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33"/>
  </p:notesMasterIdLst>
  <p:handoutMasterIdLst>
    <p:handoutMasterId r:id="rId34"/>
  </p:handoutMasterIdLst>
  <p:sldIdLst>
    <p:sldId id="256" r:id="rId5"/>
    <p:sldId id="449" r:id="rId6"/>
    <p:sldId id="433" r:id="rId7"/>
    <p:sldId id="442" r:id="rId8"/>
    <p:sldId id="450" r:id="rId9"/>
    <p:sldId id="427" r:id="rId10"/>
    <p:sldId id="448" r:id="rId11"/>
    <p:sldId id="461" r:id="rId12"/>
    <p:sldId id="407" r:id="rId13"/>
    <p:sldId id="457" r:id="rId14"/>
    <p:sldId id="419" r:id="rId15"/>
    <p:sldId id="453" r:id="rId16"/>
    <p:sldId id="408" r:id="rId17"/>
    <p:sldId id="471" r:id="rId18"/>
    <p:sldId id="455" r:id="rId19"/>
    <p:sldId id="462" r:id="rId20"/>
    <p:sldId id="428" r:id="rId21"/>
    <p:sldId id="469" r:id="rId22"/>
    <p:sldId id="463" r:id="rId23"/>
    <p:sldId id="464" r:id="rId24"/>
    <p:sldId id="465" r:id="rId25"/>
    <p:sldId id="466" r:id="rId26"/>
    <p:sldId id="456" r:id="rId27"/>
    <p:sldId id="472" r:id="rId28"/>
    <p:sldId id="460" r:id="rId29"/>
    <p:sldId id="435" r:id="rId30"/>
    <p:sldId id="447" r:id="rId31"/>
    <p:sldId id="446" r:id="rId32"/>
  </p:sldIdLst>
  <p:sldSz cx="12188825"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8" pos="383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2" autoAdjust="0"/>
  </p:normalViewPr>
  <p:slideViewPr>
    <p:cSldViewPr showGuides="1">
      <p:cViewPr>
        <p:scale>
          <a:sx n="77" d="100"/>
          <a:sy n="77" d="100"/>
        </p:scale>
        <p:origin x="-444" y="-42"/>
      </p:cViewPr>
      <p:guideLst>
        <p:guide orient="horz" pos="2160"/>
        <p:guide pos="3839"/>
      </p:guideLst>
    </p:cSldViewPr>
  </p:slideViewPr>
  <p:outlineViewPr>
    <p:cViewPr>
      <p:scale>
        <a:sx n="33" d="100"/>
        <a:sy n="33" d="100"/>
      </p:scale>
      <p:origin x="48" y="3534"/>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0" d="100"/>
          <a:sy n="90" d="100"/>
        </p:scale>
        <p:origin x="37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DE98C-423F-4B50-8BC9-ADD55843C2CD}" type="doc">
      <dgm:prSet loTypeId="urn:diagrams.loki3.com/BracketList+Icon" loCatId="list" qsTypeId="urn:microsoft.com/office/officeart/2005/8/quickstyle/3d1" qsCatId="3D" csTypeId="urn:microsoft.com/office/officeart/2005/8/colors/accent2_1" csCatId="accent2" phldr="1"/>
      <dgm:spPr/>
      <dgm:t>
        <a:bodyPr/>
        <a:lstStyle/>
        <a:p>
          <a:endParaRPr lang="el-GR"/>
        </a:p>
      </dgm:t>
    </dgm:pt>
    <dgm:pt modelId="{9C5B30A0-5B70-48E7-AC92-1B5F33DFEF8E}">
      <dgm:prSet phldrT="[Κείμενο]"/>
      <dgm:spPr/>
      <dgm:t>
        <a:bodyPr/>
        <a:lstStyle/>
        <a:p>
          <a:r>
            <a:rPr lang="el-GR" dirty="0">
              <a:solidFill>
                <a:schemeClr val="bg2">
                  <a:lumMod val="10000"/>
                </a:schemeClr>
              </a:solidFill>
            </a:rPr>
            <a:t>Υδατάνθρακες</a:t>
          </a:r>
        </a:p>
      </dgm:t>
    </dgm:pt>
    <dgm:pt modelId="{463E2AE4-D9B8-4CA6-9773-A92804992FEF}" type="parTrans" cxnId="{5BD2AC84-90D1-4577-96A3-73FE65A615C4}">
      <dgm:prSet/>
      <dgm:spPr/>
      <dgm:t>
        <a:bodyPr/>
        <a:lstStyle/>
        <a:p>
          <a:endParaRPr lang="el-GR"/>
        </a:p>
      </dgm:t>
    </dgm:pt>
    <dgm:pt modelId="{7FEC24B4-4433-4EE9-BD82-AC6081CFCD67}" type="sibTrans" cxnId="{5BD2AC84-90D1-4577-96A3-73FE65A615C4}">
      <dgm:prSet/>
      <dgm:spPr/>
      <dgm:t>
        <a:bodyPr/>
        <a:lstStyle/>
        <a:p>
          <a:endParaRPr lang="el-GR"/>
        </a:p>
      </dgm:t>
    </dgm:pt>
    <dgm:pt modelId="{396766BC-8AFC-4D65-B31A-0D9A141DD50C}">
      <dgm:prSet phldrT="[Κείμενο]"/>
      <dgm:spPr/>
      <dgm:t>
        <a:bodyPr/>
        <a:lstStyle/>
        <a:p>
          <a:r>
            <a:rPr lang="el-GR" dirty="0">
              <a:solidFill>
                <a:schemeClr val="bg2">
                  <a:lumMod val="10000"/>
                </a:schemeClr>
              </a:solidFill>
            </a:rPr>
            <a:t>Απλά σάκχαρα ή Μονοσακχαρίτες</a:t>
          </a:r>
        </a:p>
      </dgm:t>
    </dgm:pt>
    <dgm:pt modelId="{370C55BD-1827-4BC1-95C1-49FAB450F3A6}" type="parTrans" cxnId="{DE8B1B34-851C-43BA-8818-1E01077D2861}">
      <dgm:prSet/>
      <dgm:spPr/>
      <dgm:t>
        <a:bodyPr/>
        <a:lstStyle/>
        <a:p>
          <a:endParaRPr lang="el-GR"/>
        </a:p>
      </dgm:t>
    </dgm:pt>
    <dgm:pt modelId="{D3C69F6D-1DB4-4700-BAF2-38C1C78E3B44}" type="sibTrans" cxnId="{DE8B1B34-851C-43BA-8818-1E01077D2861}">
      <dgm:prSet/>
      <dgm:spPr/>
      <dgm:t>
        <a:bodyPr/>
        <a:lstStyle/>
        <a:p>
          <a:endParaRPr lang="el-GR"/>
        </a:p>
      </dgm:t>
    </dgm:pt>
    <dgm:pt modelId="{7BDECCB7-76A4-4788-BDC1-74DA1F3F196B}">
      <dgm:prSet phldrT="[Κείμενο]"/>
      <dgm:spPr/>
      <dgm:t>
        <a:bodyPr/>
        <a:lstStyle/>
        <a:p>
          <a:r>
            <a:rPr lang="el-GR" dirty="0">
              <a:solidFill>
                <a:schemeClr val="bg2">
                  <a:lumMod val="10000"/>
                </a:schemeClr>
              </a:solidFill>
            </a:rPr>
            <a:t>Γλυκόζη</a:t>
          </a:r>
        </a:p>
      </dgm:t>
    </dgm:pt>
    <dgm:pt modelId="{DB32B7B0-9CF6-418F-94DF-EDFA9756EE61}" type="parTrans" cxnId="{5C2BAF40-15E8-42DB-A249-D4836E43BD39}">
      <dgm:prSet/>
      <dgm:spPr/>
      <dgm:t>
        <a:bodyPr/>
        <a:lstStyle/>
        <a:p>
          <a:endParaRPr lang="el-GR"/>
        </a:p>
      </dgm:t>
    </dgm:pt>
    <dgm:pt modelId="{C7CB0494-1EDB-4151-9F7B-039CC34B6892}" type="sibTrans" cxnId="{5C2BAF40-15E8-42DB-A249-D4836E43BD39}">
      <dgm:prSet/>
      <dgm:spPr/>
      <dgm:t>
        <a:bodyPr/>
        <a:lstStyle/>
        <a:p>
          <a:endParaRPr lang="el-GR"/>
        </a:p>
      </dgm:t>
    </dgm:pt>
    <dgm:pt modelId="{5C27B797-CA6A-4B07-84C3-135281AFC05B}">
      <dgm:prSet phldrT="[Κείμενο]"/>
      <dgm:spPr/>
      <dgm:t>
        <a:bodyPr/>
        <a:lstStyle/>
        <a:p>
          <a:r>
            <a:rPr lang="el-GR" dirty="0">
              <a:solidFill>
                <a:schemeClr val="bg2">
                  <a:lumMod val="10000"/>
                </a:schemeClr>
              </a:solidFill>
            </a:rPr>
            <a:t>Φρουκτόζη</a:t>
          </a:r>
        </a:p>
      </dgm:t>
    </dgm:pt>
    <dgm:pt modelId="{A97D272A-C4F0-4F85-B905-8D6A980FA9AB}" type="parTrans" cxnId="{12568648-7FD7-48AE-B876-5DBE17E22C50}">
      <dgm:prSet/>
      <dgm:spPr/>
      <dgm:t>
        <a:bodyPr/>
        <a:lstStyle/>
        <a:p>
          <a:endParaRPr lang="el-GR"/>
        </a:p>
      </dgm:t>
    </dgm:pt>
    <dgm:pt modelId="{732B99CE-C182-46F1-89D7-4A86BD319FE0}" type="sibTrans" cxnId="{12568648-7FD7-48AE-B876-5DBE17E22C50}">
      <dgm:prSet/>
      <dgm:spPr/>
      <dgm:t>
        <a:bodyPr/>
        <a:lstStyle/>
        <a:p>
          <a:endParaRPr lang="el-GR"/>
        </a:p>
      </dgm:t>
    </dgm:pt>
    <dgm:pt modelId="{2A615B15-50F5-455A-9D44-E07798D2C318}">
      <dgm:prSet phldrT="[Κείμενο]"/>
      <dgm:spPr/>
      <dgm:t>
        <a:bodyPr/>
        <a:lstStyle/>
        <a:p>
          <a:r>
            <a:rPr lang="el-GR" dirty="0">
              <a:solidFill>
                <a:schemeClr val="bg2">
                  <a:lumMod val="10000"/>
                </a:schemeClr>
              </a:solidFill>
            </a:rPr>
            <a:t>Σύνθετα σάκχαρα</a:t>
          </a:r>
        </a:p>
      </dgm:t>
    </dgm:pt>
    <dgm:pt modelId="{9347C601-5BF9-4989-B093-AFC3330F7ABA}" type="parTrans" cxnId="{54834732-1791-4E7F-A659-37403DC6E14F}">
      <dgm:prSet/>
      <dgm:spPr/>
      <dgm:t>
        <a:bodyPr/>
        <a:lstStyle/>
        <a:p>
          <a:endParaRPr lang="el-GR"/>
        </a:p>
      </dgm:t>
    </dgm:pt>
    <dgm:pt modelId="{82712AA2-5C2B-4573-95E3-789E2D60B2F9}" type="sibTrans" cxnId="{54834732-1791-4E7F-A659-37403DC6E14F}">
      <dgm:prSet/>
      <dgm:spPr/>
      <dgm:t>
        <a:bodyPr/>
        <a:lstStyle/>
        <a:p>
          <a:endParaRPr lang="el-GR"/>
        </a:p>
      </dgm:t>
    </dgm:pt>
    <dgm:pt modelId="{927486EF-8C97-495B-825F-74942349554D}">
      <dgm:prSet phldrT="[Κείμενο]"/>
      <dgm:spPr/>
      <dgm:t>
        <a:bodyPr/>
        <a:lstStyle/>
        <a:p>
          <a:r>
            <a:rPr lang="el-GR" dirty="0">
              <a:solidFill>
                <a:schemeClr val="bg2">
                  <a:lumMod val="10000"/>
                </a:schemeClr>
              </a:solidFill>
            </a:rPr>
            <a:t>Ζάχαρη</a:t>
          </a:r>
        </a:p>
      </dgm:t>
    </dgm:pt>
    <dgm:pt modelId="{5FB7E519-8E0B-4ED1-98F9-6A735F6D7916}" type="parTrans" cxnId="{D13E8048-3A56-48CE-8B33-B5C8EED2CC59}">
      <dgm:prSet/>
      <dgm:spPr/>
      <dgm:t>
        <a:bodyPr/>
        <a:lstStyle/>
        <a:p>
          <a:endParaRPr lang="el-GR"/>
        </a:p>
      </dgm:t>
    </dgm:pt>
    <dgm:pt modelId="{3F8CAC60-833E-4C88-A26F-47534C44DB76}" type="sibTrans" cxnId="{D13E8048-3A56-48CE-8B33-B5C8EED2CC59}">
      <dgm:prSet/>
      <dgm:spPr/>
      <dgm:t>
        <a:bodyPr/>
        <a:lstStyle/>
        <a:p>
          <a:endParaRPr lang="el-GR"/>
        </a:p>
      </dgm:t>
    </dgm:pt>
    <dgm:pt modelId="{BC6CDF87-CADD-4DFF-B9DD-94599C66C473}">
      <dgm:prSet phldrT="[Κείμενο]"/>
      <dgm:spPr/>
      <dgm:t>
        <a:bodyPr/>
        <a:lstStyle/>
        <a:p>
          <a:r>
            <a:rPr lang="el-GR" dirty="0">
              <a:solidFill>
                <a:schemeClr val="bg2">
                  <a:lumMod val="10000"/>
                </a:schemeClr>
              </a:solidFill>
            </a:rPr>
            <a:t>Κυταρρίνη</a:t>
          </a:r>
        </a:p>
      </dgm:t>
    </dgm:pt>
    <dgm:pt modelId="{3001C7CF-9438-4B9F-B30F-F9ADCDE917B3}" type="parTrans" cxnId="{59C0ACBC-E3E3-4FDF-9C94-35E43D48594E}">
      <dgm:prSet/>
      <dgm:spPr/>
      <dgm:t>
        <a:bodyPr/>
        <a:lstStyle/>
        <a:p>
          <a:endParaRPr lang="el-GR"/>
        </a:p>
      </dgm:t>
    </dgm:pt>
    <dgm:pt modelId="{E0F34472-5936-4A2C-A7AE-E060C14A3675}" type="sibTrans" cxnId="{59C0ACBC-E3E3-4FDF-9C94-35E43D48594E}">
      <dgm:prSet/>
      <dgm:spPr/>
      <dgm:t>
        <a:bodyPr/>
        <a:lstStyle/>
        <a:p>
          <a:endParaRPr lang="el-GR"/>
        </a:p>
      </dgm:t>
    </dgm:pt>
    <dgm:pt modelId="{5FFDC60F-A0A0-4F79-8955-620E2508ECBF}" type="pres">
      <dgm:prSet presAssocID="{ACEDE98C-423F-4B50-8BC9-ADD55843C2CD}" presName="Name0" presStyleCnt="0">
        <dgm:presLayoutVars>
          <dgm:dir/>
          <dgm:animLvl val="lvl"/>
          <dgm:resizeHandles val="exact"/>
        </dgm:presLayoutVars>
      </dgm:prSet>
      <dgm:spPr/>
      <dgm:t>
        <a:bodyPr/>
        <a:lstStyle/>
        <a:p>
          <a:endParaRPr lang="el-GR"/>
        </a:p>
      </dgm:t>
    </dgm:pt>
    <dgm:pt modelId="{5A327BB2-6846-44AF-AF0E-DD1961E30CC3}" type="pres">
      <dgm:prSet presAssocID="{9C5B30A0-5B70-48E7-AC92-1B5F33DFEF8E}" presName="linNode" presStyleCnt="0"/>
      <dgm:spPr/>
    </dgm:pt>
    <dgm:pt modelId="{21732ED8-4848-4C85-A7A1-2ED61C0FE8CB}" type="pres">
      <dgm:prSet presAssocID="{9C5B30A0-5B70-48E7-AC92-1B5F33DFEF8E}" presName="parTx" presStyleLbl="revTx" presStyleIdx="0" presStyleCnt="1">
        <dgm:presLayoutVars>
          <dgm:chMax val="1"/>
          <dgm:bulletEnabled val="1"/>
        </dgm:presLayoutVars>
      </dgm:prSet>
      <dgm:spPr/>
      <dgm:t>
        <a:bodyPr/>
        <a:lstStyle/>
        <a:p>
          <a:endParaRPr lang="el-GR"/>
        </a:p>
      </dgm:t>
    </dgm:pt>
    <dgm:pt modelId="{445ED126-75A6-4233-B25C-0A05B62EB394}" type="pres">
      <dgm:prSet presAssocID="{9C5B30A0-5B70-48E7-AC92-1B5F33DFEF8E}" presName="bracket" presStyleLbl="parChTrans1D1" presStyleIdx="0" presStyleCnt="1"/>
      <dgm:spPr/>
    </dgm:pt>
    <dgm:pt modelId="{3BC16F93-0F5F-42C4-B881-FA5091DA31B5}" type="pres">
      <dgm:prSet presAssocID="{9C5B30A0-5B70-48E7-AC92-1B5F33DFEF8E}" presName="spH" presStyleCnt="0"/>
      <dgm:spPr/>
    </dgm:pt>
    <dgm:pt modelId="{EEF3E5C6-D74E-4037-8EB5-5D8F30BB87AB}" type="pres">
      <dgm:prSet presAssocID="{9C5B30A0-5B70-48E7-AC92-1B5F33DFEF8E}" presName="desTx" presStyleLbl="node1" presStyleIdx="0" presStyleCnt="1">
        <dgm:presLayoutVars>
          <dgm:bulletEnabled val="1"/>
        </dgm:presLayoutVars>
      </dgm:prSet>
      <dgm:spPr/>
      <dgm:t>
        <a:bodyPr/>
        <a:lstStyle/>
        <a:p>
          <a:endParaRPr lang="el-GR"/>
        </a:p>
      </dgm:t>
    </dgm:pt>
  </dgm:ptLst>
  <dgm:cxnLst>
    <dgm:cxn modelId="{12568648-7FD7-48AE-B876-5DBE17E22C50}" srcId="{396766BC-8AFC-4D65-B31A-0D9A141DD50C}" destId="{5C27B797-CA6A-4B07-84C3-135281AFC05B}" srcOrd="1" destOrd="0" parTransId="{A97D272A-C4F0-4F85-B905-8D6A980FA9AB}" sibTransId="{732B99CE-C182-46F1-89D7-4A86BD319FE0}"/>
    <dgm:cxn modelId="{347CF5F8-F065-4798-81FA-A92BDB20B24C}" type="presOf" srcId="{927486EF-8C97-495B-825F-74942349554D}" destId="{EEF3E5C6-D74E-4037-8EB5-5D8F30BB87AB}" srcOrd="0" destOrd="4" presId="urn:diagrams.loki3.com/BracketList+Icon"/>
    <dgm:cxn modelId="{5C2BAF40-15E8-42DB-A249-D4836E43BD39}" srcId="{396766BC-8AFC-4D65-B31A-0D9A141DD50C}" destId="{7BDECCB7-76A4-4788-BDC1-74DA1F3F196B}" srcOrd="0" destOrd="0" parTransId="{DB32B7B0-9CF6-418F-94DF-EDFA9756EE61}" sibTransId="{C7CB0494-1EDB-4151-9F7B-039CC34B6892}"/>
    <dgm:cxn modelId="{6DC8BAF1-1AF6-4D0A-9FD3-FDE37D4F4080}" type="presOf" srcId="{7BDECCB7-76A4-4788-BDC1-74DA1F3F196B}" destId="{EEF3E5C6-D74E-4037-8EB5-5D8F30BB87AB}" srcOrd="0" destOrd="1" presId="urn:diagrams.loki3.com/BracketList+Icon"/>
    <dgm:cxn modelId="{54834732-1791-4E7F-A659-37403DC6E14F}" srcId="{9C5B30A0-5B70-48E7-AC92-1B5F33DFEF8E}" destId="{2A615B15-50F5-455A-9D44-E07798D2C318}" srcOrd="1" destOrd="0" parTransId="{9347C601-5BF9-4989-B093-AFC3330F7ABA}" sibTransId="{82712AA2-5C2B-4573-95E3-789E2D60B2F9}"/>
    <dgm:cxn modelId="{DE8B1B34-851C-43BA-8818-1E01077D2861}" srcId="{9C5B30A0-5B70-48E7-AC92-1B5F33DFEF8E}" destId="{396766BC-8AFC-4D65-B31A-0D9A141DD50C}" srcOrd="0" destOrd="0" parTransId="{370C55BD-1827-4BC1-95C1-49FAB450F3A6}" sibTransId="{D3C69F6D-1DB4-4700-BAF2-38C1C78E3B44}"/>
    <dgm:cxn modelId="{D13E8048-3A56-48CE-8B33-B5C8EED2CC59}" srcId="{2A615B15-50F5-455A-9D44-E07798D2C318}" destId="{927486EF-8C97-495B-825F-74942349554D}" srcOrd="0" destOrd="0" parTransId="{5FB7E519-8E0B-4ED1-98F9-6A735F6D7916}" sibTransId="{3F8CAC60-833E-4C88-A26F-47534C44DB76}"/>
    <dgm:cxn modelId="{5BD2AC84-90D1-4577-96A3-73FE65A615C4}" srcId="{ACEDE98C-423F-4B50-8BC9-ADD55843C2CD}" destId="{9C5B30A0-5B70-48E7-AC92-1B5F33DFEF8E}" srcOrd="0" destOrd="0" parTransId="{463E2AE4-D9B8-4CA6-9773-A92804992FEF}" sibTransId="{7FEC24B4-4433-4EE9-BD82-AC6081CFCD67}"/>
    <dgm:cxn modelId="{59C0ACBC-E3E3-4FDF-9C94-35E43D48594E}" srcId="{2A615B15-50F5-455A-9D44-E07798D2C318}" destId="{BC6CDF87-CADD-4DFF-B9DD-94599C66C473}" srcOrd="1" destOrd="0" parTransId="{3001C7CF-9438-4B9F-B30F-F9ADCDE917B3}" sibTransId="{E0F34472-5936-4A2C-A7AE-E060C14A3675}"/>
    <dgm:cxn modelId="{023F7C00-B4EE-418E-B0FE-5BA1CC33FC31}" type="presOf" srcId="{ACEDE98C-423F-4B50-8BC9-ADD55843C2CD}" destId="{5FFDC60F-A0A0-4F79-8955-620E2508ECBF}" srcOrd="0" destOrd="0" presId="urn:diagrams.loki3.com/BracketList+Icon"/>
    <dgm:cxn modelId="{027D6E71-0466-431B-8E26-B685AD186805}" type="presOf" srcId="{396766BC-8AFC-4D65-B31A-0D9A141DD50C}" destId="{EEF3E5C6-D74E-4037-8EB5-5D8F30BB87AB}" srcOrd="0" destOrd="0" presId="urn:diagrams.loki3.com/BracketList+Icon"/>
    <dgm:cxn modelId="{93941C1F-EB55-4DEF-8F78-526B00E34FE0}" type="presOf" srcId="{9C5B30A0-5B70-48E7-AC92-1B5F33DFEF8E}" destId="{21732ED8-4848-4C85-A7A1-2ED61C0FE8CB}" srcOrd="0" destOrd="0" presId="urn:diagrams.loki3.com/BracketList+Icon"/>
    <dgm:cxn modelId="{242ABE6E-610D-4CCB-8D49-ABAFBFD6D347}" type="presOf" srcId="{BC6CDF87-CADD-4DFF-B9DD-94599C66C473}" destId="{EEF3E5C6-D74E-4037-8EB5-5D8F30BB87AB}" srcOrd="0" destOrd="5" presId="urn:diagrams.loki3.com/BracketList+Icon"/>
    <dgm:cxn modelId="{F6CF5796-B610-403B-BD2C-46568C5DED1A}" type="presOf" srcId="{2A615B15-50F5-455A-9D44-E07798D2C318}" destId="{EEF3E5C6-D74E-4037-8EB5-5D8F30BB87AB}" srcOrd="0" destOrd="3" presId="urn:diagrams.loki3.com/BracketList+Icon"/>
    <dgm:cxn modelId="{9E243ED3-DD14-4AC5-9827-BADA110ED1A4}" type="presOf" srcId="{5C27B797-CA6A-4B07-84C3-135281AFC05B}" destId="{EEF3E5C6-D74E-4037-8EB5-5D8F30BB87AB}" srcOrd="0" destOrd="2" presId="urn:diagrams.loki3.com/BracketList+Icon"/>
    <dgm:cxn modelId="{FE7F3CE5-95CA-4180-AB00-61146BC9F0B1}" type="presParOf" srcId="{5FFDC60F-A0A0-4F79-8955-620E2508ECBF}" destId="{5A327BB2-6846-44AF-AF0E-DD1961E30CC3}" srcOrd="0" destOrd="0" presId="urn:diagrams.loki3.com/BracketList+Icon"/>
    <dgm:cxn modelId="{7E1C719C-5014-4AC1-9397-B335A00A803F}" type="presParOf" srcId="{5A327BB2-6846-44AF-AF0E-DD1961E30CC3}" destId="{21732ED8-4848-4C85-A7A1-2ED61C0FE8CB}" srcOrd="0" destOrd="0" presId="urn:diagrams.loki3.com/BracketList+Icon"/>
    <dgm:cxn modelId="{7EDF6A3F-1CB3-4527-99CF-4A81AE3A8EDD}" type="presParOf" srcId="{5A327BB2-6846-44AF-AF0E-DD1961E30CC3}" destId="{445ED126-75A6-4233-B25C-0A05B62EB394}" srcOrd="1" destOrd="0" presId="urn:diagrams.loki3.com/BracketList+Icon"/>
    <dgm:cxn modelId="{04E69307-BB92-4E75-A535-75401BC9B99B}" type="presParOf" srcId="{5A327BB2-6846-44AF-AF0E-DD1961E30CC3}" destId="{3BC16F93-0F5F-42C4-B881-FA5091DA31B5}" srcOrd="2" destOrd="0" presId="urn:diagrams.loki3.com/BracketList+Icon"/>
    <dgm:cxn modelId="{737171B9-FDB9-4E37-A683-A2DD6249CBF8}" type="presParOf" srcId="{5A327BB2-6846-44AF-AF0E-DD1961E30CC3}" destId="{EEF3E5C6-D74E-4037-8EB5-5D8F30BB87AB}"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EAF582DB-5F52-45C9-9370-516A271BF0D9}" type="doc">
      <dgm:prSet loTypeId="urn:microsoft.com/office/officeart/2008/layout/BendingPictureCaption" loCatId="picture" qsTypeId="urn:microsoft.com/office/officeart/2005/8/quickstyle/simple1" qsCatId="simple" csTypeId="urn:microsoft.com/office/officeart/2005/8/colors/accent2_4" csCatId="accent2" phldr="1"/>
      <dgm:spPr/>
      <dgm:t>
        <a:bodyPr/>
        <a:lstStyle/>
        <a:p>
          <a:endParaRPr lang="el-GR"/>
        </a:p>
      </dgm:t>
    </dgm:pt>
    <dgm:pt modelId="{F96FDF1F-EC40-4AA7-89E2-CE6ACF4EAF81}">
      <dgm:prSet phldrT="[Κείμενο]"/>
      <dgm:spPr/>
      <dgm:t>
        <a:bodyPr/>
        <a:lstStyle/>
        <a:p>
          <a:r>
            <a:rPr lang="el-GR" dirty="0"/>
            <a:t>Διαβήτης Τύπου </a:t>
          </a:r>
          <a:r>
            <a:rPr lang="en-US" dirty="0"/>
            <a:t>I</a:t>
          </a:r>
          <a:endParaRPr lang="el-GR" dirty="0"/>
        </a:p>
      </dgm:t>
    </dgm:pt>
    <dgm:pt modelId="{DC24D4A4-63FB-483C-9A41-1168C91085D0}" type="parTrans" cxnId="{2DB974DE-39E6-4A76-ADF4-6FE70757E720}">
      <dgm:prSet/>
      <dgm:spPr/>
      <dgm:t>
        <a:bodyPr/>
        <a:lstStyle/>
        <a:p>
          <a:endParaRPr lang="el-GR"/>
        </a:p>
      </dgm:t>
    </dgm:pt>
    <dgm:pt modelId="{2BBDBB9C-8A39-4EAB-9306-F7F5EFC9FC52}" type="sibTrans" cxnId="{2DB974DE-39E6-4A76-ADF4-6FE70757E720}">
      <dgm:prSet/>
      <dgm:spPr/>
      <dgm:t>
        <a:bodyPr/>
        <a:lstStyle/>
        <a:p>
          <a:endParaRPr lang="el-GR"/>
        </a:p>
      </dgm:t>
    </dgm:pt>
    <dgm:pt modelId="{BF4F6808-53A5-457E-B948-2F1F9B4C24F9}">
      <dgm:prSet phldrT="[Κείμενο]"/>
      <dgm:spPr/>
      <dgm:t>
        <a:bodyPr/>
        <a:lstStyle/>
        <a:p>
          <a:endParaRPr lang="el-GR" dirty="0"/>
        </a:p>
      </dgm:t>
    </dgm:pt>
    <dgm:pt modelId="{2D9CC059-44AC-4D14-AA1D-58F266C68452}" type="parTrans" cxnId="{9876039B-5BAE-484A-84C6-0A4B69BB74BB}">
      <dgm:prSet/>
      <dgm:spPr/>
      <dgm:t>
        <a:bodyPr/>
        <a:lstStyle/>
        <a:p>
          <a:endParaRPr lang="el-GR"/>
        </a:p>
      </dgm:t>
    </dgm:pt>
    <dgm:pt modelId="{B4B1F176-5DC7-4BE8-A924-BBB0D875B659}" type="sibTrans" cxnId="{9876039B-5BAE-484A-84C6-0A4B69BB74BB}">
      <dgm:prSet/>
      <dgm:spPr/>
      <dgm:t>
        <a:bodyPr/>
        <a:lstStyle/>
        <a:p>
          <a:endParaRPr lang="el-GR"/>
        </a:p>
      </dgm:t>
    </dgm:pt>
    <dgm:pt modelId="{07F5A6FE-6CCC-462F-8B2C-04CF897A1140}" type="pres">
      <dgm:prSet presAssocID="{EAF582DB-5F52-45C9-9370-516A271BF0D9}" presName="diagram" presStyleCnt="0">
        <dgm:presLayoutVars>
          <dgm:dir/>
        </dgm:presLayoutVars>
      </dgm:prSet>
      <dgm:spPr/>
      <dgm:t>
        <a:bodyPr/>
        <a:lstStyle/>
        <a:p>
          <a:endParaRPr lang="el-GR"/>
        </a:p>
      </dgm:t>
    </dgm:pt>
    <dgm:pt modelId="{830F92CE-D714-4EB7-ACAA-757434AA9D18}" type="pres">
      <dgm:prSet presAssocID="{F96FDF1F-EC40-4AA7-89E2-CE6ACF4EAF81}" presName="composite" presStyleCnt="0"/>
      <dgm:spPr/>
    </dgm:pt>
    <dgm:pt modelId="{2AA3641D-CF59-4112-A419-D4CA1597D8C5}" type="pres">
      <dgm:prSet presAssocID="{F96FDF1F-EC40-4AA7-89E2-CE6ACF4EAF81}" presName="Image" presStyleLbl="bgShp" presStyleIdx="0" presStyleCnt="2" custScaleX="135949" custScaleY="159475" custLinFactNeighborX="-191" custLinFactNeighborY="-20391"/>
      <dgm:spPr/>
    </dgm:pt>
    <dgm:pt modelId="{9C412595-10B5-43DA-A93E-15E57066A381}" type="pres">
      <dgm:prSet presAssocID="{F96FDF1F-EC40-4AA7-89E2-CE6ACF4EAF81}" presName="Parent" presStyleLbl="node0" presStyleIdx="0" presStyleCnt="2" custLinFactY="23004" custLinFactNeighborX="12352" custLinFactNeighborY="100000">
        <dgm:presLayoutVars>
          <dgm:bulletEnabled val="1"/>
        </dgm:presLayoutVars>
      </dgm:prSet>
      <dgm:spPr/>
      <dgm:t>
        <a:bodyPr/>
        <a:lstStyle/>
        <a:p>
          <a:endParaRPr lang="el-GR"/>
        </a:p>
      </dgm:t>
    </dgm:pt>
    <dgm:pt modelId="{81B50655-B8D6-44A7-8155-EE41EF259969}" type="pres">
      <dgm:prSet presAssocID="{2BBDBB9C-8A39-4EAB-9306-F7F5EFC9FC52}" presName="sibTrans" presStyleCnt="0"/>
      <dgm:spPr/>
    </dgm:pt>
    <dgm:pt modelId="{2297A2DC-0CD6-4442-A834-89CFD670F330}" type="pres">
      <dgm:prSet presAssocID="{BF4F6808-53A5-457E-B948-2F1F9B4C24F9}" presName="composite" presStyleCnt="0"/>
      <dgm:spPr/>
    </dgm:pt>
    <dgm:pt modelId="{E7A0A721-D186-4774-81FE-B7AABAD1D9AC}" type="pres">
      <dgm:prSet presAssocID="{BF4F6808-53A5-457E-B948-2F1F9B4C24F9}" presName="Image" presStyleLbl="bgShp" presStyleIdx="1" presStyleCnt="2" custScaleX="133472" custScaleY="159421" custLinFactNeighborX="1621" custLinFactNeighborY="-20713"/>
      <dgm:spPr/>
    </dgm:pt>
    <dgm:pt modelId="{799ABFAD-89D3-4242-99DD-4A602B9FE33E}" type="pres">
      <dgm:prSet presAssocID="{BF4F6808-53A5-457E-B948-2F1F9B4C24F9}" presName="Parent" presStyleLbl="node0" presStyleIdx="1" presStyleCnt="2" custLinFactY="23004" custLinFactNeighborX="9858" custLinFactNeighborY="100000">
        <dgm:presLayoutVars>
          <dgm:bulletEnabled val="1"/>
        </dgm:presLayoutVars>
      </dgm:prSet>
      <dgm:spPr/>
      <dgm:t>
        <a:bodyPr/>
        <a:lstStyle/>
        <a:p>
          <a:endParaRPr lang="el-GR"/>
        </a:p>
      </dgm:t>
    </dgm:pt>
  </dgm:ptLst>
  <dgm:cxnLst>
    <dgm:cxn modelId="{9876039B-5BAE-484A-84C6-0A4B69BB74BB}" srcId="{EAF582DB-5F52-45C9-9370-516A271BF0D9}" destId="{BF4F6808-53A5-457E-B948-2F1F9B4C24F9}" srcOrd="1" destOrd="0" parTransId="{2D9CC059-44AC-4D14-AA1D-58F266C68452}" sibTransId="{B4B1F176-5DC7-4BE8-A924-BBB0D875B659}"/>
    <dgm:cxn modelId="{2DB974DE-39E6-4A76-ADF4-6FE70757E720}" srcId="{EAF582DB-5F52-45C9-9370-516A271BF0D9}" destId="{F96FDF1F-EC40-4AA7-89E2-CE6ACF4EAF81}" srcOrd="0" destOrd="0" parTransId="{DC24D4A4-63FB-483C-9A41-1168C91085D0}" sibTransId="{2BBDBB9C-8A39-4EAB-9306-F7F5EFC9FC52}"/>
    <dgm:cxn modelId="{9D3317B2-D031-4034-ABBE-E0F0EA65302F}" type="presOf" srcId="{BF4F6808-53A5-457E-B948-2F1F9B4C24F9}" destId="{799ABFAD-89D3-4242-99DD-4A602B9FE33E}" srcOrd="0" destOrd="0" presId="urn:microsoft.com/office/officeart/2008/layout/BendingPictureCaption"/>
    <dgm:cxn modelId="{7201B4DA-22BE-4E34-B64E-FA95C6A13073}" type="presOf" srcId="{F96FDF1F-EC40-4AA7-89E2-CE6ACF4EAF81}" destId="{9C412595-10B5-43DA-A93E-15E57066A381}" srcOrd="0" destOrd="0" presId="urn:microsoft.com/office/officeart/2008/layout/BendingPictureCaption"/>
    <dgm:cxn modelId="{1A8C1BC0-D6EA-4A3C-98B1-EAD4FEEBD03E}" type="presOf" srcId="{EAF582DB-5F52-45C9-9370-516A271BF0D9}" destId="{07F5A6FE-6CCC-462F-8B2C-04CF897A1140}" srcOrd="0" destOrd="0" presId="urn:microsoft.com/office/officeart/2008/layout/BendingPictureCaption"/>
    <dgm:cxn modelId="{21466819-F034-4FE4-8381-5BB774D7D7B1}" type="presParOf" srcId="{07F5A6FE-6CCC-462F-8B2C-04CF897A1140}" destId="{830F92CE-D714-4EB7-ACAA-757434AA9D18}" srcOrd="0" destOrd="0" presId="urn:microsoft.com/office/officeart/2008/layout/BendingPictureCaption"/>
    <dgm:cxn modelId="{99A48BED-1FCD-492B-97E5-4181015FAA11}" type="presParOf" srcId="{830F92CE-D714-4EB7-ACAA-757434AA9D18}" destId="{2AA3641D-CF59-4112-A419-D4CA1597D8C5}" srcOrd="0" destOrd="0" presId="urn:microsoft.com/office/officeart/2008/layout/BendingPictureCaption"/>
    <dgm:cxn modelId="{6DE2BF83-BAE0-4DBD-9C01-546EF3ADCFE3}" type="presParOf" srcId="{830F92CE-D714-4EB7-ACAA-757434AA9D18}" destId="{9C412595-10B5-43DA-A93E-15E57066A381}" srcOrd="1" destOrd="0" presId="urn:microsoft.com/office/officeart/2008/layout/BendingPictureCaption"/>
    <dgm:cxn modelId="{4468559F-5E1E-46A3-9516-ED407D7361CE}" type="presParOf" srcId="{07F5A6FE-6CCC-462F-8B2C-04CF897A1140}" destId="{81B50655-B8D6-44A7-8155-EE41EF259969}" srcOrd="1" destOrd="0" presId="urn:microsoft.com/office/officeart/2008/layout/BendingPictureCaption"/>
    <dgm:cxn modelId="{9E2671FB-6BE7-4BE8-8889-789BD1DB06BB}" type="presParOf" srcId="{07F5A6FE-6CCC-462F-8B2C-04CF897A1140}" destId="{2297A2DC-0CD6-4442-A834-89CFD670F330}" srcOrd="2" destOrd="0" presId="urn:microsoft.com/office/officeart/2008/layout/BendingPictureCaption"/>
    <dgm:cxn modelId="{ABFF7D98-A6FE-46FE-BD34-72C235E1BA02}" type="presParOf" srcId="{2297A2DC-0CD6-4442-A834-89CFD670F330}" destId="{E7A0A721-D186-4774-81FE-B7AABAD1D9AC}" srcOrd="0" destOrd="0" presId="urn:microsoft.com/office/officeart/2008/layout/BendingPictureCaption"/>
    <dgm:cxn modelId="{D9C58091-DAB6-4D38-8F92-C3A5864177C4}" type="presParOf" srcId="{2297A2DC-0CD6-4442-A834-89CFD670F330}" destId="{799ABFAD-89D3-4242-99DD-4A602B9FE33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5A283B-51B3-4AB8-A23C-6F7DEE8E9055}" type="doc">
      <dgm:prSet loTypeId="urn:microsoft.com/office/officeart/2008/layout/BendingPictureCaption" loCatId="picture" qsTypeId="urn:microsoft.com/office/officeart/2005/8/quickstyle/simple1" qsCatId="simple" csTypeId="urn:microsoft.com/office/officeart/2005/8/colors/accent2_3" csCatId="accent2" phldr="1"/>
      <dgm:spPr/>
      <dgm:t>
        <a:bodyPr/>
        <a:lstStyle/>
        <a:p>
          <a:endParaRPr lang="el-GR"/>
        </a:p>
      </dgm:t>
    </dgm:pt>
    <dgm:pt modelId="{8F070D9E-0AEE-4C93-8F87-646E4FBC05F6}">
      <dgm:prSet phldrT="[Κείμενο]" custT="1"/>
      <dgm:spPr/>
      <dgm:t>
        <a:bodyPr/>
        <a:lstStyle/>
        <a:p>
          <a:r>
            <a:rPr lang="el-GR" sz="2400" dirty="0"/>
            <a:t>Ουλίτιδα</a:t>
          </a:r>
        </a:p>
      </dgm:t>
    </dgm:pt>
    <dgm:pt modelId="{D1167569-90E0-451C-B9E1-646A66B69DCE}" type="parTrans" cxnId="{4B2F051B-F220-4FCA-979D-5BA3DB043BEB}">
      <dgm:prSet/>
      <dgm:spPr/>
      <dgm:t>
        <a:bodyPr/>
        <a:lstStyle/>
        <a:p>
          <a:endParaRPr lang="el-GR"/>
        </a:p>
      </dgm:t>
    </dgm:pt>
    <dgm:pt modelId="{AD6B234B-CE2D-4EA2-B3BE-25631B6523A9}" type="sibTrans" cxnId="{4B2F051B-F220-4FCA-979D-5BA3DB043BEB}">
      <dgm:prSet/>
      <dgm:spPr/>
      <dgm:t>
        <a:bodyPr/>
        <a:lstStyle/>
        <a:p>
          <a:endParaRPr lang="el-GR"/>
        </a:p>
      </dgm:t>
    </dgm:pt>
    <dgm:pt modelId="{1BB142A2-5344-4F21-91F6-BCAF181C692B}">
      <dgm:prSet phldrT="[Κείμενο]" custT="1"/>
      <dgm:spPr/>
      <dgm:t>
        <a:bodyPr/>
        <a:lstStyle/>
        <a:p>
          <a:r>
            <a:rPr lang="el-GR" sz="2400" dirty="0"/>
            <a:t>Περιοδοντίτιδα</a:t>
          </a:r>
        </a:p>
      </dgm:t>
    </dgm:pt>
    <dgm:pt modelId="{A6D8447F-22D1-49E2-9A85-B802B66D376C}" type="parTrans" cxnId="{27858D2F-F534-423A-939A-F24B21FEF56E}">
      <dgm:prSet/>
      <dgm:spPr/>
      <dgm:t>
        <a:bodyPr/>
        <a:lstStyle/>
        <a:p>
          <a:endParaRPr lang="el-GR"/>
        </a:p>
      </dgm:t>
    </dgm:pt>
    <dgm:pt modelId="{C7DF12CC-1E1C-44EF-80E3-6E38D11A4856}" type="sibTrans" cxnId="{27858D2F-F534-423A-939A-F24B21FEF56E}">
      <dgm:prSet/>
      <dgm:spPr/>
      <dgm:t>
        <a:bodyPr/>
        <a:lstStyle/>
        <a:p>
          <a:endParaRPr lang="el-GR"/>
        </a:p>
      </dgm:t>
    </dgm:pt>
    <dgm:pt modelId="{7AF76CA4-9892-48FD-807A-75B90691E0EE}" type="pres">
      <dgm:prSet presAssocID="{9E5A283B-51B3-4AB8-A23C-6F7DEE8E9055}" presName="diagram" presStyleCnt="0">
        <dgm:presLayoutVars>
          <dgm:dir/>
        </dgm:presLayoutVars>
      </dgm:prSet>
      <dgm:spPr/>
      <dgm:t>
        <a:bodyPr/>
        <a:lstStyle/>
        <a:p>
          <a:endParaRPr lang="el-GR"/>
        </a:p>
      </dgm:t>
    </dgm:pt>
    <dgm:pt modelId="{39A62FB5-FF91-49FC-AFD8-2937342D5369}" type="pres">
      <dgm:prSet presAssocID="{8F070D9E-0AEE-4C93-8F87-646E4FBC05F6}" presName="composite" presStyleCnt="0"/>
      <dgm:spPr/>
    </dgm:pt>
    <dgm:pt modelId="{12D2C811-9CF4-4CB7-A2B4-BF36AE262C0D}" type="pres">
      <dgm:prSet presAssocID="{8F070D9E-0AEE-4C93-8F87-646E4FBC05F6}" presName="Image" presStyleLbl="bgShp" presStyleIdx="0" presStyleCnt="2" custScaleX="119596" custScaleY="150652" custLinFactNeighborX="-1242" custLinFactNeighborY="-6972"/>
      <dgm:spPr>
        <a:blipFill rotWithShape="1">
          <a:blip xmlns:r="http://schemas.openxmlformats.org/officeDocument/2006/relationships" r:embed="rId1"/>
          <a:stretch>
            <a:fillRect/>
          </a:stretch>
        </a:blipFill>
      </dgm:spPr>
    </dgm:pt>
    <dgm:pt modelId="{FF8AF0CF-4BFE-49D7-8465-DFB46739A4D9}" type="pres">
      <dgm:prSet presAssocID="{8F070D9E-0AEE-4C93-8F87-646E4FBC05F6}" presName="Parent" presStyleLbl="node0" presStyleIdx="0" presStyleCnt="2" custScaleY="61615" custLinFactY="11013" custLinFactNeighborX="15037" custLinFactNeighborY="100000">
        <dgm:presLayoutVars>
          <dgm:bulletEnabled val="1"/>
        </dgm:presLayoutVars>
      </dgm:prSet>
      <dgm:spPr/>
      <dgm:t>
        <a:bodyPr/>
        <a:lstStyle/>
        <a:p>
          <a:endParaRPr lang="el-GR"/>
        </a:p>
      </dgm:t>
    </dgm:pt>
    <dgm:pt modelId="{85D31B1F-7F9C-4162-8186-057551658646}" type="pres">
      <dgm:prSet presAssocID="{AD6B234B-CE2D-4EA2-B3BE-25631B6523A9}" presName="sibTrans" presStyleCnt="0"/>
      <dgm:spPr/>
    </dgm:pt>
    <dgm:pt modelId="{E7F96AE7-E4C6-422D-B19D-A2CB5CA980C8}" type="pres">
      <dgm:prSet presAssocID="{1BB142A2-5344-4F21-91F6-BCAF181C692B}" presName="composite" presStyleCnt="0"/>
      <dgm:spPr/>
    </dgm:pt>
    <dgm:pt modelId="{A5A8D1D8-8512-4EBD-962A-99973342E7B1}" type="pres">
      <dgm:prSet presAssocID="{1BB142A2-5344-4F21-91F6-BCAF181C692B}" presName="Image" presStyleLbl="bgShp" presStyleIdx="1" presStyleCnt="2" custScaleX="120133" custScaleY="155865" custLinFactNeighborX="-379" custLinFactNeighborY="-4917"/>
      <dgm:spPr>
        <a:blipFill rotWithShape="1">
          <a:blip xmlns:r="http://schemas.openxmlformats.org/officeDocument/2006/relationships" r:embed="rId2"/>
          <a:stretch>
            <a:fillRect/>
          </a:stretch>
        </a:blipFill>
      </dgm:spPr>
    </dgm:pt>
    <dgm:pt modelId="{18DFCEC6-9FBD-42C0-8402-1528ADA3BEA2}" type="pres">
      <dgm:prSet presAssocID="{1BB142A2-5344-4F21-91F6-BCAF181C692B}" presName="Parent" presStyleLbl="node0" presStyleIdx="1" presStyleCnt="2" custScaleX="116749" custScaleY="61615" custLinFactY="11013" custLinFactNeighborX="-944" custLinFactNeighborY="100000">
        <dgm:presLayoutVars>
          <dgm:bulletEnabled val="1"/>
        </dgm:presLayoutVars>
      </dgm:prSet>
      <dgm:spPr/>
      <dgm:t>
        <a:bodyPr/>
        <a:lstStyle/>
        <a:p>
          <a:endParaRPr lang="el-GR"/>
        </a:p>
      </dgm:t>
    </dgm:pt>
  </dgm:ptLst>
  <dgm:cxnLst>
    <dgm:cxn modelId="{4B2F051B-F220-4FCA-979D-5BA3DB043BEB}" srcId="{9E5A283B-51B3-4AB8-A23C-6F7DEE8E9055}" destId="{8F070D9E-0AEE-4C93-8F87-646E4FBC05F6}" srcOrd="0" destOrd="0" parTransId="{D1167569-90E0-451C-B9E1-646A66B69DCE}" sibTransId="{AD6B234B-CE2D-4EA2-B3BE-25631B6523A9}"/>
    <dgm:cxn modelId="{73487903-8A94-4CA3-9318-4794EAA2EB59}" type="presOf" srcId="{8F070D9E-0AEE-4C93-8F87-646E4FBC05F6}" destId="{FF8AF0CF-4BFE-49D7-8465-DFB46739A4D9}" srcOrd="0" destOrd="0" presId="urn:microsoft.com/office/officeart/2008/layout/BendingPictureCaption"/>
    <dgm:cxn modelId="{C3E57EF6-7D10-438A-B07B-4A021BCD262C}" type="presOf" srcId="{9E5A283B-51B3-4AB8-A23C-6F7DEE8E9055}" destId="{7AF76CA4-9892-48FD-807A-75B90691E0EE}" srcOrd="0" destOrd="0" presId="urn:microsoft.com/office/officeart/2008/layout/BendingPictureCaption"/>
    <dgm:cxn modelId="{27858D2F-F534-423A-939A-F24B21FEF56E}" srcId="{9E5A283B-51B3-4AB8-A23C-6F7DEE8E9055}" destId="{1BB142A2-5344-4F21-91F6-BCAF181C692B}" srcOrd="1" destOrd="0" parTransId="{A6D8447F-22D1-49E2-9A85-B802B66D376C}" sibTransId="{C7DF12CC-1E1C-44EF-80E3-6E38D11A4856}"/>
    <dgm:cxn modelId="{D0246262-AD8E-4DFC-9454-98AA5DFA98C3}" type="presOf" srcId="{1BB142A2-5344-4F21-91F6-BCAF181C692B}" destId="{18DFCEC6-9FBD-42C0-8402-1528ADA3BEA2}" srcOrd="0" destOrd="0" presId="urn:microsoft.com/office/officeart/2008/layout/BendingPictureCaption"/>
    <dgm:cxn modelId="{27EABC3D-EEC3-494F-9757-EC6907847292}" type="presParOf" srcId="{7AF76CA4-9892-48FD-807A-75B90691E0EE}" destId="{39A62FB5-FF91-49FC-AFD8-2937342D5369}" srcOrd="0" destOrd="0" presId="urn:microsoft.com/office/officeart/2008/layout/BendingPictureCaption"/>
    <dgm:cxn modelId="{A0821C11-A1EC-43BD-92BC-17E2D627E2E7}" type="presParOf" srcId="{39A62FB5-FF91-49FC-AFD8-2937342D5369}" destId="{12D2C811-9CF4-4CB7-A2B4-BF36AE262C0D}" srcOrd="0" destOrd="0" presId="urn:microsoft.com/office/officeart/2008/layout/BendingPictureCaption"/>
    <dgm:cxn modelId="{9C5DF8D2-C155-44DB-BA2F-387E4CADFE82}" type="presParOf" srcId="{39A62FB5-FF91-49FC-AFD8-2937342D5369}" destId="{FF8AF0CF-4BFE-49D7-8465-DFB46739A4D9}" srcOrd="1" destOrd="0" presId="urn:microsoft.com/office/officeart/2008/layout/BendingPictureCaption"/>
    <dgm:cxn modelId="{C9E40B30-B98A-4C7E-B4E2-CFADD5AF5015}" type="presParOf" srcId="{7AF76CA4-9892-48FD-807A-75B90691E0EE}" destId="{85D31B1F-7F9C-4162-8186-057551658646}" srcOrd="1" destOrd="0" presId="urn:microsoft.com/office/officeart/2008/layout/BendingPictureCaption"/>
    <dgm:cxn modelId="{7D36B62B-9B91-4F06-B069-F05814C85D0D}" type="presParOf" srcId="{7AF76CA4-9892-48FD-807A-75B90691E0EE}" destId="{E7F96AE7-E4C6-422D-B19D-A2CB5CA980C8}" srcOrd="2" destOrd="0" presId="urn:microsoft.com/office/officeart/2008/layout/BendingPictureCaption"/>
    <dgm:cxn modelId="{2707D83E-68CB-4A2C-A103-36306AB3EFF9}" type="presParOf" srcId="{E7F96AE7-E4C6-422D-B19D-A2CB5CA980C8}" destId="{A5A8D1D8-8512-4EBD-962A-99973342E7B1}" srcOrd="0" destOrd="0" presId="urn:microsoft.com/office/officeart/2008/layout/BendingPictureCaption"/>
    <dgm:cxn modelId="{E791A388-CC5C-4429-8B62-80AFADF84C90}" type="presParOf" srcId="{E7F96AE7-E4C6-422D-B19D-A2CB5CA980C8}" destId="{18DFCEC6-9FBD-42C0-8402-1528ADA3BEA2}"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706F1-44CE-4FFC-9849-831E58799D58}" type="doc">
      <dgm:prSet loTypeId="urn:microsoft.com/office/officeart/2008/layout/LinedList" loCatId="list" qsTypeId="urn:microsoft.com/office/officeart/2005/8/quickstyle/simple1" qsCatId="simple" csTypeId="urn:microsoft.com/office/officeart/2005/8/colors/accent4_5" csCatId="accent4" phldr="1"/>
      <dgm:spPr/>
      <dgm:t>
        <a:bodyPr/>
        <a:lstStyle/>
        <a:p>
          <a:endParaRPr lang="el-GR"/>
        </a:p>
      </dgm:t>
    </dgm:pt>
    <dgm:pt modelId="{8ABD7642-3B8D-4268-A71F-1BDDC10739F4}">
      <dgm:prSet phldrT="[Κείμενο]" custT="1"/>
      <dgm:spPr/>
      <dgm:t>
        <a:bodyPr/>
        <a:lstStyle/>
        <a:p>
          <a:pPr algn="ctr"/>
          <a:r>
            <a:rPr lang="el-GR" sz="2400" dirty="0">
              <a:solidFill>
                <a:schemeClr val="bg2">
                  <a:lumMod val="10000"/>
                </a:schemeClr>
              </a:solidFill>
            </a:rPr>
            <a:t>Εξασφαλίζουν περισσότερο από το 50% της απαραίτητης καθημερινής ενέργειας</a:t>
          </a:r>
          <a:endParaRPr lang="el-GR" sz="2400" b="1" dirty="0">
            <a:solidFill>
              <a:schemeClr val="bg2">
                <a:lumMod val="10000"/>
              </a:schemeClr>
            </a:solidFill>
          </a:endParaRPr>
        </a:p>
      </dgm:t>
    </dgm:pt>
    <dgm:pt modelId="{0D0D657E-66BB-4E8E-8691-58E6391DB566}" type="parTrans" cxnId="{165CC8A9-96CC-4230-BC99-CFDF170E9E4F}">
      <dgm:prSet/>
      <dgm:spPr/>
      <dgm:t>
        <a:bodyPr/>
        <a:lstStyle/>
        <a:p>
          <a:endParaRPr lang="el-GR"/>
        </a:p>
      </dgm:t>
    </dgm:pt>
    <dgm:pt modelId="{04EA6C5A-0CC4-4467-9C99-B73614A0C230}" type="sibTrans" cxnId="{165CC8A9-96CC-4230-BC99-CFDF170E9E4F}">
      <dgm:prSet/>
      <dgm:spPr/>
      <dgm:t>
        <a:bodyPr/>
        <a:lstStyle/>
        <a:p>
          <a:endParaRPr lang="el-GR"/>
        </a:p>
      </dgm:t>
    </dgm:pt>
    <dgm:pt modelId="{1B05DF72-4B1F-4D02-A532-9608A8FC2A13}">
      <dgm:prSet phldrT="[Κείμενο]" custT="1"/>
      <dgm:spPr/>
      <dgm:t>
        <a:bodyPr/>
        <a:lstStyle/>
        <a:p>
          <a:pPr algn="ctr"/>
          <a:r>
            <a:rPr lang="el-GR" sz="2400" b="0" dirty="0">
              <a:solidFill>
                <a:schemeClr val="bg2">
                  <a:lumMod val="10000"/>
                </a:schemeClr>
              </a:solidFill>
            </a:rPr>
            <a:t>Εξασφαλίζουν και παρέχουν «ενεργειακά καύσιμα»</a:t>
          </a:r>
        </a:p>
      </dgm:t>
    </dgm:pt>
    <dgm:pt modelId="{A24E4833-F3DA-4F1B-82B2-DD1EBA7E3422}" type="parTrans" cxnId="{35B578DE-779F-4705-BD50-1BDBCEED9B15}">
      <dgm:prSet/>
      <dgm:spPr/>
      <dgm:t>
        <a:bodyPr/>
        <a:lstStyle/>
        <a:p>
          <a:endParaRPr lang="el-GR"/>
        </a:p>
      </dgm:t>
    </dgm:pt>
    <dgm:pt modelId="{ABB2ACFC-ADAC-480A-A3E0-538B4C5D88A1}" type="sibTrans" cxnId="{35B578DE-779F-4705-BD50-1BDBCEED9B15}">
      <dgm:prSet/>
      <dgm:spPr/>
      <dgm:t>
        <a:bodyPr/>
        <a:lstStyle/>
        <a:p>
          <a:endParaRPr lang="el-GR"/>
        </a:p>
      </dgm:t>
    </dgm:pt>
    <dgm:pt modelId="{76A274C7-78EC-41E5-AF52-9EB3167EEF2C}">
      <dgm:prSet phldrT="[Κείμενο]" custT="1"/>
      <dgm:spPr/>
      <dgm:t>
        <a:bodyPr/>
        <a:lstStyle/>
        <a:p>
          <a:pPr algn="ctr"/>
          <a:r>
            <a:rPr lang="el-GR" sz="2400" dirty="0">
              <a:solidFill>
                <a:schemeClr val="bg2">
                  <a:lumMod val="10000"/>
                </a:schemeClr>
              </a:solidFill>
            </a:rPr>
            <a:t>Συμβάλλουν στη διαδικασία μεταβολισμού του λίπους</a:t>
          </a:r>
          <a:endParaRPr lang="el-GR" sz="2400" b="1" dirty="0">
            <a:solidFill>
              <a:schemeClr val="bg2">
                <a:lumMod val="10000"/>
              </a:schemeClr>
            </a:solidFill>
          </a:endParaRPr>
        </a:p>
      </dgm:t>
    </dgm:pt>
    <dgm:pt modelId="{600826A6-DCB6-4543-9681-29B8F1E77657}" type="parTrans" cxnId="{BFDA0427-A712-45EA-AFA4-E6C92EC3FA1D}">
      <dgm:prSet/>
      <dgm:spPr/>
      <dgm:t>
        <a:bodyPr/>
        <a:lstStyle/>
        <a:p>
          <a:endParaRPr lang="el-GR"/>
        </a:p>
      </dgm:t>
    </dgm:pt>
    <dgm:pt modelId="{D841D419-37C0-426A-810B-3B953E9D227A}" type="sibTrans" cxnId="{BFDA0427-A712-45EA-AFA4-E6C92EC3FA1D}">
      <dgm:prSet/>
      <dgm:spPr/>
      <dgm:t>
        <a:bodyPr/>
        <a:lstStyle/>
        <a:p>
          <a:endParaRPr lang="el-GR"/>
        </a:p>
      </dgm:t>
    </dgm:pt>
    <dgm:pt modelId="{A570E423-D8D5-4DE4-98EB-BD89AFE35A85}">
      <dgm:prSet phldrT="[Κείμενο]" custT="1"/>
      <dgm:spPr/>
      <dgm:t>
        <a:bodyPr/>
        <a:lstStyle/>
        <a:p>
          <a:pPr algn="ctr"/>
          <a:r>
            <a:rPr lang="el-GR" sz="2400" dirty="0">
              <a:solidFill>
                <a:schemeClr val="bg2">
                  <a:lumMod val="10000"/>
                </a:schemeClr>
              </a:solidFill>
            </a:rPr>
            <a:t>Συμβάλλουν στην επούλωση τραυματισμένων ιστών</a:t>
          </a:r>
          <a:endParaRPr lang="el-GR" sz="2400" b="1" dirty="0">
            <a:solidFill>
              <a:schemeClr val="bg2">
                <a:lumMod val="10000"/>
              </a:schemeClr>
            </a:solidFill>
          </a:endParaRPr>
        </a:p>
      </dgm:t>
    </dgm:pt>
    <dgm:pt modelId="{FAB67E4F-BC6D-40E5-A702-77FB6A2A146B}" type="parTrans" cxnId="{1078B796-20D3-4E3C-B437-25D18ACE03C5}">
      <dgm:prSet/>
      <dgm:spPr/>
      <dgm:t>
        <a:bodyPr/>
        <a:lstStyle/>
        <a:p>
          <a:endParaRPr lang="el-GR"/>
        </a:p>
      </dgm:t>
    </dgm:pt>
    <dgm:pt modelId="{2FC9911F-B04F-44E0-896A-1F7287A144F9}" type="sibTrans" cxnId="{1078B796-20D3-4E3C-B437-25D18ACE03C5}">
      <dgm:prSet/>
      <dgm:spPr/>
      <dgm:t>
        <a:bodyPr/>
        <a:lstStyle/>
        <a:p>
          <a:endParaRPr lang="el-GR"/>
        </a:p>
      </dgm:t>
    </dgm:pt>
    <dgm:pt modelId="{D1A31DE6-9C32-44F4-A59D-8497E3FDA10E}">
      <dgm:prSet phldrT="[Κείμενο]" custT="1"/>
      <dgm:spPr/>
      <dgm:t>
        <a:bodyPr/>
        <a:lstStyle/>
        <a:p>
          <a:pPr algn="ctr"/>
          <a:r>
            <a:rPr lang="el-GR" sz="2400" b="0" dirty="0">
              <a:solidFill>
                <a:schemeClr val="bg2">
                  <a:lumMod val="10000"/>
                </a:schemeClr>
              </a:solidFill>
            </a:rPr>
            <a:t>Αποτελούν τη μοναδική πηγή ενέργειας του εγκεφάλου (γλυκόζη)</a:t>
          </a:r>
        </a:p>
      </dgm:t>
    </dgm:pt>
    <dgm:pt modelId="{B537ECD1-01FC-40C1-87B8-C3A7FECD35C9}" type="parTrans" cxnId="{7B53734E-C478-4F99-B330-235769C42E87}">
      <dgm:prSet/>
      <dgm:spPr/>
      <dgm:t>
        <a:bodyPr/>
        <a:lstStyle/>
        <a:p>
          <a:endParaRPr lang="el-GR"/>
        </a:p>
      </dgm:t>
    </dgm:pt>
    <dgm:pt modelId="{97621230-B2BD-496E-BEF7-5AB543EBDEB5}" type="sibTrans" cxnId="{7B53734E-C478-4F99-B330-235769C42E87}">
      <dgm:prSet/>
      <dgm:spPr/>
      <dgm:t>
        <a:bodyPr/>
        <a:lstStyle/>
        <a:p>
          <a:endParaRPr lang="el-GR"/>
        </a:p>
      </dgm:t>
    </dgm:pt>
    <dgm:pt modelId="{60D6FCE8-890D-490A-88BB-7EDA7C25743A}" type="pres">
      <dgm:prSet presAssocID="{755706F1-44CE-4FFC-9849-831E58799D58}" presName="vert0" presStyleCnt="0">
        <dgm:presLayoutVars>
          <dgm:dir/>
          <dgm:animOne val="branch"/>
          <dgm:animLvl val="lvl"/>
        </dgm:presLayoutVars>
      </dgm:prSet>
      <dgm:spPr/>
      <dgm:t>
        <a:bodyPr/>
        <a:lstStyle/>
        <a:p>
          <a:endParaRPr lang="el-GR"/>
        </a:p>
      </dgm:t>
    </dgm:pt>
    <dgm:pt modelId="{B8F27520-97F6-493B-9B36-0FE1627A3785}" type="pres">
      <dgm:prSet presAssocID="{8ABD7642-3B8D-4268-A71F-1BDDC10739F4}" presName="thickLine" presStyleLbl="alignNode1" presStyleIdx="0" presStyleCnt="5"/>
      <dgm:spPr/>
    </dgm:pt>
    <dgm:pt modelId="{B8E2172A-292C-48D4-8558-951DB9154D7D}" type="pres">
      <dgm:prSet presAssocID="{8ABD7642-3B8D-4268-A71F-1BDDC10739F4}" presName="horz1" presStyleCnt="0"/>
      <dgm:spPr/>
    </dgm:pt>
    <dgm:pt modelId="{1F8AE39D-E0EA-4917-ACC6-3DE3155D9EEA}" type="pres">
      <dgm:prSet presAssocID="{8ABD7642-3B8D-4268-A71F-1BDDC10739F4}" presName="tx1" presStyleLbl="revTx" presStyleIdx="0" presStyleCnt="5"/>
      <dgm:spPr/>
      <dgm:t>
        <a:bodyPr/>
        <a:lstStyle/>
        <a:p>
          <a:endParaRPr lang="el-GR"/>
        </a:p>
      </dgm:t>
    </dgm:pt>
    <dgm:pt modelId="{C3E4D493-F824-4CEA-88FD-13431A84BD4F}" type="pres">
      <dgm:prSet presAssocID="{8ABD7642-3B8D-4268-A71F-1BDDC10739F4}" presName="vert1" presStyleCnt="0"/>
      <dgm:spPr/>
    </dgm:pt>
    <dgm:pt modelId="{96FB2348-8FD6-4AD4-8846-158E7A7C7F6D}" type="pres">
      <dgm:prSet presAssocID="{1B05DF72-4B1F-4D02-A532-9608A8FC2A13}" presName="thickLine" presStyleLbl="alignNode1" presStyleIdx="1" presStyleCnt="5"/>
      <dgm:spPr/>
    </dgm:pt>
    <dgm:pt modelId="{12F518C3-91A5-4759-A414-7C3662D7ABEC}" type="pres">
      <dgm:prSet presAssocID="{1B05DF72-4B1F-4D02-A532-9608A8FC2A13}" presName="horz1" presStyleCnt="0"/>
      <dgm:spPr/>
    </dgm:pt>
    <dgm:pt modelId="{7835A410-45B8-484D-A0D6-0251E50D9DCC}" type="pres">
      <dgm:prSet presAssocID="{1B05DF72-4B1F-4D02-A532-9608A8FC2A13}" presName="tx1" presStyleLbl="revTx" presStyleIdx="1" presStyleCnt="5"/>
      <dgm:spPr/>
      <dgm:t>
        <a:bodyPr/>
        <a:lstStyle/>
        <a:p>
          <a:endParaRPr lang="el-GR"/>
        </a:p>
      </dgm:t>
    </dgm:pt>
    <dgm:pt modelId="{5C0F15B2-7DBE-4FEA-B49E-798DCC17A6FE}" type="pres">
      <dgm:prSet presAssocID="{1B05DF72-4B1F-4D02-A532-9608A8FC2A13}" presName="vert1" presStyleCnt="0"/>
      <dgm:spPr/>
    </dgm:pt>
    <dgm:pt modelId="{FF7B9B24-87DB-4207-BB56-4DBAA8211FE8}" type="pres">
      <dgm:prSet presAssocID="{76A274C7-78EC-41E5-AF52-9EB3167EEF2C}" presName="thickLine" presStyleLbl="alignNode1" presStyleIdx="2" presStyleCnt="5"/>
      <dgm:spPr/>
    </dgm:pt>
    <dgm:pt modelId="{B4106E60-1CF1-4C8E-9256-7C23997A2013}" type="pres">
      <dgm:prSet presAssocID="{76A274C7-78EC-41E5-AF52-9EB3167EEF2C}" presName="horz1" presStyleCnt="0"/>
      <dgm:spPr/>
    </dgm:pt>
    <dgm:pt modelId="{7706936C-BF2A-4D0E-AAF4-E6695C715249}" type="pres">
      <dgm:prSet presAssocID="{76A274C7-78EC-41E5-AF52-9EB3167EEF2C}" presName="tx1" presStyleLbl="revTx" presStyleIdx="2" presStyleCnt="5"/>
      <dgm:spPr/>
      <dgm:t>
        <a:bodyPr/>
        <a:lstStyle/>
        <a:p>
          <a:endParaRPr lang="el-GR"/>
        </a:p>
      </dgm:t>
    </dgm:pt>
    <dgm:pt modelId="{FAB1AA00-3C00-4DA8-8F23-3527BFBFF2A4}" type="pres">
      <dgm:prSet presAssocID="{76A274C7-78EC-41E5-AF52-9EB3167EEF2C}" presName="vert1" presStyleCnt="0"/>
      <dgm:spPr/>
    </dgm:pt>
    <dgm:pt modelId="{9BD1EE25-FC00-4098-A7DC-4616453D4131}" type="pres">
      <dgm:prSet presAssocID="{A570E423-D8D5-4DE4-98EB-BD89AFE35A85}" presName="thickLine" presStyleLbl="alignNode1" presStyleIdx="3" presStyleCnt="5"/>
      <dgm:spPr/>
    </dgm:pt>
    <dgm:pt modelId="{8AFB3DDC-C4A3-4887-A63D-6C9A8EF4A326}" type="pres">
      <dgm:prSet presAssocID="{A570E423-D8D5-4DE4-98EB-BD89AFE35A85}" presName="horz1" presStyleCnt="0"/>
      <dgm:spPr/>
    </dgm:pt>
    <dgm:pt modelId="{E8E2736D-5E7D-4EA8-9FFB-3E921CA6F057}" type="pres">
      <dgm:prSet presAssocID="{A570E423-D8D5-4DE4-98EB-BD89AFE35A85}" presName="tx1" presStyleLbl="revTx" presStyleIdx="3" presStyleCnt="5"/>
      <dgm:spPr/>
      <dgm:t>
        <a:bodyPr/>
        <a:lstStyle/>
        <a:p>
          <a:endParaRPr lang="el-GR"/>
        </a:p>
      </dgm:t>
    </dgm:pt>
    <dgm:pt modelId="{AFE41459-FC21-4087-93E5-988921B5A3BC}" type="pres">
      <dgm:prSet presAssocID="{A570E423-D8D5-4DE4-98EB-BD89AFE35A85}" presName="vert1" presStyleCnt="0"/>
      <dgm:spPr/>
    </dgm:pt>
    <dgm:pt modelId="{A6649B1E-10F2-4DDF-9C0B-1A271339A67C}" type="pres">
      <dgm:prSet presAssocID="{D1A31DE6-9C32-44F4-A59D-8497E3FDA10E}" presName="thickLine" presStyleLbl="alignNode1" presStyleIdx="4" presStyleCnt="5"/>
      <dgm:spPr/>
    </dgm:pt>
    <dgm:pt modelId="{8A9B1AC0-4374-4B20-AAB6-7AC3CB482E5A}" type="pres">
      <dgm:prSet presAssocID="{D1A31DE6-9C32-44F4-A59D-8497E3FDA10E}" presName="horz1" presStyleCnt="0"/>
      <dgm:spPr/>
    </dgm:pt>
    <dgm:pt modelId="{3E4A60D7-78F5-4E0E-BF8C-3B243213B398}" type="pres">
      <dgm:prSet presAssocID="{D1A31DE6-9C32-44F4-A59D-8497E3FDA10E}" presName="tx1" presStyleLbl="revTx" presStyleIdx="4" presStyleCnt="5"/>
      <dgm:spPr/>
      <dgm:t>
        <a:bodyPr/>
        <a:lstStyle/>
        <a:p>
          <a:endParaRPr lang="el-GR"/>
        </a:p>
      </dgm:t>
    </dgm:pt>
    <dgm:pt modelId="{940D278F-7D74-454F-ACA7-AEEA8DC89D53}" type="pres">
      <dgm:prSet presAssocID="{D1A31DE6-9C32-44F4-A59D-8497E3FDA10E}" presName="vert1" presStyleCnt="0"/>
      <dgm:spPr/>
    </dgm:pt>
  </dgm:ptLst>
  <dgm:cxnLst>
    <dgm:cxn modelId="{165CC8A9-96CC-4230-BC99-CFDF170E9E4F}" srcId="{755706F1-44CE-4FFC-9849-831E58799D58}" destId="{8ABD7642-3B8D-4268-A71F-1BDDC10739F4}" srcOrd="0" destOrd="0" parTransId="{0D0D657E-66BB-4E8E-8691-58E6391DB566}" sibTransId="{04EA6C5A-0CC4-4467-9C99-B73614A0C230}"/>
    <dgm:cxn modelId="{4476A99E-4920-4BBB-BB81-4D8FA20848A2}" type="presOf" srcId="{1B05DF72-4B1F-4D02-A532-9608A8FC2A13}" destId="{7835A410-45B8-484D-A0D6-0251E50D9DCC}" srcOrd="0" destOrd="0" presId="urn:microsoft.com/office/officeart/2008/layout/LinedList"/>
    <dgm:cxn modelId="{1078B796-20D3-4E3C-B437-25D18ACE03C5}" srcId="{755706F1-44CE-4FFC-9849-831E58799D58}" destId="{A570E423-D8D5-4DE4-98EB-BD89AFE35A85}" srcOrd="3" destOrd="0" parTransId="{FAB67E4F-BC6D-40E5-A702-77FB6A2A146B}" sibTransId="{2FC9911F-B04F-44E0-896A-1F7287A144F9}"/>
    <dgm:cxn modelId="{7B53734E-C478-4F99-B330-235769C42E87}" srcId="{755706F1-44CE-4FFC-9849-831E58799D58}" destId="{D1A31DE6-9C32-44F4-A59D-8497E3FDA10E}" srcOrd="4" destOrd="0" parTransId="{B537ECD1-01FC-40C1-87B8-C3A7FECD35C9}" sibTransId="{97621230-B2BD-496E-BEF7-5AB543EBDEB5}"/>
    <dgm:cxn modelId="{861587F0-504D-4723-AD3B-DCB8A16F815A}" type="presOf" srcId="{8ABD7642-3B8D-4268-A71F-1BDDC10739F4}" destId="{1F8AE39D-E0EA-4917-ACC6-3DE3155D9EEA}" srcOrd="0" destOrd="0" presId="urn:microsoft.com/office/officeart/2008/layout/LinedList"/>
    <dgm:cxn modelId="{272D0573-B685-4F52-9E32-D6DCB7517D2E}" type="presOf" srcId="{76A274C7-78EC-41E5-AF52-9EB3167EEF2C}" destId="{7706936C-BF2A-4D0E-AAF4-E6695C715249}" srcOrd="0" destOrd="0" presId="urn:microsoft.com/office/officeart/2008/layout/LinedList"/>
    <dgm:cxn modelId="{69689F48-73A2-481D-93A9-229A586DE31E}" type="presOf" srcId="{755706F1-44CE-4FFC-9849-831E58799D58}" destId="{60D6FCE8-890D-490A-88BB-7EDA7C25743A}" srcOrd="0" destOrd="0" presId="urn:microsoft.com/office/officeart/2008/layout/LinedList"/>
    <dgm:cxn modelId="{BFDA0427-A712-45EA-AFA4-E6C92EC3FA1D}" srcId="{755706F1-44CE-4FFC-9849-831E58799D58}" destId="{76A274C7-78EC-41E5-AF52-9EB3167EEF2C}" srcOrd="2" destOrd="0" parTransId="{600826A6-DCB6-4543-9681-29B8F1E77657}" sibTransId="{D841D419-37C0-426A-810B-3B953E9D227A}"/>
    <dgm:cxn modelId="{35B578DE-779F-4705-BD50-1BDBCEED9B15}" srcId="{755706F1-44CE-4FFC-9849-831E58799D58}" destId="{1B05DF72-4B1F-4D02-A532-9608A8FC2A13}" srcOrd="1" destOrd="0" parTransId="{A24E4833-F3DA-4F1B-82B2-DD1EBA7E3422}" sibTransId="{ABB2ACFC-ADAC-480A-A3E0-538B4C5D88A1}"/>
    <dgm:cxn modelId="{DEFC4DDB-C8B2-401B-992A-A18C30BA9FCC}" type="presOf" srcId="{D1A31DE6-9C32-44F4-A59D-8497E3FDA10E}" destId="{3E4A60D7-78F5-4E0E-BF8C-3B243213B398}" srcOrd="0" destOrd="0" presId="urn:microsoft.com/office/officeart/2008/layout/LinedList"/>
    <dgm:cxn modelId="{1762BFFD-7614-49C1-9B76-30AFD0F1DCBE}" type="presOf" srcId="{A570E423-D8D5-4DE4-98EB-BD89AFE35A85}" destId="{E8E2736D-5E7D-4EA8-9FFB-3E921CA6F057}" srcOrd="0" destOrd="0" presId="urn:microsoft.com/office/officeart/2008/layout/LinedList"/>
    <dgm:cxn modelId="{A2AB4318-A0BD-4E04-8844-F725E4B56AA8}" type="presParOf" srcId="{60D6FCE8-890D-490A-88BB-7EDA7C25743A}" destId="{B8F27520-97F6-493B-9B36-0FE1627A3785}" srcOrd="0" destOrd="0" presId="urn:microsoft.com/office/officeart/2008/layout/LinedList"/>
    <dgm:cxn modelId="{58B7C58D-EFC6-4875-B9E5-E69AAFED4626}" type="presParOf" srcId="{60D6FCE8-890D-490A-88BB-7EDA7C25743A}" destId="{B8E2172A-292C-48D4-8558-951DB9154D7D}" srcOrd="1" destOrd="0" presId="urn:microsoft.com/office/officeart/2008/layout/LinedList"/>
    <dgm:cxn modelId="{BDEC9F28-0014-4193-949B-AF29009E7782}" type="presParOf" srcId="{B8E2172A-292C-48D4-8558-951DB9154D7D}" destId="{1F8AE39D-E0EA-4917-ACC6-3DE3155D9EEA}" srcOrd="0" destOrd="0" presId="urn:microsoft.com/office/officeart/2008/layout/LinedList"/>
    <dgm:cxn modelId="{0CC680FE-E249-4C3B-A34C-E1B7300F2D60}" type="presParOf" srcId="{B8E2172A-292C-48D4-8558-951DB9154D7D}" destId="{C3E4D493-F824-4CEA-88FD-13431A84BD4F}" srcOrd="1" destOrd="0" presId="urn:microsoft.com/office/officeart/2008/layout/LinedList"/>
    <dgm:cxn modelId="{D84D9B98-20F3-4515-91F5-8E68FBF57F6E}" type="presParOf" srcId="{60D6FCE8-890D-490A-88BB-7EDA7C25743A}" destId="{96FB2348-8FD6-4AD4-8846-158E7A7C7F6D}" srcOrd="2" destOrd="0" presId="urn:microsoft.com/office/officeart/2008/layout/LinedList"/>
    <dgm:cxn modelId="{EF1FCDAA-39FA-462A-A479-AF9546106ED7}" type="presParOf" srcId="{60D6FCE8-890D-490A-88BB-7EDA7C25743A}" destId="{12F518C3-91A5-4759-A414-7C3662D7ABEC}" srcOrd="3" destOrd="0" presId="urn:microsoft.com/office/officeart/2008/layout/LinedList"/>
    <dgm:cxn modelId="{588F9EC3-8D9B-4AC5-A451-3F8392A8CA35}" type="presParOf" srcId="{12F518C3-91A5-4759-A414-7C3662D7ABEC}" destId="{7835A410-45B8-484D-A0D6-0251E50D9DCC}" srcOrd="0" destOrd="0" presId="urn:microsoft.com/office/officeart/2008/layout/LinedList"/>
    <dgm:cxn modelId="{8B57AAC4-7A9B-45A9-B801-01FFC8436444}" type="presParOf" srcId="{12F518C3-91A5-4759-A414-7C3662D7ABEC}" destId="{5C0F15B2-7DBE-4FEA-B49E-798DCC17A6FE}" srcOrd="1" destOrd="0" presId="urn:microsoft.com/office/officeart/2008/layout/LinedList"/>
    <dgm:cxn modelId="{8D774445-9E19-4943-9552-0C7BD1ADB469}" type="presParOf" srcId="{60D6FCE8-890D-490A-88BB-7EDA7C25743A}" destId="{FF7B9B24-87DB-4207-BB56-4DBAA8211FE8}" srcOrd="4" destOrd="0" presId="urn:microsoft.com/office/officeart/2008/layout/LinedList"/>
    <dgm:cxn modelId="{78DDD565-61A0-4376-8843-C2163CFD0096}" type="presParOf" srcId="{60D6FCE8-890D-490A-88BB-7EDA7C25743A}" destId="{B4106E60-1CF1-4C8E-9256-7C23997A2013}" srcOrd="5" destOrd="0" presId="urn:microsoft.com/office/officeart/2008/layout/LinedList"/>
    <dgm:cxn modelId="{03213733-3968-41BA-8320-870A7190CACB}" type="presParOf" srcId="{B4106E60-1CF1-4C8E-9256-7C23997A2013}" destId="{7706936C-BF2A-4D0E-AAF4-E6695C715249}" srcOrd="0" destOrd="0" presId="urn:microsoft.com/office/officeart/2008/layout/LinedList"/>
    <dgm:cxn modelId="{FE554DBE-0F94-4F57-AB9B-6D0DF35442AC}" type="presParOf" srcId="{B4106E60-1CF1-4C8E-9256-7C23997A2013}" destId="{FAB1AA00-3C00-4DA8-8F23-3527BFBFF2A4}" srcOrd="1" destOrd="0" presId="urn:microsoft.com/office/officeart/2008/layout/LinedList"/>
    <dgm:cxn modelId="{E8EA1D0E-5025-45BF-B9B2-5635D45CF701}" type="presParOf" srcId="{60D6FCE8-890D-490A-88BB-7EDA7C25743A}" destId="{9BD1EE25-FC00-4098-A7DC-4616453D4131}" srcOrd="6" destOrd="0" presId="urn:microsoft.com/office/officeart/2008/layout/LinedList"/>
    <dgm:cxn modelId="{635B6A7A-3BA4-492E-9E61-51A3F3A1960C}" type="presParOf" srcId="{60D6FCE8-890D-490A-88BB-7EDA7C25743A}" destId="{8AFB3DDC-C4A3-4887-A63D-6C9A8EF4A326}" srcOrd="7" destOrd="0" presId="urn:microsoft.com/office/officeart/2008/layout/LinedList"/>
    <dgm:cxn modelId="{BC9D4430-282C-416C-9110-A154B312E205}" type="presParOf" srcId="{8AFB3DDC-C4A3-4887-A63D-6C9A8EF4A326}" destId="{E8E2736D-5E7D-4EA8-9FFB-3E921CA6F057}" srcOrd="0" destOrd="0" presId="urn:microsoft.com/office/officeart/2008/layout/LinedList"/>
    <dgm:cxn modelId="{7AADA3F4-3DA0-4BD9-83D7-64168E0BA071}" type="presParOf" srcId="{8AFB3DDC-C4A3-4887-A63D-6C9A8EF4A326}" destId="{AFE41459-FC21-4087-93E5-988921B5A3BC}" srcOrd="1" destOrd="0" presId="urn:microsoft.com/office/officeart/2008/layout/LinedList"/>
    <dgm:cxn modelId="{C31C1A98-CF75-4C06-B877-BAB587DDC65A}" type="presParOf" srcId="{60D6FCE8-890D-490A-88BB-7EDA7C25743A}" destId="{A6649B1E-10F2-4DDF-9C0B-1A271339A67C}" srcOrd="8" destOrd="0" presId="urn:microsoft.com/office/officeart/2008/layout/LinedList"/>
    <dgm:cxn modelId="{A03F25B8-6D44-400F-B503-57B7A3E2CBEC}" type="presParOf" srcId="{60D6FCE8-890D-490A-88BB-7EDA7C25743A}" destId="{8A9B1AC0-4374-4B20-AAB6-7AC3CB482E5A}" srcOrd="9" destOrd="0" presId="urn:microsoft.com/office/officeart/2008/layout/LinedList"/>
    <dgm:cxn modelId="{786F7B7A-F325-48AF-98FA-60823163FF6D}" type="presParOf" srcId="{8A9B1AC0-4374-4B20-AAB6-7AC3CB482E5A}" destId="{3E4A60D7-78F5-4E0E-BF8C-3B243213B398}" srcOrd="0" destOrd="0" presId="urn:microsoft.com/office/officeart/2008/layout/LinedList"/>
    <dgm:cxn modelId="{5272D824-5A4B-44FD-950B-7D4A779DA3E2}" type="presParOf" srcId="{8A9B1AC0-4374-4B20-AAB6-7AC3CB482E5A}" destId="{940D278F-7D74-454F-ACA7-AEEA8DC89D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E6EF67-08A4-4930-B754-1B2DD06CA76A}" type="doc">
      <dgm:prSet loTypeId="urn:microsoft.com/office/officeart/2005/8/layout/bList2" loCatId="list" qsTypeId="urn:microsoft.com/office/officeart/2005/8/quickstyle/3d1" qsCatId="3D" csTypeId="urn:microsoft.com/office/officeart/2005/8/colors/accent2_1" csCatId="accent2" phldr="1"/>
      <dgm:spPr/>
      <dgm:t>
        <a:bodyPr/>
        <a:lstStyle/>
        <a:p>
          <a:endParaRPr lang="el-GR"/>
        </a:p>
      </dgm:t>
    </dgm:pt>
    <dgm:pt modelId="{E0667ED9-6E5C-4B2F-85C5-DC62483D0684}">
      <dgm:prSet phldrT="[Κείμενο]" custT="1"/>
      <dgm:spPr/>
      <dgm:t>
        <a:bodyPr/>
        <a:lstStyle/>
        <a:p>
          <a:r>
            <a:rPr lang="el-GR" sz="2400" b="1" dirty="0">
              <a:solidFill>
                <a:schemeClr val="bg2">
                  <a:lumMod val="10000"/>
                </a:schemeClr>
              </a:solidFill>
            </a:rPr>
            <a:t>Σε φυσικά σάκχαρα</a:t>
          </a:r>
        </a:p>
      </dgm:t>
    </dgm:pt>
    <dgm:pt modelId="{85C6E6CB-30F9-443C-85A3-18085F8C6050}" type="parTrans" cxnId="{F093227F-F9AB-4012-8E95-24C1C95D329F}">
      <dgm:prSet/>
      <dgm:spPr/>
      <dgm:t>
        <a:bodyPr/>
        <a:lstStyle/>
        <a:p>
          <a:endParaRPr lang="el-GR"/>
        </a:p>
      </dgm:t>
    </dgm:pt>
    <dgm:pt modelId="{61988426-B2F0-4810-9E4E-C8D016BC8CEB}" type="sibTrans" cxnId="{F093227F-F9AB-4012-8E95-24C1C95D329F}">
      <dgm:prSet/>
      <dgm:spPr/>
      <dgm:t>
        <a:bodyPr/>
        <a:lstStyle/>
        <a:p>
          <a:endParaRPr lang="el-GR"/>
        </a:p>
      </dgm:t>
    </dgm:pt>
    <dgm:pt modelId="{A5E9A27C-8B6D-49A1-A27C-414F47928378}">
      <dgm:prSet phldrT="[Κείμενο]" custT="1"/>
      <dgm:spPr/>
      <dgm:t>
        <a:bodyPr/>
        <a:lstStyle/>
        <a:p>
          <a:r>
            <a:rPr lang="el-GR" sz="2400" dirty="0">
              <a:solidFill>
                <a:schemeClr val="bg2">
                  <a:lumMod val="10000"/>
                </a:schemeClr>
              </a:solidFill>
            </a:rPr>
            <a:t>Λαχανικά</a:t>
          </a:r>
        </a:p>
      </dgm:t>
    </dgm:pt>
    <dgm:pt modelId="{FBB97C13-7E52-4937-A3E4-9F0A2568CDFF}" type="parTrans" cxnId="{1257DDCD-CFA2-4D4F-A69B-A85747618438}">
      <dgm:prSet/>
      <dgm:spPr/>
      <dgm:t>
        <a:bodyPr/>
        <a:lstStyle/>
        <a:p>
          <a:endParaRPr lang="el-GR"/>
        </a:p>
      </dgm:t>
    </dgm:pt>
    <dgm:pt modelId="{AE84A6CF-509C-4A29-8FDF-BF9D03F14E10}" type="sibTrans" cxnId="{1257DDCD-CFA2-4D4F-A69B-A85747618438}">
      <dgm:prSet/>
      <dgm:spPr/>
      <dgm:t>
        <a:bodyPr/>
        <a:lstStyle/>
        <a:p>
          <a:endParaRPr lang="el-GR"/>
        </a:p>
      </dgm:t>
    </dgm:pt>
    <dgm:pt modelId="{8E2E526F-DDB7-4DCB-957B-17FD682381EA}">
      <dgm:prSet phldrT="[Κείμενο]" custT="1"/>
      <dgm:spPr/>
      <dgm:t>
        <a:bodyPr/>
        <a:lstStyle/>
        <a:p>
          <a:r>
            <a:rPr lang="el-GR" sz="2400" dirty="0">
              <a:solidFill>
                <a:schemeClr val="bg2">
                  <a:lumMod val="10000"/>
                </a:schemeClr>
              </a:solidFill>
            </a:rPr>
            <a:t>Φρούτα</a:t>
          </a:r>
        </a:p>
      </dgm:t>
    </dgm:pt>
    <dgm:pt modelId="{A356BF23-CDAD-4554-A56D-EE1CFF0803F4}" type="parTrans" cxnId="{9BB6BB60-4C05-4DC5-9982-80700D00E647}">
      <dgm:prSet/>
      <dgm:spPr/>
      <dgm:t>
        <a:bodyPr/>
        <a:lstStyle/>
        <a:p>
          <a:endParaRPr lang="el-GR"/>
        </a:p>
      </dgm:t>
    </dgm:pt>
    <dgm:pt modelId="{CE14BB53-8DE1-40F5-AF01-26B5D64CB999}" type="sibTrans" cxnId="{9BB6BB60-4C05-4DC5-9982-80700D00E647}">
      <dgm:prSet/>
      <dgm:spPr/>
      <dgm:t>
        <a:bodyPr/>
        <a:lstStyle/>
        <a:p>
          <a:endParaRPr lang="el-GR"/>
        </a:p>
      </dgm:t>
    </dgm:pt>
    <dgm:pt modelId="{FE6BBD38-5C0C-4A4B-B070-6F11A51CB93E}">
      <dgm:prSet phldrT="[Κείμενο]" custT="1"/>
      <dgm:spPr/>
      <dgm:t>
        <a:bodyPr/>
        <a:lstStyle/>
        <a:p>
          <a:r>
            <a:rPr lang="el-GR" sz="2400" b="1" dirty="0">
              <a:solidFill>
                <a:schemeClr val="bg2">
                  <a:lumMod val="10000"/>
                </a:schemeClr>
              </a:solidFill>
            </a:rPr>
            <a:t>Σε επεξεργασμένη ζάχαρη</a:t>
          </a:r>
        </a:p>
      </dgm:t>
    </dgm:pt>
    <dgm:pt modelId="{7CCA5D99-4C1D-4F8C-B3C3-14D471769257}" type="parTrans" cxnId="{F26038DD-1717-45AD-8FC3-E555CE8211BE}">
      <dgm:prSet/>
      <dgm:spPr/>
      <dgm:t>
        <a:bodyPr/>
        <a:lstStyle/>
        <a:p>
          <a:endParaRPr lang="el-GR"/>
        </a:p>
      </dgm:t>
    </dgm:pt>
    <dgm:pt modelId="{020A458D-FBDB-4B40-848D-AA48959DC136}" type="sibTrans" cxnId="{F26038DD-1717-45AD-8FC3-E555CE8211BE}">
      <dgm:prSet/>
      <dgm:spPr/>
      <dgm:t>
        <a:bodyPr/>
        <a:lstStyle/>
        <a:p>
          <a:endParaRPr lang="el-GR"/>
        </a:p>
      </dgm:t>
    </dgm:pt>
    <dgm:pt modelId="{A63ED091-1986-4BE7-91E8-7C9F0E253A26}">
      <dgm:prSet phldrT="[Κείμενο]"/>
      <dgm:spPr/>
      <dgm:t>
        <a:bodyPr/>
        <a:lstStyle/>
        <a:p>
          <a:r>
            <a:rPr lang="el-GR" dirty="0">
              <a:solidFill>
                <a:schemeClr val="bg2">
                  <a:lumMod val="10000"/>
                </a:schemeClr>
              </a:solidFill>
            </a:rPr>
            <a:t>Αποξηραμένα φρούτα</a:t>
          </a:r>
        </a:p>
      </dgm:t>
    </dgm:pt>
    <dgm:pt modelId="{5AC0F0EE-17D5-447A-9B54-6FEEBB5C77DA}" type="parTrans" cxnId="{62187077-A978-483B-8F3D-5AA6D6817E4C}">
      <dgm:prSet/>
      <dgm:spPr/>
      <dgm:t>
        <a:bodyPr/>
        <a:lstStyle/>
        <a:p>
          <a:endParaRPr lang="el-GR"/>
        </a:p>
      </dgm:t>
    </dgm:pt>
    <dgm:pt modelId="{D1FFED7F-2742-4A83-9423-5A16A0FE7EC3}" type="sibTrans" cxnId="{62187077-A978-483B-8F3D-5AA6D6817E4C}">
      <dgm:prSet/>
      <dgm:spPr/>
      <dgm:t>
        <a:bodyPr/>
        <a:lstStyle/>
        <a:p>
          <a:endParaRPr lang="el-GR"/>
        </a:p>
      </dgm:t>
    </dgm:pt>
    <dgm:pt modelId="{4425ECC8-AF25-4BF4-86F2-854255FA31E2}">
      <dgm:prSet phldrT="[Κείμενο]"/>
      <dgm:spPr/>
      <dgm:t>
        <a:bodyPr/>
        <a:lstStyle/>
        <a:p>
          <a:r>
            <a:rPr lang="el-GR" dirty="0">
              <a:solidFill>
                <a:schemeClr val="bg2">
                  <a:lumMod val="10000"/>
                </a:schemeClr>
              </a:solidFill>
            </a:rPr>
            <a:t>Ομάδα αμύλου</a:t>
          </a:r>
        </a:p>
      </dgm:t>
    </dgm:pt>
    <dgm:pt modelId="{F02C1D84-135F-4FD8-B711-C411A6E61D3C}" type="parTrans" cxnId="{20E3043E-B64D-4BFD-BD0B-99184266F2E5}">
      <dgm:prSet/>
      <dgm:spPr/>
      <dgm:t>
        <a:bodyPr/>
        <a:lstStyle/>
        <a:p>
          <a:endParaRPr lang="el-GR"/>
        </a:p>
      </dgm:t>
    </dgm:pt>
    <dgm:pt modelId="{CD25799B-B4A7-443A-B260-3F77ACB96B28}" type="sibTrans" cxnId="{20E3043E-B64D-4BFD-BD0B-99184266F2E5}">
      <dgm:prSet/>
      <dgm:spPr/>
      <dgm:t>
        <a:bodyPr/>
        <a:lstStyle/>
        <a:p>
          <a:endParaRPr lang="el-GR"/>
        </a:p>
      </dgm:t>
    </dgm:pt>
    <dgm:pt modelId="{B225174B-05AC-45B1-A9B3-ED0D10E2EF4E}">
      <dgm:prSet phldrT="[Κείμενο]" custT="1"/>
      <dgm:spPr/>
      <dgm:t>
        <a:bodyPr/>
        <a:lstStyle/>
        <a:p>
          <a:r>
            <a:rPr lang="el-GR" sz="2400" b="1" dirty="0">
              <a:solidFill>
                <a:schemeClr val="bg2">
                  <a:lumMod val="10000"/>
                </a:schemeClr>
              </a:solidFill>
            </a:rPr>
            <a:t>Κατηγορία έτοιμου φαγητού </a:t>
          </a:r>
          <a:r>
            <a:rPr lang="en-US" sz="2400" b="1" dirty="0">
              <a:solidFill>
                <a:schemeClr val="bg2">
                  <a:lumMod val="10000"/>
                </a:schemeClr>
              </a:solidFill>
            </a:rPr>
            <a:t>(fast food)</a:t>
          </a:r>
          <a:endParaRPr lang="el-GR" sz="2400" b="1" dirty="0">
            <a:solidFill>
              <a:schemeClr val="bg2">
                <a:lumMod val="10000"/>
              </a:schemeClr>
            </a:solidFill>
          </a:endParaRPr>
        </a:p>
      </dgm:t>
    </dgm:pt>
    <dgm:pt modelId="{B3D8775C-ADD8-4406-B415-7A80A6009981}" type="parTrans" cxnId="{377020F7-6C72-41E8-87E6-9F196B7C679E}">
      <dgm:prSet/>
      <dgm:spPr/>
      <dgm:t>
        <a:bodyPr/>
        <a:lstStyle/>
        <a:p>
          <a:endParaRPr lang="el-GR"/>
        </a:p>
      </dgm:t>
    </dgm:pt>
    <dgm:pt modelId="{E3A490DE-D8B5-4849-B172-C4D390419E0A}" type="sibTrans" cxnId="{377020F7-6C72-41E8-87E6-9F196B7C679E}">
      <dgm:prSet/>
      <dgm:spPr/>
      <dgm:t>
        <a:bodyPr/>
        <a:lstStyle/>
        <a:p>
          <a:endParaRPr lang="el-GR"/>
        </a:p>
      </dgm:t>
    </dgm:pt>
    <dgm:pt modelId="{32F4A749-8E85-4CC8-AC50-2DB59E9436E7}">
      <dgm:prSet phldrT="[Κείμενο]" custT="1"/>
      <dgm:spPr/>
      <dgm:t>
        <a:bodyPr/>
        <a:lstStyle/>
        <a:p>
          <a:r>
            <a:rPr lang="el-GR" sz="2400" dirty="0">
              <a:solidFill>
                <a:schemeClr val="bg2">
                  <a:lumMod val="10000"/>
                </a:schemeClr>
              </a:solidFill>
            </a:rPr>
            <a:t>Κατεψυγμένες πατάτες</a:t>
          </a:r>
        </a:p>
      </dgm:t>
    </dgm:pt>
    <dgm:pt modelId="{3C6F2B98-2B23-419C-ABA4-B870BE6898CB}" type="parTrans" cxnId="{AE8998B8-191D-438D-8EED-E95088BDA0FC}">
      <dgm:prSet/>
      <dgm:spPr/>
      <dgm:t>
        <a:bodyPr/>
        <a:lstStyle/>
        <a:p>
          <a:endParaRPr lang="el-GR"/>
        </a:p>
      </dgm:t>
    </dgm:pt>
    <dgm:pt modelId="{FBB62A96-B527-41F8-A843-A55F0FD9F8EE}" type="sibTrans" cxnId="{AE8998B8-191D-438D-8EED-E95088BDA0FC}">
      <dgm:prSet/>
      <dgm:spPr/>
      <dgm:t>
        <a:bodyPr/>
        <a:lstStyle/>
        <a:p>
          <a:endParaRPr lang="el-GR"/>
        </a:p>
      </dgm:t>
    </dgm:pt>
    <dgm:pt modelId="{44F96B28-711B-4D58-A686-D148D4CAEC04}">
      <dgm:prSet phldrT="[Κείμενο]"/>
      <dgm:spPr/>
      <dgm:t>
        <a:bodyPr/>
        <a:lstStyle/>
        <a:p>
          <a:r>
            <a:rPr lang="el-GR" dirty="0">
              <a:solidFill>
                <a:schemeClr val="bg2">
                  <a:lumMod val="10000"/>
                </a:schemeClr>
              </a:solidFill>
            </a:rPr>
            <a:t>Ομάδα άλλων υδατανθράκων (μέλι, μαρμελάδα κ.ά.)</a:t>
          </a:r>
        </a:p>
      </dgm:t>
    </dgm:pt>
    <dgm:pt modelId="{3775D14C-B006-43D6-970A-8E7B07D988CE}" type="parTrans" cxnId="{E578B365-3610-4766-99D7-53713C8123DF}">
      <dgm:prSet/>
      <dgm:spPr/>
      <dgm:t>
        <a:bodyPr/>
        <a:lstStyle/>
        <a:p>
          <a:endParaRPr lang="el-GR"/>
        </a:p>
      </dgm:t>
    </dgm:pt>
    <dgm:pt modelId="{A5908F9C-16D0-4364-BB67-577693DC4069}" type="sibTrans" cxnId="{E578B365-3610-4766-99D7-53713C8123DF}">
      <dgm:prSet/>
      <dgm:spPr/>
      <dgm:t>
        <a:bodyPr/>
        <a:lstStyle/>
        <a:p>
          <a:endParaRPr lang="el-GR"/>
        </a:p>
      </dgm:t>
    </dgm:pt>
    <dgm:pt modelId="{AF67B760-66A8-41A3-AF8A-6F6DF024A8D3}">
      <dgm:prSet phldrT="[Κείμενο]"/>
      <dgm:spPr/>
      <dgm:t>
        <a:bodyPr/>
        <a:lstStyle/>
        <a:p>
          <a:r>
            <a:rPr lang="el-GR" dirty="0">
              <a:solidFill>
                <a:schemeClr val="bg2">
                  <a:lumMod val="10000"/>
                </a:schemeClr>
              </a:solidFill>
            </a:rPr>
            <a:t>Γαλακτοκομικά</a:t>
          </a:r>
        </a:p>
      </dgm:t>
    </dgm:pt>
    <dgm:pt modelId="{3EBFE150-C9B2-4185-9FB4-2E04AE0BB835}" type="parTrans" cxnId="{0C517BBA-1EB4-4D0E-AC6B-27191DB22605}">
      <dgm:prSet/>
      <dgm:spPr/>
      <dgm:t>
        <a:bodyPr/>
        <a:lstStyle/>
        <a:p>
          <a:endParaRPr lang="el-GR"/>
        </a:p>
      </dgm:t>
    </dgm:pt>
    <dgm:pt modelId="{5B74BCAB-6362-4A3C-8BC7-B6F7576F4251}" type="sibTrans" cxnId="{0C517BBA-1EB4-4D0E-AC6B-27191DB22605}">
      <dgm:prSet/>
      <dgm:spPr/>
      <dgm:t>
        <a:bodyPr/>
        <a:lstStyle/>
        <a:p>
          <a:endParaRPr lang="el-GR"/>
        </a:p>
      </dgm:t>
    </dgm:pt>
    <dgm:pt modelId="{689E0F4A-0B24-4D63-B9FC-CF2F83241A6D}">
      <dgm:prSet phldrT="[Κείμενο]"/>
      <dgm:spPr/>
      <dgm:t>
        <a:bodyPr/>
        <a:lstStyle/>
        <a:p>
          <a:r>
            <a:rPr lang="el-GR" dirty="0">
              <a:solidFill>
                <a:schemeClr val="bg2">
                  <a:lumMod val="10000"/>
                </a:schemeClr>
              </a:solidFill>
            </a:rPr>
            <a:t>Αρτοπαρασκευάσματα</a:t>
          </a:r>
        </a:p>
      </dgm:t>
    </dgm:pt>
    <dgm:pt modelId="{B2B2DB6D-9C19-4A0B-ADC5-7DFF94887B80}" type="parTrans" cxnId="{9CC37390-B871-41A7-BE06-BCD026883941}">
      <dgm:prSet/>
      <dgm:spPr/>
      <dgm:t>
        <a:bodyPr/>
        <a:lstStyle/>
        <a:p>
          <a:endParaRPr lang="el-GR"/>
        </a:p>
      </dgm:t>
    </dgm:pt>
    <dgm:pt modelId="{8E36EABE-A8F5-4839-836E-3511273350B3}" type="sibTrans" cxnId="{9CC37390-B871-41A7-BE06-BCD026883941}">
      <dgm:prSet/>
      <dgm:spPr/>
      <dgm:t>
        <a:bodyPr/>
        <a:lstStyle/>
        <a:p>
          <a:endParaRPr lang="el-GR"/>
        </a:p>
      </dgm:t>
    </dgm:pt>
    <dgm:pt modelId="{542B359E-AD04-45FE-B2EE-8B6359C3308A}">
      <dgm:prSet phldrT="[Κείμενο]"/>
      <dgm:spPr/>
      <dgm:t>
        <a:bodyPr/>
        <a:lstStyle/>
        <a:p>
          <a:r>
            <a:rPr lang="el-GR" dirty="0">
              <a:solidFill>
                <a:schemeClr val="bg2">
                  <a:lumMod val="10000"/>
                </a:schemeClr>
              </a:solidFill>
            </a:rPr>
            <a:t>Κατεψυγμένα τρόφιμα</a:t>
          </a:r>
        </a:p>
      </dgm:t>
    </dgm:pt>
    <dgm:pt modelId="{EFE22CFE-B3B0-4B11-A93C-4938FC2EEF42}" type="parTrans" cxnId="{5D830C9C-7938-4919-ADBD-035C1A7FC66F}">
      <dgm:prSet/>
      <dgm:spPr/>
      <dgm:t>
        <a:bodyPr/>
        <a:lstStyle/>
        <a:p>
          <a:endParaRPr lang="el-GR"/>
        </a:p>
      </dgm:t>
    </dgm:pt>
    <dgm:pt modelId="{0DEDCF16-5991-4E3A-993B-26C97E82C777}" type="sibTrans" cxnId="{5D830C9C-7938-4919-ADBD-035C1A7FC66F}">
      <dgm:prSet/>
      <dgm:spPr/>
      <dgm:t>
        <a:bodyPr/>
        <a:lstStyle/>
        <a:p>
          <a:endParaRPr lang="el-GR"/>
        </a:p>
      </dgm:t>
    </dgm:pt>
    <dgm:pt modelId="{DA50D4F5-DFCC-4EBF-94FA-B1552FF58C8A}">
      <dgm:prSet phldrT="[Κείμενο]"/>
      <dgm:spPr/>
      <dgm:t>
        <a:bodyPr/>
        <a:lstStyle/>
        <a:p>
          <a:r>
            <a:rPr lang="el-GR" dirty="0">
              <a:solidFill>
                <a:schemeClr val="bg2">
                  <a:lumMod val="10000"/>
                </a:schemeClr>
              </a:solidFill>
            </a:rPr>
            <a:t>Χυμοί και ροφήματα</a:t>
          </a:r>
        </a:p>
      </dgm:t>
    </dgm:pt>
    <dgm:pt modelId="{40B8D9DF-0F62-4F03-9756-E000AFE07B94}" type="parTrans" cxnId="{530A3F0E-5BCE-4732-BDF2-CD1531915113}">
      <dgm:prSet/>
      <dgm:spPr/>
      <dgm:t>
        <a:bodyPr/>
        <a:lstStyle/>
        <a:p>
          <a:endParaRPr lang="el-GR"/>
        </a:p>
      </dgm:t>
    </dgm:pt>
    <dgm:pt modelId="{CD22D115-83B1-4D36-BBE7-9F6E3F5ADE9C}" type="sibTrans" cxnId="{530A3F0E-5BCE-4732-BDF2-CD1531915113}">
      <dgm:prSet/>
      <dgm:spPr/>
      <dgm:t>
        <a:bodyPr/>
        <a:lstStyle/>
        <a:p>
          <a:endParaRPr lang="el-GR"/>
        </a:p>
      </dgm:t>
    </dgm:pt>
    <dgm:pt modelId="{3637CA4D-AEA2-46D2-BEBF-C5E3F974A650}">
      <dgm:prSet phldrT="[Κείμενο]"/>
      <dgm:spPr/>
      <dgm:t>
        <a:bodyPr/>
        <a:lstStyle/>
        <a:p>
          <a:r>
            <a:rPr lang="el-GR" dirty="0">
              <a:solidFill>
                <a:schemeClr val="bg2">
                  <a:lumMod val="10000"/>
                </a:schemeClr>
              </a:solidFill>
            </a:rPr>
            <a:t>Αναψυκτικά</a:t>
          </a:r>
        </a:p>
      </dgm:t>
    </dgm:pt>
    <dgm:pt modelId="{A50F1285-F99F-485C-B22F-7C027C5D626A}" type="parTrans" cxnId="{F0663208-0834-47C7-B6AD-B8E29163820E}">
      <dgm:prSet/>
      <dgm:spPr/>
      <dgm:t>
        <a:bodyPr/>
        <a:lstStyle/>
        <a:p>
          <a:endParaRPr lang="el-GR"/>
        </a:p>
      </dgm:t>
    </dgm:pt>
    <dgm:pt modelId="{65701D80-0B8A-482D-A81F-F72081DACAE4}" type="sibTrans" cxnId="{F0663208-0834-47C7-B6AD-B8E29163820E}">
      <dgm:prSet/>
      <dgm:spPr/>
      <dgm:t>
        <a:bodyPr/>
        <a:lstStyle/>
        <a:p>
          <a:endParaRPr lang="el-GR"/>
        </a:p>
      </dgm:t>
    </dgm:pt>
    <dgm:pt modelId="{9CD1730F-F69F-4876-8F9A-430B5E042F6A}">
      <dgm:prSet phldrT="[Κείμενο]" custT="1"/>
      <dgm:spPr/>
      <dgm:t>
        <a:bodyPr/>
        <a:lstStyle/>
        <a:p>
          <a:r>
            <a:rPr lang="el-GR" sz="2400" dirty="0">
              <a:solidFill>
                <a:schemeClr val="bg2">
                  <a:lumMod val="10000"/>
                </a:schemeClr>
              </a:solidFill>
            </a:rPr>
            <a:t>Κέτσαπ, μουστάρδα</a:t>
          </a:r>
        </a:p>
      </dgm:t>
    </dgm:pt>
    <dgm:pt modelId="{163560D8-C2F9-4212-90F3-2729D3B8C271}" type="parTrans" cxnId="{C6149E69-C686-4457-B71B-67C94C02A1DD}">
      <dgm:prSet/>
      <dgm:spPr/>
      <dgm:t>
        <a:bodyPr/>
        <a:lstStyle/>
        <a:p>
          <a:endParaRPr lang="el-GR"/>
        </a:p>
      </dgm:t>
    </dgm:pt>
    <dgm:pt modelId="{1C5E5136-C9CC-4F2E-98FF-3D91246AF974}" type="sibTrans" cxnId="{C6149E69-C686-4457-B71B-67C94C02A1DD}">
      <dgm:prSet/>
      <dgm:spPr/>
      <dgm:t>
        <a:bodyPr/>
        <a:lstStyle/>
        <a:p>
          <a:endParaRPr lang="el-GR"/>
        </a:p>
      </dgm:t>
    </dgm:pt>
    <dgm:pt modelId="{7FAD2637-453F-4D68-8F37-2585B217D3FD}">
      <dgm:prSet phldrT="[Κείμενο]" custT="1"/>
      <dgm:spPr/>
      <dgm:t>
        <a:bodyPr/>
        <a:lstStyle/>
        <a:p>
          <a:r>
            <a:rPr lang="el-GR" sz="2400" dirty="0">
              <a:solidFill>
                <a:schemeClr val="bg2">
                  <a:lumMod val="10000"/>
                </a:schemeClr>
              </a:solidFill>
            </a:rPr>
            <a:t>Μαγιονέζα</a:t>
          </a:r>
        </a:p>
      </dgm:t>
    </dgm:pt>
    <dgm:pt modelId="{7CC61616-4507-4F6D-8736-0E753980B1CE}" type="parTrans" cxnId="{CF277824-A1F6-4C59-A2BF-3C79FAEA9107}">
      <dgm:prSet/>
      <dgm:spPr/>
      <dgm:t>
        <a:bodyPr/>
        <a:lstStyle/>
        <a:p>
          <a:endParaRPr lang="el-GR"/>
        </a:p>
      </dgm:t>
    </dgm:pt>
    <dgm:pt modelId="{97219694-E0B0-41B2-B0BA-6B5E19418269}" type="sibTrans" cxnId="{CF277824-A1F6-4C59-A2BF-3C79FAEA9107}">
      <dgm:prSet/>
      <dgm:spPr/>
      <dgm:t>
        <a:bodyPr/>
        <a:lstStyle/>
        <a:p>
          <a:endParaRPr lang="el-GR"/>
        </a:p>
      </dgm:t>
    </dgm:pt>
    <dgm:pt modelId="{88B0581D-74A8-4288-BD88-EF510B957CD7}">
      <dgm:prSet phldrT="[Κείμενο]" custT="1"/>
      <dgm:spPr/>
      <dgm:t>
        <a:bodyPr/>
        <a:lstStyle/>
        <a:p>
          <a:r>
            <a:rPr lang="el-GR" sz="2400" dirty="0">
              <a:solidFill>
                <a:schemeClr val="bg2">
                  <a:lumMod val="10000"/>
                </a:schemeClr>
              </a:solidFill>
            </a:rPr>
            <a:t>Ψωμί του τοστ</a:t>
          </a:r>
        </a:p>
      </dgm:t>
    </dgm:pt>
    <dgm:pt modelId="{2C72C738-318F-421E-B0B3-6F587B69A398}" type="parTrans" cxnId="{D2876BF6-DE02-457A-B9BC-8AFE57BE118E}">
      <dgm:prSet/>
      <dgm:spPr/>
      <dgm:t>
        <a:bodyPr/>
        <a:lstStyle/>
        <a:p>
          <a:endParaRPr lang="el-GR"/>
        </a:p>
      </dgm:t>
    </dgm:pt>
    <dgm:pt modelId="{D0DB6EEB-DD2F-44AE-A01A-52A1D2A23272}" type="sibTrans" cxnId="{D2876BF6-DE02-457A-B9BC-8AFE57BE118E}">
      <dgm:prSet/>
      <dgm:spPr/>
      <dgm:t>
        <a:bodyPr/>
        <a:lstStyle/>
        <a:p>
          <a:endParaRPr lang="el-GR"/>
        </a:p>
      </dgm:t>
    </dgm:pt>
    <dgm:pt modelId="{347A5D62-7CF3-4D81-A6D1-2BF4EAEC04C6}" type="pres">
      <dgm:prSet presAssocID="{2FE6EF67-08A4-4930-B754-1B2DD06CA76A}" presName="diagram" presStyleCnt="0">
        <dgm:presLayoutVars>
          <dgm:dir/>
          <dgm:animLvl val="lvl"/>
          <dgm:resizeHandles val="exact"/>
        </dgm:presLayoutVars>
      </dgm:prSet>
      <dgm:spPr/>
      <dgm:t>
        <a:bodyPr/>
        <a:lstStyle/>
        <a:p>
          <a:endParaRPr lang="el-GR"/>
        </a:p>
      </dgm:t>
    </dgm:pt>
    <dgm:pt modelId="{6C969E53-D6C6-43E9-B250-215034292DFA}" type="pres">
      <dgm:prSet presAssocID="{E0667ED9-6E5C-4B2F-85C5-DC62483D0684}" presName="compNode" presStyleCnt="0"/>
      <dgm:spPr/>
    </dgm:pt>
    <dgm:pt modelId="{8DF8646E-E6ED-44CD-BED4-E8E13972E57C}" type="pres">
      <dgm:prSet presAssocID="{E0667ED9-6E5C-4B2F-85C5-DC62483D0684}" presName="childRect" presStyleLbl="bgAcc1" presStyleIdx="0" presStyleCnt="3">
        <dgm:presLayoutVars>
          <dgm:bulletEnabled val="1"/>
        </dgm:presLayoutVars>
      </dgm:prSet>
      <dgm:spPr/>
      <dgm:t>
        <a:bodyPr/>
        <a:lstStyle/>
        <a:p>
          <a:endParaRPr lang="el-GR"/>
        </a:p>
      </dgm:t>
    </dgm:pt>
    <dgm:pt modelId="{3D2F7677-7B27-43FF-853A-AFCE89AC126D}" type="pres">
      <dgm:prSet presAssocID="{E0667ED9-6E5C-4B2F-85C5-DC62483D0684}" presName="parentText" presStyleLbl="node1" presStyleIdx="0" presStyleCnt="0">
        <dgm:presLayoutVars>
          <dgm:chMax val="0"/>
          <dgm:bulletEnabled val="1"/>
        </dgm:presLayoutVars>
      </dgm:prSet>
      <dgm:spPr/>
      <dgm:t>
        <a:bodyPr/>
        <a:lstStyle/>
        <a:p>
          <a:endParaRPr lang="el-GR"/>
        </a:p>
      </dgm:t>
    </dgm:pt>
    <dgm:pt modelId="{2C03AA54-E6B1-4ACA-9999-A3171ECC0DEE}" type="pres">
      <dgm:prSet presAssocID="{E0667ED9-6E5C-4B2F-85C5-DC62483D0684}" presName="parentRect" presStyleLbl="alignNode1" presStyleIdx="0" presStyleCnt="3"/>
      <dgm:spPr/>
      <dgm:t>
        <a:bodyPr/>
        <a:lstStyle/>
        <a:p>
          <a:endParaRPr lang="el-GR"/>
        </a:p>
      </dgm:t>
    </dgm:pt>
    <dgm:pt modelId="{40B2C761-0802-4CF5-87C8-94F8653D0E43}" type="pres">
      <dgm:prSet presAssocID="{E0667ED9-6E5C-4B2F-85C5-DC62483D0684}" presName="adorn" presStyleLbl="fgAccFollowNode1" presStyleIdx="0" presStyleCnt="3" custScaleX="101421" custScaleY="96912" custLinFactNeighborX="-19576" custLinFactNeighborY="-22284"/>
      <dgm:spPr>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dgm:spPr>
    </dgm:pt>
    <dgm:pt modelId="{4ED987F2-CB81-4BAB-9FB1-864719F1682C}" type="pres">
      <dgm:prSet presAssocID="{61988426-B2F0-4810-9E4E-C8D016BC8CEB}" presName="sibTrans" presStyleLbl="sibTrans2D1" presStyleIdx="0" presStyleCnt="0"/>
      <dgm:spPr/>
      <dgm:t>
        <a:bodyPr/>
        <a:lstStyle/>
        <a:p>
          <a:endParaRPr lang="el-GR"/>
        </a:p>
      </dgm:t>
    </dgm:pt>
    <dgm:pt modelId="{67E7727E-F8FB-464C-B698-B5A2F76A9D17}" type="pres">
      <dgm:prSet presAssocID="{FE6BBD38-5C0C-4A4B-B070-6F11A51CB93E}" presName="compNode" presStyleCnt="0"/>
      <dgm:spPr/>
    </dgm:pt>
    <dgm:pt modelId="{04D15A92-0299-41B3-873A-B451D9190191}" type="pres">
      <dgm:prSet presAssocID="{FE6BBD38-5C0C-4A4B-B070-6F11A51CB93E}" presName="childRect" presStyleLbl="bgAcc1" presStyleIdx="1" presStyleCnt="3" custLinFactNeighborX="-171" custLinFactNeighborY="-597">
        <dgm:presLayoutVars>
          <dgm:bulletEnabled val="1"/>
        </dgm:presLayoutVars>
      </dgm:prSet>
      <dgm:spPr/>
      <dgm:t>
        <a:bodyPr/>
        <a:lstStyle/>
        <a:p>
          <a:endParaRPr lang="el-GR"/>
        </a:p>
      </dgm:t>
    </dgm:pt>
    <dgm:pt modelId="{4308DE4C-E483-43FA-A90A-EE51E05B2F66}" type="pres">
      <dgm:prSet presAssocID="{FE6BBD38-5C0C-4A4B-B070-6F11A51CB93E}" presName="parentText" presStyleLbl="node1" presStyleIdx="0" presStyleCnt="0">
        <dgm:presLayoutVars>
          <dgm:chMax val="0"/>
          <dgm:bulletEnabled val="1"/>
        </dgm:presLayoutVars>
      </dgm:prSet>
      <dgm:spPr/>
      <dgm:t>
        <a:bodyPr/>
        <a:lstStyle/>
        <a:p>
          <a:endParaRPr lang="el-GR"/>
        </a:p>
      </dgm:t>
    </dgm:pt>
    <dgm:pt modelId="{E602C036-A04A-48A6-9E11-5C52B3A376F7}" type="pres">
      <dgm:prSet presAssocID="{FE6BBD38-5C0C-4A4B-B070-6F11A51CB93E}" presName="parentRect" presStyleLbl="alignNode1" presStyleIdx="1" presStyleCnt="3"/>
      <dgm:spPr/>
      <dgm:t>
        <a:bodyPr/>
        <a:lstStyle/>
        <a:p>
          <a:endParaRPr lang="el-GR"/>
        </a:p>
      </dgm:t>
    </dgm:pt>
    <dgm:pt modelId="{ACD3915E-2A57-4E6A-9B03-C79240634B33}" type="pres">
      <dgm:prSet presAssocID="{FE6BBD38-5C0C-4A4B-B070-6F11A51CB93E}" presName="adorn" presStyleLbl="fgAccFollowNode1" presStyleIdx="1" presStyleCnt="3" custLinFactNeighborX="-17740" custLinFactNeighborY="-22039"/>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pt>
    <dgm:pt modelId="{069533BE-08C1-4EFB-9BCD-D893A39CBE08}" type="pres">
      <dgm:prSet presAssocID="{020A458D-FBDB-4B40-848D-AA48959DC136}" presName="sibTrans" presStyleLbl="sibTrans2D1" presStyleIdx="0" presStyleCnt="0"/>
      <dgm:spPr/>
      <dgm:t>
        <a:bodyPr/>
        <a:lstStyle/>
        <a:p>
          <a:endParaRPr lang="el-GR"/>
        </a:p>
      </dgm:t>
    </dgm:pt>
    <dgm:pt modelId="{2D414A97-73BB-43DA-A8B2-3E10936171BB}" type="pres">
      <dgm:prSet presAssocID="{B225174B-05AC-45B1-A9B3-ED0D10E2EF4E}" presName="compNode" presStyleCnt="0"/>
      <dgm:spPr/>
    </dgm:pt>
    <dgm:pt modelId="{2D802ECB-09E3-4201-986B-7C044FD71892}" type="pres">
      <dgm:prSet presAssocID="{B225174B-05AC-45B1-A9B3-ED0D10E2EF4E}" presName="childRect" presStyleLbl="bgAcc1" presStyleIdx="2" presStyleCnt="3" custScaleY="93599" custLinFactNeighborX="280" custLinFactNeighborY="-597">
        <dgm:presLayoutVars>
          <dgm:bulletEnabled val="1"/>
        </dgm:presLayoutVars>
      </dgm:prSet>
      <dgm:spPr/>
      <dgm:t>
        <a:bodyPr/>
        <a:lstStyle/>
        <a:p>
          <a:endParaRPr lang="el-GR"/>
        </a:p>
      </dgm:t>
    </dgm:pt>
    <dgm:pt modelId="{E16B0CDD-2939-4351-B37D-ECE0F0C40A39}" type="pres">
      <dgm:prSet presAssocID="{B225174B-05AC-45B1-A9B3-ED0D10E2EF4E}" presName="parentText" presStyleLbl="node1" presStyleIdx="0" presStyleCnt="0">
        <dgm:presLayoutVars>
          <dgm:chMax val="0"/>
          <dgm:bulletEnabled val="1"/>
        </dgm:presLayoutVars>
      </dgm:prSet>
      <dgm:spPr/>
      <dgm:t>
        <a:bodyPr/>
        <a:lstStyle/>
        <a:p>
          <a:endParaRPr lang="el-GR"/>
        </a:p>
      </dgm:t>
    </dgm:pt>
    <dgm:pt modelId="{DD9B39F4-F8FF-4020-832D-24A7D0920EB0}" type="pres">
      <dgm:prSet presAssocID="{B225174B-05AC-45B1-A9B3-ED0D10E2EF4E}" presName="parentRect" presStyleLbl="alignNode1" presStyleIdx="2" presStyleCnt="3" custScaleY="114064" custLinFactNeighborX="280" custLinFactNeighborY="-1891"/>
      <dgm:spPr/>
      <dgm:t>
        <a:bodyPr/>
        <a:lstStyle/>
        <a:p>
          <a:endParaRPr lang="el-GR"/>
        </a:p>
      </dgm:t>
    </dgm:pt>
    <dgm:pt modelId="{B876F0BE-4208-4073-A172-6CC05B0BC170}" type="pres">
      <dgm:prSet presAssocID="{B225174B-05AC-45B1-A9B3-ED0D10E2EF4E}" presName="adorn" presStyleLbl="fgAccFollowNode1" presStyleIdx="2" presStyleCnt="3" custLinFactNeighborX="-22272" custLinFactNeighborY="-2262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Lst>
  <dgm:cxnLst>
    <dgm:cxn modelId="{20E3043E-B64D-4BFD-BD0B-99184266F2E5}" srcId="{FE6BBD38-5C0C-4A4B-B070-6F11A51CB93E}" destId="{4425ECC8-AF25-4BF4-86F2-854255FA31E2}" srcOrd="1" destOrd="0" parTransId="{F02C1D84-135F-4FD8-B711-C411A6E61D3C}" sibTransId="{CD25799B-B4A7-443A-B260-3F77ACB96B28}"/>
    <dgm:cxn modelId="{CA70D5EC-7EB2-4D2A-824C-14096F6AD4EE}" type="presOf" srcId="{8E2E526F-DDB7-4DCB-957B-17FD682381EA}" destId="{8DF8646E-E6ED-44CD-BED4-E8E13972E57C}" srcOrd="0" destOrd="1" presId="urn:microsoft.com/office/officeart/2005/8/layout/bList2"/>
    <dgm:cxn modelId="{1257DDCD-CFA2-4D4F-A69B-A85747618438}" srcId="{E0667ED9-6E5C-4B2F-85C5-DC62483D0684}" destId="{A5E9A27C-8B6D-49A1-A27C-414F47928378}" srcOrd="0" destOrd="0" parTransId="{FBB97C13-7E52-4937-A3E4-9F0A2568CDFF}" sibTransId="{AE84A6CF-509C-4A29-8FDF-BF9D03F14E10}"/>
    <dgm:cxn modelId="{E5A80470-55F4-45AD-BD4A-B9FEDF178249}" type="presOf" srcId="{A63ED091-1986-4BE7-91E8-7C9F0E253A26}" destId="{04D15A92-0299-41B3-873A-B451D9190191}" srcOrd="0" destOrd="0" presId="urn:microsoft.com/office/officeart/2005/8/layout/bList2"/>
    <dgm:cxn modelId="{297D1CF7-7423-4FD9-A030-2D326CBFB2BE}" type="presOf" srcId="{B225174B-05AC-45B1-A9B3-ED0D10E2EF4E}" destId="{E16B0CDD-2939-4351-B37D-ECE0F0C40A39}" srcOrd="0" destOrd="0" presId="urn:microsoft.com/office/officeart/2005/8/layout/bList2"/>
    <dgm:cxn modelId="{F5A43D9C-3DB7-4388-A265-052F772279D2}" type="presOf" srcId="{7FAD2637-453F-4D68-8F37-2585B217D3FD}" destId="{2D802ECB-09E3-4201-986B-7C044FD71892}" srcOrd="0" destOrd="2" presId="urn:microsoft.com/office/officeart/2005/8/layout/bList2"/>
    <dgm:cxn modelId="{0C517BBA-1EB4-4D0E-AC6B-27191DB22605}" srcId="{FE6BBD38-5C0C-4A4B-B070-6F11A51CB93E}" destId="{AF67B760-66A8-41A3-AF8A-6F6DF024A8D3}" srcOrd="3" destOrd="0" parTransId="{3EBFE150-C9B2-4185-9FB4-2E04AE0BB835}" sibTransId="{5B74BCAB-6362-4A3C-8BC7-B6F7576F4251}"/>
    <dgm:cxn modelId="{9CC37390-B871-41A7-BE06-BCD026883941}" srcId="{FE6BBD38-5C0C-4A4B-B070-6F11A51CB93E}" destId="{689E0F4A-0B24-4D63-B9FC-CF2F83241A6D}" srcOrd="4" destOrd="0" parTransId="{B2B2DB6D-9C19-4A0B-ADC5-7DFF94887B80}" sibTransId="{8E36EABE-A8F5-4839-836E-3511273350B3}"/>
    <dgm:cxn modelId="{88B5F24E-D950-4D2F-B9B7-8CB401D7C2AA}" type="presOf" srcId="{FE6BBD38-5C0C-4A4B-B070-6F11A51CB93E}" destId="{4308DE4C-E483-43FA-A90A-EE51E05B2F66}" srcOrd="0" destOrd="0" presId="urn:microsoft.com/office/officeart/2005/8/layout/bList2"/>
    <dgm:cxn modelId="{E7A55679-6BE6-49E5-925B-4423315B2FCA}" type="presOf" srcId="{020A458D-FBDB-4B40-848D-AA48959DC136}" destId="{069533BE-08C1-4EFB-9BCD-D893A39CBE08}" srcOrd="0" destOrd="0" presId="urn:microsoft.com/office/officeart/2005/8/layout/bList2"/>
    <dgm:cxn modelId="{7C5890A1-63E2-4F15-BD26-37A89DA3D5F8}" type="presOf" srcId="{4425ECC8-AF25-4BF4-86F2-854255FA31E2}" destId="{04D15A92-0299-41B3-873A-B451D9190191}" srcOrd="0" destOrd="1" presId="urn:microsoft.com/office/officeart/2005/8/layout/bList2"/>
    <dgm:cxn modelId="{D2876BF6-DE02-457A-B9BC-8AFE57BE118E}" srcId="{B225174B-05AC-45B1-A9B3-ED0D10E2EF4E}" destId="{88B0581D-74A8-4288-BD88-EF510B957CD7}" srcOrd="3" destOrd="0" parTransId="{2C72C738-318F-421E-B0B3-6F587B69A398}" sibTransId="{D0DB6EEB-DD2F-44AE-A01A-52A1D2A23272}"/>
    <dgm:cxn modelId="{377020F7-6C72-41E8-87E6-9F196B7C679E}" srcId="{2FE6EF67-08A4-4930-B754-1B2DD06CA76A}" destId="{B225174B-05AC-45B1-A9B3-ED0D10E2EF4E}" srcOrd="2" destOrd="0" parTransId="{B3D8775C-ADD8-4406-B415-7A80A6009981}" sibTransId="{E3A490DE-D8B5-4849-B172-C4D390419E0A}"/>
    <dgm:cxn modelId="{9C97621A-87C1-4231-B16D-E181539D8FCB}" type="presOf" srcId="{61988426-B2F0-4810-9E4E-C8D016BC8CEB}" destId="{4ED987F2-CB81-4BAB-9FB1-864719F1682C}" srcOrd="0" destOrd="0" presId="urn:microsoft.com/office/officeart/2005/8/layout/bList2"/>
    <dgm:cxn modelId="{817ABC99-E844-427D-AFCC-5B1C623335AD}" type="presOf" srcId="{3637CA4D-AEA2-46D2-BEBF-C5E3F974A650}" destId="{04D15A92-0299-41B3-873A-B451D9190191}" srcOrd="0" destOrd="7" presId="urn:microsoft.com/office/officeart/2005/8/layout/bList2"/>
    <dgm:cxn modelId="{154B6A03-672C-4E9A-B00B-65CED7EB4E24}" type="presOf" srcId="{44F96B28-711B-4D58-A686-D148D4CAEC04}" destId="{04D15A92-0299-41B3-873A-B451D9190191}" srcOrd="0" destOrd="2" presId="urn:microsoft.com/office/officeart/2005/8/layout/bList2"/>
    <dgm:cxn modelId="{8A9EF22A-80A7-468A-BA28-DE37F9824A71}" type="presOf" srcId="{FE6BBD38-5C0C-4A4B-B070-6F11A51CB93E}" destId="{E602C036-A04A-48A6-9E11-5C52B3A376F7}" srcOrd="1" destOrd="0" presId="urn:microsoft.com/office/officeart/2005/8/layout/bList2"/>
    <dgm:cxn modelId="{5F784C3E-E4F0-486F-A9F3-8202F7F70F88}" type="presOf" srcId="{88B0581D-74A8-4288-BD88-EF510B957CD7}" destId="{2D802ECB-09E3-4201-986B-7C044FD71892}" srcOrd="0" destOrd="3" presId="urn:microsoft.com/office/officeart/2005/8/layout/bList2"/>
    <dgm:cxn modelId="{530A3F0E-5BCE-4732-BDF2-CD1531915113}" srcId="{FE6BBD38-5C0C-4A4B-B070-6F11A51CB93E}" destId="{DA50D4F5-DFCC-4EBF-94FA-B1552FF58C8A}" srcOrd="6" destOrd="0" parTransId="{40B8D9DF-0F62-4F03-9756-E000AFE07B94}" sibTransId="{CD22D115-83B1-4D36-BBE7-9F6E3F5ADE9C}"/>
    <dgm:cxn modelId="{AE8998B8-191D-438D-8EED-E95088BDA0FC}" srcId="{B225174B-05AC-45B1-A9B3-ED0D10E2EF4E}" destId="{32F4A749-8E85-4CC8-AC50-2DB59E9436E7}" srcOrd="0" destOrd="0" parTransId="{3C6F2B98-2B23-419C-ABA4-B870BE6898CB}" sibTransId="{FBB62A96-B527-41F8-A843-A55F0FD9F8EE}"/>
    <dgm:cxn modelId="{62187077-A978-483B-8F3D-5AA6D6817E4C}" srcId="{FE6BBD38-5C0C-4A4B-B070-6F11A51CB93E}" destId="{A63ED091-1986-4BE7-91E8-7C9F0E253A26}" srcOrd="0" destOrd="0" parTransId="{5AC0F0EE-17D5-447A-9B54-6FEEBB5C77DA}" sibTransId="{D1FFED7F-2742-4A83-9423-5A16A0FE7EC3}"/>
    <dgm:cxn modelId="{F093227F-F9AB-4012-8E95-24C1C95D329F}" srcId="{2FE6EF67-08A4-4930-B754-1B2DD06CA76A}" destId="{E0667ED9-6E5C-4B2F-85C5-DC62483D0684}" srcOrd="0" destOrd="0" parTransId="{85C6E6CB-30F9-443C-85A3-18085F8C6050}" sibTransId="{61988426-B2F0-4810-9E4E-C8D016BC8CEB}"/>
    <dgm:cxn modelId="{F6923CE8-85B7-4D11-963D-67EE68725D05}" type="presOf" srcId="{AF67B760-66A8-41A3-AF8A-6F6DF024A8D3}" destId="{04D15A92-0299-41B3-873A-B451D9190191}" srcOrd="0" destOrd="3" presId="urn:microsoft.com/office/officeart/2005/8/layout/bList2"/>
    <dgm:cxn modelId="{D5CEBED3-2480-44EF-AD6A-89090A55DCBF}" type="presOf" srcId="{2FE6EF67-08A4-4930-B754-1B2DD06CA76A}" destId="{347A5D62-7CF3-4D81-A6D1-2BF4EAEC04C6}" srcOrd="0" destOrd="0" presId="urn:microsoft.com/office/officeart/2005/8/layout/bList2"/>
    <dgm:cxn modelId="{C6149E69-C686-4457-B71B-67C94C02A1DD}" srcId="{B225174B-05AC-45B1-A9B3-ED0D10E2EF4E}" destId="{9CD1730F-F69F-4876-8F9A-430B5E042F6A}" srcOrd="1" destOrd="0" parTransId="{163560D8-C2F9-4212-90F3-2729D3B8C271}" sibTransId="{1C5E5136-C9CC-4F2E-98FF-3D91246AF974}"/>
    <dgm:cxn modelId="{F0663208-0834-47C7-B6AD-B8E29163820E}" srcId="{FE6BBD38-5C0C-4A4B-B070-6F11A51CB93E}" destId="{3637CA4D-AEA2-46D2-BEBF-C5E3F974A650}" srcOrd="7" destOrd="0" parTransId="{A50F1285-F99F-485C-B22F-7C027C5D626A}" sibTransId="{65701D80-0B8A-482D-A81F-F72081DACAE4}"/>
    <dgm:cxn modelId="{D473D95C-78FA-438A-8F5F-FB6B7A6D68C3}" type="presOf" srcId="{B225174B-05AC-45B1-A9B3-ED0D10E2EF4E}" destId="{DD9B39F4-F8FF-4020-832D-24A7D0920EB0}" srcOrd="1" destOrd="0" presId="urn:microsoft.com/office/officeart/2005/8/layout/bList2"/>
    <dgm:cxn modelId="{9B7C8CDE-7B99-4249-89D4-0564F7107569}" type="presOf" srcId="{DA50D4F5-DFCC-4EBF-94FA-B1552FF58C8A}" destId="{04D15A92-0299-41B3-873A-B451D9190191}" srcOrd="0" destOrd="6" presId="urn:microsoft.com/office/officeart/2005/8/layout/bList2"/>
    <dgm:cxn modelId="{F26038DD-1717-45AD-8FC3-E555CE8211BE}" srcId="{2FE6EF67-08A4-4930-B754-1B2DD06CA76A}" destId="{FE6BBD38-5C0C-4A4B-B070-6F11A51CB93E}" srcOrd="1" destOrd="0" parTransId="{7CCA5D99-4C1D-4F8C-B3C3-14D471769257}" sibTransId="{020A458D-FBDB-4B40-848D-AA48959DC136}"/>
    <dgm:cxn modelId="{75CC10CE-01D4-488E-9D4F-ED220B18FC50}" type="presOf" srcId="{32F4A749-8E85-4CC8-AC50-2DB59E9436E7}" destId="{2D802ECB-09E3-4201-986B-7C044FD71892}" srcOrd="0" destOrd="0" presId="urn:microsoft.com/office/officeart/2005/8/layout/bList2"/>
    <dgm:cxn modelId="{3687EC4D-05C2-49B7-8C9A-8556522B4FA6}" type="presOf" srcId="{E0667ED9-6E5C-4B2F-85C5-DC62483D0684}" destId="{3D2F7677-7B27-43FF-853A-AFCE89AC126D}" srcOrd="0" destOrd="0" presId="urn:microsoft.com/office/officeart/2005/8/layout/bList2"/>
    <dgm:cxn modelId="{D6EAC4AE-79CF-447C-B8A7-C6EA34FFB0F0}" type="presOf" srcId="{689E0F4A-0B24-4D63-B9FC-CF2F83241A6D}" destId="{04D15A92-0299-41B3-873A-B451D9190191}" srcOrd="0" destOrd="4" presId="urn:microsoft.com/office/officeart/2005/8/layout/bList2"/>
    <dgm:cxn modelId="{55BD511E-BF42-4369-A88B-FF51DDA81F1A}" type="presOf" srcId="{E0667ED9-6E5C-4B2F-85C5-DC62483D0684}" destId="{2C03AA54-E6B1-4ACA-9999-A3171ECC0DEE}" srcOrd="1" destOrd="0" presId="urn:microsoft.com/office/officeart/2005/8/layout/bList2"/>
    <dgm:cxn modelId="{CEB0BDC1-F84D-4002-9EBB-B02141E28371}" type="presOf" srcId="{A5E9A27C-8B6D-49A1-A27C-414F47928378}" destId="{8DF8646E-E6ED-44CD-BED4-E8E13972E57C}" srcOrd="0" destOrd="0" presId="urn:microsoft.com/office/officeart/2005/8/layout/bList2"/>
    <dgm:cxn modelId="{9BB6BB60-4C05-4DC5-9982-80700D00E647}" srcId="{E0667ED9-6E5C-4B2F-85C5-DC62483D0684}" destId="{8E2E526F-DDB7-4DCB-957B-17FD682381EA}" srcOrd="1" destOrd="0" parTransId="{A356BF23-CDAD-4554-A56D-EE1CFF0803F4}" sibTransId="{CE14BB53-8DE1-40F5-AF01-26B5D64CB999}"/>
    <dgm:cxn modelId="{CF277824-A1F6-4C59-A2BF-3C79FAEA9107}" srcId="{B225174B-05AC-45B1-A9B3-ED0D10E2EF4E}" destId="{7FAD2637-453F-4D68-8F37-2585B217D3FD}" srcOrd="2" destOrd="0" parTransId="{7CC61616-4507-4F6D-8736-0E753980B1CE}" sibTransId="{97219694-E0B0-41B2-B0BA-6B5E19418269}"/>
    <dgm:cxn modelId="{E578B365-3610-4766-99D7-53713C8123DF}" srcId="{FE6BBD38-5C0C-4A4B-B070-6F11A51CB93E}" destId="{44F96B28-711B-4D58-A686-D148D4CAEC04}" srcOrd="2" destOrd="0" parTransId="{3775D14C-B006-43D6-970A-8E7B07D988CE}" sibTransId="{A5908F9C-16D0-4364-BB67-577693DC4069}"/>
    <dgm:cxn modelId="{5D830C9C-7938-4919-ADBD-035C1A7FC66F}" srcId="{FE6BBD38-5C0C-4A4B-B070-6F11A51CB93E}" destId="{542B359E-AD04-45FE-B2EE-8B6359C3308A}" srcOrd="5" destOrd="0" parTransId="{EFE22CFE-B3B0-4B11-A93C-4938FC2EEF42}" sibTransId="{0DEDCF16-5991-4E3A-993B-26C97E82C777}"/>
    <dgm:cxn modelId="{50B41985-0971-4ECD-820F-0F3E0B8BF361}" type="presOf" srcId="{9CD1730F-F69F-4876-8F9A-430B5E042F6A}" destId="{2D802ECB-09E3-4201-986B-7C044FD71892}" srcOrd="0" destOrd="1" presId="urn:microsoft.com/office/officeart/2005/8/layout/bList2"/>
    <dgm:cxn modelId="{4C9CF589-1397-495A-9ED0-403C028A5648}" type="presOf" srcId="{542B359E-AD04-45FE-B2EE-8B6359C3308A}" destId="{04D15A92-0299-41B3-873A-B451D9190191}" srcOrd="0" destOrd="5" presId="urn:microsoft.com/office/officeart/2005/8/layout/bList2"/>
    <dgm:cxn modelId="{BAD0E3A6-FD84-42ED-9C8C-F468FEF62BB9}" type="presParOf" srcId="{347A5D62-7CF3-4D81-A6D1-2BF4EAEC04C6}" destId="{6C969E53-D6C6-43E9-B250-215034292DFA}" srcOrd="0" destOrd="0" presId="urn:microsoft.com/office/officeart/2005/8/layout/bList2"/>
    <dgm:cxn modelId="{6899BF74-74DA-4918-8BF3-DB5411CAFC31}" type="presParOf" srcId="{6C969E53-D6C6-43E9-B250-215034292DFA}" destId="{8DF8646E-E6ED-44CD-BED4-E8E13972E57C}" srcOrd="0" destOrd="0" presId="urn:microsoft.com/office/officeart/2005/8/layout/bList2"/>
    <dgm:cxn modelId="{57557968-6313-4D2F-83F5-26CB81B8E4AE}" type="presParOf" srcId="{6C969E53-D6C6-43E9-B250-215034292DFA}" destId="{3D2F7677-7B27-43FF-853A-AFCE89AC126D}" srcOrd="1" destOrd="0" presId="urn:microsoft.com/office/officeart/2005/8/layout/bList2"/>
    <dgm:cxn modelId="{B30F1AA5-C5B6-433C-B1AC-E55C1C2A65B6}" type="presParOf" srcId="{6C969E53-D6C6-43E9-B250-215034292DFA}" destId="{2C03AA54-E6B1-4ACA-9999-A3171ECC0DEE}" srcOrd="2" destOrd="0" presId="urn:microsoft.com/office/officeart/2005/8/layout/bList2"/>
    <dgm:cxn modelId="{DD8676CE-2D0C-4F7C-98FA-F7F10C9DA523}" type="presParOf" srcId="{6C969E53-D6C6-43E9-B250-215034292DFA}" destId="{40B2C761-0802-4CF5-87C8-94F8653D0E43}" srcOrd="3" destOrd="0" presId="urn:microsoft.com/office/officeart/2005/8/layout/bList2"/>
    <dgm:cxn modelId="{FDFFFE63-4486-4E27-BD96-80E1C578A770}" type="presParOf" srcId="{347A5D62-7CF3-4D81-A6D1-2BF4EAEC04C6}" destId="{4ED987F2-CB81-4BAB-9FB1-864719F1682C}" srcOrd="1" destOrd="0" presId="urn:microsoft.com/office/officeart/2005/8/layout/bList2"/>
    <dgm:cxn modelId="{1DB27C7F-CD28-4ABF-A522-48BF7C566D50}" type="presParOf" srcId="{347A5D62-7CF3-4D81-A6D1-2BF4EAEC04C6}" destId="{67E7727E-F8FB-464C-B698-B5A2F76A9D17}" srcOrd="2" destOrd="0" presId="urn:microsoft.com/office/officeart/2005/8/layout/bList2"/>
    <dgm:cxn modelId="{78F6DCC5-F9C4-4208-9B11-1583EB6DDA82}" type="presParOf" srcId="{67E7727E-F8FB-464C-B698-B5A2F76A9D17}" destId="{04D15A92-0299-41B3-873A-B451D9190191}" srcOrd="0" destOrd="0" presId="urn:microsoft.com/office/officeart/2005/8/layout/bList2"/>
    <dgm:cxn modelId="{3845297C-48DE-4033-9E09-3CAF4C5416A6}" type="presParOf" srcId="{67E7727E-F8FB-464C-B698-B5A2F76A9D17}" destId="{4308DE4C-E483-43FA-A90A-EE51E05B2F66}" srcOrd="1" destOrd="0" presId="urn:microsoft.com/office/officeart/2005/8/layout/bList2"/>
    <dgm:cxn modelId="{86B4064F-2459-4A35-BBC9-0ED45B5CB3D5}" type="presParOf" srcId="{67E7727E-F8FB-464C-B698-B5A2F76A9D17}" destId="{E602C036-A04A-48A6-9E11-5C52B3A376F7}" srcOrd="2" destOrd="0" presId="urn:microsoft.com/office/officeart/2005/8/layout/bList2"/>
    <dgm:cxn modelId="{2842DE9E-EDDA-4147-9946-934190683D6D}" type="presParOf" srcId="{67E7727E-F8FB-464C-B698-B5A2F76A9D17}" destId="{ACD3915E-2A57-4E6A-9B03-C79240634B33}" srcOrd="3" destOrd="0" presId="urn:microsoft.com/office/officeart/2005/8/layout/bList2"/>
    <dgm:cxn modelId="{E5306160-9530-4656-AC10-FEF8A05BA062}" type="presParOf" srcId="{347A5D62-7CF3-4D81-A6D1-2BF4EAEC04C6}" destId="{069533BE-08C1-4EFB-9BCD-D893A39CBE08}" srcOrd="3" destOrd="0" presId="urn:microsoft.com/office/officeart/2005/8/layout/bList2"/>
    <dgm:cxn modelId="{F96AC71E-768F-4878-B27D-FB43577E4418}" type="presParOf" srcId="{347A5D62-7CF3-4D81-A6D1-2BF4EAEC04C6}" destId="{2D414A97-73BB-43DA-A8B2-3E10936171BB}" srcOrd="4" destOrd="0" presId="urn:microsoft.com/office/officeart/2005/8/layout/bList2"/>
    <dgm:cxn modelId="{2BCD08B3-6A43-4FA7-A169-179E8C208611}" type="presParOf" srcId="{2D414A97-73BB-43DA-A8B2-3E10936171BB}" destId="{2D802ECB-09E3-4201-986B-7C044FD71892}" srcOrd="0" destOrd="0" presId="urn:microsoft.com/office/officeart/2005/8/layout/bList2"/>
    <dgm:cxn modelId="{39A5B5C6-F572-467C-8880-0CE48646FAA1}" type="presParOf" srcId="{2D414A97-73BB-43DA-A8B2-3E10936171BB}" destId="{E16B0CDD-2939-4351-B37D-ECE0F0C40A39}" srcOrd="1" destOrd="0" presId="urn:microsoft.com/office/officeart/2005/8/layout/bList2"/>
    <dgm:cxn modelId="{F5EFF095-93AD-4769-8DC3-EA9B0F8BB8E5}" type="presParOf" srcId="{2D414A97-73BB-43DA-A8B2-3E10936171BB}" destId="{DD9B39F4-F8FF-4020-832D-24A7D0920EB0}" srcOrd="2" destOrd="0" presId="urn:microsoft.com/office/officeart/2005/8/layout/bList2"/>
    <dgm:cxn modelId="{8B49107D-AD6C-48BD-87CC-2ECD69EB02DA}" type="presParOf" srcId="{2D414A97-73BB-43DA-A8B2-3E10936171BB}" destId="{B876F0BE-4208-4073-A172-6CC05B0BC17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DE70A5-23F5-408D-ABC3-94936C9DA3AA}" type="doc">
      <dgm:prSet loTypeId="urn:microsoft.com/office/officeart/2008/layout/BendingPictureSemiTransparentText" loCatId="picture" qsTypeId="urn:microsoft.com/office/officeart/2005/8/quickstyle/3d3" qsCatId="3D" csTypeId="urn:microsoft.com/office/officeart/2005/8/colors/colorful4" csCatId="colorful" phldr="1"/>
      <dgm:spPr/>
      <dgm:t>
        <a:bodyPr/>
        <a:lstStyle/>
        <a:p>
          <a:endParaRPr lang="el-GR"/>
        </a:p>
      </dgm:t>
    </dgm:pt>
    <dgm:pt modelId="{C5AEDB31-E380-4120-9998-05ADE5B4E948}">
      <dgm:prSet phldrT="[Κείμενο]"/>
      <dgm:spPr/>
      <dgm:t>
        <a:bodyPr/>
        <a:lstStyle/>
        <a:p>
          <a:r>
            <a:rPr lang="el-GR" dirty="0">
              <a:solidFill>
                <a:schemeClr val="bg2">
                  <a:lumMod val="10000"/>
                </a:schemeClr>
              </a:solidFill>
            </a:rPr>
            <a:t>Μπάρες</a:t>
          </a:r>
          <a:r>
            <a:rPr lang="el-GR" dirty="0"/>
            <a:t> </a:t>
          </a:r>
          <a:r>
            <a:rPr lang="el-GR" dirty="0">
              <a:solidFill>
                <a:schemeClr val="bg2">
                  <a:lumMod val="10000"/>
                </a:schemeClr>
              </a:solidFill>
            </a:rPr>
            <a:t>δημητριακών</a:t>
          </a:r>
        </a:p>
      </dgm:t>
    </dgm:pt>
    <dgm:pt modelId="{6DA613C0-A6F6-4D2D-BE6C-B25B200B7F6B}" type="parTrans" cxnId="{DBB4DF41-396F-4E0B-BBB9-6483FF9A28E3}">
      <dgm:prSet/>
      <dgm:spPr/>
      <dgm:t>
        <a:bodyPr/>
        <a:lstStyle/>
        <a:p>
          <a:endParaRPr lang="el-GR"/>
        </a:p>
      </dgm:t>
    </dgm:pt>
    <dgm:pt modelId="{925150E2-E828-4E74-B15C-D57FA7F38873}" type="sibTrans" cxnId="{DBB4DF41-396F-4E0B-BBB9-6483FF9A28E3}">
      <dgm:prSet/>
      <dgm:spPr/>
      <dgm:t>
        <a:bodyPr/>
        <a:lstStyle/>
        <a:p>
          <a:endParaRPr lang="el-GR"/>
        </a:p>
      </dgm:t>
    </dgm:pt>
    <dgm:pt modelId="{4E83C799-3184-4E1A-8191-F3A4D2C49A4E}">
      <dgm:prSet phldrT="[Κείμενο]"/>
      <dgm:spPr/>
      <dgm:t>
        <a:bodyPr/>
        <a:lstStyle/>
        <a:p>
          <a:r>
            <a:rPr lang="el-GR" dirty="0">
              <a:solidFill>
                <a:schemeClr val="bg2">
                  <a:lumMod val="10000"/>
                </a:schemeClr>
              </a:solidFill>
            </a:rPr>
            <a:t>Κέτσαπ</a:t>
          </a:r>
        </a:p>
      </dgm:t>
    </dgm:pt>
    <dgm:pt modelId="{CB1DFF4D-F282-4F93-BEF0-0B7A0966031B}" type="parTrans" cxnId="{3DC687DA-78D2-45DD-A35A-6E83515D8668}">
      <dgm:prSet/>
      <dgm:spPr/>
      <dgm:t>
        <a:bodyPr/>
        <a:lstStyle/>
        <a:p>
          <a:endParaRPr lang="el-GR"/>
        </a:p>
      </dgm:t>
    </dgm:pt>
    <dgm:pt modelId="{00491364-55C9-4A2F-BB1A-08D3E4AF62A3}" type="sibTrans" cxnId="{3DC687DA-78D2-45DD-A35A-6E83515D8668}">
      <dgm:prSet/>
      <dgm:spPr/>
      <dgm:t>
        <a:bodyPr/>
        <a:lstStyle/>
        <a:p>
          <a:endParaRPr lang="el-GR"/>
        </a:p>
      </dgm:t>
    </dgm:pt>
    <dgm:pt modelId="{AE717D67-485B-4D79-A033-81792A6DF253}">
      <dgm:prSet phldrT="[Κείμενο]"/>
      <dgm:spPr/>
      <dgm:t>
        <a:bodyPr/>
        <a:lstStyle/>
        <a:p>
          <a:r>
            <a:rPr lang="en-US" dirty="0">
              <a:solidFill>
                <a:schemeClr val="bg2">
                  <a:lumMod val="10000"/>
                </a:schemeClr>
              </a:solidFill>
            </a:rPr>
            <a:t>Coca</a:t>
          </a:r>
          <a:r>
            <a:rPr lang="en-US" dirty="0"/>
            <a:t> </a:t>
          </a:r>
          <a:r>
            <a:rPr lang="en-US" dirty="0">
              <a:solidFill>
                <a:schemeClr val="bg2">
                  <a:lumMod val="10000"/>
                </a:schemeClr>
              </a:solidFill>
            </a:rPr>
            <a:t>Cola</a:t>
          </a:r>
          <a:endParaRPr lang="el-GR" dirty="0">
            <a:solidFill>
              <a:schemeClr val="bg2">
                <a:lumMod val="10000"/>
              </a:schemeClr>
            </a:solidFill>
          </a:endParaRPr>
        </a:p>
      </dgm:t>
    </dgm:pt>
    <dgm:pt modelId="{02A0FD41-7CB0-4089-8B5C-6971C64E67B9}" type="parTrans" cxnId="{89BAC861-CF7A-4472-BBA9-B66B20497F48}">
      <dgm:prSet/>
      <dgm:spPr/>
      <dgm:t>
        <a:bodyPr/>
        <a:lstStyle/>
        <a:p>
          <a:endParaRPr lang="el-GR"/>
        </a:p>
      </dgm:t>
    </dgm:pt>
    <dgm:pt modelId="{5F49E257-5CA4-4836-8864-91B754E097C3}" type="sibTrans" cxnId="{89BAC861-CF7A-4472-BBA9-B66B20497F48}">
      <dgm:prSet/>
      <dgm:spPr/>
      <dgm:t>
        <a:bodyPr/>
        <a:lstStyle/>
        <a:p>
          <a:endParaRPr lang="el-GR"/>
        </a:p>
      </dgm:t>
    </dgm:pt>
    <dgm:pt modelId="{B77216A1-EAD7-4521-ACA1-1E9488CA696E}" type="pres">
      <dgm:prSet presAssocID="{73DE70A5-23F5-408D-ABC3-94936C9DA3AA}" presName="Name0" presStyleCnt="0">
        <dgm:presLayoutVars>
          <dgm:dir/>
          <dgm:resizeHandles val="exact"/>
        </dgm:presLayoutVars>
      </dgm:prSet>
      <dgm:spPr/>
      <dgm:t>
        <a:bodyPr/>
        <a:lstStyle/>
        <a:p>
          <a:endParaRPr lang="el-GR"/>
        </a:p>
      </dgm:t>
    </dgm:pt>
    <dgm:pt modelId="{D702B1EA-2FCB-441E-B5F4-C093587CAF25}" type="pres">
      <dgm:prSet presAssocID="{C5AEDB31-E380-4120-9998-05ADE5B4E948}" presName="composite" presStyleCnt="0"/>
      <dgm:spPr/>
    </dgm:pt>
    <dgm:pt modelId="{822D6365-B5C2-4D43-A72D-CE29FCC0DED5}" type="pres">
      <dgm:prSet presAssocID="{C5AEDB31-E380-4120-9998-05ADE5B4E948}" presName="rect1" presStyleLbl="bgShp" presStyleIdx="0" presStyleCnt="3" custScaleX="152518" custLinFactNeighborX="-23073" custLinFactNeighborY="-171"/>
      <dgm:spPr>
        <a:blipFill rotWithShape="1">
          <a:blip xmlns:r="http://schemas.openxmlformats.org/officeDocument/2006/relationships" r:embed="rId1"/>
          <a:stretch>
            <a:fillRect/>
          </a:stretch>
        </a:blipFill>
      </dgm:spPr>
    </dgm:pt>
    <dgm:pt modelId="{69125699-3ED9-436B-AA1D-21942B13D683}" type="pres">
      <dgm:prSet presAssocID="{C5AEDB31-E380-4120-9998-05ADE5B4E948}" presName="rect2" presStyleLbl="trBgShp" presStyleIdx="0" presStyleCnt="3" custLinFactY="24174" custLinFactNeighborX="-45165" custLinFactNeighborY="100000">
        <dgm:presLayoutVars>
          <dgm:bulletEnabled val="1"/>
        </dgm:presLayoutVars>
      </dgm:prSet>
      <dgm:spPr/>
      <dgm:t>
        <a:bodyPr/>
        <a:lstStyle/>
        <a:p>
          <a:endParaRPr lang="el-GR"/>
        </a:p>
      </dgm:t>
    </dgm:pt>
    <dgm:pt modelId="{5463F4AB-2F3D-4785-A962-EAF13EA5C4A6}" type="pres">
      <dgm:prSet presAssocID="{925150E2-E828-4E74-B15C-D57FA7F38873}" presName="sibTrans" presStyleCnt="0"/>
      <dgm:spPr/>
    </dgm:pt>
    <dgm:pt modelId="{C8110C42-BA5F-4ADF-9CF5-6D0605FC5FCC}" type="pres">
      <dgm:prSet presAssocID="{4E83C799-3184-4E1A-8191-F3A4D2C49A4E}" presName="composite" presStyleCnt="0"/>
      <dgm:spPr/>
    </dgm:pt>
    <dgm:pt modelId="{302C1653-68B6-4450-A420-106E823AAAF6}" type="pres">
      <dgm:prSet presAssocID="{4E83C799-3184-4E1A-8191-F3A4D2C49A4E}" presName="rect1" presStyleLbl="bgShp" presStyleIdx="1" presStyleCnt="3" custScaleX="164838" custLinFactNeighborX="21937" custLinFactNeighborY="-171"/>
      <dgm:spPr>
        <a:blipFill rotWithShape="1">
          <a:blip xmlns:r="http://schemas.openxmlformats.org/officeDocument/2006/relationships" r:embed="rId2"/>
          <a:stretch>
            <a:fillRect/>
          </a:stretch>
        </a:blipFill>
      </dgm:spPr>
    </dgm:pt>
    <dgm:pt modelId="{E2AEFDBB-2197-4B4C-912E-6EC251B37BF4}" type="pres">
      <dgm:prSet presAssocID="{4E83C799-3184-4E1A-8191-F3A4D2C49A4E}" presName="rect2" presStyleLbl="trBgShp" presStyleIdx="1" presStyleCnt="3" custLinFactY="24174" custLinFactNeighborX="53054" custLinFactNeighborY="100000">
        <dgm:presLayoutVars>
          <dgm:bulletEnabled val="1"/>
        </dgm:presLayoutVars>
      </dgm:prSet>
      <dgm:spPr/>
      <dgm:t>
        <a:bodyPr/>
        <a:lstStyle/>
        <a:p>
          <a:endParaRPr lang="el-GR"/>
        </a:p>
      </dgm:t>
    </dgm:pt>
    <dgm:pt modelId="{6E85298B-9C83-4921-9CEB-7EF9F1146D75}" type="pres">
      <dgm:prSet presAssocID="{00491364-55C9-4A2F-BB1A-08D3E4AF62A3}" presName="sibTrans" presStyleCnt="0"/>
      <dgm:spPr/>
    </dgm:pt>
    <dgm:pt modelId="{BF82393D-EE3F-461D-B5D8-4BB6BE060407}" type="pres">
      <dgm:prSet presAssocID="{AE717D67-485B-4D79-A033-81792A6DF253}" presName="composite" presStyleCnt="0"/>
      <dgm:spPr/>
    </dgm:pt>
    <dgm:pt modelId="{794B9CC6-E867-4799-97D0-F39D6EA40A92}" type="pres">
      <dgm:prSet presAssocID="{AE717D67-485B-4D79-A033-81792A6DF253}" presName="rect1" presStyleLbl="bgShp" presStyleIdx="2" presStyleCnt="3" custScaleX="152172" custScaleY="109195" custLinFactNeighborX="-767" custLinFactNeighborY="-11865"/>
      <dgm:spPr>
        <a:blipFill rotWithShape="1">
          <a:blip xmlns:r="http://schemas.openxmlformats.org/officeDocument/2006/relationships" r:embed="rId3"/>
          <a:stretch>
            <a:fillRect/>
          </a:stretch>
        </a:blipFill>
      </dgm:spPr>
    </dgm:pt>
    <dgm:pt modelId="{32402AD3-1065-4414-80D7-5B3B0A9DEEEE}" type="pres">
      <dgm:prSet presAssocID="{AE717D67-485B-4D79-A033-81792A6DF253}" presName="rect2" presStyleLbl="trBgShp" presStyleIdx="2" presStyleCnt="3" custLinFactX="1655" custLinFactNeighborX="100000" custLinFactNeighborY="43963">
        <dgm:presLayoutVars>
          <dgm:bulletEnabled val="1"/>
        </dgm:presLayoutVars>
      </dgm:prSet>
      <dgm:spPr/>
      <dgm:t>
        <a:bodyPr/>
        <a:lstStyle/>
        <a:p>
          <a:endParaRPr lang="el-GR"/>
        </a:p>
      </dgm:t>
    </dgm:pt>
  </dgm:ptLst>
  <dgm:cxnLst>
    <dgm:cxn modelId="{3DC687DA-78D2-45DD-A35A-6E83515D8668}" srcId="{73DE70A5-23F5-408D-ABC3-94936C9DA3AA}" destId="{4E83C799-3184-4E1A-8191-F3A4D2C49A4E}" srcOrd="1" destOrd="0" parTransId="{CB1DFF4D-F282-4F93-BEF0-0B7A0966031B}" sibTransId="{00491364-55C9-4A2F-BB1A-08D3E4AF62A3}"/>
    <dgm:cxn modelId="{DBB4DF41-396F-4E0B-BBB9-6483FF9A28E3}" srcId="{73DE70A5-23F5-408D-ABC3-94936C9DA3AA}" destId="{C5AEDB31-E380-4120-9998-05ADE5B4E948}" srcOrd="0" destOrd="0" parTransId="{6DA613C0-A6F6-4D2D-BE6C-B25B200B7F6B}" sibTransId="{925150E2-E828-4E74-B15C-D57FA7F38873}"/>
    <dgm:cxn modelId="{658C5975-82AC-416B-9C35-7E3EA5765962}" type="presOf" srcId="{73DE70A5-23F5-408D-ABC3-94936C9DA3AA}" destId="{B77216A1-EAD7-4521-ACA1-1E9488CA696E}" srcOrd="0" destOrd="0" presId="urn:microsoft.com/office/officeart/2008/layout/BendingPictureSemiTransparentText"/>
    <dgm:cxn modelId="{D83F4466-096F-45D8-90BF-718D88FF4616}" type="presOf" srcId="{AE717D67-485B-4D79-A033-81792A6DF253}" destId="{32402AD3-1065-4414-80D7-5B3B0A9DEEEE}" srcOrd="0" destOrd="0" presId="urn:microsoft.com/office/officeart/2008/layout/BendingPictureSemiTransparentText"/>
    <dgm:cxn modelId="{07C785FA-C35E-4E24-9B4E-BBDED23DE7F0}" type="presOf" srcId="{4E83C799-3184-4E1A-8191-F3A4D2C49A4E}" destId="{E2AEFDBB-2197-4B4C-912E-6EC251B37BF4}" srcOrd="0" destOrd="0" presId="urn:microsoft.com/office/officeart/2008/layout/BendingPictureSemiTransparentText"/>
    <dgm:cxn modelId="{68819901-C1EC-438B-A879-8DEF94505C5A}" type="presOf" srcId="{C5AEDB31-E380-4120-9998-05ADE5B4E948}" destId="{69125699-3ED9-436B-AA1D-21942B13D683}" srcOrd="0" destOrd="0" presId="urn:microsoft.com/office/officeart/2008/layout/BendingPictureSemiTransparentText"/>
    <dgm:cxn modelId="{89BAC861-CF7A-4472-BBA9-B66B20497F48}" srcId="{73DE70A5-23F5-408D-ABC3-94936C9DA3AA}" destId="{AE717D67-485B-4D79-A033-81792A6DF253}" srcOrd="2" destOrd="0" parTransId="{02A0FD41-7CB0-4089-8B5C-6971C64E67B9}" sibTransId="{5F49E257-5CA4-4836-8864-91B754E097C3}"/>
    <dgm:cxn modelId="{6901B63D-B66D-4E0C-BB20-CCCE71D74FCB}" type="presParOf" srcId="{B77216A1-EAD7-4521-ACA1-1E9488CA696E}" destId="{D702B1EA-2FCB-441E-B5F4-C093587CAF25}" srcOrd="0" destOrd="0" presId="urn:microsoft.com/office/officeart/2008/layout/BendingPictureSemiTransparentText"/>
    <dgm:cxn modelId="{23669B5B-4098-46F2-9332-852F84D0D6BA}" type="presParOf" srcId="{D702B1EA-2FCB-441E-B5F4-C093587CAF25}" destId="{822D6365-B5C2-4D43-A72D-CE29FCC0DED5}" srcOrd="0" destOrd="0" presId="urn:microsoft.com/office/officeart/2008/layout/BendingPictureSemiTransparentText"/>
    <dgm:cxn modelId="{F5E62CA6-CCC4-4BCD-B195-AD235BAA97A3}" type="presParOf" srcId="{D702B1EA-2FCB-441E-B5F4-C093587CAF25}" destId="{69125699-3ED9-436B-AA1D-21942B13D683}" srcOrd="1" destOrd="0" presId="urn:microsoft.com/office/officeart/2008/layout/BendingPictureSemiTransparentText"/>
    <dgm:cxn modelId="{D535DFFC-4A35-4358-AD3D-6442F798C4C3}" type="presParOf" srcId="{B77216A1-EAD7-4521-ACA1-1E9488CA696E}" destId="{5463F4AB-2F3D-4785-A962-EAF13EA5C4A6}" srcOrd="1" destOrd="0" presId="urn:microsoft.com/office/officeart/2008/layout/BendingPictureSemiTransparentText"/>
    <dgm:cxn modelId="{07FB864F-4E6F-483E-83B3-FADB461046D4}" type="presParOf" srcId="{B77216A1-EAD7-4521-ACA1-1E9488CA696E}" destId="{C8110C42-BA5F-4ADF-9CF5-6D0605FC5FCC}" srcOrd="2" destOrd="0" presId="urn:microsoft.com/office/officeart/2008/layout/BendingPictureSemiTransparentText"/>
    <dgm:cxn modelId="{9D9FA52F-D9F6-408D-9FAC-5002CEE52BC8}" type="presParOf" srcId="{C8110C42-BA5F-4ADF-9CF5-6D0605FC5FCC}" destId="{302C1653-68B6-4450-A420-106E823AAAF6}" srcOrd="0" destOrd="0" presId="urn:microsoft.com/office/officeart/2008/layout/BendingPictureSemiTransparentText"/>
    <dgm:cxn modelId="{E86F4FAB-5AD5-4C40-BF9D-FC6AB1EAFDAC}" type="presParOf" srcId="{C8110C42-BA5F-4ADF-9CF5-6D0605FC5FCC}" destId="{E2AEFDBB-2197-4B4C-912E-6EC251B37BF4}" srcOrd="1" destOrd="0" presId="urn:microsoft.com/office/officeart/2008/layout/BendingPictureSemiTransparentText"/>
    <dgm:cxn modelId="{561902DE-BB0B-4D01-B0FB-5A46BEAF6567}" type="presParOf" srcId="{B77216A1-EAD7-4521-ACA1-1E9488CA696E}" destId="{6E85298B-9C83-4921-9CEB-7EF9F1146D75}" srcOrd="3" destOrd="0" presId="urn:microsoft.com/office/officeart/2008/layout/BendingPictureSemiTransparentText"/>
    <dgm:cxn modelId="{5BEE944D-DA7C-4819-9AAB-04F2E74F726F}" type="presParOf" srcId="{B77216A1-EAD7-4521-ACA1-1E9488CA696E}" destId="{BF82393D-EE3F-461D-B5D8-4BB6BE060407}" srcOrd="4" destOrd="0" presId="urn:microsoft.com/office/officeart/2008/layout/BendingPictureSemiTransparentText"/>
    <dgm:cxn modelId="{FC5D0A8E-C052-49A6-8DA3-467746D4A34F}" type="presParOf" srcId="{BF82393D-EE3F-461D-B5D8-4BB6BE060407}" destId="{794B9CC6-E867-4799-97D0-F39D6EA40A92}" srcOrd="0" destOrd="0" presId="urn:microsoft.com/office/officeart/2008/layout/BendingPictureSemiTransparentText"/>
    <dgm:cxn modelId="{C72E7AE9-B87A-46A9-82AC-3D0E68FE8C02}" type="presParOf" srcId="{BF82393D-EE3F-461D-B5D8-4BB6BE060407}" destId="{32402AD3-1065-4414-80D7-5B3B0A9DEEEE}"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310883-6953-463C-A08A-439EF9F87D23}" type="doc">
      <dgm:prSet loTypeId="urn:microsoft.com/office/officeart/2016/7/layout/RepeatingBendingProcessNew" loCatId="process" qsTypeId="urn:microsoft.com/office/officeart/2005/8/quickstyle/3d4" qsCatId="3D" csTypeId="urn:microsoft.com/office/officeart/2005/8/colors/accent2_1" csCatId="accent2" phldr="1"/>
      <dgm:spPr/>
      <dgm:t>
        <a:bodyPr/>
        <a:lstStyle/>
        <a:p>
          <a:endParaRPr lang="el-GR"/>
        </a:p>
      </dgm:t>
    </dgm:pt>
    <dgm:pt modelId="{524C92D9-889D-4BAC-BDFB-937270BAC60E}">
      <dgm:prSet phldrT="[Κείμενο]" custT="1"/>
      <dgm:spPr/>
      <dgm:t>
        <a:bodyPr/>
        <a:lstStyle/>
        <a:p>
          <a:r>
            <a:rPr lang="el-GR" sz="1600" dirty="0">
              <a:solidFill>
                <a:schemeClr val="bg2">
                  <a:lumMod val="10000"/>
                </a:schemeClr>
              </a:solidFill>
            </a:rPr>
            <a:t>Το ενδιαφέρον της τελευταίας δεκαετίας για διατροφή χαμηλών λιπαρών, είχε σαν απόρροια να γεμίσουν τα ράφια με </a:t>
          </a:r>
          <a:r>
            <a:rPr lang="el-GR" sz="1600" b="1" dirty="0">
              <a:solidFill>
                <a:schemeClr val="bg2">
                  <a:lumMod val="10000"/>
                </a:schemeClr>
              </a:solidFill>
            </a:rPr>
            <a:t>προϊόντα</a:t>
          </a:r>
          <a:r>
            <a:rPr lang="el-GR" sz="1600" dirty="0">
              <a:solidFill>
                <a:schemeClr val="bg2">
                  <a:lumMod val="10000"/>
                </a:schemeClr>
              </a:solidFill>
            </a:rPr>
            <a:t> αποφορτισμένα από λίπη αλλά </a:t>
          </a:r>
          <a:r>
            <a:rPr lang="el-GR" sz="1600" b="1" dirty="0">
              <a:solidFill>
                <a:schemeClr val="bg2">
                  <a:lumMod val="10000"/>
                </a:schemeClr>
              </a:solidFill>
            </a:rPr>
            <a:t>φορτωμένα από ζάχαρη</a:t>
          </a:r>
          <a:r>
            <a:rPr lang="el-GR" sz="1600" dirty="0">
              <a:solidFill>
                <a:schemeClr val="bg2">
                  <a:lumMod val="10000"/>
                </a:schemeClr>
              </a:solidFill>
            </a:rPr>
            <a:t>. </a:t>
          </a:r>
        </a:p>
      </dgm:t>
    </dgm:pt>
    <dgm:pt modelId="{97039143-6B1D-4A8E-96C4-F442E592BA47}" type="parTrans" cxnId="{956ACEE9-6836-43FE-ABA0-673C92FE0A94}">
      <dgm:prSet/>
      <dgm:spPr/>
      <dgm:t>
        <a:bodyPr/>
        <a:lstStyle/>
        <a:p>
          <a:endParaRPr lang="el-GR"/>
        </a:p>
      </dgm:t>
    </dgm:pt>
    <dgm:pt modelId="{D0EFE218-5AF0-4751-96DF-A23FD655BFE3}" type="sibTrans" cxnId="{956ACEE9-6836-43FE-ABA0-673C92FE0A94}">
      <dgm:prSet/>
      <dgm:spPr/>
      <dgm:t>
        <a:bodyPr/>
        <a:lstStyle/>
        <a:p>
          <a:endParaRPr lang="el-GR" dirty="0"/>
        </a:p>
      </dgm:t>
    </dgm:pt>
    <dgm:pt modelId="{745449E0-6AA7-4DA3-9BA0-3C1853AD0768}">
      <dgm:prSet phldrT="[Κείμενο]" custT="1"/>
      <dgm:spPr/>
      <dgm:t>
        <a:bodyPr/>
        <a:lstStyle/>
        <a:p>
          <a:r>
            <a:rPr lang="el-GR" sz="1600" dirty="0">
              <a:solidFill>
                <a:schemeClr val="bg2">
                  <a:lumMod val="10000"/>
                </a:schemeClr>
              </a:solidFill>
            </a:rPr>
            <a:t>Γίνεται κατανάλωση από </a:t>
          </a:r>
          <a:r>
            <a:rPr lang="el-GR" sz="1600" b="1" dirty="0">
              <a:solidFill>
                <a:schemeClr val="bg2">
                  <a:lumMod val="10000"/>
                </a:schemeClr>
              </a:solidFill>
            </a:rPr>
            <a:t>απίστευτες ποσότητες κρυφών γλυκαντικών </a:t>
          </a:r>
          <a:r>
            <a:rPr lang="el-GR" sz="1600" dirty="0">
              <a:solidFill>
                <a:schemeClr val="bg2">
                  <a:lumMod val="10000"/>
                </a:schemeClr>
              </a:solidFill>
            </a:rPr>
            <a:t>με συνέπεια </a:t>
          </a:r>
          <a:r>
            <a:rPr lang="el-GR" sz="1600" b="1" dirty="0">
              <a:solidFill>
                <a:schemeClr val="bg2">
                  <a:lumMod val="10000"/>
                </a:schemeClr>
              </a:solidFill>
            </a:rPr>
            <a:t>οι καταναλωτές να εθίζονται </a:t>
          </a:r>
          <a:r>
            <a:rPr lang="el-GR" sz="1600" dirty="0">
              <a:solidFill>
                <a:schemeClr val="bg2">
                  <a:lumMod val="10000"/>
                </a:schemeClr>
              </a:solidFill>
            </a:rPr>
            <a:t>στις γεύσεις αυτές. </a:t>
          </a:r>
        </a:p>
      </dgm:t>
    </dgm:pt>
    <dgm:pt modelId="{61D6A57C-363A-47F2-A0F2-E19242E88A9A}" type="parTrans" cxnId="{F6049F1F-D4AC-497D-B914-D0E301C09FB3}">
      <dgm:prSet/>
      <dgm:spPr/>
      <dgm:t>
        <a:bodyPr/>
        <a:lstStyle/>
        <a:p>
          <a:endParaRPr lang="el-GR"/>
        </a:p>
      </dgm:t>
    </dgm:pt>
    <dgm:pt modelId="{DED9D2BD-2618-4DD7-9ADA-DB6F8843AD58}" type="sibTrans" cxnId="{F6049F1F-D4AC-497D-B914-D0E301C09FB3}">
      <dgm:prSet/>
      <dgm:spPr/>
      <dgm:t>
        <a:bodyPr/>
        <a:lstStyle/>
        <a:p>
          <a:endParaRPr lang="el-GR" dirty="0"/>
        </a:p>
      </dgm:t>
    </dgm:pt>
    <dgm:pt modelId="{F556CAD2-60C0-494C-852D-3D0420EEC999}">
      <dgm:prSet phldrT="[Κείμενο]" custT="1"/>
      <dgm:spPr/>
      <dgm:t>
        <a:bodyPr/>
        <a:lstStyle/>
        <a:p>
          <a:r>
            <a:rPr lang="el-GR" sz="1600" dirty="0">
              <a:solidFill>
                <a:schemeClr val="bg2">
                  <a:lumMod val="10000"/>
                </a:schemeClr>
              </a:solidFill>
            </a:rPr>
            <a:t>Τα </a:t>
          </a:r>
          <a:r>
            <a:rPr lang="el-GR" sz="1600" b="1" dirty="0">
              <a:solidFill>
                <a:schemeClr val="bg2">
                  <a:lumMod val="10000"/>
                </a:schemeClr>
              </a:solidFill>
            </a:rPr>
            <a:t>παιδιά</a:t>
          </a:r>
          <a:r>
            <a:rPr lang="el-GR" sz="1600" dirty="0">
              <a:solidFill>
                <a:schemeClr val="bg2">
                  <a:lumMod val="10000"/>
                </a:schemeClr>
              </a:solidFill>
            </a:rPr>
            <a:t> μεγαλώνουν δημιουργώντας μια νέα γενιά εθισμένη στη ζάχαρη, που ήδη αντιμετωπίζει </a:t>
          </a:r>
          <a:r>
            <a:rPr lang="el-GR" sz="1600" b="1" dirty="0">
              <a:solidFill>
                <a:schemeClr val="bg2">
                  <a:lumMod val="10000"/>
                </a:schemeClr>
              </a:solidFill>
            </a:rPr>
            <a:t>μαζικό πρόβλημα παχυσαρκίας</a:t>
          </a:r>
          <a:r>
            <a:rPr lang="el-GR" sz="1600" dirty="0"/>
            <a:t>.</a:t>
          </a:r>
        </a:p>
      </dgm:t>
    </dgm:pt>
    <dgm:pt modelId="{73EA3A81-D4C5-4F5E-BB96-DABA7FD83688}" type="parTrans" cxnId="{61A97144-BE26-4E36-9607-4ABD690CB75B}">
      <dgm:prSet/>
      <dgm:spPr/>
      <dgm:t>
        <a:bodyPr/>
        <a:lstStyle/>
        <a:p>
          <a:endParaRPr lang="el-GR"/>
        </a:p>
      </dgm:t>
    </dgm:pt>
    <dgm:pt modelId="{354093B1-B352-4BB7-8821-1FEEA618FC8D}" type="sibTrans" cxnId="{61A97144-BE26-4E36-9607-4ABD690CB75B}">
      <dgm:prSet/>
      <dgm:spPr/>
      <dgm:t>
        <a:bodyPr/>
        <a:lstStyle/>
        <a:p>
          <a:endParaRPr lang="el-GR" dirty="0"/>
        </a:p>
      </dgm:t>
    </dgm:pt>
    <dgm:pt modelId="{7A823DD9-7951-4AF3-B842-8B9E18E5FB0E}">
      <dgm:prSet phldrT="[Κείμενο]" custT="1"/>
      <dgm:spPr/>
      <dgm:t>
        <a:bodyPr/>
        <a:lstStyle/>
        <a:p>
          <a:r>
            <a:rPr lang="el-GR" sz="1600" dirty="0">
              <a:solidFill>
                <a:schemeClr val="bg2">
                  <a:lumMod val="10000"/>
                </a:schemeClr>
              </a:solidFill>
            </a:rPr>
            <a:t>Για το λόγο αυτό οι </a:t>
          </a:r>
          <a:r>
            <a:rPr lang="el-GR" sz="1600" b="1" dirty="0">
              <a:solidFill>
                <a:schemeClr val="bg2">
                  <a:lumMod val="10000"/>
                </a:schemeClr>
              </a:solidFill>
            </a:rPr>
            <a:t>βιομηχανίες τροφίμων</a:t>
          </a:r>
          <a:r>
            <a:rPr lang="el-GR" sz="1600" dirty="0">
              <a:solidFill>
                <a:schemeClr val="bg2">
                  <a:lumMod val="10000"/>
                </a:schemeClr>
              </a:solidFill>
            </a:rPr>
            <a:t> ωθήθηκαν στην </a:t>
          </a:r>
          <a:r>
            <a:rPr lang="el-GR" sz="1600" b="1" dirty="0">
              <a:solidFill>
                <a:schemeClr val="bg2">
                  <a:lumMod val="10000"/>
                </a:schemeClr>
              </a:solidFill>
            </a:rPr>
            <a:t>παραγωγή μίας μεγάλης σειράς γλυκαντικών ουσιών </a:t>
          </a:r>
          <a:r>
            <a:rPr lang="el-GR" sz="1600" dirty="0">
              <a:solidFill>
                <a:schemeClr val="bg2">
                  <a:lumMod val="10000"/>
                </a:schemeClr>
              </a:solidFill>
            </a:rPr>
            <a:t>με σκοπό την αντικατάσταση της ζάχαρης στα προϊόντα.</a:t>
          </a:r>
        </a:p>
      </dgm:t>
    </dgm:pt>
    <dgm:pt modelId="{F9E4639D-A427-4673-9879-C2979FB379D3}" type="parTrans" cxnId="{B8AB94E9-60CB-40C0-9346-1F2C29B2FD06}">
      <dgm:prSet/>
      <dgm:spPr/>
      <dgm:t>
        <a:bodyPr/>
        <a:lstStyle/>
        <a:p>
          <a:endParaRPr lang="el-GR"/>
        </a:p>
      </dgm:t>
    </dgm:pt>
    <dgm:pt modelId="{744703BA-86C9-4783-B6CB-03466014E4EC}" type="sibTrans" cxnId="{B8AB94E9-60CB-40C0-9346-1F2C29B2FD06}">
      <dgm:prSet/>
      <dgm:spPr/>
      <dgm:t>
        <a:bodyPr/>
        <a:lstStyle/>
        <a:p>
          <a:endParaRPr lang="el-GR" dirty="0"/>
        </a:p>
      </dgm:t>
    </dgm:pt>
    <dgm:pt modelId="{C27644B4-3066-4F86-A710-EAC0BCC7307E}">
      <dgm:prSet phldrT="[Κείμενο]" custT="1"/>
      <dgm:spPr/>
      <dgm:t>
        <a:bodyPr/>
        <a:lstStyle/>
        <a:p>
          <a:r>
            <a:rPr lang="el-GR" sz="1600" dirty="0">
              <a:solidFill>
                <a:schemeClr val="bg2">
                  <a:lumMod val="10000"/>
                </a:schemeClr>
              </a:solidFill>
            </a:rPr>
            <a:t>Τα προϊόντα αυτά δίνουν γλυκιά γεύση και παρέχουν 0 έως 4 θερμίδες ανά γραμμάριο στον οργανισμό, αλλά </a:t>
          </a:r>
          <a:r>
            <a:rPr lang="el-GR" sz="1600" b="1" dirty="0">
              <a:solidFill>
                <a:schemeClr val="bg2">
                  <a:lumMod val="10000"/>
                </a:schemeClr>
              </a:solidFill>
            </a:rPr>
            <a:t>συνεχίζουν να εθίζουν τον καταναλωτή </a:t>
          </a:r>
          <a:r>
            <a:rPr lang="el-GR" sz="1600" dirty="0">
              <a:solidFill>
                <a:schemeClr val="bg2">
                  <a:lumMod val="10000"/>
                </a:schemeClr>
              </a:solidFill>
            </a:rPr>
            <a:t>στο να κάνει κατάχρηση αυτών των προϊόντων. </a:t>
          </a:r>
        </a:p>
      </dgm:t>
    </dgm:pt>
    <dgm:pt modelId="{04C2E5E6-40B3-4546-8A40-48CCA1649026}" type="parTrans" cxnId="{4F54D07B-8F20-4A63-9388-F04E789A3FB6}">
      <dgm:prSet/>
      <dgm:spPr/>
      <dgm:t>
        <a:bodyPr/>
        <a:lstStyle/>
        <a:p>
          <a:endParaRPr lang="el-GR"/>
        </a:p>
      </dgm:t>
    </dgm:pt>
    <dgm:pt modelId="{18A74829-95FB-4D76-AC25-E05C3CF12A03}" type="sibTrans" cxnId="{4F54D07B-8F20-4A63-9388-F04E789A3FB6}">
      <dgm:prSet/>
      <dgm:spPr/>
      <dgm:t>
        <a:bodyPr/>
        <a:lstStyle/>
        <a:p>
          <a:endParaRPr lang="el-GR" dirty="0"/>
        </a:p>
      </dgm:t>
    </dgm:pt>
    <dgm:pt modelId="{275B4433-342B-4C93-A1E5-3DD1E67CCCE3}">
      <dgm:prSet phldrT="[Κείμενο]" custT="1"/>
      <dgm:spPr/>
      <dgm:t>
        <a:bodyPr/>
        <a:lstStyle/>
        <a:p>
          <a:r>
            <a:rPr lang="el-GR" sz="1600" dirty="0">
              <a:solidFill>
                <a:schemeClr val="bg2">
                  <a:lumMod val="10000"/>
                </a:schemeClr>
              </a:solidFill>
            </a:rPr>
            <a:t>Τα επεξεργασμένα τρόφιμα περιέχουν </a:t>
          </a:r>
          <a:r>
            <a:rPr lang="el-GR" sz="1600" b="1" dirty="0">
              <a:solidFill>
                <a:schemeClr val="bg2">
                  <a:lumMod val="10000"/>
                </a:schemeClr>
              </a:solidFill>
            </a:rPr>
            <a:t>κρυφή ζάχαρη</a:t>
          </a:r>
          <a:r>
            <a:rPr lang="el-GR" sz="1600" dirty="0">
              <a:solidFill>
                <a:schemeClr val="bg2">
                  <a:lumMod val="10000"/>
                </a:schemeClr>
              </a:solidFill>
            </a:rPr>
            <a:t>, βάσει της ποσότητας που περικλείεται στο τρόφιμο, με φθίνουσα σειρά, δηλαδή το συστατικό που εμπεριέχεται σε μεγαλύτερη ποσότητα αναγράφεται πρώτο και εκείνο με το μικρότερο βάρος αναγράφεται τελευταίο.</a:t>
          </a:r>
        </a:p>
      </dgm:t>
    </dgm:pt>
    <dgm:pt modelId="{7CEBEE65-3739-4D36-BBAE-868460673A02}" type="parTrans" cxnId="{61270F63-2F93-4E78-A033-7DDAEB15356B}">
      <dgm:prSet/>
      <dgm:spPr/>
      <dgm:t>
        <a:bodyPr/>
        <a:lstStyle/>
        <a:p>
          <a:endParaRPr lang="el-GR"/>
        </a:p>
      </dgm:t>
    </dgm:pt>
    <dgm:pt modelId="{E35996AF-6F3B-4318-AF4E-A14A79C821A9}" type="sibTrans" cxnId="{61270F63-2F93-4E78-A033-7DDAEB15356B}">
      <dgm:prSet/>
      <dgm:spPr/>
      <dgm:t>
        <a:bodyPr/>
        <a:lstStyle/>
        <a:p>
          <a:endParaRPr lang="el-GR"/>
        </a:p>
      </dgm:t>
    </dgm:pt>
    <dgm:pt modelId="{442A9DB5-A582-4ECF-BFA4-2A8CAF6D2BCA}" type="pres">
      <dgm:prSet presAssocID="{4D310883-6953-463C-A08A-439EF9F87D23}" presName="Name0" presStyleCnt="0">
        <dgm:presLayoutVars>
          <dgm:dir/>
          <dgm:resizeHandles val="exact"/>
        </dgm:presLayoutVars>
      </dgm:prSet>
      <dgm:spPr/>
      <dgm:t>
        <a:bodyPr/>
        <a:lstStyle/>
        <a:p>
          <a:endParaRPr lang="el-GR"/>
        </a:p>
      </dgm:t>
    </dgm:pt>
    <dgm:pt modelId="{42F391AE-E23E-46CB-89E6-EF12E7FDF277}" type="pres">
      <dgm:prSet presAssocID="{524C92D9-889D-4BAC-BDFB-937270BAC60E}" presName="node" presStyleLbl="node1" presStyleIdx="0" presStyleCnt="6">
        <dgm:presLayoutVars>
          <dgm:bulletEnabled val="1"/>
        </dgm:presLayoutVars>
      </dgm:prSet>
      <dgm:spPr/>
      <dgm:t>
        <a:bodyPr/>
        <a:lstStyle/>
        <a:p>
          <a:endParaRPr lang="el-GR"/>
        </a:p>
      </dgm:t>
    </dgm:pt>
    <dgm:pt modelId="{14F1C5FC-3546-40AA-866A-716AFAB629FA}" type="pres">
      <dgm:prSet presAssocID="{D0EFE218-5AF0-4751-96DF-A23FD655BFE3}" presName="sibTrans" presStyleLbl="sibTrans1D1" presStyleIdx="0" presStyleCnt="5"/>
      <dgm:spPr/>
      <dgm:t>
        <a:bodyPr/>
        <a:lstStyle/>
        <a:p>
          <a:endParaRPr lang="el-GR"/>
        </a:p>
      </dgm:t>
    </dgm:pt>
    <dgm:pt modelId="{3FF8C32B-1D04-4294-997C-676CE366DD5A}" type="pres">
      <dgm:prSet presAssocID="{D0EFE218-5AF0-4751-96DF-A23FD655BFE3}" presName="connectorText" presStyleLbl="sibTrans1D1" presStyleIdx="0" presStyleCnt="5"/>
      <dgm:spPr/>
      <dgm:t>
        <a:bodyPr/>
        <a:lstStyle/>
        <a:p>
          <a:endParaRPr lang="el-GR"/>
        </a:p>
      </dgm:t>
    </dgm:pt>
    <dgm:pt modelId="{5A340B67-BA88-48EB-9AAB-81C1FE3C2734}" type="pres">
      <dgm:prSet presAssocID="{745449E0-6AA7-4DA3-9BA0-3C1853AD0768}" presName="node" presStyleLbl="node1" presStyleIdx="1" presStyleCnt="6" custLinFactNeighborX="-874" custLinFactNeighborY="-415">
        <dgm:presLayoutVars>
          <dgm:bulletEnabled val="1"/>
        </dgm:presLayoutVars>
      </dgm:prSet>
      <dgm:spPr/>
      <dgm:t>
        <a:bodyPr/>
        <a:lstStyle/>
        <a:p>
          <a:endParaRPr lang="el-GR"/>
        </a:p>
      </dgm:t>
    </dgm:pt>
    <dgm:pt modelId="{EE9362EE-D0CC-42C0-A39F-4430A7A4F81E}" type="pres">
      <dgm:prSet presAssocID="{DED9D2BD-2618-4DD7-9ADA-DB6F8843AD58}" presName="sibTrans" presStyleLbl="sibTrans1D1" presStyleIdx="1" presStyleCnt="5"/>
      <dgm:spPr/>
      <dgm:t>
        <a:bodyPr/>
        <a:lstStyle/>
        <a:p>
          <a:endParaRPr lang="el-GR"/>
        </a:p>
      </dgm:t>
    </dgm:pt>
    <dgm:pt modelId="{F8A8EF23-9851-45DD-8A1C-F67C350FE839}" type="pres">
      <dgm:prSet presAssocID="{DED9D2BD-2618-4DD7-9ADA-DB6F8843AD58}" presName="connectorText" presStyleLbl="sibTrans1D1" presStyleIdx="1" presStyleCnt="5"/>
      <dgm:spPr/>
      <dgm:t>
        <a:bodyPr/>
        <a:lstStyle/>
        <a:p>
          <a:endParaRPr lang="el-GR"/>
        </a:p>
      </dgm:t>
    </dgm:pt>
    <dgm:pt modelId="{BC351A32-1D18-4A29-ACDA-91615566EBC1}" type="pres">
      <dgm:prSet presAssocID="{F556CAD2-60C0-494C-852D-3D0420EEC999}" presName="node" presStyleLbl="node1" presStyleIdx="2" presStyleCnt="6">
        <dgm:presLayoutVars>
          <dgm:bulletEnabled val="1"/>
        </dgm:presLayoutVars>
      </dgm:prSet>
      <dgm:spPr/>
      <dgm:t>
        <a:bodyPr/>
        <a:lstStyle/>
        <a:p>
          <a:endParaRPr lang="el-GR"/>
        </a:p>
      </dgm:t>
    </dgm:pt>
    <dgm:pt modelId="{A37D7231-D2F3-468D-96D0-F8CE0B8A3299}" type="pres">
      <dgm:prSet presAssocID="{354093B1-B352-4BB7-8821-1FEEA618FC8D}" presName="sibTrans" presStyleLbl="sibTrans1D1" presStyleIdx="2" presStyleCnt="5"/>
      <dgm:spPr/>
      <dgm:t>
        <a:bodyPr/>
        <a:lstStyle/>
        <a:p>
          <a:endParaRPr lang="el-GR"/>
        </a:p>
      </dgm:t>
    </dgm:pt>
    <dgm:pt modelId="{4C0231B5-F9E7-4905-8BD2-EFEA15ED06BF}" type="pres">
      <dgm:prSet presAssocID="{354093B1-B352-4BB7-8821-1FEEA618FC8D}" presName="connectorText" presStyleLbl="sibTrans1D1" presStyleIdx="2" presStyleCnt="5"/>
      <dgm:spPr/>
      <dgm:t>
        <a:bodyPr/>
        <a:lstStyle/>
        <a:p>
          <a:endParaRPr lang="el-GR"/>
        </a:p>
      </dgm:t>
    </dgm:pt>
    <dgm:pt modelId="{20E60BFE-02CC-475A-8B39-2ACDC249DBB2}" type="pres">
      <dgm:prSet presAssocID="{7A823DD9-7951-4AF3-B842-8B9E18E5FB0E}" presName="node" presStyleLbl="node1" presStyleIdx="3" presStyleCnt="6" custScaleY="126771">
        <dgm:presLayoutVars>
          <dgm:bulletEnabled val="1"/>
        </dgm:presLayoutVars>
      </dgm:prSet>
      <dgm:spPr/>
      <dgm:t>
        <a:bodyPr/>
        <a:lstStyle/>
        <a:p>
          <a:endParaRPr lang="el-GR"/>
        </a:p>
      </dgm:t>
    </dgm:pt>
    <dgm:pt modelId="{CAEE84CA-6158-45AC-9BBF-8DF3F1670785}" type="pres">
      <dgm:prSet presAssocID="{744703BA-86C9-4783-B6CB-03466014E4EC}" presName="sibTrans" presStyleLbl="sibTrans1D1" presStyleIdx="3" presStyleCnt="5"/>
      <dgm:spPr/>
      <dgm:t>
        <a:bodyPr/>
        <a:lstStyle/>
        <a:p>
          <a:endParaRPr lang="el-GR"/>
        </a:p>
      </dgm:t>
    </dgm:pt>
    <dgm:pt modelId="{5DABF804-1504-4B5A-98FB-959C9408F29F}" type="pres">
      <dgm:prSet presAssocID="{744703BA-86C9-4783-B6CB-03466014E4EC}" presName="connectorText" presStyleLbl="sibTrans1D1" presStyleIdx="3" presStyleCnt="5"/>
      <dgm:spPr/>
      <dgm:t>
        <a:bodyPr/>
        <a:lstStyle/>
        <a:p>
          <a:endParaRPr lang="el-GR"/>
        </a:p>
      </dgm:t>
    </dgm:pt>
    <dgm:pt modelId="{8A7DDD92-8114-4CC1-9869-A0548CAC6B30}" type="pres">
      <dgm:prSet presAssocID="{C27644B4-3066-4F86-A710-EAC0BCC7307E}" presName="node" presStyleLbl="node1" presStyleIdx="4" presStyleCnt="6" custScaleY="126771">
        <dgm:presLayoutVars>
          <dgm:bulletEnabled val="1"/>
        </dgm:presLayoutVars>
      </dgm:prSet>
      <dgm:spPr/>
      <dgm:t>
        <a:bodyPr/>
        <a:lstStyle/>
        <a:p>
          <a:endParaRPr lang="el-GR"/>
        </a:p>
      </dgm:t>
    </dgm:pt>
    <dgm:pt modelId="{81F69701-E341-4C27-99AA-FF89E690FF07}" type="pres">
      <dgm:prSet presAssocID="{18A74829-95FB-4D76-AC25-E05C3CF12A03}" presName="sibTrans" presStyleLbl="sibTrans1D1" presStyleIdx="4" presStyleCnt="5"/>
      <dgm:spPr/>
      <dgm:t>
        <a:bodyPr/>
        <a:lstStyle/>
        <a:p>
          <a:endParaRPr lang="el-GR"/>
        </a:p>
      </dgm:t>
    </dgm:pt>
    <dgm:pt modelId="{BA6E1DC6-1943-4700-A39E-DEE4E54E91D6}" type="pres">
      <dgm:prSet presAssocID="{18A74829-95FB-4D76-AC25-E05C3CF12A03}" presName="connectorText" presStyleLbl="sibTrans1D1" presStyleIdx="4" presStyleCnt="5"/>
      <dgm:spPr/>
      <dgm:t>
        <a:bodyPr/>
        <a:lstStyle/>
        <a:p>
          <a:endParaRPr lang="el-GR"/>
        </a:p>
      </dgm:t>
    </dgm:pt>
    <dgm:pt modelId="{6518EBD4-384D-45ED-9B15-671855F01C1C}" type="pres">
      <dgm:prSet presAssocID="{275B4433-342B-4C93-A1E5-3DD1E67CCCE3}" presName="node" presStyleLbl="node1" presStyleIdx="5" presStyleCnt="6" custScaleY="126771">
        <dgm:presLayoutVars>
          <dgm:bulletEnabled val="1"/>
        </dgm:presLayoutVars>
      </dgm:prSet>
      <dgm:spPr/>
      <dgm:t>
        <a:bodyPr/>
        <a:lstStyle/>
        <a:p>
          <a:endParaRPr lang="el-GR"/>
        </a:p>
      </dgm:t>
    </dgm:pt>
  </dgm:ptLst>
  <dgm:cxnLst>
    <dgm:cxn modelId="{895EB909-BD25-4150-B879-39B90A8B73D2}" type="presOf" srcId="{DED9D2BD-2618-4DD7-9ADA-DB6F8843AD58}" destId="{EE9362EE-D0CC-42C0-A39F-4430A7A4F81E}" srcOrd="0" destOrd="0" presId="urn:microsoft.com/office/officeart/2016/7/layout/RepeatingBendingProcessNew"/>
    <dgm:cxn modelId="{F6049F1F-D4AC-497D-B914-D0E301C09FB3}" srcId="{4D310883-6953-463C-A08A-439EF9F87D23}" destId="{745449E0-6AA7-4DA3-9BA0-3C1853AD0768}" srcOrd="1" destOrd="0" parTransId="{61D6A57C-363A-47F2-A0F2-E19242E88A9A}" sibTransId="{DED9D2BD-2618-4DD7-9ADA-DB6F8843AD58}"/>
    <dgm:cxn modelId="{88EDB967-58FC-43D3-9E83-750B13E00B73}" type="presOf" srcId="{C27644B4-3066-4F86-A710-EAC0BCC7307E}" destId="{8A7DDD92-8114-4CC1-9869-A0548CAC6B30}" srcOrd="0" destOrd="0" presId="urn:microsoft.com/office/officeart/2016/7/layout/RepeatingBendingProcessNew"/>
    <dgm:cxn modelId="{2E09CD9A-624A-48D6-B5DC-1FB9241AE8EF}" type="presOf" srcId="{744703BA-86C9-4783-B6CB-03466014E4EC}" destId="{CAEE84CA-6158-45AC-9BBF-8DF3F1670785}" srcOrd="0" destOrd="0" presId="urn:microsoft.com/office/officeart/2016/7/layout/RepeatingBendingProcessNew"/>
    <dgm:cxn modelId="{61A97144-BE26-4E36-9607-4ABD690CB75B}" srcId="{4D310883-6953-463C-A08A-439EF9F87D23}" destId="{F556CAD2-60C0-494C-852D-3D0420EEC999}" srcOrd="2" destOrd="0" parTransId="{73EA3A81-D4C5-4F5E-BB96-DABA7FD83688}" sibTransId="{354093B1-B352-4BB7-8821-1FEEA618FC8D}"/>
    <dgm:cxn modelId="{9C5595B1-6ADC-457D-8EB7-5DE942FA980D}" type="presOf" srcId="{18A74829-95FB-4D76-AC25-E05C3CF12A03}" destId="{81F69701-E341-4C27-99AA-FF89E690FF07}" srcOrd="0" destOrd="0" presId="urn:microsoft.com/office/officeart/2016/7/layout/RepeatingBendingProcessNew"/>
    <dgm:cxn modelId="{B3D3DC3F-E6B3-4C7F-B181-C6629DBBDC56}" type="presOf" srcId="{354093B1-B352-4BB7-8821-1FEEA618FC8D}" destId="{4C0231B5-F9E7-4905-8BD2-EFEA15ED06BF}" srcOrd="1" destOrd="0" presId="urn:microsoft.com/office/officeart/2016/7/layout/RepeatingBendingProcessNew"/>
    <dgm:cxn modelId="{7337BF86-7F37-492A-9D81-8E44CC370D07}" type="presOf" srcId="{275B4433-342B-4C93-A1E5-3DD1E67CCCE3}" destId="{6518EBD4-384D-45ED-9B15-671855F01C1C}" srcOrd="0" destOrd="0" presId="urn:microsoft.com/office/officeart/2016/7/layout/RepeatingBendingProcessNew"/>
    <dgm:cxn modelId="{942067C7-AEB7-4C1A-AEAE-77768C1707B8}" type="presOf" srcId="{DED9D2BD-2618-4DD7-9ADA-DB6F8843AD58}" destId="{F8A8EF23-9851-45DD-8A1C-F67C350FE839}" srcOrd="1" destOrd="0" presId="urn:microsoft.com/office/officeart/2016/7/layout/RepeatingBendingProcessNew"/>
    <dgm:cxn modelId="{A561A5CD-A50A-4043-AAF0-2ECEE7BFD923}" type="presOf" srcId="{4D310883-6953-463C-A08A-439EF9F87D23}" destId="{442A9DB5-A582-4ECF-BFA4-2A8CAF6D2BCA}" srcOrd="0" destOrd="0" presId="urn:microsoft.com/office/officeart/2016/7/layout/RepeatingBendingProcessNew"/>
    <dgm:cxn modelId="{56362B0E-7EB6-4F9E-A34B-5367106EEDCB}" type="presOf" srcId="{745449E0-6AA7-4DA3-9BA0-3C1853AD0768}" destId="{5A340B67-BA88-48EB-9AAB-81C1FE3C2734}" srcOrd="0" destOrd="0" presId="urn:microsoft.com/office/officeart/2016/7/layout/RepeatingBendingProcessNew"/>
    <dgm:cxn modelId="{2FC638D8-FD79-467A-B89A-B81BD186FC4D}" type="presOf" srcId="{18A74829-95FB-4D76-AC25-E05C3CF12A03}" destId="{BA6E1DC6-1943-4700-A39E-DEE4E54E91D6}" srcOrd="1" destOrd="0" presId="urn:microsoft.com/office/officeart/2016/7/layout/RepeatingBendingProcessNew"/>
    <dgm:cxn modelId="{D76E624F-5EE7-40AD-AC93-6236DEFEB00A}" type="presOf" srcId="{524C92D9-889D-4BAC-BDFB-937270BAC60E}" destId="{42F391AE-E23E-46CB-89E6-EF12E7FDF277}" srcOrd="0" destOrd="0" presId="urn:microsoft.com/office/officeart/2016/7/layout/RepeatingBendingProcessNew"/>
    <dgm:cxn modelId="{61270F63-2F93-4E78-A033-7DDAEB15356B}" srcId="{4D310883-6953-463C-A08A-439EF9F87D23}" destId="{275B4433-342B-4C93-A1E5-3DD1E67CCCE3}" srcOrd="5" destOrd="0" parTransId="{7CEBEE65-3739-4D36-BBAE-868460673A02}" sibTransId="{E35996AF-6F3B-4318-AF4E-A14A79C821A9}"/>
    <dgm:cxn modelId="{B8AB94E9-60CB-40C0-9346-1F2C29B2FD06}" srcId="{4D310883-6953-463C-A08A-439EF9F87D23}" destId="{7A823DD9-7951-4AF3-B842-8B9E18E5FB0E}" srcOrd="3" destOrd="0" parTransId="{F9E4639D-A427-4673-9879-C2979FB379D3}" sibTransId="{744703BA-86C9-4783-B6CB-03466014E4EC}"/>
    <dgm:cxn modelId="{4F54D07B-8F20-4A63-9388-F04E789A3FB6}" srcId="{4D310883-6953-463C-A08A-439EF9F87D23}" destId="{C27644B4-3066-4F86-A710-EAC0BCC7307E}" srcOrd="4" destOrd="0" parTransId="{04C2E5E6-40B3-4546-8A40-48CCA1649026}" sibTransId="{18A74829-95FB-4D76-AC25-E05C3CF12A03}"/>
    <dgm:cxn modelId="{BB8FC31B-88BB-441A-AE65-9308ABFCEA8D}" type="presOf" srcId="{D0EFE218-5AF0-4751-96DF-A23FD655BFE3}" destId="{14F1C5FC-3546-40AA-866A-716AFAB629FA}" srcOrd="0" destOrd="0" presId="urn:microsoft.com/office/officeart/2016/7/layout/RepeatingBendingProcessNew"/>
    <dgm:cxn modelId="{BA09934C-620A-49E4-ADFD-684D2C3FF5DD}" type="presOf" srcId="{D0EFE218-5AF0-4751-96DF-A23FD655BFE3}" destId="{3FF8C32B-1D04-4294-997C-676CE366DD5A}" srcOrd="1" destOrd="0" presId="urn:microsoft.com/office/officeart/2016/7/layout/RepeatingBendingProcessNew"/>
    <dgm:cxn modelId="{78B6D410-1EDC-4846-8B7B-C417130AD64A}" type="presOf" srcId="{744703BA-86C9-4783-B6CB-03466014E4EC}" destId="{5DABF804-1504-4B5A-98FB-959C9408F29F}" srcOrd="1" destOrd="0" presId="urn:microsoft.com/office/officeart/2016/7/layout/RepeatingBendingProcessNew"/>
    <dgm:cxn modelId="{E59D7662-704C-46A8-82C9-ACF2F7ECB45F}" type="presOf" srcId="{F556CAD2-60C0-494C-852D-3D0420EEC999}" destId="{BC351A32-1D18-4A29-ACDA-91615566EBC1}" srcOrd="0" destOrd="0" presId="urn:microsoft.com/office/officeart/2016/7/layout/RepeatingBendingProcessNew"/>
    <dgm:cxn modelId="{E0CBD1E0-05C7-4B42-A64D-406FC591065A}" type="presOf" srcId="{354093B1-B352-4BB7-8821-1FEEA618FC8D}" destId="{A37D7231-D2F3-468D-96D0-F8CE0B8A3299}" srcOrd="0" destOrd="0" presId="urn:microsoft.com/office/officeart/2016/7/layout/RepeatingBendingProcessNew"/>
    <dgm:cxn modelId="{CC926AC8-8B28-4F6C-92C3-C3E9F30C9039}" type="presOf" srcId="{7A823DD9-7951-4AF3-B842-8B9E18E5FB0E}" destId="{20E60BFE-02CC-475A-8B39-2ACDC249DBB2}" srcOrd="0" destOrd="0" presId="urn:microsoft.com/office/officeart/2016/7/layout/RepeatingBendingProcessNew"/>
    <dgm:cxn modelId="{956ACEE9-6836-43FE-ABA0-673C92FE0A94}" srcId="{4D310883-6953-463C-A08A-439EF9F87D23}" destId="{524C92D9-889D-4BAC-BDFB-937270BAC60E}" srcOrd="0" destOrd="0" parTransId="{97039143-6B1D-4A8E-96C4-F442E592BA47}" sibTransId="{D0EFE218-5AF0-4751-96DF-A23FD655BFE3}"/>
    <dgm:cxn modelId="{6EB8027C-63F7-4865-AF7C-B3FC9C940F0A}" type="presParOf" srcId="{442A9DB5-A582-4ECF-BFA4-2A8CAF6D2BCA}" destId="{42F391AE-E23E-46CB-89E6-EF12E7FDF277}" srcOrd="0" destOrd="0" presId="urn:microsoft.com/office/officeart/2016/7/layout/RepeatingBendingProcessNew"/>
    <dgm:cxn modelId="{39172C99-6EFC-4A6C-A8A1-654059EB153D}" type="presParOf" srcId="{442A9DB5-A582-4ECF-BFA4-2A8CAF6D2BCA}" destId="{14F1C5FC-3546-40AA-866A-716AFAB629FA}" srcOrd="1" destOrd="0" presId="urn:microsoft.com/office/officeart/2016/7/layout/RepeatingBendingProcessNew"/>
    <dgm:cxn modelId="{AA14D8DF-8F32-419C-A83F-3F20056F209B}" type="presParOf" srcId="{14F1C5FC-3546-40AA-866A-716AFAB629FA}" destId="{3FF8C32B-1D04-4294-997C-676CE366DD5A}" srcOrd="0" destOrd="0" presId="urn:microsoft.com/office/officeart/2016/7/layout/RepeatingBendingProcessNew"/>
    <dgm:cxn modelId="{2FE79CD3-3D7B-4978-87B4-936C429D3FA2}" type="presParOf" srcId="{442A9DB5-A582-4ECF-BFA4-2A8CAF6D2BCA}" destId="{5A340B67-BA88-48EB-9AAB-81C1FE3C2734}" srcOrd="2" destOrd="0" presId="urn:microsoft.com/office/officeart/2016/7/layout/RepeatingBendingProcessNew"/>
    <dgm:cxn modelId="{B4D3E6BC-372D-48AF-82A1-C7026FF94123}" type="presParOf" srcId="{442A9DB5-A582-4ECF-BFA4-2A8CAF6D2BCA}" destId="{EE9362EE-D0CC-42C0-A39F-4430A7A4F81E}" srcOrd="3" destOrd="0" presId="urn:microsoft.com/office/officeart/2016/7/layout/RepeatingBendingProcessNew"/>
    <dgm:cxn modelId="{C45CBA5A-A96E-428C-88B3-917D85AB9B92}" type="presParOf" srcId="{EE9362EE-D0CC-42C0-A39F-4430A7A4F81E}" destId="{F8A8EF23-9851-45DD-8A1C-F67C350FE839}" srcOrd="0" destOrd="0" presId="urn:microsoft.com/office/officeart/2016/7/layout/RepeatingBendingProcessNew"/>
    <dgm:cxn modelId="{61824E8F-FEFC-4018-915C-760DC8621BD5}" type="presParOf" srcId="{442A9DB5-A582-4ECF-BFA4-2A8CAF6D2BCA}" destId="{BC351A32-1D18-4A29-ACDA-91615566EBC1}" srcOrd="4" destOrd="0" presId="urn:microsoft.com/office/officeart/2016/7/layout/RepeatingBendingProcessNew"/>
    <dgm:cxn modelId="{9ACF03B2-6725-4F87-9AF4-73A177EC27A8}" type="presParOf" srcId="{442A9DB5-A582-4ECF-BFA4-2A8CAF6D2BCA}" destId="{A37D7231-D2F3-468D-96D0-F8CE0B8A3299}" srcOrd="5" destOrd="0" presId="urn:microsoft.com/office/officeart/2016/7/layout/RepeatingBendingProcessNew"/>
    <dgm:cxn modelId="{56148528-DF96-44DA-8803-66E8681336E8}" type="presParOf" srcId="{A37D7231-D2F3-468D-96D0-F8CE0B8A3299}" destId="{4C0231B5-F9E7-4905-8BD2-EFEA15ED06BF}" srcOrd="0" destOrd="0" presId="urn:microsoft.com/office/officeart/2016/7/layout/RepeatingBendingProcessNew"/>
    <dgm:cxn modelId="{2B164734-B3FB-434A-AC2B-0447B9C015A2}" type="presParOf" srcId="{442A9DB5-A582-4ECF-BFA4-2A8CAF6D2BCA}" destId="{20E60BFE-02CC-475A-8B39-2ACDC249DBB2}" srcOrd="6" destOrd="0" presId="urn:microsoft.com/office/officeart/2016/7/layout/RepeatingBendingProcessNew"/>
    <dgm:cxn modelId="{367B7A65-1A05-4E42-B216-A204423C0431}" type="presParOf" srcId="{442A9DB5-A582-4ECF-BFA4-2A8CAF6D2BCA}" destId="{CAEE84CA-6158-45AC-9BBF-8DF3F1670785}" srcOrd="7" destOrd="0" presId="urn:microsoft.com/office/officeart/2016/7/layout/RepeatingBendingProcessNew"/>
    <dgm:cxn modelId="{9D6450F3-F183-46A4-ADB8-006CCD669FB9}" type="presParOf" srcId="{CAEE84CA-6158-45AC-9BBF-8DF3F1670785}" destId="{5DABF804-1504-4B5A-98FB-959C9408F29F}" srcOrd="0" destOrd="0" presId="urn:microsoft.com/office/officeart/2016/7/layout/RepeatingBendingProcessNew"/>
    <dgm:cxn modelId="{3861B681-847D-41B8-A6DB-6CBA7C5013B3}" type="presParOf" srcId="{442A9DB5-A582-4ECF-BFA4-2A8CAF6D2BCA}" destId="{8A7DDD92-8114-4CC1-9869-A0548CAC6B30}" srcOrd="8" destOrd="0" presId="urn:microsoft.com/office/officeart/2016/7/layout/RepeatingBendingProcessNew"/>
    <dgm:cxn modelId="{5677120E-6406-4C28-81D3-1CB77ABA76FA}" type="presParOf" srcId="{442A9DB5-A582-4ECF-BFA4-2A8CAF6D2BCA}" destId="{81F69701-E341-4C27-99AA-FF89E690FF07}" srcOrd="9" destOrd="0" presId="urn:microsoft.com/office/officeart/2016/7/layout/RepeatingBendingProcessNew"/>
    <dgm:cxn modelId="{A0CE837B-0AF1-4704-8754-C3B204950569}" type="presParOf" srcId="{81F69701-E341-4C27-99AA-FF89E690FF07}" destId="{BA6E1DC6-1943-4700-A39E-DEE4E54E91D6}" srcOrd="0" destOrd="0" presId="urn:microsoft.com/office/officeart/2016/7/layout/RepeatingBendingProcessNew"/>
    <dgm:cxn modelId="{DA5DBCD0-5000-4367-B4BF-EE9154AF1A58}" type="presParOf" srcId="{442A9DB5-A582-4ECF-BFA4-2A8CAF6D2BCA}" destId="{6518EBD4-384D-45ED-9B15-671855F01C1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11B007-FC52-4958-8E8C-49EF5607513E}"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l-GR"/>
        </a:p>
      </dgm:t>
    </dgm:pt>
    <dgm:pt modelId="{1F83A45C-C029-4F14-9A7E-2E4DE3F2A6CF}">
      <dgm:prSet phldrT="[Κείμενο]" custT="1"/>
      <dgm:spPr/>
      <dgm:t>
        <a:bodyPr/>
        <a:lstStyle/>
        <a:p>
          <a:r>
            <a:rPr lang="el-GR" sz="2400" dirty="0">
              <a:solidFill>
                <a:schemeClr val="bg2">
                  <a:lumMod val="10000"/>
                </a:schemeClr>
              </a:solidFill>
            </a:rPr>
            <a:t>Επεξεργασμένη ζάχαρη</a:t>
          </a:r>
        </a:p>
      </dgm:t>
    </dgm:pt>
    <dgm:pt modelId="{710BE363-F337-495B-9A67-3940733E3BF8}" type="parTrans" cxnId="{DEDD6631-991C-4997-BFAF-1D274440A8F2}">
      <dgm:prSet/>
      <dgm:spPr/>
      <dgm:t>
        <a:bodyPr/>
        <a:lstStyle/>
        <a:p>
          <a:endParaRPr lang="el-GR">
            <a:solidFill>
              <a:schemeClr val="bg2">
                <a:lumMod val="10000"/>
              </a:schemeClr>
            </a:solidFill>
          </a:endParaRPr>
        </a:p>
      </dgm:t>
    </dgm:pt>
    <dgm:pt modelId="{330C0F68-9A90-4198-9240-29EF6B34C926}" type="sibTrans" cxnId="{DEDD6631-991C-4997-BFAF-1D274440A8F2}">
      <dgm:prSet/>
      <dgm:spPr/>
      <dgm:t>
        <a:bodyPr/>
        <a:lstStyle/>
        <a:p>
          <a:endParaRPr lang="el-GR">
            <a:solidFill>
              <a:schemeClr val="bg2">
                <a:lumMod val="10000"/>
              </a:schemeClr>
            </a:solidFill>
          </a:endParaRPr>
        </a:p>
      </dgm:t>
    </dgm:pt>
    <dgm:pt modelId="{DB6A8D7B-B23E-4E89-B6B5-88FC4F7E5A37}">
      <dgm:prSet phldrT="[Κείμενο]"/>
      <dgm:spPr/>
      <dgm:t>
        <a:bodyPr/>
        <a:lstStyle/>
        <a:p>
          <a:r>
            <a:rPr lang="el-GR" dirty="0">
              <a:solidFill>
                <a:schemeClr val="bg2">
                  <a:lumMod val="10000"/>
                </a:schemeClr>
              </a:solidFill>
            </a:rPr>
            <a:t>Τα πρόσθετα σάκχαρα, δηλαδή η σακχαρόζη, το σιρόπι καλαμποκιού με φρουκτόζη, τα βρίσκουμε σε επεξεργασμένα τρόφιμα.</a:t>
          </a:r>
        </a:p>
      </dgm:t>
    </dgm:pt>
    <dgm:pt modelId="{B0453E4E-530F-4308-9433-EB48F18006F5}" type="parTrans" cxnId="{92B15A49-82BE-4965-B393-5EF1D0F33A76}">
      <dgm:prSet/>
      <dgm:spPr/>
      <dgm:t>
        <a:bodyPr/>
        <a:lstStyle/>
        <a:p>
          <a:endParaRPr lang="el-GR">
            <a:solidFill>
              <a:schemeClr val="bg2">
                <a:lumMod val="10000"/>
              </a:schemeClr>
            </a:solidFill>
          </a:endParaRPr>
        </a:p>
      </dgm:t>
    </dgm:pt>
    <dgm:pt modelId="{D0637ADF-9945-47F0-B0F2-590FE59C0200}" type="sibTrans" cxnId="{92B15A49-82BE-4965-B393-5EF1D0F33A76}">
      <dgm:prSet/>
      <dgm:spPr/>
      <dgm:t>
        <a:bodyPr/>
        <a:lstStyle/>
        <a:p>
          <a:endParaRPr lang="el-GR">
            <a:solidFill>
              <a:schemeClr val="bg2">
                <a:lumMod val="10000"/>
              </a:schemeClr>
            </a:solidFill>
          </a:endParaRPr>
        </a:p>
      </dgm:t>
    </dgm:pt>
    <dgm:pt modelId="{60C05C0D-17D5-49A7-B451-A851FF08BCC3}">
      <dgm:prSet phldrT="[Κείμενο]" custT="1"/>
      <dgm:spPr/>
      <dgm:t>
        <a:bodyPr/>
        <a:lstStyle/>
        <a:p>
          <a:r>
            <a:rPr lang="el-GR" sz="2400" dirty="0">
              <a:solidFill>
                <a:schemeClr val="bg2">
                  <a:lumMod val="10000"/>
                </a:schemeClr>
              </a:solidFill>
            </a:rPr>
            <a:t>Φυσικά σάκχαρα</a:t>
          </a:r>
        </a:p>
      </dgm:t>
    </dgm:pt>
    <dgm:pt modelId="{85279E94-B550-4820-89D6-03DBBA00C690}" type="parTrans" cxnId="{1BF455F5-0A8B-41B7-BC52-E667CC45739E}">
      <dgm:prSet/>
      <dgm:spPr/>
      <dgm:t>
        <a:bodyPr/>
        <a:lstStyle/>
        <a:p>
          <a:endParaRPr lang="el-GR">
            <a:solidFill>
              <a:schemeClr val="bg2">
                <a:lumMod val="10000"/>
              </a:schemeClr>
            </a:solidFill>
          </a:endParaRPr>
        </a:p>
      </dgm:t>
    </dgm:pt>
    <dgm:pt modelId="{C69C3937-947F-4FA8-97E9-8D392D1D1FBA}" type="sibTrans" cxnId="{1BF455F5-0A8B-41B7-BC52-E667CC45739E}">
      <dgm:prSet/>
      <dgm:spPr/>
      <dgm:t>
        <a:bodyPr/>
        <a:lstStyle/>
        <a:p>
          <a:endParaRPr lang="el-GR">
            <a:solidFill>
              <a:schemeClr val="bg2">
                <a:lumMod val="10000"/>
              </a:schemeClr>
            </a:solidFill>
          </a:endParaRPr>
        </a:p>
      </dgm:t>
    </dgm:pt>
    <dgm:pt modelId="{1AFA23EF-F477-4814-8F6D-11D111AD8ED0}">
      <dgm:prSet/>
      <dgm:spPr/>
      <dgm:t>
        <a:bodyPr/>
        <a:lstStyle/>
        <a:p>
          <a:r>
            <a:rPr lang="el-GR" dirty="0">
              <a:solidFill>
                <a:schemeClr val="bg2">
                  <a:lumMod val="10000"/>
                </a:schemeClr>
              </a:solidFill>
            </a:rPr>
            <a:t>Απαντώνται στα φρούτα, τα λαχανικά, το γάλα, το γιαούρτι και τα όσπρια (τρόφιμα με υψηλή θρεπτική αξία και ευεργετική επίδραση στην υγεία).</a:t>
          </a:r>
        </a:p>
      </dgm:t>
    </dgm:pt>
    <dgm:pt modelId="{9FD20340-B8ED-4FA4-9586-A8BE9D7F2F5B}" type="parTrans" cxnId="{3EC2AB76-9C1D-4DD1-9F29-7D590D43F868}">
      <dgm:prSet/>
      <dgm:spPr/>
      <dgm:t>
        <a:bodyPr/>
        <a:lstStyle/>
        <a:p>
          <a:endParaRPr lang="el-GR">
            <a:solidFill>
              <a:schemeClr val="bg2">
                <a:lumMod val="10000"/>
              </a:schemeClr>
            </a:solidFill>
          </a:endParaRPr>
        </a:p>
      </dgm:t>
    </dgm:pt>
    <dgm:pt modelId="{FDE680E4-E51E-4277-87C4-22745B3DF7FB}" type="sibTrans" cxnId="{3EC2AB76-9C1D-4DD1-9F29-7D590D43F868}">
      <dgm:prSet/>
      <dgm:spPr/>
      <dgm:t>
        <a:bodyPr/>
        <a:lstStyle/>
        <a:p>
          <a:endParaRPr lang="el-GR">
            <a:solidFill>
              <a:schemeClr val="bg2">
                <a:lumMod val="10000"/>
              </a:schemeClr>
            </a:solidFill>
          </a:endParaRPr>
        </a:p>
      </dgm:t>
    </dgm:pt>
    <dgm:pt modelId="{293F5381-A982-4121-A82E-47AE2DF28362}">
      <dgm:prSet/>
      <dgm:spPr/>
      <dgm:t>
        <a:bodyPr/>
        <a:lstStyle/>
        <a:p>
          <a:r>
            <a:rPr lang="el-GR" dirty="0">
              <a:solidFill>
                <a:schemeClr val="bg2">
                  <a:lumMod val="10000"/>
                </a:schemeClr>
              </a:solidFill>
            </a:rPr>
            <a:t>Διακρίνονται στους απλούς υδατάνθρακες που περιέχονται στους χυμούς φρούτων, το μέλι και τα σιρόπια και στους σύνθετους υδατάνθρακες που εμφανίζονται μαζί με πρωτεΐνες, φυτικές ίνες, βιταμίνες, μέταλλα. </a:t>
          </a:r>
        </a:p>
      </dgm:t>
    </dgm:pt>
    <dgm:pt modelId="{0E9AA223-0E77-4AFE-BDA0-923839700D1E}" type="parTrans" cxnId="{3A10A504-BB92-427C-A4E1-280ADADA6D04}">
      <dgm:prSet/>
      <dgm:spPr/>
      <dgm:t>
        <a:bodyPr/>
        <a:lstStyle/>
        <a:p>
          <a:endParaRPr lang="el-GR">
            <a:solidFill>
              <a:schemeClr val="bg2">
                <a:lumMod val="10000"/>
              </a:schemeClr>
            </a:solidFill>
          </a:endParaRPr>
        </a:p>
      </dgm:t>
    </dgm:pt>
    <dgm:pt modelId="{38FC4392-037A-42A3-B10C-0DC78EBA9947}" type="sibTrans" cxnId="{3A10A504-BB92-427C-A4E1-280ADADA6D04}">
      <dgm:prSet/>
      <dgm:spPr/>
      <dgm:t>
        <a:bodyPr/>
        <a:lstStyle/>
        <a:p>
          <a:endParaRPr lang="el-GR">
            <a:solidFill>
              <a:schemeClr val="bg2">
                <a:lumMod val="10000"/>
              </a:schemeClr>
            </a:solidFill>
          </a:endParaRPr>
        </a:p>
      </dgm:t>
    </dgm:pt>
    <dgm:pt modelId="{BA46F514-1B05-4A7E-AE71-A303B43A8E79}">
      <dgm:prSet phldrT="[Κείμενο]"/>
      <dgm:spPr/>
      <dgm:t>
        <a:bodyPr/>
        <a:lstStyle/>
        <a:p>
          <a:r>
            <a:rPr lang="el-GR" dirty="0">
              <a:solidFill>
                <a:schemeClr val="bg2">
                  <a:lumMod val="10000"/>
                </a:schemeClr>
              </a:solidFill>
            </a:rPr>
            <a:t>Προσθέτουν θερμίδες και έχουν ενοχοποιηθεί για την αύξηση του σωματικού βάρους και  του κινδύνου νοσημάτων (καρδιαγγειακά, διαβήτης).</a:t>
          </a:r>
        </a:p>
      </dgm:t>
    </dgm:pt>
    <dgm:pt modelId="{88D6B27F-EEC7-4497-A259-7A4CA2C23196}" type="parTrans" cxnId="{E6C783E3-1D17-4A8B-B618-D2ED894DC59A}">
      <dgm:prSet/>
      <dgm:spPr/>
      <dgm:t>
        <a:bodyPr/>
        <a:lstStyle/>
        <a:p>
          <a:endParaRPr lang="el-GR">
            <a:solidFill>
              <a:schemeClr val="bg2">
                <a:lumMod val="10000"/>
              </a:schemeClr>
            </a:solidFill>
          </a:endParaRPr>
        </a:p>
      </dgm:t>
    </dgm:pt>
    <dgm:pt modelId="{D7068F74-4600-4446-961B-761543CEABCD}" type="sibTrans" cxnId="{E6C783E3-1D17-4A8B-B618-D2ED894DC59A}">
      <dgm:prSet/>
      <dgm:spPr/>
      <dgm:t>
        <a:bodyPr/>
        <a:lstStyle/>
        <a:p>
          <a:endParaRPr lang="el-GR">
            <a:solidFill>
              <a:schemeClr val="bg2">
                <a:lumMod val="10000"/>
              </a:schemeClr>
            </a:solidFill>
          </a:endParaRPr>
        </a:p>
      </dgm:t>
    </dgm:pt>
    <dgm:pt modelId="{3C74B385-C435-4628-9D64-BDB838A056E7}">
      <dgm:prSet phldrT="[Κείμενο]"/>
      <dgm:spPr/>
      <dgm:t>
        <a:bodyPr/>
        <a:lstStyle/>
        <a:p>
          <a:r>
            <a:rPr lang="el-GR" dirty="0">
              <a:solidFill>
                <a:schemeClr val="bg2">
                  <a:lumMod val="10000"/>
                </a:schemeClr>
              </a:solidFill>
            </a:rPr>
            <a:t>Τα βρίσκουμε σε μη επεξεργασμένες τροφές.</a:t>
          </a:r>
        </a:p>
      </dgm:t>
    </dgm:pt>
    <dgm:pt modelId="{C48FEA39-7762-4A40-BD10-B6DC93131C1D}" type="parTrans" cxnId="{FA54206A-5A93-4AC5-8B7D-EC413D39D4A3}">
      <dgm:prSet/>
      <dgm:spPr/>
      <dgm:t>
        <a:bodyPr/>
        <a:lstStyle/>
        <a:p>
          <a:endParaRPr lang="el-GR">
            <a:solidFill>
              <a:schemeClr val="bg2">
                <a:lumMod val="10000"/>
              </a:schemeClr>
            </a:solidFill>
          </a:endParaRPr>
        </a:p>
      </dgm:t>
    </dgm:pt>
    <dgm:pt modelId="{B14911DA-A3F6-4735-BD0D-1394FA94458E}" type="sibTrans" cxnId="{FA54206A-5A93-4AC5-8B7D-EC413D39D4A3}">
      <dgm:prSet/>
      <dgm:spPr/>
      <dgm:t>
        <a:bodyPr/>
        <a:lstStyle/>
        <a:p>
          <a:endParaRPr lang="el-GR">
            <a:solidFill>
              <a:schemeClr val="bg2">
                <a:lumMod val="10000"/>
              </a:schemeClr>
            </a:solidFill>
          </a:endParaRPr>
        </a:p>
      </dgm:t>
    </dgm:pt>
    <dgm:pt modelId="{CFF353DE-276D-4C47-8C2A-9253FCCA804D}">
      <dgm:prSet phldrT="[Κείμενο]"/>
      <dgm:spPr/>
      <dgm:t>
        <a:bodyPr/>
        <a:lstStyle/>
        <a:p>
          <a:r>
            <a:rPr lang="el-GR" dirty="0">
              <a:solidFill>
                <a:schemeClr val="bg2">
                  <a:lumMod val="10000"/>
                </a:schemeClr>
              </a:solidFill>
            </a:rPr>
            <a:t>Η απορρόφηση τους γίνεται πολύ γρήγορα από το σώμα αυξάνοντας το αίσθημα της πείνας, αλλά και το σάκχαρο του αίματος. </a:t>
          </a:r>
        </a:p>
      </dgm:t>
    </dgm:pt>
    <dgm:pt modelId="{7B6C44CE-D616-405B-AF98-9EE939B028F3}" type="parTrans" cxnId="{0CD66624-6CE6-4DC5-BC46-A5D529295C59}">
      <dgm:prSet/>
      <dgm:spPr/>
      <dgm:t>
        <a:bodyPr/>
        <a:lstStyle/>
        <a:p>
          <a:endParaRPr lang="el-GR">
            <a:solidFill>
              <a:schemeClr val="bg2">
                <a:lumMod val="10000"/>
              </a:schemeClr>
            </a:solidFill>
          </a:endParaRPr>
        </a:p>
      </dgm:t>
    </dgm:pt>
    <dgm:pt modelId="{21EC3F48-F58D-4D95-B161-BD0A25372582}" type="sibTrans" cxnId="{0CD66624-6CE6-4DC5-BC46-A5D529295C59}">
      <dgm:prSet/>
      <dgm:spPr/>
      <dgm:t>
        <a:bodyPr/>
        <a:lstStyle/>
        <a:p>
          <a:endParaRPr lang="el-GR">
            <a:solidFill>
              <a:schemeClr val="bg2">
                <a:lumMod val="10000"/>
              </a:schemeClr>
            </a:solidFill>
          </a:endParaRPr>
        </a:p>
      </dgm:t>
    </dgm:pt>
    <dgm:pt modelId="{20FB503F-5668-4A0D-B429-64BABF6450F7}">
      <dgm:prSet/>
      <dgm:spPr/>
      <dgm:t>
        <a:bodyPr/>
        <a:lstStyle/>
        <a:p>
          <a:r>
            <a:rPr lang="el-GR" dirty="0">
              <a:solidFill>
                <a:schemeClr val="bg2">
                  <a:lumMod val="10000"/>
                </a:schemeClr>
              </a:solidFill>
            </a:rPr>
            <a:t>Οι σύνθετοι υδατάνθρακες διασπώνται στον οργανισμό με αργό ρυθμό, δεν ανεβάζουν απότομα το σάκχαρο του αίματος και δίνουν το αίσθημα του κορεσμού.</a:t>
          </a:r>
        </a:p>
      </dgm:t>
    </dgm:pt>
    <dgm:pt modelId="{EA1FA6C4-46FD-4AC3-9020-EB5F11AEF513}" type="parTrans" cxnId="{DE0ECBF4-B164-4E18-824D-7C151EBD778D}">
      <dgm:prSet/>
      <dgm:spPr/>
      <dgm:t>
        <a:bodyPr/>
        <a:lstStyle/>
        <a:p>
          <a:endParaRPr lang="el-GR">
            <a:solidFill>
              <a:schemeClr val="bg2">
                <a:lumMod val="10000"/>
              </a:schemeClr>
            </a:solidFill>
          </a:endParaRPr>
        </a:p>
      </dgm:t>
    </dgm:pt>
    <dgm:pt modelId="{FDE98857-05BE-424E-BBC4-D29089FCDA2D}" type="sibTrans" cxnId="{DE0ECBF4-B164-4E18-824D-7C151EBD778D}">
      <dgm:prSet/>
      <dgm:spPr/>
      <dgm:t>
        <a:bodyPr/>
        <a:lstStyle/>
        <a:p>
          <a:endParaRPr lang="el-GR">
            <a:solidFill>
              <a:schemeClr val="bg2">
                <a:lumMod val="10000"/>
              </a:schemeClr>
            </a:solidFill>
          </a:endParaRPr>
        </a:p>
      </dgm:t>
    </dgm:pt>
    <dgm:pt modelId="{6CA9496A-49A0-4F6C-A0CC-AF162EF54929}">
      <dgm:prSet phldrT="[Κείμενο]"/>
      <dgm:spPr/>
      <dgm:t>
        <a:bodyPr/>
        <a:lstStyle/>
        <a:p>
          <a:r>
            <a:rPr lang="el-GR" dirty="0">
              <a:solidFill>
                <a:schemeClr val="bg2">
                  <a:lumMod val="10000"/>
                </a:schemeClr>
              </a:solidFill>
            </a:rPr>
            <a:t>Δεν διεγείρει την παραγωγή ορμονών όπως η ινσουλίνη , η οποία είναι απαραίτητη</a:t>
          </a:r>
        </a:p>
      </dgm:t>
    </dgm:pt>
    <dgm:pt modelId="{A0709CA0-D1D6-48D7-81C6-0B5B61CCAB2B}" type="parTrans" cxnId="{00C2A1F1-1E25-4066-BFF4-A832A445CF7C}">
      <dgm:prSet/>
      <dgm:spPr/>
      <dgm:t>
        <a:bodyPr/>
        <a:lstStyle/>
        <a:p>
          <a:endParaRPr lang="el-GR"/>
        </a:p>
      </dgm:t>
    </dgm:pt>
    <dgm:pt modelId="{3FB4AFF3-9B31-426D-A3C3-129653439DA5}" type="sibTrans" cxnId="{00C2A1F1-1E25-4066-BFF4-A832A445CF7C}">
      <dgm:prSet/>
      <dgm:spPr/>
      <dgm:t>
        <a:bodyPr/>
        <a:lstStyle/>
        <a:p>
          <a:endParaRPr lang="el-GR"/>
        </a:p>
      </dgm:t>
    </dgm:pt>
    <dgm:pt modelId="{7CB01267-64A8-4E25-BBDA-6686C078A18C}">
      <dgm:prSet phldrT="[Κείμενο]"/>
      <dgm:spPr/>
      <dgm:t>
        <a:bodyPr/>
        <a:lstStyle/>
        <a:p>
          <a:r>
            <a:rPr lang="el-GR" dirty="0">
              <a:solidFill>
                <a:schemeClr val="bg2">
                  <a:lumMod val="10000"/>
                </a:schemeClr>
              </a:solidFill>
            </a:rPr>
            <a:t>Δεν προσφέρει βιταμίνες , ανόργανα στοιχεία , ιχνοστοιχεία , </a:t>
          </a:r>
          <a:r>
            <a:rPr lang="el-GR" dirty="0" smtClean="0">
              <a:solidFill>
                <a:schemeClr val="bg2">
                  <a:lumMod val="10000"/>
                </a:schemeClr>
              </a:solidFill>
            </a:rPr>
            <a:t>πρωτεΐνες </a:t>
          </a:r>
          <a:r>
            <a:rPr lang="el-GR" dirty="0">
              <a:solidFill>
                <a:schemeClr val="bg2">
                  <a:lumMod val="10000"/>
                </a:schemeClr>
              </a:solidFill>
            </a:rPr>
            <a:t>.Δίνει μόνο θερμίδες.</a:t>
          </a:r>
        </a:p>
      </dgm:t>
    </dgm:pt>
    <dgm:pt modelId="{7C2E97CF-C35B-4154-977C-BC3F546F8D44}" type="parTrans" cxnId="{9C28D3CA-FEC3-4369-A310-49499FED8DA2}">
      <dgm:prSet/>
      <dgm:spPr/>
      <dgm:t>
        <a:bodyPr/>
        <a:lstStyle/>
        <a:p>
          <a:endParaRPr lang="el-GR"/>
        </a:p>
      </dgm:t>
    </dgm:pt>
    <dgm:pt modelId="{65B24880-6E3C-461C-AE31-E27B9AB16004}" type="sibTrans" cxnId="{9C28D3CA-FEC3-4369-A310-49499FED8DA2}">
      <dgm:prSet/>
      <dgm:spPr/>
      <dgm:t>
        <a:bodyPr/>
        <a:lstStyle/>
        <a:p>
          <a:endParaRPr lang="el-GR"/>
        </a:p>
      </dgm:t>
    </dgm:pt>
    <dgm:pt modelId="{C5B081E8-7611-42D4-A9D5-536C2A5E2A81}" type="pres">
      <dgm:prSet presAssocID="{3611B007-FC52-4958-8E8C-49EF5607513E}" presName="Name0" presStyleCnt="0">
        <dgm:presLayoutVars>
          <dgm:dir/>
          <dgm:animLvl val="lvl"/>
          <dgm:resizeHandles val="exact"/>
        </dgm:presLayoutVars>
      </dgm:prSet>
      <dgm:spPr/>
      <dgm:t>
        <a:bodyPr/>
        <a:lstStyle/>
        <a:p>
          <a:endParaRPr lang="el-GR"/>
        </a:p>
      </dgm:t>
    </dgm:pt>
    <dgm:pt modelId="{214FCCC9-A8A6-4E9E-BA2A-0A77E78BCFB5}" type="pres">
      <dgm:prSet presAssocID="{1F83A45C-C029-4F14-9A7E-2E4DE3F2A6CF}" presName="composite" presStyleCnt="0"/>
      <dgm:spPr/>
    </dgm:pt>
    <dgm:pt modelId="{85514691-9B8C-43A1-8B00-CBCD9DE7AEB2}" type="pres">
      <dgm:prSet presAssocID="{1F83A45C-C029-4F14-9A7E-2E4DE3F2A6CF}" presName="parTx" presStyleLbl="alignNode1" presStyleIdx="0" presStyleCnt="2" custScaleY="171878">
        <dgm:presLayoutVars>
          <dgm:chMax val="0"/>
          <dgm:chPref val="0"/>
          <dgm:bulletEnabled val="1"/>
        </dgm:presLayoutVars>
      </dgm:prSet>
      <dgm:spPr/>
      <dgm:t>
        <a:bodyPr/>
        <a:lstStyle/>
        <a:p>
          <a:endParaRPr lang="el-GR"/>
        </a:p>
      </dgm:t>
    </dgm:pt>
    <dgm:pt modelId="{2EDA50A8-1A97-4F19-B160-4596DA36D1DE}" type="pres">
      <dgm:prSet presAssocID="{1F83A45C-C029-4F14-9A7E-2E4DE3F2A6CF}" presName="desTx" presStyleLbl="alignAccFollowNode1" presStyleIdx="0" presStyleCnt="2">
        <dgm:presLayoutVars>
          <dgm:bulletEnabled val="1"/>
        </dgm:presLayoutVars>
      </dgm:prSet>
      <dgm:spPr/>
      <dgm:t>
        <a:bodyPr/>
        <a:lstStyle/>
        <a:p>
          <a:endParaRPr lang="el-GR"/>
        </a:p>
      </dgm:t>
    </dgm:pt>
    <dgm:pt modelId="{1718ACFF-28A3-414A-BCD6-51F3B9B3C9D8}" type="pres">
      <dgm:prSet presAssocID="{330C0F68-9A90-4198-9240-29EF6B34C926}" presName="space" presStyleCnt="0"/>
      <dgm:spPr/>
    </dgm:pt>
    <dgm:pt modelId="{3714A93A-5FF2-4A23-AA87-9E5CD278CBC0}" type="pres">
      <dgm:prSet presAssocID="{60C05C0D-17D5-49A7-B451-A851FF08BCC3}" presName="composite" presStyleCnt="0"/>
      <dgm:spPr/>
    </dgm:pt>
    <dgm:pt modelId="{56E9C778-ADDA-4709-AA4B-306C35131E37}" type="pres">
      <dgm:prSet presAssocID="{60C05C0D-17D5-49A7-B451-A851FF08BCC3}" presName="parTx" presStyleLbl="alignNode1" presStyleIdx="1" presStyleCnt="2" custScaleY="170266">
        <dgm:presLayoutVars>
          <dgm:chMax val="0"/>
          <dgm:chPref val="0"/>
          <dgm:bulletEnabled val="1"/>
        </dgm:presLayoutVars>
      </dgm:prSet>
      <dgm:spPr/>
      <dgm:t>
        <a:bodyPr/>
        <a:lstStyle/>
        <a:p>
          <a:endParaRPr lang="el-GR"/>
        </a:p>
      </dgm:t>
    </dgm:pt>
    <dgm:pt modelId="{EE15944B-4E83-46E3-905E-013206787991}" type="pres">
      <dgm:prSet presAssocID="{60C05C0D-17D5-49A7-B451-A851FF08BCC3}" presName="desTx" presStyleLbl="alignAccFollowNode1" presStyleIdx="1" presStyleCnt="2">
        <dgm:presLayoutVars>
          <dgm:bulletEnabled val="1"/>
        </dgm:presLayoutVars>
      </dgm:prSet>
      <dgm:spPr/>
      <dgm:t>
        <a:bodyPr/>
        <a:lstStyle/>
        <a:p>
          <a:endParaRPr lang="el-GR"/>
        </a:p>
      </dgm:t>
    </dgm:pt>
  </dgm:ptLst>
  <dgm:cxnLst>
    <dgm:cxn modelId="{3A10A504-BB92-427C-A4E1-280ADADA6D04}" srcId="{60C05C0D-17D5-49A7-B451-A851FF08BCC3}" destId="{293F5381-A982-4121-A82E-47AE2DF28362}" srcOrd="1" destOrd="0" parTransId="{0E9AA223-0E77-4AFE-BDA0-923839700D1E}" sibTransId="{38FC4392-037A-42A3-B10C-0DC78EBA9947}"/>
    <dgm:cxn modelId="{00C2A1F1-1E25-4066-BFF4-A832A445CF7C}" srcId="{1F83A45C-C029-4F14-9A7E-2E4DE3F2A6CF}" destId="{6CA9496A-49A0-4F6C-A0CC-AF162EF54929}" srcOrd="3" destOrd="0" parTransId="{A0709CA0-D1D6-48D7-81C6-0B5B61CCAB2B}" sibTransId="{3FB4AFF3-9B31-426D-A3C3-129653439DA5}"/>
    <dgm:cxn modelId="{7FC33302-6503-4F48-84BC-CA516E685FBB}" type="presOf" srcId="{3611B007-FC52-4958-8E8C-49EF5607513E}" destId="{C5B081E8-7611-42D4-A9D5-536C2A5E2A81}" srcOrd="0" destOrd="0" presId="urn:microsoft.com/office/officeart/2005/8/layout/hList1"/>
    <dgm:cxn modelId="{0F58256D-B913-4EAA-9468-212AD2252531}" type="presOf" srcId="{1AFA23EF-F477-4814-8F6D-11D111AD8ED0}" destId="{EE15944B-4E83-46E3-905E-013206787991}" srcOrd="0" destOrd="3" presId="urn:microsoft.com/office/officeart/2005/8/layout/hList1"/>
    <dgm:cxn modelId="{DE0ECBF4-B164-4E18-824D-7C151EBD778D}" srcId="{60C05C0D-17D5-49A7-B451-A851FF08BCC3}" destId="{20FB503F-5668-4A0D-B429-64BABF6450F7}" srcOrd="2" destOrd="0" parTransId="{EA1FA6C4-46FD-4AC3-9020-EB5F11AEF513}" sibTransId="{FDE98857-05BE-424E-BBC4-D29089FCDA2D}"/>
    <dgm:cxn modelId="{830C8D04-7DDE-43FA-AADB-19FA1B7A88B8}" type="presOf" srcId="{293F5381-A982-4121-A82E-47AE2DF28362}" destId="{EE15944B-4E83-46E3-905E-013206787991}" srcOrd="0" destOrd="1" presId="urn:microsoft.com/office/officeart/2005/8/layout/hList1"/>
    <dgm:cxn modelId="{FA54206A-5A93-4AC5-8B7D-EC413D39D4A3}" srcId="{60C05C0D-17D5-49A7-B451-A851FF08BCC3}" destId="{3C74B385-C435-4628-9D64-BDB838A056E7}" srcOrd="0" destOrd="0" parTransId="{C48FEA39-7762-4A40-BD10-B6DC93131C1D}" sibTransId="{B14911DA-A3F6-4735-BD0D-1394FA94458E}"/>
    <dgm:cxn modelId="{3EC2AB76-9C1D-4DD1-9F29-7D590D43F868}" srcId="{60C05C0D-17D5-49A7-B451-A851FF08BCC3}" destId="{1AFA23EF-F477-4814-8F6D-11D111AD8ED0}" srcOrd="3" destOrd="0" parTransId="{9FD20340-B8ED-4FA4-9586-A8BE9D7F2F5B}" sibTransId="{FDE680E4-E51E-4277-87C4-22745B3DF7FB}"/>
    <dgm:cxn modelId="{D84CBE91-84BA-4E6A-A383-8768A3325924}" type="presOf" srcId="{60C05C0D-17D5-49A7-B451-A851FF08BCC3}" destId="{56E9C778-ADDA-4709-AA4B-306C35131E37}" srcOrd="0" destOrd="0" presId="urn:microsoft.com/office/officeart/2005/8/layout/hList1"/>
    <dgm:cxn modelId="{1BF455F5-0A8B-41B7-BC52-E667CC45739E}" srcId="{3611B007-FC52-4958-8E8C-49EF5607513E}" destId="{60C05C0D-17D5-49A7-B451-A851FF08BCC3}" srcOrd="1" destOrd="0" parTransId="{85279E94-B550-4820-89D6-03DBBA00C690}" sibTransId="{C69C3937-947F-4FA8-97E9-8D392D1D1FBA}"/>
    <dgm:cxn modelId="{44E21631-A08C-4C3C-A788-1183015F9714}" type="presOf" srcId="{20FB503F-5668-4A0D-B429-64BABF6450F7}" destId="{EE15944B-4E83-46E3-905E-013206787991}" srcOrd="0" destOrd="2" presId="urn:microsoft.com/office/officeart/2005/8/layout/hList1"/>
    <dgm:cxn modelId="{215D763F-7FF1-4D4D-BE5C-379D2664FE10}" type="presOf" srcId="{CFF353DE-276D-4C47-8C2A-9253FCCA804D}" destId="{2EDA50A8-1A97-4F19-B160-4596DA36D1DE}" srcOrd="0" destOrd="2" presId="urn:microsoft.com/office/officeart/2005/8/layout/hList1"/>
    <dgm:cxn modelId="{5E51CD80-09DC-4F8A-8933-FB4D6D8F1692}" type="presOf" srcId="{BA46F514-1B05-4A7E-AE71-A303B43A8E79}" destId="{2EDA50A8-1A97-4F19-B160-4596DA36D1DE}" srcOrd="0" destOrd="1" presId="urn:microsoft.com/office/officeart/2005/8/layout/hList1"/>
    <dgm:cxn modelId="{4D0EA307-A77A-476B-9154-4B74635A7663}" type="presOf" srcId="{6CA9496A-49A0-4F6C-A0CC-AF162EF54929}" destId="{2EDA50A8-1A97-4F19-B160-4596DA36D1DE}" srcOrd="0" destOrd="3" presId="urn:microsoft.com/office/officeart/2005/8/layout/hList1"/>
    <dgm:cxn modelId="{9C28D3CA-FEC3-4369-A310-49499FED8DA2}" srcId="{1F83A45C-C029-4F14-9A7E-2E4DE3F2A6CF}" destId="{7CB01267-64A8-4E25-BBDA-6686C078A18C}" srcOrd="4" destOrd="0" parTransId="{7C2E97CF-C35B-4154-977C-BC3F546F8D44}" sibTransId="{65B24880-6E3C-461C-AE31-E27B9AB16004}"/>
    <dgm:cxn modelId="{DEDD6631-991C-4997-BFAF-1D274440A8F2}" srcId="{3611B007-FC52-4958-8E8C-49EF5607513E}" destId="{1F83A45C-C029-4F14-9A7E-2E4DE3F2A6CF}" srcOrd="0" destOrd="0" parTransId="{710BE363-F337-495B-9A67-3940733E3BF8}" sibTransId="{330C0F68-9A90-4198-9240-29EF6B34C926}"/>
    <dgm:cxn modelId="{83616B2B-CD74-4312-ADFF-4AE2980B69D3}" type="presOf" srcId="{DB6A8D7B-B23E-4E89-B6B5-88FC4F7E5A37}" destId="{2EDA50A8-1A97-4F19-B160-4596DA36D1DE}" srcOrd="0" destOrd="0" presId="urn:microsoft.com/office/officeart/2005/8/layout/hList1"/>
    <dgm:cxn modelId="{BBCD2357-C3E1-4125-AF3F-2B837E9FC8B0}" type="presOf" srcId="{3C74B385-C435-4628-9D64-BDB838A056E7}" destId="{EE15944B-4E83-46E3-905E-013206787991}" srcOrd="0" destOrd="0" presId="urn:microsoft.com/office/officeart/2005/8/layout/hList1"/>
    <dgm:cxn modelId="{0CD66624-6CE6-4DC5-BC46-A5D529295C59}" srcId="{1F83A45C-C029-4F14-9A7E-2E4DE3F2A6CF}" destId="{CFF353DE-276D-4C47-8C2A-9253FCCA804D}" srcOrd="2" destOrd="0" parTransId="{7B6C44CE-D616-405B-AF98-9EE939B028F3}" sibTransId="{21EC3F48-F58D-4D95-B161-BD0A25372582}"/>
    <dgm:cxn modelId="{F6EA0B8E-5BE3-4EC3-BAC1-DFFB57C1B0D2}" type="presOf" srcId="{7CB01267-64A8-4E25-BBDA-6686C078A18C}" destId="{2EDA50A8-1A97-4F19-B160-4596DA36D1DE}" srcOrd="0" destOrd="4" presId="urn:microsoft.com/office/officeart/2005/8/layout/hList1"/>
    <dgm:cxn modelId="{92B15A49-82BE-4965-B393-5EF1D0F33A76}" srcId="{1F83A45C-C029-4F14-9A7E-2E4DE3F2A6CF}" destId="{DB6A8D7B-B23E-4E89-B6B5-88FC4F7E5A37}" srcOrd="0" destOrd="0" parTransId="{B0453E4E-530F-4308-9433-EB48F18006F5}" sibTransId="{D0637ADF-9945-47F0-B0F2-590FE59C0200}"/>
    <dgm:cxn modelId="{0FFBD839-EFB9-41F8-BF2B-CD2974CB50D6}" type="presOf" srcId="{1F83A45C-C029-4F14-9A7E-2E4DE3F2A6CF}" destId="{85514691-9B8C-43A1-8B00-CBCD9DE7AEB2}" srcOrd="0" destOrd="0" presId="urn:microsoft.com/office/officeart/2005/8/layout/hList1"/>
    <dgm:cxn modelId="{E6C783E3-1D17-4A8B-B618-D2ED894DC59A}" srcId="{1F83A45C-C029-4F14-9A7E-2E4DE3F2A6CF}" destId="{BA46F514-1B05-4A7E-AE71-A303B43A8E79}" srcOrd="1" destOrd="0" parTransId="{88D6B27F-EEC7-4497-A259-7A4CA2C23196}" sibTransId="{D7068F74-4600-4446-961B-761543CEABCD}"/>
    <dgm:cxn modelId="{68D18111-9CDA-4D93-96E6-B77170E50B08}" type="presParOf" srcId="{C5B081E8-7611-42D4-A9D5-536C2A5E2A81}" destId="{214FCCC9-A8A6-4E9E-BA2A-0A77E78BCFB5}" srcOrd="0" destOrd="0" presId="urn:microsoft.com/office/officeart/2005/8/layout/hList1"/>
    <dgm:cxn modelId="{1A2B3AFA-3D87-4418-BFFD-FBE72BA6803D}" type="presParOf" srcId="{214FCCC9-A8A6-4E9E-BA2A-0A77E78BCFB5}" destId="{85514691-9B8C-43A1-8B00-CBCD9DE7AEB2}" srcOrd="0" destOrd="0" presId="urn:microsoft.com/office/officeart/2005/8/layout/hList1"/>
    <dgm:cxn modelId="{2E14D858-A5BD-4B0A-A9D5-FBEA1FB367DB}" type="presParOf" srcId="{214FCCC9-A8A6-4E9E-BA2A-0A77E78BCFB5}" destId="{2EDA50A8-1A97-4F19-B160-4596DA36D1DE}" srcOrd="1" destOrd="0" presId="urn:microsoft.com/office/officeart/2005/8/layout/hList1"/>
    <dgm:cxn modelId="{E77ACFB4-29EF-4220-8451-98C92101EFCC}" type="presParOf" srcId="{C5B081E8-7611-42D4-A9D5-536C2A5E2A81}" destId="{1718ACFF-28A3-414A-BCD6-51F3B9B3C9D8}" srcOrd="1" destOrd="0" presId="urn:microsoft.com/office/officeart/2005/8/layout/hList1"/>
    <dgm:cxn modelId="{590952F9-23BB-471B-842F-E422BEB8D814}" type="presParOf" srcId="{C5B081E8-7611-42D4-A9D5-536C2A5E2A81}" destId="{3714A93A-5FF2-4A23-AA87-9E5CD278CBC0}" srcOrd="2" destOrd="0" presId="urn:microsoft.com/office/officeart/2005/8/layout/hList1"/>
    <dgm:cxn modelId="{90EF59EC-5712-41CE-80DC-EF68E7ADDF3A}" type="presParOf" srcId="{3714A93A-5FF2-4A23-AA87-9E5CD278CBC0}" destId="{56E9C778-ADDA-4709-AA4B-306C35131E37}" srcOrd="0" destOrd="0" presId="urn:microsoft.com/office/officeart/2005/8/layout/hList1"/>
    <dgm:cxn modelId="{DA569013-4E0B-44ED-BCA1-47F49CACD155}" type="presParOf" srcId="{3714A93A-5FF2-4A23-AA87-9E5CD278CBC0}" destId="{EE15944B-4E83-46E3-905E-013206787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D7D3B9-8095-4373-8825-E86E0A2A858B}" type="doc">
      <dgm:prSet loTypeId="urn:microsoft.com/office/officeart/2005/8/layout/vList6" loCatId="list" qsTypeId="urn:microsoft.com/office/officeart/2005/8/quickstyle/simple1" qsCatId="simple" csTypeId="urn:microsoft.com/office/officeart/2005/8/colors/accent2_1" csCatId="accent2" phldr="1"/>
      <dgm:spPr/>
      <dgm:t>
        <a:bodyPr/>
        <a:lstStyle/>
        <a:p>
          <a:endParaRPr lang="el-GR"/>
        </a:p>
      </dgm:t>
    </dgm:pt>
    <dgm:pt modelId="{18554D8C-7212-4E65-9CC2-BC9E26074F0A}">
      <dgm:prSet phldrT="[Κείμενο]" custT="1"/>
      <dgm:spPr/>
      <dgm:t>
        <a:bodyPr/>
        <a:lstStyle/>
        <a:p>
          <a:r>
            <a:rPr lang="el-GR" sz="2400" dirty="0">
              <a:solidFill>
                <a:schemeClr val="bg2">
                  <a:lumMod val="10000"/>
                </a:schemeClr>
              </a:solidFill>
            </a:rPr>
            <a:t>Παραλαβή</a:t>
          </a:r>
        </a:p>
      </dgm:t>
    </dgm:pt>
    <dgm:pt modelId="{30D2BA28-7D0F-4EB0-8A61-F7CEB4D9F408}" type="parTrans" cxnId="{BE8A6243-34F1-47AB-A893-ADF5541C2D85}">
      <dgm:prSet/>
      <dgm:spPr/>
      <dgm:t>
        <a:bodyPr/>
        <a:lstStyle/>
        <a:p>
          <a:endParaRPr lang="el-GR"/>
        </a:p>
      </dgm:t>
    </dgm:pt>
    <dgm:pt modelId="{6E036FC9-2656-4164-ADC6-8BFDEA33DB83}" type="sibTrans" cxnId="{BE8A6243-34F1-47AB-A893-ADF5541C2D85}">
      <dgm:prSet/>
      <dgm:spPr/>
      <dgm:t>
        <a:bodyPr/>
        <a:lstStyle/>
        <a:p>
          <a:endParaRPr lang="el-GR"/>
        </a:p>
      </dgm:t>
    </dgm:pt>
    <dgm:pt modelId="{D1AB98AD-5BF3-437C-9138-FD576C5335BC}">
      <dgm:prSet phldrT="[Κείμενο]" custT="1"/>
      <dgm:spPr/>
      <dgm:t>
        <a:bodyPr/>
        <a:lstStyle/>
        <a:p>
          <a:r>
            <a:rPr lang="el-GR" sz="1800" dirty="0">
              <a:solidFill>
                <a:schemeClr val="bg2">
                  <a:lumMod val="10000"/>
                </a:schemeClr>
              </a:solidFill>
            </a:rPr>
            <a:t>Φυσική επιμόλυνση από πέτρες, φύλλα, ζιζάνια, χώματα, σωματίδια.</a:t>
          </a:r>
        </a:p>
      </dgm:t>
    </dgm:pt>
    <dgm:pt modelId="{42E0B261-9B8B-4DE4-B6B8-A8E11DD592FB}" type="parTrans" cxnId="{399DFD41-F864-4205-9BE1-FBDCAFEEA225}">
      <dgm:prSet/>
      <dgm:spPr/>
      <dgm:t>
        <a:bodyPr/>
        <a:lstStyle/>
        <a:p>
          <a:endParaRPr lang="el-GR"/>
        </a:p>
      </dgm:t>
    </dgm:pt>
    <dgm:pt modelId="{61FC8364-3DC6-48C2-B708-69598D3688C3}" type="sibTrans" cxnId="{399DFD41-F864-4205-9BE1-FBDCAFEEA225}">
      <dgm:prSet/>
      <dgm:spPr/>
      <dgm:t>
        <a:bodyPr/>
        <a:lstStyle/>
        <a:p>
          <a:endParaRPr lang="el-GR"/>
        </a:p>
      </dgm:t>
    </dgm:pt>
    <dgm:pt modelId="{0BBD7CC6-EB56-420C-8738-341FD34FC214}">
      <dgm:prSet phldrT="[Κείμενο]" custT="1"/>
      <dgm:spPr/>
      <dgm:t>
        <a:bodyPr/>
        <a:lstStyle/>
        <a:p>
          <a:r>
            <a:rPr lang="el-GR" sz="2400" dirty="0">
              <a:solidFill>
                <a:schemeClr val="bg2">
                  <a:lumMod val="10000"/>
                </a:schemeClr>
              </a:solidFill>
            </a:rPr>
            <a:t>Εκχύλιση</a:t>
          </a:r>
        </a:p>
      </dgm:t>
    </dgm:pt>
    <dgm:pt modelId="{D570011D-EF52-4936-988C-123965310DB8}" type="parTrans" cxnId="{5F01FB85-D204-4C50-B3FD-DD5CC42F0BBA}">
      <dgm:prSet/>
      <dgm:spPr/>
      <dgm:t>
        <a:bodyPr/>
        <a:lstStyle/>
        <a:p>
          <a:endParaRPr lang="el-GR"/>
        </a:p>
      </dgm:t>
    </dgm:pt>
    <dgm:pt modelId="{9EFBA76D-CE05-4740-86BC-D3E8E26EC975}" type="sibTrans" cxnId="{5F01FB85-D204-4C50-B3FD-DD5CC42F0BBA}">
      <dgm:prSet/>
      <dgm:spPr/>
      <dgm:t>
        <a:bodyPr/>
        <a:lstStyle/>
        <a:p>
          <a:endParaRPr lang="el-GR"/>
        </a:p>
      </dgm:t>
    </dgm:pt>
    <dgm:pt modelId="{8997BB6B-736D-4CAF-A96D-6EB386716B9E}">
      <dgm:prSet phldrT="[Κείμενο]" custT="1"/>
      <dgm:spPr/>
      <dgm:t>
        <a:bodyPr/>
        <a:lstStyle/>
        <a:p>
          <a:r>
            <a:rPr lang="el-GR" sz="1800" dirty="0">
              <a:solidFill>
                <a:schemeClr val="bg2">
                  <a:lumMod val="10000"/>
                </a:schemeClr>
              </a:solidFill>
            </a:rPr>
            <a:t>Χρήση αντιμικροβιακών  ουσίων π.χ. φαρμαλδεϋδης, θειϊκού οξέος, διθειοκαρβαμιδίων, υπεροξειδίου του υδρογόνου, φορμαλίνης και αντισηπτικών.</a:t>
          </a:r>
        </a:p>
      </dgm:t>
    </dgm:pt>
    <dgm:pt modelId="{F1DF46F4-9EB8-4D80-A2B3-34425F90314F}" type="parTrans" cxnId="{47EACEBD-6A1C-47C1-8C06-078B682C64BD}">
      <dgm:prSet/>
      <dgm:spPr/>
      <dgm:t>
        <a:bodyPr/>
        <a:lstStyle/>
        <a:p>
          <a:endParaRPr lang="el-GR"/>
        </a:p>
      </dgm:t>
    </dgm:pt>
    <dgm:pt modelId="{B0F7760B-B7EB-4A8B-B1C8-27AF87407D24}" type="sibTrans" cxnId="{47EACEBD-6A1C-47C1-8C06-078B682C64BD}">
      <dgm:prSet/>
      <dgm:spPr/>
      <dgm:t>
        <a:bodyPr/>
        <a:lstStyle/>
        <a:p>
          <a:endParaRPr lang="el-GR"/>
        </a:p>
      </dgm:t>
    </dgm:pt>
    <dgm:pt modelId="{167FE361-BF8C-4317-9AC3-F544ADAF61B4}">
      <dgm:prSet phldrT="[Κείμενο]" custT="1"/>
      <dgm:spPr/>
      <dgm:t>
        <a:bodyPr/>
        <a:lstStyle/>
        <a:p>
          <a:r>
            <a:rPr lang="el-GR" sz="1800" dirty="0">
              <a:solidFill>
                <a:schemeClr val="bg2">
                  <a:lumMod val="10000"/>
                </a:schemeClr>
              </a:solidFill>
            </a:rPr>
            <a:t>Μικροβιολογική επιμόλυνση από την κοπή των τεύτλων.</a:t>
          </a:r>
        </a:p>
      </dgm:t>
    </dgm:pt>
    <dgm:pt modelId="{D5B6C03F-2898-4F17-BDD2-1D88EF8FEF8A}" type="parTrans" cxnId="{194839E1-0634-478F-B002-D338D66AD5BB}">
      <dgm:prSet/>
      <dgm:spPr/>
      <dgm:t>
        <a:bodyPr/>
        <a:lstStyle/>
        <a:p>
          <a:endParaRPr lang="el-GR"/>
        </a:p>
      </dgm:t>
    </dgm:pt>
    <dgm:pt modelId="{65F709AA-4F4E-433E-BD0D-504E8159BD18}" type="sibTrans" cxnId="{194839E1-0634-478F-B002-D338D66AD5BB}">
      <dgm:prSet/>
      <dgm:spPr/>
      <dgm:t>
        <a:bodyPr/>
        <a:lstStyle/>
        <a:p>
          <a:endParaRPr lang="el-GR"/>
        </a:p>
      </dgm:t>
    </dgm:pt>
    <dgm:pt modelId="{8BD1982A-7CE9-4A0E-A81B-71FBFFCFBFB8}">
      <dgm:prSet phldrT="[Κείμενο]" custT="1"/>
      <dgm:spPr/>
      <dgm:t>
        <a:bodyPr/>
        <a:lstStyle/>
        <a:p>
          <a:r>
            <a:rPr lang="el-GR" sz="2400" dirty="0">
              <a:solidFill>
                <a:schemeClr val="bg2">
                  <a:lumMod val="10000"/>
                </a:schemeClr>
              </a:solidFill>
            </a:rPr>
            <a:t>Ασβέστωση</a:t>
          </a:r>
        </a:p>
      </dgm:t>
    </dgm:pt>
    <dgm:pt modelId="{710FDE3B-814A-4C12-A0C0-1C8D9ACDDFC7}" type="parTrans" cxnId="{A7F79BF9-BC29-415B-9D79-BFF948D8E302}">
      <dgm:prSet/>
      <dgm:spPr/>
      <dgm:t>
        <a:bodyPr/>
        <a:lstStyle/>
        <a:p>
          <a:endParaRPr lang="el-GR"/>
        </a:p>
      </dgm:t>
    </dgm:pt>
    <dgm:pt modelId="{B25C2B63-1BFE-4A30-B026-A65EF62657F8}" type="sibTrans" cxnId="{A7F79BF9-BC29-415B-9D79-BFF948D8E302}">
      <dgm:prSet/>
      <dgm:spPr/>
      <dgm:t>
        <a:bodyPr/>
        <a:lstStyle/>
        <a:p>
          <a:endParaRPr lang="el-GR"/>
        </a:p>
      </dgm:t>
    </dgm:pt>
    <dgm:pt modelId="{F2104D01-DD94-4CF4-B2EE-ACC670DE1A14}">
      <dgm:prSet phldrT="[Κείμενο]" custT="1"/>
      <dgm:spPr/>
      <dgm:t>
        <a:bodyPr/>
        <a:lstStyle/>
        <a:p>
          <a:r>
            <a:rPr lang="el-GR" sz="1800" dirty="0">
              <a:solidFill>
                <a:schemeClr val="bg2">
                  <a:lumMod val="10000"/>
                </a:schemeClr>
              </a:solidFill>
            </a:rPr>
            <a:t>Χρήση υδροχλωρικού οξέος 3% και αντιαφριστικών.</a:t>
          </a:r>
        </a:p>
      </dgm:t>
    </dgm:pt>
    <dgm:pt modelId="{F302FE3F-A97B-4C79-B823-702938DCA1DB}" type="parTrans" cxnId="{945C3365-3DE6-4DD5-9E0E-6A95D01DEF06}">
      <dgm:prSet/>
      <dgm:spPr/>
      <dgm:t>
        <a:bodyPr/>
        <a:lstStyle/>
        <a:p>
          <a:endParaRPr lang="el-GR"/>
        </a:p>
      </dgm:t>
    </dgm:pt>
    <dgm:pt modelId="{30AE8991-4258-43C0-99FE-7FC5C6A3B36B}" type="sibTrans" cxnId="{945C3365-3DE6-4DD5-9E0E-6A95D01DEF06}">
      <dgm:prSet/>
      <dgm:spPr/>
      <dgm:t>
        <a:bodyPr/>
        <a:lstStyle/>
        <a:p>
          <a:endParaRPr lang="el-GR"/>
        </a:p>
      </dgm:t>
    </dgm:pt>
    <dgm:pt modelId="{6CEECBC0-4BE9-4BAF-82E1-A9860A21ED6B}">
      <dgm:prSet phldrT="[Κείμενο]" custT="1"/>
      <dgm:spPr/>
      <dgm:t>
        <a:bodyPr/>
        <a:lstStyle/>
        <a:p>
          <a:r>
            <a:rPr lang="el-GR" sz="2400" dirty="0">
              <a:solidFill>
                <a:schemeClr val="bg2">
                  <a:lumMod val="10000"/>
                </a:schemeClr>
              </a:solidFill>
            </a:rPr>
            <a:t>Ξήρανση</a:t>
          </a:r>
        </a:p>
      </dgm:t>
    </dgm:pt>
    <dgm:pt modelId="{B26C1BBB-11A8-4585-B398-6AF2E4729A2E}" type="parTrans" cxnId="{36A7B26C-DE06-4991-B660-20129DB295C4}">
      <dgm:prSet/>
      <dgm:spPr/>
      <dgm:t>
        <a:bodyPr/>
        <a:lstStyle/>
        <a:p>
          <a:endParaRPr lang="el-GR"/>
        </a:p>
      </dgm:t>
    </dgm:pt>
    <dgm:pt modelId="{3AD91C6E-59DE-49B1-98A3-C634718946CE}" type="sibTrans" cxnId="{36A7B26C-DE06-4991-B660-20129DB295C4}">
      <dgm:prSet/>
      <dgm:spPr/>
      <dgm:t>
        <a:bodyPr/>
        <a:lstStyle/>
        <a:p>
          <a:endParaRPr lang="el-GR"/>
        </a:p>
      </dgm:t>
    </dgm:pt>
    <dgm:pt modelId="{79B791B8-5877-468C-8541-6458C1D3186F}">
      <dgm:prSet phldrT="[Κείμενο]" custT="1"/>
      <dgm:spPr/>
      <dgm:t>
        <a:bodyPr/>
        <a:lstStyle/>
        <a:p>
          <a:r>
            <a:rPr lang="el-GR" sz="1800" dirty="0">
              <a:solidFill>
                <a:schemeClr val="bg2">
                  <a:lumMod val="10000"/>
                </a:schemeClr>
              </a:solidFill>
            </a:rPr>
            <a:t>Βαρέα μέταλλα και νιτροζαμίνες. Εντομοκτόνα, υπολείμματα αντισηπτικών και αντιαφριστικών.</a:t>
          </a:r>
        </a:p>
      </dgm:t>
    </dgm:pt>
    <dgm:pt modelId="{B5422B04-AD6B-41EF-B252-2061D279EBE8}" type="parTrans" cxnId="{1478C8F6-7F1F-49C6-9ABC-E7F92F5E5888}">
      <dgm:prSet/>
      <dgm:spPr/>
      <dgm:t>
        <a:bodyPr/>
        <a:lstStyle/>
        <a:p>
          <a:endParaRPr lang="el-GR"/>
        </a:p>
      </dgm:t>
    </dgm:pt>
    <dgm:pt modelId="{6E43E14B-F8EF-4497-ABE7-06EDC67D38D7}" type="sibTrans" cxnId="{1478C8F6-7F1F-49C6-9ABC-E7F92F5E5888}">
      <dgm:prSet/>
      <dgm:spPr/>
      <dgm:t>
        <a:bodyPr/>
        <a:lstStyle/>
        <a:p>
          <a:endParaRPr lang="el-GR"/>
        </a:p>
      </dgm:t>
    </dgm:pt>
    <dgm:pt modelId="{C3E959E4-B498-423E-ACC3-56BB5F022DC0}">
      <dgm:prSet phldrT="[Κείμενο]" custT="1"/>
      <dgm:spPr/>
      <dgm:t>
        <a:bodyPr/>
        <a:lstStyle/>
        <a:p>
          <a:r>
            <a:rPr lang="el-GR" sz="2400" dirty="0">
              <a:solidFill>
                <a:schemeClr val="bg2">
                  <a:lumMod val="10000"/>
                </a:schemeClr>
              </a:solidFill>
            </a:rPr>
            <a:t>Ενσάκκιση</a:t>
          </a:r>
        </a:p>
      </dgm:t>
    </dgm:pt>
    <dgm:pt modelId="{6FB41855-5D57-4034-9AB7-165EB1F7DD98}" type="parTrans" cxnId="{0AB5C0E3-01D0-4C76-8858-305ACE7E11C9}">
      <dgm:prSet/>
      <dgm:spPr/>
      <dgm:t>
        <a:bodyPr/>
        <a:lstStyle/>
        <a:p>
          <a:endParaRPr lang="el-GR"/>
        </a:p>
      </dgm:t>
    </dgm:pt>
    <dgm:pt modelId="{D89AAE2A-55AB-4432-88BA-E9202568BE2E}" type="sibTrans" cxnId="{0AB5C0E3-01D0-4C76-8858-305ACE7E11C9}">
      <dgm:prSet/>
      <dgm:spPr/>
      <dgm:t>
        <a:bodyPr/>
        <a:lstStyle/>
        <a:p>
          <a:endParaRPr lang="el-GR"/>
        </a:p>
      </dgm:t>
    </dgm:pt>
    <dgm:pt modelId="{AB03F24C-7126-4B2B-B609-5FADF212D51A}">
      <dgm:prSet phldrT="[Κείμενο]" custT="1"/>
      <dgm:spPr/>
      <dgm:t>
        <a:bodyPr/>
        <a:lstStyle/>
        <a:p>
          <a:r>
            <a:rPr lang="el-GR" sz="1800" dirty="0">
              <a:solidFill>
                <a:schemeClr val="bg2">
                  <a:lumMod val="10000"/>
                </a:schemeClr>
              </a:solidFill>
            </a:rPr>
            <a:t>Φυσική επιμόλυνση από ξένες ύλες, όπως είναι η σκόνη ή οι κόλλες. </a:t>
          </a:r>
        </a:p>
      </dgm:t>
    </dgm:pt>
    <dgm:pt modelId="{A755BD9A-3B44-4FC6-B1A3-19020B8B6FF1}" type="parTrans" cxnId="{3E67BA93-28B5-4879-8209-D141DD89CFAA}">
      <dgm:prSet/>
      <dgm:spPr/>
      <dgm:t>
        <a:bodyPr/>
        <a:lstStyle/>
        <a:p>
          <a:endParaRPr lang="el-GR"/>
        </a:p>
      </dgm:t>
    </dgm:pt>
    <dgm:pt modelId="{CE2C2841-9A92-4686-A3AC-EC15BAF6BA9B}" type="sibTrans" cxnId="{3E67BA93-28B5-4879-8209-D141DD89CFAA}">
      <dgm:prSet/>
      <dgm:spPr/>
      <dgm:t>
        <a:bodyPr/>
        <a:lstStyle/>
        <a:p>
          <a:endParaRPr lang="el-GR"/>
        </a:p>
      </dgm:t>
    </dgm:pt>
    <dgm:pt modelId="{C1C541E9-8531-4956-B251-D09EF4048793}">
      <dgm:prSet phldrT="[Κείμενο]" custT="1"/>
      <dgm:spPr/>
      <dgm:t>
        <a:bodyPr/>
        <a:lstStyle/>
        <a:p>
          <a:r>
            <a:rPr lang="el-GR" sz="2400" dirty="0">
              <a:solidFill>
                <a:schemeClr val="bg2">
                  <a:lumMod val="10000"/>
                </a:schemeClr>
              </a:solidFill>
            </a:rPr>
            <a:t>Αποθήκευση</a:t>
          </a:r>
        </a:p>
      </dgm:t>
    </dgm:pt>
    <dgm:pt modelId="{FB70B692-AB11-4FF9-9E87-6601562745C7}" type="parTrans" cxnId="{69B624CF-8261-44C9-B8F7-7116DF674DDC}">
      <dgm:prSet/>
      <dgm:spPr/>
      <dgm:t>
        <a:bodyPr/>
        <a:lstStyle/>
        <a:p>
          <a:endParaRPr lang="el-GR"/>
        </a:p>
      </dgm:t>
    </dgm:pt>
    <dgm:pt modelId="{22FC8AD0-2038-4CDE-A68A-B83D0D306A78}" type="sibTrans" cxnId="{69B624CF-8261-44C9-B8F7-7116DF674DDC}">
      <dgm:prSet/>
      <dgm:spPr/>
      <dgm:t>
        <a:bodyPr/>
        <a:lstStyle/>
        <a:p>
          <a:endParaRPr lang="el-GR"/>
        </a:p>
      </dgm:t>
    </dgm:pt>
    <dgm:pt modelId="{07DA05A3-D575-4C98-925C-BBF26E4DD0ED}">
      <dgm:prSet phldrT="[Κείμενο]" custT="1"/>
      <dgm:spPr/>
      <dgm:t>
        <a:bodyPr/>
        <a:lstStyle/>
        <a:p>
          <a:r>
            <a:rPr lang="el-GR" sz="1800" dirty="0">
              <a:solidFill>
                <a:schemeClr val="bg2">
                  <a:lumMod val="10000"/>
                </a:schemeClr>
              </a:solidFill>
            </a:rPr>
            <a:t>Μικροβιολογική επιμόλυνση από συμπύκνωση υγρασίας,.</a:t>
          </a:r>
        </a:p>
      </dgm:t>
    </dgm:pt>
    <dgm:pt modelId="{4EE36322-25B4-4FC1-8EFB-2BF5E06BBEED}" type="parTrans" cxnId="{DBEC4C1E-3C9B-452A-8D24-753EBBA7EF2E}">
      <dgm:prSet/>
      <dgm:spPr/>
      <dgm:t>
        <a:bodyPr/>
        <a:lstStyle/>
        <a:p>
          <a:endParaRPr lang="el-GR"/>
        </a:p>
      </dgm:t>
    </dgm:pt>
    <dgm:pt modelId="{6F8B4D52-AF01-4AD7-93A8-5990885EB9F3}" type="sibTrans" cxnId="{DBEC4C1E-3C9B-452A-8D24-753EBBA7EF2E}">
      <dgm:prSet/>
      <dgm:spPr/>
      <dgm:t>
        <a:bodyPr/>
        <a:lstStyle/>
        <a:p>
          <a:endParaRPr lang="el-GR"/>
        </a:p>
      </dgm:t>
    </dgm:pt>
    <dgm:pt modelId="{485CBE18-5E0D-4093-AA7F-8F31296623F2}">
      <dgm:prSet custT="1"/>
      <dgm:spPr/>
      <dgm:t>
        <a:bodyPr/>
        <a:lstStyle/>
        <a:p>
          <a:endParaRPr lang="el-GR" sz="1800" dirty="0">
            <a:solidFill>
              <a:schemeClr val="bg2">
                <a:lumMod val="10000"/>
              </a:schemeClr>
            </a:solidFill>
          </a:endParaRPr>
        </a:p>
      </dgm:t>
    </dgm:pt>
    <dgm:pt modelId="{4F2F7ACA-DC2D-466C-9DAA-4FFDE3BFC323}" type="parTrans" cxnId="{10DCE4C0-C8F3-40FB-B94B-8D36D3260F97}">
      <dgm:prSet/>
      <dgm:spPr/>
      <dgm:t>
        <a:bodyPr/>
        <a:lstStyle/>
        <a:p>
          <a:endParaRPr lang="el-GR"/>
        </a:p>
      </dgm:t>
    </dgm:pt>
    <dgm:pt modelId="{EB2CCCC2-1406-4126-83AE-ED1746D38DFE}" type="sibTrans" cxnId="{10DCE4C0-C8F3-40FB-B94B-8D36D3260F97}">
      <dgm:prSet/>
      <dgm:spPr/>
      <dgm:t>
        <a:bodyPr/>
        <a:lstStyle/>
        <a:p>
          <a:endParaRPr lang="el-GR"/>
        </a:p>
      </dgm:t>
    </dgm:pt>
    <dgm:pt modelId="{6779B21A-4296-4E3D-8677-64838AE5DB7F}" type="pres">
      <dgm:prSet presAssocID="{16D7D3B9-8095-4373-8825-E86E0A2A858B}" presName="Name0" presStyleCnt="0">
        <dgm:presLayoutVars>
          <dgm:dir/>
          <dgm:animLvl val="lvl"/>
          <dgm:resizeHandles/>
        </dgm:presLayoutVars>
      </dgm:prSet>
      <dgm:spPr/>
      <dgm:t>
        <a:bodyPr/>
        <a:lstStyle/>
        <a:p>
          <a:endParaRPr lang="el-GR"/>
        </a:p>
      </dgm:t>
    </dgm:pt>
    <dgm:pt modelId="{BD6D7C65-22C8-4F3C-809A-018BC75A4B4B}" type="pres">
      <dgm:prSet presAssocID="{18554D8C-7212-4E65-9CC2-BC9E26074F0A}" presName="linNode" presStyleCnt="0"/>
      <dgm:spPr/>
    </dgm:pt>
    <dgm:pt modelId="{EDBB8546-73C6-4AF5-9058-E080E8B4CF08}" type="pres">
      <dgm:prSet presAssocID="{18554D8C-7212-4E65-9CC2-BC9E26074F0A}" presName="parentShp" presStyleLbl="node1" presStyleIdx="0" presStyleCnt="6" custScaleX="104231" custScaleY="138170" custLinFactNeighborX="-175" custLinFactNeighborY="17232">
        <dgm:presLayoutVars>
          <dgm:bulletEnabled val="1"/>
        </dgm:presLayoutVars>
      </dgm:prSet>
      <dgm:spPr/>
      <dgm:t>
        <a:bodyPr/>
        <a:lstStyle/>
        <a:p>
          <a:endParaRPr lang="el-GR"/>
        </a:p>
      </dgm:t>
    </dgm:pt>
    <dgm:pt modelId="{F2730585-F6F2-4B8C-9F5E-6030A8C2FA1E}" type="pres">
      <dgm:prSet presAssocID="{18554D8C-7212-4E65-9CC2-BC9E26074F0A}" presName="childShp" presStyleLbl="bgAccFollowNode1" presStyleIdx="0" presStyleCnt="6" custScaleX="108321" custScaleY="161500" custLinFactNeighborX="623" custLinFactNeighborY="20159">
        <dgm:presLayoutVars>
          <dgm:bulletEnabled val="1"/>
        </dgm:presLayoutVars>
      </dgm:prSet>
      <dgm:spPr/>
      <dgm:t>
        <a:bodyPr/>
        <a:lstStyle/>
        <a:p>
          <a:endParaRPr lang="el-GR"/>
        </a:p>
      </dgm:t>
    </dgm:pt>
    <dgm:pt modelId="{A90FD8FB-C9F4-4266-81E1-D5728E1803C4}" type="pres">
      <dgm:prSet presAssocID="{6E036FC9-2656-4164-ADC6-8BFDEA33DB83}" presName="spacing" presStyleCnt="0"/>
      <dgm:spPr/>
    </dgm:pt>
    <dgm:pt modelId="{2F483F93-E14A-4F67-87CC-6255207D4251}" type="pres">
      <dgm:prSet presAssocID="{0BBD7CC6-EB56-420C-8738-341FD34FC214}" presName="linNode" presStyleCnt="0"/>
      <dgm:spPr/>
    </dgm:pt>
    <dgm:pt modelId="{67B008A1-FEB9-49AE-B69A-6D4FCAF85C0B}" type="pres">
      <dgm:prSet presAssocID="{0BBD7CC6-EB56-420C-8738-341FD34FC214}" presName="parentShp" presStyleLbl="node1" presStyleIdx="1" presStyleCnt="6" custScaleX="99773" custScaleY="128351" custLinFactNeighborX="-215" custLinFactNeighborY="9877">
        <dgm:presLayoutVars>
          <dgm:bulletEnabled val="1"/>
        </dgm:presLayoutVars>
      </dgm:prSet>
      <dgm:spPr/>
      <dgm:t>
        <a:bodyPr/>
        <a:lstStyle/>
        <a:p>
          <a:endParaRPr lang="el-GR"/>
        </a:p>
      </dgm:t>
    </dgm:pt>
    <dgm:pt modelId="{1076FA74-B6A7-4C28-AC38-733C50C6F4E5}" type="pres">
      <dgm:prSet presAssocID="{0BBD7CC6-EB56-420C-8738-341FD34FC214}" presName="childShp" presStyleLbl="bgAccFollowNode1" presStyleIdx="1" presStyleCnt="6" custScaleX="102212" custScaleY="151635" custLinFactNeighborX="1178" custLinFactNeighborY="9687">
        <dgm:presLayoutVars>
          <dgm:bulletEnabled val="1"/>
        </dgm:presLayoutVars>
      </dgm:prSet>
      <dgm:spPr/>
      <dgm:t>
        <a:bodyPr/>
        <a:lstStyle/>
        <a:p>
          <a:endParaRPr lang="el-GR"/>
        </a:p>
      </dgm:t>
    </dgm:pt>
    <dgm:pt modelId="{876DF1C4-710B-48BE-AA24-A19C0646FBC2}" type="pres">
      <dgm:prSet presAssocID="{9EFBA76D-CE05-4740-86BC-D3E8E26EC975}" presName="spacing" presStyleCnt="0"/>
      <dgm:spPr/>
    </dgm:pt>
    <dgm:pt modelId="{65F55FEB-77F0-4ADA-844E-ACA5E2A83E7E}" type="pres">
      <dgm:prSet presAssocID="{8BD1982A-7CE9-4A0E-A81B-71FBFFCFBFB8}" presName="linNode" presStyleCnt="0"/>
      <dgm:spPr/>
    </dgm:pt>
    <dgm:pt modelId="{B0E60ADC-5CBC-4188-BC81-91F47F877ADC}" type="pres">
      <dgm:prSet presAssocID="{8BD1982A-7CE9-4A0E-A81B-71FBFFCFBFB8}" presName="parentShp" presStyleLbl="node1" presStyleIdx="2" presStyleCnt="6" custLinFactNeighborX="-608" custLinFactNeighborY="524">
        <dgm:presLayoutVars>
          <dgm:bulletEnabled val="1"/>
        </dgm:presLayoutVars>
      </dgm:prSet>
      <dgm:spPr/>
      <dgm:t>
        <a:bodyPr/>
        <a:lstStyle/>
        <a:p>
          <a:endParaRPr lang="el-GR"/>
        </a:p>
      </dgm:t>
    </dgm:pt>
    <dgm:pt modelId="{02638357-CDC1-4EBA-B76A-56AE47EBFD3E}" type="pres">
      <dgm:prSet presAssocID="{8BD1982A-7CE9-4A0E-A81B-71FBFFCFBFB8}" presName="childShp" presStyleLbl="bgAccFollowNode1" presStyleIdx="2" presStyleCnt="6">
        <dgm:presLayoutVars>
          <dgm:bulletEnabled val="1"/>
        </dgm:presLayoutVars>
      </dgm:prSet>
      <dgm:spPr/>
      <dgm:t>
        <a:bodyPr/>
        <a:lstStyle/>
        <a:p>
          <a:endParaRPr lang="el-GR"/>
        </a:p>
      </dgm:t>
    </dgm:pt>
    <dgm:pt modelId="{94A79FF4-BEC1-4E4A-974A-76CA4B8FCAE2}" type="pres">
      <dgm:prSet presAssocID="{B25C2B63-1BFE-4A30-B026-A65EF62657F8}" presName="spacing" presStyleCnt="0"/>
      <dgm:spPr/>
    </dgm:pt>
    <dgm:pt modelId="{AEDD2F6E-8FE9-40B5-80DD-306D157F291D}" type="pres">
      <dgm:prSet presAssocID="{6CEECBC0-4BE9-4BAF-82E1-A9860A21ED6B}" presName="linNode" presStyleCnt="0"/>
      <dgm:spPr/>
    </dgm:pt>
    <dgm:pt modelId="{A5273BEB-D8F3-44D1-9F35-EB013A0C170E}" type="pres">
      <dgm:prSet presAssocID="{6CEECBC0-4BE9-4BAF-82E1-A9860A21ED6B}" presName="parentShp" presStyleLbl="node1" presStyleIdx="3" presStyleCnt="6" custLinFactNeighborX="-608" custLinFactNeighborY="503">
        <dgm:presLayoutVars>
          <dgm:bulletEnabled val="1"/>
        </dgm:presLayoutVars>
      </dgm:prSet>
      <dgm:spPr/>
      <dgm:t>
        <a:bodyPr/>
        <a:lstStyle/>
        <a:p>
          <a:endParaRPr lang="el-GR"/>
        </a:p>
      </dgm:t>
    </dgm:pt>
    <dgm:pt modelId="{AE23C397-4B06-468D-87FB-24D52497969E}" type="pres">
      <dgm:prSet presAssocID="{6CEECBC0-4BE9-4BAF-82E1-A9860A21ED6B}" presName="childShp" presStyleLbl="bgAccFollowNode1" presStyleIdx="3" presStyleCnt="6" custScaleY="128437">
        <dgm:presLayoutVars>
          <dgm:bulletEnabled val="1"/>
        </dgm:presLayoutVars>
      </dgm:prSet>
      <dgm:spPr/>
      <dgm:t>
        <a:bodyPr/>
        <a:lstStyle/>
        <a:p>
          <a:endParaRPr lang="el-GR"/>
        </a:p>
      </dgm:t>
    </dgm:pt>
    <dgm:pt modelId="{33F0EF48-F2E4-47D2-99F8-124029FE9FFD}" type="pres">
      <dgm:prSet presAssocID="{3AD91C6E-59DE-49B1-98A3-C634718946CE}" presName="spacing" presStyleCnt="0"/>
      <dgm:spPr/>
    </dgm:pt>
    <dgm:pt modelId="{02AA01D0-FB7A-455D-97CC-1656E8496793}" type="pres">
      <dgm:prSet presAssocID="{C3E959E4-B498-423E-ACC3-56BB5F022DC0}" presName="linNode" presStyleCnt="0"/>
      <dgm:spPr/>
    </dgm:pt>
    <dgm:pt modelId="{23AC06A1-23FD-42AF-8F08-0EA6F53675F9}" type="pres">
      <dgm:prSet presAssocID="{C3E959E4-B498-423E-ACC3-56BB5F022DC0}" presName="parentShp" presStyleLbl="node1" presStyleIdx="4" presStyleCnt="6">
        <dgm:presLayoutVars>
          <dgm:bulletEnabled val="1"/>
        </dgm:presLayoutVars>
      </dgm:prSet>
      <dgm:spPr/>
      <dgm:t>
        <a:bodyPr/>
        <a:lstStyle/>
        <a:p>
          <a:endParaRPr lang="el-GR"/>
        </a:p>
      </dgm:t>
    </dgm:pt>
    <dgm:pt modelId="{5F1E9F11-65A5-4CFF-95D7-7DF293D2C576}" type="pres">
      <dgm:prSet presAssocID="{C3E959E4-B498-423E-ACC3-56BB5F022DC0}" presName="childShp" presStyleLbl="bgAccFollowNode1" presStyleIdx="4" presStyleCnt="6">
        <dgm:presLayoutVars>
          <dgm:bulletEnabled val="1"/>
        </dgm:presLayoutVars>
      </dgm:prSet>
      <dgm:spPr/>
      <dgm:t>
        <a:bodyPr/>
        <a:lstStyle/>
        <a:p>
          <a:endParaRPr lang="el-GR"/>
        </a:p>
      </dgm:t>
    </dgm:pt>
    <dgm:pt modelId="{FEC168F0-8591-4551-9F99-3A6613254C4F}" type="pres">
      <dgm:prSet presAssocID="{D89AAE2A-55AB-4432-88BA-E9202568BE2E}" presName="spacing" presStyleCnt="0"/>
      <dgm:spPr/>
    </dgm:pt>
    <dgm:pt modelId="{E4EE726D-1DBD-4479-BFC4-8735844342F9}" type="pres">
      <dgm:prSet presAssocID="{C1C541E9-8531-4956-B251-D09EF4048793}" presName="linNode" presStyleCnt="0"/>
      <dgm:spPr/>
    </dgm:pt>
    <dgm:pt modelId="{EDB4DECF-C24E-4F45-B3FF-C84B90488F51}" type="pres">
      <dgm:prSet presAssocID="{C1C541E9-8531-4956-B251-D09EF4048793}" presName="parentShp" presStyleLbl="node1" presStyleIdx="5" presStyleCnt="6">
        <dgm:presLayoutVars>
          <dgm:bulletEnabled val="1"/>
        </dgm:presLayoutVars>
      </dgm:prSet>
      <dgm:spPr/>
      <dgm:t>
        <a:bodyPr/>
        <a:lstStyle/>
        <a:p>
          <a:endParaRPr lang="el-GR"/>
        </a:p>
      </dgm:t>
    </dgm:pt>
    <dgm:pt modelId="{8227EFB9-3033-4359-927F-421B7CA535FE}" type="pres">
      <dgm:prSet presAssocID="{C1C541E9-8531-4956-B251-D09EF4048793}" presName="childShp" presStyleLbl="bgAccFollowNode1" presStyleIdx="5" presStyleCnt="6">
        <dgm:presLayoutVars>
          <dgm:bulletEnabled val="1"/>
        </dgm:presLayoutVars>
      </dgm:prSet>
      <dgm:spPr/>
      <dgm:t>
        <a:bodyPr/>
        <a:lstStyle/>
        <a:p>
          <a:endParaRPr lang="el-GR"/>
        </a:p>
      </dgm:t>
    </dgm:pt>
  </dgm:ptLst>
  <dgm:cxnLst>
    <dgm:cxn modelId="{1478C8F6-7F1F-49C6-9ABC-E7F92F5E5888}" srcId="{6CEECBC0-4BE9-4BAF-82E1-A9860A21ED6B}" destId="{79B791B8-5877-468C-8541-6458C1D3186F}" srcOrd="0" destOrd="0" parTransId="{B5422B04-AD6B-41EF-B252-2061D279EBE8}" sibTransId="{6E43E14B-F8EF-4497-ABE7-06EDC67D38D7}"/>
    <dgm:cxn modelId="{242F5BB6-EA3A-4784-9C7A-5A41F5E09E61}" type="presOf" srcId="{07DA05A3-D575-4C98-925C-BBF26E4DD0ED}" destId="{8227EFB9-3033-4359-927F-421B7CA535FE}" srcOrd="0" destOrd="0" presId="urn:microsoft.com/office/officeart/2005/8/layout/vList6"/>
    <dgm:cxn modelId="{945C3365-3DE6-4DD5-9E0E-6A95D01DEF06}" srcId="{8BD1982A-7CE9-4A0E-A81B-71FBFFCFBFB8}" destId="{F2104D01-DD94-4CF4-B2EE-ACC670DE1A14}" srcOrd="0" destOrd="0" parTransId="{F302FE3F-A97B-4C79-B823-702938DCA1DB}" sibTransId="{30AE8991-4258-43C0-99FE-7FC5C6A3B36B}"/>
    <dgm:cxn modelId="{EEA0669A-4DE1-4040-AB42-37373E1DF1B4}" type="presOf" srcId="{8997BB6B-736D-4CAF-A96D-6EB386716B9E}" destId="{1076FA74-B6A7-4C28-AC38-733C50C6F4E5}" srcOrd="0" destOrd="0" presId="urn:microsoft.com/office/officeart/2005/8/layout/vList6"/>
    <dgm:cxn modelId="{10DCE4C0-C8F3-40FB-B94B-8D36D3260F97}" srcId="{C3E959E4-B498-423E-ACC3-56BB5F022DC0}" destId="{485CBE18-5E0D-4093-AA7F-8F31296623F2}" srcOrd="1" destOrd="0" parTransId="{4F2F7ACA-DC2D-466C-9DAA-4FFDE3BFC323}" sibTransId="{EB2CCCC2-1406-4126-83AE-ED1746D38DFE}"/>
    <dgm:cxn modelId="{3BE2BFC2-1FA2-4D6A-98CC-F306195AA037}" type="presOf" srcId="{AB03F24C-7126-4B2B-B609-5FADF212D51A}" destId="{5F1E9F11-65A5-4CFF-95D7-7DF293D2C576}" srcOrd="0" destOrd="0" presId="urn:microsoft.com/office/officeart/2005/8/layout/vList6"/>
    <dgm:cxn modelId="{194839E1-0634-478F-B002-D338D66AD5BB}" srcId="{18554D8C-7212-4E65-9CC2-BC9E26074F0A}" destId="{167FE361-BF8C-4317-9AC3-F544ADAF61B4}" srcOrd="1" destOrd="0" parTransId="{D5B6C03F-2898-4F17-BDD2-1D88EF8FEF8A}" sibTransId="{65F709AA-4F4E-433E-BD0D-504E8159BD18}"/>
    <dgm:cxn modelId="{69B624CF-8261-44C9-B8F7-7116DF674DDC}" srcId="{16D7D3B9-8095-4373-8825-E86E0A2A858B}" destId="{C1C541E9-8531-4956-B251-D09EF4048793}" srcOrd="5" destOrd="0" parTransId="{FB70B692-AB11-4FF9-9E87-6601562745C7}" sibTransId="{22FC8AD0-2038-4CDE-A68A-B83D0D306A78}"/>
    <dgm:cxn modelId="{57041AE4-0EC3-4F37-BA5C-4D7DC1D11C03}" type="presOf" srcId="{C3E959E4-B498-423E-ACC3-56BB5F022DC0}" destId="{23AC06A1-23FD-42AF-8F08-0EA6F53675F9}" srcOrd="0" destOrd="0" presId="urn:microsoft.com/office/officeart/2005/8/layout/vList6"/>
    <dgm:cxn modelId="{A7F79BF9-BC29-415B-9D79-BFF948D8E302}" srcId="{16D7D3B9-8095-4373-8825-E86E0A2A858B}" destId="{8BD1982A-7CE9-4A0E-A81B-71FBFFCFBFB8}" srcOrd="2" destOrd="0" parTransId="{710FDE3B-814A-4C12-A0C0-1C8D9ACDDFC7}" sibTransId="{B25C2B63-1BFE-4A30-B026-A65EF62657F8}"/>
    <dgm:cxn modelId="{447D1E5A-30D3-4398-9066-85D89303106E}" type="presOf" srcId="{16D7D3B9-8095-4373-8825-E86E0A2A858B}" destId="{6779B21A-4296-4E3D-8677-64838AE5DB7F}" srcOrd="0" destOrd="0" presId="urn:microsoft.com/office/officeart/2005/8/layout/vList6"/>
    <dgm:cxn modelId="{E95E80AE-A0E8-41FE-8C42-1B8C2AB181BB}" type="presOf" srcId="{C1C541E9-8531-4956-B251-D09EF4048793}" destId="{EDB4DECF-C24E-4F45-B3FF-C84B90488F51}" srcOrd="0" destOrd="0" presId="urn:microsoft.com/office/officeart/2005/8/layout/vList6"/>
    <dgm:cxn modelId="{0AB5C0E3-01D0-4C76-8858-305ACE7E11C9}" srcId="{16D7D3B9-8095-4373-8825-E86E0A2A858B}" destId="{C3E959E4-B498-423E-ACC3-56BB5F022DC0}" srcOrd="4" destOrd="0" parTransId="{6FB41855-5D57-4034-9AB7-165EB1F7DD98}" sibTransId="{D89AAE2A-55AB-4432-88BA-E9202568BE2E}"/>
    <dgm:cxn modelId="{47EACEBD-6A1C-47C1-8C06-078B682C64BD}" srcId="{0BBD7CC6-EB56-420C-8738-341FD34FC214}" destId="{8997BB6B-736D-4CAF-A96D-6EB386716B9E}" srcOrd="0" destOrd="0" parTransId="{F1DF46F4-9EB8-4D80-A2B3-34425F90314F}" sibTransId="{B0F7760B-B7EB-4A8B-B1C8-27AF87407D24}"/>
    <dgm:cxn modelId="{DBEC4C1E-3C9B-452A-8D24-753EBBA7EF2E}" srcId="{C1C541E9-8531-4956-B251-D09EF4048793}" destId="{07DA05A3-D575-4C98-925C-BBF26E4DD0ED}" srcOrd="0" destOrd="0" parTransId="{4EE36322-25B4-4FC1-8EFB-2BF5E06BBEED}" sibTransId="{6F8B4D52-AF01-4AD7-93A8-5990885EB9F3}"/>
    <dgm:cxn modelId="{399DFD41-F864-4205-9BE1-FBDCAFEEA225}" srcId="{18554D8C-7212-4E65-9CC2-BC9E26074F0A}" destId="{D1AB98AD-5BF3-437C-9138-FD576C5335BC}" srcOrd="0" destOrd="0" parTransId="{42E0B261-9B8B-4DE4-B6B8-A8E11DD592FB}" sibTransId="{61FC8364-3DC6-48C2-B708-69598D3688C3}"/>
    <dgm:cxn modelId="{BE8A6243-34F1-47AB-A893-ADF5541C2D85}" srcId="{16D7D3B9-8095-4373-8825-E86E0A2A858B}" destId="{18554D8C-7212-4E65-9CC2-BC9E26074F0A}" srcOrd="0" destOrd="0" parTransId="{30D2BA28-7D0F-4EB0-8A61-F7CEB4D9F408}" sibTransId="{6E036FC9-2656-4164-ADC6-8BFDEA33DB83}"/>
    <dgm:cxn modelId="{D43620B3-82ED-4FF2-A0A6-14B3D5401262}" type="presOf" srcId="{0BBD7CC6-EB56-420C-8738-341FD34FC214}" destId="{67B008A1-FEB9-49AE-B69A-6D4FCAF85C0B}" srcOrd="0" destOrd="0" presId="urn:microsoft.com/office/officeart/2005/8/layout/vList6"/>
    <dgm:cxn modelId="{5B3DB2C0-AC92-40C3-B991-3CBCF4FDD4BB}" type="presOf" srcId="{6CEECBC0-4BE9-4BAF-82E1-A9860A21ED6B}" destId="{A5273BEB-D8F3-44D1-9F35-EB013A0C170E}" srcOrd="0" destOrd="0" presId="urn:microsoft.com/office/officeart/2005/8/layout/vList6"/>
    <dgm:cxn modelId="{36A7B26C-DE06-4991-B660-20129DB295C4}" srcId="{16D7D3B9-8095-4373-8825-E86E0A2A858B}" destId="{6CEECBC0-4BE9-4BAF-82E1-A9860A21ED6B}" srcOrd="3" destOrd="0" parTransId="{B26C1BBB-11A8-4585-B398-6AF2E4729A2E}" sibTransId="{3AD91C6E-59DE-49B1-98A3-C634718946CE}"/>
    <dgm:cxn modelId="{5F01FB85-D204-4C50-B3FD-DD5CC42F0BBA}" srcId="{16D7D3B9-8095-4373-8825-E86E0A2A858B}" destId="{0BBD7CC6-EB56-420C-8738-341FD34FC214}" srcOrd="1" destOrd="0" parTransId="{D570011D-EF52-4936-988C-123965310DB8}" sibTransId="{9EFBA76D-CE05-4740-86BC-D3E8E26EC975}"/>
    <dgm:cxn modelId="{64DE88E1-2F2C-42DE-94C9-8B0A6112388A}" type="presOf" srcId="{18554D8C-7212-4E65-9CC2-BC9E26074F0A}" destId="{EDBB8546-73C6-4AF5-9058-E080E8B4CF08}" srcOrd="0" destOrd="0" presId="urn:microsoft.com/office/officeart/2005/8/layout/vList6"/>
    <dgm:cxn modelId="{56573380-67B0-41CF-8061-F1FD6FC9B256}" type="presOf" srcId="{F2104D01-DD94-4CF4-B2EE-ACC670DE1A14}" destId="{02638357-CDC1-4EBA-B76A-56AE47EBFD3E}" srcOrd="0" destOrd="0" presId="urn:microsoft.com/office/officeart/2005/8/layout/vList6"/>
    <dgm:cxn modelId="{01571B38-F08A-4B8B-8D45-AC200A629150}" type="presOf" srcId="{8BD1982A-7CE9-4A0E-A81B-71FBFFCFBFB8}" destId="{B0E60ADC-5CBC-4188-BC81-91F47F877ADC}" srcOrd="0" destOrd="0" presId="urn:microsoft.com/office/officeart/2005/8/layout/vList6"/>
    <dgm:cxn modelId="{3E67BA93-28B5-4879-8209-D141DD89CFAA}" srcId="{C3E959E4-B498-423E-ACC3-56BB5F022DC0}" destId="{AB03F24C-7126-4B2B-B609-5FADF212D51A}" srcOrd="0" destOrd="0" parTransId="{A755BD9A-3B44-4FC6-B1A3-19020B8B6FF1}" sibTransId="{CE2C2841-9A92-4686-A3AC-EC15BAF6BA9B}"/>
    <dgm:cxn modelId="{8B6F10C9-217D-446F-BA2B-1D73F4FB0628}" type="presOf" srcId="{485CBE18-5E0D-4093-AA7F-8F31296623F2}" destId="{5F1E9F11-65A5-4CFF-95D7-7DF293D2C576}" srcOrd="0" destOrd="1" presId="urn:microsoft.com/office/officeart/2005/8/layout/vList6"/>
    <dgm:cxn modelId="{B0BAFEA6-1544-46E7-BEED-3C63A30A3E50}" type="presOf" srcId="{79B791B8-5877-468C-8541-6458C1D3186F}" destId="{AE23C397-4B06-468D-87FB-24D52497969E}" srcOrd="0" destOrd="0" presId="urn:microsoft.com/office/officeart/2005/8/layout/vList6"/>
    <dgm:cxn modelId="{D8243B50-3F51-4301-90C3-CF866EE7845D}" type="presOf" srcId="{D1AB98AD-5BF3-437C-9138-FD576C5335BC}" destId="{F2730585-F6F2-4B8C-9F5E-6030A8C2FA1E}" srcOrd="0" destOrd="0" presId="urn:microsoft.com/office/officeart/2005/8/layout/vList6"/>
    <dgm:cxn modelId="{A9CCAC97-8A16-4B1E-8903-3B93298BB725}" type="presOf" srcId="{167FE361-BF8C-4317-9AC3-F544ADAF61B4}" destId="{F2730585-F6F2-4B8C-9F5E-6030A8C2FA1E}" srcOrd="0" destOrd="1" presId="urn:microsoft.com/office/officeart/2005/8/layout/vList6"/>
    <dgm:cxn modelId="{723AE562-42C2-4915-B6E3-54B311131733}" type="presParOf" srcId="{6779B21A-4296-4E3D-8677-64838AE5DB7F}" destId="{BD6D7C65-22C8-4F3C-809A-018BC75A4B4B}" srcOrd="0" destOrd="0" presId="urn:microsoft.com/office/officeart/2005/8/layout/vList6"/>
    <dgm:cxn modelId="{6AFF5C80-5E71-42EA-AB11-825AE73BC43F}" type="presParOf" srcId="{BD6D7C65-22C8-4F3C-809A-018BC75A4B4B}" destId="{EDBB8546-73C6-4AF5-9058-E080E8B4CF08}" srcOrd="0" destOrd="0" presId="urn:microsoft.com/office/officeart/2005/8/layout/vList6"/>
    <dgm:cxn modelId="{D74C6F9B-E6DD-4494-BBE5-5F6D334988E1}" type="presParOf" srcId="{BD6D7C65-22C8-4F3C-809A-018BC75A4B4B}" destId="{F2730585-F6F2-4B8C-9F5E-6030A8C2FA1E}" srcOrd="1" destOrd="0" presId="urn:microsoft.com/office/officeart/2005/8/layout/vList6"/>
    <dgm:cxn modelId="{FF12EA9C-0A3E-4917-8EB4-6BB7D1EDA06A}" type="presParOf" srcId="{6779B21A-4296-4E3D-8677-64838AE5DB7F}" destId="{A90FD8FB-C9F4-4266-81E1-D5728E1803C4}" srcOrd="1" destOrd="0" presId="urn:microsoft.com/office/officeart/2005/8/layout/vList6"/>
    <dgm:cxn modelId="{90F9D434-05F3-4882-8D9F-67741D85148B}" type="presParOf" srcId="{6779B21A-4296-4E3D-8677-64838AE5DB7F}" destId="{2F483F93-E14A-4F67-87CC-6255207D4251}" srcOrd="2" destOrd="0" presId="urn:microsoft.com/office/officeart/2005/8/layout/vList6"/>
    <dgm:cxn modelId="{32DD4252-4615-4424-A996-A06EB3E5F7E0}" type="presParOf" srcId="{2F483F93-E14A-4F67-87CC-6255207D4251}" destId="{67B008A1-FEB9-49AE-B69A-6D4FCAF85C0B}" srcOrd="0" destOrd="0" presId="urn:microsoft.com/office/officeart/2005/8/layout/vList6"/>
    <dgm:cxn modelId="{2D08DAF1-8441-4D6D-80B2-E1D75493E707}" type="presParOf" srcId="{2F483F93-E14A-4F67-87CC-6255207D4251}" destId="{1076FA74-B6A7-4C28-AC38-733C50C6F4E5}" srcOrd="1" destOrd="0" presId="urn:microsoft.com/office/officeart/2005/8/layout/vList6"/>
    <dgm:cxn modelId="{B49ECBFC-100B-4083-990B-46C7D2594C1D}" type="presParOf" srcId="{6779B21A-4296-4E3D-8677-64838AE5DB7F}" destId="{876DF1C4-710B-48BE-AA24-A19C0646FBC2}" srcOrd="3" destOrd="0" presId="urn:microsoft.com/office/officeart/2005/8/layout/vList6"/>
    <dgm:cxn modelId="{99069BF6-4E05-4396-9C3D-982642C3CD31}" type="presParOf" srcId="{6779B21A-4296-4E3D-8677-64838AE5DB7F}" destId="{65F55FEB-77F0-4ADA-844E-ACA5E2A83E7E}" srcOrd="4" destOrd="0" presId="urn:microsoft.com/office/officeart/2005/8/layout/vList6"/>
    <dgm:cxn modelId="{18F07ACB-60FD-4F64-94ED-48D109238CED}" type="presParOf" srcId="{65F55FEB-77F0-4ADA-844E-ACA5E2A83E7E}" destId="{B0E60ADC-5CBC-4188-BC81-91F47F877ADC}" srcOrd="0" destOrd="0" presId="urn:microsoft.com/office/officeart/2005/8/layout/vList6"/>
    <dgm:cxn modelId="{4F1ADCE8-43C2-462F-866D-70FA9E4FAFE3}" type="presParOf" srcId="{65F55FEB-77F0-4ADA-844E-ACA5E2A83E7E}" destId="{02638357-CDC1-4EBA-B76A-56AE47EBFD3E}" srcOrd="1" destOrd="0" presId="urn:microsoft.com/office/officeart/2005/8/layout/vList6"/>
    <dgm:cxn modelId="{53EB53ED-E1D6-4441-AC6B-C7E0643918DB}" type="presParOf" srcId="{6779B21A-4296-4E3D-8677-64838AE5DB7F}" destId="{94A79FF4-BEC1-4E4A-974A-76CA4B8FCAE2}" srcOrd="5" destOrd="0" presId="urn:microsoft.com/office/officeart/2005/8/layout/vList6"/>
    <dgm:cxn modelId="{E579547E-59AB-420C-BAF9-8D5905EC11E0}" type="presParOf" srcId="{6779B21A-4296-4E3D-8677-64838AE5DB7F}" destId="{AEDD2F6E-8FE9-40B5-80DD-306D157F291D}" srcOrd="6" destOrd="0" presId="urn:microsoft.com/office/officeart/2005/8/layout/vList6"/>
    <dgm:cxn modelId="{918DA191-A69E-46C4-8A0A-065E7AC4E064}" type="presParOf" srcId="{AEDD2F6E-8FE9-40B5-80DD-306D157F291D}" destId="{A5273BEB-D8F3-44D1-9F35-EB013A0C170E}" srcOrd="0" destOrd="0" presId="urn:microsoft.com/office/officeart/2005/8/layout/vList6"/>
    <dgm:cxn modelId="{CA81EB85-6A22-459B-87E1-B0C75355463D}" type="presParOf" srcId="{AEDD2F6E-8FE9-40B5-80DD-306D157F291D}" destId="{AE23C397-4B06-468D-87FB-24D52497969E}" srcOrd="1" destOrd="0" presId="urn:microsoft.com/office/officeart/2005/8/layout/vList6"/>
    <dgm:cxn modelId="{3BCDF319-23CF-4D12-BB19-B38FB53D330D}" type="presParOf" srcId="{6779B21A-4296-4E3D-8677-64838AE5DB7F}" destId="{33F0EF48-F2E4-47D2-99F8-124029FE9FFD}" srcOrd="7" destOrd="0" presId="urn:microsoft.com/office/officeart/2005/8/layout/vList6"/>
    <dgm:cxn modelId="{9AFE64CF-1B0E-46DA-A1B7-CF66916DF02B}" type="presParOf" srcId="{6779B21A-4296-4E3D-8677-64838AE5DB7F}" destId="{02AA01D0-FB7A-455D-97CC-1656E8496793}" srcOrd="8" destOrd="0" presId="urn:microsoft.com/office/officeart/2005/8/layout/vList6"/>
    <dgm:cxn modelId="{81FE7F79-82E3-407D-AC79-741F3D6FDE86}" type="presParOf" srcId="{02AA01D0-FB7A-455D-97CC-1656E8496793}" destId="{23AC06A1-23FD-42AF-8F08-0EA6F53675F9}" srcOrd="0" destOrd="0" presId="urn:microsoft.com/office/officeart/2005/8/layout/vList6"/>
    <dgm:cxn modelId="{80AAED55-1862-4E47-917F-F83B7557ACF3}" type="presParOf" srcId="{02AA01D0-FB7A-455D-97CC-1656E8496793}" destId="{5F1E9F11-65A5-4CFF-95D7-7DF293D2C576}" srcOrd="1" destOrd="0" presId="urn:microsoft.com/office/officeart/2005/8/layout/vList6"/>
    <dgm:cxn modelId="{BD8DF1EB-1A22-4E69-9948-D07614835050}" type="presParOf" srcId="{6779B21A-4296-4E3D-8677-64838AE5DB7F}" destId="{FEC168F0-8591-4551-9F99-3A6613254C4F}" srcOrd="9" destOrd="0" presId="urn:microsoft.com/office/officeart/2005/8/layout/vList6"/>
    <dgm:cxn modelId="{C72C4F87-7CE4-4496-B729-538DC245627B}" type="presParOf" srcId="{6779B21A-4296-4E3D-8677-64838AE5DB7F}" destId="{E4EE726D-1DBD-4479-BFC4-8735844342F9}" srcOrd="10" destOrd="0" presId="urn:microsoft.com/office/officeart/2005/8/layout/vList6"/>
    <dgm:cxn modelId="{FAA96D80-EF09-4353-90EC-729D97849C0D}" type="presParOf" srcId="{E4EE726D-1DBD-4479-BFC4-8735844342F9}" destId="{EDB4DECF-C24E-4F45-B3FF-C84B90488F51}" srcOrd="0" destOrd="0" presId="urn:microsoft.com/office/officeart/2005/8/layout/vList6"/>
    <dgm:cxn modelId="{0507F7B2-6D3B-4549-80AF-D0CB50FFCDCC}" type="presParOf" srcId="{E4EE726D-1DBD-4479-BFC4-8735844342F9}" destId="{8227EFB9-3033-4359-927F-421B7CA535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A438B7-A1F1-4EB5-80F4-C00538AF7508}" type="doc">
      <dgm:prSet loTypeId="urn:microsoft.com/office/officeart/2008/layout/BubblePictureList" loCatId="picture" qsTypeId="urn:microsoft.com/office/officeart/2005/8/quickstyle/simple5" qsCatId="simple" csTypeId="urn:microsoft.com/office/officeart/2005/8/colors/accent2_4" csCatId="accent2" phldr="1"/>
      <dgm:spPr/>
      <dgm:t>
        <a:bodyPr/>
        <a:lstStyle/>
        <a:p>
          <a:endParaRPr lang="el-GR"/>
        </a:p>
      </dgm:t>
    </dgm:pt>
    <dgm:pt modelId="{47D0CAD6-1876-4EC3-86AD-76281425518C}">
      <dgm:prSet phldrT="[Κείμενο]"/>
      <dgm:spPr/>
      <dgm:t>
        <a:bodyPr/>
        <a:lstStyle/>
        <a:p>
          <a:r>
            <a:rPr lang="el-GR" dirty="0">
              <a:solidFill>
                <a:schemeClr val="bg2">
                  <a:lumMod val="10000"/>
                </a:schemeClr>
              </a:solidFill>
            </a:rPr>
            <a:t>Πρόωρη γήρανση του δέρματος</a:t>
          </a:r>
        </a:p>
      </dgm:t>
    </dgm:pt>
    <dgm:pt modelId="{3BD9A4EB-F607-4375-BF6A-FECB9AD6F7CB}" type="parTrans" cxnId="{879342CE-A807-4432-AF30-F34D82ABB647}">
      <dgm:prSet/>
      <dgm:spPr/>
      <dgm:t>
        <a:bodyPr/>
        <a:lstStyle/>
        <a:p>
          <a:endParaRPr lang="el-GR"/>
        </a:p>
      </dgm:t>
    </dgm:pt>
    <dgm:pt modelId="{BC207E0E-BEE3-478A-9DF9-446ACCFC4C3D}" type="sibTrans" cxnId="{879342CE-A807-4432-AF30-F34D82ABB647}">
      <dgm:prSet/>
      <dgm:spPr>
        <a:blipFill rotWithShape="1">
          <a:blip xmlns:r="http://schemas.openxmlformats.org/officeDocument/2006/relationships" r:embed="rId1"/>
          <a:stretch>
            <a:fillRect/>
          </a:stretch>
        </a:blipFill>
      </dgm:spPr>
      <dgm:t>
        <a:bodyPr/>
        <a:lstStyle/>
        <a:p>
          <a:endParaRPr lang="el-GR"/>
        </a:p>
      </dgm:t>
    </dgm:pt>
    <dgm:pt modelId="{AD4D8858-5635-4EA7-A096-CB0A0E5BCB99}">
      <dgm:prSet phldrT="[Κείμενο]"/>
      <dgm:spPr/>
      <dgm:t>
        <a:bodyPr/>
        <a:lstStyle/>
        <a:p>
          <a:r>
            <a:rPr lang="el-GR" dirty="0">
              <a:solidFill>
                <a:schemeClr val="bg2">
                  <a:lumMod val="10000"/>
                </a:schemeClr>
              </a:solidFill>
            </a:rPr>
            <a:t>Οστεοαρθρίτιδα</a:t>
          </a:r>
        </a:p>
      </dgm:t>
    </dgm:pt>
    <dgm:pt modelId="{6D1C793D-BC69-46F3-B029-3AE15A9026D2}" type="parTrans" cxnId="{6F5CBF4D-1746-4A74-89BD-4E79E2FC47B4}">
      <dgm:prSet/>
      <dgm:spPr/>
      <dgm:t>
        <a:bodyPr/>
        <a:lstStyle/>
        <a:p>
          <a:endParaRPr lang="el-GR"/>
        </a:p>
      </dgm:t>
    </dgm:pt>
    <dgm:pt modelId="{E680F4D6-8F9D-41FF-8649-E30EF54ABFEF}" type="sibTrans" cxnId="{6F5CBF4D-1746-4A74-89BD-4E79E2FC47B4}">
      <dgm:prSet/>
      <dgm:spPr>
        <a:blipFill rotWithShape="1">
          <a:blip xmlns:r="http://schemas.openxmlformats.org/officeDocument/2006/relationships" r:embed="rId2"/>
          <a:stretch>
            <a:fillRect/>
          </a:stretch>
        </a:blipFill>
      </dgm:spPr>
      <dgm:t>
        <a:bodyPr/>
        <a:lstStyle/>
        <a:p>
          <a:endParaRPr lang="el-GR"/>
        </a:p>
      </dgm:t>
    </dgm:pt>
    <dgm:pt modelId="{C9C21651-71D5-455E-B01E-F53D5C887595}">
      <dgm:prSet phldrT="[Κείμενο]"/>
      <dgm:spPr/>
      <dgm:t>
        <a:bodyPr/>
        <a:lstStyle/>
        <a:p>
          <a:r>
            <a:rPr lang="el-GR" dirty="0"/>
            <a:t>  </a:t>
          </a:r>
          <a:r>
            <a:rPr lang="el-GR" dirty="0">
              <a:solidFill>
                <a:schemeClr val="bg2">
                  <a:lumMod val="10000"/>
                </a:schemeClr>
              </a:solidFill>
            </a:rPr>
            <a:t>Τερηδόνα</a:t>
          </a:r>
        </a:p>
      </dgm:t>
    </dgm:pt>
    <dgm:pt modelId="{D763CDAF-6E77-4D00-A1DF-069F3623D3C5}" type="parTrans" cxnId="{C987A6A0-DE99-4864-A32C-F8E5EE9B05C8}">
      <dgm:prSet/>
      <dgm:spPr/>
      <dgm:t>
        <a:bodyPr/>
        <a:lstStyle/>
        <a:p>
          <a:endParaRPr lang="el-GR"/>
        </a:p>
      </dgm:t>
    </dgm:pt>
    <dgm:pt modelId="{7287FC5F-0108-4483-86AD-47C2FF9CF9C5}" type="sibTrans" cxnId="{C987A6A0-DE99-4864-A32C-F8E5EE9B05C8}">
      <dgm:prSet/>
      <dgm:spPr>
        <a:blipFill rotWithShape="1">
          <a:blip xmlns:r="http://schemas.openxmlformats.org/officeDocument/2006/relationships" r:embed="rId3"/>
          <a:stretch>
            <a:fillRect/>
          </a:stretch>
        </a:blipFill>
      </dgm:spPr>
      <dgm:t>
        <a:bodyPr/>
        <a:lstStyle/>
        <a:p>
          <a:endParaRPr lang="el-GR"/>
        </a:p>
      </dgm:t>
    </dgm:pt>
    <dgm:pt modelId="{473A11BE-F85F-41A5-8022-4374D78B42FE}" type="pres">
      <dgm:prSet presAssocID="{2DA438B7-A1F1-4EB5-80F4-C00538AF7508}" presName="Name0" presStyleCnt="0">
        <dgm:presLayoutVars>
          <dgm:chMax val="8"/>
          <dgm:chPref val="8"/>
          <dgm:dir/>
        </dgm:presLayoutVars>
      </dgm:prSet>
      <dgm:spPr/>
      <dgm:t>
        <a:bodyPr/>
        <a:lstStyle/>
        <a:p>
          <a:endParaRPr lang="el-GR"/>
        </a:p>
      </dgm:t>
    </dgm:pt>
    <dgm:pt modelId="{52306619-EF22-4C3D-B29A-79C83DB6EBF7}" type="pres">
      <dgm:prSet presAssocID="{47D0CAD6-1876-4EC3-86AD-76281425518C}" presName="parent_text_1" presStyleLbl="revTx" presStyleIdx="0" presStyleCnt="3" custScaleX="79671" custLinFactNeighborX="-9658" custLinFactNeighborY="-25712">
        <dgm:presLayoutVars>
          <dgm:chMax val="0"/>
          <dgm:chPref val="0"/>
          <dgm:bulletEnabled val="1"/>
        </dgm:presLayoutVars>
      </dgm:prSet>
      <dgm:spPr/>
      <dgm:t>
        <a:bodyPr/>
        <a:lstStyle/>
        <a:p>
          <a:endParaRPr lang="el-GR"/>
        </a:p>
      </dgm:t>
    </dgm:pt>
    <dgm:pt modelId="{987D82A2-851E-4A88-B75F-761F57C95061}" type="pres">
      <dgm:prSet presAssocID="{47D0CAD6-1876-4EC3-86AD-76281425518C}" presName="image_accent_1" presStyleCnt="0"/>
      <dgm:spPr/>
    </dgm:pt>
    <dgm:pt modelId="{8D284B5D-1E47-4F22-A70F-6014FC31F6C2}" type="pres">
      <dgm:prSet presAssocID="{47D0CAD6-1876-4EC3-86AD-76281425518C}" presName="imageAccentRepeatNode" presStyleLbl="alignNode1" presStyleIdx="0" presStyleCnt="6" custLinFactNeighborX="-61902" custLinFactNeighborY="4748"/>
      <dgm:spPr/>
    </dgm:pt>
    <dgm:pt modelId="{3D5F5FF9-CF03-44B9-8463-DCA3F0B5D14C}" type="pres">
      <dgm:prSet presAssocID="{47D0CAD6-1876-4EC3-86AD-76281425518C}" presName="accent_1" presStyleLbl="alignNode1" presStyleIdx="1" presStyleCnt="6" custLinFactNeighborX="-59773" custLinFactNeighborY="34099"/>
      <dgm:spPr/>
    </dgm:pt>
    <dgm:pt modelId="{AB592EA0-D25D-4DAD-9651-EAECAE65566A}" type="pres">
      <dgm:prSet presAssocID="{BC207E0E-BEE3-478A-9DF9-446ACCFC4C3D}" presName="image_1" presStyleCnt="0"/>
      <dgm:spPr/>
    </dgm:pt>
    <dgm:pt modelId="{A404D568-6E3D-43E7-9B33-F0D2D0F94A43}" type="pres">
      <dgm:prSet presAssocID="{BC207E0E-BEE3-478A-9DF9-446ACCFC4C3D}" presName="imageRepeatNode" presStyleLbl="fgImgPlace1" presStyleIdx="0" presStyleCnt="3" custScaleX="146178" custScaleY="129044" custLinFactNeighborX="-61618" custLinFactNeighborY="-1670"/>
      <dgm:spPr/>
      <dgm:t>
        <a:bodyPr/>
        <a:lstStyle/>
        <a:p>
          <a:endParaRPr lang="el-GR"/>
        </a:p>
      </dgm:t>
    </dgm:pt>
    <dgm:pt modelId="{6EC8E915-5867-4034-8D4F-331D3C870291}" type="pres">
      <dgm:prSet presAssocID="{AD4D8858-5635-4EA7-A096-CB0A0E5BCB99}" presName="parent_text_2" presStyleLbl="revTx" presStyleIdx="1" presStyleCnt="3" custScaleX="81697" custScaleY="54182" custLinFactY="34472" custLinFactNeighborX="12976" custLinFactNeighborY="100000">
        <dgm:presLayoutVars>
          <dgm:chMax val="0"/>
          <dgm:chPref val="0"/>
          <dgm:bulletEnabled val="1"/>
        </dgm:presLayoutVars>
      </dgm:prSet>
      <dgm:spPr/>
      <dgm:t>
        <a:bodyPr/>
        <a:lstStyle/>
        <a:p>
          <a:endParaRPr lang="el-GR"/>
        </a:p>
      </dgm:t>
    </dgm:pt>
    <dgm:pt modelId="{447841F8-7FFE-4576-A16A-6249871976A0}" type="pres">
      <dgm:prSet presAssocID="{AD4D8858-5635-4EA7-A096-CB0A0E5BCB99}" presName="image_accent_2" presStyleCnt="0"/>
      <dgm:spPr/>
    </dgm:pt>
    <dgm:pt modelId="{2605615B-EBA4-4AFE-9B51-0F7873F214F2}" type="pres">
      <dgm:prSet presAssocID="{AD4D8858-5635-4EA7-A096-CB0A0E5BCB99}" presName="imageAccentRepeatNode" presStyleLbl="alignNode1" presStyleIdx="2" presStyleCnt="6" custLinFactNeighborX="57" custLinFactNeighborY="79064"/>
      <dgm:spPr/>
    </dgm:pt>
    <dgm:pt modelId="{7EE7FDA3-4118-41F1-BE2A-DB2BF01842E9}" type="pres">
      <dgm:prSet presAssocID="{E680F4D6-8F9D-41FF-8649-E30EF54ABFEF}" presName="image_2" presStyleCnt="0"/>
      <dgm:spPr/>
    </dgm:pt>
    <dgm:pt modelId="{FB9128C7-F3D8-4606-BD2E-1B078B158ED3}" type="pres">
      <dgm:prSet presAssocID="{E680F4D6-8F9D-41FF-8649-E30EF54ABFEF}" presName="imageRepeatNode" presStyleLbl="fgImgPlace1" presStyleIdx="1" presStyleCnt="3" custScaleX="280029" custScaleY="243630" custLinFactX="100000" custLinFactNeighborX="145386" custLinFactNeighborY="-5618"/>
      <dgm:spPr/>
      <dgm:t>
        <a:bodyPr/>
        <a:lstStyle/>
        <a:p>
          <a:endParaRPr lang="el-GR"/>
        </a:p>
      </dgm:t>
    </dgm:pt>
    <dgm:pt modelId="{D8E78B8C-068D-485A-8C7B-FFD8CB310518}" type="pres">
      <dgm:prSet presAssocID="{C9C21651-71D5-455E-B01E-F53D5C887595}" presName="image_accent_3" presStyleCnt="0"/>
      <dgm:spPr/>
    </dgm:pt>
    <dgm:pt modelId="{823186BF-922D-44DE-AD31-63D966E37010}" type="pres">
      <dgm:prSet presAssocID="{C9C21651-71D5-455E-B01E-F53D5C887595}" presName="imageAccentRepeatNode" presStyleLbl="alignNode1" presStyleIdx="3" presStyleCnt="6" custLinFactNeighborX="-39033" custLinFactNeighborY="18073"/>
      <dgm:spPr/>
    </dgm:pt>
    <dgm:pt modelId="{2AED3760-09B5-4006-AD5B-5D1E9DA7C3A5}" type="pres">
      <dgm:prSet presAssocID="{C9C21651-71D5-455E-B01E-F53D5C887595}" presName="parent_text_3" presStyleLbl="revTx" presStyleIdx="2" presStyleCnt="3" custScaleX="71499" custScaleY="65067" custLinFactNeighborX="15127" custLinFactNeighborY="-69903">
        <dgm:presLayoutVars>
          <dgm:chMax val="0"/>
          <dgm:chPref val="0"/>
          <dgm:bulletEnabled val="1"/>
        </dgm:presLayoutVars>
      </dgm:prSet>
      <dgm:spPr/>
      <dgm:t>
        <a:bodyPr/>
        <a:lstStyle/>
        <a:p>
          <a:endParaRPr lang="el-GR"/>
        </a:p>
      </dgm:t>
    </dgm:pt>
    <dgm:pt modelId="{4CF98ABC-9E0F-4C17-BB89-5C65B33EDC7A}" type="pres">
      <dgm:prSet presAssocID="{C9C21651-71D5-455E-B01E-F53D5C887595}" presName="accent_2" presStyleLbl="alignNode1" presStyleIdx="4" presStyleCnt="6" custLinFactX="42202" custLinFactNeighborX="100000" custLinFactNeighborY="-50740"/>
      <dgm:spPr/>
    </dgm:pt>
    <dgm:pt modelId="{93484B16-B44A-43AD-A232-69F61AAAE41E}" type="pres">
      <dgm:prSet presAssocID="{C9C21651-71D5-455E-B01E-F53D5C887595}" presName="accent_3" presStyleLbl="alignNode1" presStyleIdx="5" presStyleCnt="6" custLinFactY="-48043" custLinFactNeighborX="-88262" custLinFactNeighborY="-100000"/>
      <dgm:spPr/>
    </dgm:pt>
    <dgm:pt modelId="{F97B6C7C-61F0-449F-BD49-1E409A805E78}" type="pres">
      <dgm:prSet presAssocID="{7287FC5F-0108-4483-86AD-47C2FF9CF9C5}" presName="image_3" presStyleCnt="0"/>
      <dgm:spPr/>
    </dgm:pt>
    <dgm:pt modelId="{E31965E7-5A72-4B13-B773-E071CB3913A5}" type="pres">
      <dgm:prSet presAssocID="{7287FC5F-0108-4483-86AD-47C2FF9CF9C5}" presName="imageRepeatNode" presStyleLbl="fgImgPlace1" presStyleIdx="2" presStyleCnt="3" custScaleX="220731" custScaleY="185915" custLinFactNeighborX="36998" custLinFactNeighborY="-22024"/>
      <dgm:spPr/>
      <dgm:t>
        <a:bodyPr/>
        <a:lstStyle/>
        <a:p>
          <a:endParaRPr lang="el-GR"/>
        </a:p>
      </dgm:t>
    </dgm:pt>
  </dgm:ptLst>
  <dgm:cxnLst>
    <dgm:cxn modelId="{16CEE49B-F8DF-4C5E-B459-634F49A6CD13}" type="presOf" srcId="{47D0CAD6-1876-4EC3-86AD-76281425518C}" destId="{52306619-EF22-4C3D-B29A-79C83DB6EBF7}" srcOrd="0" destOrd="0" presId="urn:microsoft.com/office/officeart/2008/layout/BubblePictureList"/>
    <dgm:cxn modelId="{C987A6A0-DE99-4864-A32C-F8E5EE9B05C8}" srcId="{2DA438B7-A1F1-4EB5-80F4-C00538AF7508}" destId="{C9C21651-71D5-455E-B01E-F53D5C887595}" srcOrd="2" destOrd="0" parTransId="{D763CDAF-6E77-4D00-A1DF-069F3623D3C5}" sibTransId="{7287FC5F-0108-4483-86AD-47C2FF9CF9C5}"/>
    <dgm:cxn modelId="{BD877B16-593E-425A-8A89-D147C7941380}" type="presOf" srcId="{AD4D8858-5635-4EA7-A096-CB0A0E5BCB99}" destId="{6EC8E915-5867-4034-8D4F-331D3C870291}" srcOrd="0" destOrd="0" presId="urn:microsoft.com/office/officeart/2008/layout/BubblePictureList"/>
    <dgm:cxn modelId="{879342CE-A807-4432-AF30-F34D82ABB647}" srcId="{2DA438B7-A1F1-4EB5-80F4-C00538AF7508}" destId="{47D0CAD6-1876-4EC3-86AD-76281425518C}" srcOrd="0" destOrd="0" parTransId="{3BD9A4EB-F607-4375-BF6A-FECB9AD6F7CB}" sibTransId="{BC207E0E-BEE3-478A-9DF9-446ACCFC4C3D}"/>
    <dgm:cxn modelId="{E833CE63-42CF-4107-AD31-167C55EBDDE9}" type="presOf" srcId="{E680F4D6-8F9D-41FF-8649-E30EF54ABFEF}" destId="{FB9128C7-F3D8-4606-BD2E-1B078B158ED3}" srcOrd="0" destOrd="0" presId="urn:microsoft.com/office/officeart/2008/layout/BubblePictureList"/>
    <dgm:cxn modelId="{1EFA30DB-B3E1-4956-AA3D-1BE44161777B}" type="presOf" srcId="{7287FC5F-0108-4483-86AD-47C2FF9CF9C5}" destId="{E31965E7-5A72-4B13-B773-E071CB3913A5}" srcOrd="0" destOrd="0" presId="urn:microsoft.com/office/officeart/2008/layout/BubblePictureList"/>
    <dgm:cxn modelId="{24AF94D3-0670-4E2B-9CAC-60E29166A5AE}" type="presOf" srcId="{BC207E0E-BEE3-478A-9DF9-446ACCFC4C3D}" destId="{A404D568-6E3D-43E7-9B33-F0D2D0F94A43}" srcOrd="0" destOrd="0" presId="urn:microsoft.com/office/officeart/2008/layout/BubblePictureList"/>
    <dgm:cxn modelId="{6139C8F8-FE4A-40A0-9945-C5343312EE15}" type="presOf" srcId="{C9C21651-71D5-455E-B01E-F53D5C887595}" destId="{2AED3760-09B5-4006-AD5B-5D1E9DA7C3A5}" srcOrd="0" destOrd="0" presId="urn:microsoft.com/office/officeart/2008/layout/BubblePictureList"/>
    <dgm:cxn modelId="{188FF86A-D1D8-4242-993C-8ED0E9C8CEB8}" type="presOf" srcId="{2DA438B7-A1F1-4EB5-80F4-C00538AF7508}" destId="{473A11BE-F85F-41A5-8022-4374D78B42FE}" srcOrd="0" destOrd="0" presId="urn:microsoft.com/office/officeart/2008/layout/BubblePictureList"/>
    <dgm:cxn modelId="{6F5CBF4D-1746-4A74-89BD-4E79E2FC47B4}" srcId="{2DA438B7-A1F1-4EB5-80F4-C00538AF7508}" destId="{AD4D8858-5635-4EA7-A096-CB0A0E5BCB99}" srcOrd="1" destOrd="0" parTransId="{6D1C793D-BC69-46F3-B029-3AE15A9026D2}" sibTransId="{E680F4D6-8F9D-41FF-8649-E30EF54ABFEF}"/>
    <dgm:cxn modelId="{E149812C-9396-46CF-A8C4-CC94FE20958A}" type="presParOf" srcId="{473A11BE-F85F-41A5-8022-4374D78B42FE}" destId="{52306619-EF22-4C3D-B29A-79C83DB6EBF7}" srcOrd="0" destOrd="0" presId="urn:microsoft.com/office/officeart/2008/layout/BubblePictureList"/>
    <dgm:cxn modelId="{A35302EC-6D45-4FAB-9F49-AACED5E6E8F6}" type="presParOf" srcId="{473A11BE-F85F-41A5-8022-4374D78B42FE}" destId="{987D82A2-851E-4A88-B75F-761F57C95061}" srcOrd="1" destOrd="0" presId="urn:microsoft.com/office/officeart/2008/layout/BubblePictureList"/>
    <dgm:cxn modelId="{2BFCC72C-4313-4CD3-905A-DC953ADA518A}" type="presParOf" srcId="{987D82A2-851E-4A88-B75F-761F57C95061}" destId="{8D284B5D-1E47-4F22-A70F-6014FC31F6C2}" srcOrd="0" destOrd="0" presId="urn:microsoft.com/office/officeart/2008/layout/BubblePictureList"/>
    <dgm:cxn modelId="{F5DF8CC6-FC9D-436D-9680-038BB06D1559}" type="presParOf" srcId="{473A11BE-F85F-41A5-8022-4374D78B42FE}" destId="{3D5F5FF9-CF03-44B9-8463-DCA3F0B5D14C}" srcOrd="2" destOrd="0" presId="urn:microsoft.com/office/officeart/2008/layout/BubblePictureList"/>
    <dgm:cxn modelId="{AC6463F7-BB12-4F7A-8F44-423D8D5DD554}" type="presParOf" srcId="{473A11BE-F85F-41A5-8022-4374D78B42FE}" destId="{AB592EA0-D25D-4DAD-9651-EAECAE65566A}" srcOrd="3" destOrd="0" presId="urn:microsoft.com/office/officeart/2008/layout/BubblePictureList"/>
    <dgm:cxn modelId="{A6567AC9-C4F7-4D04-A77F-5C34081B4C33}" type="presParOf" srcId="{AB592EA0-D25D-4DAD-9651-EAECAE65566A}" destId="{A404D568-6E3D-43E7-9B33-F0D2D0F94A43}" srcOrd="0" destOrd="0" presId="urn:microsoft.com/office/officeart/2008/layout/BubblePictureList"/>
    <dgm:cxn modelId="{19B41CFF-D934-4D95-AF46-BE663BC56B63}" type="presParOf" srcId="{473A11BE-F85F-41A5-8022-4374D78B42FE}" destId="{6EC8E915-5867-4034-8D4F-331D3C870291}" srcOrd="4" destOrd="0" presId="urn:microsoft.com/office/officeart/2008/layout/BubblePictureList"/>
    <dgm:cxn modelId="{664C70AA-03DF-4C07-8D7B-56AFD9A7C760}" type="presParOf" srcId="{473A11BE-F85F-41A5-8022-4374D78B42FE}" destId="{447841F8-7FFE-4576-A16A-6249871976A0}" srcOrd="5" destOrd="0" presId="urn:microsoft.com/office/officeart/2008/layout/BubblePictureList"/>
    <dgm:cxn modelId="{34918AA2-766C-440D-8536-0C5CE1902CAB}" type="presParOf" srcId="{447841F8-7FFE-4576-A16A-6249871976A0}" destId="{2605615B-EBA4-4AFE-9B51-0F7873F214F2}" srcOrd="0" destOrd="0" presId="urn:microsoft.com/office/officeart/2008/layout/BubblePictureList"/>
    <dgm:cxn modelId="{F2A7BF17-2239-4617-8BE6-54B5809BF851}" type="presParOf" srcId="{473A11BE-F85F-41A5-8022-4374D78B42FE}" destId="{7EE7FDA3-4118-41F1-BE2A-DB2BF01842E9}" srcOrd="6" destOrd="0" presId="urn:microsoft.com/office/officeart/2008/layout/BubblePictureList"/>
    <dgm:cxn modelId="{1F7E603D-03A9-42DA-8B9D-2539BDEE3577}" type="presParOf" srcId="{7EE7FDA3-4118-41F1-BE2A-DB2BF01842E9}" destId="{FB9128C7-F3D8-4606-BD2E-1B078B158ED3}" srcOrd="0" destOrd="0" presId="urn:microsoft.com/office/officeart/2008/layout/BubblePictureList"/>
    <dgm:cxn modelId="{D28CA3B8-50B4-46D4-861B-0F1DF76F824A}" type="presParOf" srcId="{473A11BE-F85F-41A5-8022-4374D78B42FE}" destId="{D8E78B8C-068D-485A-8C7B-FFD8CB310518}" srcOrd="7" destOrd="0" presId="urn:microsoft.com/office/officeart/2008/layout/BubblePictureList"/>
    <dgm:cxn modelId="{5109A0FC-E12F-4BCD-9858-E2059E783855}" type="presParOf" srcId="{D8E78B8C-068D-485A-8C7B-FFD8CB310518}" destId="{823186BF-922D-44DE-AD31-63D966E37010}" srcOrd="0" destOrd="0" presId="urn:microsoft.com/office/officeart/2008/layout/BubblePictureList"/>
    <dgm:cxn modelId="{2EDBF4F1-ACA0-4FF8-9ABA-2CFD1CAA8F30}" type="presParOf" srcId="{473A11BE-F85F-41A5-8022-4374D78B42FE}" destId="{2AED3760-09B5-4006-AD5B-5D1E9DA7C3A5}" srcOrd="8" destOrd="0" presId="urn:microsoft.com/office/officeart/2008/layout/BubblePictureList"/>
    <dgm:cxn modelId="{742E4D52-9F59-46FB-90ED-79EEAE352ADA}" type="presParOf" srcId="{473A11BE-F85F-41A5-8022-4374D78B42FE}" destId="{4CF98ABC-9E0F-4C17-BB89-5C65B33EDC7A}" srcOrd="9" destOrd="0" presId="urn:microsoft.com/office/officeart/2008/layout/BubblePictureList"/>
    <dgm:cxn modelId="{E97788F2-8C2B-4E72-B309-F92B4DDBA2C9}" type="presParOf" srcId="{473A11BE-F85F-41A5-8022-4374D78B42FE}" destId="{93484B16-B44A-43AD-A232-69F61AAAE41E}" srcOrd="10" destOrd="0" presId="urn:microsoft.com/office/officeart/2008/layout/BubblePictureList"/>
    <dgm:cxn modelId="{DA3AA1FC-48D9-4760-9EFA-F7AECBA77DAC}" type="presParOf" srcId="{473A11BE-F85F-41A5-8022-4374D78B42FE}" destId="{F97B6C7C-61F0-449F-BD49-1E409A805E78}" srcOrd="11" destOrd="0" presId="urn:microsoft.com/office/officeart/2008/layout/BubblePictureList"/>
    <dgm:cxn modelId="{F749A012-B492-46BC-A826-40C49EF3E496}" type="presParOf" srcId="{F97B6C7C-61F0-449F-BD49-1E409A805E78}" destId="{E31965E7-5A72-4B13-B773-E071CB3913A5}"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310883-6953-463C-A08A-439EF9F87D23}" type="doc">
      <dgm:prSet loTypeId="urn:microsoft.com/office/officeart/2016/7/layout/RepeatingBendingProcessNew" loCatId="process" qsTypeId="urn:microsoft.com/office/officeart/2005/8/quickstyle/simple1" qsCatId="simple" csTypeId="urn:microsoft.com/office/officeart/2005/8/colors/accent2_1" csCatId="accent2" phldr="1"/>
      <dgm:spPr/>
      <dgm:t>
        <a:bodyPr/>
        <a:lstStyle/>
        <a:p>
          <a:endParaRPr lang="el-GR"/>
        </a:p>
      </dgm:t>
    </dgm:pt>
    <dgm:pt modelId="{524C92D9-889D-4BAC-BDFB-937270BAC60E}">
      <dgm:prSet phldrT="[Κείμενο]"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lumMod val="40000"/>
            <a:lumOff val="60000"/>
          </a:schemeClr>
        </a:solidFill>
      </dgm:spPr>
      <dgm:t>
        <a:bodyPr/>
        <a:lstStyle/>
        <a:p>
          <a:r>
            <a:rPr lang="el-GR" sz="1800" dirty="0">
              <a:solidFill>
                <a:schemeClr val="bg2">
                  <a:lumMod val="10000"/>
                </a:schemeClr>
              </a:solidFill>
            </a:rPr>
            <a:t>Η </a:t>
          </a:r>
          <a:r>
            <a:rPr lang="el-GR" sz="1800" b="1" dirty="0">
              <a:solidFill>
                <a:schemeClr val="bg2">
                  <a:lumMod val="10000"/>
                </a:schemeClr>
              </a:solidFill>
            </a:rPr>
            <a:t>επεξεργασμένη ζάχαρη </a:t>
          </a:r>
          <a:r>
            <a:rPr lang="el-GR" sz="1800" dirty="0">
              <a:solidFill>
                <a:schemeClr val="bg2">
                  <a:lumMod val="10000"/>
                </a:schemeClr>
              </a:solidFill>
            </a:rPr>
            <a:t>(λόγω της φρουκτόζης) δε διεγείρει την παραγωγή ορμονών, όπως η ινσουλίνη, η οποία είναι απαραίτητη. </a:t>
          </a:r>
        </a:p>
      </dgm:t>
    </dgm:pt>
    <dgm:pt modelId="{97039143-6B1D-4A8E-96C4-F442E592BA47}" type="parTrans" cxnId="{956ACEE9-6836-43FE-ABA0-673C92FE0A94}">
      <dgm:prSet/>
      <dgm:spPr/>
      <dgm:t>
        <a:bodyPr/>
        <a:lstStyle/>
        <a:p>
          <a:endParaRPr lang="el-GR"/>
        </a:p>
      </dgm:t>
    </dgm:pt>
    <dgm:pt modelId="{D0EFE218-5AF0-4751-96DF-A23FD655BFE3}" type="sibTrans" cxnId="{956ACEE9-6836-43FE-ABA0-673C92FE0A94}">
      <dgm:prSet>
        <dgm:style>
          <a:lnRef idx="3">
            <a:schemeClr val="dk1"/>
          </a:lnRef>
          <a:fillRef idx="0">
            <a:schemeClr val="dk1"/>
          </a:fillRef>
          <a:effectRef idx="2">
            <a:schemeClr val="dk1"/>
          </a:effectRef>
          <a:fontRef idx="minor">
            <a:schemeClr val="tx1"/>
          </a:fontRef>
        </dgm:style>
      </dgm:prSet>
      <dgm:spPr/>
      <dgm:t>
        <a:bodyPr/>
        <a:lstStyle/>
        <a:p>
          <a:endParaRPr lang="el-GR" dirty="0"/>
        </a:p>
      </dgm:t>
    </dgm:pt>
    <dgm:pt modelId="{B98C9D5A-F6AE-4F21-ABE3-F3E85E5AA059}">
      <dgm:prSet phldrT="[Κείμενο]"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lumMod val="40000"/>
            <a:lumOff val="60000"/>
          </a:schemeClr>
        </a:solidFill>
      </dgm:spPr>
      <dgm:t>
        <a:bodyPr/>
        <a:lstStyle/>
        <a:p>
          <a:r>
            <a:rPr lang="el-GR" sz="1800" dirty="0">
              <a:solidFill>
                <a:schemeClr val="bg2">
                  <a:lumMod val="10000"/>
                </a:schemeClr>
              </a:solidFill>
            </a:rPr>
            <a:t>Όταν τρώμε, </a:t>
          </a:r>
          <a:r>
            <a:rPr lang="el-GR" sz="1800" b="1" dirty="0">
              <a:solidFill>
                <a:schemeClr val="bg2">
                  <a:lumMod val="10000"/>
                </a:schemeClr>
              </a:solidFill>
            </a:rPr>
            <a:t>το πάγκρεας αντλεί την ινσουλίνη </a:t>
          </a:r>
          <a:r>
            <a:rPr lang="el-GR" sz="1800" dirty="0">
              <a:solidFill>
                <a:schemeClr val="bg2">
                  <a:lumMod val="10000"/>
                </a:schemeClr>
              </a:solidFill>
            </a:rPr>
            <a:t>αλλά, αν καταναλώσουμε παραπάνω ζάχαρη, τότε </a:t>
          </a:r>
          <a:r>
            <a:rPr lang="el-GR" sz="1800" b="1" dirty="0">
              <a:solidFill>
                <a:schemeClr val="bg2">
                  <a:lumMod val="10000"/>
                </a:schemeClr>
              </a:solidFill>
            </a:rPr>
            <a:t>το σώμα σταματά να ανταποκρίνεται σωστά στην ινσουλίνη</a:t>
          </a:r>
          <a:r>
            <a:rPr lang="el-GR" sz="1800" dirty="0">
              <a:solidFill>
                <a:schemeClr val="bg2">
                  <a:lumMod val="10000"/>
                </a:schemeClr>
              </a:solidFill>
            </a:rPr>
            <a:t>. </a:t>
          </a:r>
        </a:p>
      </dgm:t>
    </dgm:pt>
    <dgm:pt modelId="{A40D716B-979F-4439-BD5A-62B3DCDBD66A}" type="parTrans" cxnId="{9D8246DC-7F0F-4B15-A1FE-B8CD94CB763A}">
      <dgm:prSet/>
      <dgm:spPr/>
      <dgm:t>
        <a:bodyPr/>
        <a:lstStyle/>
        <a:p>
          <a:endParaRPr lang="el-GR"/>
        </a:p>
      </dgm:t>
    </dgm:pt>
    <dgm:pt modelId="{5C54435B-2E5D-4FF6-AAE9-6E436FB8C250}" type="sibTrans" cxnId="{9D8246DC-7F0F-4B15-A1FE-B8CD94CB763A}">
      <dgm:prSet>
        <dgm:style>
          <a:lnRef idx="1">
            <a:schemeClr val="dk1"/>
          </a:lnRef>
          <a:fillRef idx="0">
            <a:schemeClr val="dk1"/>
          </a:fillRef>
          <a:effectRef idx="0">
            <a:schemeClr val="dk1"/>
          </a:effectRef>
          <a:fontRef idx="minor">
            <a:schemeClr val="tx1"/>
          </a:fontRef>
        </dgm:style>
      </dgm:prSet>
      <dgm:spPr/>
      <dgm:t>
        <a:bodyPr/>
        <a:lstStyle/>
        <a:p>
          <a:endParaRPr lang="el-GR" dirty="0"/>
        </a:p>
      </dgm:t>
    </dgm:pt>
    <dgm:pt modelId="{266054BB-166F-499A-9A97-F8E58780E9E0}">
      <dgm:prSet phldrT="[Κείμενο]"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lumMod val="40000"/>
            <a:lumOff val="60000"/>
          </a:schemeClr>
        </a:solidFill>
      </dgm:spPr>
      <dgm:t>
        <a:bodyPr/>
        <a:lstStyle/>
        <a:p>
          <a:r>
            <a:rPr lang="el-GR" sz="1800" dirty="0">
              <a:solidFill>
                <a:schemeClr val="bg2">
                  <a:lumMod val="10000"/>
                </a:schemeClr>
              </a:solidFill>
            </a:rPr>
            <a:t>Έτσι, το πάγκρεας αρχίζει να αντλεί </a:t>
          </a:r>
          <a:r>
            <a:rPr lang="el-GR" sz="1800" b="1" dirty="0">
              <a:solidFill>
                <a:schemeClr val="bg2">
                  <a:lumMod val="10000"/>
                </a:schemeClr>
              </a:solidFill>
            </a:rPr>
            <a:t>ακόμη περισσότερη ινσουλίνη</a:t>
          </a:r>
          <a:r>
            <a:rPr lang="el-GR" sz="1800" dirty="0">
              <a:solidFill>
                <a:schemeClr val="bg2">
                  <a:lumMod val="10000"/>
                </a:schemeClr>
              </a:solidFill>
            </a:rPr>
            <a:t>. </a:t>
          </a:r>
        </a:p>
      </dgm:t>
    </dgm:pt>
    <dgm:pt modelId="{267EC5C5-0B5D-4A3F-999A-BD0DD0ABC599}" type="parTrans" cxnId="{FDB44237-8DA3-4C5B-87E2-F1F93F7B0FB4}">
      <dgm:prSet/>
      <dgm:spPr/>
      <dgm:t>
        <a:bodyPr/>
        <a:lstStyle/>
        <a:p>
          <a:endParaRPr lang="el-GR"/>
        </a:p>
      </dgm:t>
    </dgm:pt>
    <dgm:pt modelId="{30E98284-1E9A-4F01-A40B-052FC3FD9718}" type="sibTrans" cxnId="{FDB44237-8DA3-4C5B-87E2-F1F93F7B0FB4}">
      <dgm:prSet>
        <dgm:style>
          <a:lnRef idx="1">
            <a:schemeClr val="dk1"/>
          </a:lnRef>
          <a:fillRef idx="0">
            <a:schemeClr val="dk1"/>
          </a:fillRef>
          <a:effectRef idx="0">
            <a:schemeClr val="dk1"/>
          </a:effectRef>
          <a:fontRef idx="minor">
            <a:schemeClr val="tx1"/>
          </a:fontRef>
        </dgm:style>
      </dgm:prSet>
      <dgm:spPr/>
      <dgm:t>
        <a:bodyPr/>
        <a:lstStyle/>
        <a:p>
          <a:endParaRPr lang="el-GR" dirty="0"/>
        </a:p>
      </dgm:t>
    </dgm:pt>
    <dgm:pt modelId="{FE3D20FA-ADC3-4B34-AC48-94CD7330974E}">
      <dgm:prSet phldrT="[Κείμενο]"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lumMod val="40000"/>
            <a:lumOff val="60000"/>
          </a:schemeClr>
        </a:solidFill>
      </dgm:spPr>
      <dgm:t>
        <a:bodyPr/>
        <a:lstStyle/>
        <a:p>
          <a:r>
            <a:rPr lang="el-GR" sz="1800" dirty="0">
              <a:solidFill>
                <a:schemeClr val="bg2">
                  <a:lumMod val="10000"/>
                </a:schemeClr>
              </a:solidFill>
            </a:rPr>
            <a:t>Τελικά, η </a:t>
          </a:r>
          <a:r>
            <a:rPr lang="el-GR" sz="1800" b="1" dirty="0">
              <a:solidFill>
                <a:schemeClr val="bg2">
                  <a:lumMod val="10000"/>
                </a:schemeClr>
              </a:solidFill>
            </a:rPr>
            <a:t>υπερβολική δραστηριότητα </a:t>
          </a:r>
          <a:r>
            <a:rPr lang="el-GR" sz="1800" dirty="0">
              <a:solidFill>
                <a:schemeClr val="bg2">
                  <a:lumMod val="10000"/>
                </a:schemeClr>
              </a:solidFill>
            </a:rPr>
            <a:t>που πραγματοποιεί το πάγκρεας, θα επιφέρει την </a:t>
          </a:r>
          <a:r>
            <a:rPr lang="el-GR" sz="1800" b="1" dirty="0">
              <a:solidFill>
                <a:schemeClr val="bg2">
                  <a:lumMod val="10000"/>
                </a:schemeClr>
              </a:solidFill>
            </a:rPr>
            <a:t>απορρύθμιση</a:t>
          </a:r>
          <a:r>
            <a:rPr lang="el-GR" sz="1800" dirty="0">
              <a:solidFill>
                <a:schemeClr val="bg2">
                  <a:lumMod val="10000"/>
                </a:schemeClr>
              </a:solidFill>
            </a:rPr>
            <a:t> του.</a:t>
          </a:r>
        </a:p>
      </dgm:t>
    </dgm:pt>
    <dgm:pt modelId="{111DEB1A-1354-409A-ACF8-FEE39FFF5F89}" type="parTrans" cxnId="{BFA9164F-7B13-44E5-8B6C-609B91C41C0A}">
      <dgm:prSet/>
      <dgm:spPr/>
      <dgm:t>
        <a:bodyPr/>
        <a:lstStyle/>
        <a:p>
          <a:endParaRPr lang="el-GR"/>
        </a:p>
      </dgm:t>
    </dgm:pt>
    <dgm:pt modelId="{2B98CB39-908F-4EB1-ADD0-1C6288C76EAF}" type="sibTrans" cxnId="{BFA9164F-7B13-44E5-8B6C-609B91C41C0A}">
      <dgm:prSet>
        <dgm:style>
          <a:lnRef idx="1">
            <a:schemeClr val="dk1"/>
          </a:lnRef>
          <a:fillRef idx="0">
            <a:schemeClr val="dk1"/>
          </a:fillRef>
          <a:effectRef idx="0">
            <a:schemeClr val="dk1"/>
          </a:effectRef>
          <a:fontRef idx="minor">
            <a:schemeClr val="tx1"/>
          </a:fontRef>
        </dgm:style>
      </dgm:prSet>
      <dgm:spPr/>
      <dgm:t>
        <a:bodyPr/>
        <a:lstStyle/>
        <a:p>
          <a:endParaRPr lang="el-GR" dirty="0"/>
        </a:p>
      </dgm:t>
    </dgm:pt>
    <dgm:pt modelId="{FE07C9EC-4E4D-43A5-B11E-81B96374BF92}">
      <dgm:prSet phldrT="[Κείμενο]"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lumMod val="40000"/>
            <a:lumOff val="60000"/>
          </a:schemeClr>
        </a:solidFill>
      </dgm:spPr>
      <dgm:t>
        <a:bodyPr/>
        <a:lstStyle/>
        <a:p>
          <a:r>
            <a:rPr lang="el-GR" sz="1800" dirty="0">
              <a:solidFill>
                <a:schemeClr val="bg2">
                  <a:lumMod val="10000"/>
                </a:schemeClr>
              </a:solidFill>
            </a:rPr>
            <a:t>Τα επίπεδα σακχάρου στο αίμα θα ανέβουν επικίνδυνα και, έτσι, </a:t>
          </a:r>
          <a:r>
            <a:rPr lang="el-GR" sz="1800" b="1" dirty="0">
              <a:solidFill>
                <a:schemeClr val="bg2">
                  <a:lumMod val="10000"/>
                </a:schemeClr>
              </a:solidFill>
            </a:rPr>
            <a:t>θα αυξηθεί η πιθανότητα εμφάνισης Διαβήτη τύπου 2</a:t>
          </a:r>
          <a:r>
            <a:rPr lang="el-GR" sz="1800" b="1" dirty="0"/>
            <a:t>.</a:t>
          </a:r>
        </a:p>
      </dgm:t>
    </dgm:pt>
    <dgm:pt modelId="{9C0F097A-5B21-45F2-93CF-C322C5AD4E9E}" type="parTrans" cxnId="{E52FB67B-413E-4C02-A89B-542092D5539B}">
      <dgm:prSet/>
      <dgm:spPr/>
      <dgm:t>
        <a:bodyPr/>
        <a:lstStyle/>
        <a:p>
          <a:endParaRPr lang="el-GR"/>
        </a:p>
      </dgm:t>
    </dgm:pt>
    <dgm:pt modelId="{EA351C44-4DA8-40CC-A2B0-E12796BE3F6D}" type="sibTrans" cxnId="{E52FB67B-413E-4C02-A89B-542092D5539B}">
      <dgm:prSet/>
      <dgm:spPr/>
      <dgm:t>
        <a:bodyPr/>
        <a:lstStyle/>
        <a:p>
          <a:endParaRPr lang="el-GR"/>
        </a:p>
      </dgm:t>
    </dgm:pt>
    <dgm:pt modelId="{442A9DB5-A582-4ECF-BFA4-2A8CAF6D2BCA}" type="pres">
      <dgm:prSet presAssocID="{4D310883-6953-463C-A08A-439EF9F87D23}" presName="Name0" presStyleCnt="0">
        <dgm:presLayoutVars>
          <dgm:dir/>
          <dgm:resizeHandles val="exact"/>
        </dgm:presLayoutVars>
      </dgm:prSet>
      <dgm:spPr/>
      <dgm:t>
        <a:bodyPr/>
        <a:lstStyle/>
        <a:p>
          <a:endParaRPr lang="el-GR"/>
        </a:p>
      </dgm:t>
    </dgm:pt>
    <dgm:pt modelId="{42F391AE-E23E-46CB-89E6-EF12E7FDF277}" type="pres">
      <dgm:prSet presAssocID="{524C92D9-889D-4BAC-BDFB-937270BAC60E}" presName="node" presStyleLbl="node1" presStyleIdx="0" presStyleCnt="5">
        <dgm:presLayoutVars>
          <dgm:bulletEnabled val="1"/>
        </dgm:presLayoutVars>
      </dgm:prSet>
      <dgm:spPr/>
      <dgm:t>
        <a:bodyPr/>
        <a:lstStyle/>
        <a:p>
          <a:endParaRPr lang="el-GR"/>
        </a:p>
      </dgm:t>
    </dgm:pt>
    <dgm:pt modelId="{14F1C5FC-3546-40AA-866A-716AFAB629FA}" type="pres">
      <dgm:prSet presAssocID="{D0EFE218-5AF0-4751-96DF-A23FD655BFE3}" presName="sibTrans" presStyleLbl="sibTrans1D1" presStyleIdx="0" presStyleCnt="4"/>
      <dgm:spPr/>
      <dgm:t>
        <a:bodyPr/>
        <a:lstStyle/>
        <a:p>
          <a:endParaRPr lang="el-GR"/>
        </a:p>
      </dgm:t>
    </dgm:pt>
    <dgm:pt modelId="{3FF8C32B-1D04-4294-997C-676CE366DD5A}" type="pres">
      <dgm:prSet presAssocID="{D0EFE218-5AF0-4751-96DF-A23FD655BFE3}" presName="connectorText" presStyleLbl="sibTrans1D1" presStyleIdx="0" presStyleCnt="4"/>
      <dgm:spPr/>
      <dgm:t>
        <a:bodyPr/>
        <a:lstStyle/>
        <a:p>
          <a:endParaRPr lang="el-GR"/>
        </a:p>
      </dgm:t>
    </dgm:pt>
    <dgm:pt modelId="{32D93806-C1B2-4098-9889-1735555AFCDE}" type="pres">
      <dgm:prSet presAssocID="{B98C9D5A-F6AE-4F21-ABE3-F3E85E5AA059}" presName="node" presStyleLbl="node1" presStyleIdx="1" presStyleCnt="5">
        <dgm:presLayoutVars>
          <dgm:bulletEnabled val="1"/>
        </dgm:presLayoutVars>
      </dgm:prSet>
      <dgm:spPr/>
      <dgm:t>
        <a:bodyPr/>
        <a:lstStyle/>
        <a:p>
          <a:endParaRPr lang="el-GR"/>
        </a:p>
      </dgm:t>
    </dgm:pt>
    <dgm:pt modelId="{7E6CABF5-AE37-4F48-B5EF-83B9751EB8CE}" type="pres">
      <dgm:prSet presAssocID="{5C54435B-2E5D-4FF6-AAE9-6E436FB8C250}" presName="sibTrans" presStyleLbl="sibTrans1D1" presStyleIdx="1" presStyleCnt="4"/>
      <dgm:spPr/>
      <dgm:t>
        <a:bodyPr/>
        <a:lstStyle/>
        <a:p>
          <a:endParaRPr lang="el-GR"/>
        </a:p>
      </dgm:t>
    </dgm:pt>
    <dgm:pt modelId="{EE2AA168-570D-48C2-9B4E-526E54DFD29E}" type="pres">
      <dgm:prSet presAssocID="{5C54435B-2E5D-4FF6-AAE9-6E436FB8C250}" presName="connectorText" presStyleLbl="sibTrans1D1" presStyleIdx="1" presStyleCnt="4"/>
      <dgm:spPr/>
      <dgm:t>
        <a:bodyPr/>
        <a:lstStyle/>
        <a:p>
          <a:endParaRPr lang="el-GR"/>
        </a:p>
      </dgm:t>
    </dgm:pt>
    <dgm:pt modelId="{9EC0BC14-0BE6-4931-877D-17D655508039}" type="pres">
      <dgm:prSet presAssocID="{266054BB-166F-499A-9A97-F8E58780E9E0}" presName="node" presStyleLbl="node1" presStyleIdx="2" presStyleCnt="5">
        <dgm:presLayoutVars>
          <dgm:bulletEnabled val="1"/>
        </dgm:presLayoutVars>
      </dgm:prSet>
      <dgm:spPr/>
      <dgm:t>
        <a:bodyPr/>
        <a:lstStyle/>
        <a:p>
          <a:endParaRPr lang="el-GR"/>
        </a:p>
      </dgm:t>
    </dgm:pt>
    <dgm:pt modelId="{B18D4B0A-4CBD-49EC-A628-7B8007812FCD}" type="pres">
      <dgm:prSet presAssocID="{30E98284-1E9A-4F01-A40B-052FC3FD9718}" presName="sibTrans" presStyleLbl="sibTrans1D1" presStyleIdx="2" presStyleCnt="4"/>
      <dgm:spPr/>
      <dgm:t>
        <a:bodyPr/>
        <a:lstStyle/>
        <a:p>
          <a:endParaRPr lang="el-GR"/>
        </a:p>
      </dgm:t>
    </dgm:pt>
    <dgm:pt modelId="{A0112D5E-728C-4D88-A848-A48B281188AD}" type="pres">
      <dgm:prSet presAssocID="{30E98284-1E9A-4F01-A40B-052FC3FD9718}" presName="connectorText" presStyleLbl="sibTrans1D1" presStyleIdx="2" presStyleCnt="4"/>
      <dgm:spPr/>
      <dgm:t>
        <a:bodyPr/>
        <a:lstStyle/>
        <a:p>
          <a:endParaRPr lang="el-GR"/>
        </a:p>
      </dgm:t>
    </dgm:pt>
    <dgm:pt modelId="{FEEC3548-54A8-45FB-8551-47A59B85E247}" type="pres">
      <dgm:prSet presAssocID="{FE3D20FA-ADC3-4B34-AC48-94CD7330974E}" presName="node" presStyleLbl="node1" presStyleIdx="3" presStyleCnt="5" custLinFactNeighborX="52869" custLinFactNeighborY="5861">
        <dgm:presLayoutVars>
          <dgm:bulletEnabled val="1"/>
        </dgm:presLayoutVars>
      </dgm:prSet>
      <dgm:spPr/>
      <dgm:t>
        <a:bodyPr/>
        <a:lstStyle/>
        <a:p>
          <a:endParaRPr lang="el-GR"/>
        </a:p>
      </dgm:t>
    </dgm:pt>
    <dgm:pt modelId="{4BC45620-0F3A-4049-914D-FAC7CFAC940F}" type="pres">
      <dgm:prSet presAssocID="{2B98CB39-908F-4EB1-ADD0-1C6288C76EAF}" presName="sibTrans" presStyleLbl="sibTrans1D1" presStyleIdx="3" presStyleCnt="4"/>
      <dgm:spPr/>
      <dgm:t>
        <a:bodyPr/>
        <a:lstStyle/>
        <a:p>
          <a:endParaRPr lang="el-GR"/>
        </a:p>
      </dgm:t>
    </dgm:pt>
    <dgm:pt modelId="{D24382C2-9C7E-4886-8933-EB58EA44B585}" type="pres">
      <dgm:prSet presAssocID="{2B98CB39-908F-4EB1-ADD0-1C6288C76EAF}" presName="connectorText" presStyleLbl="sibTrans1D1" presStyleIdx="3" presStyleCnt="4"/>
      <dgm:spPr/>
      <dgm:t>
        <a:bodyPr/>
        <a:lstStyle/>
        <a:p>
          <a:endParaRPr lang="el-GR"/>
        </a:p>
      </dgm:t>
    </dgm:pt>
    <dgm:pt modelId="{6DE9883D-5680-428F-A454-A8352AB985AC}" type="pres">
      <dgm:prSet presAssocID="{FE07C9EC-4E4D-43A5-B11E-81B96374BF92}" presName="node" presStyleLbl="node1" presStyleIdx="4" presStyleCnt="5" custLinFactNeighborX="68482" custLinFactNeighborY="5861">
        <dgm:presLayoutVars>
          <dgm:bulletEnabled val="1"/>
        </dgm:presLayoutVars>
      </dgm:prSet>
      <dgm:spPr/>
      <dgm:t>
        <a:bodyPr/>
        <a:lstStyle/>
        <a:p>
          <a:endParaRPr lang="el-GR"/>
        </a:p>
      </dgm:t>
    </dgm:pt>
  </dgm:ptLst>
  <dgm:cxnLst>
    <dgm:cxn modelId="{4457F59D-DEAB-4C15-B2D2-89EA78FCC103}" type="presOf" srcId="{D0EFE218-5AF0-4751-96DF-A23FD655BFE3}" destId="{14F1C5FC-3546-40AA-866A-716AFAB629FA}" srcOrd="0" destOrd="0" presId="urn:microsoft.com/office/officeart/2016/7/layout/RepeatingBendingProcessNew"/>
    <dgm:cxn modelId="{685592BA-A36C-4835-82B7-E91D13E79E8C}" type="presOf" srcId="{266054BB-166F-499A-9A97-F8E58780E9E0}" destId="{9EC0BC14-0BE6-4931-877D-17D655508039}" srcOrd="0" destOrd="0" presId="urn:microsoft.com/office/officeart/2016/7/layout/RepeatingBendingProcessNew"/>
    <dgm:cxn modelId="{CF6422EB-287C-40A3-921B-01BD06D4726B}" type="presOf" srcId="{5C54435B-2E5D-4FF6-AAE9-6E436FB8C250}" destId="{EE2AA168-570D-48C2-9B4E-526E54DFD29E}" srcOrd="1" destOrd="0" presId="urn:microsoft.com/office/officeart/2016/7/layout/RepeatingBendingProcessNew"/>
    <dgm:cxn modelId="{BAD3FDDF-07AC-4A99-A2E7-9C781596923C}" type="presOf" srcId="{2B98CB39-908F-4EB1-ADD0-1C6288C76EAF}" destId="{4BC45620-0F3A-4049-914D-FAC7CFAC940F}" srcOrd="0" destOrd="0" presId="urn:microsoft.com/office/officeart/2016/7/layout/RepeatingBendingProcessNew"/>
    <dgm:cxn modelId="{94CB6DAF-4F6E-4128-85BF-F93DFB028DD4}" type="presOf" srcId="{B98C9D5A-F6AE-4F21-ABE3-F3E85E5AA059}" destId="{32D93806-C1B2-4098-9889-1735555AFCDE}" srcOrd="0" destOrd="0" presId="urn:microsoft.com/office/officeart/2016/7/layout/RepeatingBendingProcessNew"/>
    <dgm:cxn modelId="{7D26BC52-E8D3-429C-950F-57FAE95C9854}" type="presOf" srcId="{30E98284-1E9A-4F01-A40B-052FC3FD9718}" destId="{A0112D5E-728C-4D88-A848-A48B281188AD}" srcOrd="1" destOrd="0" presId="urn:microsoft.com/office/officeart/2016/7/layout/RepeatingBendingProcessNew"/>
    <dgm:cxn modelId="{E52FB67B-413E-4C02-A89B-542092D5539B}" srcId="{4D310883-6953-463C-A08A-439EF9F87D23}" destId="{FE07C9EC-4E4D-43A5-B11E-81B96374BF92}" srcOrd="4" destOrd="0" parTransId="{9C0F097A-5B21-45F2-93CF-C322C5AD4E9E}" sibTransId="{EA351C44-4DA8-40CC-A2B0-E12796BE3F6D}"/>
    <dgm:cxn modelId="{0282A545-1BE7-4FA1-9EB2-02F071105E35}" type="presOf" srcId="{D0EFE218-5AF0-4751-96DF-A23FD655BFE3}" destId="{3FF8C32B-1D04-4294-997C-676CE366DD5A}" srcOrd="1" destOrd="0" presId="urn:microsoft.com/office/officeart/2016/7/layout/RepeatingBendingProcessNew"/>
    <dgm:cxn modelId="{9D8246DC-7F0F-4B15-A1FE-B8CD94CB763A}" srcId="{4D310883-6953-463C-A08A-439EF9F87D23}" destId="{B98C9D5A-F6AE-4F21-ABE3-F3E85E5AA059}" srcOrd="1" destOrd="0" parTransId="{A40D716B-979F-4439-BD5A-62B3DCDBD66A}" sibTransId="{5C54435B-2E5D-4FF6-AAE9-6E436FB8C250}"/>
    <dgm:cxn modelId="{A1A67A42-9B7E-4952-954C-5C6F198027CD}" type="presOf" srcId="{30E98284-1E9A-4F01-A40B-052FC3FD9718}" destId="{B18D4B0A-4CBD-49EC-A628-7B8007812FCD}" srcOrd="0" destOrd="0" presId="urn:microsoft.com/office/officeart/2016/7/layout/RepeatingBendingProcessNew"/>
    <dgm:cxn modelId="{1F1932B6-9153-4FB6-B224-FC0DA0F44B0F}" type="presOf" srcId="{5C54435B-2E5D-4FF6-AAE9-6E436FB8C250}" destId="{7E6CABF5-AE37-4F48-B5EF-83B9751EB8CE}" srcOrd="0" destOrd="0" presId="urn:microsoft.com/office/officeart/2016/7/layout/RepeatingBendingProcessNew"/>
    <dgm:cxn modelId="{8AE090D5-256B-4FE6-8BDA-DDAC21E204CC}" type="presOf" srcId="{524C92D9-889D-4BAC-BDFB-937270BAC60E}" destId="{42F391AE-E23E-46CB-89E6-EF12E7FDF277}" srcOrd="0" destOrd="0" presId="urn:microsoft.com/office/officeart/2016/7/layout/RepeatingBendingProcessNew"/>
    <dgm:cxn modelId="{F6476A66-ACEE-4A03-B2E5-C6F9FE6CFE01}" type="presOf" srcId="{2B98CB39-908F-4EB1-ADD0-1C6288C76EAF}" destId="{D24382C2-9C7E-4886-8933-EB58EA44B585}" srcOrd="1" destOrd="0" presId="urn:microsoft.com/office/officeart/2016/7/layout/RepeatingBendingProcessNew"/>
    <dgm:cxn modelId="{BFA9164F-7B13-44E5-8B6C-609B91C41C0A}" srcId="{4D310883-6953-463C-A08A-439EF9F87D23}" destId="{FE3D20FA-ADC3-4B34-AC48-94CD7330974E}" srcOrd="3" destOrd="0" parTransId="{111DEB1A-1354-409A-ACF8-FEE39FFF5F89}" sibTransId="{2B98CB39-908F-4EB1-ADD0-1C6288C76EAF}"/>
    <dgm:cxn modelId="{F34DF753-E261-4C88-BAC2-9D2C2923CB6C}" type="presOf" srcId="{4D310883-6953-463C-A08A-439EF9F87D23}" destId="{442A9DB5-A582-4ECF-BFA4-2A8CAF6D2BCA}" srcOrd="0" destOrd="0" presId="urn:microsoft.com/office/officeart/2016/7/layout/RepeatingBendingProcessNew"/>
    <dgm:cxn modelId="{5500F703-132A-4689-8DC1-5A5CB89FD6F1}" type="presOf" srcId="{FE3D20FA-ADC3-4B34-AC48-94CD7330974E}" destId="{FEEC3548-54A8-45FB-8551-47A59B85E247}" srcOrd="0" destOrd="0" presId="urn:microsoft.com/office/officeart/2016/7/layout/RepeatingBendingProcessNew"/>
    <dgm:cxn modelId="{956ACEE9-6836-43FE-ABA0-673C92FE0A94}" srcId="{4D310883-6953-463C-A08A-439EF9F87D23}" destId="{524C92D9-889D-4BAC-BDFB-937270BAC60E}" srcOrd="0" destOrd="0" parTransId="{97039143-6B1D-4A8E-96C4-F442E592BA47}" sibTransId="{D0EFE218-5AF0-4751-96DF-A23FD655BFE3}"/>
    <dgm:cxn modelId="{FDB44237-8DA3-4C5B-87E2-F1F93F7B0FB4}" srcId="{4D310883-6953-463C-A08A-439EF9F87D23}" destId="{266054BB-166F-499A-9A97-F8E58780E9E0}" srcOrd="2" destOrd="0" parTransId="{267EC5C5-0B5D-4A3F-999A-BD0DD0ABC599}" sibTransId="{30E98284-1E9A-4F01-A40B-052FC3FD9718}"/>
    <dgm:cxn modelId="{9E025BF5-8A4C-408E-A9D0-4BAEA2378B75}" type="presOf" srcId="{FE07C9EC-4E4D-43A5-B11E-81B96374BF92}" destId="{6DE9883D-5680-428F-A454-A8352AB985AC}" srcOrd="0" destOrd="0" presId="urn:microsoft.com/office/officeart/2016/7/layout/RepeatingBendingProcessNew"/>
    <dgm:cxn modelId="{4A1344EA-1B08-43B1-93E3-28D4B2B8E29B}" type="presParOf" srcId="{442A9DB5-A582-4ECF-BFA4-2A8CAF6D2BCA}" destId="{42F391AE-E23E-46CB-89E6-EF12E7FDF277}" srcOrd="0" destOrd="0" presId="urn:microsoft.com/office/officeart/2016/7/layout/RepeatingBendingProcessNew"/>
    <dgm:cxn modelId="{0C6552E7-1AED-475F-8FEE-856BA9395387}" type="presParOf" srcId="{442A9DB5-A582-4ECF-BFA4-2A8CAF6D2BCA}" destId="{14F1C5FC-3546-40AA-866A-716AFAB629FA}" srcOrd="1" destOrd="0" presId="urn:microsoft.com/office/officeart/2016/7/layout/RepeatingBendingProcessNew"/>
    <dgm:cxn modelId="{460F216F-A1AE-4D0C-A89D-45D87070D092}" type="presParOf" srcId="{14F1C5FC-3546-40AA-866A-716AFAB629FA}" destId="{3FF8C32B-1D04-4294-997C-676CE366DD5A}" srcOrd="0" destOrd="0" presId="urn:microsoft.com/office/officeart/2016/7/layout/RepeatingBendingProcessNew"/>
    <dgm:cxn modelId="{EA1126BA-972B-4155-924A-2543259A4782}" type="presParOf" srcId="{442A9DB5-A582-4ECF-BFA4-2A8CAF6D2BCA}" destId="{32D93806-C1B2-4098-9889-1735555AFCDE}" srcOrd="2" destOrd="0" presId="urn:microsoft.com/office/officeart/2016/7/layout/RepeatingBendingProcessNew"/>
    <dgm:cxn modelId="{9C8937B0-1B78-4D8F-9671-AE29E4F4781D}" type="presParOf" srcId="{442A9DB5-A582-4ECF-BFA4-2A8CAF6D2BCA}" destId="{7E6CABF5-AE37-4F48-B5EF-83B9751EB8CE}" srcOrd="3" destOrd="0" presId="urn:microsoft.com/office/officeart/2016/7/layout/RepeatingBendingProcessNew"/>
    <dgm:cxn modelId="{28F488DA-A17B-4A10-A947-6C18C06A28EA}" type="presParOf" srcId="{7E6CABF5-AE37-4F48-B5EF-83B9751EB8CE}" destId="{EE2AA168-570D-48C2-9B4E-526E54DFD29E}" srcOrd="0" destOrd="0" presId="urn:microsoft.com/office/officeart/2016/7/layout/RepeatingBendingProcessNew"/>
    <dgm:cxn modelId="{06C18B5F-2E05-4CAF-AB67-2F5222B53B6B}" type="presParOf" srcId="{442A9DB5-A582-4ECF-BFA4-2A8CAF6D2BCA}" destId="{9EC0BC14-0BE6-4931-877D-17D655508039}" srcOrd="4" destOrd="0" presId="urn:microsoft.com/office/officeart/2016/7/layout/RepeatingBendingProcessNew"/>
    <dgm:cxn modelId="{AF6370A5-0955-4F83-8F54-92DB4D1CF08A}" type="presParOf" srcId="{442A9DB5-A582-4ECF-BFA4-2A8CAF6D2BCA}" destId="{B18D4B0A-4CBD-49EC-A628-7B8007812FCD}" srcOrd="5" destOrd="0" presId="urn:microsoft.com/office/officeart/2016/7/layout/RepeatingBendingProcessNew"/>
    <dgm:cxn modelId="{647E3467-A7F0-4C8A-9D98-6F4EFFC41DAC}" type="presParOf" srcId="{B18D4B0A-4CBD-49EC-A628-7B8007812FCD}" destId="{A0112D5E-728C-4D88-A848-A48B281188AD}" srcOrd="0" destOrd="0" presId="urn:microsoft.com/office/officeart/2016/7/layout/RepeatingBendingProcessNew"/>
    <dgm:cxn modelId="{4125FBCC-7222-4703-B39A-183A1C95D880}" type="presParOf" srcId="{442A9DB5-A582-4ECF-BFA4-2A8CAF6D2BCA}" destId="{FEEC3548-54A8-45FB-8551-47A59B85E247}" srcOrd="6" destOrd="0" presId="urn:microsoft.com/office/officeart/2016/7/layout/RepeatingBendingProcessNew"/>
    <dgm:cxn modelId="{6FC6BED1-048D-49FD-A7F7-8CF948AF8B22}" type="presParOf" srcId="{442A9DB5-A582-4ECF-BFA4-2A8CAF6D2BCA}" destId="{4BC45620-0F3A-4049-914D-FAC7CFAC940F}" srcOrd="7" destOrd="0" presId="urn:microsoft.com/office/officeart/2016/7/layout/RepeatingBendingProcessNew"/>
    <dgm:cxn modelId="{F64AD915-0D3E-4616-9A72-9DA46EDEABC4}" type="presParOf" srcId="{4BC45620-0F3A-4049-914D-FAC7CFAC940F}" destId="{D24382C2-9C7E-4886-8933-EB58EA44B585}" srcOrd="0" destOrd="0" presId="urn:microsoft.com/office/officeart/2016/7/layout/RepeatingBendingProcessNew"/>
    <dgm:cxn modelId="{2B34D91A-B93E-41BB-9BD3-397F21B34B05}" type="presParOf" srcId="{442A9DB5-A582-4ECF-BFA4-2A8CAF6D2BCA}" destId="{6DE9883D-5680-428F-A454-A8352AB985AC}"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32ED8-4848-4C85-A7A1-2ED61C0FE8CB}">
      <dsp:nvSpPr>
        <dsp:cNvPr id="0" name=""/>
        <dsp:cNvSpPr/>
      </dsp:nvSpPr>
      <dsp:spPr>
        <a:xfrm>
          <a:off x="5133" y="2341192"/>
          <a:ext cx="2625539"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lvl="0" algn="r" defTabSz="1289050">
            <a:lnSpc>
              <a:spcPct val="90000"/>
            </a:lnSpc>
            <a:spcBef>
              <a:spcPct val="0"/>
            </a:spcBef>
            <a:spcAft>
              <a:spcPct val="35000"/>
            </a:spcAft>
          </a:pPr>
          <a:r>
            <a:rPr lang="el-GR" sz="2900" kern="1200" dirty="0">
              <a:solidFill>
                <a:schemeClr val="bg2">
                  <a:lumMod val="10000"/>
                </a:schemeClr>
              </a:solidFill>
            </a:rPr>
            <a:t>Υδατάνθρακες</a:t>
          </a:r>
        </a:p>
      </dsp:txBody>
      <dsp:txXfrm>
        <a:off x="5133" y="2341192"/>
        <a:ext cx="2625539" cy="574200"/>
      </dsp:txXfrm>
    </dsp:sp>
    <dsp:sp modelId="{445ED126-75A6-4233-B25C-0A05B62EB394}">
      <dsp:nvSpPr>
        <dsp:cNvPr id="0" name=""/>
        <dsp:cNvSpPr/>
      </dsp:nvSpPr>
      <dsp:spPr>
        <a:xfrm>
          <a:off x="2630672" y="1121016"/>
          <a:ext cx="525107" cy="301455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EF3E5C6-D74E-4037-8EB5-5D8F30BB87AB}">
      <dsp:nvSpPr>
        <dsp:cNvPr id="0" name=""/>
        <dsp:cNvSpPr/>
      </dsp:nvSpPr>
      <dsp:spPr>
        <a:xfrm>
          <a:off x="3365823" y="1121016"/>
          <a:ext cx="7141468" cy="301455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l-GR" sz="2900" kern="1200" dirty="0">
              <a:solidFill>
                <a:schemeClr val="bg2">
                  <a:lumMod val="10000"/>
                </a:schemeClr>
              </a:solidFill>
            </a:rPr>
            <a:t>Απλά σάκχαρα ή Μονοσακχαρίτες</a:t>
          </a:r>
        </a:p>
        <a:p>
          <a:pPr marL="571500" lvl="2" indent="-285750" algn="l" defTabSz="1289050">
            <a:lnSpc>
              <a:spcPct val="90000"/>
            </a:lnSpc>
            <a:spcBef>
              <a:spcPct val="0"/>
            </a:spcBef>
            <a:spcAft>
              <a:spcPct val="15000"/>
            </a:spcAft>
            <a:buChar char="••"/>
          </a:pPr>
          <a:r>
            <a:rPr lang="el-GR" sz="2900" kern="1200" dirty="0">
              <a:solidFill>
                <a:schemeClr val="bg2">
                  <a:lumMod val="10000"/>
                </a:schemeClr>
              </a:solidFill>
            </a:rPr>
            <a:t>Γλυκόζη</a:t>
          </a:r>
        </a:p>
        <a:p>
          <a:pPr marL="571500" lvl="2" indent="-285750" algn="l" defTabSz="1289050">
            <a:lnSpc>
              <a:spcPct val="90000"/>
            </a:lnSpc>
            <a:spcBef>
              <a:spcPct val="0"/>
            </a:spcBef>
            <a:spcAft>
              <a:spcPct val="15000"/>
            </a:spcAft>
            <a:buChar char="••"/>
          </a:pPr>
          <a:r>
            <a:rPr lang="el-GR" sz="2900" kern="1200" dirty="0">
              <a:solidFill>
                <a:schemeClr val="bg2">
                  <a:lumMod val="10000"/>
                </a:schemeClr>
              </a:solidFill>
            </a:rPr>
            <a:t>Φρουκτόζη</a:t>
          </a:r>
        </a:p>
        <a:p>
          <a:pPr marL="285750" lvl="1" indent="-285750" algn="l" defTabSz="1289050">
            <a:lnSpc>
              <a:spcPct val="90000"/>
            </a:lnSpc>
            <a:spcBef>
              <a:spcPct val="0"/>
            </a:spcBef>
            <a:spcAft>
              <a:spcPct val="15000"/>
            </a:spcAft>
            <a:buChar char="••"/>
          </a:pPr>
          <a:r>
            <a:rPr lang="el-GR" sz="2900" kern="1200" dirty="0">
              <a:solidFill>
                <a:schemeClr val="bg2">
                  <a:lumMod val="10000"/>
                </a:schemeClr>
              </a:solidFill>
            </a:rPr>
            <a:t>Σύνθετα σάκχαρα</a:t>
          </a:r>
        </a:p>
        <a:p>
          <a:pPr marL="571500" lvl="2" indent="-285750" algn="l" defTabSz="1289050">
            <a:lnSpc>
              <a:spcPct val="90000"/>
            </a:lnSpc>
            <a:spcBef>
              <a:spcPct val="0"/>
            </a:spcBef>
            <a:spcAft>
              <a:spcPct val="15000"/>
            </a:spcAft>
            <a:buChar char="••"/>
          </a:pPr>
          <a:r>
            <a:rPr lang="el-GR" sz="2900" kern="1200" dirty="0">
              <a:solidFill>
                <a:schemeClr val="bg2">
                  <a:lumMod val="10000"/>
                </a:schemeClr>
              </a:solidFill>
            </a:rPr>
            <a:t>Ζάχαρη</a:t>
          </a:r>
        </a:p>
        <a:p>
          <a:pPr marL="571500" lvl="2" indent="-285750" algn="l" defTabSz="1289050">
            <a:lnSpc>
              <a:spcPct val="90000"/>
            </a:lnSpc>
            <a:spcBef>
              <a:spcPct val="0"/>
            </a:spcBef>
            <a:spcAft>
              <a:spcPct val="15000"/>
            </a:spcAft>
            <a:buChar char="••"/>
          </a:pPr>
          <a:r>
            <a:rPr lang="el-GR" sz="2900" kern="1200" dirty="0">
              <a:solidFill>
                <a:schemeClr val="bg2">
                  <a:lumMod val="10000"/>
                </a:schemeClr>
              </a:solidFill>
            </a:rPr>
            <a:t>Κυταρρίνη</a:t>
          </a:r>
        </a:p>
      </dsp:txBody>
      <dsp:txXfrm>
        <a:off x="3365823" y="1121016"/>
        <a:ext cx="7141468" cy="30145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3641D-CF59-4112-A419-D4CA1597D8C5}">
      <dsp:nvSpPr>
        <dsp:cNvPr id="0" name=""/>
        <dsp:cNvSpPr/>
      </dsp:nvSpPr>
      <dsp:spPr>
        <a:xfrm>
          <a:off x="82158" y="0"/>
          <a:ext cx="52693" cy="45679"/>
        </a:xfrm>
        <a:prstGeom prst="rect">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12595-10B5-43DA-A93E-15E57066A381}">
      <dsp:nvSpPr>
        <dsp:cNvPr id="0" name=""/>
        <dsp:cNvSpPr/>
      </dsp:nvSpPr>
      <dsp:spPr>
        <a:xfrm>
          <a:off x="101159" y="37692"/>
          <a:ext cx="33399" cy="8026"/>
        </a:xfrm>
        <a:prstGeom prst="rect">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5000"/>
            </a:spcAft>
          </a:pPr>
          <a:r>
            <a:rPr lang="el-GR" sz="500" kern="1200" dirty="0"/>
            <a:t>Διαβήτης Τύπου </a:t>
          </a:r>
          <a:r>
            <a:rPr lang="en-US" sz="500" kern="1200" dirty="0"/>
            <a:t>I</a:t>
          </a:r>
          <a:endParaRPr lang="el-GR" sz="500" kern="1200" dirty="0"/>
        </a:p>
      </dsp:txBody>
      <dsp:txXfrm>
        <a:off x="101159" y="37692"/>
        <a:ext cx="33399" cy="8026"/>
      </dsp:txXfrm>
    </dsp:sp>
    <dsp:sp modelId="{E7A0A721-D186-4774-81FE-B7AABAD1D9AC}">
      <dsp:nvSpPr>
        <dsp:cNvPr id="0" name=""/>
        <dsp:cNvSpPr/>
      </dsp:nvSpPr>
      <dsp:spPr>
        <a:xfrm>
          <a:off x="155436" y="0"/>
          <a:ext cx="51733" cy="45663"/>
        </a:xfrm>
        <a:prstGeom prst="rect">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ABFAD-89D3-4242-99DD-4A602B9FE33E}">
      <dsp:nvSpPr>
        <dsp:cNvPr id="0" name=""/>
        <dsp:cNvSpPr/>
      </dsp:nvSpPr>
      <dsp:spPr>
        <a:xfrm>
          <a:off x="172422" y="37692"/>
          <a:ext cx="33399" cy="8026"/>
        </a:xfrm>
        <a:prstGeom prst="rect">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5000"/>
            </a:spcAft>
          </a:pPr>
          <a:endParaRPr lang="el-GR" sz="500" kern="1200" dirty="0"/>
        </a:p>
      </dsp:txBody>
      <dsp:txXfrm>
        <a:off x="172422" y="37692"/>
        <a:ext cx="33399" cy="80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2C811-9CF4-4CB7-A2B4-BF36AE262C0D}">
      <dsp:nvSpPr>
        <dsp:cNvPr id="0" name=""/>
        <dsp:cNvSpPr/>
      </dsp:nvSpPr>
      <dsp:spPr>
        <a:xfrm>
          <a:off x="0" y="161087"/>
          <a:ext cx="5009636" cy="4663442"/>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FF8AF0CF-4BFE-49D7-8465-DFB46739A4D9}">
      <dsp:nvSpPr>
        <dsp:cNvPr id="0" name=""/>
        <dsp:cNvSpPr/>
      </dsp:nvSpPr>
      <dsp:spPr>
        <a:xfrm>
          <a:off x="1800199" y="4824539"/>
          <a:ext cx="3609497" cy="534462"/>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l-GR" sz="2400" kern="1200" dirty="0"/>
            <a:t>Ουλίτιδα</a:t>
          </a:r>
        </a:p>
      </dsp:txBody>
      <dsp:txXfrm>
        <a:off x="1800199" y="4824539"/>
        <a:ext cx="3609497" cy="534462"/>
      </dsp:txXfrm>
    </dsp:sp>
    <dsp:sp modelId="{A5A8D1D8-8512-4EBD-962A-99973342E7B1}">
      <dsp:nvSpPr>
        <dsp:cNvPr id="0" name=""/>
        <dsp:cNvSpPr/>
      </dsp:nvSpPr>
      <dsp:spPr>
        <a:xfrm>
          <a:off x="5676870" y="144016"/>
          <a:ext cx="5032129" cy="4824811"/>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18DFCEC6-9FBD-42C0-8402-1528ADA3BEA2}">
      <dsp:nvSpPr>
        <dsp:cNvPr id="0" name=""/>
        <dsp:cNvSpPr/>
      </dsp:nvSpPr>
      <dsp:spPr>
        <a:xfrm>
          <a:off x="6624732" y="4824539"/>
          <a:ext cx="4214051" cy="534462"/>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l-GR" sz="2400" kern="1200" dirty="0"/>
            <a:t>Περιοδοντίτιδα</a:t>
          </a:r>
        </a:p>
      </dsp:txBody>
      <dsp:txXfrm>
        <a:off x="6624732" y="4824539"/>
        <a:ext cx="4214051" cy="534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27520-97F6-493B-9B36-0FE1627A3785}">
      <dsp:nvSpPr>
        <dsp:cNvPr id="0" name=""/>
        <dsp:cNvSpPr/>
      </dsp:nvSpPr>
      <dsp:spPr>
        <a:xfrm>
          <a:off x="0" y="632"/>
          <a:ext cx="8424936" cy="0"/>
        </a:xfrm>
        <a:prstGeom prst="line">
          <a:avLst/>
        </a:prstGeom>
        <a:solidFill>
          <a:schemeClr val="accent4">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8AE39D-E0EA-4917-ACC6-3DE3155D9EEA}">
      <dsp:nvSpPr>
        <dsp:cNvPr id="0" name=""/>
        <dsp:cNvSpPr/>
      </dsp:nvSpPr>
      <dsp:spPr>
        <a:xfrm>
          <a:off x="0" y="632"/>
          <a:ext cx="8424936" cy="1036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l-GR" sz="2400" kern="1200" dirty="0">
              <a:solidFill>
                <a:schemeClr val="bg2">
                  <a:lumMod val="10000"/>
                </a:schemeClr>
              </a:solidFill>
            </a:rPr>
            <a:t>Εξασφαλίζουν περισσότερο από το 50% της απαραίτητης καθημερινής ενέργειας</a:t>
          </a:r>
          <a:endParaRPr lang="el-GR" sz="2400" b="1" kern="1200" dirty="0">
            <a:solidFill>
              <a:schemeClr val="bg2">
                <a:lumMod val="10000"/>
              </a:schemeClr>
            </a:solidFill>
          </a:endParaRPr>
        </a:p>
      </dsp:txBody>
      <dsp:txXfrm>
        <a:off x="0" y="632"/>
        <a:ext cx="8424936" cy="1036662"/>
      </dsp:txXfrm>
    </dsp:sp>
    <dsp:sp modelId="{96FB2348-8FD6-4AD4-8846-158E7A7C7F6D}">
      <dsp:nvSpPr>
        <dsp:cNvPr id="0" name=""/>
        <dsp:cNvSpPr/>
      </dsp:nvSpPr>
      <dsp:spPr>
        <a:xfrm>
          <a:off x="0" y="1037294"/>
          <a:ext cx="8424936" cy="0"/>
        </a:xfrm>
        <a:prstGeom prst="line">
          <a:avLst/>
        </a:prstGeom>
        <a:solidFill>
          <a:schemeClr val="accent4">
            <a:alpha val="90000"/>
            <a:hueOff val="0"/>
            <a:satOff val="0"/>
            <a:lumOff val="0"/>
            <a:alphaOff val="-10000"/>
          </a:schemeClr>
        </a:solidFill>
        <a:ln w="12700" cap="flat" cmpd="sng" algn="ctr">
          <a:solidFill>
            <a:schemeClr val="accent4">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5A410-45B8-484D-A0D6-0251E50D9DCC}">
      <dsp:nvSpPr>
        <dsp:cNvPr id="0" name=""/>
        <dsp:cNvSpPr/>
      </dsp:nvSpPr>
      <dsp:spPr>
        <a:xfrm>
          <a:off x="0" y="1037294"/>
          <a:ext cx="8424936" cy="1036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l-GR" sz="2400" b="0" kern="1200" dirty="0">
              <a:solidFill>
                <a:schemeClr val="bg2">
                  <a:lumMod val="10000"/>
                </a:schemeClr>
              </a:solidFill>
            </a:rPr>
            <a:t>Εξασφαλίζουν και παρέχουν «ενεργειακά καύσιμα»</a:t>
          </a:r>
        </a:p>
      </dsp:txBody>
      <dsp:txXfrm>
        <a:off x="0" y="1037294"/>
        <a:ext cx="8424936" cy="1036662"/>
      </dsp:txXfrm>
    </dsp:sp>
    <dsp:sp modelId="{FF7B9B24-87DB-4207-BB56-4DBAA8211FE8}">
      <dsp:nvSpPr>
        <dsp:cNvPr id="0" name=""/>
        <dsp:cNvSpPr/>
      </dsp:nvSpPr>
      <dsp:spPr>
        <a:xfrm>
          <a:off x="0" y="2073956"/>
          <a:ext cx="8424936" cy="0"/>
        </a:xfrm>
        <a:prstGeom prst="line">
          <a:avLst/>
        </a:prstGeom>
        <a:solidFill>
          <a:schemeClr val="accent4">
            <a:alpha val="90000"/>
            <a:hueOff val="0"/>
            <a:satOff val="0"/>
            <a:lumOff val="0"/>
            <a:alphaOff val="-20000"/>
          </a:schemeClr>
        </a:solidFill>
        <a:ln w="12700" cap="flat" cmpd="sng" algn="ctr">
          <a:solidFill>
            <a:schemeClr val="accent4">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6936C-BF2A-4D0E-AAF4-E6695C715249}">
      <dsp:nvSpPr>
        <dsp:cNvPr id="0" name=""/>
        <dsp:cNvSpPr/>
      </dsp:nvSpPr>
      <dsp:spPr>
        <a:xfrm>
          <a:off x="0" y="2073956"/>
          <a:ext cx="8424936" cy="1036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l-GR" sz="2400" kern="1200" dirty="0">
              <a:solidFill>
                <a:schemeClr val="bg2">
                  <a:lumMod val="10000"/>
                </a:schemeClr>
              </a:solidFill>
            </a:rPr>
            <a:t>Συμβάλλουν στη διαδικασία μεταβολισμού του λίπους</a:t>
          </a:r>
          <a:endParaRPr lang="el-GR" sz="2400" b="1" kern="1200" dirty="0">
            <a:solidFill>
              <a:schemeClr val="bg2">
                <a:lumMod val="10000"/>
              </a:schemeClr>
            </a:solidFill>
          </a:endParaRPr>
        </a:p>
      </dsp:txBody>
      <dsp:txXfrm>
        <a:off x="0" y="2073956"/>
        <a:ext cx="8424936" cy="1036662"/>
      </dsp:txXfrm>
    </dsp:sp>
    <dsp:sp modelId="{9BD1EE25-FC00-4098-A7DC-4616453D4131}">
      <dsp:nvSpPr>
        <dsp:cNvPr id="0" name=""/>
        <dsp:cNvSpPr/>
      </dsp:nvSpPr>
      <dsp:spPr>
        <a:xfrm>
          <a:off x="0" y="3110619"/>
          <a:ext cx="8424936" cy="0"/>
        </a:xfrm>
        <a:prstGeom prst="line">
          <a:avLst/>
        </a:prstGeom>
        <a:solidFill>
          <a:schemeClr val="accent4">
            <a:alpha val="90000"/>
            <a:hueOff val="0"/>
            <a:satOff val="0"/>
            <a:lumOff val="0"/>
            <a:alphaOff val="-30000"/>
          </a:schemeClr>
        </a:solidFill>
        <a:ln w="12700" cap="flat" cmpd="sng" algn="ctr">
          <a:solidFill>
            <a:schemeClr val="accent4">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E2736D-5E7D-4EA8-9FFB-3E921CA6F057}">
      <dsp:nvSpPr>
        <dsp:cNvPr id="0" name=""/>
        <dsp:cNvSpPr/>
      </dsp:nvSpPr>
      <dsp:spPr>
        <a:xfrm>
          <a:off x="0" y="3110619"/>
          <a:ext cx="8424936" cy="1036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l-GR" sz="2400" kern="1200" dirty="0">
              <a:solidFill>
                <a:schemeClr val="bg2">
                  <a:lumMod val="10000"/>
                </a:schemeClr>
              </a:solidFill>
            </a:rPr>
            <a:t>Συμβάλλουν στην επούλωση τραυματισμένων ιστών</a:t>
          </a:r>
          <a:endParaRPr lang="el-GR" sz="2400" b="1" kern="1200" dirty="0">
            <a:solidFill>
              <a:schemeClr val="bg2">
                <a:lumMod val="10000"/>
              </a:schemeClr>
            </a:solidFill>
          </a:endParaRPr>
        </a:p>
      </dsp:txBody>
      <dsp:txXfrm>
        <a:off x="0" y="3110619"/>
        <a:ext cx="8424936" cy="1036662"/>
      </dsp:txXfrm>
    </dsp:sp>
    <dsp:sp modelId="{A6649B1E-10F2-4DDF-9C0B-1A271339A67C}">
      <dsp:nvSpPr>
        <dsp:cNvPr id="0" name=""/>
        <dsp:cNvSpPr/>
      </dsp:nvSpPr>
      <dsp:spPr>
        <a:xfrm>
          <a:off x="0" y="4147281"/>
          <a:ext cx="8424936" cy="0"/>
        </a:xfrm>
        <a:prstGeom prst="line">
          <a:avLst/>
        </a:prstGeom>
        <a:solidFill>
          <a:schemeClr val="accent4">
            <a:alpha val="90000"/>
            <a:hueOff val="0"/>
            <a:satOff val="0"/>
            <a:lumOff val="0"/>
            <a:alphaOff val="-4000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A60D7-78F5-4E0E-BF8C-3B243213B398}">
      <dsp:nvSpPr>
        <dsp:cNvPr id="0" name=""/>
        <dsp:cNvSpPr/>
      </dsp:nvSpPr>
      <dsp:spPr>
        <a:xfrm>
          <a:off x="0" y="4147281"/>
          <a:ext cx="8424936" cy="1036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l-GR" sz="2400" b="0" kern="1200" dirty="0">
              <a:solidFill>
                <a:schemeClr val="bg2">
                  <a:lumMod val="10000"/>
                </a:schemeClr>
              </a:solidFill>
            </a:rPr>
            <a:t>Αποτελούν τη μοναδική πηγή ενέργειας του εγκεφάλου (γλυκόζη)</a:t>
          </a:r>
        </a:p>
      </dsp:txBody>
      <dsp:txXfrm>
        <a:off x="0" y="4147281"/>
        <a:ext cx="8424936" cy="1036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8646E-E6ED-44CD-BED4-E8E13972E57C}">
      <dsp:nvSpPr>
        <dsp:cNvPr id="0" name=""/>
        <dsp:cNvSpPr/>
      </dsp:nvSpPr>
      <dsp:spPr>
        <a:xfrm>
          <a:off x="11865" y="886927"/>
          <a:ext cx="3190199" cy="2381416"/>
        </a:xfrm>
        <a:prstGeom prst="round2SameRect">
          <a:avLst>
            <a:gd name="adj1" fmla="val 8000"/>
            <a:gd name="adj2" fmla="val 0"/>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l-GR" sz="2400" kern="1200" dirty="0">
              <a:solidFill>
                <a:schemeClr val="bg2">
                  <a:lumMod val="10000"/>
                </a:schemeClr>
              </a:solidFill>
            </a:rPr>
            <a:t>Λαχανικά</a:t>
          </a:r>
        </a:p>
        <a:p>
          <a:pPr marL="228600" lvl="1" indent="-228600" algn="l" defTabSz="1066800">
            <a:lnSpc>
              <a:spcPct val="90000"/>
            </a:lnSpc>
            <a:spcBef>
              <a:spcPct val="0"/>
            </a:spcBef>
            <a:spcAft>
              <a:spcPct val="15000"/>
            </a:spcAft>
            <a:buChar char="••"/>
          </a:pPr>
          <a:r>
            <a:rPr lang="el-GR" sz="2400" kern="1200" dirty="0">
              <a:solidFill>
                <a:schemeClr val="bg2">
                  <a:lumMod val="10000"/>
                </a:schemeClr>
              </a:solidFill>
            </a:rPr>
            <a:t>Φρούτα</a:t>
          </a:r>
        </a:p>
      </dsp:txBody>
      <dsp:txXfrm>
        <a:off x="67664" y="942726"/>
        <a:ext cx="3078601" cy="2325617"/>
      </dsp:txXfrm>
    </dsp:sp>
    <dsp:sp modelId="{2C03AA54-E6B1-4ACA-9999-A3171ECC0DEE}">
      <dsp:nvSpPr>
        <dsp:cNvPr id="0" name=""/>
        <dsp:cNvSpPr/>
      </dsp:nvSpPr>
      <dsp:spPr>
        <a:xfrm>
          <a:off x="11865" y="3268344"/>
          <a:ext cx="3190199" cy="102400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l-GR" sz="2400" b="1" kern="1200" dirty="0">
              <a:solidFill>
                <a:schemeClr val="bg2">
                  <a:lumMod val="10000"/>
                </a:schemeClr>
              </a:solidFill>
            </a:rPr>
            <a:t>Σε φυσικά σάκχαρα</a:t>
          </a:r>
        </a:p>
      </dsp:txBody>
      <dsp:txXfrm>
        <a:off x="11865" y="3268344"/>
        <a:ext cx="2246619" cy="1024009"/>
      </dsp:txXfrm>
    </dsp:sp>
    <dsp:sp modelId="{40B2C761-0802-4CF5-87C8-94F8653D0E43}">
      <dsp:nvSpPr>
        <dsp:cNvPr id="0" name=""/>
        <dsp:cNvSpPr/>
      </dsp:nvSpPr>
      <dsp:spPr>
        <a:xfrm>
          <a:off x="2122217" y="3199421"/>
          <a:ext cx="1132436" cy="10820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a:ln w="6350" cap="flat" cmpd="sng" algn="ctr">
          <a:solidFill>
            <a:schemeClr val="accent2">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4D15A92-0299-41B3-873A-B451D9190191}">
      <dsp:nvSpPr>
        <dsp:cNvPr id="0" name=""/>
        <dsp:cNvSpPr/>
      </dsp:nvSpPr>
      <dsp:spPr>
        <a:xfrm>
          <a:off x="3744401" y="864090"/>
          <a:ext cx="3190199" cy="2381416"/>
        </a:xfrm>
        <a:prstGeom prst="round2SameRect">
          <a:avLst>
            <a:gd name="adj1" fmla="val 8000"/>
            <a:gd name="adj2" fmla="val 0"/>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l-GR" sz="1500" kern="1200" dirty="0">
              <a:solidFill>
                <a:schemeClr val="bg2">
                  <a:lumMod val="10000"/>
                </a:schemeClr>
              </a:solidFill>
            </a:rPr>
            <a:t>Αποξηραμένα φρούτα</a:t>
          </a:r>
        </a:p>
        <a:p>
          <a:pPr marL="114300" lvl="1" indent="-114300" algn="l" defTabSz="666750">
            <a:lnSpc>
              <a:spcPct val="90000"/>
            </a:lnSpc>
            <a:spcBef>
              <a:spcPct val="0"/>
            </a:spcBef>
            <a:spcAft>
              <a:spcPct val="15000"/>
            </a:spcAft>
            <a:buChar char="••"/>
          </a:pPr>
          <a:r>
            <a:rPr lang="el-GR" sz="1500" kern="1200" dirty="0">
              <a:solidFill>
                <a:schemeClr val="bg2">
                  <a:lumMod val="10000"/>
                </a:schemeClr>
              </a:solidFill>
            </a:rPr>
            <a:t>Ομάδα αμύλου</a:t>
          </a:r>
        </a:p>
        <a:p>
          <a:pPr marL="114300" lvl="1" indent="-114300" algn="l" defTabSz="666750">
            <a:lnSpc>
              <a:spcPct val="90000"/>
            </a:lnSpc>
            <a:spcBef>
              <a:spcPct val="0"/>
            </a:spcBef>
            <a:spcAft>
              <a:spcPct val="15000"/>
            </a:spcAft>
            <a:buChar char="••"/>
          </a:pPr>
          <a:r>
            <a:rPr lang="el-GR" sz="1500" kern="1200" dirty="0">
              <a:solidFill>
                <a:schemeClr val="bg2">
                  <a:lumMod val="10000"/>
                </a:schemeClr>
              </a:solidFill>
            </a:rPr>
            <a:t>Ομάδα άλλων υδατανθράκων (μέλι, μαρμελάδα κ.ά.)</a:t>
          </a:r>
        </a:p>
        <a:p>
          <a:pPr marL="114300" lvl="1" indent="-114300" algn="l" defTabSz="666750">
            <a:lnSpc>
              <a:spcPct val="90000"/>
            </a:lnSpc>
            <a:spcBef>
              <a:spcPct val="0"/>
            </a:spcBef>
            <a:spcAft>
              <a:spcPct val="15000"/>
            </a:spcAft>
            <a:buChar char="••"/>
          </a:pPr>
          <a:r>
            <a:rPr lang="el-GR" sz="1500" kern="1200" dirty="0">
              <a:solidFill>
                <a:schemeClr val="bg2">
                  <a:lumMod val="10000"/>
                </a:schemeClr>
              </a:solidFill>
            </a:rPr>
            <a:t>Γαλακτοκομικά</a:t>
          </a:r>
        </a:p>
        <a:p>
          <a:pPr marL="114300" lvl="1" indent="-114300" algn="l" defTabSz="666750">
            <a:lnSpc>
              <a:spcPct val="90000"/>
            </a:lnSpc>
            <a:spcBef>
              <a:spcPct val="0"/>
            </a:spcBef>
            <a:spcAft>
              <a:spcPct val="15000"/>
            </a:spcAft>
            <a:buChar char="••"/>
          </a:pPr>
          <a:r>
            <a:rPr lang="el-GR" sz="1500" kern="1200" dirty="0">
              <a:solidFill>
                <a:schemeClr val="bg2">
                  <a:lumMod val="10000"/>
                </a:schemeClr>
              </a:solidFill>
            </a:rPr>
            <a:t>Αρτοπαρασκευάσματα</a:t>
          </a:r>
        </a:p>
        <a:p>
          <a:pPr marL="114300" lvl="1" indent="-114300" algn="l" defTabSz="666750">
            <a:lnSpc>
              <a:spcPct val="90000"/>
            </a:lnSpc>
            <a:spcBef>
              <a:spcPct val="0"/>
            </a:spcBef>
            <a:spcAft>
              <a:spcPct val="15000"/>
            </a:spcAft>
            <a:buChar char="••"/>
          </a:pPr>
          <a:r>
            <a:rPr lang="el-GR" sz="1500" kern="1200" dirty="0">
              <a:solidFill>
                <a:schemeClr val="bg2">
                  <a:lumMod val="10000"/>
                </a:schemeClr>
              </a:solidFill>
            </a:rPr>
            <a:t>Κατεψυγμένα τρόφιμα</a:t>
          </a:r>
        </a:p>
        <a:p>
          <a:pPr marL="114300" lvl="1" indent="-114300" algn="l" defTabSz="666750">
            <a:lnSpc>
              <a:spcPct val="90000"/>
            </a:lnSpc>
            <a:spcBef>
              <a:spcPct val="0"/>
            </a:spcBef>
            <a:spcAft>
              <a:spcPct val="15000"/>
            </a:spcAft>
            <a:buChar char="••"/>
          </a:pPr>
          <a:r>
            <a:rPr lang="el-GR" sz="1500" kern="1200" dirty="0">
              <a:solidFill>
                <a:schemeClr val="bg2">
                  <a:lumMod val="10000"/>
                </a:schemeClr>
              </a:solidFill>
            </a:rPr>
            <a:t>Χυμοί και ροφήματα</a:t>
          </a:r>
        </a:p>
        <a:p>
          <a:pPr marL="114300" lvl="1" indent="-114300" algn="l" defTabSz="666750">
            <a:lnSpc>
              <a:spcPct val="90000"/>
            </a:lnSpc>
            <a:spcBef>
              <a:spcPct val="0"/>
            </a:spcBef>
            <a:spcAft>
              <a:spcPct val="15000"/>
            </a:spcAft>
            <a:buChar char="••"/>
          </a:pPr>
          <a:r>
            <a:rPr lang="el-GR" sz="1500" kern="1200" dirty="0">
              <a:solidFill>
                <a:schemeClr val="bg2">
                  <a:lumMod val="10000"/>
                </a:schemeClr>
              </a:solidFill>
            </a:rPr>
            <a:t>Αναψυκτικά</a:t>
          </a:r>
        </a:p>
      </dsp:txBody>
      <dsp:txXfrm>
        <a:off x="3800200" y="919889"/>
        <a:ext cx="3078601" cy="2325617"/>
      </dsp:txXfrm>
    </dsp:sp>
    <dsp:sp modelId="{E602C036-A04A-48A6-9E11-5C52B3A376F7}">
      <dsp:nvSpPr>
        <dsp:cNvPr id="0" name=""/>
        <dsp:cNvSpPr/>
      </dsp:nvSpPr>
      <dsp:spPr>
        <a:xfrm>
          <a:off x="3749856" y="3259724"/>
          <a:ext cx="3190199" cy="102400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l-GR" sz="2400" b="1" kern="1200" dirty="0">
              <a:solidFill>
                <a:schemeClr val="bg2">
                  <a:lumMod val="10000"/>
                </a:schemeClr>
              </a:solidFill>
            </a:rPr>
            <a:t>Σε επεξεργασμένη ζάχαρη</a:t>
          </a:r>
        </a:p>
      </dsp:txBody>
      <dsp:txXfrm>
        <a:off x="3749856" y="3259724"/>
        <a:ext cx="2246619" cy="1024009"/>
      </dsp:txXfrm>
    </dsp:sp>
    <dsp:sp modelId="{ACD3915E-2A57-4E6A-9B03-C79240634B33}">
      <dsp:nvSpPr>
        <dsp:cNvPr id="0" name=""/>
        <dsp:cNvSpPr/>
      </dsp:nvSpPr>
      <dsp:spPr>
        <a:xfrm>
          <a:off x="5888642" y="3176297"/>
          <a:ext cx="1116569" cy="111656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6350" cap="flat" cmpd="sng" algn="ctr">
          <a:solidFill>
            <a:schemeClr val="accent2">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D802ECB-09E3-4201-986B-7C044FD71892}">
      <dsp:nvSpPr>
        <dsp:cNvPr id="0" name=""/>
        <dsp:cNvSpPr/>
      </dsp:nvSpPr>
      <dsp:spPr>
        <a:xfrm>
          <a:off x="7488847" y="902198"/>
          <a:ext cx="3190199" cy="2228982"/>
        </a:xfrm>
        <a:prstGeom prst="round2SameRect">
          <a:avLst>
            <a:gd name="adj1" fmla="val 8000"/>
            <a:gd name="adj2" fmla="val 0"/>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l-GR" sz="2400" kern="1200" dirty="0">
              <a:solidFill>
                <a:schemeClr val="bg2">
                  <a:lumMod val="10000"/>
                </a:schemeClr>
              </a:solidFill>
            </a:rPr>
            <a:t>Κατεψυγμένες πατάτες</a:t>
          </a:r>
        </a:p>
        <a:p>
          <a:pPr marL="228600" lvl="1" indent="-228600" algn="l" defTabSz="1066800">
            <a:lnSpc>
              <a:spcPct val="90000"/>
            </a:lnSpc>
            <a:spcBef>
              <a:spcPct val="0"/>
            </a:spcBef>
            <a:spcAft>
              <a:spcPct val="15000"/>
            </a:spcAft>
            <a:buChar char="••"/>
          </a:pPr>
          <a:r>
            <a:rPr lang="el-GR" sz="2400" kern="1200" dirty="0">
              <a:solidFill>
                <a:schemeClr val="bg2">
                  <a:lumMod val="10000"/>
                </a:schemeClr>
              </a:solidFill>
            </a:rPr>
            <a:t>Κέτσαπ, μουστάρδα</a:t>
          </a:r>
        </a:p>
        <a:p>
          <a:pPr marL="228600" lvl="1" indent="-228600" algn="l" defTabSz="1066800">
            <a:lnSpc>
              <a:spcPct val="90000"/>
            </a:lnSpc>
            <a:spcBef>
              <a:spcPct val="0"/>
            </a:spcBef>
            <a:spcAft>
              <a:spcPct val="15000"/>
            </a:spcAft>
            <a:buChar char="••"/>
          </a:pPr>
          <a:r>
            <a:rPr lang="el-GR" sz="2400" kern="1200" dirty="0">
              <a:solidFill>
                <a:schemeClr val="bg2">
                  <a:lumMod val="10000"/>
                </a:schemeClr>
              </a:solidFill>
            </a:rPr>
            <a:t>Μαγιονέζα</a:t>
          </a:r>
        </a:p>
        <a:p>
          <a:pPr marL="228600" lvl="1" indent="-228600" algn="l" defTabSz="1066800">
            <a:lnSpc>
              <a:spcPct val="90000"/>
            </a:lnSpc>
            <a:spcBef>
              <a:spcPct val="0"/>
            </a:spcBef>
            <a:spcAft>
              <a:spcPct val="15000"/>
            </a:spcAft>
            <a:buChar char="••"/>
          </a:pPr>
          <a:r>
            <a:rPr lang="el-GR" sz="2400" kern="1200" dirty="0">
              <a:solidFill>
                <a:schemeClr val="bg2">
                  <a:lumMod val="10000"/>
                </a:schemeClr>
              </a:solidFill>
            </a:rPr>
            <a:t>Ψωμί του τοστ</a:t>
          </a:r>
        </a:p>
      </dsp:txBody>
      <dsp:txXfrm>
        <a:off x="7541075" y="954426"/>
        <a:ext cx="3085743" cy="2176754"/>
      </dsp:txXfrm>
    </dsp:sp>
    <dsp:sp modelId="{DD9B39F4-F8FF-4020-832D-24A7D0920EB0}">
      <dsp:nvSpPr>
        <dsp:cNvPr id="0" name=""/>
        <dsp:cNvSpPr/>
      </dsp:nvSpPr>
      <dsp:spPr>
        <a:xfrm>
          <a:off x="7488847" y="3130243"/>
          <a:ext cx="3190199" cy="116802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l-GR" sz="2400" b="1" kern="1200" dirty="0">
              <a:solidFill>
                <a:schemeClr val="bg2">
                  <a:lumMod val="10000"/>
                </a:schemeClr>
              </a:solidFill>
            </a:rPr>
            <a:t>Κατηγορία έτοιμου φαγητού </a:t>
          </a:r>
          <a:r>
            <a:rPr lang="en-US" sz="2400" b="1" kern="1200" dirty="0">
              <a:solidFill>
                <a:schemeClr val="bg2">
                  <a:lumMod val="10000"/>
                </a:schemeClr>
              </a:solidFill>
            </a:rPr>
            <a:t>(fast food)</a:t>
          </a:r>
          <a:endParaRPr lang="el-GR" sz="2400" b="1" kern="1200" dirty="0">
            <a:solidFill>
              <a:schemeClr val="bg2">
                <a:lumMod val="10000"/>
              </a:schemeClr>
            </a:solidFill>
          </a:endParaRPr>
        </a:p>
      </dsp:txBody>
      <dsp:txXfrm>
        <a:off x="7488847" y="3130243"/>
        <a:ext cx="2246619" cy="1168025"/>
      </dsp:txXfrm>
    </dsp:sp>
    <dsp:sp modelId="{B876F0BE-4208-4073-A172-6CC05B0BC170}">
      <dsp:nvSpPr>
        <dsp:cNvPr id="0" name=""/>
        <dsp:cNvSpPr/>
      </dsp:nvSpPr>
      <dsp:spPr>
        <a:xfrm>
          <a:off x="9568097" y="3131668"/>
          <a:ext cx="1116569" cy="111656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6350" cap="flat" cmpd="sng" algn="ctr">
          <a:solidFill>
            <a:schemeClr val="accent2">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D6365-B5C2-4D43-A72D-CE29FCC0DED5}">
      <dsp:nvSpPr>
        <dsp:cNvPr id="0" name=""/>
        <dsp:cNvSpPr/>
      </dsp:nvSpPr>
      <dsp:spPr>
        <a:xfrm>
          <a:off x="0" y="0"/>
          <a:ext cx="4358536" cy="2449403"/>
        </a:xfrm>
        <a:prstGeom prst="rect">
          <a:avLst/>
        </a:prstGeom>
        <a:blipFill rotWithShape="1">
          <a:blip xmlns:r="http://schemas.openxmlformats.org/officeDocument/2006/relationships" r:embed="rId1"/>
          <a:stretch>
            <a:fillRect/>
          </a:stretch>
        </a:blip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9125699-3ED9-436B-AA1D-21942B13D683}">
      <dsp:nvSpPr>
        <dsp:cNvPr id="0" name=""/>
        <dsp:cNvSpPr/>
      </dsp:nvSpPr>
      <dsp:spPr>
        <a:xfrm>
          <a:off x="0" y="2448274"/>
          <a:ext cx="2857719" cy="587856"/>
        </a:xfrm>
        <a:prstGeom prst="rect">
          <a:avLst/>
        </a:prstGeom>
        <a:solidFill>
          <a:schemeClr val="accent4">
            <a:tint val="50000"/>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l-GR" sz="2300" kern="1200" dirty="0">
              <a:solidFill>
                <a:schemeClr val="bg2">
                  <a:lumMod val="10000"/>
                </a:schemeClr>
              </a:solidFill>
            </a:rPr>
            <a:t>Μπάρες</a:t>
          </a:r>
          <a:r>
            <a:rPr lang="el-GR" sz="2300" kern="1200" dirty="0"/>
            <a:t> </a:t>
          </a:r>
          <a:r>
            <a:rPr lang="el-GR" sz="2300" kern="1200" dirty="0">
              <a:solidFill>
                <a:schemeClr val="bg2">
                  <a:lumMod val="10000"/>
                </a:schemeClr>
              </a:solidFill>
            </a:rPr>
            <a:t>δημητριακών</a:t>
          </a:r>
        </a:p>
      </dsp:txBody>
      <dsp:txXfrm>
        <a:off x="0" y="2448274"/>
        <a:ext cx="2857719" cy="587856"/>
      </dsp:txXfrm>
    </dsp:sp>
    <dsp:sp modelId="{302C1653-68B6-4450-A420-106E823AAAF6}">
      <dsp:nvSpPr>
        <dsp:cNvPr id="0" name=""/>
        <dsp:cNvSpPr/>
      </dsp:nvSpPr>
      <dsp:spPr>
        <a:xfrm>
          <a:off x="5730552" y="0"/>
          <a:ext cx="4710607" cy="2449403"/>
        </a:xfrm>
        <a:prstGeom prst="rect">
          <a:avLst/>
        </a:prstGeom>
        <a:blipFill rotWithShape="1">
          <a:blip xmlns:r="http://schemas.openxmlformats.org/officeDocument/2006/relationships" r:embed="rId2"/>
          <a:stretch>
            <a:fillRect/>
          </a:stretch>
        </a:blip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2AEFDBB-2197-4B4C-912E-6EC251B37BF4}">
      <dsp:nvSpPr>
        <dsp:cNvPr id="0" name=""/>
        <dsp:cNvSpPr/>
      </dsp:nvSpPr>
      <dsp:spPr>
        <a:xfrm>
          <a:off x="7583440" y="2448274"/>
          <a:ext cx="2857719" cy="587856"/>
        </a:xfrm>
        <a:prstGeom prst="rect">
          <a:avLst/>
        </a:prstGeom>
        <a:solidFill>
          <a:schemeClr val="accent4">
            <a:tint val="50000"/>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l-GR" sz="2300" kern="1200" dirty="0">
              <a:solidFill>
                <a:schemeClr val="bg2">
                  <a:lumMod val="10000"/>
                </a:schemeClr>
              </a:solidFill>
            </a:rPr>
            <a:t>Κέτσαπ</a:t>
          </a:r>
        </a:p>
      </dsp:txBody>
      <dsp:txXfrm>
        <a:off x="7583440" y="2448274"/>
        <a:ext cx="2857719" cy="587856"/>
      </dsp:txXfrm>
    </dsp:sp>
    <dsp:sp modelId="{794B9CC6-E867-4799-97D0-F39D6EA40A92}">
      <dsp:nvSpPr>
        <dsp:cNvPr id="0" name=""/>
        <dsp:cNvSpPr/>
      </dsp:nvSpPr>
      <dsp:spPr>
        <a:xfrm>
          <a:off x="3024336" y="2448280"/>
          <a:ext cx="4348648" cy="2674626"/>
        </a:xfrm>
        <a:prstGeom prst="rect">
          <a:avLst/>
        </a:prstGeom>
        <a:blipFill rotWithShape="1">
          <a:blip xmlns:r="http://schemas.openxmlformats.org/officeDocument/2006/relationships" r:embed="rId3"/>
          <a:stretch>
            <a:fillRect/>
          </a:stretch>
        </a:blip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2402AD3-1065-4414-80D7-5B3B0A9DEEEE}">
      <dsp:nvSpPr>
        <dsp:cNvPr id="0" name=""/>
        <dsp:cNvSpPr/>
      </dsp:nvSpPr>
      <dsp:spPr>
        <a:xfrm>
          <a:off x="6696734" y="4824536"/>
          <a:ext cx="2857719" cy="587856"/>
        </a:xfrm>
        <a:prstGeom prst="rect">
          <a:avLst/>
        </a:prstGeom>
        <a:solidFill>
          <a:schemeClr val="accent4">
            <a:tint val="50000"/>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kern="1200" dirty="0">
              <a:solidFill>
                <a:schemeClr val="bg2">
                  <a:lumMod val="10000"/>
                </a:schemeClr>
              </a:solidFill>
            </a:rPr>
            <a:t>Coca</a:t>
          </a:r>
          <a:r>
            <a:rPr lang="en-US" sz="2300" kern="1200" dirty="0"/>
            <a:t> </a:t>
          </a:r>
          <a:r>
            <a:rPr lang="en-US" sz="2300" kern="1200" dirty="0">
              <a:solidFill>
                <a:schemeClr val="bg2">
                  <a:lumMod val="10000"/>
                </a:schemeClr>
              </a:solidFill>
            </a:rPr>
            <a:t>Cola</a:t>
          </a:r>
          <a:endParaRPr lang="el-GR" sz="2300" kern="1200" dirty="0">
            <a:solidFill>
              <a:schemeClr val="bg2">
                <a:lumMod val="10000"/>
              </a:schemeClr>
            </a:solidFill>
          </a:endParaRPr>
        </a:p>
      </dsp:txBody>
      <dsp:txXfrm>
        <a:off x="6696734" y="4824536"/>
        <a:ext cx="2857719" cy="5878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1C5FC-3546-40AA-866A-716AFAB629FA}">
      <dsp:nvSpPr>
        <dsp:cNvPr id="0" name=""/>
        <dsp:cNvSpPr/>
      </dsp:nvSpPr>
      <dsp:spPr>
        <a:xfrm>
          <a:off x="3125650" y="1320493"/>
          <a:ext cx="658382" cy="91440"/>
        </a:xfrm>
        <a:custGeom>
          <a:avLst/>
          <a:gdLst/>
          <a:ahLst/>
          <a:cxnLst/>
          <a:rect l="0" t="0" r="0" b="0"/>
          <a:pathLst>
            <a:path>
              <a:moveTo>
                <a:pt x="0" y="53473"/>
              </a:moveTo>
              <a:lnTo>
                <a:pt x="346291" y="53473"/>
              </a:lnTo>
              <a:lnTo>
                <a:pt x="346291" y="45720"/>
              </a:lnTo>
              <a:lnTo>
                <a:pt x="658382"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3437615" y="1362628"/>
        <a:ext cx="34451" cy="7168"/>
      </dsp:txXfrm>
    </dsp:sp>
    <dsp:sp modelId="{42F391AE-E23E-46CB-89E6-EF12E7FDF277}">
      <dsp:nvSpPr>
        <dsp:cNvPr id="0" name=""/>
        <dsp:cNvSpPr/>
      </dsp:nvSpPr>
      <dsp:spPr>
        <a:xfrm>
          <a:off x="13546" y="439795"/>
          <a:ext cx="3113903" cy="1868342"/>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584" tIns="160164" rIns="152584" bIns="160164" numCol="1" spcCol="1270" anchor="ctr" anchorCtr="0">
          <a:noAutofit/>
        </a:bodyPr>
        <a:lstStyle/>
        <a:p>
          <a:pPr lvl="0" algn="ctr" defTabSz="711200">
            <a:lnSpc>
              <a:spcPct val="90000"/>
            </a:lnSpc>
            <a:spcBef>
              <a:spcPct val="0"/>
            </a:spcBef>
            <a:spcAft>
              <a:spcPct val="35000"/>
            </a:spcAft>
          </a:pPr>
          <a:r>
            <a:rPr lang="el-GR" sz="1600" kern="1200" dirty="0">
              <a:solidFill>
                <a:schemeClr val="bg2">
                  <a:lumMod val="10000"/>
                </a:schemeClr>
              </a:solidFill>
            </a:rPr>
            <a:t>Το ενδιαφέρον της τελευταίας δεκαετίας για διατροφή χαμηλών λιπαρών, είχε σαν απόρροια να γεμίσουν τα ράφια με </a:t>
          </a:r>
          <a:r>
            <a:rPr lang="el-GR" sz="1600" b="1" kern="1200" dirty="0">
              <a:solidFill>
                <a:schemeClr val="bg2">
                  <a:lumMod val="10000"/>
                </a:schemeClr>
              </a:solidFill>
            </a:rPr>
            <a:t>προϊόντα</a:t>
          </a:r>
          <a:r>
            <a:rPr lang="el-GR" sz="1600" kern="1200" dirty="0">
              <a:solidFill>
                <a:schemeClr val="bg2">
                  <a:lumMod val="10000"/>
                </a:schemeClr>
              </a:solidFill>
            </a:rPr>
            <a:t> αποφορτισμένα από λίπη αλλά </a:t>
          </a:r>
          <a:r>
            <a:rPr lang="el-GR" sz="1600" b="1" kern="1200" dirty="0">
              <a:solidFill>
                <a:schemeClr val="bg2">
                  <a:lumMod val="10000"/>
                </a:schemeClr>
              </a:solidFill>
            </a:rPr>
            <a:t>φορτωμένα από ζάχαρη</a:t>
          </a:r>
          <a:r>
            <a:rPr lang="el-GR" sz="1600" kern="1200" dirty="0">
              <a:solidFill>
                <a:schemeClr val="bg2">
                  <a:lumMod val="10000"/>
                </a:schemeClr>
              </a:solidFill>
            </a:rPr>
            <a:t>. </a:t>
          </a:r>
        </a:p>
      </dsp:txBody>
      <dsp:txXfrm>
        <a:off x="13546" y="439795"/>
        <a:ext cx="3113903" cy="1868342"/>
      </dsp:txXfrm>
    </dsp:sp>
    <dsp:sp modelId="{EE9362EE-D0CC-42C0-A39F-4430A7A4F81E}">
      <dsp:nvSpPr>
        <dsp:cNvPr id="0" name=""/>
        <dsp:cNvSpPr/>
      </dsp:nvSpPr>
      <dsp:spPr>
        <a:xfrm>
          <a:off x="6928536" y="1320493"/>
          <a:ext cx="712813" cy="91440"/>
        </a:xfrm>
        <a:custGeom>
          <a:avLst/>
          <a:gdLst/>
          <a:ahLst/>
          <a:cxnLst/>
          <a:rect l="0" t="0" r="0" b="0"/>
          <a:pathLst>
            <a:path>
              <a:moveTo>
                <a:pt x="0" y="45720"/>
              </a:moveTo>
              <a:lnTo>
                <a:pt x="373506" y="45720"/>
              </a:lnTo>
              <a:lnTo>
                <a:pt x="373506" y="53473"/>
              </a:lnTo>
              <a:lnTo>
                <a:pt x="712813" y="53473"/>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7266356" y="1362628"/>
        <a:ext cx="37172" cy="7168"/>
      </dsp:txXfrm>
    </dsp:sp>
    <dsp:sp modelId="{5A340B67-BA88-48EB-9AAB-81C1FE3C2734}">
      <dsp:nvSpPr>
        <dsp:cNvPr id="0" name=""/>
        <dsp:cNvSpPr/>
      </dsp:nvSpPr>
      <dsp:spPr>
        <a:xfrm>
          <a:off x="3816432" y="432042"/>
          <a:ext cx="3113903" cy="1868342"/>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584" tIns="160164" rIns="152584" bIns="160164" numCol="1" spcCol="1270" anchor="ctr" anchorCtr="0">
          <a:noAutofit/>
        </a:bodyPr>
        <a:lstStyle/>
        <a:p>
          <a:pPr lvl="0" algn="ctr" defTabSz="711200">
            <a:lnSpc>
              <a:spcPct val="90000"/>
            </a:lnSpc>
            <a:spcBef>
              <a:spcPct val="0"/>
            </a:spcBef>
            <a:spcAft>
              <a:spcPct val="35000"/>
            </a:spcAft>
          </a:pPr>
          <a:r>
            <a:rPr lang="el-GR" sz="1600" kern="1200" dirty="0">
              <a:solidFill>
                <a:schemeClr val="bg2">
                  <a:lumMod val="10000"/>
                </a:schemeClr>
              </a:solidFill>
            </a:rPr>
            <a:t>Γίνεται κατανάλωση από </a:t>
          </a:r>
          <a:r>
            <a:rPr lang="el-GR" sz="1600" b="1" kern="1200" dirty="0">
              <a:solidFill>
                <a:schemeClr val="bg2">
                  <a:lumMod val="10000"/>
                </a:schemeClr>
              </a:solidFill>
            </a:rPr>
            <a:t>απίστευτες ποσότητες κρυφών γλυκαντικών </a:t>
          </a:r>
          <a:r>
            <a:rPr lang="el-GR" sz="1600" kern="1200" dirty="0">
              <a:solidFill>
                <a:schemeClr val="bg2">
                  <a:lumMod val="10000"/>
                </a:schemeClr>
              </a:solidFill>
            </a:rPr>
            <a:t>με συνέπεια </a:t>
          </a:r>
          <a:r>
            <a:rPr lang="el-GR" sz="1600" b="1" kern="1200" dirty="0">
              <a:solidFill>
                <a:schemeClr val="bg2">
                  <a:lumMod val="10000"/>
                </a:schemeClr>
              </a:solidFill>
            </a:rPr>
            <a:t>οι καταναλωτές να εθίζονται </a:t>
          </a:r>
          <a:r>
            <a:rPr lang="el-GR" sz="1600" kern="1200" dirty="0">
              <a:solidFill>
                <a:schemeClr val="bg2">
                  <a:lumMod val="10000"/>
                </a:schemeClr>
              </a:solidFill>
            </a:rPr>
            <a:t>στις γεύσεις αυτές. </a:t>
          </a:r>
        </a:p>
      </dsp:txBody>
      <dsp:txXfrm>
        <a:off x="3816432" y="432042"/>
        <a:ext cx="3113903" cy="1868342"/>
      </dsp:txXfrm>
    </dsp:sp>
    <dsp:sp modelId="{A37D7231-D2F3-468D-96D0-F8CE0B8A3299}">
      <dsp:nvSpPr>
        <dsp:cNvPr id="0" name=""/>
        <dsp:cNvSpPr/>
      </dsp:nvSpPr>
      <dsp:spPr>
        <a:xfrm>
          <a:off x="1570498" y="2306338"/>
          <a:ext cx="7660203" cy="685597"/>
        </a:xfrm>
        <a:custGeom>
          <a:avLst/>
          <a:gdLst/>
          <a:ahLst/>
          <a:cxnLst/>
          <a:rect l="0" t="0" r="0" b="0"/>
          <a:pathLst>
            <a:path>
              <a:moveTo>
                <a:pt x="7660203" y="0"/>
              </a:moveTo>
              <a:lnTo>
                <a:pt x="7660203" y="359898"/>
              </a:lnTo>
              <a:lnTo>
                <a:pt x="0" y="359898"/>
              </a:lnTo>
              <a:lnTo>
                <a:pt x="0" y="685597"/>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5208259" y="2645552"/>
        <a:ext cx="384680" cy="7168"/>
      </dsp:txXfrm>
    </dsp:sp>
    <dsp:sp modelId="{BC351A32-1D18-4A29-ACDA-91615566EBC1}">
      <dsp:nvSpPr>
        <dsp:cNvPr id="0" name=""/>
        <dsp:cNvSpPr/>
      </dsp:nvSpPr>
      <dsp:spPr>
        <a:xfrm>
          <a:off x="7673749" y="439795"/>
          <a:ext cx="3113903" cy="1868342"/>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584" tIns="160164" rIns="152584" bIns="160164" numCol="1" spcCol="1270" anchor="ctr" anchorCtr="0">
          <a:noAutofit/>
        </a:bodyPr>
        <a:lstStyle/>
        <a:p>
          <a:pPr lvl="0" algn="ctr" defTabSz="711200">
            <a:lnSpc>
              <a:spcPct val="90000"/>
            </a:lnSpc>
            <a:spcBef>
              <a:spcPct val="0"/>
            </a:spcBef>
            <a:spcAft>
              <a:spcPct val="35000"/>
            </a:spcAft>
          </a:pPr>
          <a:r>
            <a:rPr lang="el-GR" sz="1600" kern="1200" dirty="0">
              <a:solidFill>
                <a:schemeClr val="bg2">
                  <a:lumMod val="10000"/>
                </a:schemeClr>
              </a:solidFill>
            </a:rPr>
            <a:t>Τα </a:t>
          </a:r>
          <a:r>
            <a:rPr lang="el-GR" sz="1600" b="1" kern="1200" dirty="0">
              <a:solidFill>
                <a:schemeClr val="bg2">
                  <a:lumMod val="10000"/>
                </a:schemeClr>
              </a:solidFill>
            </a:rPr>
            <a:t>παιδιά</a:t>
          </a:r>
          <a:r>
            <a:rPr lang="el-GR" sz="1600" kern="1200" dirty="0">
              <a:solidFill>
                <a:schemeClr val="bg2">
                  <a:lumMod val="10000"/>
                </a:schemeClr>
              </a:solidFill>
            </a:rPr>
            <a:t> μεγαλώνουν δημιουργώντας μια νέα γενιά εθισμένη στη ζάχαρη, που ήδη αντιμετωπίζει </a:t>
          </a:r>
          <a:r>
            <a:rPr lang="el-GR" sz="1600" b="1" kern="1200" dirty="0">
              <a:solidFill>
                <a:schemeClr val="bg2">
                  <a:lumMod val="10000"/>
                </a:schemeClr>
              </a:solidFill>
            </a:rPr>
            <a:t>μαζικό πρόβλημα παχυσαρκίας</a:t>
          </a:r>
          <a:r>
            <a:rPr lang="el-GR" sz="1600" kern="1200" dirty="0"/>
            <a:t>.</a:t>
          </a:r>
        </a:p>
      </dsp:txBody>
      <dsp:txXfrm>
        <a:off x="7673749" y="439795"/>
        <a:ext cx="3113903" cy="1868342"/>
      </dsp:txXfrm>
    </dsp:sp>
    <dsp:sp modelId="{CAEE84CA-6158-45AC-9BBF-8DF3F1670785}">
      <dsp:nvSpPr>
        <dsp:cNvPr id="0" name=""/>
        <dsp:cNvSpPr/>
      </dsp:nvSpPr>
      <dsp:spPr>
        <a:xfrm>
          <a:off x="3125650" y="4162874"/>
          <a:ext cx="685597" cy="91440"/>
        </a:xfrm>
        <a:custGeom>
          <a:avLst/>
          <a:gdLst/>
          <a:ahLst/>
          <a:cxnLst/>
          <a:rect l="0" t="0" r="0" b="0"/>
          <a:pathLst>
            <a:path>
              <a:moveTo>
                <a:pt x="0" y="45720"/>
              </a:moveTo>
              <a:lnTo>
                <a:pt x="685597"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3450544" y="4205009"/>
        <a:ext cx="35809" cy="7168"/>
      </dsp:txXfrm>
    </dsp:sp>
    <dsp:sp modelId="{20E60BFE-02CC-475A-8B39-2ACDC249DBB2}">
      <dsp:nvSpPr>
        <dsp:cNvPr id="0" name=""/>
        <dsp:cNvSpPr/>
      </dsp:nvSpPr>
      <dsp:spPr>
        <a:xfrm>
          <a:off x="13546" y="3024335"/>
          <a:ext cx="3113903" cy="236851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584" tIns="160164" rIns="152584" bIns="160164" numCol="1" spcCol="1270" anchor="ctr" anchorCtr="0">
          <a:noAutofit/>
        </a:bodyPr>
        <a:lstStyle/>
        <a:p>
          <a:pPr lvl="0" algn="ctr" defTabSz="711200">
            <a:lnSpc>
              <a:spcPct val="90000"/>
            </a:lnSpc>
            <a:spcBef>
              <a:spcPct val="0"/>
            </a:spcBef>
            <a:spcAft>
              <a:spcPct val="35000"/>
            </a:spcAft>
          </a:pPr>
          <a:r>
            <a:rPr lang="el-GR" sz="1600" kern="1200" dirty="0">
              <a:solidFill>
                <a:schemeClr val="bg2">
                  <a:lumMod val="10000"/>
                </a:schemeClr>
              </a:solidFill>
            </a:rPr>
            <a:t>Για το λόγο αυτό οι </a:t>
          </a:r>
          <a:r>
            <a:rPr lang="el-GR" sz="1600" b="1" kern="1200" dirty="0">
              <a:solidFill>
                <a:schemeClr val="bg2">
                  <a:lumMod val="10000"/>
                </a:schemeClr>
              </a:solidFill>
            </a:rPr>
            <a:t>βιομηχανίες τροφίμων</a:t>
          </a:r>
          <a:r>
            <a:rPr lang="el-GR" sz="1600" kern="1200" dirty="0">
              <a:solidFill>
                <a:schemeClr val="bg2">
                  <a:lumMod val="10000"/>
                </a:schemeClr>
              </a:solidFill>
            </a:rPr>
            <a:t> ωθήθηκαν στην </a:t>
          </a:r>
          <a:r>
            <a:rPr lang="el-GR" sz="1600" b="1" kern="1200" dirty="0">
              <a:solidFill>
                <a:schemeClr val="bg2">
                  <a:lumMod val="10000"/>
                </a:schemeClr>
              </a:solidFill>
            </a:rPr>
            <a:t>παραγωγή μίας μεγάλης σειράς γλυκαντικών ουσιών </a:t>
          </a:r>
          <a:r>
            <a:rPr lang="el-GR" sz="1600" kern="1200" dirty="0">
              <a:solidFill>
                <a:schemeClr val="bg2">
                  <a:lumMod val="10000"/>
                </a:schemeClr>
              </a:solidFill>
            </a:rPr>
            <a:t>με σκοπό την αντικατάσταση της ζάχαρης στα προϊόντα.</a:t>
          </a:r>
        </a:p>
      </dsp:txBody>
      <dsp:txXfrm>
        <a:off x="13546" y="3024335"/>
        <a:ext cx="3113903" cy="2368516"/>
      </dsp:txXfrm>
    </dsp:sp>
    <dsp:sp modelId="{81F69701-E341-4C27-99AA-FF89E690FF07}">
      <dsp:nvSpPr>
        <dsp:cNvPr id="0" name=""/>
        <dsp:cNvSpPr/>
      </dsp:nvSpPr>
      <dsp:spPr>
        <a:xfrm>
          <a:off x="6955751" y="4162874"/>
          <a:ext cx="685597" cy="91440"/>
        </a:xfrm>
        <a:custGeom>
          <a:avLst/>
          <a:gdLst/>
          <a:ahLst/>
          <a:cxnLst/>
          <a:rect l="0" t="0" r="0" b="0"/>
          <a:pathLst>
            <a:path>
              <a:moveTo>
                <a:pt x="0" y="45720"/>
              </a:moveTo>
              <a:lnTo>
                <a:pt x="685597"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7280645" y="4205009"/>
        <a:ext cx="35809" cy="7168"/>
      </dsp:txXfrm>
    </dsp:sp>
    <dsp:sp modelId="{8A7DDD92-8114-4CC1-9869-A0548CAC6B30}">
      <dsp:nvSpPr>
        <dsp:cNvPr id="0" name=""/>
        <dsp:cNvSpPr/>
      </dsp:nvSpPr>
      <dsp:spPr>
        <a:xfrm>
          <a:off x="3843648" y="3024335"/>
          <a:ext cx="3113903" cy="236851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584" tIns="160164" rIns="152584" bIns="160164" numCol="1" spcCol="1270" anchor="ctr" anchorCtr="0">
          <a:noAutofit/>
        </a:bodyPr>
        <a:lstStyle/>
        <a:p>
          <a:pPr lvl="0" algn="ctr" defTabSz="711200">
            <a:lnSpc>
              <a:spcPct val="90000"/>
            </a:lnSpc>
            <a:spcBef>
              <a:spcPct val="0"/>
            </a:spcBef>
            <a:spcAft>
              <a:spcPct val="35000"/>
            </a:spcAft>
          </a:pPr>
          <a:r>
            <a:rPr lang="el-GR" sz="1600" kern="1200" dirty="0">
              <a:solidFill>
                <a:schemeClr val="bg2">
                  <a:lumMod val="10000"/>
                </a:schemeClr>
              </a:solidFill>
            </a:rPr>
            <a:t>Τα προϊόντα αυτά δίνουν γλυκιά γεύση και παρέχουν 0 έως 4 θερμίδες ανά γραμμάριο στον οργανισμό, αλλά </a:t>
          </a:r>
          <a:r>
            <a:rPr lang="el-GR" sz="1600" b="1" kern="1200" dirty="0">
              <a:solidFill>
                <a:schemeClr val="bg2">
                  <a:lumMod val="10000"/>
                </a:schemeClr>
              </a:solidFill>
            </a:rPr>
            <a:t>συνεχίζουν να εθίζουν τον καταναλωτή </a:t>
          </a:r>
          <a:r>
            <a:rPr lang="el-GR" sz="1600" kern="1200" dirty="0">
              <a:solidFill>
                <a:schemeClr val="bg2">
                  <a:lumMod val="10000"/>
                </a:schemeClr>
              </a:solidFill>
            </a:rPr>
            <a:t>στο να κάνει κατάχρηση αυτών των προϊόντων. </a:t>
          </a:r>
        </a:p>
      </dsp:txBody>
      <dsp:txXfrm>
        <a:off x="3843648" y="3024335"/>
        <a:ext cx="3113903" cy="2368516"/>
      </dsp:txXfrm>
    </dsp:sp>
    <dsp:sp modelId="{6518EBD4-384D-45ED-9B15-671855F01C1C}">
      <dsp:nvSpPr>
        <dsp:cNvPr id="0" name=""/>
        <dsp:cNvSpPr/>
      </dsp:nvSpPr>
      <dsp:spPr>
        <a:xfrm>
          <a:off x="7673749" y="3024335"/>
          <a:ext cx="3113903" cy="236851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584" tIns="160164" rIns="152584" bIns="160164" numCol="1" spcCol="1270" anchor="ctr" anchorCtr="0">
          <a:noAutofit/>
        </a:bodyPr>
        <a:lstStyle/>
        <a:p>
          <a:pPr lvl="0" algn="ctr" defTabSz="711200">
            <a:lnSpc>
              <a:spcPct val="90000"/>
            </a:lnSpc>
            <a:spcBef>
              <a:spcPct val="0"/>
            </a:spcBef>
            <a:spcAft>
              <a:spcPct val="35000"/>
            </a:spcAft>
          </a:pPr>
          <a:r>
            <a:rPr lang="el-GR" sz="1600" kern="1200" dirty="0">
              <a:solidFill>
                <a:schemeClr val="bg2">
                  <a:lumMod val="10000"/>
                </a:schemeClr>
              </a:solidFill>
            </a:rPr>
            <a:t>Τα επεξεργασμένα τρόφιμα περιέχουν </a:t>
          </a:r>
          <a:r>
            <a:rPr lang="el-GR" sz="1600" b="1" kern="1200" dirty="0">
              <a:solidFill>
                <a:schemeClr val="bg2">
                  <a:lumMod val="10000"/>
                </a:schemeClr>
              </a:solidFill>
            </a:rPr>
            <a:t>κρυφή ζάχαρη</a:t>
          </a:r>
          <a:r>
            <a:rPr lang="el-GR" sz="1600" kern="1200" dirty="0">
              <a:solidFill>
                <a:schemeClr val="bg2">
                  <a:lumMod val="10000"/>
                </a:schemeClr>
              </a:solidFill>
            </a:rPr>
            <a:t>, βάσει της ποσότητας που περικλείεται στο τρόφιμο, με φθίνουσα σειρά, δηλαδή το συστατικό που εμπεριέχεται σε μεγαλύτερη ποσότητα αναγράφεται πρώτο και εκείνο με το μικρότερο βάρος αναγράφεται τελευταίο.</a:t>
          </a:r>
        </a:p>
      </dsp:txBody>
      <dsp:txXfrm>
        <a:off x="7673749" y="3024335"/>
        <a:ext cx="3113903" cy="2368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14691-9B8C-43A1-8B00-CBCD9DE7AEB2}">
      <dsp:nvSpPr>
        <dsp:cNvPr id="0" name=""/>
        <dsp:cNvSpPr/>
      </dsp:nvSpPr>
      <dsp:spPr>
        <a:xfrm>
          <a:off x="52" y="170051"/>
          <a:ext cx="5047066" cy="94051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l-GR" sz="2400" kern="1200" dirty="0">
              <a:solidFill>
                <a:schemeClr val="bg2">
                  <a:lumMod val="10000"/>
                </a:schemeClr>
              </a:solidFill>
            </a:rPr>
            <a:t>Επεξεργασμένη ζάχαρη</a:t>
          </a:r>
        </a:p>
      </dsp:txBody>
      <dsp:txXfrm>
        <a:off x="52" y="170051"/>
        <a:ext cx="5047066" cy="940516"/>
      </dsp:txXfrm>
    </dsp:sp>
    <dsp:sp modelId="{2EDA50A8-1A97-4F19-B160-4596DA36D1DE}">
      <dsp:nvSpPr>
        <dsp:cNvPr id="0" name=""/>
        <dsp:cNvSpPr/>
      </dsp:nvSpPr>
      <dsp:spPr>
        <a:xfrm>
          <a:off x="52" y="913909"/>
          <a:ext cx="5047066" cy="4172399"/>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l-GR" sz="1900" kern="1200" dirty="0">
              <a:solidFill>
                <a:schemeClr val="bg2">
                  <a:lumMod val="10000"/>
                </a:schemeClr>
              </a:solidFill>
            </a:rPr>
            <a:t>Τα πρόσθετα σάκχαρα, δηλαδή η σακχαρόζη, το σιρόπι καλαμποκιού με φρουκτόζη, τα βρίσκουμε σε επεξεργασμένα τρόφιμα.</a:t>
          </a:r>
        </a:p>
        <a:p>
          <a:pPr marL="171450" lvl="1" indent="-171450" algn="l" defTabSz="844550">
            <a:lnSpc>
              <a:spcPct val="90000"/>
            </a:lnSpc>
            <a:spcBef>
              <a:spcPct val="0"/>
            </a:spcBef>
            <a:spcAft>
              <a:spcPct val="15000"/>
            </a:spcAft>
            <a:buChar char="••"/>
          </a:pPr>
          <a:r>
            <a:rPr lang="el-GR" sz="1900" kern="1200" dirty="0">
              <a:solidFill>
                <a:schemeClr val="bg2">
                  <a:lumMod val="10000"/>
                </a:schemeClr>
              </a:solidFill>
            </a:rPr>
            <a:t>Προσθέτουν θερμίδες και έχουν ενοχοποιηθεί για την αύξηση του σωματικού βάρους και  του κινδύνου νοσημάτων (καρδιαγγειακά, διαβήτης).</a:t>
          </a:r>
        </a:p>
        <a:p>
          <a:pPr marL="171450" lvl="1" indent="-171450" algn="l" defTabSz="844550">
            <a:lnSpc>
              <a:spcPct val="90000"/>
            </a:lnSpc>
            <a:spcBef>
              <a:spcPct val="0"/>
            </a:spcBef>
            <a:spcAft>
              <a:spcPct val="15000"/>
            </a:spcAft>
            <a:buChar char="••"/>
          </a:pPr>
          <a:r>
            <a:rPr lang="el-GR" sz="1900" kern="1200" dirty="0">
              <a:solidFill>
                <a:schemeClr val="bg2">
                  <a:lumMod val="10000"/>
                </a:schemeClr>
              </a:solidFill>
            </a:rPr>
            <a:t>Η απορρόφηση τους γίνεται πολύ γρήγορα από το σώμα αυξάνοντας το αίσθημα της πείνας, αλλά και το σάκχαρο του αίματος. </a:t>
          </a:r>
        </a:p>
        <a:p>
          <a:pPr marL="171450" lvl="1" indent="-171450" algn="l" defTabSz="844550">
            <a:lnSpc>
              <a:spcPct val="90000"/>
            </a:lnSpc>
            <a:spcBef>
              <a:spcPct val="0"/>
            </a:spcBef>
            <a:spcAft>
              <a:spcPct val="15000"/>
            </a:spcAft>
            <a:buChar char="••"/>
          </a:pPr>
          <a:r>
            <a:rPr lang="el-GR" sz="1900" kern="1200" dirty="0">
              <a:solidFill>
                <a:schemeClr val="bg2">
                  <a:lumMod val="10000"/>
                </a:schemeClr>
              </a:solidFill>
            </a:rPr>
            <a:t>Δεν διεγείρει την παραγωγή ορμονών όπως η ινσουλίνη , η οποία είναι απαραίτητη</a:t>
          </a:r>
        </a:p>
        <a:p>
          <a:pPr marL="171450" lvl="1" indent="-171450" algn="l" defTabSz="844550">
            <a:lnSpc>
              <a:spcPct val="90000"/>
            </a:lnSpc>
            <a:spcBef>
              <a:spcPct val="0"/>
            </a:spcBef>
            <a:spcAft>
              <a:spcPct val="15000"/>
            </a:spcAft>
            <a:buChar char="••"/>
          </a:pPr>
          <a:r>
            <a:rPr lang="el-GR" sz="1900" kern="1200" dirty="0">
              <a:solidFill>
                <a:schemeClr val="bg2">
                  <a:lumMod val="10000"/>
                </a:schemeClr>
              </a:solidFill>
            </a:rPr>
            <a:t>Δεν προσφέρει βιταμίνες , ανόργανα στοιχεία , ιχνοστοιχεία , </a:t>
          </a:r>
          <a:r>
            <a:rPr lang="el-GR" sz="1900" kern="1200" dirty="0" smtClean="0">
              <a:solidFill>
                <a:schemeClr val="bg2">
                  <a:lumMod val="10000"/>
                </a:schemeClr>
              </a:solidFill>
            </a:rPr>
            <a:t>πρωτεΐνες </a:t>
          </a:r>
          <a:r>
            <a:rPr lang="el-GR" sz="1900" kern="1200" dirty="0">
              <a:solidFill>
                <a:schemeClr val="bg2">
                  <a:lumMod val="10000"/>
                </a:schemeClr>
              </a:solidFill>
            </a:rPr>
            <a:t>.Δίνει μόνο θερμίδες.</a:t>
          </a:r>
        </a:p>
      </dsp:txBody>
      <dsp:txXfrm>
        <a:off x="52" y="913909"/>
        <a:ext cx="5047066" cy="4172399"/>
      </dsp:txXfrm>
    </dsp:sp>
    <dsp:sp modelId="{56E9C778-ADDA-4709-AA4B-306C35131E37}">
      <dsp:nvSpPr>
        <dsp:cNvPr id="0" name=""/>
        <dsp:cNvSpPr/>
      </dsp:nvSpPr>
      <dsp:spPr>
        <a:xfrm>
          <a:off x="5753708" y="172256"/>
          <a:ext cx="5047066" cy="93169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l-GR" sz="2400" kern="1200" dirty="0">
              <a:solidFill>
                <a:schemeClr val="bg2">
                  <a:lumMod val="10000"/>
                </a:schemeClr>
              </a:solidFill>
            </a:rPr>
            <a:t>Φυσικά σάκχαρα</a:t>
          </a:r>
        </a:p>
      </dsp:txBody>
      <dsp:txXfrm>
        <a:off x="5753708" y="172256"/>
        <a:ext cx="5047066" cy="931695"/>
      </dsp:txXfrm>
    </dsp:sp>
    <dsp:sp modelId="{EE15944B-4E83-46E3-905E-013206787991}">
      <dsp:nvSpPr>
        <dsp:cNvPr id="0" name=""/>
        <dsp:cNvSpPr/>
      </dsp:nvSpPr>
      <dsp:spPr>
        <a:xfrm>
          <a:off x="5753708" y="911704"/>
          <a:ext cx="5047066" cy="4172399"/>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l-GR" sz="1900" kern="1200" dirty="0">
              <a:solidFill>
                <a:schemeClr val="bg2">
                  <a:lumMod val="10000"/>
                </a:schemeClr>
              </a:solidFill>
            </a:rPr>
            <a:t>Τα βρίσκουμε σε μη επεξεργασμένες τροφές.</a:t>
          </a:r>
        </a:p>
        <a:p>
          <a:pPr marL="171450" lvl="1" indent="-171450" algn="l" defTabSz="844550">
            <a:lnSpc>
              <a:spcPct val="90000"/>
            </a:lnSpc>
            <a:spcBef>
              <a:spcPct val="0"/>
            </a:spcBef>
            <a:spcAft>
              <a:spcPct val="15000"/>
            </a:spcAft>
            <a:buChar char="••"/>
          </a:pPr>
          <a:r>
            <a:rPr lang="el-GR" sz="1900" kern="1200" dirty="0">
              <a:solidFill>
                <a:schemeClr val="bg2">
                  <a:lumMod val="10000"/>
                </a:schemeClr>
              </a:solidFill>
            </a:rPr>
            <a:t>Διακρίνονται στους απλούς υδατάνθρακες που περιέχονται στους χυμούς φρούτων, το μέλι και τα σιρόπια και στους σύνθετους υδατάνθρακες που εμφανίζονται μαζί με πρωτεΐνες, φυτικές ίνες, βιταμίνες, μέταλλα. </a:t>
          </a:r>
        </a:p>
        <a:p>
          <a:pPr marL="171450" lvl="1" indent="-171450" algn="l" defTabSz="844550">
            <a:lnSpc>
              <a:spcPct val="90000"/>
            </a:lnSpc>
            <a:spcBef>
              <a:spcPct val="0"/>
            </a:spcBef>
            <a:spcAft>
              <a:spcPct val="15000"/>
            </a:spcAft>
            <a:buChar char="••"/>
          </a:pPr>
          <a:r>
            <a:rPr lang="el-GR" sz="1900" kern="1200" dirty="0">
              <a:solidFill>
                <a:schemeClr val="bg2">
                  <a:lumMod val="10000"/>
                </a:schemeClr>
              </a:solidFill>
            </a:rPr>
            <a:t>Οι σύνθετοι υδατάνθρακες διασπώνται στον οργανισμό με αργό ρυθμό, δεν ανεβάζουν απότομα το σάκχαρο του αίματος και δίνουν το αίσθημα του κορεσμού.</a:t>
          </a:r>
        </a:p>
        <a:p>
          <a:pPr marL="171450" lvl="1" indent="-171450" algn="l" defTabSz="844550">
            <a:lnSpc>
              <a:spcPct val="90000"/>
            </a:lnSpc>
            <a:spcBef>
              <a:spcPct val="0"/>
            </a:spcBef>
            <a:spcAft>
              <a:spcPct val="15000"/>
            </a:spcAft>
            <a:buChar char="••"/>
          </a:pPr>
          <a:r>
            <a:rPr lang="el-GR" sz="1900" kern="1200" dirty="0">
              <a:solidFill>
                <a:schemeClr val="bg2">
                  <a:lumMod val="10000"/>
                </a:schemeClr>
              </a:solidFill>
            </a:rPr>
            <a:t>Απαντώνται στα φρούτα, τα λαχανικά, το γάλα, το γιαούρτι και τα όσπρια (τρόφιμα με υψηλή θρεπτική αξία και ευεργετική επίδραση στην υγεία).</a:t>
          </a:r>
        </a:p>
      </dsp:txBody>
      <dsp:txXfrm>
        <a:off x="5753708" y="911704"/>
        <a:ext cx="5047066" cy="41723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30585-F6F2-4B8C-9F5E-6030A8C2FA1E}">
      <dsp:nvSpPr>
        <dsp:cNvPr id="0" name=""/>
        <dsp:cNvSpPr/>
      </dsp:nvSpPr>
      <dsp:spPr>
        <a:xfrm>
          <a:off x="4456099" y="138063"/>
          <a:ext cx="6930991" cy="1087432"/>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solidFill>
                <a:schemeClr val="bg2">
                  <a:lumMod val="10000"/>
                </a:schemeClr>
              </a:solidFill>
            </a:rPr>
            <a:t>Φυσική επιμόλυνση από πέτρες, φύλλα, ζιζάνια, χώματα, σωματίδια.</a:t>
          </a:r>
        </a:p>
        <a:p>
          <a:pPr marL="171450" lvl="1" indent="-171450" algn="l" defTabSz="800100">
            <a:lnSpc>
              <a:spcPct val="90000"/>
            </a:lnSpc>
            <a:spcBef>
              <a:spcPct val="0"/>
            </a:spcBef>
            <a:spcAft>
              <a:spcPct val="15000"/>
            </a:spcAft>
            <a:buChar char="••"/>
          </a:pPr>
          <a:r>
            <a:rPr lang="el-GR" sz="1800" kern="1200" dirty="0">
              <a:solidFill>
                <a:schemeClr val="bg2">
                  <a:lumMod val="10000"/>
                </a:schemeClr>
              </a:solidFill>
            </a:rPr>
            <a:t>Μικροβιολογική επιμόλυνση από την κοπή των τεύτλων.</a:t>
          </a:r>
        </a:p>
      </dsp:txBody>
      <dsp:txXfrm>
        <a:off x="4456099" y="273992"/>
        <a:ext cx="6523204" cy="815574"/>
      </dsp:txXfrm>
    </dsp:sp>
    <dsp:sp modelId="{EDBB8546-73C6-4AF5-9058-E080E8B4CF08}">
      <dsp:nvSpPr>
        <dsp:cNvPr id="0" name=""/>
        <dsp:cNvSpPr/>
      </dsp:nvSpPr>
      <dsp:spPr>
        <a:xfrm>
          <a:off x="0" y="196899"/>
          <a:ext cx="4446193" cy="93034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kern="1200" dirty="0">
              <a:solidFill>
                <a:schemeClr val="bg2">
                  <a:lumMod val="10000"/>
                </a:schemeClr>
              </a:solidFill>
            </a:rPr>
            <a:t>Παραλαβή</a:t>
          </a:r>
        </a:p>
      </dsp:txBody>
      <dsp:txXfrm>
        <a:off x="45416" y="242315"/>
        <a:ext cx="4355361" cy="839511"/>
      </dsp:txXfrm>
    </dsp:sp>
    <dsp:sp modelId="{1076FA74-B6A7-4C28-AC38-733C50C6F4E5}">
      <dsp:nvSpPr>
        <dsp:cNvPr id="0" name=""/>
        <dsp:cNvSpPr/>
      </dsp:nvSpPr>
      <dsp:spPr>
        <a:xfrm>
          <a:off x="4492363" y="1222317"/>
          <a:ext cx="6894727" cy="1021007"/>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solidFill>
                <a:schemeClr val="bg2">
                  <a:lumMod val="10000"/>
                </a:schemeClr>
              </a:solidFill>
            </a:rPr>
            <a:t>Χρήση αντιμικροβιακών  ουσίων π.χ. φαρμαλδεϋδης, θειϊκού οξέος, διθειοκαρβαμιδίων, υπεροξειδίου του υδρογόνου, φορμαλίνης και αντισηπτικών.</a:t>
          </a:r>
        </a:p>
      </dsp:txBody>
      <dsp:txXfrm>
        <a:off x="4492363" y="1349943"/>
        <a:ext cx="6511849" cy="765755"/>
      </dsp:txXfrm>
    </dsp:sp>
    <dsp:sp modelId="{67B008A1-FEB9-49AE-B69A-6D4FCAF85C0B}">
      <dsp:nvSpPr>
        <dsp:cNvPr id="0" name=""/>
        <dsp:cNvSpPr/>
      </dsp:nvSpPr>
      <dsp:spPr>
        <a:xfrm>
          <a:off x="0" y="1301986"/>
          <a:ext cx="4486803" cy="8642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kern="1200" dirty="0">
              <a:solidFill>
                <a:schemeClr val="bg2">
                  <a:lumMod val="10000"/>
                </a:schemeClr>
              </a:solidFill>
            </a:rPr>
            <a:t>Εκχύλιση</a:t>
          </a:r>
        </a:p>
      </dsp:txBody>
      <dsp:txXfrm>
        <a:off x="42188" y="1344174"/>
        <a:ext cx="4402427" cy="779853"/>
      </dsp:txXfrm>
    </dsp:sp>
    <dsp:sp modelId="{02638357-CDC1-4EBA-B76A-56AE47EBFD3E}">
      <dsp:nvSpPr>
        <dsp:cNvPr id="0" name=""/>
        <dsp:cNvSpPr/>
      </dsp:nvSpPr>
      <dsp:spPr>
        <a:xfrm>
          <a:off x="4554836" y="2245432"/>
          <a:ext cx="6832254" cy="673332"/>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solidFill>
                <a:schemeClr val="bg2">
                  <a:lumMod val="10000"/>
                </a:schemeClr>
              </a:solidFill>
            </a:rPr>
            <a:t>Χρήση υδροχλωρικού οξέος 3% και αντιαφριστικών.</a:t>
          </a:r>
        </a:p>
      </dsp:txBody>
      <dsp:txXfrm>
        <a:off x="4554836" y="2329599"/>
        <a:ext cx="6579755" cy="504999"/>
      </dsp:txXfrm>
    </dsp:sp>
    <dsp:sp modelId="{B0E60ADC-5CBC-4188-BC81-91F47F877ADC}">
      <dsp:nvSpPr>
        <dsp:cNvPr id="0" name=""/>
        <dsp:cNvSpPr/>
      </dsp:nvSpPr>
      <dsp:spPr>
        <a:xfrm>
          <a:off x="0" y="2248961"/>
          <a:ext cx="4554836" cy="67333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kern="1200" dirty="0">
              <a:solidFill>
                <a:schemeClr val="bg2">
                  <a:lumMod val="10000"/>
                </a:schemeClr>
              </a:solidFill>
            </a:rPr>
            <a:t>Ασβέστωση</a:t>
          </a:r>
        </a:p>
      </dsp:txBody>
      <dsp:txXfrm>
        <a:off x="32869" y="2281830"/>
        <a:ext cx="4489098" cy="607594"/>
      </dsp:txXfrm>
    </dsp:sp>
    <dsp:sp modelId="{AE23C397-4B06-468D-87FB-24D52497969E}">
      <dsp:nvSpPr>
        <dsp:cNvPr id="0" name=""/>
        <dsp:cNvSpPr/>
      </dsp:nvSpPr>
      <dsp:spPr>
        <a:xfrm>
          <a:off x="4555948" y="2986098"/>
          <a:ext cx="6825582" cy="864808"/>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solidFill>
                <a:schemeClr val="bg2">
                  <a:lumMod val="10000"/>
                </a:schemeClr>
              </a:solidFill>
            </a:rPr>
            <a:t>Βαρέα μέταλλα και νιτροζαμίνες. Εντομοκτόνα, υπολείμματα αντισηπτικών και αντιαφριστικών.</a:t>
          </a:r>
        </a:p>
      </dsp:txBody>
      <dsp:txXfrm>
        <a:off x="4555948" y="3094199"/>
        <a:ext cx="6501279" cy="648606"/>
      </dsp:txXfrm>
    </dsp:sp>
    <dsp:sp modelId="{A5273BEB-D8F3-44D1-9F35-EB013A0C170E}">
      <dsp:nvSpPr>
        <dsp:cNvPr id="0" name=""/>
        <dsp:cNvSpPr/>
      </dsp:nvSpPr>
      <dsp:spPr>
        <a:xfrm>
          <a:off x="0" y="3085223"/>
          <a:ext cx="4550388" cy="67333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kern="1200" dirty="0">
              <a:solidFill>
                <a:schemeClr val="bg2">
                  <a:lumMod val="10000"/>
                </a:schemeClr>
              </a:solidFill>
            </a:rPr>
            <a:t>Ξήρανση</a:t>
          </a:r>
        </a:p>
      </dsp:txBody>
      <dsp:txXfrm>
        <a:off x="32869" y="3118092"/>
        <a:ext cx="4484650" cy="607594"/>
      </dsp:txXfrm>
    </dsp:sp>
    <dsp:sp modelId="{5F1E9F11-65A5-4CFF-95D7-7DF293D2C576}">
      <dsp:nvSpPr>
        <dsp:cNvPr id="0" name=""/>
        <dsp:cNvSpPr/>
      </dsp:nvSpPr>
      <dsp:spPr>
        <a:xfrm>
          <a:off x="4554836" y="3918240"/>
          <a:ext cx="6832254" cy="673332"/>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solidFill>
                <a:schemeClr val="bg2">
                  <a:lumMod val="10000"/>
                </a:schemeClr>
              </a:solidFill>
            </a:rPr>
            <a:t>Φυσική επιμόλυνση από ξένες ύλες, όπως είναι η σκόνη ή οι κόλλες. </a:t>
          </a:r>
        </a:p>
        <a:p>
          <a:pPr marL="171450" lvl="1" indent="-171450" algn="l" defTabSz="800100">
            <a:lnSpc>
              <a:spcPct val="90000"/>
            </a:lnSpc>
            <a:spcBef>
              <a:spcPct val="0"/>
            </a:spcBef>
            <a:spcAft>
              <a:spcPct val="15000"/>
            </a:spcAft>
            <a:buChar char="••"/>
          </a:pPr>
          <a:endParaRPr lang="el-GR" sz="1800" kern="1200" dirty="0">
            <a:solidFill>
              <a:schemeClr val="bg2">
                <a:lumMod val="10000"/>
              </a:schemeClr>
            </a:solidFill>
          </a:endParaRPr>
        </a:p>
      </dsp:txBody>
      <dsp:txXfrm>
        <a:off x="4554836" y="4002407"/>
        <a:ext cx="6579755" cy="504999"/>
      </dsp:txXfrm>
    </dsp:sp>
    <dsp:sp modelId="{23AC06A1-23FD-42AF-8F08-0EA6F53675F9}">
      <dsp:nvSpPr>
        <dsp:cNvPr id="0" name=""/>
        <dsp:cNvSpPr/>
      </dsp:nvSpPr>
      <dsp:spPr>
        <a:xfrm>
          <a:off x="0" y="3918240"/>
          <a:ext cx="4554836" cy="67333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kern="1200" dirty="0">
              <a:solidFill>
                <a:schemeClr val="bg2">
                  <a:lumMod val="10000"/>
                </a:schemeClr>
              </a:solidFill>
            </a:rPr>
            <a:t>Ενσάκκιση</a:t>
          </a:r>
        </a:p>
      </dsp:txBody>
      <dsp:txXfrm>
        <a:off x="32869" y="3951109"/>
        <a:ext cx="4489098" cy="607594"/>
      </dsp:txXfrm>
    </dsp:sp>
    <dsp:sp modelId="{8227EFB9-3033-4359-927F-421B7CA535FE}">
      <dsp:nvSpPr>
        <dsp:cNvPr id="0" name=""/>
        <dsp:cNvSpPr/>
      </dsp:nvSpPr>
      <dsp:spPr>
        <a:xfrm>
          <a:off x="4554836" y="4658905"/>
          <a:ext cx="6832254" cy="673332"/>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solidFill>
                <a:schemeClr val="bg2">
                  <a:lumMod val="10000"/>
                </a:schemeClr>
              </a:solidFill>
            </a:rPr>
            <a:t>Μικροβιολογική επιμόλυνση από συμπύκνωση υγρασίας,.</a:t>
          </a:r>
        </a:p>
      </dsp:txBody>
      <dsp:txXfrm>
        <a:off x="4554836" y="4743072"/>
        <a:ext cx="6579755" cy="504999"/>
      </dsp:txXfrm>
    </dsp:sp>
    <dsp:sp modelId="{EDB4DECF-C24E-4F45-B3FF-C84B90488F51}">
      <dsp:nvSpPr>
        <dsp:cNvPr id="0" name=""/>
        <dsp:cNvSpPr/>
      </dsp:nvSpPr>
      <dsp:spPr>
        <a:xfrm>
          <a:off x="0" y="4658905"/>
          <a:ext cx="4554836" cy="67333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kern="1200" dirty="0">
              <a:solidFill>
                <a:schemeClr val="bg2">
                  <a:lumMod val="10000"/>
                </a:schemeClr>
              </a:solidFill>
            </a:rPr>
            <a:t>Αποθήκευση</a:t>
          </a:r>
        </a:p>
      </dsp:txBody>
      <dsp:txXfrm>
        <a:off x="32869" y="4691774"/>
        <a:ext cx="4489098" cy="6075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84B5D-1E47-4F22-A70F-6014FC31F6C2}">
      <dsp:nvSpPr>
        <dsp:cNvPr id="0" name=""/>
        <dsp:cNvSpPr/>
      </dsp:nvSpPr>
      <dsp:spPr>
        <a:xfrm>
          <a:off x="987626" y="2424661"/>
          <a:ext cx="2723717" cy="2724166"/>
        </a:xfrm>
        <a:prstGeom prst="ellips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w="6350" cap="flat" cmpd="sng" algn="ctr">
          <a:solidFill>
            <a:schemeClr val="accent2">
              <a:shade val="5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D5F5FF9-CF03-44B9-8463-DCA3F0B5D14C}">
      <dsp:nvSpPr>
        <dsp:cNvPr id="0" name=""/>
        <dsp:cNvSpPr/>
      </dsp:nvSpPr>
      <dsp:spPr>
        <a:xfrm>
          <a:off x="3927452" y="564865"/>
          <a:ext cx="808923" cy="808404"/>
        </a:xfrm>
        <a:prstGeom prst="donut">
          <a:avLst>
            <a:gd name="adj" fmla="val 7460"/>
          </a:avLst>
        </a:prstGeom>
        <a:gradFill rotWithShape="0">
          <a:gsLst>
            <a:gs pos="0">
              <a:schemeClr val="accent2">
                <a:shade val="50000"/>
                <a:hueOff val="-197058"/>
                <a:satOff val="2594"/>
                <a:lumOff val="15539"/>
                <a:alphaOff val="0"/>
                <a:satMod val="103000"/>
                <a:lumMod val="102000"/>
                <a:tint val="94000"/>
              </a:schemeClr>
            </a:gs>
            <a:gs pos="50000">
              <a:schemeClr val="accent2">
                <a:shade val="50000"/>
                <a:hueOff val="-197058"/>
                <a:satOff val="2594"/>
                <a:lumOff val="15539"/>
                <a:alphaOff val="0"/>
                <a:satMod val="110000"/>
                <a:lumMod val="100000"/>
                <a:shade val="100000"/>
              </a:schemeClr>
            </a:gs>
            <a:gs pos="100000">
              <a:schemeClr val="accent2">
                <a:shade val="50000"/>
                <a:hueOff val="-197058"/>
                <a:satOff val="2594"/>
                <a:lumOff val="15539"/>
                <a:alphaOff val="0"/>
                <a:lumMod val="99000"/>
                <a:satMod val="120000"/>
                <a:shade val="78000"/>
              </a:schemeClr>
            </a:gs>
          </a:gsLst>
          <a:lin ang="5400000" scaled="0"/>
        </a:gradFill>
        <a:ln w="6350" cap="flat" cmpd="sng" algn="ctr">
          <a:solidFill>
            <a:schemeClr val="accent2">
              <a:shade val="50000"/>
              <a:hueOff val="-197058"/>
              <a:satOff val="2594"/>
              <a:lumOff val="1553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404D568-6E3D-43E7-9B33-F0D2D0F94A43}">
      <dsp:nvSpPr>
        <dsp:cNvPr id="0" name=""/>
        <dsp:cNvSpPr/>
      </dsp:nvSpPr>
      <dsp:spPr>
        <a:xfrm>
          <a:off x="647516" y="1992614"/>
          <a:ext cx="3677126" cy="3245571"/>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05615B-EBA4-4AFE-9B51-0F7873F214F2}">
      <dsp:nvSpPr>
        <dsp:cNvPr id="0" name=""/>
        <dsp:cNvSpPr/>
      </dsp:nvSpPr>
      <dsp:spPr>
        <a:xfrm>
          <a:off x="5596155" y="3936818"/>
          <a:ext cx="1425571" cy="1425232"/>
        </a:xfrm>
        <a:prstGeom prst="ellipse">
          <a:avLst/>
        </a:prstGeom>
        <a:gradFill rotWithShape="0">
          <a:gsLst>
            <a:gs pos="0">
              <a:schemeClr val="accent2">
                <a:shade val="50000"/>
                <a:hueOff val="-394116"/>
                <a:satOff val="5189"/>
                <a:lumOff val="31078"/>
                <a:alphaOff val="0"/>
                <a:satMod val="103000"/>
                <a:lumMod val="102000"/>
                <a:tint val="94000"/>
              </a:schemeClr>
            </a:gs>
            <a:gs pos="50000">
              <a:schemeClr val="accent2">
                <a:shade val="50000"/>
                <a:hueOff val="-394116"/>
                <a:satOff val="5189"/>
                <a:lumOff val="31078"/>
                <a:alphaOff val="0"/>
                <a:satMod val="110000"/>
                <a:lumMod val="100000"/>
                <a:shade val="100000"/>
              </a:schemeClr>
            </a:gs>
            <a:gs pos="100000">
              <a:schemeClr val="accent2">
                <a:shade val="50000"/>
                <a:hueOff val="-394116"/>
                <a:satOff val="5189"/>
                <a:lumOff val="31078"/>
                <a:alphaOff val="0"/>
                <a:lumMod val="99000"/>
                <a:satMod val="120000"/>
                <a:shade val="78000"/>
              </a:schemeClr>
            </a:gs>
          </a:gsLst>
          <a:lin ang="5400000" scaled="0"/>
        </a:gradFill>
        <a:ln w="6350" cap="flat" cmpd="sng" algn="ctr">
          <a:solidFill>
            <a:schemeClr val="accent2">
              <a:shade val="50000"/>
              <a:hueOff val="-394116"/>
              <a:satOff val="5189"/>
              <a:lumOff val="3107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B9128C7-F3D8-4606-BD2E-1B078B158ED3}">
      <dsp:nvSpPr>
        <dsp:cNvPr id="0" name=""/>
        <dsp:cNvSpPr/>
      </dsp:nvSpPr>
      <dsp:spPr>
        <a:xfrm>
          <a:off x="7632846" y="1920600"/>
          <a:ext cx="3520490" cy="3063179"/>
        </a:xfrm>
        <a:prstGeom prst="ellipse">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23186BF-922D-44DE-AD31-63D966E37010}">
      <dsp:nvSpPr>
        <dsp:cNvPr id="0" name=""/>
        <dsp:cNvSpPr/>
      </dsp:nvSpPr>
      <dsp:spPr>
        <a:xfrm>
          <a:off x="4324650" y="1128519"/>
          <a:ext cx="1827188" cy="1827779"/>
        </a:xfrm>
        <a:prstGeom prst="ellipse">
          <a:avLst/>
        </a:prstGeom>
        <a:gradFill rotWithShape="0">
          <a:gsLst>
            <a:gs pos="0">
              <a:schemeClr val="accent2">
                <a:shade val="50000"/>
                <a:hueOff val="-591174"/>
                <a:satOff val="7783"/>
                <a:lumOff val="46617"/>
                <a:alphaOff val="0"/>
                <a:satMod val="103000"/>
                <a:lumMod val="102000"/>
                <a:tint val="94000"/>
              </a:schemeClr>
            </a:gs>
            <a:gs pos="50000">
              <a:schemeClr val="accent2">
                <a:shade val="50000"/>
                <a:hueOff val="-591174"/>
                <a:satOff val="7783"/>
                <a:lumOff val="46617"/>
                <a:alphaOff val="0"/>
                <a:satMod val="110000"/>
                <a:lumMod val="100000"/>
                <a:shade val="100000"/>
              </a:schemeClr>
            </a:gs>
            <a:gs pos="100000">
              <a:schemeClr val="accent2">
                <a:shade val="50000"/>
                <a:hueOff val="-591174"/>
                <a:satOff val="7783"/>
                <a:lumOff val="46617"/>
                <a:alphaOff val="0"/>
                <a:lumMod val="99000"/>
                <a:satMod val="120000"/>
                <a:shade val="78000"/>
              </a:schemeClr>
            </a:gs>
          </a:gsLst>
          <a:lin ang="5400000" scaled="0"/>
        </a:gradFill>
        <a:ln w="6350" cap="flat" cmpd="sng" algn="ctr">
          <a:solidFill>
            <a:schemeClr val="accent2">
              <a:shade val="50000"/>
              <a:hueOff val="-591174"/>
              <a:satOff val="7783"/>
              <a:lumOff val="4661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CF98ABC-9E0F-4C17-BB89-5C65B33EDC7A}">
      <dsp:nvSpPr>
        <dsp:cNvPr id="0" name=""/>
        <dsp:cNvSpPr/>
      </dsp:nvSpPr>
      <dsp:spPr>
        <a:xfrm>
          <a:off x="7416823" y="45423"/>
          <a:ext cx="598444" cy="598853"/>
        </a:xfrm>
        <a:prstGeom prst="donut">
          <a:avLst>
            <a:gd name="adj" fmla="val 7460"/>
          </a:avLst>
        </a:prstGeom>
        <a:gradFill rotWithShape="0">
          <a:gsLst>
            <a:gs pos="0">
              <a:schemeClr val="accent2">
                <a:shade val="50000"/>
                <a:hueOff val="-394116"/>
                <a:satOff val="5189"/>
                <a:lumOff val="31078"/>
                <a:alphaOff val="0"/>
                <a:satMod val="103000"/>
                <a:lumMod val="102000"/>
                <a:tint val="94000"/>
              </a:schemeClr>
            </a:gs>
            <a:gs pos="50000">
              <a:schemeClr val="accent2">
                <a:shade val="50000"/>
                <a:hueOff val="-394116"/>
                <a:satOff val="5189"/>
                <a:lumOff val="31078"/>
                <a:alphaOff val="0"/>
                <a:satMod val="110000"/>
                <a:lumMod val="100000"/>
                <a:shade val="100000"/>
              </a:schemeClr>
            </a:gs>
            <a:gs pos="100000">
              <a:schemeClr val="accent2">
                <a:shade val="50000"/>
                <a:hueOff val="-394116"/>
                <a:satOff val="5189"/>
                <a:lumOff val="31078"/>
                <a:alphaOff val="0"/>
                <a:lumMod val="99000"/>
                <a:satMod val="120000"/>
                <a:shade val="78000"/>
              </a:schemeClr>
            </a:gs>
          </a:gsLst>
          <a:lin ang="5400000" scaled="0"/>
        </a:gradFill>
        <a:ln w="6350" cap="flat" cmpd="sng" algn="ctr">
          <a:solidFill>
            <a:schemeClr val="accent2">
              <a:shade val="50000"/>
              <a:hueOff val="-394116"/>
              <a:satOff val="5189"/>
              <a:lumOff val="3107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3484B16-B44A-43AD-A232-69F61AAAE41E}">
      <dsp:nvSpPr>
        <dsp:cNvPr id="0" name=""/>
        <dsp:cNvSpPr/>
      </dsp:nvSpPr>
      <dsp:spPr>
        <a:xfrm>
          <a:off x="6768754" y="3576784"/>
          <a:ext cx="449401" cy="448903"/>
        </a:xfrm>
        <a:prstGeom prst="donut">
          <a:avLst>
            <a:gd name="adj" fmla="val 7460"/>
          </a:avLst>
        </a:prstGeom>
        <a:gradFill rotWithShape="0">
          <a:gsLst>
            <a:gs pos="0">
              <a:schemeClr val="accent2">
                <a:shade val="50000"/>
                <a:hueOff val="-197058"/>
                <a:satOff val="2594"/>
                <a:lumOff val="15539"/>
                <a:alphaOff val="0"/>
                <a:satMod val="103000"/>
                <a:lumMod val="102000"/>
                <a:tint val="94000"/>
              </a:schemeClr>
            </a:gs>
            <a:gs pos="50000">
              <a:schemeClr val="accent2">
                <a:shade val="50000"/>
                <a:hueOff val="-197058"/>
                <a:satOff val="2594"/>
                <a:lumOff val="15539"/>
                <a:alphaOff val="0"/>
                <a:satMod val="110000"/>
                <a:lumMod val="100000"/>
                <a:shade val="100000"/>
              </a:schemeClr>
            </a:gs>
            <a:gs pos="100000">
              <a:schemeClr val="accent2">
                <a:shade val="50000"/>
                <a:hueOff val="-197058"/>
                <a:satOff val="2594"/>
                <a:lumOff val="15539"/>
                <a:alphaOff val="0"/>
                <a:lumMod val="99000"/>
                <a:satMod val="120000"/>
                <a:shade val="78000"/>
              </a:schemeClr>
            </a:gs>
          </a:gsLst>
          <a:lin ang="5400000" scaled="0"/>
        </a:gradFill>
        <a:ln w="6350" cap="flat" cmpd="sng" algn="ctr">
          <a:solidFill>
            <a:schemeClr val="accent2">
              <a:shade val="50000"/>
              <a:hueOff val="-197058"/>
              <a:satOff val="2594"/>
              <a:lumOff val="1553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31965E7-5A72-4B13-B773-E071CB3913A5}">
      <dsp:nvSpPr>
        <dsp:cNvPr id="0" name=""/>
        <dsp:cNvSpPr/>
      </dsp:nvSpPr>
      <dsp:spPr>
        <a:xfrm>
          <a:off x="4752525" y="0"/>
          <a:ext cx="3608759" cy="3039308"/>
        </a:xfrm>
        <a:prstGeom prst="ellipse">
          <a:avLst/>
        </a:prstGeom>
        <a:blipFill rotWithShape="1">
          <a:blip xmlns:r="http://schemas.openxmlformats.org/officeDocument/2006/relationships" r:embed="rId3"/>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306619-EF22-4C3D-B29A-79C83DB6EBF7}">
      <dsp:nvSpPr>
        <dsp:cNvPr id="0" name=""/>
        <dsp:cNvSpPr/>
      </dsp:nvSpPr>
      <dsp:spPr>
        <a:xfrm>
          <a:off x="0" y="557173"/>
          <a:ext cx="3220574" cy="1312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 numCol="1" spcCol="1270" anchor="b" anchorCtr="0">
          <a:noAutofit/>
        </a:bodyPr>
        <a:lstStyle/>
        <a:p>
          <a:pPr lvl="0" algn="r" defTabSz="1511300">
            <a:lnSpc>
              <a:spcPct val="90000"/>
            </a:lnSpc>
            <a:spcBef>
              <a:spcPct val="0"/>
            </a:spcBef>
            <a:spcAft>
              <a:spcPct val="35000"/>
            </a:spcAft>
          </a:pPr>
          <a:r>
            <a:rPr lang="el-GR" sz="3400" kern="1200" dirty="0">
              <a:solidFill>
                <a:schemeClr val="bg2">
                  <a:lumMod val="10000"/>
                </a:schemeClr>
              </a:solidFill>
            </a:rPr>
            <a:t>Πρόωρη γήρανση του δέρματος</a:t>
          </a:r>
        </a:p>
      </dsp:txBody>
      <dsp:txXfrm>
        <a:off x="0" y="557173"/>
        <a:ext cx="3220574" cy="1312652"/>
      </dsp:txXfrm>
    </dsp:sp>
    <dsp:sp modelId="{6EC8E915-5867-4034-8D4F-331D3C870291}">
      <dsp:nvSpPr>
        <dsp:cNvPr id="0" name=""/>
        <dsp:cNvSpPr/>
      </dsp:nvSpPr>
      <dsp:spPr>
        <a:xfrm>
          <a:off x="8074791" y="4791373"/>
          <a:ext cx="3302472" cy="681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1511300">
            <a:lnSpc>
              <a:spcPct val="90000"/>
            </a:lnSpc>
            <a:spcBef>
              <a:spcPct val="0"/>
            </a:spcBef>
            <a:spcAft>
              <a:spcPct val="35000"/>
            </a:spcAft>
          </a:pPr>
          <a:r>
            <a:rPr lang="el-GR" sz="3400" kern="1200" dirty="0">
              <a:solidFill>
                <a:schemeClr val="bg2">
                  <a:lumMod val="10000"/>
                </a:schemeClr>
              </a:solidFill>
            </a:rPr>
            <a:t>Οστεοαρθρίτιδα</a:t>
          </a:r>
        </a:p>
      </dsp:txBody>
      <dsp:txXfrm>
        <a:off x="8074791" y="4791373"/>
        <a:ext cx="3302472" cy="681234"/>
      </dsp:txXfrm>
    </dsp:sp>
    <dsp:sp modelId="{2AED3760-09B5-4006-AD5B-5D1E9DA7C3A5}">
      <dsp:nvSpPr>
        <dsp:cNvPr id="0" name=""/>
        <dsp:cNvSpPr/>
      </dsp:nvSpPr>
      <dsp:spPr>
        <a:xfrm>
          <a:off x="8352944" y="37459"/>
          <a:ext cx="2890234" cy="106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1511300">
            <a:lnSpc>
              <a:spcPct val="90000"/>
            </a:lnSpc>
            <a:spcBef>
              <a:spcPct val="0"/>
            </a:spcBef>
            <a:spcAft>
              <a:spcPct val="35000"/>
            </a:spcAft>
          </a:pPr>
          <a:r>
            <a:rPr lang="el-GR" sz="3400" kern="1200" dirty="0"/>
            <a:t>  </a:t>
          </a:r>
          <a:r>
            <a:rPr lang="el-GR" sz="3400" kern="1200" dirty="0">
              <a:solidFill>
                <a:schemeClr val="bg2">
                  <a:lumMod val="10000"/>
                </a:schemeClr>
              </a:solidFill>
            </a:rPr>
            <a:t>Τερηδόνα</a:t>
          </a:r>
        </a:p>
      </dsp:txBody>
      <dsp:txXfrm>
        <a:off x="8352944" y="37459"/>
        <a:ext cx="2890234" cy="10637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1C5FC-3546-40AA-866A-716AFAB629FA}">
      <dsp:nvSpPr>
        <dsp:cNvPr id="0" name=""/>
        <dsp:cNvSpPr/>
      </dsp:nvSpPr>
      <dsp:spPr>
        <a:xfrm>
          <a:off x="3125650" y="1578333"/>
          <a:ext cx="685597" cy="91440"/>
        </a:xfrm>
        <a:custGeom>
          <a:avLst/>
          <a:gdLst/>
          <a:ahLst/>
          <a:cxnLst/>
          <a:rect l="0" t="0" r="0" b="0"/>
          <a:pathLst>
            <a:path>
              <a:moveTo>
                <a:pt x="0" y="45720"/>
              </a:moveTo>
              <a:lnTo>
                <a:pt x="685597" y="45720"/>
              </a:lnTo>
            </a:path>
          </a:pathLst>
        </a:custGeom>
        <a:noFill/>
        <a:ln w="19050" cap="flat" cmpd="sng" algn="ctr">
          <a:solidFill>
            <a:schemeClr val="dk1"/>
          </a:solidFill>
          <a:prstDash val="solid"/>
          <a:miter lim="800000"/>
          <a:tailEnd type="arrow"/>
        </a:ln>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3450544" y="1620469"/>
        <a:ext cx="35809" cy="7168"/>
      </dsp:txXfrm>
    </dsp:sp>
    <dsp:sp modelId="{42F391AE-E23E-46CB-89E6-EF12E7FDF277}">
      <dsp:nvSpPr>
        <dsp:cNvPr id="0" name=""/>
        <dsp:cNvSpPr/>
      </dsp:nvSpPr>
      <dsp:spPr>
        <a:xfrm>
          <a:off x="13546" y="689882"/>
          <a:ext cx="3113903" cy="1868342"/>
        </a:xfrm>
        <a:prstGeom prst="rect">
          <a:avLst/>
        </a:prstGeom>
        <a:solidFill>
          <a:schemeClr val="accent2">
            <a:lumMod val="40000"/>
            <a:lumOff val="60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584" tIns="160164" rIns="152584" bIns="160164" numCol="1" spcCol="1270" anchor="ctr" anchorCtr="0">
          <a:noAutofit/>
        </a:bodyPr>
        <a:lstStyle/>
        <a:p>
          <a:pPr lvl="0" algn="ctr" defTabSz="800100">
            <a:lnSpc>
              <a:spcPct val="90000"/>
            </a:lnSpc>
            <a:spcBef>
              <a:spcPct val="0"/>
            </a:spcBef>
            <a:spcAft>
              <a:spcPct val="35000"/>
            </a:spcAft>
          </a:pPr>
          <a:r>
            <a:rPr lang="el-GR" sz="1800" kern="1200" dirty="0">
              <a:solidFill>
                <a:schemeClr val="bg2">
                  <a:lumMod val="10000"/>
                </a:schemeClr>
              </a:solidFill>
            </a:rPr>
            <a:t>Η </a:t>
          </a:r>
          <a:r>
            <a:rPr lang="el-GR" sz="1800" b="1" kern="1200" dirty="0">
              <a:solidFill>
                <a:schemeClr val="bg2">
                  <a:lumMod val="10000"/>
                </a:schemeClr>
              </a:solidFill>
            </a:rPr>
            <a:t>επεξεργασμένη ζάχαρη </a:t>
          </a:r>
          <a:r>
            <a:rPr lang="el-GR" sz="1800" kern="1200" dirty="0">
              <a:solidFill>
                <a:schemeClr val="bg2">
                  <a:lumMod val="10000"/>
                </a:schemeClr>
              </a:solidFill>
            </a:rPr>
            <a:t>(λόγω της φρουκτόζης) δε διεγείρει την παραγωγή ορμονών, όπως η ινσουλίνη, η οποία είναι απαραίτητη. </a:t>
          </a:r>
        </a:p>
      </dsp:txBody>
      <dsp:txXfrm>
        <a:off x="13546" y="689882"/>
        <a:ext cx="3113903" cy="1868342"/>
      </dsp:txXfrm>
    </dsp:sp>
    <dsp:sp modelId="{7E6CABF5-AE37-4F48-B5EF-83B9751EB8CE}">
      <dsp:nvSpPr>
        <dsp:cNvPr id="0" name=""/>
        <dsp:cNvSpPr/>
      </dsp:nvSpPr>
      <dsp:spPr>
        <a:xfrm>
          <a:off x="6955751" y="1578333"/>
          <a:ext cx="685597" cy="91440"/>
        </a:xfrm>
        <a:custGeom>
          <a:avLst/>
          <a:gdLst/>
          <a:ahLst/>
          <a:cxnLst/>
          <a:rect l="0" t="0" r="0" b="0"/>
          <a:pathLst>
            <a:path>
              <a:moveTo>
                <a:pt x="0" y="45720"/>
              </a:moveTo>
              <a:lnTo>
                <a:pt x="685597" y="45720"/>
              </a:lnTo>
            </a:path>
          </a:pathLst>
        </a:custGeom>
        <a:noFill/>
        <a:ln w="6350"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7280645" y="1620469"/>
        <a:ext cx="35809" cy="7168"/>
      </dsp:txXfrm>
    </dsp:sp>
    <dsp:sp modelId="{32D93806-C1B2-4098-9889-1735555AFCDE}">
      <dsp:nvSpPr>
        <dsp:cNvPr id="0" name=""/>
        <dsp:cNvSpPr/>
      </dsp:nvSpPr>
      <dsp:spPr>
        <a:xfrm>
          <a:off x="3843648" y="689882"/>
          <a:ext cx="3113903" cy="1868342"/>
        </a:xfrm>
        <a:prstGeom prst="rect">
          <a:avLst/>
        </a:prstGeom>
        <a:solidFill>
          <a:schemeClr val="accent2">
            <a:lumMod val="40000"/>
            <a:lumOff val="60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584" tIns="160164" rIns="152584" bIns="160164" numCol="1" spcCol="1270" anchor="ctr" anchorCtr="0">
          <a:noAutofit/>
        </a:bodyPr>
        <a:lstStyle/>
        <a:p>
          <a:pPr lvl="0" algn="ctr" defTabSz="800100">
            <a:lnSpc>
              <a:spcPct val="90000"/>
            </a:lnSpc>
            <a:spcBef>
              <a:spcPct val="0"/>
            </a:spcBef>
            <a:spcAft>
              <a:spcPct val="35000"/>
            </a:spcAft>
          </a:pPr>
          <a:r>
            <a:rPr lang="el-GR" sz="1800" kern="1200" dirty="0">
              <a:solidFill>
                <a:schemeClr val="bg2">
                  <a:lumMod val="10000"/>
                </a:schemeClr>
              </a:solidFill>
            </a:rPr>
            <a:t>Όταν τρώμε, </a:t>
          </a:r>
          <a:r>
            <a:rPr lang="el-GR" sz="1800" b="1" kern="1200" dirty="0">
              <a:solidFill>
                <a:schemeClr val="bg2">
                  <a:lumMod val="10000"/>
                </a:schemeClr>
              </a:solidFill>
            </a:rPr>
            <a:t>το πάγκρεας αντλεί την ινσουλίνη </a:t>
          </a:r>
          <a:r>
            <a:rPr lang="el-GR" sz="1800" kern="1200" dirty="0">
              <a:solidFill>
                <a:schemeClr val="bg2">
                  <a:lumMod val="10000"/>
                </a:schemeClr>
              </a:solidFill>
            </a:rPr>
            <a:t>αλλά, αν καταναλώσουμε παραπάνω ζάχαρη, τότε </a:t>
          </a:r>
          <a:r>
            <a:rPr lang="el-GR" sz="1800" b="1" kern="1200" dirty="0">
              <a:solidFill>
                <a:schemeClr val="bg2">
                  <a:lumMod val="10000"/>
                </a:schemeClr>
              </a:solidFill>
            </a:rPr>
            <a:t>το σώμα σταματά να ανταποκρίνεται σωστά στην ινσουλίνη</a:t>
          </a:r>
          <a:r>
            <a:rPr lang="el-GR" sz="1800" kern="1200" dirty="0">
              <a:solidFill>
                <a:schemeClr val="bg2">
                  <a:lumMod val="10000"/>
                </a:schemeClr>
              </a:solidFill>
            </a:rPr>
            <a:t>. </a:t>
          </a:r>
        </a:p>
      </dsp:txBody>
      <dsp:txXfrm>
        <a:off x="3843648" y="689882"/>
        <a:ext cx="3113903" cy="1868342"/>
      </dsp:txXfrm>
    </dsp:sp>
    <dsp:sp modelId="{B18D4B0A-4CBD-49EC-A628-7B8007812FCD}">
      <dsp:nvSpPr>
        <dsp:cNvPr id="0" name=""/>
        <dsp:cNvSpPr/>
      </dsp:nvSpPr>
      <dsp:spPr>
        <a:xfrm>
          <a:off x="3216788" y="2556425"/>
          <a:ext cx="6013913" cy="795101"/>
        </a:xfrm>
        <a:custGeom>
          <a:avLst/>
          <a:gdLst/>
          <a:ahLst/>
          <a:cxnLst/>
          <a:rect l="0" t="0" r="0" b="0"/>
          <a:pathLst>
            <a:path>
              <a:moveTo>
                <a:pt x="6013913" y="0"/>
              </a:moveTo>
              <a:lnTo>
                <a:pt x="6013913" y="414650"/>
              </a:lnTo>
              <a:lnTo>
                <a:pt x="0" y="414650"/>
              </a:lnTo>
              <a:lnTo>
                <a:pt x="0" y="795101"/>
              </a:lnTo>
            </a:path>
          </a:pathLst>
        </a:custGeom>
        <a:noFill/>
        <a:ln w="6350"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6071986" y="2950391"/>
        <a:ext cx="303516" cy="7168"/>
      </dsp:txXfrm>
    </dsp:sp>
    <dsp:sp modelId="{9EC0BC14-0BE6-4931-877D-17D655508039}">
      <dsp:nvSpPr>
        <dsp:cNvPr id="0" name=""/>
        <dsp:cNvSpPr/>
      </dsp:nvSpPr>
      <dsp:spPr>
        <a:xfrm>
          <a:off x="7673749" y="689882"/>
          <a:ext cx="3113903" cy="1868342"/>
        </a:xfrm>
        <a:prstGeom prst="rect">
          <a:avLst/>
        </a:prstGeom>
        <a:solidFill>
          <a:schemeClr val="accent2">
            <a:lumMod val="40000"/>
            <a:lumOff val="60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584" tIns="160164" rIns="152584" bIns="160164" numCol="1" spcCol="1270" anchor="ctr" anchorCtr="0">
          <a:noAutofit/>
        </a:bodyPr>
        <a:lstStyle/>
        <a:p>
          <a:pPr lvl="0" algn="ctr" defTabSz="800100">
            <a:lnSpc>
              <a:spcPct val="90000"/>
            </a:lnSpc>
            <a:spcBef>
              <a:spcPct val="0"/>
            </a:spcBef>
            <a:spcAft>
              <a:spcPct val="35000"/>
            </a:spcAft>
          </a:pPr>
          <a:r>
            <a:rPr lang="el-GR" sz="1800" kern="1200" dirty="0">
              <a:solidFill>
                <a:schemeClr val="bg2">
                  <a:lumMod val="10000"/>
                </a:schemeClr>
              </a:solidFill>
            </a:rPr>
            <a:t>Έτσι, το πάγκρεας αρχίζει να αντλεί </a:t>
          </a:r>
          <a:r>
            <a:rPr lang="el-GR" sz="1800" b="1" kern="1200" dirty="0">
              <a:solidFill>
                <a:schemeClr val="bg2">
                  <a:lumMod val="10000"/>
                </a:schemeClr>
              </a:solidFill>
            </a:rPr>
            <a:t>ακόμη περισσότερη ινσουλίνη</a:t>
          </a:r>
          <a:r>
            <a:rPr lang="el-GR" sz="1800" kern="1200" dirty="0">
              <a:solidFill>
                <a:schemeClr val="bg2">
                  <a:lumMod val="10000"/>
                </a:schemeClr>
              </a:solidFill>
            </a:rPr>
            <a:t>. </a:t>
          </a:r>
        </a:p>
      </dsp:txBody>
      <dsp:txXfrm>
        <a:off x="7673749" y="689882"/>
        <a:ext cx="3113903" cy="1868342"/>
      </dsp:txXfrm>
    </dsp:sp>
    <dsp:sp modelId="{4BC45620-0F3A-4049-914D-FAC7CFAC940F}">
      <dsp:nvSpPr>
        <dsp:cNvPr id="0" name=""/>
        <dsp:cNvSpPr/>
      </dsp:nvSpPr>
      <dsp:spPr>
        <a:xfrm>
          <a:off x="4771939" y="4272377"/>
          <a:ext cx="1171771" cy="91440"/>
        </a:xfrm>
        <a:custGeom>
          <a:avLst/>
          <a:gdLst/>
          <a:ahLst/>
          <a:cxnLst/>
          <a:rect l="0" t="0" r="0" b="0"/>
          <a:pathLst>
            <a:path>
              <a:moveTo>
                <a:pt x="0" y="45720"/>
              </a:moveTo>
              <a:lnTo>
                <a:pt x="1171771" y="45720"/>
              </a:lnTo>
            </a:path>
          </a:pathLst>
        </a:custGeom>
        <a:noFill/>
        <a:ln w="6350"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5327766" y="4314513"/>
        <a:ext cx="60118" cy="7168"/>
      </dsp:txXfrm>
    </dsp:sp>
    <dsp:sp modelId="{FEEC3548-54A8-45FB-8551-47A59B85E247}">
      <dsp:nvSpPr>
        <dsp:cNvPr id="0" name=""/>
        <dsp:cNvSpPr/>
      </dsp:nvSpPr>
      <dsp:spPr>
        <a:xfrm>
          <a:off x="1659836" y="3383926"/>
          <a:ext cx="3113903" cy="1868342"/>
        </a:xfrm>
        <a:prstGeom prst="rect">
          <a:avLst/>
        </a:prstGeom>
        <a:solidFill>
          <a:schemeClr val="accent2">
            <a:lumMod val="40000"/>
            <a:lumOff val="60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584" tIns="160164" rIns="152584" bIns="160164" numCol="1" spcCol="1270" anchor="ctr" anchorCtr="0">
          <a:noAutofit/>
        </a:bodyPr>
        <a:lstStyle/>
        <a:p>
          <a:pPr lvl="0" algn="ctr" defTabSz="800100">
            <a:lnSpc>
              <a:spcPct val="90000"/>
            </a:lnSpc>
            <a:spcBef>
              <a:spcPct val="0"/>
            </a:spcBef>
            <a:spcAft>
              <a:spcPct val="35000"/>
            </a:spcAft>
          </a:pPr>
          <a:r>
            <a:rPr lang="el-GR" sz="1800" kern="1200" dirty="0">
              <a:solidFill>
                <a:schemeClr val="bg2">
                  <a:lumMod val="10000"/>
                </a:schemeClr>
              </a:solidFill>
            </a:rPr>
            <a:t>Τελικά, η </a:t>
          </a:r>
          <a:r>
            <a:rPr lang="el-GR" sz="1800" b="1" kern="1200" dirty="0">
              <a:solidFill>
                <a:schemeClr val="bg2">
                  <a:lumMod val="10000"/>
                </a:schemeClr>
              </a:solidFill>
            </a:rPr>
            <a:t>υπερβολική δραστηριότητα </a:t>
          </a:r>
          <a:r>
            <a:rPr lang="el-GR" sz="1800" kern="1200" dirty="0">
              <a:solidFill>
                <a:schemeClr val="bg2">
                  <a:lumMod val="10000"/>
                </a:schemeClr>
              </a:solidFill>
            </a:rPr>
            <a:t>που πραγματοποιεί το πάγκρεας, θα επιφέρει την </a:t>
          </a:r>
          <a:r>
            <a:rPr lang="el-GR" sz="1800" b="1" kern="1200" dirty="0">
              <a:solidFill>
                <a:schemeClr val="bg2">
                  <a:lumMod val="10000"/>
                </a:schemeClr>
              </a:solidFill>
            </a:rPr>
            <a:t>απορρύθμιση</a:t>
          </a:r>
          <a:r>
            <a:rPr lang="el-GR" sz="1800" kern="1200" dirty="0">
              <a:solidFill>
                <a:schemeClr val="bg2">
                  <a:lumMod val="10000"/>
                </a:schemeClr>
              </a:solidFill>
            </a:rPr>
            <a:t> του.</a:t>
          </a:r>
        </a:p>
      </dsp:txBody>
      <dsp:txXfrm>
        <a:off x="1659836" y="3383926"/>
        <a:ext cx="3113903" cy="1868342"/>
      </dsp:txXfrm>
    </dsp:sp>
    <dsp:sp modelId="{6DE9883D-5680-428F-A454-A8352AB985AC}">
      <dsp:nvSpPr>
        <dsp:cNvPr id="0" name=""/>
        <dsp:cNvSpPr/>
      </dsp:nvSpPr>
      <dsp:spPr>
        <a:xfrm>
          <a:off x="5976111" y="3383926"/>
          <a:ext cx="3113903" cy="1868342"/>
        </a:xfrm>
        <a:prstGeom prst="rect">
          <a:avLst/>
        </a:prstGeom>
        <a:solidFill>
          <a:schemeClr val="accent2">
            <a:lumMod val="40000"/>
            <a:lumOff val="60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584" tIns="160164" rIns="152584" bIns="160164" numCol="1" spcCol="1270" anchor="ctr" anchorCtr="0">
          <a:noAutofit/>
        </a:bodyPr>
        <a:lstStyle/>
        <a:p>
          <a:pPr lvl="0" algn="ctr" defTabSz="800100">
            <a:lnSpc>
              <a:spcPct val="90000"/>
            </a:lnSpc>
            <a:spcBef>
              <a:spcPct val="0"/>
            </a:spcBef>
            <a:spcAft>
              <a:spcPct val="35000"/>
            </a:spcAft>
          </a:pPr>
          <a:r>
            <a:rPr lang="el-GR" sz="1800" kern="1200" dirty="0">
              <a:solidFill>
                <a:schemeClr val="bg2">
                  <a:lumMod val="10000"/>
                </a:schemeClr>
              </a:solidFill>
            </a:rPr>
            <a:t>Τα επίπεδα σακχάρου στο αίμα θα ανέβουν επικίνδυνα και, έτσι, </a:t>
          </a:r>
          <a:r>
            <a:rPr lang="el-GR" sz="1800" b="1" kern="1200" dirty="0">
              <a:solidFill>
                <a:schemeClr val="bg2">
                  <a:lumMod val="10000"/>
                </a:schemeClr>
              </a:solidFill>
            </a:rPr>
            <a:t>θα αυξηθεί η πιθανότητα εμφάνισης Διαβήτη τύπου 2</a:t>
          </a:r>
          <a:r>
            <a:rPr lang="el-GR" sz="1800" b="1" kern="1200" dirty="0"/>
            <a:t>.</a:t>
          </a:r>
        </a:p>
      </dsp:txBody>
      <dsp:txXfrm>
        <a:off x="5976111" y="3383926"/>
        <a:ext cx="3113903" cy="1868342"/>
      </dsp:txXfrm>
    </dsp:sp>
  </dsp:spTree>
</dsp:drawing>
</file>

<file path=ppt/diagrams/layout1.xml><?xml version="1.0" encoding="utf-8"?>
<dgm:layoutDef xmlns:dgm="http://schemas.openxmlformats.org/drawingml/2006/diagram" xmlns:a="http://schemas.openxmlformats.org/drawingml/2006/main" uniqueId="urn:diagrams.loki3.com/BracketList+Icon">
  <dgm:title val="Κατακόρυφη λίστα με αγκύλες"/>
  <dgm:desc val="Χρησιμοποιήστε το για να εμφανίσετε ομαδοποιημένα μπλοκ πληροφοριών. Λειτουργεί καλά με μεγάλους όγκους κειμένου Επιπέδου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5789515-78A9-49CE-83E5-FDBBDA9F7590}" type="datetime1">
              <a:rPr lang="el-GR" smtClean="0"/>
              <a:pPr rtl="0"/>
              <a:t>9/2/2021</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el-GR"/>
              <a:pPr rtl="0"/>
              <a:t>‹#›</a:t>
            </a:fld>
            <a:endParaRPr lang="el-G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F7531-DC86-42EB-AA84-AC3B7D7266E7}" type="datetime1">
              <a:rPr lang="el-GR" smtClean="0"/>
              <a:pPr/>
              <a:t>9/2/2021</a:t>
            </a:fld>
            <a:endParaRPr lang="el-GR" dirty="0"/>
          </a:p>
        </p:txBody>
      </p:sp>
      <p:sp>
        <p:nvSpPr>
          <p:cNvPr id="4" name="Θέση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el-GR" noProof="0"/>
              <a:pPr rtl="0"/>
              <a:t>‹#›</a:t>
            </a:fld>
            <a:endParaRPr lang="el-GR"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6BB98AFB-CB0D-4DFE-87B9-B4B0D0DE73CD}" type="slidenum">
              <a:rPr lang="el-GR" smtClean="0"/>
              <a:pPr rtl="0"/>
              <a:t>1</a:t>
            </a:fld>
            <a:endParaRPr lang="el-GR" dirty="0"/>
          </a:p>
        </p:txBody>
      </p:sp>
    </p:spTree>
    <p:extLst>
      <p:ext uri="{BB962C8B-B14F-4D97-AF65-F5344CB8AC3E}">
        <p14:creationId xmlns:p14="http://schemas.microsoft.com/office/powerpoint/2010/main" val="180797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E7B8490-51D6-403F-A735-588504C72F56}"/>
              </a:ext>
            </a:extLst>
          </p:cNvPr>
          <p:cNvSpPr>
            <a:spLocks noGrp="1"/>
          </p:cNvSpPr>
          <p:nvPr>
            <p:ph type="ctrTitle"/>
          </p:nvPr>
        </p:nvSpPr>
        <p:spPr>
          <a:xfrm>
            <a:off x="1523603" y="1122363"/>
            <a:ext cx="9141619" cy="2387600"/>
          </a:xfrm>
        </p:spPr>
        <p:txBody>
          <a:bodyPr anchor="b"/>
          <a:lstStyle>
            <a:lvl1pPr algn="ctr">
              <a:defRPr sz="5998"/>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67965C35-1890-4ADB-B0E3-788C91A76580}"/>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2A17D6F8-B6C8-4B59-931F-C28068FFA42D}"/>
              </a:ext>
            </a:extLst>
          </p:cNvPr>
          <p:cNvSpPr>
            <a:spLocks noGrp="1"/>
          </p:cNvSpPr>
          <p:nvPr>
            <p:ph type="dt" sz="half" idx="10"/>
          </p:nvPr>
        </p:nvSpPr>
        <p:spPr/>
        <p:txBody>
          <a:bodyPr/>
          <a:lstStyle/>
          <a:p>
            <a:fld id="{E10660ED-C1A0-467A-939A-692F124816D5}" type="datetime1">
              <a:rPr lang="el-GR" smtClean="0"/>
              <a:t>9/2/2021</a:t>
            </a:fld>
            <a:endParaRPr lang="el-GR" dirty="0"/>
          </a:p>
        </p:txBody>
      </p:sp>
      <p:sp>
        <p:nvSpPr>
          <p:cNvPr id="5" name="Θέση υποσέλιδου 4">
            <a:extLst>
              <a:ext uri="{FF2B5EF4-FFF2-40B4-BE49-F238E27FC236}">
                <a16:creationId xmlns:a16="http://schemas.microsoft.com/office/drawing/2014/main" xmlns="" id="{B1D135C0-A7E9-4BDB-9F72-4468F205FEC2}"/>
              </a:ext>
            </a:extLst>
          </p:cNvPr>
          <p:cNvSpPr>
            <a:spLocks noGrp="1"/>
          </p:cNvSpPr>
          <p:nvPr>
            <p:ph type="ftr" sz="quarter" idx="11"/>
          </p:nvPr>
        </p:nvSpPr>
        <p:spPr/>
        <p:txBody>
          <a:bodyPr/>
          <a:lstStyle/>
          <a:p>
            <a:pPr rtl="0"/>
            <a:r>
              <a:rPr lang="el-GR" noProof="0"/>
              <a:t>Σμπρίνη Βασιλική</a:t>
            </a:r>
            <a:endParaRPr lang="el-GR" noProof="0" dirty="0"/>
          </a:p>
        </p:txBody>
      </p:sp>
      <p:sp>
        <p:nvSpPr>
          <p:cNvPr id="6" name="Θέση αριθμού διαφάνειας 5">
            <a:extLst>
              <a:ext uri="{FF2B5EF4-FFF2-40B4-BE49-F238E27FC236}">
                <a16:creationId xmlns:a16="http://schemas.microsoft.com/office/drawing/2014/main" xmlns="" id="{7684C18A-89CB-4545-928D-2C599BA45404}"/>
              </a:ext>
            </a:extLst>
          </p:cNvPr>
          <p:cNvSpPr>
            <a:spLocks noGrp="1"/>
          </p:cNvSpPr>
          <p:nvPr>
            <p:ph type="sldNum" sz="quarter" idx="12"/>
          </p:nvPr>
        </p:nvSpPr>
        <p:spPr/>
        <p:txBody>
          <a:bodyPr/>
          <a:lstStyle/>
          <a:p>
            <a:pPr rtl="0"/>
            <a:fld id="{AAEAE4A8-A6E5-453E-B946-FB774B73F48C}" type="slidenum">
              <a:rPr lang="el-GR" noProof="0" smtClean="0"/>
              <a:pPr rtl="0"/>
              <a:t>‹#›</a:t>
            </a:fld>
            <a:endParaRPr lang="el-GR" noProof="0" dirty="0"/>
          </a:p>
        </p:txBody>
      </p:sp>
    </p:spTree>
    <p:extLst>
      <p:ext uri="{BB962C8B-B14F-4D97-AF65-F5344CB8AC3E}">
        <p14:creationId xmlns:p14="http://schemas.microsoft.com/office/powerpoint/2010/main" val="207604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4F1A904-B5FD-425F-9FBD-B35F743155E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2853A03B-A72E-4776-88BB-AF6F6C9B4D1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0D95274A-2719-4E02-85EB-47B51B1A8D62}"/>
              </a:ext>
            </a:extLst>
          </p:cNvPr>
          <p:cNvSpPr>
            <a:spLocks noGrp="1"/>
          </p:cNvSpPr>
          <p:nvPr>
            <p:ph type="dt" sz="half" idx="10"/>
          </p:nvPr>
        </p:nvSpPr>
        <p:spPr/>
        <p:txBody>
          <a:bodyPr/>
          <a:lstStyle/>
          <a:p>
            <a:fld id="{CDCFFDC3-E06B-48A9-A9EE-72015B427CCE}" type="datetime1">
              <a:rPr lang="el-GR" smtClean="0"/>
              <a:t>9/2/2021</a:t>
            </a:fld>
            <a:endParaRPr lang="el-GR" dirty="0"/>
          </a:p>
        </p:txBody>
      </p:sp>
      <p:sp>
        <p:nvSpPr>
          <p:cNvPr id="5" name="Θέση υποσέλιδου 4">
            <a:extLst>
              <a:ext uri="{FF2B5EF4-FFF2-40B4-BE49-F238E27FC236}">
                <a16:creationId xmlns:a16="http://schemas.microsoft.com/office/drawing/2014/main" xmlns="" id="{515EBCCC-E6D5-4D7B-A3C7-AA69BE267D33}"/>
              </a:ext>
            </a:extLst>
          </p:cNvPr>
          <p:cNvSpPr>
            <a:spLocks noGrp="1"/>
          </p:cNvSpPr>
          <p:nvPr>
            <p:ph type="ftr" sz="quarter" idx="11"/>
          </p:nvPr>
        </p:nvSpPr>
        <p:spPr/>
        <p:txBody>
          <a:bodyPr/>
          <a:lstStyle/>
          <a:p>
            <a:pPr rtl="0"/>
            <a:r>
              <a:rPr lang="el-GR" noProof="0"/>
              <a:t>Σμπρίνη Βασιλική</a:t>
            </a:r>
            <a:endParaRPr lang="el-GR" noProof="0" dirty="0"/>
          </a:p>
        </p:txBody>
      </p:sp>
      <p:sp>
        <p:nvSpPr>
          <p:cNvPr id="6" name="Θέση αριθμού διαφάνειας 5">
            <a:extLst>
              <a:ext uri="{FF2B5EF4-FFF2-40B4-BE49-F238E27FC236}">
                <a16:creationId xmlns:a16="http://schemas.microsoft.com/office/drawing/2014/main" xmlns="" id="{64740C24-5C37-4BAC-BDAD-9BB5B828FFA2}"/>
              </a:ext>
            </a:extLst>
          </p:cNvPr>
          <p:cNvSpPr>
            <a:spLocks noGrp="1"/>
          </p:cNvSpPr>
          <p:nvPr>
            <p:ph type="sldNum" sz="quarter" idx="12"/>
          </p:nvPr>
        </p:nvSpPr>
        <p:spPr/>
        <p:txBody>
          <a:bodyPr/>
          <a:lstStyle/>
          <a:p>
            <a:pPr rtl="0"/>
            <a:fld id="{AAEAE4A8-A6E5-453E-B946-FB774B73F48C}" type="slidenum">
              <a:rPr lang="el-GR" noProof="0" smtClean="0"/>
              <a:pPr rtl="0"/>
              <a:t>‹#›</a:t>
            </a:fld>
            <a:endParaRPr lang="el-GR" noProof="0" dirty="0"/>
          </a:p>
        </p:txBody>
      </p:sp>
    </p:spTree>
    <p:extLst>
      <p:ext uri="{BB962C8B-B14F-4D97-AF65-F5344CB8AC3E}">
        <p14:creationId xmlns:p14="http://schemas.microsoft.com/office/powerpoint/2010/main" val="31973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D26F2438-803A-4A03-B76B-B5BD16E47000}"/>
              </a:ext>
            </a:extLst>
          </p:cNvPr>
          <p:cNvSpPr>
            <a:spLocks noGrp="1"/>
          </p:cNvSpPr>
          <p:nvPr>
            <p:ph type="title" orient="vert"/>
          </p:nvPr>
        </p:nvSpPr>
        <p:spPr>
          <a:xfrm>
            <a:off x="8722628" y="365125"/>
            <a:ext cx="262821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3C81A8A1-9699-485A-A34F-FF5E7FB5A45F}"/>
              </a:ext>
            </a:extLst>
          </p:cNvPr>
          <p:cNvSpPr>
            <a:spLocks noGrp="1"/>
          </p:cNvSpPr>
          <p:nvPr>
            <p:ph type="body" orient="vert" idx="1"/>
          </p:nvPr>
        </p:nvSpPr>
        <p:spPr>
          <a:xfrm>
            <a:off x="837982" y="365125"/>
            <a:ext cx="7732286"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A8D78B52-D861-499B-8584-5089525223EC}"/>
              </a:ext>
            </a:extLst>
          </p:cNvPr>
          <p:cNvSpPr>
            <a:spLocks noGrp="1"/>
          </p:cNvSpPr>
          <p:nvPr>
            <p:ph type="dt" sz="half" idx="10"/>
          </p:nvPr>
        </p:nvSpPr>
        <p:spPr/>
        <p:txBody>
          <a:bodyPr/>
          <a:lstStyle/>
          <a:p>
            <a:fld id="{7E3DE33E-3AD5-42D8-920D-BAC454DE35CA}" type="datetime1">
              <a:rPr lang="el-GR" smtClean="0"/>
              <a:t>9/2/2021</a:t>
            </a:fld>
            <a:endParaRPr lang="el-GR" dirty="0"/>
          </a:p>
        </p:txBody>
      </p:sp>
      <p:sp>
        <p:nvSpPr>
          <p:cNvPr id="5" name="Θέση υποσέλιδου 4">
            <a:extLst>
              <a:ext uri="{FF2B5EF4-FFF2-40B4-BE49-F238E27FC236}">
                <a16:creationId xmlns:a16="http://schemas.microsoft.com/office/drawing/2014/main" xmlns="" id="{203ADE5D-F2AB-4844-9A1F-65BBB838AEB3}"/>
              </a:ext>
            </a:extLst>
          </p:cNvPr>
          <p:cNvSpPr>
            <a:spLocks noGrp="1"/>
          </p:cNvSpPr>
          <p:nvPr>
            <p:ph type="ftr" sz="quarter" idx="11"/>
          </p:nvPr>
        </p:nvSpPr>
        <p:spPr/>
        <p:txBody>
          <a:bodyPr/>
          <a:lstStyle/>
          <a:p>
            <a:pPr rtl="0"/>
            <a:r>
              <a:rPr lang="el-GR" noProof="0"/>
              <a:t>Σμπρίνη Βασιλική</a:t>
            </a:r>
            <a:endParaRPr lang="el-GR" noProof="0" dirty="0"/>
          </a:p>
        </p:txBody>
      </p:sp>
      <p:sp>
        <p:nvSpPr>
          <p:cNvPr id="6" name="Θέση αριθμού διαφάνειας 5">
            <a:extLst>
              <a:ext uri="{FF2B5EF4-FFF2-40B4-BE49-F238E27FC236}">
                <a16:creationId xmlns:a16="http://schemas.microsoft.com/office/drawing/2014/main" xmlns="" id="{25098745-A6D6-40B3-9881-AB185BAD9B35}"/>
              </a:ext>
            </a:extLst>
          </p:cNvPr>
          <p:cNvSpPr>
            <a:spLocks noGrp="1"/>
          </p:cNvSpPr>
          <p:nvPr>
            <p:ph type="sldNum" sz="quarter" idx="12"/>
          </p:nvPr>
        </p:nvSpPr>
        <p:spPr/>
        <p:txBody>
          <a:bodyPr/>
          <a:lstStyle/>
          <a:p>
            <a:pPr rtl="0"/>
            <a:fld id="{AAEAE4A8-A6E5-453E-B946-FB774B73F48C}" type="slidenum">
              <a:rPr lang="el-GR" noProof="0" smtClean="0"/>
              <a:pPr rtl="0"/>
              <a:t>‹#›</a:t>
            </a:fld>
            <a:endParaRPr lang="el-GR" noProof="0" dirty="0"/>
          </a:p>
        </p:txBody>
      </p:sp>
    </p:spTree>
    <p:extLst>
      <p:ext uri="{BB962C8B-B14F-4D97-AF65-F5344CB8AC3E}">
        <p14:creationId xmlns:p14="http://schemas.microsoft.com/office/powerpoint/2010/main" val="72008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0FF9D90-ED4D-41BC-8783-AAF248AB0B4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ADE8E07E-104A-47A2-B59A-D53F8BCE8D8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5BCE27A2-4B74-40F0-A8CB-E36460A81829}"/>
              </a:ext>
            </a:extLst>
          </p:cNvPr>
          <p:cNvSpPr>
            <a:spLocks noGrp="1"/>
          </p:cNvSpPr>
          <p:nvPr>
            <p:ph type="dt" sz="half" idx="10"/>
          </p:nvPr>
        </p:nvSpPr>
        <p:spPr/>
        <p:txBody>
          <a:bodyPr/>
          <a:lstStyle/>
          <a:p>
            <a:fld id="{F386A118-CAB9-443B-8AEB-30D2A6CCB7C8}" type="datetime1">
              <a:rPr lang="el-GR" smtClean="0"/>
              <a:t>9/2/2021</a:t>
            </a:fld>
            <a:endParaRPr lang="el-GR" dirty="0"/>
          </a:p>
        </p:txBody>
      </p:sp>
      <p:sp>
        <p:nvSpPr>
          <p:cNvPr id="5" name="Θέση υποσέλιδου 4">
            <a:extLst>
              <a:ext uri="{FF2B5EF4-FFF2-40B4-BE49-F238E27FC236}">
                <a16:creationId xmlns:a16="http://schemas.microsoft.com/office/drawing/2014/main" xmlns="" id="{4A5E5A18-8452-421E-AD04-15025EC88A29}"/>
              </a:ext>
            </a:extLst>
          </p:cNvPr>
          <p:cNvSpPr>
            <a:spLocks noGrp="1"/>
          </p:cNvSpPr>
          <p:nvPr>
            <p:ph type="ftr" sz="quarter" idx="11"/>
          </p:nvPr>
        </p:nvSpPr>
        <p:spPr/>
        <p:txBody>
          <a:bodyPr/>
          <a:lstStyle/>
          <a:p>
            <a:pPr rtl="0"/>
            <a:r>
              <a:rPr lang="el-GR" noProof="0"/>
              <a:t>Σμπρίνη Βασιλική</a:t>
            </a:r>
            <a:endParaRPr lang="el-GR" noProof="0" dirty="0"/>
          </a:p>
        </p:txBody>
      </p:sp>
      <p:sp>
        <p:nvSpPr>
          <p:cNvPr id="6" name="Θέση αριθμού διαφάνειας 5">
            <a:extLst>
              <a:ext uri="{FF2B5EF4-FFF2-40B4-BE49-F238E27FC236}">
                <a16:creationId xmlns:a16="http://schemas.microsoft.com/office/drawing/2014/main" xmlns="" id="{25923563-E7CD-4B4D-B754-F5F3451D13AB}"/>
              </a:ext>
            </a:extLst>
          </p:cNvPr>
          <p:cNvSpPr>
            <a:spLocks noGrp="1"/>
          </p:cNvSpPr>
          <p:nvPr>
            <p:ph type="sldNum" sz="quarter" idx="12"/>
          </p:nvPr>
        </p:nvSpPr>
        <p:spPr/>
        <p:txBody>
          <a:bodyPr/>
          <a:lstStyle/>
          <a:p>
            <a:pPr rtl="0"/>
            <a:fld id="{AAEAE4A8-A6E5-453E-B946-FB774B73F48C}" type="slidenum">
              <a:rPr lang="el-GR" noProof="0" smtClean="0"/>
              <a:pPr rtl="0"/>
              <a:t>‹#›</a:t>
            </a:fld>
            <a:endParaRPr lang="el-GR" noProof="0" dirty="0"/>
          </a:p>
        </p:txBody>
      </p:sp>
    </p:spTree>
    <p:extLst>
      <p:ext uri="{BB962C8B-B14F-4D97-AF65-F5344CB8AC3E}">
        <p14:creationId xmlns:p14="http://schemas.microsoft.com/office/powerpoint/2010/main" val="370769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8BEEE3C-94ED-4445-878C-1CDC73ED091E}"/>
              </a:ext>
            </a:extLst>
          </p:cNvPr>
          <p:cNvSpPr>
            <a:spLocks noGrp="1"/>
          </p:cNvSpPr>
          <p:nvPr>
            <p:ph type="title"/>
          </p:nvPr>
        </p:nvSpPr>
        <p:spPr>
          <a:xfrm>
            <a:off x="831633" y="1709739"/>
            <a:ext cx="10512862" cy="2852737"/>
          </a:xfrm>
        </p:spPr>
        <p:txBody>
          <a:bodyPr anchor="b"/>
          <a:lstStyle>
            <a:lvl1pPr>
              <a:defRPr sz="5998"/>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DD222188-50D5-4B14-A698-42BACD7E75B8}"/>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CC6D22F8-47A0-486F-B1AF-16FBE081C0C7}"/>
              </a:ext>
            </a:extLst>
          </p:cNvPr>
          <p:cNvSpPr>
            <a:spLocks noGrp="1"/>
          </p:cNvSpPr>
          <p:nvPr>
            <p:ph type="dt" sz="half" idx="10"/>
          </p:nvPr>
        </p:nvSpPr>
        <p:spPr/>
        <p:txBody>
          <a:bodyPr/>
          <a:lstStyle/>
          <a:p>
            <a:fld id="{E3908FC3-AB70-40CA-BBCA-EB94B2ECB361}" type="datetime1">
              <a:rPr lang="el-GR" smtClean="0"/>
              <a:t>9/2/2021</a:t>
            </a:fld>
            <a:endParaRPr lang="el-GR" dirty="0"/>
          </a:p>
        </p:txBody>
      </p:sp>
      <p:sp>
        <p:nvSpPr>
          <p:cNvPr id="5" name="Θέση υποσέλιδου 4">
            <a:extLst>
              <a:ext uri="{FF2B5EF4-FFF2-40B4-BE49-F238E27FC236}">
                <a16:creationId xmlns:a16="http://schemas.microsoft.com/office/drawing/2014/main" xmlns="" id="{0E2762DC-2059-42EB-AC69-AED8674D917A}"/>
              </a:ext>
            </a:extLst>
          </p:cNvPr>
          <p:cNvSpPr>
            <a:spLocks noGrp="1"/>
          </p:cNvSpPr>
          <p:nvPr>
            <p:ph type="ftr" sz="quarter" idx="11"/>
          </p:nvPr>
        </p:nvSpPr>
        <p:spPr/>
        <p:txBody>
          <a:bodyPr/>
          <a:lstStyle/>
          <a:p>
            <a:pPr rtl="0"/>
            <a:r>
              <a:rPr lang="el-GR" noProof="0"/>
              <a:t>Σμπρίνη Βασιλική</a:t>
            </a:r>
            <a:endParaRPr lang="el-GR" noProof="0" dirty="0"/>
          </a:p>
        </p:txBody>
      </p:sp>
      <p:sp>
        <p:nvSpPr>
          <p:cNvPr id="6" name="Θέση αριθμού διαφάνειας 5">
            <a:extLst>
              <a:ext uri="{FF2B5EF4-FFF2-40B4-BE49-F238E27FC236}">
                <a16:creationId xmlns:a16="http://schemas.microsoft.com/office/drawing/2014/main" xmlns="" id="{AA3FAFA2-6BC0-4352-8517-13B99EDFC438}"/>
              </a:ext>
            </a:extLst>
          </p:cNvPr>
          <p:cNvSpPr>
            <a:spLocks noGrp="1"/>
          </p:cNvSpPr>
          <p:nvPr>
            <p:ph type="sldNum" sz="quarter" idx="12"/>
          </p:nvPr>
        </p:nvSpPr>
        <p:spPr/>
        <p:txBody>
          <a:bodyPr/>
          <a:lstStyle/>
          <a:p>
            <a:pPr rtl="0"/>
            <a:fld id="{AAEAE4A8-A6E5-453E-B946-FB774B73F48C}" type="slidenum">
              <a:rPr lang="el-GR" noProof="0" smtClean="0"/>
              <a:pPr rtl="0"/>
              <a:t>‹#›</a:t>
            </a:fld>
            <a:endParaRPr lang="el-GR" noProof="0" dirty="0"/>
          </a:p>
        </p:txBody>
      </p:sp>
    </p:spTree>
    <p:extLst>
      <p:ext uri="{BB962C8B-B14F-4D97-AF65-F5344CB8AC3E}">
        <p14:creationId xmlns:p14="http://schemas.microsoft.com/office/powerpoint/2010/main" val="212878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98EA674-C863-4761-A043-39040CD025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1A4A23FE-958F-4118-9A6C-398AE46EC58C}"/>
              </a:ext>
            </a:extLst>
          </p:cNvPr>
          <p:cNvSpPr>
            <a:spLocks noGrp="1"/>
          </p:cNvSpPr>
          <p:nvPr>
            <p:ph sz="half" idx="1"/>
          </p:nvPr>
        </p:nvSpPr>
        <p:spPr>
          <a:xfrm>
            <a:off x="837982" y="1825625"/>
            <a:ext cx="5180251"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95FC58C9-5060-4CB0-AB8F-EBE825CF3063}"/>
              </a:ext>
            </a:extLst>
          </p:cNvPr>
          <p:cNvSpPr>
            <a:spLocks noGrp="1"/>
          </p:cNvSpPr>
          <p:nvPr>
            <p:ph sz="half" idx="2"/>
          </p:nvPr>
        </p:nvSpPr>
        <p:spPr>
          <a:xfrm>
            <a:off x="6170592" y="1825625"/>
            <a:ext cx="5180251"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73D95E5E-5037-42E5-99F5-4AD2313CA5BF}"/>
              </a:ext>
            </a:extLst>
          </p:cNvPr>
          <p:cNvSpPr>
            <a:spLocks noGrp="1"/>
          </p:cNvSpPr>
          <p:nvPr>
            <p:ph type="dt" sz="half" idx="10"/>
          </p:nvPr>
        </p:nvSpPr>
        <p:spPr/>
        <p:txBody>
          <a:bodyPr/>
          <a:lstStyle/>
          <a:p>
            <a:fld id="{B867ABDC-84BC-40D9-9775-C4BD3E956504}" type="datetime1">
              <a:rPr lang="el-GR" smtClean="0"/>
              <a:t>9/2/2021</a:t>
            </a:fld>
            <a:endParaRPr lang="el-GR" dirty="0"/>
          </a:p>
        </p:txBody>
      </p:sp>
      <p:sp>
        <p:nvSpPr>
          <p:cNvPr id="6" name="Θέση υποσέλιδου 5">
            <a:extLst>
              <a:ext uri="{FF2B5EF4-FFF2-40B4-BE49-F238E27FC236}">
                <a16:creationId xmlns:a16="http://schemas.microsoft.com/office/drawing/2014/main" xmlns="" id="{6F25A111-A104-46DB-A658-07B5B6D03A3F}"/>
              </a:ext>
            </a:extLst>
          </p:cNvPr>
          <p:cNvSpPr>
            <a:spLocks noGrp="1"/>
          </p:cNvSpPr>
          <p:nvPr>
            <p:ph type="ftr" sz="quarter" idx="11"/>
          </p:nvPr>
        </p:nvSpPr>
        <p:spPr/>
        <p:txBody>
          <a:bodyPr/>
          <a:lstStyle/>
          <a:p>
            <a:pPr rtl="0"/>
            <a:r>
              <a:rPr lang="el-GR" noProof="0"/>
              <a:t>Σμπρίνη Βασιλική</a:t>
            </a:r>
            <a:endParaRPr lang="el-GR" noProof="0" dirty="0"/>
          </a:p>
        </p:txBody>
      </p:sp>
      <p:sp>
        <p:nvSpPr>
          <p:cNvPr id="7" name="Θέση αριθμού διαφάνειας 6">
            <a:extLst>
              <a:ext uri="{FF2B5EF4-FFF2-40B4-BE49-F238E27FC236}">
                <a16:creationId xmlns:a16="http://schemas.microsoft.com/office/drawing/2014/main" xmlns="" id="{97E139A6-648A-47ED-B932-E51892CAF4D2}"/>
              </a:ext>
            </a:extLst>
          </p:cNvPr>
          <p:cNvSpPr>
            <a:spLocks noGrp="1"/>
          </p:cNvSpPr>
          <p:nvPr>
            <p:ph type="sldNum" sz="quarter" idx="12"/>
          </p:nvPr>
        </p:nvSpPr>
        <p:spPr/>
        <p:txBody>
          <a:bodyPr/>
          <a:lstStyle/>
          <a:p>
            <a:pPr rtl="0"/>
            <a:fld id="{AAEAE4A8-A6E5-453E-B946-FB774B73F48C}" type="slidenum">
              <a:rPr lang="el-GR" noProof="0" smtClean="0"/>
              <a:pPr rtl="0"/>
              <a:t>‹#›</a:t>
            </a:fld>
            <a:endParaRPr lang="el-GR" noProof="0" dirty="0"/>
          </a:p>
        </p:txBody>
      </p:sp>
    </p:spTree>
    <p:extLst>
      <p:ext uri="{BB962C8B-B14F-4D97-AF65-F5344CB8AC3E}">
        <p14:creationId xmlns:p14="http://schemas.microsoft.com/office/powerpoint/2010/main" val="345233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A2EFECE-E168-49D8-B055-7C72853534E5}"/>
              </a:ext>
            </a:extLst>
          </p:cNvPr>
          <p:cNvSpPr>
            <a:spLocks noGrp="1"/>
          </p:cNvSpPr>
          <p:nvPr>
            <p:ph type="title"/>
          </p:nvPr>
        </p:nvSpPr>
        <p:spPr>
          <a:xfrm>
            <a:off x="839569" y="365126"/>
            <a:ext cx="10512862"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957E1D10-D248-42AA-AB8C-68DFD667C11B}"/>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F23BBBE1-56C5-424F-8621-9903F460DA72}"/>
              </a:ext>
            </a:extLst>
          </p:cNvPr>
          <p:cNvSpPr>
            <a:spLocks noGrp="1"/>
          </p:cNvSpPr>
          <p:nvPr>
            <p:ph sz="half" idx="2"/>
          </p:nvPr>
        </p:nvSpPr>
        <p:spPr>
          <a:xfrm>
            <a:off x="839570" y="2505075"/>
            <a:ext cx="5156444"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ABD71A3F-F12E-4F73-ABFE-4CB90FD8B212}"/>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2BE1A47F-2F7F-49A6-9134-5F990531BA32}"/>
              </a:ext>
            </a:extLst>
          </p:cNvPr>
          <p:cNvSpPr>
            <a:spLocks noGrp="1"/>
          </p:cNvSpPr>
          <p:nvPr>
            <p:ph sz="quarter" idx="4"/>
          </p:nvPr>
        </p:nvSpPr>
        <p:spPr>
          <a:xfrm>
            <a:off x="6170593" y="2505075"/>
            <a:ext cx="518183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4FB809C1-0539-441C-93BD-A76980B31DC6}"/>
              </a:ext>
            </a:extLst>
          </p:cNvPr>
          <p:cNvSpPr>
            <a:spLocks noGrp="1"/>
          </p:cNvSpPr>
          <p:nvPr>
            <p:ph type="dt" sz="half" idx="10"/>
          </p:nvPr>
        </p:nvSpPr>
        <p:spPr/>
        <p:txBody>
          <a:bodyPr/>
          <a:lstStyle/>
          <a:p>
            <a:fld id="{1E65BFB1-9C48-4FEF-AAE4-33D024C9ABE9}" type="datetime1">
              <a:rPr lang="el-GR" smtClean="0"/>
              <a:t>9/2/2021</a:t>
            </a:fld>
            <a:endParaRPr lang="el-GR" dirty="0"/>
          </a:p>
        </p:txBody>
      </p:sp>
      <p:sp>
        <p:nvSpPr>
          <p:cNvPr id="8" name="Θέση υποσέλιδου 7">
            <a:extLst>
              <a:ext uri="{FF2B5EF4-FFF2-40B4-BE49-F238E27FC236}">
                <a16:creationId xmlns:a16="http://schemas.microsoft.com/office/drawing/2014/main" xmlns="" id="{90DF4339-2C8A-4AC8-A4B3-977BFB536675}"/>
              </a:ext>
            </a:extLst>
          </p:cNvPr>
          <p:cNvSpPr>
            <a:spLocks noGrp="1"/>
          </p:cNvSpPr>
          <p:nvPr>
            <p:ph type="ftr" sz="quarter" idx="11"/>
          </p:nvPr>
        </p:nvSpPr>
        <p:spPr/>
        <p:txBody>
          <a:bodyPr/>
          <a:lstStyle/>
          <a:p>
            <a:pPr rtl="0"/>
            <a:r>
              <a:rPr lang="el-GR" noProof="0"/>
              <a:t>Σμπρίνη Βασιλική</a:t>
            </a:r>
            <a:endParaRPr lang="el-GR" noProof="0" dirty="0"/>
          </a:p>
        </p:txBody>
      </p:sp>
      <p:sp>
        <p:nvSpPr>
          <p:cNvPr id="9" name="Θέση αριθμού διαφάνειας 8">
            <a:extLst>
              <a:ext uri="{FF2B5EF4-FFF2-40B4-BE49-F238E27FC236}">
                <a16:creationId xmlns:a16="http://schemas.microsoft.com/office/drawing/2014/main" xmlns="" id="{E9DD6EE5-8AFC-4B0E-A0AF-6B3610F14AC2}"/>
              </a:ext>
            </a:extLst>
          </p:cNvPr>
          <p:cNvSpPr>
            <a:spLocks noGrp="1"/>
          </p:cNvSpPr>
          <p:nvPr>
            <p:ph type="sldNum" sz="quarter" idx="12"/>
          </p:nvPr>
        </p:nvSpPr>
        <p:spPr/>
        <p:txBody>
          <a:bodyPr/>
          <a:lstStyle/>
          <a:p>
            <a:pPr rtl="0"/>
            <a:fld id="{AAEAE4A8-A6E5-453E-B946-FB774B73F48C}" type="slidenum">
              <a:rPr lang="el-GR" noProof="0" smtClean="0"/>
              <a:pPr rtl="0"/>
              <a:t>‹#›</a:t>
            </a:fld>
            <a:endParaRPr lang="el-GR" noProof="0" dirty="0"/>
          </a:p>
        </p:txBody>
      </p:sp>
    </p:spTree>
    <p:extLst>
      <p:ext uri="{BB962C8B-B14F-4D97-AF65-F5344CB8AC3E}">
        <p14:creationId xmlns:p14="http://schemas.microsoft.com/office/powerpoint/2010/main" val="219873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8499671-50B9-4A84-8CF1-0D782878F31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AE89EE6B-A974-4509-B0C8-35680A8687BC}"/>
              </a:ext>
            </a:extLst>
          </p:cNvPr>
          <p:cNvSpPr>
            <a:spLocks noGrp="1"/>
          </p:cNvSpPr>
          <p:nvPr>
            <p:ph type="dt" sz="half" idx="10"/>
          </p:nvPr>
        </p:nvSpPr>
        <p:spPr/>
        <p:txBody>
          <a:bodyPr/>
          <a:lstStyle/>
          <a:p>
            <a:fld id="{225E9FB0-4E96-4BF8-BCC4-37FB3C4B0E23}" type="datetime1">
              <a:rPr lang="el-GR" smtClean="0"/>
              <a:t>9/2/2021</a:t>
            </a:fld>
            <a:endParaRPr lang="el-GR" dirty="0"/>
          </a:p>
        </p:txBody>
      </p:sp>
      <p:sp>
        <p:nvSpPr>
          <p:cNvPr id="4" name="Θέση υποσέλιδου 3">
            <a:extLst>
              <a:ext uri="{FF2B5EF4-FFF2-40B4-BE49-F238E27FC236}">
                <a16:creationId xmlns:a16="http://schemas.microsoft.com/office/drawing/2014/main" xmlns="" id="{853F13D8-A724-41DC-82C5-8C48C93C29BE}"/>
              </a:ext>
            </a:extLst>
          </p:cNvPr>
          <p:cNvSpPr>
            <a:spLocks noGrp="1"/>
          </p:cNvSpPr>
          <p:nvPr>
            <p:ph type="ftr" sz="quarter" idx="11"/>
          </p:nvPr>
        </p:nvSpPr>
        <p:spPr/>
        <p:txBody>
          <a:bodyPr/>
          <a:lstStyle/>
          <a:p>
            <a:pPr rtl="0"/>
            <a:r>
              <a:rPr lang="el-GR" noProof="0"/>
              <a:t>Σμπρίνη Βασιλική</a:t>
            </a:r>
            <a:endParaRPr lang="el-GR" noProof="0" dirty="0"/>
          </a:p>
        </p:txBody>
      </p:sp>
      <p:sp>
        <p:nvSpPr>
          <p:cNvPr id="5" name="Θέση αριθμού διαφάνειας 4">
            <a:extLst>
              <a:ext uri="{FF2B5EF4-FFF2-40B4-BE49-F238E27FC236}">
                <a16:creationId xmlns:a16="http://schemas.microsoft.com/office/drawing/2014/main" xmlns="" id="{163742A5-7951-460D-8A47-87852A311BB1}"/>
              </a:ext>
            </a:extLst>
          </p:cNvPr>
          <p:cNvSpPr>
            <a:spLocks noGrp="1"/>
          </p:cNvSpPr>
          <p:nvPr>
            <p:ph type="sldNum" sz="quarter" idx="12"/>
          </p:nvPr>
        </p:nvSpPr>
        <p:spPr/>
        <p:txBody>
          <a:bodyPr/>
          <a:lstStyle/>
          <a:p>
            <a:pPr rtl="0"/>
            <a:fld id="{AAEAE4A8-A6E5-453E-B946-FB774B73F48C}" type="slidenum">
              <a:rPr lang="el-GR" noProof="0" smtClean="0"/>
              <a:pPr rtl="0"/>
              <a:t>‹#›</a:t>
            </a:fld>
            <a:endParaRPr lang="el-GR" noProof="0" dirty="0"/>
          </a:p>
        </p:txBody>
      </p:sp>
    </p:spTree>
    <p:extLst>
      <p:ext uri="{BB962C8B-B14F-4D97-AF65-F5344CB8AC3E}">
        <p14:creationId xmlns:p14="http://schemas.microsoft.com/office/powerpoint/2010/main" val="192345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774EFF78-BF40-4CBD-B443-A613C11651BF}"/>
              </a:ext>
            </a:extLst>
          </p:cNvPr>
          <p:cNvSpPr>
            <a:spLocks noGrp="1"/>
          </p:cNvSpPr>
          <p:nvPr>
            <p:ph type="dt" sz="half" idx="10"/>
          </p:nvPr>
        </p:nvSpPr>
        <p:spPr/>
        <p:txBody>
          <a:bodyPr/>
          <a:lstStyle/>
          <a:p>
            <a:fld id="{3788A092-A425-4CF2-8AA9-31C43580F99B}" type="datetime1">
              <a:rPr lang="el-GR" smtClean="0"/>
              <a:t>9/2/2021</a:t>
            </a:fld>
            <a:endParaRPr lang="el-GR" dirty="0"/>
          </a:p>
        </p:txBody>
      </p:sp>
      <p:sp>
        <p:nvSpPr>
          <p:cNvPr id="3" name="Θέση υποσέλιδου 2">
            <a:extLst>
              <a:ext uri="{FF2B5EF4-FFF2-40B4-BE49-F238E27FC236}">
                <a16:creationId xmlns:a16="http://schemas.microsoft.com/office/drawing/2014/main" xmlns="" id="{290E80EE-66AF-4CBD-9831-E17D431035A3}"/>
              </a:ext>
            </a:extLst>
          </p:cNvPr>
          <p:cNvSpPr>
            <a:spLocks noGrp="1"/>
          </p:cNvSpPr>
          <p:nvPr>
            <p:ph type="ftr" sz="quarter" idx="11"/>
          </p:nvPr>
        </p:nvSpPr>
        <p:spPr/>
        <p:txBody>
          <a:bodyPr/>
          <a:lstStyle/>
          <a:p>
            <a:pPr rtl="0"/>
            <a:r>
              <a:rPr lang="el-GR" noProof="0"/>
              <a:t>Σμπρίνη Βασιλική</a:t>
            </a:r>
            <a:endParaRPr lang="el-GR" noProof="0" dirty="0"/>
          </a:p>
        </p:txBody>
      </p:sp>
      <p:sp>
        <p:nvSpPr>
          <p:cNvPr id="4" name="Θέση αριθμού διαφάνειας 3">
            <a:extLst>
              <a:ext uri="{FF2B5EF4-FFF2-40B4-BE49-F238E27FC236}">
                <a16:creationId xmlns:a16="http://schemas.microsoft.com/office/drawing/2014/main" xmlns="" id="{504820A9-ED3E-4093-8043-280307FD10AC}"/>
              </a:ext>
            </a:extLst>
          </p:cNvPr>
          <p:cNvSpPr>
            <a:spLocks noGrp="1"/>
          </p:cNvSpPr>
          <p:nvPr>
            <p:ph type="sldNum" sz="quarter" idx="12"/>
          </p:nvPr>
        </p:nvSpPr>
        <p:spPr/>
        <p:txBody>
          <a:bodyPr/>
          <a:lstStyle/>
          <a:p>
            <a:pPr rtl="0"/>
            <a:fld id="{AAEAE4A8-A6E5-453E-B946-FB774B73F48C}" type="slidenum">
              <a:rPr lang="el-GR" noProof="0" smtClean="0"/>
              <a:pPr rtl="0"/>
              <a:t>‹#›</a:t>
            </a:fld>
            <a:endParaRPr lang="el-GR" noProof="0" dirty="0"/>
          </a:p>
        </p:txBody>
      </p:sp>
    </p:spTree>
    <p:extLst>
      <p:ext uri="{BB962C8B-B14F-4D97-AF65-F5344CB8AC3E}">
        <p14:creationId xmlns:p14="http://schemas.microsoft.com/office/powerpoint/2010/main" val="267826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203ED25-1279-4CFE-982E-FDFE986A1A6D}"/>
              </a:ext>
            </a:extLst>
          </p:cNvPr>
          <p:cNvSpPr>
            <a:spLocks noGrp="1"/>
          </p:cNvSpPr>
          <p:nvPr>
            <p:ph type="title"/>
          </p:nvPr>
        </p:nvSpPr>
        <p:spPr>
          <a:xfrm>
            <a:off x="839570" y="457200"/>
            <a:ext cx="3931213" cy="1600200"/>
          </a:xfrm>
        </p:spPr>
        <p:txBody>
          <a:bodyPr anchor="b"/>
          <a:lstStyle>
            <a:lvl1pPr>
              <a:defRPr sz="3199"/>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7FD87217-9430-4863-B191-49E1F8119D82}"/>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BB224C64-BD1B-4452-8407-59373943593A}"/>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A60AB9BD-71D4-4227-948F-D85847BBF957}"/>
              </a:ext>
            </a:extLst>
          </p:cNvPr>
          <p:cNvSpPr>
            <a:spLocks noGrp="1"/>
          </p:cNvSpPr>
          <p:nvPr>
            <p:ph type="dt" sz="half" idx="10"/>
          </p:nvPr>
        </p:nvSpPr>
        <p:spPr/>
        <p:txBody>
          <a:bodyPr/>
          <a:lstStyle/>
          <a:p>
            <a:fld id="{E56C9636-7682-4732-9E81-22E9E70CF4E5}" type="datetime1">
              <a:rPr lang="el-GR" smtClean="0"/>
              <a:t>9/2/2021</a:t>
            </a:fld>
            <a:endParaRPr lang="el-GR" dirty="0"/>
          </a:p>
        </p:txBody>
      </p:sp>
      <p:sp>
        <p:nvSpPr>
          <p:cNvPr id="6" name="Θέση υποσέλιδου 5">
            <a:extLst>
              <a:ext uri="{FF2B5EF4-FFF2-40B4-BE49-F238E27FC236}">
                <a16:creationId xmlns:a16="http://schemas.microsoft.com/office/drawing/2014/main" xmlns="" id="{D028A9CE-B9B8-4583-8B72-CAE581FB1D4B}"/>
              </a:ext>
            </a:extLst>
          </p:cNvPr>
          <p:cNvSpPr>
            <a:spLocks noGrp="1"/>
          </p:cNvSpPr>
          <p:nvPr>
            <p:ph type="ftr" sz="quarter" idx="11"/>
          </p:nvPr>
        </p:nvSpPr>
        <p:spPr/>
        <p:txBody>
          <a:bodyPr/>
          <a:lstStyle/>
          <a:p>
            <a:pPr rtl="0"/>
            <a:r>
              <a:rPr lang="el-GR" noProof="0"/>
              <a:t>Σμπρίνη Βασιλική</a:t>
            </a:r>
            <a:endParaRPr lang="el-GR" noProof="0" dirty="0"/>
          </a:p>
        </p:txBody>
      </p:sp>
      <p:sp>
        <p:nvSpPr>
          <p:cNvPr id="7" name="Θέση αριθμού διαφάνειας 6">
            <a:extLst>
              <a:ext uri="{FF2B5EF4-FFF2-40B4-BE49-F238E27FC236}">
                <a16:creationId xmlns:a16="http://schemas.microsoft.com/office/drawing/2014/main" xmlns="" id="{F37338FC-3C4C-4DBF-B911-F9D97EF83DB2}"/>
              </a:ext>
            </a:extLst>
          </p:cNvPr>
          <p:cNvSpPr>
            <a:spLocks noGrp="1"/>
          </p:cNvSpPr>
          <p:nvPr>
            <p:ph type="sldNum" sz="quarter" idx="12"/>
          </p:nvPr>
        </p:nvSpPr>
        <p:spPr/>
        <p:txBody>
          <a:bodyPr/>
          <a:lstStyle/>
          <a:p>
            <a:pPr rtl="0"/>
            <a:fld id="{AAEAE4A8-A6E5-453E-B946-FB774B73F48C}" type="slidenum">
              <a:rPr lang="el-GR" noProof="0" smtClean="0"/>
              <a:pPr rtl="0"/>
              <a:t>‹#›</a:t>
            </a:fld>
            <a:endParaRPr lang="el-GR" noProof="0" dirty="0"/>
          </a:p>
        </p:txBody>
      </p:sp>
    </p:spTree>
    <p:extLst>
      <p:ext uri="{BB962C8B-B14F-4D97-AF65-F5344CB8AC3E}">
        <p14:creationId xmlns:p14="http://schemas.microsoft.com/office/powerpoint/2010/main" val="410426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21BD6DD-1F44-40D2-B6B3-2C52DC7D7505}"/>
              </a:ext>
            </a:extLst>
          </p:cNvPr>
          <p:cNvSpPr>
            <a:spLocks noGrp="1"/>
          </p:cNvSpPr>
          <p:nvPr>
            <p:ph type="title"/>
          </p:nvPr>
        </p:nvSpPr>
        <p:spPr>
          <a:xfrm>
            <a:off x="839570" y="457200"/>
            <a:ext cx="3931213" cy="1600200"/>
          </a:xfrm>
        </p:spPr>
        <p:txBody>
          <a:bodyPr anchor="b"/>
          <a:lstStyle>
            <a:lvl1pPr>
              <a:defRPr sz="3199"/>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D5AC24BD-60E8-4CC2-9742-8FDFF6024B32}"/>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l-GR"/>
          </a:p>
        </p:txBody>
      </p:sp>
      <p:sp>
        <p:nvSpPr>
          <p:cNvPr id="4" name="Θέση κειμένου 3">
            <a:extLst>
              <a:ext uri="{FF2B5EF4-FFF2-40B4-BE49-F238E27FC236}">
                <a16:creationId xmlns:a16="http://schemas.microsoft.com/office/drawing/2014/main" xmlns="" id="{4709287D-E219-4A41-A3A4-4673C6A26C14}"/>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B8953427-9D21-41D1-B83A-E4E608E344DD}"/>
              </a:ext>
            </a:extLst>
          </p:cNvPr>
          <p:cNvSpPr>
            <a:spLocks noGrp="1"/>
          </p:cNvSpPr>
          <p:nvPr>
            <p:ph type="dt" sz="half" idx="10"/>
          </p:nvPr>
        </p:nvSpPr>
        <p:spPr/>
        <p:txBody>
          <a:bodyPr/>
          <a:lstStyle/>
          <a:p>
            <a:fld id="{9E2FEAC2-5A55-4453-9939-459022A9B5B7}" type="datetime1">
              <a:rPr lang="el-GR" smtClean="0"/>
              <a:t>9/2/2021</a:t>
            </a:fld>
            <a:endParaRPr lang="el-GR"/>
          </a:p>
        </p:txBody>
      </p:sp>
      <p:sp>
        <p:nvSpPr>
          <p:cNvPr id="6" name="Θέση υποσέλιδου 5">
            <a:extLst>
              <a:ext uri="{FF2B5EF4-FFF2-40B4-BE49-F238E27FC236}">
                <a16:creationId xmlns:a16="http://schemas.microsoft.com/office/drawing/2014/main" xmlns="" id="{D5CFD299-4438-47B5-9501-943EDAD4D0D1}"/>
              </a:ext>
            </a:extLst>
          </p:cNvPr>
          <p:cNvSpPr>
            <a:spLocks noGrp="1"/>
          </p:cNvSpPr>
          <p:nvPr>
            <p:ph type="ftr" sz="quarter" idx="11"/>
          </p:nvPr>
        </p:nvSpPr>
        <p:spPr/>
        <p:txBody>
          <a:bodyPr/>
          <a:lstStyle/>
          <a:p>
            <a:r>
              <a:rPr lang="el-GR"/>
              <a:t>Σμπρίνη Βασιλική</a:t>
            </a:r>
          </a:p>
        </p:txBody>
      </p:sp>
      <p:sp>
        <p:nvSpPr>
          <p:cNvPr id="7" name="Θέση αριθμού διαφάνειας 6">
            <a:extLst>
              <a:ext uri="{FF2B5EF4-FFF2-40B4-BE49-F238E27FC236}">
                <a16:creationId xmlns:a16="http://schemas.microsoft.com/office/drawing/2014/main" xmlns="" id="{5D0FB008-A28E-48A7-97AF-E451755B2712}"/>
              </a:ext>
            </a:extLst>
          </p:cNvPr>
          <p:cNvSpPr>
            <a:spLocks noGrp="1"/>
          </p:cNvSpPr>
          <p:nvPr>
            <p:ph type="sldNum" sz="quarter" idx="12"/>
          </p:nvPr>
        </p:nvSpPr>
        <p:spPr/>
        <p:txBody>
          <a:bodyPr/>
          <a:lstStyle/>
          <a:p>
            <a:fld id="{90324E5F-3BB3-42F5-A7C7-ADDBD16A52C5}" type="slidenum">
              <a:rPr lang="el-GR" smtClean="0"/>
              <a:t>‹#›</a:t>
            </a:fld>
            <a:endParaRPr lang="el-GR"/>
          </a:p>
        </p:txBody>
      </p:sp>
    </p:spTree>
    <p:extLst>
      <p:ext uri="{BB962C8B-B14F-4D97-AF65-F5344CB8AC3E}">
        <p14:creationId xmlns:p14="http://schemas.microsoft.com/office/powerpoint/2010/main" val="381410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5293E64F-D062-4B11-AAF2-A814E242058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D91474B6-0280-4B5D-89EB-A5642BCC7838}"/>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85D9FBF2-DBBD-4A1A-AC51-A6D9A078328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6E369-BBC8-46FE-A6C9-089176E93E60}" type="datetime1">
              <a:rPr lang="el-GR" smtClean="0"/>
              <a:t>9/2/2021</a:t>
            </a:fld>
            <a:endParaRPr lang="el-GR" dirty="0"/>
          </a:p>
        </p:txBody>
      </p:sp>
      <p:sp>
        <p:nvSpPr>
          <p:cNvPr id="5" name="Θέση υποσέλιδου 4">
            <a:extLst>
              <a:ext uri="{FF2B5EF4-FFF2-40B4-BE49-F238E27FC236}">
                <a16:creationId xmlns:a16="http://schemas.microsoft.com/office/drawing/2014/main" xmlns="" id="{47D93774-6BAD-4604-8FF6-9BA4BABB21AC}"/>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Σμπρίνη Βασιλική</a:t>
            </a:r>
            <a:endParaRPr lang="el-GR" noProof="0" dirty="0"/>
          </a:p>
        </p:txBody>
      </p:sp>
      <p:sp>
        <p:nvSpPr>
          <p:cNvPr id="6" name="Θέση αριθμού διαφάνειας 5">
            <a:extLst>
              <a:ext uri="{FF2B5EF4-FFF2-40B4-BE49-F238E27FC236}">
                <a16:creationId xmlns:a16="http://schemas.microsoft.com/office/drawing/2014/main" xmlns="" id="{ADECED6B-7FEB-41A6-8582-53E6E5255A85}"/>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AEAE4A8-A6E5-453E-B946-FB774B73F48C}" type="slidenum">
              <a:rPr lang="el-GR" noProof="0" smtClean="0"/>
              <a:pPr rtl="0"/>
              <a:t>‹#›</a:t>
            </a:fld>
            <a:endParaRPr lang="el-GR" noProof="0" dirty="0"/>
          </a:p>
        </p:txBody>
      </p:sp>
    </p:spTree>
    <p:extLst>
      <p:ext uri="{BB962C8B-B14F-4D97-AF65-F5344CB8AC3E}">
        <p14:creationId xmlns:p14="http://schemas.microsoft.com/office/powerpoint/2010/main" val="17982273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l-G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549796" y="5395086"/>
            <a:ext cx="42862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spcBef>
                <a:spcPct val="0"/>
              </a:spcBef>
              <a:spcAft>
                <a:spcPts val="600"/>
              </a:spcAft>
              <a:buClrTx/>
              <a:buSzTx/>
              <a:buFontTx/>
              <a:buNone/>
              <a:tabLst/>
            </a:pPr>
            <a:r>
              <a:rPr lang="el-GR" sz="2000" b="1" dirty="0">
                <a:solidFill>
                  <a:schemeClr val="bg2">
                    <a:lumMod val="10000"/>
                  </a:schemeClr>
                </a:solidFill>
                <a:latin typeface="Times New Roman" pitchFamily="18" charset="0"/>
                <a:cs typeface="Times New Roman" pitchFamily="18" charset="0"/>
              </a:rPr>
              <a:t>Επιμέλεια: Τσίγκου Κωνσταντίνα</a:t>
            </a:r>
            <a:endParaRPr kumimoji="0" lang="el-GR" sz="2000" b="1" i="0" u="none" strike="noStrike" cap="none" normalizeH="0" baseline="0" dirty="0">
              <a:ln>
                <a:noFill/>
              </a:ln>
              <a:solidFill>
                <a:schemeClr val="bg2">
                  <a:lumMod val="10000"/>
                </a:schemeClr>
              </a:solidFill>
              <a:effectLst/>
              <a:latin typeface="Times New Roman" pitchFamily="18" charset="0"/>
              <a:ea typeface="Calibri" pitchFamily="34" charset="0"/>
              <a:cs typeface="Times New Roman" pitchFamily="18" charset="0"/>
            </a:endParaRPr>
          </a:p>
        </p:txBody>
      </p:sp>
      <p:sp>
        <p:nvSpPr>
          <p:cNvPr id="22533" name="Rectangle 5"/>
          <p:cNvSpPr>
            <a:spLocks noChangeArrowheads="1"/>
          </p:cNvSpPr>
          <p:nvPr/>
        </p:nvSpPr>
        <p:spPr bwMode="auto">
          <a:xfrm>
            <a:off x="549796" y="5752485"/>
            <a:ext cx="479199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pPr>
            <a:r>
              <a:rPr lang="el-GR" sz="2000" b="1" dirty="0">
                <a:solidFill>
                  <a:schemeClr val="bg2">
                    <a:lumMod val="10000"/>
                  </a:schemeClr>
                </a:solidFill>
                <a:latin typeface="Times New Roman" pitchFamily="18" charset="0"/>
                <a:ea typeface="Calibri" pitchFamily="34" charset="0"/>
                <a:cs typeface="Times New Roman" pitchFamily="18" charset="0"/>
              </a:rPr>
              <a:t>Εισηγητής: Ξηρογιάννης Γεώργιος</a:t>
            </a:r>
            <a:endParaRPr kumimoji="0" lang="el-GR" sz="2000" b="0" i="0" u="none" strike="noStrike" cap="none" normalizeH="0" baseline="0" dirty="0">
              <a:ln>
                <a:noFill/>
              </a:ln>
              <a:solidFill>
                <a:schemeClr val="bg2">
                  <a:lumMod val="10000"/>
                </a:schemeClr>
              </a:solidFill>
              <a:effectLst/>
              <a:latin typeface="Arial" pitchFamily="34" charset="0"/>
              <a:cs typeface="Arial" pitchFamily="34" charset="0"/>
            </a:endParaRPr>
          </a:p>
        </p:txBody>
      </p:sp>
      <p:sp>
        <p:nvSpPr>
          <p:cNvPr id="7" name="Ορθογώνιο 6">
            <a:extLst>
              <a:ext uri="{FF2B5EF4-FFF2-40B4-BE49-F238E27FC236}">
                <a16:creationId xmlns:a16="http://schemas.microsoft.com/office/drawing/2014/main" xmlns="" id="{2A1E6D83-BCB2-4DD5-B0C4-90510537F0E2}"/>
              </a:ext>
            </a:extLst>
          </p:cNvPr>
          <p:cNvSpPr/>
          <p:nvPr/>
        </p:nvSpPr>
        <p:spPr>
          <a:xfrm>
            <a:off x="3115363" y="6152595"/>
            <a:ext cx="242374" cy="369332"/>
          </a:xfrm>
          <a:prstGeom prst="rect">
            <a:avLst/>
          </a:prstGeom>
        </p:spPr>
        <p:txBody>
          <a:bodyPr wrap="none">
            <a:spAutoFit/>
          </a:bodyPr>
          <a:lstStyle/>
          <a:p>
            <a:pPr>
              <a:spcAft>
                <a:spcPts val="600"/>
              </a:spcAft>
            </a:pPr>
            <a:r>
              <a:rPr lang="el-GR" dirty="0"/>
              <a:t> </a:t>
            </a:r>
          </a:p>
        </p:txBody>
      </p:sp>
      <p:sp>
        <p:nvSpPr>
          <p:cNvPr id="2" name="Θέση ημερομηνίας 1"/>
          <p:cNvSpPr>
            <a:spLocks noGrp="1"/>
          </p:cNvSpPr>
          <p:nvPr>
            <p:ph type="dt" sz="half" idx="10"/>
          </p:nvPr>
        </p:nvSpPr>
        <p:spPr/>
        <p:txBody>
          <a:bodyPr/>
          <a:lstStyle/>
          <a:p>
            <a:endParaRPr lang="el-GR" dirty="0"/>
          </a:p>
          <a:p>
            <a:endParaRPr lang="el-GR" dirty="0"/>
          </a:p>
        </p:txBody>
      </p:sp>
      <p:sp>
        <p:nvSpPr>
          <p:cNvPr id="3" name="Υπότιτλος 2"/>
          <p:cNvSpPr>
            <a:spLocks noGrp="1"/>
          </p:cNvSpPr>
          <p:nvPr>
            <p:ph type="subTitle" idx="4294967295"/>
          </p:nvPr>
        </p:nvSpPr>
        <p:spPr>
          <a:xfrm>
            <a:off x="0" y="2781300"/>
            <a:ext cx="6148388" cy="2232025"/>
          </a:xfrm>
        </p:spPr>
        <p:txBody>
          <a:bodyPr rtlCol="0">
            <a:noAutofit/>
          </a:bodyPr>
          <a:lstStyle/>
          <a:p>
            <a:pPr marL="0" indent="0" algn="ctr">
              <a:buNone/>
            </a:pPr>
            <a:r>
              <a:rPr lang="el-GR" sz="3200" b="1" dirty="0">
                <a:solidFill>
                  <a:schemeClr val="bg2">
                    <a:lumMod val="10000"/>
                  </a:schemeClr>
                </a:solidFill>
              </a:rPr>
              <a:t>Πτυχιακή εργασία</a:t>
            </a:r>
          </a:p>
          <a:p>
            <a:pPr marL="0" indent="0" algn="ctr">
              <a:buNone/>
            </a:pPr>
            <a:r>
              <a:rPr lang="el-GR" sz="3200" b="1" dirty="0">
                <a:solidFill>
                  <a:schemeClr val="bg2">
                    <a:lumMod val="10000"/>
                  </a:schemeClr>
                </a:solidFill>
              </a:rPr>
              <a:t>«Κρυφή ζάχαρη: Πώς εμπλέκεται στα τρόφιμα και οι επιπτώσεις στην ανθρώπινη υγεία»</a:t>
            </a:r>
          </a:p>
        </p:txBody>
      </p:sp>
      <p:pic>
        <p:nvPicPr>
          <p:cNvPr id="10" name="Εικόνα 9"/>
          <p:cNvPicPr/>
          <p:nvPr/>
        </p:nvPicPr>
        <p:blipFill>
          <a:blip r:embed="rId3" cstate="print">
            <a:extLst>
              <a:ext uri="{28A0092B-C50C-407E-A947-70E740481C1C}">
                <a14:useLocalDpi xmlns:a14="http://schemas.microsoft.com/office/drawing/2010/main" val="0"/>
              </a:ext>
            </a:extLst>
          </a:blip>
          <a:stretch>
            <a:fillRect/>
          </a:stretch>
        </p:blipFill>
        <p:spPr>
          <a:xfrm>
            <a:off x="0" y="9643"/>
            <a:ext cx="1773932" cy="1511205"/>
          </a:xfrm>
          <a:prstGeom prst="rect">
            <a:avLst/>
          </a:prstGeom>
          <a:ln>
            <a:noFill/>
          </a:ln>
          <a:effectLst>
            <a:softEdge rad="112500"/>
          </a:effectLst>
        </p:spPr>
      </p:pic>
      <p:sp>
        <p:nvSpPr>
          <p:cNvPr id="5" name="TextBox 4"/>
          <p:cNvSpPr txBox="1"/>
          <p:nvPr/>
        </p:nvSpPr>
        <p:spPr>
          <a:xfrm>
            <a:off x="1773932" y="349746"/>
            <a:ext cx="6768752" cy="830997"/>
          </a:xfrm>
          <a:prstGeom prst="rect">
            <a:avLst/>
          </a:prstGeom>
          <a:noFill/>
        </p:spPr>
        <p:txBody>
          <a:bodyPr wrap="square" rtlCol="0">
            <a:spAutoFit/>
          </a:bodyPr>
          <a:lstStyle/>
          <a:p>
            <a:pPr algn="ctr"/>
            <a:r>
              <a:rPr lang="el-GR" sz="2400" b="1" dirty="0">
                <a:solidFill>
                  <a:schemeClr val="bg2">
                    <a:lumMod val="10000"/>
                  </a:schemeClr>
                </a:solidFill>
              </a:rPr>
              <a:t>ΠΑΝΕΠΙΣΤΗΜΙΟ ΠΕΛΟΠΟΝΝΗΣΟΥ</a:t>
            </a:r>
          </a:p>
          <a:p>
            <a:pPr algn="ctr"/>
            <a:r>
              <a:rPr lang="el-GR" sz="2400" b="1" dirty="0">
                <a:solidFill>
                  <a:schemeClr val="bg2">
                    <a:lumMod val="10000"/>
                  </a:schemeClr>
                </a:solidFill>
              </a:rPr>
              <a:t>ΤΜΗΜΑ ΕΠΙΣΤΗΜΗΣ ΚΑΙ ΤΕΧΝΟΛΟΓΙΑΣ ΤΡΟΦΙΜΩΝ</a:t>
            </a:r>
          </a:p>
        </p:txBody>
      </p:sp>
      <p:pic>
        <p:nvPicPr>
          <p:cNvPr id="13" name="Εικόνα 12"/>
          <p:cNvPicPr/>
          <p:nvPr/>
        </p:nvPicPr>
        <p:blipFill>
          <a:blip r:embed="rId4" cstate="print">
            <a:extLst>
              <a:ext uri="{BEBA8EAE-BF5A-486C-A8C5-ECC9F3942E4B}">
                <a14:imgProps xmlns:a14="http://schemas.microsoft.com/office/drawing/2010/main">
                  <a14:imgLayer r:embed="rId5">
                    <a14:imgEffect>
                      <a14:artisticTexturizer/>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950396" y="1412295"/>
            <a:ext cx="5606777" cy="4382901"/>
          </a:xfrm>
          <a:prstGeom prst="rect">
            <a:avLst/>
          </a:prstGeom>
          <a:ln>
            <a:noFill/>
          </a:ln>
          <a:effectLst>
            <a:softEdge rad="112500"/>
          </a:effectLst>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a:xfrm>
            <a:off x="761802" y="6199632"/>
            <a:ext cx="3866489" cy="365760"/>
          </a:xfrm>
        </p:spPr>
        <p:txBody>
          <a:bodyPr vert="horz" lIns="91440" tIns="45720" rIns="91440" bIns="45720" rtlCol="0" anchor="ctr">
            <a:normAutofit/>
          </a:bodyPr>
          <a:lstStyle/>
          <a:p>
            <a:pPr>
              <a:spcAft>
                <a:spcPts val="600"/>
              </a:spcAft>
              <a:defRPr/>
            </a:pPr>
            <a:fld id="{9F35746C-2457-4445-A422-4EC0032EF88D}" type="datetime1">
              <a:rPr lang="el-GR" sz="1100" smtClean="0">
                <a:solidFill>
                  <a:schemeClr val="tx1">
                    <a:alpha val="80000"/>
                  </a:schemeClr>
                </a:solidFill>
                <a:latin typeface="Calibri" panose="020F0502020204030204"/>
              </a:rPr>
              <a:t>9/2/2021</a:t>
            </a:fld>
            <a:endParaRPr lang="en-US" sz="1100" dirty="0">
              <a:solidFill>
                <a:schemeClr val="tx1">
                  <a:alpha val="80000"/>
                </a:schemeClr>
              </a:solidFill>
              <a:latin typeface="Calibri" panose="020F0502020204030204"/>
            </a:endParaRPr>
          </a:p>
        </p:txBody>
      </p:sp>
      <p:sp>
        <p:nvSpPr>
          <p:cNvPr id="2" name="TextBox 1"/>
          <p:cNvSpPr txBox="1"/>
          <p:nvPr/>
        </p:nvSpPr>
        <p:spPr>
          <a:xfrm>
            <a:off x="312666" y="328424"/>
            <a:ext cx="10018939" cy="646331"/>
          </a:xfrm>
          <a:prstGeom prst="rect">
            <a:avLst/>
          </a:prstGeom>
          <a:noFill/>
        </p:spPr>
        <p:txBody>
          <a:bodyPr wrap="square" rtlCol="0">
            <a:spAutoFit/>
          </a:bodyPr>
          <a:lstStyle/>
          <a:p>
            <a:r>
              <a:rPr lang="el-GR" sz="3600" dirty="0">
                <a:solidFill>
                  <a:schemeClr val="bg2">
                    <a:lumMod val="10000"/>
                  </a:schemeClr>
                </a:solidFill>
              </a:rPr>
              <a:t>Τα αδύνατα σημεία της επεξεργασίας της ζάχαρης</a:t>
            </a:r>
          </a:p>
        </p:txBody>
      </p:sp>
      <p:graphicFrame>
        <p:nvGraphicFramePr>
          <p:cNvPr id="5" name="Διάγραμμα 4"/>
          <p:cNvGraphicFramePr/>
          <p:nvPr>
            <p:extLst>
              <p:ext uri="{D42A27DB-BD31-4B8C-83A1-F6EECF244321}">
                <p14:modId xmlns:p14="http://schemas.microsoft.com/office/powerpoint/2010/main" val="711084245"/>
              </p:ext>
            </p:extLst>
          </p:nvPr>
        </p:nvGraphicFramePr>
        <p:xfrm>
          <a:off x="323945" y="974755"/>
          <a:ext cx="11387091" cy="5334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34449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12" name="Rectangle 11">
            <a:extLst>
              <a:ext uri="{FF2B5EF4-FFF2-40B4-BE49-F238E27FC236}">
                <a16:creationId xmlns:a16="http://schemas.microsoft.com/office/drawing/2014/main" xmlns="" id="{CAEBFCD5-5356-4326-8D39-8235A46CD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0605" y="1187311"/>
            <a:ext cx="5088227"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F6814848-248A-47DD-88E0-95099D951E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096" y="1178924"/>
            <a:ext cx="5088227"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18BDA89-0D2C-4C4E-99F6-D7A220FE4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3593" y="1130846"/>
            <a:ext cx="5038162"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aphic 38">
            <a:extLst>
              <a:ext uri="{FF2B5EF4-FFF2-40B4-BE49-F238E27FC236}">
                <a16:creationId xmlns:a16="http://schemas.microsoft.com/office/drawing/2014/main" xmlns="" id="{6B67BE95-96EF-433C-9F29-B0732AA6B6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3013" y="1424181"/>
            <a:ext cx="1355185" cy="503582"/>
            <a:chOff x="2267504" y="2540250"/>
            <a:chExt cx="1990951" cy="739640"/>
          </a:xfrm>
          <a:solidFill>
            <a:schemeClr val="bg1"/>
          </a:solidFill>
        </p:grpSpPr>
        <p:sp>
          <p:nvSpPr>
            <p:cNvPr id="19" name="Freeform: Shape 18">
              <a:extLst>
                <a:ext uri="{FF2B5EF4-FFF2-40B4-BE49-F238E27FC236}">
                  <a16:creationId xmlns:a16="http://schemas.microsoft.com/office/drawing/2014/main" xmlns="" id="{AD324976-1596-4B76-A61C-5626816B24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xmlns="" id="{C44DEF24-FB22-48A2-8257-B97AD7E1AA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sp>
        <p:nvSpPr>
          <p:cNvPr id="22" name="Graphic 212">
            <a:extLst>
              <a:ext uri="{FF2B5EF4-FFF2-40B4-BE49-F238E27FC236}">
                <a16:creationId xmlns:a16="http://schemas.microsoft.com/office/drawing/2014/main" xmlns="" id="{7CE98B01-ED41-482F-AFA1-19C7FA7C04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01355" y="629793"/>
            <a:ext cx="914327"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4" name="Graphic 212">
            <a:extLst>
              <a:ext uri="{FF2B5EF4-FFF2-40B4-BE49-F238E27FC236}">
                <a16:creationId xmlns:a16="http://schemas.microsoft.com/office/drawing/2014/main" xmlns="" id="{B9CABDD0-8DF6-4974-A224-9A2A81778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01355" y="629793"/>
            <a:ext cx="914327"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6" name="Graphic 4">
            <a:extLst>
              <a:ext uri="{FF2B5EF4-FFF2-40B4-BE49-F238E27FC236}">
                <a16:creationId xmlns:a16="http://schemas.microsoft.com/office/drawing/2014/main" xmlns="" id="{D6E8B984-55B9-4A62-A043-997D00F0AE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531230" y="5188771"/>
            <a:ext cx="1076505" cy="1076789"/>
            <a:chOff x="5829300" y="3162300"/>
            <a:chExt cx="532256" cy="532257"/>
          </a:xfrm>
          <a:solidFill>
            <a:schemeClr val="bg1"/>
          </a:solidFill>
        </p:grpSpPr>
        <p:sp>
          <p:nvSpPr>
            <p:cNvPr id="27" name="Freeform: Shape 26">
              <a:extLst>
                <a:ext uri="{FF2B5EF4-FFF2-40B4-BE49-F238E27FC236}">
                  <a16:creationId xmlns:a16="http://schemas.microsoft.com/office/drawing/2014/main" xmlns="" id="{D4FAF4A8-82EB-4F6F-B601-43EBF0BD12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xmlns="" id="{26F2473F-E069-4558-9B41-E285BBE030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xmlns="" id="{FC9A4A76-2C9F-486C-9663-6A30A022DE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xmlns="" id="{88431DC7-D4CB-479A-AFA4-5B0C597A2E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xmlns="" id="{30755DA1-6F28-4612-A4A7-B915468C6D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xmlns="" id="{4616ED79-5475-49E6-A5FE-8D9DB12FB0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xmlns="" id="{21DCEB47-7140-4682-8DBF-7667BE28F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xmlns="" id="{EA931BD3-5A56-42F2-B6B5-647B28D1CF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xmlns="" id="{820E4C8E-4190-498D-9556-6DA668A81F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xmlns="" id="{54B2F30F-0B57-4D60-A087-CD6A471F68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xmlns="" id="{FC5E8C73-ED41-4214-AEE6-3C5F49384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xmlns="" id="{B1F94534-FE3E-476C-870B-E714E4A668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xmlns="" id="{8DE6C1B0-4D58-4937-B2B7-B1207CA18F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 name="Τίτλος 1"/>
          <p:cNvSpPr>
            <a:spLocks noGrp="1"/>
          </p:cNvSpPr>
          <p:nvPr>
            <p:ph type="title"/>
          </p:nvPr>
        </p:nvSpPr>
        <p:spPr>
          <a:xfrm>
            <a:off x="837981" y="1391619"/>
            <a:ext cx="4904124" cy="4042196"/>
          </a:xfrm>
        </p:spPr>
        <p:txBody>
          <a:bodyPr>
            <a:normAutofit/>
          </a:bodyPr>
          <a:lstStyle/>
          <a:p>
            <a:pPr algn="ctr"/>
            <a:r>
              <a:rPr lang="el-GR" b="1" dirty="0">
                <a:solidFill>
                  <a:schemeClr val="bg2">
                    <a:lumMod val="10000"/>
                  </a:schemeClr>
                </a:solidFill>
              </a:rPr>
              <a:t>Οι επιπτώσεις της κρυφής ζάχαρης στην ανθρώπινη υγεία</a:t>
            </a:r>
          </a:p>
        </p:txBody>
      </p:sp>
      <p:sp>
        <p:nvSpPr>
          <p:cNvPr id="3" name="Θέση περιεχομένου 2"/>
          <p:cNvSpPr>
            <a:spLocks noGrp="1"/>
          </p:cNvSpPr>
          <p:nvPr>
            <p:ph idx="1"/>
          </p:nvPr>
        </p:nvSpPr>
        <p:spPr>
          <a:xfrm>
            <a:off x="6814492" y="1087074"/>
            <a:ext cx="5030306" cy="4696741"/>
          </a:xfrm>
        </p:spPr>
        <p:txBody>
          <a:bodyPr>
            <a:noAutofit/>
          </a:bodyPr>
          <a:lstStyle/>
          <a:p>
            <a:pPr marL="388620" indent="-342900">
              <a:lnSpc>
                <a:spcPct val="150000"/>
              </a:lnSpc>
            </a:pPr>
            <a:r>
              <a:rPr lang="el-GR" sz="2800" dirty="0">
                <a:solidFill>
                  <a:schemeClr val="bg2">
                    <a:lumMod val="10000"/>
                  </a:schemeClr>
                </a:solidFill>
              </a:rPr>
              <a:t>Δέρμα</a:t>
            </a:r>
          </a:p>
          <a:p>
            <a:pPr marL="388620" indent="-342900">
              <a:lnSpc>
                <a:spcPct val="150000"/>
              </a:lnSpc>
            </a:pPr>
            <a:r>
              <a:rPr lang="el-GR" sz="2800" dirty="0">
                <a:solidFill>
                  <a:schemeClr val="bg2">
                    <a:lumMod val="10000"/>
                  </a:schemeClr>
                </a:solidFill>
              </a:rPr>
              <a:t>Μνήμη</a:t>
            </a:r>
          </a:p>
          <a:p>
            <a:pPr marL="388620" indent="-342900">
              <a:lnSpc>
                <a:spcPct val="150000"/>
              </a:lnSpc>
            </a:pPr>
            <a:r>
              <a:rPr lang="el-GR" sz="2800" dirty="0">
                <a:solidFill>
                  <a:schemeClr val="bg2">
                    <a:lumMod val="10000"/>
                  </a:schemeClr>
                </a:solidFill>
              </a:rPr>
              <a:t>Ήπαρ</a:t>
            </a:r>
          </a:p>
          <a:p>
            <a:pPr marL="388620" indent="-342900">
              <a:lnSpc>
                <a:spcPct val="150000"/>
              </a:lnSpc>
            </a:pPr>
            <a:r>
              <a:rPr lang="el-GR" sz="2800" dirty="0">
                <a:solidFill>
                  <a:schemeClr val="bg2">
                    <a:lumMod val="10000"/>
                  </a:schemeClr>
                </a:solidFill>
              </a:rPr>
              <a:t>Σακχαρώδης Διαβήτης</a:t>
            </a:r>
          </a:p>
          <a:p>
            <a:pPr marL="388620" indent="-342900">
              <a:lnSpc>
                <a:spcPct val="150000"/>
              </a:lnSpc>
            </a:pPr>
            <a:r>
              <a:rPr lang="el-GR" sz="2800" dirty="0">
                <a:solidFill>
                  <a:schemeClr val="bg2">
                    <a:lumMod val="10000"/>
                  </a:schemeClr>
                </a:solidFill>
              </a:rPr>
              <a:t>Πεπτικό σύστημα</a:t>
            </a:r>
          </a:p>
          <a:p>
            <a:pPr marL="388620" indent="-342900">
              <a:lnSpc>
                <a:spcPct val="150000"/>
              </a:lnSpc>
            </a:pPr>
            <a:r>
              <a:rPr lang="el-GR" sz="2800" dirty="0">
                <a:solidFill>
                  <a:schemeClr val="bg2">
                    <a:lumMod val="10000"/>
                  </a:schemeClr>
                </a:solidFill>
              </a:rPr>
              <a:t>Καρδιαγγειακές παθήσεις</a:t>
            </a:r>
          </a:p>
          <a:p>
            <a:pPr marL="45720" indent="0">
              <a:lnSpc>
                <a:spcPct val="150000"/>
              </a:lnSpc>
              <a:buNone/>
            </a:pPr>
            <a:endParaRPr lang="el-GR" sz="2800" dirty="0">
              <a:solidFill>
                <a:schemeClr val="bg1"/>
              </a:solidFill>
            </a:endParaRPr>
          </a:p>
        </p:txBody>
      </p:sp>
      <p:sp>
        <p:nvSpPr>
          <p:cNvPr id="4" name="Θέση ημερομηνίας 3"/>
          <p:cNvSpPr>
            <a:spLocks noGrp="1"/>
          </p:cNvSpPr>
          <p:nvPr>
            <p:ph type="dt" sz="half" idx="10"/>
          </p:nvPr>
        </p:nvSpPr>
        <p:spPr/>
        <p:txBody>
          <a:bodyPr>
            <a:normAutofit/>
          </a:bodyPr>
          <a:lstStyle/>
          <a:p>
            <a:pPr>
              <a:spcAft>
                <a:spcPts val="600"/>
              </a:spcAft>
            </a:pPr>
            <a:fld id="{72215F66-1057-44D5-8012-962CE84B5810}" type="datetime1">
              <a:rPr lang="el-GR" smtClean="0">
                <a:solidFill>
                  <a:schemeClr val="bg1"/>
                </a:solidFill>
              </a:rPr>
              <a:t>9/2/2021</a:t>
            </a:fld>
            <a:endParaRPr lang="el-GR" dirty="0">
              <a:solidFill>
                <a:schemeClr val="bg1"/>
              </a:solidFill>
            </a:endParaRPr>
          </a:p>
        </p:txBody>
      </p:sp>
    </p:spTree>
    <p:extLst>
      <p:ext uri="{BB962C8B-B14F-4D97-AF65-F5344CB8AC3E}">
        <p14:creationId xmlns:p14="http://schemas.microsoft.com/office/powerpoint/2010/main" val="286936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CAEBFCD5-5356-4326-8D39-8235A46CD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0605" y="1187311"/>
            <a:ext cx="5088227"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F6814848-248A-47DD-88E0-95099D951E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096" y="1178924"/>
            <a:ext cx="5088227"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18BDA89-0D2C-4C4E-99F6-D7A220FE4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3593" y="1130846"/>
            <a:ext cx="5038162"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aphic 38">
            <a:extLst>
              <a:ext uri="{FF2B5EF4-FFF2-40B4-BE49-F238E27FC236}">
                <a16:creationId xmlns:a16="http://schemas.microsoft.com/office/drawing/2014/main" xmlns="" id="{6B67BE95-96EF-433C-9F29-B0732AA6B6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3013" y="1424181"/>
            <a:ext cx="1355185" cy="503582"/>
            <a:chOff x="2267504" y="2540250"/>
            <a:chExt cx="1990951" cy="739640"/>
          </a:xfrm>
          <a:solidFill>
            <a:schemeClr val="bg1"/>
          </a:solidFill>
        </p:grpSpPr>
        <p:sp>
          <p:nvSpPr>
            <p:cNvPr id="19" name="Freeform: Shape 18">
              <a:extLst>
                <a:ext uri="{FF2B5EF4-FFF2-40B4-BE49-F238E27FC236}">
                  <a16:creationId xmlns:a16="http://schemas.microsoft.com/office/drawing/2014/main" xmlns="" id="{AD324976-1596-4B76-A61C-5626816B24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xmlns="" id="{C44DEF24-FB22-48A2-8257-B97AD7E1AA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sp>
        <p:nvSpPr>
          <p:cNvPr id="22" name="Graphic 212">
            <a:extLst>
              <a:ext uri="{FF2B5EF4-FFF2-40B4-BE49-F238E27FC236}">
                <a16:creationId xmlns:a16="http://schemas.microsoft.com/office/drawing/2014/main" xmlns="" id="{7CE98B01-ED41-482F-AFA1-19C7FA7C04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01355" y="629793"/>
            <a:ext cx="914327"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4" name="Graphic 212">
            <a:extLst>
              <a:ext uri="{FF2B5EF4-FFF2-40B4-BE49-F238E27FC236}">
                <a16:creationId xmlns:a16="http://schemas.microsoft.com/office/drawing/2014/main" xmlns="" id="{B9CABDD0-8DF6-4974-A224-9A2A81778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01355" y="629793"/>
            <a:ext cx="914327"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6" name="Graphic 4">
            <a:extLst>
              <a:ext uri="{FF2B5EF4-FFF2-40B4-BE49-F238E27FC236}">
                <a16:creationId xmlns:a16="http://schemas.microsoft.com/office/drawing/2014/main" xmlns="" id="{D6E8B984-55B9-4A62-A043-997D00F0AE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531230" y="5188771"/>
            <a:ext cx="1076505" cy="1076789"/>
            <a:chOff x="5829300" y="3162300"/>
            <a:chExt cx="532256" cy="532257"/>
          </a:xfrm>
          <a:solidFill>
            <a:schemeClr val="bg1"/>
          </a:solidFill>
        </p:grpSpPr>
        <p:sp>
          <p:nvSpPr>
            <p:cNvPr id="27" name="Freeform: Shape 26">
              <a:extLst>
                <a:ext uri="{FF2B5EF4-FFF2-40B4-BE49-F238E27FC236}">
                  <a16:creationId xmlns:a16="http://schemas.microsoft.com/office/drawing/2014/main" xmlns="" id="{D4FAF4A8-82EB-4F6F-B601-43EBF0BD12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xmlns="" id="{26F2473F-E069-4558-9B41-E285BBE030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xmlns="" id="{FC9A4A76-2C9F-486C-9663-6A30A022DE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xmlns="" id="{88431DC7-D4CB-479A-AFA4-5B0C597A2E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xmlns="" id="{30755DA1-6F28-4612-A4A7-B915468C6D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xmlns="" id="{4616ED79-5475-49E6-A5FE-8D9DB12FB0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xmlns="" id="{21DCEB47-7140-4682-8DBF-7667BE28F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xmlns="" id="{EA931BD3-5A56-42F2-B6B5-647B28D1CF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xmlns="" id="{820E4C8E-4190-498D-9556-6DA668A81F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xmlns="" id="{54B2F30F-0B57-4D60-A087-CD6A471F68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xmlns="" id="{FC5E8C73-ED41-4214-AEE6-3C5F49384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xmlns="" id="{B1F94534-FE3E-476C-870B-E714E4A668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xmlns="" id="{8DE6C1B0-4D58-4937-B2B7-B1207CA18F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 name="Τίτλος 1"/>
          <p:cNvSpPr>
            <a:spLocks noGrp="1"/>
          </p:cNvSpPr>
          <p:nvPr>
            <p:ph type="title"/>
          </p:nvPr>
        </p:nvSpPr>
        <p:spPr>
          <a:xfrm>
            <a:off x="837981" y="1391619"/>
            <a:ext cx="4904124" cy="4042196"/>
          </a:xfrm>
        </p:spPr>
        <p:txBody>
          <a:bodyPr>
            <a:normAutofit/>
          </a:bodyPr>
          <a:lstStyle/>
          <a:p>
            <a:pPr algn="ctr"/>
            <a:r>
              <a:rPr lang="el-GR" b="1" dirty="0">
                <a:solidFill>
                  <a:schemeClr val="bg2">
                    <a:lumMod val="10000"/>
                  </a:schemeClr>
                </a:solidFill>
              </a:rPr>
              <a:t>Οι επιπτώσεις της κρυφής ζάχαρης στην ανθρώπινη υγεία</a:t>
            </a:r>
          </a:p>
        </p:txBody>
      </p:sp>
      <p:sp>
        <p:nvSpPr>
          <p:cNvPr id="3" name="Θέση περιεχομένου 2"/>
          <p:cNvSpPr>
            <a:spLocks noGrp="1"/>
          </p:cNvSpPr>
          <p:nvPr>
            <p:ph idx="1"/>
          </p:nvPr>
        </p:nvSpPr>
        <p:spPr>
          <a:xfrm>
            <a:off x="6814492" y="908720"/>
            <a:ext cx="5030306" cy="4999868"/>
          </a:xfrm>
        </p:spPr>
        <p:txBody>
          <a:bodyPr>
            <a:noAutofit/>
          </a:bodyPr>
          <a:lstStyle/>
          <a:p>
            <a:pPr marL="388620" indent="-342900">
              <a:lnSpc>
                <a:spcPct val="150000"/>
              </a:lnSpc>
            </a:pPr>
            <a:r>
              <a:rPr lang="el-GR" sz="2800" dirty="0">
                <a:solidFill>
                  <a:schemeClr val="bg2">
                    <a:lumMod val="10000"/>
                  </a:schemeClr>
                </a:solidFill>
              </a:rPr>
              <a:t>Παχυσαρκία</a:t>
            </a:r>
          </a:p>
          <a:p>
            <a:pPr marL="388620" indent="-342900">
              <a:lnSpc>
                <a:spcPct val="150000"/>
              </a:lnSpc>
            </a:pPr>
            <a:r>
              <a:rPr lang="el-GR" sz="2800" dirty="0">
                <a:solidFill>
                  <a:schemeClr val="bg2">
                    <a:lumMod val="10000"/>
                  </a:schemeClr>
                </a:solidFill>
              </a:rPr>
              <a:t>Στοματική υγεία</a:t>
            </a:r>
          </a:p>
          <a:p>
            <a:pPr marL="388620" indent="-342900">
              <a:lnSpc>
                <a:spcPct val="150000"/>
              </a:lnSpc>
            </a:pPr>
            <a:r>
              <a:rPr lang="el-GR" sz="2800" dirty="0">
                <a:solidFill>
                  <a:schemeClr val="bg2">
                    <a:lumMod val="10000"/>
                  </a:schemeClr>
                </a:solidFill>
              </a:rPr>
              <a:t>Αρτηριακή πίεση</a:t>
            </a:r>
          </a:p>
          <a:p>
            <a:pPr marL="388620" indent="-342900">
              <a:lnSpc>
                <a:spcPct val="150000"/>
              </a:lnSpc>
            </a:pPr>
            <a:r>
              <a:rPr lang="el-GR" sz="2800" dirty="0">
                <a:solidFill>
                  <a:schemeClr val="bg2">
                    <a:lumMod val="10000"/>
                  </a:schemeClr>
                </a:solidFill>
              </a:rPr>
              <a:t>Αρθρώσεις-Ορθοπεδικά προβλήματα</a:t>
            </a:r>
          </a:p>
          <a:p>
            <a:pPr marL="388620" indent="-342900">
              <a:lnSpc>
                <a:spcPct val="150000"/>
              </a:lnSpc>
            </a:pPr>
            <a:r>
              <a:rPr lang="el-GR" sz="2800" dirty="0">
                <a:solidFill>
                  <a:schemeClr val="bg2">
                    <a:lumMod val="10000"/>
                  </a:schemeClr>
                </a:solidFill>
              </a:rPr>
              <a:t>Πιθανά εγκεφαλικά</a:t>
            </a:r>
          </a:p>
          <a:p>
            <a:pPr marL="388620" indent="-342900">
              <a:lnSpc>
                <a:spcPct val="150000"/>
              </a:lnSpc>
            </a:pPr>
            <a:r>
              <a:rPr lang="el-GR" sz="2800" dirty="0">
                <a:solidFill>
                  <a:schemeClr val="bg2">
                    <a:lumMod val="10000"/>
                  </a:schemeClr>
                </a:solidFill>
              </a:rPr>
              <a:t>Καρκίνος</a:t>
            </a:r>
          </a:p>
          <a:p>
            <a:pPr marL="45720" indent="0">
              <a:lnSpc>
                <a:spcPct val="150000"/>
              </a:lnSpc>
              <a:buNone/>
            </a:pPr>
            <a:endParaRPr lang="el-GR" sz="2800" dirty="0">
              <a:solidFill>
                <a:schemeClr val="bg1"/>
              </a:solidFill>
            </a:endParaRPr>
          </a:p>
        </p:txBody>
      </p:sp>
      <p:sp>
        <p:nvSpPr>
          <p:cNvPr id="4" name="Θέση ημερομηνίας 3"/>
          <p:cNvSpPr>
            <a:spLocks noGrp="1"/>
          </p:cNvSpPr>
          <p:nvPr>
            <p:ph type="dt" sz="half" idx="10"/>
          </p:nvPr>
        </p:nvSpPr>
        <p:spPr/>
        <p:txBody>
          <a:bodyPr>
            <a:normAutofit/>
          </a:bodyPr>
          <a:lstStyle/>
          <a:p>
            <a:pPr>
              <a:spcAft>
                <a:spcPts val="600"/>
              </a:spcAft>
            </a:pPr>
            <a:fld id="{72215F66-1057-44D5-8012-962CE84B5810}" type="datetime1">
              <a:rPr lang="el-GR" smtClean="0">
                <a:solidFill>
                  <a:schemeClr val="bg1"/>
                </a:solidFill>
              </a:rPr>
              <a:t>9/2/2021</a:t>
            </a:fld>
            <a:endParaRPr lang="el-GR" dirty="0">
              <a:solidFill>
                <a:schemeClr val="bg1"/>
              </a:solidFill>
            </a:endParaRPr>
          </a:p>
        </p:txBody>
      </p:sp>
    </p:spTree>
    <p:extLst>
      <p:ext uri="{BB962C8B-B14F-4D97-AF65-F5344CB8AC3E}">
        <p14:creationId xmlns:p14="http://schemas.microsoft.com/office/powerpoint/2010/main" val="347681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756" y="116632"/>
            <a:ext cx="11449272" cy="662781"/>
          </a:xfrm>
        </p:spPr>
        <p:txBody>
          <a:bodyPr>
            <a:noAutofit/>
          </a:bodyPr>
          <a:lstStyle/>
          <a:p>
            <a:r>
              <a:rPr lang="el-GR" sz="3600" b="1" dirty="0">
                <a:solidFill>
                  <a:schemeClr val="bg2">
                    <a:lumMod val="10000"/>
                  </a:schemeClr>
                </a:solidFill>
                <a:effectLst>
                  <a:outerShdw blurRad="38100" dist="38100" dir="2700000" algn="tl">
                    <a:srgbClr val="000000">
                      <a:alpha val="43137"/>
                    </a:srgbClr>
                  </a:outerShdw>
                </a:effectLst>
              </a:rPr>
              <a:t>Οι επιπτώσεις της κρυφής ζάχαρης στην ανθρώπινη υγεία</a:t>
            </a:r>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2801512230"/>
              </p:ext>
            </p:extLst>
          </p:nvPr>
        </p:nvGraphicFramePr>
        <p:xfrm>
          <a:off x="333772" y="980728"/>
          <a:ext cx="1137726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ημερομηνίας 3"/>
          <p:cNvSpPr>
            <a:spLocks noGrp="1"/>
          </p:cNvSpPr>
          <p:nvPr>
            <p:ph type="dt" sz="half" idx="10"/>
          </p:nvPr>
        </p:nvSpPr>
        <p:spPr>
          <a:xfrm>
            <a:off x="761802" y="6199632"/>
            <a:ext cx="3866489" cy="365760"/>
          </a:xfrm>
        </p:spPr>
        <p:txBody>
          <a:bodyPr anchor="ctr">
            <a:normAutofit/>
          </a:bodyPr>
          <a:lstStyle/>
          <a:p>
            <a:pPr>
              <a:spcAft>
                <a:spcPts val="600"/>
              </a:spcAft>
            </a:pPr>
            <a:fld id="{A60A9654-DA3F-413A-AB27-F11F0732B995}" type="datetime1">
              <a:rPr lang="el-GR" sz="1100" smtClean="0">
                <a:solidFill>
                  <a:schemeClr val="tx1">
                    <a:alpha val="80000"/>
                  </a:schemeClr>
                </a:solidFill>
              </a:rPr>
              <a:t>9/2/2021</a:t>
            </a:fld>
            <a:endParaRPr lang="el-GR" sz="1100" dirty="0">
              <a:solidFill>
                <a:schemeClr val="tx1">
                  <a:alpha val="80000"/>
                </a:schemeClr>
              </a:solidFill>
            </a:endParaRPr>
          </a:p>
        </p:txBody>
      </p:sp>
      <p:sp>
        <p:nvSpPr>
          <p:cNvPr id="8" name="Κουλούρα 7"/>
          <p:cNvSpPr/>
          <p:nvPr/>
        </p:nvSpPr>
        <p:spPr>
          <a:xfrm>
            <a:off x="3862164" y="2276872"/>
            <a:ext cx="449401" cy="448903"/>
          </a:xfrm>
          <a:prstGeom prst="donut">
            <a:avLst>
              <a:gd name="adj" fmla="val 7460"/>
            </a:avLst>
          </a:prstGeom>
        </p:spPr>
        <p:style>
          <a:lnRef idx="2">
            <a:schemeClr val="accent3">
              <a:shade val="80000"/>
              <a:hueOff val="0"/>
              <a:satOff val="0"/>
              <a:lumOff val="19092"/>
              <a:alphaOff val="0"/>
            </a:schemeClr>
          </a:lnRef>
          <a:fillRef idx="1">
            <a:schemeClr val="accent3">
              <a:shade val="80000"/>
              <a:hueOff val="0"/>
              <a:satOff val="0"/>
              <a:lumOff val="19092"/>
              <a:alphaOff val="0"/>
            </a:schemeClr>
          </a:fillRef>
          <a:effectRef idx="0">
            <a:schemeClr val="accent3">
              <a:shade val="80000"/>
              <a:hueOff val="0"/>
              <a:satOff val="0"/>
              <a:lumOff val="19092"/>
              <a:alphaOff val="0"/>
            </a:schemeClr>
          </a:effectRef>
          <a:fontRef idx="minor">
            <a:schemeClr val="lt1"/>
          </a:fontRef>
        </p:style>
      </p:sp>
    </p:spTree>
    <p:extLst>
      <p:ext uri="{BB962C8B-B14F-4D97-AF65-F5344CB8AC3E}">
        <p14:creationId xmlns:p14="http://schemas.microsoft.com/office/powerpoint/2010/main" val="41272401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756" y="116632"/>
            <a:ext cx="11449272" cy="662781"/>
          </a:xfrm>
        </p:spPr>
        <p:txBody>
          <a:bodyPr>
            <a:noAutofit/>
          </a:bodyPr>
          <a:lstStyle/>
          <a:p>
            <a:r>
              <a:rPr lang="el-GR" sz="3600" b="1" dirty="0">
                <a:solidFill>
                  <a:schemeClr val="bg2">
                    <a:lumMod val="10000"/>
                  </a:schemeClr>
                </a:solidFill>
                <a:effectLst>
                  <a:outerShdw blurRad="38100" dist="38100" dir="2700000" algn="tl">
                    <a:srgbClr val="000000">
                      <a:alpha val="43137"/>
                    </a:srgbClr>
                  </a:outerShdw>
                </a:effectLst>
              </a:rPr>
              <a:t>Ήπαρ</a:t>
            </a:r>
          </a:p>
        </p:txBody>
      </p:sp>
      <p:sp>
        <p:nvSpPr>
          <p:cNvPr id="4" name="Θέση ημερομηνίας 3"/>
          <p:cNvSpPr>
            <a:spLocks noGrp="1"/>
          </p:cNvSpPr>
          <p:nvPr>
            <p:ph type="dt" sz="half" idx="10"/>
          </p:nvPr>
        </p:nvSpPr>
        <p:spPr>
          <a:xfrm>
            <a:off x="761802" y="6199632"/>
            <a:ext cx="3866489" cy="365760"/>
          </a:xfrm>
        </p:spPr>
        <p:txBody>
          <a:bodyPr anchor="ctr">
            <a:normAutofit/>
          </a:bodyPr>
          <a:lstStyle/>
          <a:p>
            <a:pPr>
              <a:spcAft>
                <a:spcPts val="600"/>
              </a:spcAft>
            </a:pPr>
            <a:fld id="{A60A9654-DA3F-413A-AB27-F11F0732B995}" type="datetime1">
              <a:rPr lang="el-GR" sz="1100" smtClean="0">
                <a:solidFill>
                  <a:schemeClr val="tx1">
                    <a:alpha val="80000"/>
                  </a:schemeClr>
                </a:solidFill>
              </a:rPr>
              <a:t>9/2/2021</a:t>
            </a:fld>
            <a:endParaRPr lang="el-GR" sz="1100" dirty="0">
              <a:solidFill>
                <a:schemeClr val="tx1">
                  <a:alpha val="80000"/>
                </a:schemeClr>
              </a:solidFill>
            </a:endParaRPr>
          </a:p>
        </p:txBody>
      </p:sp>
      <p:sp>
        <p:nvSpPr>
          <p:cNvPr id="8" name="Κουλούρα 7"/>
          <p:cNvSpPr/>
          <p:nvPr/>
        </p:nvSpPr>
        <p:spPr>
          <a:xfrm>
            <a:off x="4654252" y="1778597"/>
            <a:ext cx="449401" cy="448903"/>
          </a:xfrm>
          <a:prstGeom prst="donut">
            <a:avLst>
              <a:gd name="adj" fmla="val 7460"/>
            </a:avLst>
          </a:prstGeom>
        </p:spPr>
        <p:style>
          <a:lnRef idx="2">
            <a:schemeClr val="accent3">
              <a:shade val="80000"/>
              <a:hueOff val="0"/>
              <a:satOff val="0"/>
              <a:lumOff val="19092"/>
              <a:alphaOff val="0"/>
            </a:schemeClr>
          </a:lnRef>
          <a:fillRef idx="1">
            <a:schemeClr val="accent3">
              <a:shade val="80000"/>
              <a:hueOff val="0"/>
              <a:satOff val="0"/>
              <a:lumOff val="19092"/>
              <a:alphaOff val="0"/>
            </a:schemeClr>
          </a:fillRef>
          <a:effectRef idx="0">
            <a:schemeClr val="accent3">
              <a:shade val="80000"/>
              <a:hueOff val="0"/>
              <a:satOff val="0"/>
              <a:lumOff val="19092"/>
              <a:alphaOff val="0"/>
            </a:schemeClr>
          </a:effectRef>
          <a:fontRef idx="minor">
            <a:schemeClr val="lt1"/>
          </a:fontRef>
        </p:style>
      </p:sp>
      <p:sp>
        <p:nvSpPr>
          <p:cNvPr id="7" name="Κουλούρα 6"/>
          <p:cNvSpPr/>
          <p:nvPr/>
        </p:nvSpPr>
        <p:spPr>
          <a:xfrm>
            <a:off x="6598468" y="4869160"/>
            <a:ext cx="449401" cy="448903"/>
          </a:xfrm>
          <a:prstGeom prst="donut">
            <a:avLst>
              <a:gd name="adj" fmla="val 7460"/>
            </a:avLst>
          </a:prstGeom>
        </p:spPr>
        <p:style>
          <a:lnRef idx="2">
            <a:schemeClr val="accent3">
              <a:shade val="80000"/>
              <a:hueOff val="0"/>
              <a:satOff val="0"/>
              <a:lumOff val="19092"/>
              <a:alphaOff val="0"/>
            </a:schemeClr>
          </a:lnRef>
          <a:fillRef idx="1">
            <a:schemeClr val="accent3">
              <a:shade val="80000"/>
              <a:hueOff val="0"/>
              <a:satOff val="0"/>
              <a:lumOff val="19092"/>
              <a:alphaOff val="0"/>
            </a:schemeClr>
          </a:fillRef>
          <a:effectRef idx="0">
            <a:schemeClr val="accent3">
              <a:shade val="80000"/>
              <a:hueOff val="0"/>
              <a:satOff val="0"/>
              <a:lumOff val="19092"/>
              <a:alphaOff val="0"/>
            </a:schemeClr>
          </a:effectRef>
          <a:fontRef idx="minor">
            <a:schemeClr val="lt1"/>
          </a:fontRef>
        </p:style>
      </p:sp>
      <p:grpSp>
        <p:nvGrpSpPr>
          <p:cNvPr id="9" name="Ομάδα 8"/>
          <p:cNvGrpSpPr/>
          <p:nvPr/>
        </p:nvGrpSpPr>
        <p:grpSpPr>
          <a:xfrm>
            <a:off x="6238428" y="5877272"/>
            <a:ext cx="5423501" cy="726982"/>
            <a:chOff x="5088923" y="4241569"/>
            <a:chExt cx="5423501" cy="726982"/>
          </a:xfrm>
        </p:grpSpPr>
        <p:sp>
          <p:nvSpPr>
            <p:cNvPr id="10" name="Ορθογώνιο 9"/>
            <p:cNvSpPr/>
            <p:nvPr/>
          </p:nvSpPr>
          <p:spPr>
            <a:xfrm>
              <a:off x="5088923" y="4241569"/>
              <a:ext cx="5423501" cy="726982"/>
            </a:xfrm>
            <a:prstGeom prst="rect">
              <a:avLst/>
            </a:pr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sp>
        <p:sp>
          <p:nvSpPr>
            <p:cNvPr id="11" name="Ορθογώνιο 10"/>
            <p:cNvSpPr/>
            <p:nvPr/>
          </p:nvSpPr>
          <p:spPr>
            <a:xfrm>
              <a:off x="5088923" y="4241569"/>
              <a:ext cx="5423501" cy="726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l-GR" sz="2400" kern="1200" dirty="0"/>
                <a:t>Υγιές συκώτι και συκώτι με λίπος</a:t>
              </a:r>
            </a:p>
          </p:txBody>
        </p:sp>
      </p:grpSp>
      <p:pic>
        <p:nvPicPr>
          <p:cNvPr id="12" name="Θέση περιεχομένου 11"/>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37828" y="980414"/>
            <a:ext cx="10441160" cy="4896858"/>
          </a:xfrm>
          <a:prstGeom prst="rect">
            <a:avLst/>
          </a:prstGeom>
        </p:spPr>
      </p:pic>
    </p:spTree>
    <p:extLst>
      <p:ext uri="{BB962C8B-B14F-4D97-AF65-F5344CB8AC3E}">
        <p14:creationId xmlns:p14="http://schemas.microsoft.com/office/powerpoint/2010/main" val="30088948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756" y="188640"/>
            <a:ext cx="7992888" cy="720080"/>
          </a:xfrm>
        </p:spPr>
        <p:txBody>
          <a:bodyPr>
            <a:normAutofit/>
          </a:bodyPr>
          <a:lstStyle/>
          <a:p>
            <a:pPr algn="just"/>
            <a:r>
              <a:rPr lang="el-GR" sz="3600" b="1" dirty="0">
                <a:solidFill>
                  <a:schemeClr val="bg2">
                    <a:lumMod val="10000"/>
                  </a:schemeClr>
                </a:solidFill>
                <a:effectLst>
                  <a:outerShdw blurRad="38100" dist="38100" dir="2700000" algn="tl">
                    <a:srgbClr val="000000">
                      <a:alpha val="43137"/>
                    </a:srgbClr>
                  </a:outerShdw>
                </a:effectLst>
              </a:rPr>
              <a:t>Σακχαρώδης Διαβήτης</a:t>
            </a:r>
            <a:endParaRPr lang="el-GR" sz="3600" b="1" baseline="30000" dirty="0">
              <a:solidFill>
                <a:schemeClr val="bg2">
                  <a:lumMod val="10000"/>
                </a:schemeClr>
              </a:solidFill>
              <a:effectLst>
                <a:outerShdw blurRad="38100" dist="38100" dir="2700000" algn="tl">
                  <a:srgbClr val="000000">
                    <a:alpha val="43137"/>
                  </a:srgbClr>
                </a:outerShdw>
              </a:effectLst>
            </a:endParaRPr>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424937397"/>
              </p:ext>
            </p:extLst>
          </p:nvPr>
        </p:nvGraphicFramePr>
        <p:xfrm>
          <a:off x="765820" y="908720"/>
          <a:ext cx="108012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Θέση ημερομηνίας 4"/>
          <p:cNvSpPr>
            <a:spLocks noGrp="1"/>
          </p:cNvSpPr>
          <p:nvPr>
            <p:ph type="dt" sz="half" idx="10"/>
          </p:nvPr>
        </p:nvSpPr>
        <p:spPr/>
        <p:txBody>
          <a:bodyPr/>
          <a:lstStyle/>
          <a:p>
            <a:fld id="{6AD8779E-E35E-4ECE-B11C-400B2736BEA4}" type="datetime1">
              <a:rPr lang="el-GR" smtClean="0"/>
              <a:t>9/2/2021</a:t>
            </a:fld>
            <a:endParaRPr lang="el-GR" dirty="0"/>
          </a:p>
        </p:txBody>
      </p:sp>
    </p:spTree>
    <p:extLst>
      <p:ext uri="{BB962C8B-B14F-4D97-AF65-F5344CB8AC3E}">
        <p14:creationId xmlns:p14="http://schemas.microsoft.com/office/powerpoint/2010/main" val="301124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756" y="116632"/>
            <a:ext cx="11449272" cy="662781"/>
          </a:xfrm>
        </p:spPr>
        <p:txBody>
          <a:bodyPr>
            <a:noAutofit/>
          </a:bodyPr>
          <a:lstStyle/>
          <a:p>
            <a:r>
              <a:rPr lang="el-GR" sz="3600" b="1" dirty="0">
                <a:solidFill>
                  <a:schemeClr val="bg2">
                    <a:lumMod val="10000"/>
                  </a:schemeClr>
                </a:solidFill>
                <a:effectLst>
                  <a:outerShdw blurRad="38100" dist="38100" dir="2700000" algn="tl">
                    <a:srgbClr val="000000">
                      <a:alpha val="43137"/>
                    </a:srgbClr>
                  </a:outerShdw>
                </a:effectLst>
              </a:rPr>
              <a:t>Σακχαρώδης Διαβήτης</a:t>
            </a:r>
          </a:p>
        </p:txBody>
      </p:sp>
      <p:sp>
        <p:nvSpPr>
          <p:cNvPr id="4" name="Θέση ημερομηνίας 3"/>
          <p:cNvSpPr>
            <a:spLocks noGrp="1"/>
          </p:cNvSpPr>
          <p:nvPr>
            <p:ph type="dt" sz="half" idx="10"/>
          </p:nvPr>
        </p:nvSpPr>
        <p:spPr>
          <a:xfrm>
            <a:off x="333772" y="6492240"/>
            <a:ext cx="3866489" cy="365760"/>
          </a:xfrm>
        </p:spPr>
        <p:txBody>
          <a:bodyPr anchor="ctr">
            <a:normAutofit/>
          </a:bodyPr>
          <a:lstStyle/>
          <a:p>
            <a:pPr>
              <a:spcAft>
                <a:spcPts val="600"/>
              </a:spcAft>
            </a:pPr>
            <a:fld id="{A60A9654-DA3F-413A-AB27-F11F0732B995}" type="datetime1">
              <a:rPr lang="el-GR" sz="1100" smtClean="0">
                <a:solidFill>
                  <a:schemeClr val="tx1">
                    <a:alpha val="80000"/>
                  </a:schemeClr>
                </a:solidFill>
              </a:rPr>
              <a:t>9/2/2021</a:t>
            </a:fld>
            <a:endParaRPr lang="el-GR" sz="1100" dirty="0">
              <a:solidFill>
                <a:schemeClr val="tx1">
                  <a:alpha val="80000"/>
                </a:schemeClr>
              </a:solidFill>
            </a:endParaRPr>
          </a:p>
        </p:txBody>
      </p:sp>
      <p:sp>
        <p:nvSpPr>
          <p:cNvPr id="8" name="Κουλούρα 7"/>
          <p:cNvSpPr/>
          <p:nvPr/>
        </p:nvSpPr>
        <p:spPr>
          <a:xfrm>
            <a:off x="4654252" y="1778597"/>
            <a:ext cx="449401" cy="448903"/>
          </a:xfrm>
          <a:prstGeom prst="donut">
            <a:avLst>
              <a:gd name="adj" fmla="val 7460"/>
            </a:avLst>
          </a:prstGeom>
        </p:spPr>
        <p:style>
          <a:lnRef idx="2">
            <a:schemeClr val="accent3">
              <a:shade val="80000"/>
              <a:hueOff val="0"/>
              <a:satOff val="0"/>
              <a:lumOff val="19092"/>
              <a:alphaOff val="0"/>
            </a:schemeClr>
          </a:lnRef>
          <a:fillRef idx="1">
            <a:schemeClr val="accent3">
              <a:shade val="80000"/>
              <a:hueOff val="0"/>
              <a:satOff val="0"/>
              <a:lumOff val="19092"/>
              <a:alphaOff val="0"/>
            </a:schemeClr>
          </a:fillRef>
          <a:effectRef idx="0">
            <a:schemeClr val="accent3">
              <a:shade val="80000"/>
              <a:hueOff val="0"/>
              <a:satOff val="0"/>
              <a:lumOff val="19092"/>
              <a:alphaOff val="0"/>
            </a:schemeClr>
          </a:effectRef>
          <a:fontRef idx="minor">
            <a:schemeClr val="lt1"/>
          </a:fontRef>
        </p:style>
      </p:sp>
      <p:sp>
        <p:nvSpPr>
          <p:cNvPr id="7" name="Κουλούρα 6"/>
          <p:cNvSpPr/>
          <p:nvPr/>
        </p:nvSpPr>
        <p:spPr>
          <a:xfrm>
            <a:off x="6598468" y="4869160"/>
            <a:ext cx="449401" cy="448903"/>
          </a:xfrm>
          <a:prstGeom prst="donut">
            <a:avLst>
              <a:gd name="adj" fmla="val 7460"/>
            </a:avLst>
          </a:prstGeom>
        </p:spPr>
        <p:style>
          <a:lnRef idx="2">
            <a:schemeClr val="accent3">
              <a:shade val="80000"/>
              <a:hueOff val="0"/>
              <a:satOff val="0"/>
              <a:lumOff val="19092"/>
              <a:alphaOff val="0"/>
            </a:schemeClr>
          </a:lnRef>
          <a:fillRef idx="1">
            <a:schemeClr val="accent3">
              <a:shade val="80000"/>
              <a:hueOff val="0"/>
              <a:satOff val="0"/>
              <a:lumOff val="19092"/>
              <a:alphaOff val="0"/>
            </a:schemeClr>
          </a:fillRef>
          <a:effectRef idx="0">
            <a:schemeClr val="accent3">
              <a:shade val="80000"/>
              <a:hueOff val="0"/>
              <a:satOff val="0"/>
              <a:lumOff val="19092"/>
              <a:alphaOff val="0"/>
            </a:schemeClr>
          </a:effectRef>
          <a:fontRef idx="minor">
            <a:schemeClr val="lt1"/>
          </a:fontRef>
        </p:style>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46021738"/>
              </p:ext>
            </p:extLst>
          </p:nvPr>
        </p:nvGraphicFramePr>
        <p:xfrm>
          <a:off x="11422261" y="6309319"/>
          <a:ext cx="288775" cy="45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Εικόνα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926" y="1044889"/>
            <a:ext cx="11034126" cy="5416294"/>
          </a:xfrm>
          <a:prstGeom prst="rect">
            <a:avLst/>
          </a:prstGeom>
        </p:spPr>
      </p:pic>
    </p:spTree>
    <p:extLst>
      <p:ext uri="{BB962C8B-B14F-4D97-AF65-F5344CB8AC3E}">
        <p14:creationId xmlns:p14="http://schemas.microsoft.com/office/powerpoint/2010/main" val="2109830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a:xfrm>
            <a:off x="761802" y="6199632"/>
            <a:ext cx="3866489" cy="365760"/>
          </a:xfrm>
        </p:spPr>
        <p:txBody>
          <a:bodyPr vert="horz" lIns="91440" tIns="45720" rIns="91440" bIns="45720" rtlCol="0" anchor="ctr">
            <a:normAutofit/>
          </a:bodyPr>
          <a:lstStyle/>
          <a:p>
            <a:pPr>
              <a:spcAft>
                <a:spcPts val="600"/>
              </a:spcAft>
              <a:defRPr/>
            </a:pPr>
            <a:fld id="{9F35746C-2457-4445-A422-4EC0032EF88D}" type="datetime1">
              <a:rPr lang="el-GR" sz="1100" smtClean="0">
                <a:solidFill>
                  <a:schemeClr val="tx1">
                    <a:alpha val="80000"/>
                  </a:schemeClr>
                </a:solidFill>
                <a:latin typeface="Calibri" panose="020F0502020204030204"/>
              </a:rPr>
              <a:t>9/2/2021</a:t>
            </a:fld>
            <a:endParaRPr lang="en-US" sz="1100" dirty="0">
              <a:solidFill>
                <a:schemeClr val="tx1">
                  <a:alpha val="80000"/>
                </a:schemeClr>
              </a:solidFill>
              <a:latin typeface="Calibri" panose="020F0502020204030204"/>
            </a:endParaRPr>
          </a:p>
        </p:txBody>
      </p:sp>
      <p:sp>
        <p:nvSpPr>
          <p:cNvPr id="3" name="Θέση περιεχομένου 2"/>
          <p:cNvSpPr>
            <a:spLocks noGrp="1"/>
          </p:cNvSpPr>
          <p:nvPr>
            <p:ph type="body" sz="half" idx="4294967295"/>
          </p:nvPr>
        </p:nvSpPr>
        <p:spPr>
          <a:xfrm>
            <a:off x="2" y="978986"/>
            <a:ext cx="6598466" cy="5402342"/>
          </a:xfrm>
        </p:spPr>
        <p:txBody>
          <a:bodyPr vert="horz" lIns="91440" tIns="45720" rIns="91440" bIns="45720" rtlCol="0" anchor="t">
            <a:normAutofit lnSpcReduction="10000"/>
          </a:bodyPr>
          <a:lstStyle/>
          <a:p>
            <a:pPr algn="just" defTabSz="914400">
              <a:lnSpc>
                <a:spcPct val="100000"/>
              </a:lnSpc>
            </a:pPr>
            <a:r>
              <a:rPr lang="el-GR" sz="2800" dirty="0">
                <a:solidFill>
                  <a:schemeClr val="bg2">
                    <a:lumMod val="10000"/>
                  </a:schemeClr>
                </a:solidFill>
              </a:rPr>
              <a:t>Το πρόβλημα της παχυσαρκίας έχει προσλάβει επιδημικές διαστάσεις σε πολλές χώρες του κόσμου.</a:t>
            </a:r>
          </a:p>
          <a:p>
            <a:pPr algn="just" defTabSz="914400">
              <a:lnSpc>
                <a:spcPct val="100000"/>
              </a:lnSpc>
            </a:pPr>
            <a:r>
              <a:rPr lang="el-GR" sz="2800" dirty="0">
                <a:solidFill>
                  <a:schemeClr val="bg2">
                    <a:lumMod val="10000"/>
                  </a:schemeClr>
                </a:solidFill>
              </a:rPr>
              <a:t>Τα σάκχαρα, όπως η ζάχαρη, που περιέχουν φρουκτόζη διαδραματίζουν σημαντικό ρόλο στην ανάπτυξη παχυσαρκίας.</a:t>
            </a:r>
          </a:p>
          <a:p>
            <a:pPr algn="just" defTabSz="914400">
              <a:lnSpc>
                <a:spcPct val="100000"/>
              </a:lnSpc>
            </a:pPr>
            <a:r>
              <a:rPr lang="el-GR" sz="2800" dirty="0">
                <a:solidFill>
                  <a:schemeClr val="bg2">
                    <a:lumMod val="10000"/>
                  </a:schemeClr>
                </a:solidFill>
              </a:rPr>
              <a:t>Στα αναψυκτικά η φρουκτόζη απαντάται με τη μορφή σιροπιού από καλαμπόκι με υψηλή περιεκτικότητα σε φρουκτόζη.</a:t>
            </a:r>
          </a:p>
          <a:p>
            <a:pPr algn="just" defTabSz="914400">
              <a:lnSpc>
                <a:spcPct val="100000"/>
              </a:lnSpc>
            </a:pPr>
            <a:r>
              <a:rPr lang="el-GR" sz="2800" dirty="0">
                <a:solidFill>
                  <a:schemeClr val="bg2">
                    <a:lumMod val="10000"/>
                  </a:schemeClr>
                </a:solidFill>
              </a:rPr>
              <a:t>Η κατανάλωση τέτοιων ροφημάτων συμβάλλει στην παιδική παχυσαρκία.</a:t>
            </a:r>
            <a:endParaRPr lang="en-US" sz="2800" dirty="0">
              <a:solidFill>
                <a:schemeClr val="bg2">
                  <a:lumMod val="10000"/>
                </a:schemeClr>
              </a:solidFill>
            </a:endParaRPr>
          </a:p>
        </p:txBody>
      </p:sp>
      <p:sp>
        <p:nvSpPr>
          <p:cNvPr id="2" name="TextBox 1"/>
          <p:cNvSpPr txBox="1"/>
          <p:nvPr/>
        </p:nvSpPr>
        <p:spPr>
          <a:xfrm>
            <a:off x="312122" y="87791"/>
            <a:ext cx="5194403" cy="646331"/>
          </a:xfrm>
          <a:prstGeom prst="rect">
            <a:avLst/>
          </a:prstGeom>
          <a:noFill/>
        </p:spPr>
        <p:txBody>
          <a:bodyPr wrap="square" rtlCol="0">
            <a:spAutoFit/>
          </a:bodyPr>
          <a:lstStyle/>
          <a:p>
            <a:r>
              <a:rPr lang="el-GR" sz="3600" b="1" dirty="0">
                <a:solidFill>
                  <a:schemeClr val="bg2">
                    <a:lumMod val="10000"/>
                  </a:schemeClr>
                </a:solidFill>
                <a:effectLst>
                  <a:outerShdw blurRad="38100" dist="38100" dir="2700000" algn="tl">
                    <a:srgbClr val="000000">
                      <a:alpha val="43137"/>
                    </a:srgbClr>
                  </a:outerShdw>
                </a:effectLst>
              </a:rPr>
              <a:t>Παχυσαρκία</a:t>
            </a:r>
          </a:p>
        </p:txBody>
      </p:sp>
      <p:pic>
        <p:nvPicPr>
          <p:cNvPr id="5" name="Εικόνα 4"/>
          <p:cNvPicPr/>
          <p:nvPr/>
        </p:nvPicPr>
        <p:blipFill>
          <a:blip r:embed="rId2">
            <a:extLst>
              <a:ext uri="{28A0092B-C50C-407E-A947-70E740481C1C}">
                <a14:useLocalDpi xmlns:a14="http://schemas.microsoft.com/office/drawing/2010/main" val="0"/>
              </a:ext>
            </a:extLst>
          </a:blip>
          <a:stretch>
            <a:fillRect/>
          </a:stretch>
        </p:blipFill>
        <p:spPr>
          <a:xfrm>
            <a:off x="6742484" y="1"/>
            <a:ext cx="5474115" cy="6858000"/>
          </a:xfrm>
          <a:prstGeom prst="rect">
            <a:avLst/>
          </a:prstGeom>
          <a:ln>
            <a:noFill/>
          </a:ln>
          <a:effectLst>
            <a:softEdge rad="112500"/>
          </a:effectLst>
        </p:spPr>
      </p:pic>
    </p:spTree>
    <p:extLst>
      <p:ext uri="{BB962C8B-B14F-4D97-AF65-F5344CB8AC3E}">
        <p14:creationId xmlns:p14="http://schemas.microsoft.com/office/powerpoint/2010/main" val="3141832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a:xfrm>
            <a:off x="761802" y="6199632"/>
            <a:ext cx="3866489" cy="365760"/>
          </a:xfrm>
        </p:spPr>
        <p:txBody>
          <a:bodyPr vert="horz" lIns="91440" tIns="45720" rIns="91440" bIns="45720" rtlCol="0" anchor="ctr">
            <a:normAutofit/>
          </a:bodyPr>
          <a:lstStyle/>
          <a:p>
            <a:pPr>
              <a:spcAft>
                <a:spcPts val="600"/>
              </a:spcAft>
              <a:defRPr/>
            </a:pPr>
            <a:fld id="{9F35746C-2457-4445-A422-4EC0032EF88D}" type="datetime1">
              <a:rPr lang="el-GR" sz="1100" smtClean="0">
                <a:solidFill>
                  <a:schemeClr val="tx1">
                    <a:alpha val="80000"/>
                  </a:schemeClr>
                </a:solidFill>
                <a:latin typeface="Calibri" panose="020F0502020204030204"/>
              </a:rPr>
              <a:t>9/2/2021</a:t>
            </a:fld>
            <a:endParaRPr lang="en-US" sz="1100" dirty="0">
              <a:solidFill>
                <a:schemeClr val="tx1">
                  <a:alpha val="80000"/>
                </a:schemeClr>
              </a:solidFill>
              <a:latin typeface="Calibri" panose="020F0502020204030204"/>
            </a:endParaRPr>
          </a:p>
        </p:txBody>
      </p:sp>
      <p:sp>
        <p:nvSpPr>
          <p:cNvPr id="2" name="TextBox 1"/>
          <p:cNvSpPr txBox="1"/>
          <p:nvPr/>
        </p:nvSpPr>
        <p:spPr>
          <a:xfrm>
            <a:off x="312121" y="87791"/>
            <a:ext cx="5194403" cy="646331"/>
          </a:xfrm>
          <a:prstGeom prst="rect">
            <a:avLst/>
          </a:prstGeom>
          <a:noFill/>
        </p:spPr>
        <p:txBody>
          <a:bodyPr wrap="square" rtlCol="0">
            <a:spAutoFit/>
          </a:bodyPr>
          <a:lstStyle/>
          <a:p>
            <a:r>
              <a:rPr lang="el-GR" sz="3600" b="1" dirty="0">
                <a:solidFill>
                  <a:schemeClr val="bg2">
                    <a:lumMod val="10000"/>
                  </a:schemeClr>
                </a:solidFill>
                <a:effectLst>
                  <a:outerShdw blurRad="38100" dist="38100" dir="2700000" algn="tl">
                    <a:srgbClr val="000000">
                      <a:alpha val="43137"/>
                    </a:srgbClr>
                  </a:outerShdw>
                </a:effectLst>
              </a:rPr>
              <a:t>Στοματική υγεία</a:t>
            </a:r>
          </a:p>
        </p:txBody>
      </p:sp>
      <p:graphicFrame>
        <p:nvGraphicFramePr>
          <p:cNvPr id="3" name="Διάγραμμα 2"/>
          <p:cNvGraphicFramePr/>
          <p:nvPr>
            <p:extLst>
              <p:ext uri="{D42A27DB-BD31-4B8C-83A1-F6EECF244321}">
                <p14:modId xmlns:p14="http://schemas.microsoft.com/office/powerpoint/2010/main" val="4195404715"/>
              </p:ext>
            </p:extLst>
          </p:nvPr>
        </p:nvGraphicFramePr>
        <p:xfrm>
          <a:off x="693812" y="1052736"/>
          <a:ext cx="10873207"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149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a:xfrm>
            <a:off x="761802" y="6199632"/>
            <a:ext cx="3866489" cy="365760"/>
          </a:xfrm>
        </p:spPr>
        <p:txBody>
          <a:bodyPr vert="horz" lIns="91440" tIns="45720" rIns="91440" bIns="45720" rtlCol="0" anchor="ctr">
            <a:normAutofit/>
          </a:bodyPr>
          <a:lstStyle/>
          <a:p>
            <a:pPr>
              <a:spcAft>
                <a:spcPts val="600"/>
              </a:spcAft>
              <a:defRPr/>
            </a:pPr>
            <a:fld id="{9F35746C-2457-4445-A422-4EC0032EF88D}" type="datetime1">
              <a:rPr lang="el-GR" sz="1100" smtClean="0">
                <a:solidFill>
                  <a:schemeClr val="tx1">
                    <a:alpha val="80000"/>
                  </a:schemeClr>
                </a:solidFill>
                <a:latin typeface="Calibri" panose="020F0502020204030204"/>
              </a:rPr>
              <a:t>9/2/2021</a:t>
            </a:fld>
            <a:endParaRPr lang="en-US" sz="1100" dirty="0">
              <a:solidFill>
                <a:schemeClr val="tx1">
                  <a:alpha val="80000"/>
                </a:schemeClr>
              </a:solidFill>
              <a:latin typeface="Calibri" panose="020F0502020204030204"/>
            </a:endParaRPr>
          </a:p>
        </p:txBody>
      </p:sp>
      <p:sp>
        <p:nvSpPr>
          <p:cNvPr id="2" name="TextBox 1"/>
          <p:cNvSpPr txBox="1"/>
          <p:nvPr/>
        </p:nvSpPr>
        <p:spPr>
          <a:xfrm>
            <a:off x="312121" y="87791"/>
            <a:ext cx="5194403" cy="646331"/>
          </a:xfrm>
          <a:prstGeom prst="rect">
            <a:avLst/>
          </a:prstGeom>
          <a:noFill/>
        </p:spPr>
        <p:txBody>
          <a:bodyPr wrap="square" rtlCol="0">
            <a:spAutoFit/>
          </a:bodyPr>
          <a:lstStyle/>
          <a:p>
            <a:r>
              <a:rPr lang="el-GR" sz="3600" b="1" dirty="0">
                <a:solidFill>
                  <a:schemeClr val="bg2">
                    <a:lumMod val="10000"/>
                  </a:schemeClr>
                </a:solidFill>
                <a:effectLst>
                  <a:outerShdw blurRad="38100" dist="38100" dir="2700000" algn="tl">
                    <a:srgbClr val="000000">
                      <a:alpha val="43137"/>
                    </a:srgbClr>
                  </a:outerShdw>
                </a:effectLst>
              </a:rPr>
              <a:t>Αρτηριακή πίεση</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076" y="691976"/>
            <a:ext cx="6813287" cy="59773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35464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756" y="332656"/>
            <a:ext cx="3437249" cy="539520"/>
          </a:xfrm>
        </p:spPr>
        <p:txBody>
          <a:bodyPr vert="horz" lIns="91440" tIns="45720" rIns="91440" bIns="45720" rtlCol="0" anchor="b">
            <a:noAutofit/>
          </a:bodyPr>
          <a:lstStyle/>
          <a:p>
            <a:pPr defTabSz="914400"/>
            <a:r>
              <a:rPr lang="el-GR" sz="3600" b="1" dirty="0">
                <a:solidFill>
                  <a:schemeClr val="bg2">
                    <a:lumMod val="10000"/>
                  </a:schemeClr>
                </a:solidFill>
                <a:effectLst>
                  <a:outerShdw blurRad="38100" dist="38100" dir="2700000" algn="tl">
                    <a:srgbClr val="000000">
                      <a:alpha val="43137"/>
                    </a:srgbClr>
                  </a:outerShdw>
                </a:effectLst>
              </a:rPr>
              <a:t>Σκοπός</a:t>
            </a:r>
            <a:endParaRPr lang="en-US" sz="3600" b="1" dirty="0">
              <a:solidFill>
                <a:schemeClr val="bg2">
                  <a:lumMod val="1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type="body" sz="half" idx="2"/>
          </p:nvPr>
        </p:nvSpPr>
        <p:spPr>
          <a:xfrm>
            <a:off x="189756" y="1628800"/>
            <a:ext cx="3214093" cy="4464496"/>
          </a:xfrm>
        </p:spPr>
        <p:txBody>
          <a:bodyPr vert="horz" lIns="91440" tIns="45720" rIns="91440" bIns="45720" rtlCol="0" anchor="t">
            <a:noAutofit/>
          </a:bodyPr>
          <a:lstStyle/>
          <a:p>
            <a:pPr defTabSz="914400">
              <a:lnSpc>
                <a:spcPct val="100000"/>
              </a:lnSpc>
            </a:pPr>
            <a:r>
              <a:rPr lang="el-GR" sz="2800" dirty="0">
                <a:solidFill>
                  <a:schemeClr val="bg2">
                    <a:lumMod val="10000"/>
                  </a:schemeClr>
                </a:solidFill>
              </a:rPr>
              <a:t>Σκοπό της παρούσας εργασίας αποτελεί η διερεύνηση του ρόλου της κρυφής ζάχαρης στα τρόφιμα, καθώς και των επιπτώσεων της στην υγεία του ανθρώπου.</a:t>
            </a:r>
            <a:endParaRPr lang="en-US" sz="2800" dirty="0">
              <a:solidFill>
                <a:schemeClr val="bg2">
                  <a:lumMod val="10000"/>
                </a:schemeClr>
              </a:solidFill>
            </a:endParaRPr>
          </a:p>
        </p:txBody>
      </p:sp>
      <p:sp>
        <p:nvSpPr>
          <p:cNvPr id="4" name="Θέση ημερομηνίας 3" hidden="1"/>
          <p:cNvSpPr>
            <a:spLocks noGrp="1"/>
          </p:cNvSpPr>
          <p:nvPr>
            <p:ph type="dt" sz="half" idx="10"/>
          </p:nvPr>
        </p:nvSpPr>
        <p:spPr>
          <a:xfrm>
            <a:off x="6932612" y="6155267"/>
            <a:ext cx="1371600" cy="273049"/>
          </a:xfrm>
        </p:spPr>
        <p:txBody>
          <a:bodyPr/>
          <a:lstStyle/>
          <a:p>
            <a:pPr>
              <a:spcAft>
                <a:spcPts val="600"/>
              </a:spcAft>
            </a:pPr>
            <a:fld id="{BC0BC78D-D5B8-4EE8-B69C-8A57A27ABC69}" type="datetime1">
              <a:rPr lang="el-GR" smtClean="0"/>
              <a:t>9/2/2021</a:t>
            </a:fld>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52" y="764704"/>
            <a:ext cx="6984776" cy="5232278"/>
          </a:xfrm>
          <a:prstGeom prst="rect">
            <a:avLst/>
          </a:prstGeom>
          <a:ln>
            <a:noFill/>
          </a:ln>
          <a:effectLst>
            <a:softEdge rad="112500"/>
          </a:effectLst>
        </p:spPr>
      </p:pic>
    </p:spTree>
    <p:extLst>
      <p:ext uri="{BB962C8B-B14F-4D97-AF65-F5344CB8AC3E}">
        <p14:creationId xmlns:p14="http://schemas.microsoft.com/office/powerpoint/2010/main" val="4245761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a:xfrm>
            <a:off x="761802" y="6199632"/>
            <a:ext cx="3866489" cy="365760"/>
          </a:xfrm>
        </p:spPr>
        <p:txBody>
          <a:bodyPr vert="horz" lIns="91440" tIns="45720" rIns="91440" bIns="45720" rtlCol="0" anchor="ctr">
            <a:normAutofit/>
          </a:bodyPr>
          <a:lstStyle/>
          <a:p>
            <a:pPr>
              <a:spcAft>
                <a:spcPts val="600"/>
              </a:spcAft>
              <a:defRPr/>
            </a:pPr>
            <a:fld id="{9F35746C-2457-4445-A422-4EC0032EF88D}" type="datetime1">
              <a:rPr lang="el-GR" sz="1100" smtClean="0">
                <a:solidFill>
                  <a:schemeClr val="tx1">
                    <a:alpha val="80000"/>
                  </a:schemeClr>
                </a:solidFill>
                <a:latin typeface="Calibri" panose="020F0502020204030204"/>
              </a:rPr>
              <a:t>9/2/2021</a:t>
            </a:fld>
            <a:endParaRPr lang="en-US" sz="1100" dirty="0">
              <a:solidFill>
                <a:schemeClr val="tx1">
                  <a:alpha val="80000"/>
                </a:schemeClr>
              </a:solidFill>
              <a:latin typeface="Calibri" panose="020F0502020204030204"/>
            </a:endParaRPr>
          </a:p>
        </p:txBody>
      </p:sp>
      <p:sp>
        <p:nvSpPr>
          <p:cNvPr id="2" name="TextBox 1"/>
          <p:cNvSpPr txBox="1"/>
          <p:nvPr/>
        </p:nvSpPr>
        <p:spPr>
          <a:xfrm>
            <a:off x="312121" y="87791"/>
            <a:ext cx="7438475" cy="646331"/>
          </a:xfrm>
          <a:prstGeom prst="rect">
            <a:avLst/>
          </a:prstGeom>
          <a:noFill/>
        </p:spPr>
        <p:txBody>
          <a:bodyPr wrap="square" rtlCol="0">
            <a:spAutoFit/>
          </a:bodyPr>
          <a:lstStyle/>
          <a:p>
            <a:r>
              <a:rPr lang="el-GR" sz="3600" b="1" dirty="0">
                <a:solidFill>
                  <a:schemeClr val="bg2">
                    <a:lumMod val="10000"/>
                  </a:schemeClr>
                </a:solidFill>
                <a:effectLst>
                  <a:outerShdw blurRad="38100" dist="38100" dir="2700000" algn="tl">
                    <a:srgbClr val="000000">
                      <a:alpha val="43137"/>
                    </a:srgbClr>
                  </a:outerShdw>
                </a:effectLst>
              </a:rPr>
              <a:t>Αρθρώσεις-Ορθοπεδικά προβλήματα</a:t>
            </a:r>
          </a:p>
        </p:txBody>
      </p:sp>
      <p:pic>
        <p:nvPicPr>
          <p:cNvPr id="8" name="Εικόνα 7"/>
          <p:cNvPicPr/>
          <p:nvPr/>
        </p:nvPicPr>
        <p:blipFill>
          <a:blip r:embed="rId2">
            <a:extLst>
              <a:ext uri="{28A0092B-C50C-407E-A947-70E740481C1C}">
                <a14:useLocalDpi xmlns:a14="http://schemas.microsoft.com/office/drawing/2010/main" val="0"/>
              </a:ext>
            </a:extLst>
          </a:blip>
          <a:stretch>
            <a:fillRect/>
          </a:stretch>
        </p:blipFill>
        <p:spPr>
          <a:xfrm>
            <a:off x="909836" y="1162435"/>
            <a:ext cx="10441160" cy="5002869"/>
          </a:xfrm>
          <a:prstGeom prst="rect">
            <a:avLst/>
          </a:prstGeom>
        </p:spPr>
      </p:pic>
      <p:sp>
        <p:nvSpPr>
          <p:cNvPr id="9" name="Ορθογώνιο 8"/>
          <p:cNvSpPr/>
          <p:nvPr/>
        </p:nvSpPr>
        <p:spPr>
          <a:xfrm>
            <a:off x="6526460" y="6144807"/>
            <a:ext cx="5328593" cy="5743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2400" dirty="0"/>
              <a:t>Οστεοαρθρίτιδα</a:t>
            </a:r>
          </a:p>
        </p:txBody>
      </p:sp>
    </p:spTree>
    <p:extLst>
      <p:ext uri="{BB962C8B-B14F-4D97-AF65-F5344CB8AC3E}">
        <p14:creationId xmlns:p14="http://schemas.microsoft.com/office/powerpoint/2010/main" val="3296524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a:xfrm>
            <a:off x="761802" y="6199632"/>
            <a:ext cx="3866489" cy="365760"/>
          </a:xfrm>
        </p:spPr>
        <p:txBody>
          <a:bodyPr vert="horz" lIns="91440" tIns="45720" rIns="91440" bIns="45720" rtlCol="0" anchor="ctr">
            <a:normAutofit/>
          </a:bodyPr>
          <a:lstStyle/>
          <a:p>
            <a:pPr>
              <a:spcAft>
                <a:spcPts val="600"/>
              </a:spcAft>
              <a:defRPr/>
            </a:pPr>
            <a:fld id="{9F35746C-2457-4445-A422-4EC0032EF88D}" type="datetime1">
              <a:rPr lang="el-GR" sz="1100" smtClean="0">
                <a:solidFill>
                  <a:schemeClr val="tx1">
                    <a:alpha val="80000"/>
                  </a:schemeClr>
                </a:solidFill>
                <a:latin typeface="Calibri" panose="020F0502020204030204"/>
              </a:rPr>
              <a:t>9/2/2021</a:t>
            </a:fld>
            <a:endParaRPr lang="en-US" sz="1100" dirty="0">
              <a:solidFill>
                <a:schemeClr val="tx1">
                  <a:alpha val="80000"/>
                </a:schemeClr>
              </a:solidFill>
              <a:latin typeface="Calibri" panose="020F0502020204030204"/>
            </a:endParaRPr>
          </a:p>
        </p:txBody>
      </p:sp>
      <p:sp>
        <p:nvSpPr>
          <p:cNvPr id="2" name="TextBox 1"/>
          <p:cNvSpPr txBox="1"/>
          <p:nvPr/>
        </p:nvSpPr>
        <p:spPr>
          <a:xfrm>
            <a:off x="0" y="87791"/>
            <a:ext cx="7438475" cy="646331"/>
          </a:xfrm>
          <a:prstGeom prst="rect">
            <a:avLst/>
          </a:prstGeom>
          <a:noFill/>
        </p:spPr>
        <p:txBody>
          <a:bodyPr wrap="square" rtlCol="0">
            <a:spAutoFit/>
          </a:bodyPr>
          <a:lstStyle/>
          <a:p>
            <a:r>
              <a:rPr lang="el-GR" sz="3600" b="1" dirty="0">
                <a:solidFill>
                  <a:schemeClr val="bg2">
                    <a:lumMod val="10000"/>
                  </a:schemeClr>
                </a:solidFill>
                <a:effectLst>
                  <a:outerShdw blurRad="38100" dist="38100" dir="2700000" algn="tl">
                    <a:srgbClr val="000000">
                      <a:alpha val="43137"/>
                    </a:srgbClr>
                  </a:outerShdw>
                </a:effectLst>
              </a:rPr>
              <a:t>Πιθανά εγκεφαλικά</a:t>
            </a:r>
          </a:p>
        </p:txBody>
      </p:sp>
      <p:pic>
        <p:nvPicPr>
          <p:cNvPr id="7" name="Εικόνα 6"/>
          <p:cNvPicPr/>
          <p:nvPr/>
        </p:nvPicPr>
        <p:blipFill>
          <a:blip r:embed="rId2">
            <a:extLst>
              <a:ext uri="{28A0092B-C50C-407E-A947-70E740481C1C}">
                <a14:useLocalDpi xmlns:a14="http://schemas.microsoft.com/office/drawing/2010/main" val="0"/>
              </a:ext>
            </a:extLst>
          </a:blip>
          <a:stretch>
            <a:fillRect/>
          </a:stretch>
        </p:blipFill>
        <p:spPr>
          <a:xfrm>
            <a:off x="2254328" y="734121"/>
            <a:ext cx="7894613" cy="5935239"/>
          </a:xfrm>
          <a:prstGeom prst="rect">
            <a:avLst/>
          </a:prstGeom>
          <a:ln>
            <a:noFill/>
          </a:ln>
          <a:effectLst>
            <a:softEdge rad="112500"/>
          </a:effectLst>
        </p:spPr>
      </p:pic>
      <p:sp>
        <p:nvSpPr>
          <p:cNvPr id="10" name="Ορθογώνιο 9"/>
          <p:cNvSpPr/>
          <p:nvPr/>
        </p:nvSpPr>
        <p:spPr>
          <a:xfrm>
            <a:off x="7678588" y="5285507"/>
            <a:ext cx="4294210" cy="122413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2400" dirty="0"/>
              <a:t>Ισχαιμικό και αιμορραγικό εγκεφαλικό επεισόδιο</a:t>
            </a:r>
          </a:p>
        </p:txBody>
      </p:sp>
    </p:spTree>
    <p:extLst>
      <p:ext uri="{BB962C8B-B14F-4D97-AF65-F5344CB8AC3E}">
        <p14:creationId xmlns:p14="http://schemas.microsoft.com/office/powerpoint/2010/main" val="26172391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a:xfrm>
            <a:off x="761802" y="6199632"/>
            <a:ext cx="3866489" cy="365760"/>
          </a:xfrm>
        </p:spPr>
        <p:txBody>
          <a:bodyPr vert="horz" lIns="91440" tIns="45720" rIns="91440" bIns="45720" rtlCol="0" anchor="ctr">
            <a:normAutofit/>
          </a:bodyPr>
          <a:lstStyle/>
          <a:p>
            <a:pPr>
              <a:spcAft>
                <a:spcPts val="600"/>
              </a:spcAft>
              <a:defRPr/>
            </a:pPr>
            <a:fld id="{9F35746C-2457-4445-A422-4EC0032EF88D}" type="datetime1">
              <a:rPr lang="el-GR" sz="1100" smtClean="0">
                <a:solidFill>
                  <a:schemeClr val="tx1">
                    <a:alpha val="80000"/>
                  </a:schemeClr>
                </a:solidFill>
                <a:latin typeface="Calibri" panose="020F0502020204030204"/>
              </a:rPr>
              <a:t>9/2/2021</a:t>
            </a:fld>
            <a:endParaRPr lang="en-US" sz="1100" dirty="0">
              <a:solidFill>
                <a:schemeClr val="tx1">
                  <a:alpha val="80000"/>
                </a:schemeClr>
              </a:solidFill>
              <a:latin typeface="Calibri" panose="020F0502020204030204"/>
            </a:endParaRPr>
          </a:p>
        </p:txBody>
      </p:sp>
      <p:sp>
        <p:nvSpPr>
          <p:cNvPr id="2" name="TextBox 1"/>
          <p:cNvSpPr txBox="1"/>
          <p:nvPr/>
        </p:nvSpPr>
        <p:spPr>
          <a:xfrm>
            <a:off x="0" y="87791"/>
            <a:ext cx="7438475" cy="646331"/>
          </a:xfrm>
          <a:prstGeom prst="rect">
            <a:avLst/>
          </a:prstGeom>
          <a:noFill/>
        </p:spPr>
        <p:txBody>
          <a:bodyPr wrap="square" rtlCol="0">
            <a:spAutoFit/>
          </a:bodyPr>
          <a:lstStyle/>
          <a:p>
            <a:r>
              <a:rPr lang="el-GR" sz="3600" b="1" dirty="0">
                <a:solidFill>
                  <a:schemeClr val="bg2">
                    <a:lumMod val="10000"/>
                  </a:schemeClr>
                </a:solidFill>
                <a:effectLst>
                  <a:outerShdw blurRad="38100" dist="38100" dir="2700000" algn="tl">
                    <a:srgbClr val="000000">
                      <a:alpha val="43137"/>
                    </a:srgbClr>
                  </a:outerShdw>
                </a:effectLst>
              </a:rPr>
              <a:t>Καρκίνος</a:t>
            </a:r>
          </a:p>
        </p:txBody>
      </p:sp>
      <p:pic>
        <p:nvPicPr>
          <p:cNvPr id="6" name="Εικόνα 5"/>
          <p:cNvPicPr/>
          <p:nvPr/>
        </p:nvPicPr>
        <p:blipFill>
          <a:blip r:embed="rId2">
            <a:extLst>
              <a:ext uri="{28A0092B-C50C-407E-A947-70E740481C1C}">
                <a14:useLocalDpi xmlns:a14="http://schemas.microsoft.com/office/drawing/2010/main" val="0"/>
              </a:ext>
            </a:extLst>
          </a:blip>
          <a:stretch>
            <a:fillRect/>
          </a:stretch>
        </p:blipFill>
        <p:spPr>
          <a:xfrm>
            <a:off x="1827605" y="734122"/>
            <a:ext cx="8659295" cy="5318291"/>
          </a:xfrm>
          <a:prstGeom prst="rect">
            <a:avLst/>
          </a:prstGeom>
          <a:ln>
            <a:noFill/>
          </a:ln>
          <a:effectLst>
            <a:outerShdw blurRad="292100" dist="139700" dir="2700000" algn="tl" rotWithShape="0">
              <a:srgbClr val="333333">
                <a:alpha val="65000"/>
              </a:srgbClr>
            </a:outerShdw>
          </a:effectLst>
        </p:spPr>
      </p:pic>
      <p:sp>
        <p:nvSpPr>
          <p:cNvPr id="8" name="Ορθογώνιο 7"/>
          <p:cNvSpPr/>
          <p:nvPr/>
        </p:nvSpPr>
        <p:spPr>
          <a:xfrm>
            <a:off x="7458627" y="6052413"/>
            <a:ext cx="4294210" cy="78666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2400" dirty="0"/>
              <a:t>Καρκίνος του προστάτη</a:t>
            </a:r>
          </a:p>
        </p:txBody>
      </p:sp>
    </p:spTree>
    <p:extLst>
      <p:ext uri="{BB962C8B-B14F-4D97-AF65-F5344CB8AC3E}">
        <p14:creationId xmlns:p14="http://schemas.microsoft.com/office/powerpoint/2010/main" val="1679169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FEF463D-EE6B-46FF-B7C7-74B09A96C8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xmlns="" id="{11A27B3A-460C-4100-99B5-817F25979F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26873" y="1498602"/>
            <a:ext cx="4402198" cy="3940174"/>
            <a:chOff x="827089" y="1498602"/>
            <a:chExt cx="4403345" cy="3940174"/>
          </a:xfrm>
          <a:effectLst>
            <a:outerShdw blurRad="381000" dist="152400" dir="5400000" algn="ctr" rotWithShape="0">
              <a:srgbClr val="000000">
                <a:alpha val="10000"/>
              </a:srgbClr>
            </a:outerShdw>
          </a:effectLst>
        </p:grpSpPr>
        <p:sp>
          <p:nvSpPr>
            <p:cNvPr id="13" name="Freeform: Shape 12">
              <a:extLst>
                <a:ext uri="{FF2B5EF4-FFF2-40B4-BE49-F238E27FC236}">
                  <a16:creationId xmlns:a16="http://schemas.microsoft.com/office/drawing/2014/main" xmlns="" id="{35450488-7F33-43E4-B4DA-CAB50A1CC3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dirty="0">
                <a:solidFill>
                  <a:schemeClr val="lt1">
                    <a:alpha val="14000"/>
                  </a:schemeClr>
                </a:solidFill>
              </a:endParaRPr>
            </a:p>
          </p:txBody>
        </p:sp>
        <p:sp>
          <p:nvSpPr>
            <p:cNvPr id="14" name="Freeform: Shape 13">
              <a:extLst>
                <a:ext uri="{FF2B5EF4-FFF2-40B4-BE49-F238E27FC236}">
                  <a16:creationId xmlns:a16="http://schemas.microsoft.com/office/drawing/2014/main" xmlns="" id="{EE5154B2-BEF9-4C08-B6B1-9DED9F17C4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dirty="0">
                <a:solidFill>
                  <a:schemeClr val="lt1">
                    <a:alpha val="14000"/>
                  </a:schemeClr>
                </a:solidFill>
              </a:endParaRPr>
            </a:p>
          </p:txBody>
        </p:sp>
      </p:grpSp>
      <p:sp>
        <p:nvSpPr>
          <p:cNvPr id="2" name="Τίτλος 1"/>
          <p:cNvSpPr>
            <a:spLocks noGrp="1"/>
          </p:cNvSpPr>
          <p:nvPr>
            <p:ph type="title"/>
          </p:nvPr>
        </p:nvSpPr>
        <p:spPr>
          <a:xfrm>
            <a:off x="826873" y="2023558"/>
            <a:ext cx="4402197" cy="2491292"/>
          </a:xfrm>
        </p:spPr>
        <p:txBody>
          <a:bodyPr anchor="t">
            <a:normAutofit/>
          </a:bodyPr>
          <a:lstStyle/>
          <a:p>
            <a:pPr algn="ctr"/>
            <a:r>
              <a:rPr lang="el-GR" sz="4800" b="1" dirty="0">
                <a:solidFill>
                  <a:schemeClr val="bg2">
                    <a:lumMod val="10000"/>
                  </a:schemeClr>
                </a:solidFill>
              </a:rPr>
              <a:t>Καρδιαγγειακές</a:t>
            </a:r>
            <a:r>
              <a:rPr lang="el-GR" sz="4800" b="1" dirty="0">
                <a:solidFill>
                  <a:schemeClr val="bg2">
                    <a:lumMod val="10000"/>
                  </a:schemeClr>
                </a:solidFill>
                <a:effectLst>
                  <a:outerShdw blurRad="38100" dist="38100" dir="2700000" algn="tl">
                    <a:srgbClr val="000000">
                      <a:alpha val="43137"/>
                    </a:srgbClr>
                  </a:outerShdw>
                </a:effectLst>
              </a:rPr>
              <a:t> παθήσεις</a:t>
            </a:r>
            <a:endParaRPr lang="el-GR" sz="4800" b="1" baseline="30000" dirty="0">
              <a:solidFill>
                <a:schemeClr val="bg2">
                  <a:lumMod val="1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5518348" y="836712"/>
            <a:ext cx="6264696" cy="5184576"/>
          </a:xfrm>
        </p:spPr>
        <p:txBody>
          <a:bodyPr>
            <a:noAutofit/>
          </a:bodyPr>
          <a:lstStyle/>
          <a:p>
            <a:pPr lvl="0">
              <a:lnSpc>
                <a:spcPct val="100000"/>
              </a:lnSpc>
              <a:buClr>
                <a:srgbClr val="000000">
                  <a:lumMod val="65000"/>
                  <a:lumOff val="35000"/>
                </a:srgbClr>
              </a:buClr>
            </a:pPr>
            <a:r>
              <a:rPr lang="el-GR" sz="2400" dirty="0">
                <a:solidFill>
                  <a:schemeClr val="bg2">
                    <a:lumMod val="10000"/>
                    <a:alpha val="80000"/>
                  </a:schemeClr>
                </a:solidFill>
              </a:rPr>
              <a:t>Η μελέτη Framingham έδειξε ότι ο κίνδυνος για τη στεφανιαία νόσο αυξάνεται λόγω της παχυσαρκίας.</a:t>
            </a:r>
          </a:p>
          <a:p>
            <a:pPr marL="0" lvl="0" indent="0">
              <a:lnSpc>
                <a:spcPct val="100000"/>
              </a:lnSpc>
              <a:buClr>
                <a:srgbClr val="000000">
                  <a:lumMod val="65000"/>
                  <a:lumOff val="35000"/>
                </a:srgbClr>
              </a:buClr>
              <a:buNone/>
            </a:pPr>
            <a:endParaRPr lang="el-GR" sz="2400" dirty="0">
              <a:solidFill>
                <a:schemeClr val="bg2">
                  <a:lumMod val="10000"/>
                  <a:alpha val="80000"/>
                </a:schemeClr>
              </a:solidFill>
            </a:endParaRPr>
          </a:p>
          <a:p>
            <a:pPr lvl="0">
              <a:lnSpc>
                <a:spcPct val="100000"/>
              </a:lnSpc>
              <a:buClr>
                <a:srgbClr val="000000">
                  <a:lumMod val="65000"/>
                  <a:lumOff val="35000"/>
                </a:srgbClr>
              </a:buClr>
            </a:pPr>
            <a:r>
              <a:rPr lang="el-GR" sz="2400" dirty="0">
                <a:solidFill>
                  <a:schemeClr val="bg2">
                    <a:lumMod val="10000"/>
                    <a:alpha val="80000"/>
                  </a:schemeClr>
                </a:solidFill>
              </a:rPr>
              <a:t>Σύμφωνα με έρευνα από το Πανεπιστήμιο του Οτάγκο στη Νέα Ζηλανδία, η ζάχαρη συμβάλλει στον κίνδυνο καρδιοπάθειας, ανεξαρτήτως της επίδρασης που έχει στο Δείκτη Μάζας Σώματος. </a:t>
            </a:r>
          </a:p>
        </p:txBody>
      </p:sp>
      <p:sp>
        <p:nvSpPr>
          <p:cNvPr id="4" name="Θέση ημερομηνίας 3"/>
          <p:cNvSpPr>
            <a:spLocks noGrp="1"/>
          </p:cNvSpPr>
          <p:nvPr>
            <p:ph type="dt" sz="half" idx="10"/>
          </p:nvPr>
        </p:nvSpPr>
        <p:spPr>
          <a:xfrm>
            <a:off x="361731" y="6229350"/>
            <a:ext cx="2742486" cy="365125"/>
          </a:xfrm>
        </p:spPr>
        <p:txBody>
          <a:bodyPr>
            <a:normAutofit/>
          </a:bodyPr>
          <a:lstStyle/>
          <a:p>
            <a:pPr>
              <a:spcAft>
                <a:spcPts val="600"/>
              </a:spcAft>
            </a:pPr>
            <a:fld id="{8108A73C-B69A-4C3C-B4F5-7157567EADEA}" type="datetime1">
              <a:rPr lang="el-GR" sz="1000" smtClean="0">
                <a:solidFill>
                  <a:schemeClr val="bg1">
                    <a:alpha val="60000"/>
                  </a:schemeClr>
                </a:solidFill>
              </a:rPr>
              <a:t>9/2/2021</a:t>
            </a:fld>
            <a:endParaRPr lang="el-GR" sz="1000">
              <a:solidFill>
                <a:schemeClr val="bg1">
                  <a:alpha val="60000"/>
                </a:schemeClr>
              </a:solidFill>
            </a:endParaRPr>
          </a:p>
        </p:txBody>
      </p:sp>
      <p:sp>
        <p:nvSpPr>
          <p:cNvPr id="16" name="Freeform: Shape 15">
            <a:extLst>
              <a:ext uri="{FF2B5EF4-FFF2-40B4-BE49-F238E27FC236}">
                <a16:creationId xmlns:a16="http://schemas.microsoft.com/office/drawing/2014/main" xmlns="" id="{30B5ED20-499B-41E7-95BE-8BBD31314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6872" y="4258080"/>
            <a:ext cx="4402198"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35A51D22-76EA-4C70-B5C9-ED3946924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6872" y="4258080"/>
            <a:ext cx="4402198"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5730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756" y="116632"/>
            <a:ext cx="11449272" cy="662781"/>
          </a:xfrm>
        </p:spPr>
        <p:txBody>
          <a:bodyPr>
            <a:noAutofit/>
          </a:bodyPr>
          <a:lstStyle/>
          <a:p>
            <a:r>
              <a:rPr lang="el-GR" sz="3600" b="1" dirty="0">
                <a:solidFill>
                  <a:schemeClr val="bg2">
                    <a:lumMod val="10000"/>
                  </a:schemeClr>
                </a:solidFill>
                <a:effectLst>
                  <a:outerShdw blurRad="38100" dist="38100" dir="2700000" algn="tl">
                    <a:srgbClr val="000000">
                      <a:alpha val="43137"/>
                    </a:srgbClr>
                  </a:outerShdw>
                </a:effectLst>
              </a:rPr>
              <a:t>Καρδιαγγειακές παθήσεις</a:t>
            </a:r>
          </a:p>
        </p:txBody>
      </p:sp>
      <p:sp>
        <p:nvSpPr>
          <p:cNvPr id="4" name="Θέση ημερομηνίας 3"/>
          <p:cNvSpPr>
            <a:spLocks noGrp="1"/>
          </p:cNvSpPr>
          <p:nvPr>
            <p:ph type="dt" sz="half" idx="10"/>
          </p:nvPr>
        </p:nvSpPr>
        <p:spPr>
          <a:xfrm>
            <a:off x="761802" y="6199632"/>
            <a:ext cx="3866489" cy="365760"/>
          </a:xfrm>
        </p:spPr>
        <p:txBody>
          <a:bodyPr anchor="ctr">
            <a:normAutofit/>
          </a:bodyPr>
          <a:lstStyle/>
          <a:p>
            <a:pPr>
              <a:spcAft>
                <a:spcPts val="600"/>
              </a:spcAft>
            </a:pPr>
            <a:fld id="{A60A9654-DA3F-413A-AB27-F11F0732B995}" type="datetime1">
              <a:rPr lang="el-GR" sz="1100" smtClean="0">
                <a:solidFill>
                  <a:schemeClr val="tx1">
                    <a:alpha val="80000"/>
                  </a:schemeClr>
                </a:solidFill>
              </a:rPr>
              <a:t>9/2/2021</a:t>
            </a:fld>
            <a:endParaRPr lang="el-GR" sz="1100" dirty="0">
              <a:solidFill>
                <a:schemeClr val="tx1">
                  <a:alpha val="80000"/>
                </a:schemeClr>
              </a:solidFill>
            </a:endParaRPr>
          </a:p>
        </p:txBody>
      </p:sp>
      <p:sp>
        <p:nvSpPr>
          <p:cNvPr id="8" name="Κουλούρα 7"/>
          <p:cNvSpPr/>
          <p:nvPr/>
        </p:nvSpPr>
        <p:spPr>
          <a:xfrm>
            <a:off x="4654252" y="1778597"/>
            <a:ext cx="449401" cy="448903"/>
          </a:xfrm>
          <a:prstGeom prst="donut">
            <a:avLst>
              <a:gd name="adj" fmla="val 7460"/>
            </a:avLst>
          </a:prstGeom>
        </p:spPr>
        <p:style>
          <a:lnRef idx="2">
            <a:schemeClr val="accent3">
              <a:shade val="80000"/>
              <a:hueOff val="0"/>
              <a:satOff val="0"/>
              <a:lumOff val="19092"/>
              <a:alphaOff val="0"/>
            </a:schemeClr>
          </a:lnRef>
          <a:fillRef idx="1">
            <a:schemeClr val="accent3">
              <a:shade val="80000"/>
              <a:hueOff val="0"/>
              <a:satOff val="0"/>
              <a:lumOff val="19092"/>
              <a:alphaOff val="0"/>
            </a:schemeClr>
          </a:fillRef>
          <a:effectRef idx="0">
            <a:schemeClr val="accent3">
              <a:shade val="80000"/>
              <a:hueOff val="0"/>
              <a:satOff val="0"/>
              <a:lumOff val="19092"/>
              <a:alphaOff val="0"/>
            </a:schemeClr>
          </a:effectRef>
          <a:fontRef idx="minor">
            <a:schemeClr val="lt1"/>
          </a:fontRef>
        </p:style>
      </p:sp>
      <p:sp>
        <p:nvSpPr>
          <p:cNvPr id="7" name="Κουλούρα 6"/>
          <p:cNvSpPr/>
          <p:nvPr/>
        </p:nvSpPr>
        <p:spPr>
          <a:xfrm>
            <a:off x="6598468" y="4869160"/>
            <a:ext cx="449401" cy="448903"/>
          </a:xfrm>
          <a:prstGeom prst="donut">
            <a:avLst>
              <a:gd name="adj" fmla="val 7460"/>
            </a:avLst>
          </a:prstGeom>
        </p:spPr>
        <p:style>
          <a:lnRef idx="2">
            <a:schemeClr val="accent3">
              <a:shade val="80000"/>
              <a:hueOff val="0"/>
              <a:satOff val="0"/>
              <a:lumOff val="19092"/>
              <a:alphaOff val="0"/>
            </a:schemeClr>
          </a:lnRef>
          <a:fillRef idx="1">
            <a:schemeClr val="accent3">
              <a:shade val="80000"/>
              <a:hueOff val="0"/>
              <a:satOff val="0"/>
              <a:lumOff val="19092"/>
              <a:alphaOff val="0"/>
            </a:schemeClr>
          </a:fillRef>
          <a:effectRef idx="0">
            <a:schemeClr val="accent3">
              <a:shade val="80000"/>
              <a:hueOff val="0"/>
              <a:satOff val="0"/>
              <a:lumOff val="19092"/>
              <a:alphaOff val="0"/>
            </a:schemeClr>
          </a:effectRef>
          <a:fontRef idx="minor">
            <a:schemeClr val="lt1"/>
          </a:fontRef>
        </p:style>
      </p:sp>
      <p:pic>
        <p:nvPicPr>
          <p:cNvPr id="11" name="Θέση περιεχομένου 10"/>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701924" y="908721"/>
            <a:ext cx="9001000" cy="5256584"/>
          </a:xfrm>
          <a:prstGeom prst="rect">
            <a:avLst/>
          </a:prstGeom>
          <a:ln>
            <a:noFill/>
          </a:ln>
          <a:extLst>
            <a:ext uri="{53640926-AAD7-44D8-BBD7-CCE9431645EC}">
              <a14:shadowObscured xmlns:a14="http://schemas.microsoft.com/office/drawing/2010/main"/>
            </a:ext>
          </a:extLst>
        </p:spPr>
      </p:pic>
      <p:sp>
        <p:nvSpPr>
          <p:cNvPr id="12" name="Ορθογώνιο 11"/>
          <p:cNvSpPr/>
          <p:nvPr/>
        </p:nvSpPr>
        <p:spPr>
          <a:xfrm>
            <a:off x="6310436" y="6093296"/>
            <a:ext cx="5328593" cy="57437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2400" dirty="0"/>
              <a:t>Στεφανιαία νόσος</a:t>
            </a:r>
          </a:p>
        </p:txBody>
      </p:sp>
    </p:spTree>
    <p:extLst>
      <p:ext uri="{BB962C8B-B14F-4D97-AF65-F5344CB8AC3E}">
        <p14:creationId xmlns:p14="http://schemas.microsoft.com/office/powerpoint/2010/main" val="393600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a:xfrm>
            <a:off x="761802" y="6199632"/>
            <a:ext cx="3866489" cy="365760"/>
          </a:xfrm>
        </p:spPr>
        <p:txBody>
          <a:bodyPr vert="horz" lIns="91440" tIns="45720" rIns="91440" bIns="45720" rtlCol="0" anchor="ctr">
            <a:normAutofit/>
          </a:bodyPr>
          <a:lstStyle/>
          <a:p>
            <a:pPr>
              <a:spcAft>
                <a:spcPts val="600"/>
              </a:spcAft>
              <a:defRPr/>
            </a:pPr>
            <a:fld id="{0E186C46-A536-45D6-9483-1B648C6A1649}" type="datetime1">
              <a:rPr lang="el-GR" sz="1100" smtClean="0">
                <a:solidFill>
                  <a:schemeClr val="tx1">
                    <a:alpha val="80000"/>
                  </a:schemeClr>
                </a:solidFill>
                <a:latin typeface="Calibri" panose="020F0502020204030204"/>
              </a:rPr>
              <a:t>9/2/2021</a:t>
            </a:fld>
            <a:endParaRPr lang="en-US" sz="1100">
              <a:solidFill>
                <a:schemeClr val="tx1">
                  <a:alpha val="80000"/>
                </a:schemeClr>
              </a:solidFill>
              <a:latin typeface="Calibri" panose="020F0502020204030204"/>
            </a:endParaRPr>
          </a:p>
        </p:txBody>
      </p:sp>
      <p:sp>
        <p:nvSpPr>
          <p:cNvPr id="3" name="Θέση περιεχομένου 2"/>
          <p:cNvSpPr>
            <a:spLocks noGrp="1"/>
          </p:cNvSpPr>
          <p:nvPr>
            <p:ph type="body" sz="half" idx="4294967295"/>
          </p:nvPr>
        </p:nvSpPr>
        <p:spPr>
          <a:xfrm>
            <a:off x="621804" y="1556792"/>
            <a:ext cx="10774362" cy="4319587"/>
          </a:xfrm>
        </p:spPr>
        <p:txBody>
          <a:bodyPr vert="horz" lIns="91440" tIns="45720" rIns="91440" bIns="45720" rtlCol="0" anchor="t">
            <a:normAutofit/>
          </a:bodyPr>
          <a:lstStyle/>
          <a:p>
            <a:pPr algn="just" defTabSz="914400"/>
            <a:r>
              <a:rPr lang="el-GR" sz="2800" dirty="0">
                <a:solidFill>
                  <a:schemeClr val="bg2">
                    <a:lumMod val="10000"/>
                  </a:schemeClr>
                </a:solidFill>
              </a:rPr>
              <a:t>Τις  αποδείξεις και ομολογίες ενοχής της βιομηχανίας τροφίμων τις μαρτυρά από μόνη της παρασκευάζοντας σε μεγάλη έκταση και ποικιλία προϊόντα χωρίς ζάχαρη προς αντικατάσταση των ένοχων προϊόντων της από τη μια ή κάνοντας τα ελαφρύτερα από ζάχαρη (</a:t>
            </a:r>
            <a:r>
              <a:rPr lang="el-GR" sz="2800" dirty="0" err="1">
                <a:solidFill>
                  <a:schemeClr val="bg2">
                    <a:lumMod val="10000"/>
                  </a:schemeClr>
                </a:solidFill>
              </a:rPr>
              <a:t>light</a:t>
            </a:r>
            <a:r>
              <a:rPr lang="el-GR" sz="2800" dirty="0">
                <a:solidFill>
                  <a:schemeClr val="bg2">
                    <a:lumMod val="10000"/>
                  </a:schemeClr>
                </a:solidFill>
              </a:rPr>
              <a:t>) ή λίπος. </a:t>
            </a:r>
          </a:p>
          <a:p>
            <a:pPr algn="just" defTabSz="914400"/>
            <a:r>
              <a:rPr lang="el-GR" sz="2800" dirty="0">
                <a:solidFill>
                  <a:schemeClr val="bg2">
                    <a:lumMod val="10000"/>
                  </a:schemeClr>
                </a:solidFill>
              </a:rPr>
              <a:t>Από μόνη της η ίδια περιπλέκει ακόμα περισσότερο την κατάσταση αλλά και την υγεία των καταναλωτών, αφού και αυτά είναι το ίδιο ή και περισσότερο επικίνδυνα.</a:t>
            </a:r>
          </a:p>
        </p:txBody>
      </p:sp>
      <p:sp>
        <p:nvSpPr>
          <p:cNvPr id="2" name="TextBox 1"/>
          <p:cNvSpPr txBox="1"/>
          <p:nvPr/>
        </p:nvSpPr>
        <p:spPr>
          <a:xfrm>
            <a:off x="333772" y="332655"/>
            <a:ext cx="6192688" cy="646331"/>
          </a:xfrm>
          <a:prstGeom prst="rect">
            <a:avLst/>
          </a:prstGeom>
          <a:noFill/>
        </p:spPr>
        <p:txBody>
          <a:bodyPr wrap="square" rtlCol="0">
            <a:spAutoFit/>
          </a:bodyPr>
          <a:lstStyle/>
          <a:p>
            <a:r>
              <a:rPr lang="el-GR" sz="3600" b="1" dirty="0">
                <a:solidFill>
                  <a:schemeClr val="bg2">
                    <a:lumMod val="10000"/>
                  </a:schemeClr>
                </a:solidFill>
                <a:effectLst>
                  <a:outerShdw blurRad="38100" dist="38100" dir="2700000" algn="tl">
                    <a:srgbClr val="000000">
                      <a:alpha val="43137"/>
                    </a:srgbClr>
                  </a:outerShdw>
                </a:effectLst>
              </a:rPr>
              <a:t>Συμπεράσματα</a:t>
            </a:r>
          </a:p>
        </p:txBody>
      </p:sp>
    </p:spTree>
    <p:extLst>
      <p:ext uri="{BB962C8B-B14F-4D97-AF65-F5344CB8AC3E}">
        <p14:creationId xmlns:p14="http://schemas.microsoft.com/office/powerpoint/2010/main" val="39845458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FEF463D-EE6B-46FF-B7C7-74B09A96C8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11A27B3A-460C-4100-99B5-817F25979F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26873" y="1498602"/>
            <a:ext cx="4402198" cy="3940174"/>
            <a:chOff x="827089" y="1498602"/>
            <a:chExt cx="4403345" cy="3940174"/>
          </a:xfrm>
          <a:effectLst>
            <a:outerShdw blurRad="381000" dist="152400" dir="5400000" algn="ctr" rotWithShape="0">
              <a:srgbClr val="000000">
                <a:alpha val="10000"/>
              </a:srgbClr>
            </a:outerShdw>
          </a:effectLst>
        </p:grpSpPr>
        <p:sp>
          <p:nvSpPr>
            <p:cNvPr id="13" name="Freeform: Shape 12">
              <a:extLst>
                <a:ext uri="{FF2B5EF4-FFF2-40B4-BE49-F238E27FC236}">
                  <a16:creationId xmlns:a16="http://schemas.microsoft.com/office/drawing/2014/main" xmlns="" id="{35450488-7F33-43E4-B4DA-CAB50A1CC3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dirty="0">
                <a:solidFill>
                  <a:schemeClr val="lt1">
                    <a:alpha val="14000"/>
                  </a:schemeClr>
                </a:solidFill>
              </a:endParaRPr>
            </a:p>
          </p:txBody>
        </p:sp>
        <p:sp>
          <p:nvSpPr>
            <p:cNvPr id="14" name="Freeform: Shape 13">
              <a:extLst>
                <a:ext uri="{FF2B5EF4-FFF2-40B4-BE49-F238E27FC236}">
                  <a16:creationId xmlns:a16="http://schemas.microsoft.com/office/drawing/2014/main" xmlns="" id="{EE5154B2-BEF9-4C08-B6B1-9DED9F17C4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dirty="0">
                <a:solidFill>
                  <a:schemeClr val="lt1">
                    <a:alpha val="14000"/>
                  </a:schemeClr>
                </a:solidFill>
              </a:endParaRPr>
            </a:p>
          </p:txBody>
        </p:sp>
      </p:grpSp>
      <p:sp>
        <p:nvSpPr>
          <p:cNvPr id="2" name="Τίτλος 1"/>
          <p:cNvSpPr>
            <a:spLocks noGrp="1"/>
          </p:cNvSpPr>
          <p:nvPr>
            <p:ph type="title"/>
          </p:nvPr>
        </p:nvSpPr>
        <p:spPr>
          <a:xfrm>
            <a:off x="1267796" y="2023558"/>
            <a:ext cx="3520348" cy="2491292"/>
          </a:xfrm>
        </p:spPr>
        <p:txBody>
          <a:bodyPr anchor="t">
            <a:normAutofit/>
          </a:bodyPr>
          <a:lstStyle/>
          <a:p>
            <a:pPr algn="ctr"/>
            <a:r>
              <a:rPr lang="el-GR" sz="4800" b="1" dirty="0">
                <a:solidFill>
                  <a:schemeClr val="bg2">
                    <a:lumMod val="10000"/>
                  </a:schemeClr>
                </a:solidFill>
              </a:rPr>
              <a:t>Προτάσεις</a:t>
            </a:r>
            <a:endParaRPr lang="el-GR" sz="4800" b="1" baseline="30000" dirty="0">
              <a:solidFill>
                <a:schemeClr val="bg2">
                  <a:lumMod val="10000"/>
                </a:schemeClr>
              </a:solidFill>
            </a:endParaRPr>
          </a:p>
        </p:txBody>
      </p:sp>
      <p:sp>
        <p:nvSpPr>
          <p:cNvPr id="3" name="Θέση περιεχομένου 2"/>
          <p:cNvSpPr>
            <a:spLocks noGrp="1"/>
          </p:cNvSpPr>
          <p:nvPr>
            <p:ph idx="1"/>
          </p:nvPr>
        </p:nvSpPr>
        <p:spPr>
          <a:xfrm>
            <a:off x="6094412" y="223906"/>
            <a:ext cx="5472608" cy="6410188"/>
          </a:xfrm>
        </p:spPr>
        <p:txBody>
          <a:bodyPr>
            <a:noAutofit/>
          </a:bodyPr>
          <a:lstStyle/>
          <a:p>
            <a:pPr marL="0" lvl="0" indent="0">
              <a:lnSpc>
                <a:spcPct val="100000"/>
              </a:lnSpc>
              <a:buClr>
                <a:srgbClr val="000000">
                  <a:lumMod val="65000"/>
                  <a:lumOff val="35000"/>
                </a:srgbClr>
              </a:buClr>
              <a:buNone/>
            </a:pPr>
            <a:r>
              <a:rPr lang="el-GR" sz="2800" dirty="0">
                <a:solidFill>
                  <a:schemeClr val="bg2">
                    <a:lumMod val="10000"/>
                    <a:alpha val="80000"/>
                  </a:schemeClr>
                </a:solidFill>
              </a:rPr>
              <a:t>Προτείνονται: </a:t>
            </a:r>
          </a:p>
          <a:p>
            <a:pPr lvl="0">
              <a:lnSpc>
                <a:spcPct val="100000"/>
              </a:lnSpc>
              <a:buClr>
                <a:srgbClr val="000000">
                  <a:lumMod val="65000"/>
                  <a:lumOff val="35000"/>
                </a:srgbClr>
              </a:buClr>
            </a:pPr>
            <a:r>
              <a:rPr lang="el-GR" sz="2800" dirty="0">
                <a:solidFill>
                  <a:schemeClr val="bg2">
                    <a:lumMod val="10000"/>
                    <a:alpha val="80000"/>
                  </a:schemeClr>
                </a:solidFill>
              </a:rPr>
              <a:t>Αποτοξίνωση από τη ζάχαρη προτιμώντας σκέτο καφέ ή τσάι χωρίς ζάχαρη και, φυσικά, νερό αντί για αναψυκτικό.</a:t>
            </a:r>
          </a:p>
          <a:p>
            <a:pPr lvl="0">
              <a:lnSpc>
                <a:spcPct val="100000"/>
              </a:lnSpc>
              <a:buClr>
                <a:srgbClr val="000000">
                  <a:lumMod val="65000"/>
                  <a:lumOff val="35000"/>
                </a:srgbClr>
              </a:buClr>
            </a:pPr>
            <a:r>
              <a:rPr lang="el-GR" sz="2800" dirty="0">
                <a:solidFill>
                  <a:schemeClr val="bg2">
                    <a:lumMod val="10000"/>
                    <a:alpha val="80000"/>
                  </a:schemeClr>
                </a:solidFill>
              </a:rPr>
              <a:t>Τακτική σωματική άσκηση και αποφυγή μεγάλων ποσοτήτων τροφής στα βραδινά γεύματα.</a:t>
            </a:r>
          </a:p>
          <a:p>
            <a:pPr lvl="0">
              <a:lnSpc>
                <a:spcPct val="100000"/>
              </a:lnSpc>
              <a:buClr>
                <a:srgbClr val="000000">
                  <a:lumMod val="65000"/>
                  <a:lumOff val="35000"/>
                </a:srgbClr>
              </a:buClr>
            </a:pPr>
            <a:r>
              <a:rPr lang="el-GR" sz="2800" dirty="0">
                <a:solidFill>
                  <a:schemeClr val="bg2">
                    <a:lumMod val="10000"/>
                    <a:alpha val="80000"/>
                  </a:schemeClr>
                </a:solidFill>
              </a:rPr>
              <a:t>Βραχυπρόθεσμη νηστεία (π.χ. 36 ωρών).</a:t>
            </a:r>
          </a:p>
          <a:p>
            <a:pPr>
              <a:lnSpc>
                <a:spcPct val="100000"/>
              </a:lnSpc>
              <a:buClr>
                <a:srgbClr val="000000">
                  <a:lumMod val="65000"/>
                  <a:lumOff val="35000"/>
                </a:srgbClr>
              </a:buClr>
            </a:pPr>
            <a:r>
              <a:rPr lang="el-GR" sz="2800" dirty="0">
                <a:solidFill>
                  <a:schemeClr val="bg2">
                    <a:lumMod val="10000"/>
                    <a:alpha val="80000"/>
                  </a:schemeClr>
                </a:solidFill>
              </a:rPr>
              <a:t>Η συχνότητα των γευμάτων να πρέπει να είναι σε αντιστοίχηση ή αναλογία με τους φυσικούς ρυθμούς του σώματος</a:t>
            </a:r>
            <a:r>
              <a:rPr lang="el-GR" sz="2800" dirty="0">
                <a:solidFill>
                  <a:schemeClr val="bg1">
                    <a:alpha val="80000"/>
                  </a:schemeClr>
                </a:solidFill>
              </a:rPr>
              <a:t>.</a:t>
            </a:r>
          </a:p>
        </p:txBody>
      </p:sp>
      <p:sp>
        <p:nvSpPr>
          <p:cNvPr id="4" name="Θέση ημερομηνίας 3"/>
          <p:cNvSpPr>
            <a:spLocks noGrp="1"/>
          </p:cNvSpPr>
          <p:nvPr>
            <p:ph type="dt" sz="half" idx="10"/>
          </p:nvPr>
        </p:nvSpPr>
        <p:spPr>
          <a:xfrm>
            <a:off x="361731" y="6229350"/>
            <a:ext cx="2742486" cy="365125"/>
          </a:xfrm>
        </p:spPr>
        <p:txBody>
          <a:bodyPr>
            <a:normAutofit/>
          </a:bodyPr>
          <a:lstStyle/>
          <a:p>
            <a:pPr>
              <a:spcAft>
                <a:spcPts val="600"/>
              </a:spcAft>
            </a:pPr>
            <a:fld id="{17382AE1-9105-4DDE-A95D-C2EDD050D8EF}" type="datetime1">
              <a:rPr lang="el-GR" sz="1000" smtClean="0">
                <a:solidFill>
                  <a:schemeClr val="bg1">
                    <a:alpha val="60000"/>
                  </a:schemeClr>
                </a:solidFill>
              </a:rPr>
              <a:t>9/2/2021</a:t>
            </a:fld>
            <a:endParaRPr lang="el-GR" sz="1000">
              <a:solidFill>
                <a:schemeClr val="bg1">
                  <a:alpha val="60000"/>
                </a:schemeClr>
              </a:solidFill>
            </a:endParaRPr>
          </a:p>
        </p:txBody>
      </p:sp>
      <p:sp>
        <p:nvSpPr>
          <p:cNvPr id="16" name="Freeform: Shape 15">
            <a:extLst>
              <a:ext uri="{FF2B5EF4-FFF2-40B4-BE49-F238E27FC236}">
                <a16:creationId xmlns:a16="http://schemas.microsoft.com/office/drawing/2014/main" xmlns="" id="{30B5ED20-499B-41E7-95BE-8BBD31314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6872" y="4258080"/>
            <a:ext cx="4402198"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35A51D22-76EA-4C70-B5C9-ED3946924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6872" y="4258080"/>
            <a:ext cx="4402198"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5194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FEF463D-EE6B-46FF-B7C7-74B09A96C8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11A27B3A-460C-4100-99B5-817F25979F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26873" y="1498602"/>
            <a:ext cx="4402198" cy="3940174"/>
            <a:chOff x="827089" y="1498602"/>
            <a:chExt cx="4403345" cy="3940174"/>
          </a:xfrm>
          <a:effectLst>
            <a:outerShdw blurRad="381000" dist="152400" dir="5400000" algn="ctr" rotWithShape="0">
              <a:srgbClr val="000000">
                <a:alpha val="10000"/>
              </a:srgbClr>
            </a:outerShdw>
          </a:effectLst>
        </p:grpSpPr>
        <p:sp>
          <p:nvSpPr>
            <p:cNvPr id="13" name="Freeform: Shape 12">
              <a:extLst>
                <a:ext uri="{FF2B5EF4-FFF2-40B4-BE49-F238E27FC236}">
                  <a16:creationId xmlns:a16="http://schemas.microsoft.com/office/drawing/2014/main" xmlns="" id="{35450488-7F33-43E4-B4DA-CAB50A1CC3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dirty="0">
                <a:solidFill>
                  <a:schemeClr val="lt1">
                    <a:alpha val="14000"/>
                  </a:schemeClr>
                </a:solidFill>
              </a:endParaRPr>
            </a:p>
          </p:txBody>
        </p:sp>
        <p:sp>
          <p:nvSpPr>
            <p:cNvPr id="14" name="Freeform: Shape 13">
              <a:extLst>
                <a:ext uri="{FF2B5EF4-FFF2-40B4-BE49-F238E27FC236}">
                  <a16:creationId xmlns:a16="http://schemas.microsoft.com/office/drawing/2014/main" xmlns="" id="{EE5154B2-BEF9-4C08-B6B1-9DED9F17C4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dirty="0">
                <a:solidFill>
                  <a:schemeClr val="lt1">
                    <a:alpha val="14000"/>
                  </a:schemeClr>
                </a:solidFill>
              </a:endParaRPr>
            </a:p>
          </p:txBody>
        </p:sp>
      </p:grpSp>
      <p:sp>
        <p:nvSpPr>
          <p:cNvPr id="2" name="Τίτλος 1"/>
          <p:cNvSpPr>
            <a:spLocks noGrp="1"/>
          </p:cNvSpPr>
          <p:nvPr>
            <p:ph type="title"/>
          </p:nvPr>
        </p:nvSpPr>
        <p:spPr>
          <a:xfrm>
            <a:off x="1267796" y="2023558"/>
            <a:ext cx="3520348" cy="2491292"/>
          </a:xfrm>
        </p:spPr>
        <p:txBody>
          <a:bodyPr anchor="t">
            <a:normAutofit/>
          </a:bodyPr>
          <a:lstStyle/>
          <a:p>
            <a:pPr algn="ctr"/>
            <a:r>
              <a:rPr lang="el-GR" sz="4800" b="1" dirty="0">
                <a:solidFill>
                  <a:schemeClr val="bg2">
                    <a:lumMod val="10000"/>
                  </a:schemeClr>
                </a:solidFill>
              </a:rPr>
              <a:t>Προτάσεις</a:t>
            </a:r>
            <a:endParaRPr lang="el-GR" sz="4800" b="1" baseline="30000" dirty="0">
              <a:solidFill>
                <a:schemeClr val="bg2">
                  <a:lumMod val="10000"/>
                </a:schemeClr>
              </a:solidFill>
            </a:endParaRPr>
          </a:p>
        </p:txBody>
      </p:sp>
      <p:sp>
        <p:nvSpPr>
          <p:cNvPr id="3" name="Θέση περιεχομένου 2"/>
          <p:cNvSpPr>
            <a:spLocks noGrp="1"/>
          </p:cNvSpPr>
          <p:nvPr>
            <p:ph idx="1"/>
          </p:nvPr>
        </p:nvSpPr>
        <p:spPr>
          <a:xfrm>
            <a:off x="6094412" y="223906"/>
            <a:ext cx="5472608" cy="6410188"/>
          </a:xfrm>
        </p:spPr>
        <p:txBody>
          <a:bodyPr>
            <a:noAutofit/>
          </a:bodyPr>
          <a:lstStyle/>
          <a:p>
            <a:pPr lvl="0">
              <a:lnSpc>
                <a:spcPct val="100000"/>
              </a:lnSpc>
              <a:buClr>
                <a:srgbClr val="000000">
                  <a:lumMod val="65000"/>
                  <a:lumOff val="35000"/>
                </a:srgbClr>
              </a:buClr>
            </a:pPr>
            <a:r>
              <a:rPr lang="el-GR" sz="2800" dirty="0">
                <a:solidFill>
                  <a:schemeClr val="bg2">
                    <a:lumMod val="10000"/>
                    <a:alpha val="80000"/>
                  </a:schemeClr>
                </a:solidFill>
              </a:rPr>
              <a:t>Πολύωρη νυχτερινή νηστεία μέσω της μεγάλης νυχτερινής διάρκειας ύπνου. </a:t>
            </a:r>
          </a:p>
          <a:p>
            <a:pPr lvl="0">
              <a:lnSpc>
                <a:spcPct val="100000"/>
              </a:lnSpc>
              <a:buClr>
                <a:srgbClr val="000000">
                  <a:lumMod val="65000"/>
                  <a:lumOff val="35000"/>
                </a:srgbClr>
              </a:buClr>
            </a:pPr>
            <a:r>
              <a:rPr lang="el-GR" sz="2800" dirty="0">
                <a:solidFill>
                  <a:schemeClr val="bg2">
                    <a:lumMod val="10000"/>
                    <a:alpha val="80000"/>
                  </a:schemeClr>
                </a:solidFill>
              </a:rPr>
              <a:t>Μια μορφή διαλειμματικής νηστείας με την πρόσληψη, για παράδειγμα, φυσιολογικής ποσότητας τροφής για πέντε ημέρες και όχι περισσότερες από 500 θερμίδες για δύο ημέρες.</a:t>
            </a:r>
          </a:p>
          <a:p>
            <a:pPr lvl="0">
              <a:lnSpc>
                <a:spcPct val="100000"/>
              </a:lnSpc>
              <a:buClr>
                <a:srgbClr val="000000">
                  <a:lumMod val="65000"/>
                  <a:lumOff val="35000"/>
                </a:srgbClr>
              </a:buClr>
            </a:pPr>
            <a:r>
              <a:rPr lang="el-GR" sz="2800" dirty="0">
                <a:solidFill>
                  <a:schemeClr val="bg2">
                    <a:lumMod val="10000"/>
                    <a:alpha val="80000"/>
                  </a:schemeClr>
                </a:solidFill>
              </a:rPr>
              <a:t>Προτίμηση πηγών γλυκόζης χωρίς ζάχαρη.</a:t>
            </a:r>
          </a:p>
          <a:p>
            <a:pPr lvl="0">
              <a:lnSpc>
                <a:spcPct val="100000"/>
              </a:lnSpc>
              <a:buClr>
                <a:srgbClr val="000000">
                  <a:lumMod val="65000"/>
                  <a:lumOff val="35000"/>
                </a:srgbClr>
              </a:buClr>
            </a:pPr>
            <a:r>
              <a:rPr lang="el-GR" sz="2800" dirty="0">
                <a:solidFill>
                  <a:schemeClr val="bg2">
                    <a:lumMod val="10000"/>
                    <a:alpha val="80000"/>
                  </a:schemeClr>
                </a:solidFill>
              </a:rPr>
              <a:t>Αντικατάσταση της ζάχαρης με στέβια.</a:t>
            </a:r>
          </a:p>
        </p:txBody>
      </p:sp>
      <p:sp>
        <p:nvSpPr>
          <p:cNvPr id="4" name="Θέση ημερομηνίας 3"/>
          <p:cNvSpPr>
            <a:spLocks noGrp="1"/>
          </p:cNvSpPr>
          <p:nvPr>
            <p:ph type="dt" sz="half" idx="10"/>
          </p:nvPr>
        </p:nvSpPr>
        <p:spPr>
          <a:xfrm>
            <a:off x="361731" y="6229350"/>
            <a:ext cx="2742486" cy="365125"/>
          </a:xfrm>
        </p:spPr>
        <p:txBody>
          <a:bodyPr>
            <a:normAutofit/>
          </a:bodyPr>
          <a:lstStyle/>
          <a:p>
            <a:pPr>
              <a:spcAft>
                <a:spcPts val="600"/>
              </a:spcAft>
            </a:pPr>
            <a:fld id="{8F25C31D-8763-4766-B83C-E26DC594EE81}" type="datetime1">
              <a:rPr lang="el-GR" sz="1000" smtClean="0">
                <a:solidFill>
                  <a:schemeClr val="bg1">
                    <a:alpha val="60000"/>
                  </a:schemeClr>
                </a:solidFill>
              </a:rPr>
              <a:t>9/2/2021</a:t>
            </a:fld>
            <a:endParaRPr lang="el-GR" sz="1000">
              <a:solidFill>
                <a:schemeClr val="bg1">
                  <a:alpha val="60000"/>
                </a:schemeClr>
              </a:solidFill>
            </a:endParaRPr>
          </a:p>
        </p:txBody>
      </p:sp>
      <p:sp>
        <p:nvSpPr>
          <p:cNvPr id="16" name="Freeform: Shape 15">
            <a:extLst>
              <a:ext uri="{FF2B5EF4-FFF2-40B4-BE49-F238E27FC236}">
                <a16:creationId xmlns:a16="http://schemas.microsoft.com/office/drawing/2014/main" xmlns="" id="{30B5ED20-499B-41E7-95BE-8BBD31314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6872" y="4258080"/>
            <a:ext cx="4402198"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35A51D22-76EA-4C70-B5C9-ED3946924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6872" y="4258080"/>
            <a:ext cx="4402198"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3345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C6D09588-9668-4D38-8AD4-C27CF2B2D4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p:cNvSpPr>
            <a:spLocks noGrp="1"/>
          </p:cNvSpPr>
          <p:nvPr>
            <p:ph idx="1"/>
          </p:nvPr>
        </p:nvSpPr>
        <p:spPr>
          <a:xfrm>
            <a:off x="837980" y="3003160"/>
            <a:ext cx="8738499" cy="2454300"/>
          </a:xfrm>
        </p:spPr>
        <p:txBody>
          <a:bodyPr>
            <a:normAutofit/>
          </a:bodyPr>
          <a:lstStyle/>
          <a:p>
            <a:pPr lvl="0">
              <a:buClr>
                <a:srgbClr val="000000">
                  <a:lumMod val="65000"/>
                  <a:lumOff val="35000"/>
                </a:srgbClr>
              </a:buClr>
            </a:pPr>
            <a:endParaRPr lang="el-GR" sz="2200" dirty="0">
              <a:solidFill>
                <a:schemeClr val="bg1">
                  <a:alpha val="80000"/>
                </a:schemeClr>
              </a:solidFill>
            </a:endParaRPr>
          </a:p>
          <a:p>
            <a:endParaRPr lang="el-GR" sz="2200" dirty="0">
              <a:solidFill>
                <a:schemeClr val="bg1">
                  <a:alpha val="80000"/>
                </a:schemeClr>
              </a:solidFill>
            </a:endParaRPr>
          </a:p>
        </p:txBody>
      </p:sp>
      <p:sp>
        <p:nvSpPr>
          <p:cNvPr id="4" name="Θέση ημερομηνίας 3"/>
          <p:cNvSpPr>
            <a:spLocks noGrp="1"/>
          </p:cNvSpPr>
          <p:nvPr>
            <p:ph type="dt" sz="half" idx="10"/>
          </p:nvPr>
        </p:nvSpPr>
        <p:spPr>
          <a:xfrm>
            <a:off x="405780" y="5959955"/>
            <a:ext cx="2742486" cy="365125"/>
          </a:xfrm>
        </p:spPr>
        <p:txBody>
          <a:bodyPr>
            <a:normAutofit/>
          </a:bodyPr>
          <a:lstStyle/>
          <a:p>
            <a:pPr>
              <a:spcAft>
                <a:spcPts val="600"/>
              </a:spcAft>
            </a:pPr>
            <a:fld id="{F9D8C26C-4F70-496A-8A16-C56CDCE94587}" type="datetime1">
              <a:rPr lang="el-GR" sz="1000" smtClean="0">
                <a:solidFill>
                  <a:schemeClr val="bg1">
                    <a:alpha val="60000"/>
                  </a:schemeClr>
                </a:solidFill>
              </a:rPr>
              <a:t>9/2/2021</a:t>
            </a:fld>
            <a:endParaRPr lang="el-GR" sz="1000" dirty="0">
              <a:solidFill>
                <a:schemeClr val="bg1">
                  <a:alpha val="60000"/>
                </a:schemeClr>
              </a:solidFill>
            </a:endParaRPr>
          </a:p>
        </p:txBody>
      </p:sp>
      <p:grpSp>
        <p:nvGrpSpPr>
          <p:cNvPr id="12" name="Group 11">
            <a:extLst>
              <a:ext uri="{FF2B5EF4-FFF2-40B4-BE49-F238E27FC236}">
                <a16:creationId xmlns:a16="http://schemas.microsoft.com/office/drawing/2014/main" xmlns="" id="{95A28492-272D-4814-AE2C-61575C989E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6142518"/>
            <a:ext cx="10452842" cy="715482"/>
            <a:chOff x="0" y="6142518"/>
            <a:chExt cx="10455568" cy="715482"/>
          </a:xfrm>
          <a:effectLst>
            <a:outerShdw blurRad="381000" dist="152400" dir="16200000" algn="ctr" rotWithShape="0">
              <a:srgbClr val="000000">
                <a:alpha val="10000"/>
              </a:srgbClr>
            </a:outerShdw>
          </a:effectLst>
        </p:grpSpPr>
        <p:sp>
          <p:nvSpPr>
            <p:cNvPr id="13" name="Freeform: Shape 12">
              <a:extLst>
                <a:ext uri="{FF2B5EF4-FFF2-40B4-BE49-F238E27FC236}">
                  <a16:creationId xmlns:a16="http://schemas.microsoft.com/office/drawing/2014/main" xmlns="" id="{4F778866-9933-4309-8E11-F83DDDBB10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xmlns="" id="{6D21D106-ABCB-4A50-84B3-D35C3B2B67B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H="1">
              <a:off x="0" y="6142518"/>
              <a:ext cx="10455568" cy="715481"/>
              <a:chOff x="0" y="0"/>
              <a:chExt cx="10455568" cy="715481"/>
            </a:xfrm>
          </p:grpSpPr>
          <p:sp>
            <p:nvSpPr>
              <p:cNvPr id="15" name="Freeform: Shape 14">
                <a:extLst>
                  <a:ext uri="{FF2B5EF4-FFF2-40B4-BE49-F238E27FC236}">
                    <a16:creationId xmlns:a16="http://schemas.microsoft.com/office/drawing/2014/main" xmlns="" id="{65E4ED97-1207-4104-A25F-8791916BF2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024CB190-EFCD-4B40-9CDD-E3C0EB4B3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609702" y="173993"/>
            <a:ext cx="10225136" cy="4401205"/>
          </a:xfrm>
          <a:prstGeom prst="rect">
            <a:avLst/>
          </a:prstGeom>
          <a:noFill/>
        </p:spPr>
        <p:txBody>
          <a:bodyPr wrap="square" rtlCol="0">
            <a:spAutoFit/>
          </a:bodyPr>
          <a:lstStyle/>
          <a:p>
            <a:r>
              <a:rPr lang="el-GR" sz="2800" dirty="0">
                <a:solidFill>
                  <a:schemeClr val="bg2">
                    <a:lumMod val="10000"/>
                  </a:schemeClr>
                </a:solidFill>
              </a:rPr>
              <a:t>Και όπως είπε ο Ιπποκράτης….</a:t>
            </a:r>
          </a:p>
          <a:p>
            <a:endParaRPr lang="el-GR" sz="2800" dirty="0">
              <a:solidFill>
                <a:schemeClr val="bg2">
                  <a:lumMod val="10000"/>
                </a:schemeClr>
              </a:solidFill>
            </a:endParaRPr>
          </a:p>
          <a:p>
            <a:r>
              <a:rPr lang="el-GR" sz="2800" dirty="0">
                <a:solidFill>
                  <a:schemeClr val="bg2">
                    <a:lumMod val="10000"/>
                  </a:schemeClr>
                </a:solidFill>
              </a:rPr>
              <a:t>«Όλες οι γεύσεις πρέπει να συνυπάρχουν μέσα στο ανθρώπινο σώμα</a:t>
            </a:r>
            <a:r>
              <a:rPr lang="en-US" sz="2800" dirty="0">
                <a:solidFill>
                  <a:schemeClr val="bg2">
                    <a:lumMod val="10000"/>
                  </a:schemeClr>
                </a:solidFill>
              </a:rPr>
              <a:t>: </a:t>
            </a:r>
            <a:r>
              <a:rPr lang="el-GR" sz="2800" dirty="0">
                <a:solidFill>
                  <a:schemeClr val="bg2">
                    <a:lumMod val="10000"/>
                  </a:schemeClr>
                </a:solidFill>
              </a:rPr>
              <a:t>και το γλυκό, και το πικρό, και το ξινό, και το αλμυρό..»</a:t>
            </a:r>
            <a:endParaRPr lang="en-US" sz="2800" dirty="0">
              <a:solidFill>
                <a:schemeClr val="bg2">
                  <a:lumMod val="10000"/>
                </a:schemeClr>
              </a:solidFill>
            </a:endParaRPr>
          </a:p>
          <a:p>
            <a:endParaRPr lang="en-US" sz="2800" dirty="0">
              <a:solidFill>
                <a:schemeClr val="bg2">
                  <a:lumMod val="10000"/>
                </a:schemeClr>
              </a:solidFill>
            </a:endParaRPr>
          </a:p>
          <a:p>
            <a:endParaRPr lang="el-GR" sz="2800" dirty="0">
              <a:solidFill>
                <a:schemeClr val="bg2">
                  <a:lumMod val="10000"/>
                </a:schemeClr>
              </a:solidFill>
            </a:endParaRPr>
          </a:p>
          <a:p>
            <a:endParaRPr lang="el-GR" sz="2800" dirty="0">
              <a:solidFill>
                <a:schemeClr val="bg2">
                  <a:lumMod val="10000"/>
                </a:schemeClr>
              </a:solidFill>
            </a:endParaRPr>
          </a:p>
          <a:p>
            <a:endParaRPr lang="el-GR" sz="2800" dirty="0">
              <a:solidFill>
                <a:schemeClr val="bg2">
                  <a:lumMod val="10000"/>
                </a:schemeClr>
              </a:solidFill>
            </a:endParaRPr>
          </a:p>
          <a:p>
            <a:endParaRPr lang="en-US" sz="2800" dirty="0">
              <a:solidFill>
                <a:schemeClr val="bg2">
                  <a:lumMod val="10000"/>
                </a:schemeClr>
              </a:solidFill>
            </a:endParaRPr>
          </a:p>
          <a:p>
            <a:r>
              <a:rPr lang="el-GR" sz="2800" dirty="0">
                <a:solidFill>
                  <a:schemeClr val="bg2">
                    <a:lumMod val="10000"/>
                  </a:schemeClr>
                </a:solidFill>
              </a:rPr>
              <a:t>Ευχαριστώ για το χρόνο σας.</a:t>
            </a:r>
          </a:p>
        </p:txBody>
      </p:sp>
      <p:sp>
        <p:nvSpPr>
          <p:cNvPr id="8" name="TextBox 7"/>
          <p:cNvSpPr txBox="1"/>
          <p:nvPr/>
        </p:nvSpPr>
        <p:spPr>
          <a:xfrm>
            <a:off x="609702" y="3236370"/>
            <a:ext cx="4932548" cy="2677656"/>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l-GR" sz="2800" dirty="0">
              <a:solidFill>
                <a:schemeClr val="bg1"/>
              </a:solidFill>
            </a:endParaRPr>
          </a:p>
          <a:p>
            <a:endParaRPr lang="el-GR" sz="2800" dirty="0">
              <a:solidFill>
                <a:schemeClr val="bg1"/>
              </a:solidFill>
            </a:endParaRPr>
          </a:p>
          <a:p>
            <a:r>
              <a:rPr lang="el-GR" sz="2800" dirty="0">
                <a:solidFill>
                  <a:schemeClr val="bg2">
                    <a:lumMod val="10000"/>
                  </a:schemeClr>
                </a:solidFill>
              </a:rPr>
              <a:t>Τσίγκου Κωνσταντίνα</a:t>
            </a:r>
          </a:p>
        </p:txBody>
      </p:sp>
    </p:spTree>
    <p:extLst>
      <p:ext uri="{BB962C8B-B14F-4D97-AF65-F5344CB8AC3E}">
        <p14:creationId xmlns:p14="http://schemas.microsoft.com/office/powerpoint/2010/main" val="168487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756" y="173931"/>
            <a:ext cx="10657184" cy="878805"/>
          </a:xfrm>
        </p:spPr>
        <p:txBody>
          <a:bodyPr>
            <a:normAutofit/>
          </a:bodyPr>
          <a:lstStyle/>
          <a:p>
            <a:r>
              <a:rPr lang="el-GR" sz="3600" b="1" dirty="0">
                <a:solidFill>
                  <a:schemeClr val="bg2">
                    <a:lumMod val="10000"/>
                  </a:schemeClr>
                </a:solidFill>
                <a:effectLst>
                  <a:outerShdw blurRad="38100" dist="38100" dir="2700000" algn="tl">
                    <a:srgbClr val="000000">
                      <a:alpha val="43137"/>
                    </a:srgbClr>
                  </a:outerShdw>
                </a:effectLst>
              </a:rPr>
              <a:t>Οι γλυκαντικές ουσίες</a:t>
            </a:r>
          </a:p>
        </p:txBody>
      </p:sp>
      <p:graphicFrame>
        <p:nvGraphicFramePr>
          <p:cNvPr id="8" name="Θέση περιεχομένου 7"/>
          <p:cNvGraphicFramePr>
            <a:graphicFrameLocks noGrp="1"/>
          </p:cNvGraphicFramePr>
          <p:nvPr>
            <p:ph idx="1"/>
            <p:extLst>
              <p:ext uri="{D42A27DB-BD31-4B8C-83A1-F6EECF244321}">
                <p14:modId xmlns:p14="http://schemas.microsoft.com/office/powerpoint/2010/main" val="2979121130"/>
              </p:ext>
            </p:extLst>
          </p:nvPr>
        </p:nvGraphicFramePr>
        <p:xfrm>
          <a:off x="838200" y="1124744"/>
          <a:ext cx="10512425"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ημερομηνίας 3"/>
          <p:cNvSpPr>
            <a:spLocks noGrp="1"/>
          </p:cNvSpPr>
          <p:nvPr>
            <p:ph type="dt" sz="half" idx="10"/>
          </p:nvPr>
        </p:nvSpPr>
        <p:spPr>
          <a:xfrm>
            <a:off x="761802" y="6199632"/>
            <a:ext cx="3866489" cy="365760"/>
          </a:xfrm>
        </p:spPr>
        <p:txBody>
          <a:bodyPr anchor="ctr">
            <a:normAutofit/>
          </a:bodyPr>
          <a:lstStyle/>
          <a:p>
            <a:pPr>
              <a:spcAft>
                <a:spcPts val="600"/>
              </a:spcAft>
            </a:pPr>
            <a:endParaRPr lang="el-GR" sz="1100" dirty="0">
              <a:solidFill>
                <a:schemeClr val="tx1">
                  <a:alpha val="80000"/>
                </a:schemeClr>
              </a:solidFill>
            </a:endParaRPr>
          </a:p>
        </p:txBody>
      </p:sp>
    </p:spTree>
    <p:extLst>
      <p:ext uri="{BB962C8B-B14F-4D97-AF65-F5344CB8AC3E}">
        <p14:creationId xmlns:p14="http://schemas.microsoft.com/office/powerpoint/2010/main" val="36802715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756" y="173931"/>
            <a:ext cx="10009112" cy="950813"/>
          </a:xfrm>
        </p:spPr>
        <p:txBody>
          <a:bodyPr>
            <a:normAutofit fontScale="90000"/>
          </a:bodyPr>
          <a:lstStyle/>
          <a:p>
            <a:r>
              <a:rPr lang="el-GR" sz="3600" b="1" dirty="0">
                <a:solidFill>
                  <a:schemeClr val="bg2">
                    <a:lumMod val="10000"/>
                  </a:schemeClr>
                </a:solidFill>
                <a:effectLst>
                  <a:outerShdw blurRad="38100" dist="38100" dir="2700000" algn="tl">
                    <a:srgbClr val="000000">
                      <a:alpha val="43137"/>
                    </a:srgbClr>
                  </a:outerShdw>
                </a:effectLst>
              </a:rPr>
              <a:t>Χρησιμότητα υδατανθράκων για τον ανθρώπινο οργανισμό</a:t>
            </a:r>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2047549825"/>
              </p:ext>
            </p:extLst>
          </p:nvPr>
        </p:nvGraphicFramePr>
        <p:xfrm>
          <a:off x="1845940" y="1052736"/>
          <a:ext cx="842493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ημερομηνίας 3"/>
          <p:cNvSpPr>
            <a:spLocks noGrp="1"/>
          </p:cNvSpPr>
          <p:nvPr>
            <p:ph type="dt" sz="half" idx="10"/>
          </p:nvPr>
        </p:nvSpPr>
        <p:spPr>
          <a:xfrm>
            <a:off x="761802" y="6199632"/>
            <a:ext cx="3866489" cy="365760"/>
          </a:xfrm>
        </p:spPr>
        <p:txBody>
          <a:bodyPr anchor="ctr">
            <a:normAutofit/>
          </a:bodyPr>
          <a:lstStyle/>
          <a:p>
            <a:pPr>
              <a:spcAft>
                <a:spcPts val="600"/>
              </a:spcAft>
            </a:pPr>
            <a:fld id="{8E1A0B69-CAED-418B-8989-606F6E9B290A}" type="datetime1">
              <a:rPr lang="el-GR" sz="1100" smtClean="0">
                <a:solidFill>
                  <a:schemeClr val="tx1">
                    <a:alpha val="80000"/>
                  </a:schemeClr>
                </a:solidFill>
              </a:rPr>
              <a:t>9/2/2021</a:t>
            </a:fld>
            <a:endParaRPr lang="el-GR" sz="1100" dirty="0">
              <a:solidFill>
                <a:schemeClr val="tx1">
                  <a:alpha val="80000"/>
                </a:schemeClr>
              </a:solidFill>
            </a:endParaRPr>
          </a:p>
        </p:txBody>
      </p:sp>
    </p:spTree>
    <p:extLst>
      <p:ext uri="{BB962C8B-B14F-4D97-AF65-F5344CB8AC3E}">
        <p14:creationId xmlns:p14="http://schemas.microsoft.com/office/powerpoint/2010/main" val="27374182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1764" y="188640"/>
            <a:ext cx="10729192" cy="720080"/>
          </a:xfrm>
        </p:spPr>
        <p:txBody>
          <a:bodyPr vert="horz" lIns="91440" tIns="45720" rIns="91440" bIns="45720" rtlCol="0" anchor="b">
            <a:noAutofit/>
          </a:bodyPr>
          <a:lstStyle/>
          <a:p>
            <a:pPr defTabSz="914400"/>
            <a:r>
              <a:rPr lang="el-GR" sz="3600" b="1" dirty="0">
                <a:solidFill>
                  <a:schemeClr val="bg2">
                    <a:lumMod val="10000"/>
                  </a:schemeClr>
                </a:solidFill>
                <a:effectLst>
                  <a:outerShdw blurRad="38100" dist="38100" dir="2700000" algn="tl">
                    <a:srgbClr val="000000">
                      <a:alpha val="43137"/>
                    </a:srgbClr>
                  </a:outerShdw>
                </a:effectLst>
              </a:rPr>
              <a:t>Τροφές με περιεκτικότητα  σακχάρων</a:t>
            </a:r>
            <a:endParaRPr lang="en-US" sz="3600" b="1" dirty="0">
              <a:solidFill>
                <a:schemeClr val="bg2">
                  <a:lumMod val="10000"/>
                </a:schemeClr>
              </a:solidFill>
              <a:effectLst>
                <a:outerShdw blurRad="38100" dist="38100" dir="2700000" algn="tl">
                  <a:srgbClr val="000000">
                    <a:alpha val="43137"/>
                  </a:srgbClr>
                </a:outerShdw>
              </a:effectLst>
            </a:endParaRPr>
          </a:p>
        </p:txBody>
      </p:sp>
      <p:sp>
        <p:nvSpPr>
          <p:cNvPr id="4" name="Θέση ημερομηνίας 3" hidden="1"/>
          <p:cNvSpPr>
            <a:spLocks noGrp="1"/>
          </p:cNvSpPr>
          <p:nvPr>
            <p:ph type="dt" sz="half" idx="10"/>
          </p:nvPr>
        </p:nvSpPr>
        <p:spPr>
          <a:xfrm>
            <a:off x="6932612" y="6155267"/>
            <a:ext cx="1371600" cy="273049"/>
          </a:xfrm>
        </p:spPr>
        <p:txBody>
          <a:bodyPr/>
          <a:lstStyle/>
          <a:p>
            <a:pPr>
              <a:spcAft>
                <a:spcPts val="600"/>
              </a:spcAft>
            </a:pPr>
            <a:fld id="{DCE22E8E-BF26-4118-ACE5-E125735FA61D}" type="datetime1">
              <a:rPr lang="el-GR" smtClean="0"/>
              <a:t>9/2/2021</a:t>
            </a:fld>
            <a:endParaRPr lang="el-GR" dirty="0"/>
          </a:p>
        </p:txBody>
      </p:sp>
      <p:graphicFrame>
        <p:nvGraphicFramePr>
          <p:cNvPr id="7" name="Διάγραμμα 6"/>
          <p:cNvGraphicFramePr/>
          <p:nvPr>
            <p:extLst>
              <p:ext uri="{D42A27DB-BD31-4B8C-83A1-F6EECF244321}">
                <p14:modId xmlns:p14="http://schemas.microsoft.com/office/powerpoint/2010/main" val="3637859965"/>
              </p:ext>
            </p:extLst>
          </p:nvPr>
        </p:nvGraphicFramePr>
        <p:xfrm>
          <a:off x="549796" y="1124744"/>
          <a:ext cx="10945215"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4767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a:xfrm>
            <a:off x="761802" y="6199632"/>
            <a:ext cx="3866489" cy="365760"/>
          </a:xfrm>
        </p:spPr>
        <p:txBody>
          <a:bodyPr vert="horz" lIns="91440" tIns="45720" rIns="91440" bIns="45720" rtlCol="0" anchor="ctr">
            <a:normAutofit/>
          </a:bodyPr>
          <a:lstStyle/>
          <a:p>
            <a:pPr>
              <a:spcAft>
                <a:spcPts val="600"/>
              </a:spcAft>
              <a:defRPr/>
            </a:pPr>
            <a:fld id="{3427C79B-D921-4915-89CE-76119A3F16DA}" type="datetime1">
              <a:rPr lang="el-GR" sz="1100" smtClean="0">
                <a:solidFill>
                  <a:schemeClr val="tx1">
                    <a:alpha val="80000"/>
                  </a:schemeClr>
                </a:solidFill>
                <a:latin typeface="Calibri" panose="020F0502020204030204"/>
              </a:rPr>
              <a:t>9/2/2021</a:t>
            </a:fld>
            <a:endParaRPr lang="en-US" sz="1100" dirty="0">
              <a:solidFill>
                <a:schemeClr val="tx1">
                  <a:alpha val="80000"/>
                </a:schemeClr>
              </a:solidFill>
              <a:latin typeface="Calibri" panose="020F0502020204030204"/>
            </a:endParaRPr>
          </a:p>
        </p:txBody>
      </p:sp>
      <p:sp>
        <p:nvSpPr>
          <p:cNvPr id="2" name="TextBox 1"/>
          <p:cNvSpPr txBox="1"/>
          <p:nvPr/>
        </p:nvSpPr>
        <p:spPr>
          <a:xfrm>
            <a:off x="306315" y="116632"/>
            <a:ext cx="10297144" cy="646331"/>
          </a:xfrm>
          <a:prstGeom prst="rect">
            <a:avLst/>
          </a:prstGeom>
          <a:noFill/>
        </p:spPr>
        <p:txBody>
          <a:bodyPr wrap="square" rtlCol="0">
            <a:spAutoFit/>
          </a:bodyPr>
          <a:lstStyle/>
          <a:p>
            <a:r>
              <a:rPr lang="el-GR" sz="3600" dirty="0">
                <a:solidFill>
                  <a:schemeClr val="bg2">
                    <a:lumMod val="10000"/>
                  </a:schemeClr>
                </a:solidFill>
                <a:effectLst>
                  <a:outerShdw blurRad="38100" dist="38100" dir="2700000" algn="tl">
                    <a:srgbClr val="000000">
                      <a:alpha val="43137"/>
                    </a:srgbClr>
                  </a:outerShdw>
                </a:effectLst>
              </a:rPr>
              <a:t>Τροφές με περιεκτικότητα σακχάρων</a:t>
            </a:r>
          </a:p>
        </p:txBody>
      </p:sp>
      <p:graphicFrame>
        <p:nvGraphicFramePr>
          <p:cNvPr id="3" name="Διάγραμμα 2"/>
          <p:cNvGraphicFramePr/>
          <p:nvPr>
            <p:extLst>
              <p:ext uri="{D42A27DB-BD31-4B8C-83A1-F6EECF244321}">
                <p14:modId xmlns:p14="http://schemas.microsoft.com/office/powerpoint/2010/main" val="773074811"/>
              </p:ext>
            </p:extLst>
          </p:nvPr>
        </p:nvGraphicFramePr>
        <p:xfrm>
          <a:off x="765820" y="1124744"/>
          <a:ext cx="10441160"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8347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756" y="188640"/>
            <a:ext cx="7992888" cy="720080"/>
          </a:xfrm>
        </p:spPr>
        <p:txBody>
          <a:bodyPr>
            <a:normAutofit/>
          </a:bodyPr>
          <a:lstStyle/>
          <a:p>
            <a:pPr algn="just"/>
            <a:r>
              <a:rPr lang="el-GR" sz="3600" b="1" dirty="0">
                <a:solidFill>
                  <a:schemeClr val="bg2">
                    <a:lumMod val="10000"/>
                  </a:schemeClr>
                </a:solidFill>
                <a:effectLst>
                  <a:outerShdw blurRad="38100" dist="38100" dir="2700000" algn="tl">
                    <a:srgbClr val="000000">
                      <a:alpha val="43137"/>
                    </a:srgbClr>
                  </a:outerShdw>
                </a:effectLst>
              </a:rPr>
              <a:t>Η ζάχαρη ως συντηρητικό των τροφίμων</a:t>
            </a:r>
            <a:endParaRPr lang="el-GR" sz="3600" b="1" baseline="30000" dirty="0">
              <a:solidFill>
                <a:schemeClr val="bg2">
                  <a:lumMod val="10000"/>
                </a:schemeClr>
              </a:solidFill>
              <a:effectLst>
                <a:outerShdw blurRad="38100" dist="38100" dir="2700000" algn="tl">
                  <a:srgbClr val="000000">
                    <a:alpha val="43137"/>
                  </a:srgbClr>
                </a:outerShdw>
              </a:effectLst>
            </a:endParaRPr>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263974776"/>
              </p:ext>
            </p:extLst>
          </p:nvPr>
        </p:nvGraphicFramePr>
        <p:xfrm>
          <a:off x="765820" y="908720"/>
          <a:ext cx="108012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Θέση ημερομηνίας 4"/>
          <p:cNvSpPr>
            <a:spLocks noGrp="1"/>
          </p:cNvSpPr>
          <p:nvPr>
            <p:ph type="dt" sz="half" idx="10"/>
          </p:nvPr>
        </p:nvSpPr>
        <p:spPr/>
        <p:txBody>
          <a:bodyPr/>
          <a:lstStyle/>
          <a:p>
            <a:fld id="{6AD8779E-E35E-4ECE-B11C-400B2736BEA4}" type="datetime1">
              <a:rPr lang="el-GR" smtClean="0"/>
              <a:t>9/2/2021</a:t>
            </a:fld>
            <a:endParaRPr lang="el-GR" dirty="0"/>
          </a:p>
        </p:txBody>
      </p:sp>
    </p:spTree>
    <p:extLst>
      <p:ext uri="{BB962C8B-B14F-4D97-AF65-F5344CB8AC3E}">
        <p14:creationId xmlns:p14="http://schemas.microsoft.com/office/powerpoint/2010/main" val="189774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756" y="188640"/>
            <a:ext cx="7992888" cy="720080"/>
          </a:xfrm>
        </p:spPr>
        <p:txBody>
          <a:bodyPr>
            <a:normAutofit/>
          </a:bodyPr>
          <a:lstStyle/>
          <a:p>
            <a:pPr algn="just"/>
            <a:r>
              <a:rPr lang="el-GR" sz="3600" b="1" baseline="30000" dirty="0">
                <a:solidFill>
                  <a:schemeClr val="bg2">
                    <a:lumMod val="10000"/>
                  </a:schemeClr>
                </a:solidFill>
                <a:effectLst>
                  <a:outerShdw blurRad="38100" dist="38100" dir="2700000" algn="tl">
                    <a:srgbClr val="000000">
                      <a:alpha val="43137"/>
                    </a:srgbClr>
                  </a:outerShdw>
                </a:effectLst>
              </a:rPr>
              <a:t>Διαφορές της επεξεργασμένης ζάχαρης από τα φυσικά σάκχαρα</a:t>
            </a:r>
          </a:p>
        </p:txBody>
      </p:sp>
      <p:sp>
        <p:nvSpPr>
          <p:cNvPr id="5" name="Θέση ημερομηνίας 4"/>
          <p:cNvSpPr>
            <a:spLocks noGrp="1"/>
          </p:cNvSpPr>
          <p:nvPr>
            <p:ph type="dt" sz="half" idx="10"/>
          </p:nvPr>
        </p:nvSpPr>
        <p:spPr/>
        <p:txBody>
          <a:bodyPr/>
          <a:lstStyle/>
          <a:p>
            <a:fld id="{6AD8779E-E35E-4ECE-B11C-400B2736BEA4}" type="datetime1">
              <a:rPr lang="el-GR" smtClean="0"/>
              <a:t>9/2/2021</a:t>
            </a:fld>
            <a:endParaRPr lang="el-GR"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169405596"/>
              </p:ext>
            </p:extLst>
          </p:nvPr>
        </p:nvGraphicFramePr>
        <p:xfrm>
          <a:off x="838200" y="1196974"/>
          <a:ext cx="10800828" cy="5256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41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4316" y="153176"/>
            <a:ext cx="3437249" cy="539520"/>
          </a:xfrm>
        </p:spPr>
        <p:txBody>
          <a:bodyPr vert="horz" lIns="91440" tIns="45720" rIns="91440" bIns="45720" rtlCol="0" anchor="b">
            <a:noAutofit/>
          </a:bodyPr>
          <a:lstStyle/>
          <a:p>
            <a:pPr defTabSz="914400"/>
            <a:r>
              <a:rPr lang="el-GR" sz="3600" b="1" dirty="0">
                <a:solidFill>
                  <a:schemeClr val="bg2">
                    <a:lumMod val="10000"/>
                  </a:schemeClr>
                </a:solidFill>
                <a:effectLst>
                  <a:outerShdw blurRad="38100" dist="38100" dir="2700000" algn="tl">
                    <a:srgbClr val="000000">
                      <a:alpha val="43137"/>
                    </a:srgbClr>
                  </a:outerShdw>
                </a:effectLst>
              </a:rPr>
              <a:t>Κονσερβοποίηση</a:t>
            </a:r>
            <a:endParaRPr lang="en-US" sz="3600" b="1" dirty="0">
              <a:solidFill>
                <a:schemeClr val="bg2">
                  <a:lumMod val="10000"/>
                </a:schemeClr>
              </a:solidFill>
              <a:effectLst>
                <a:outerShdw blurRad="38100" dist="38100" dir="2700000" algn="tl">
                  <a:srgbClr val="000000">
                    <a:alpha val="43137"/>
                  </a:srgbClr>
                </a:outerShdw>
              </a:effectLst>
            </a:endParaRPr>
          </a:p>
        </p:txBody>
      </p:sp>
      <p:sp>
        <p:nvSpPr>
          <p:cNvPr id="4" name="Θέση ημερομηνίας 3" hidden="1"/>
          <p:cNvSpPr>
            <a:spLocks noGrp="1"/>
          </p:cNvSpPr>
          <p:nvPr>
            <p:ph type="dt" sz="half" idx="10"/>
          </p:nvPr>
        </p:nvSpPr>
        <p:spPr>
          <a:xfrm>
            <a:off x="6932612" y="6155267"/>
            <a:ext cx="1371600" cy="273049"/>
          </a:xfrm>
        </p:spPr>
        <p:txBody>
          <a:bodyPr/>
          <a:lstStyle/>
          <a:p>
            <a:pPr>
              <a:spcAft>
                <a:spcPts val="600"/>
              </a:spcAft>
            </a:pPr>
            <a:fld id="{79B74613-6262-4729-BCED-FB0D34BCE4C7}" type="datetime1">
              <a:rPr lang="el-GR" smtClean="0"/>
              <a:t>9/2/2021</a:t>
            </a:fld>
            <a:endParaRPr lang="el-GR" dirty="0"/>
          </a:p>
        </p:txBody>
      </p:sp>
      <p:sp>
        <p:nvSpPr>
          <p:cNvPr id="7" name="Έλλειψη 6"/>
          <p:cNvSpPr/>
          <p:nvPr/>
        </p:nvSpPr>
        <p:spPr>
          <a:xfrm>
            <a:off x="371206" y="875166"/>
            <a:ext cx="4539217" cy="2448272"/>
          </a:xfrm>
          <a:prstGeom prst="ellipse">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2400" dirty="0">
                <a:solidFill>
                  <a:schemeClr val="bg2">
                    <a:lumMod val="10000"/>
                  </a:schemeClr>
                </a:solidFill>
              </a:rPr>
              <a:t>Μέθοδος συντήρησης των τροφίμων</a:t>
            </a:r>
          </a:p>
        </p:txBody>
      </p:sp>
      <p:sp>
        <p:nvSpPr>
          <p:cNvPr id="8" name="Έλλειψη 7"/>
          <p:cNvSpPr/>
          <p:nvPr/>
        </p:nvSpPr>
        <p:spPr>
          <a:xfrm>
            <a:off x="331058" y="3537012"/>
            <a:ext cx="4755241" cy="3060339"/>
          </a:xfrm>
          <a:prstGeom prst="ellipse">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2400" dirty="0">
                <a:solidFill>
                  <a:schemeClr val="bg2">
                    <a:lumMod val="10000"/>
                  </a:schemeClr>
                </a:solidFill>
              </a:rPr>
              <a:t>Νοείται ως θερμική επεξεργασία, είτε εμπορική αποστείρωση, είτε παστερίωση, τροφίμων που βρίσκονται σε ερμητικά κλειστούς περιέκτες</a:t>
            </a:r>
            <a:r>
              <a:rPr lang="el-GR" sz="2400" dirty="0"/>
              <a:t>. </a:t>
            </a:r>
          </a:p>
        </p:txBody>
      </p:sp>
      <p:pic>
        <p:nvPicPr>
          <p:cNvPr id="3" name="Εικόνα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230316" y="1289269"/>
            <a:ext cx="6720752" cy="4495486"/>
          </a:xfrm>
          <a:prstGeom prst="rect">
            <a:avLst/>
          </a:prstGeom>
          <a:ln>
            <a:noFill/>
          </a:ln>
          <a:effectLst>
            <a:softEdge rad="112500"/>
          </a:effectLst>
        </p:spPr>
      </p:pic>
    </p:spTree>
    <p:extLst>
      <p:ext uri="{BB962C8B-B14F-4D97-AF65-F5344CB8AC3E}">
        <p14:creationId xmlns:p14="http://schemas.microsoft.com/office/powerpoint/2010/main" val="490173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Θέμα του Office">
  <a:themeElements>
    <a:clrScheme name="Προσαρμοσμένο 2">
      <a:dk1>
        <a:srgbClr val="F4B183"/>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220E13-D325-4A9E-AA7A-0D1409275EB9}">
  <ds:schemaRefs>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http://purl.org/dc/elements/1.1/"/>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02F2BE50-DDB3-465B-A26E-975A276D4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1658</TotalTime>
  <Words>1189</Words>
  <Application>Microsoft Office PowerPoint</Application>
  <PresentationFormat>Προσαρμογή</PresentationFormat>
  <Paragraphs>186</Paragraphs>
  <Slides>28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Παρουσίαση του PowerPoint</vt:lpstr>
      <vt:lpstr>Σκοπός</vt:lpstr>
      <vt:lpstr>Οι γλυκαντικές ουσίες</vt:lpstr>
      <vt:lpstr>Χρησιμότητα υδατανθράκων για τον ανθρώπινο οργανισμό</vt:lpstr>
      <vt:lpstr>Τροφές με περιεκτικότητα  σακχάρων</vt:lpstr>
      <vt:lpstr>Παρουσίαση του PowerPoint</vt:lpstr>
      <vt:lpstr>Η ζάχαρη ως συντηρητικό των τροφίμων</vt:lpstr>
      <vt:lpstr>Διαφορές της επεξεργασμένης ζάχαρης από τα φυσικά σάκχαρα</vt:lpstr>
      <vt:lpstr>Κονσερβοποίηση</vt:lpstr>
      <vt:lpstr>Παρουσίαση του PowerPoint</vt:lpstr>
      <vt:lpstr>Οι επιπτώσεις της κρυφής ζάχαρης στην ανθρώπινη υγεία</vt:lpstr>
      <vt:lpstr>Οι επιπτώσεις της κρυφής ζάχαρης στην ανθρώπινη υγεία</vt:lpstr>
      <vt:lpstr>Οι επιπτώσεις της κρυφής ζάχαρης στην ανθρώπινη υγεία</vt:lpstr>
      <vt:lpstr>Ήπαρ</vt:lpstr>
      <vt:lpstr>Σακχαρώδης Διαβήτης</vt:lpstr>
      <vt:lpstr>Σακχαρώδης Διαβήτης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Καρδιαγγειακές παθήσεις</vt:lpstr>
      <vt:lpstr>Καρδιαγγειακές παθήσεις</vt:lpstr>
      <vt:lpstr>Παρουσίαση του PowerPoint</vt:lpstr>
      <vt:lpstr>Προτάσεις</vt:lpstr>
      <vt:lpstr>Προτάσεις</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ΔΗΜΗΤΡΗΣ ΑΠΟΣΤΟΛΙΔΗΣ</dc:creator>
  <cp:lastModifiedBy>Kwnstantina Tsigkou</cp:lastModifiedBy>
  <cp:revision>132</cp:revision>
  <dcterms:created xsi:type="dcterms:W3CDTF">2020-12-16T16:25:03Z</dcterms:created>
  <dcterms:modified xsi:type="dcterms:W3CDTF">2021-02-09T19:33:24Z</dcterms:modified>
</cp:coreProperties>
</file>