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6" r:id="rId3"/>
    <p:sldId id="257" r:id="rId4"/>
    <p:sldId id="259" r:id="rId5"/>
    <p:sldId id="258" r:id="rId6"/>
    <p:sldId id="269" r:id="rId7"/>
    <p:sldId id="270" r:id="rId8"/>
    <p:sldId id="271" r:id="rId9"/>
    <p:sldId id="279" r:id="rId10"/>
    <p:sldId id="261" r:id="rId11"/>
    <p:sldId id="268" r:id="rId12"/>
    <p:sldId id="280" r:id="rId13"/>
    <p:sldId id="274" r:id="rId14"/>
    <p:sldId id="275" r:id="rId15"/>
    <p:sldId id="276" r:id="rId16"/>
    <p:sldId id="277" r:id="rId17"/>
    <p:sldId id="278" r:id="rId18"/>
    <p:sldId id="262" r:id="rId19"/>
    <p:sldId id="263" r:id="rId20"/>
    <p:sldId id="264" r:id="rId21"/>
    <p:sldId id="281" r:id="rId22"/>
    <p:sldId id="282" r:id="rId2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Μεσαίο στυλ 2 - Έμφαση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Στυλ με θέμα 1 - Έμφαση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Φωτεινό στυλ 2 - Έμφαση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 autoAdjust="0"/>
    <p:restoredTop sz="94668" autoAdjust="0"/>
  </p:normalViewPr>
  <p:slideViewPr>
    <p:cSldViewPr>
      <p:cViewPr>
        <p:scale>
          <a:sx n="70" d="100"/>
          <a:sy n="70" d="100"/>
        </p:scale>
        <p:origin x="-135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DDB631-9500-4EE5-AD9E-91E6362DD08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831640A2-2F6C-455D-A3DF-A49E8B979184}" type="pres">
      <dgm:prSet presAssocID="{55DDB631-9500-4EE5-AD9E-91E6362DD08B}" presName="hierChild1" presStyleCnt="0">
        <dgm:presLayoutVars>
          <dgm:orgChart val="1"/>
          <dgm:chPref val="1"/>
          <dgm:dir val="rev"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</dgm:ptLst>
  <dgm:cxnLst>
    <dgm:cxn modelId="{EC6B9388-32AF-4E8C-A79E-E31EA34783FC}" type="presOf" srcId="{55DDB631-9500-4EE5-AD9E-91E6362DD08B}" destId="{831640A2-2F6C-455D-A3DF-A49E8B979184}" srcOrd="0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7B5229-39D8-4B02-95D1-930EE01333A1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l-GR"/>
        </a:p>
      </dgm:t>
    </dgm:pt>
    <dgm:pt modelId="{735B925B-8AC8-4C6D-82B8-636CE6EFE751}">
      <dgm:prSet phldrT="[Κείμενο]" custT="1"/>
      <dgm:spPr/>
      <dgm:t>
        <a:bodyPr/>
        <a:lstStyle/>
        <a:p>
          <a:r>
            <a:rPr lang="el-GR" sz="1400" dirty="0" err="1" smtClean="0">
              <a:solidFill>
                <a:schemeClr val="tx1"/>
              </a:solidFill>
            </a:rPr>
            <a:t>Σαπωνοποιήσιμο</a:t>
          </a:r>
          <a:r>
            <a:rPr lang="el-GR" sz="1400" dirty="0" smtClean="0"/>
            <a:t> </a:t>
          </a:r>
          <a:r>
            <a:rPr lang="el-GR" sz="1400" dirty="0" smtClean="0">
              <a:solidFill>
                <a:schemeClr val="tx1"/>
              </a:solidFill>
            </a:rPr>
            <a:t>κλάσμα</a:t>
          </a:r>
          <a:endParaRPr lang="el-GR" sz="1400" dirty="0">
            <a:solidFill>
              <a:schemeClr val="tx1"/>
            </a:solidFill>
          </a:endParaRPr>
        </a:p>
      </dgm:t>
    </dgm:pt>
    <dgm:pt modelId="{02387BFC-AC83-4497-9AEF-6B1DF2BCF354}" type="parTrans" cxnId="{13CE7795-51A3-422E-A7F6-73B677DF62FD}">
      <dgm:prSet/>
      <dgm:spPr/>
      <dgm:t>
        <a:bodyPr/>
        <a:lstStyle/>
        <a:p>
          <a:endParaRPr lang="el-GR"/>
        </a:p>
      </dgm:t>
    </dgm:pt>
    <dgm:pt modelId="{C642D57C-6F24-4D94-B772-1BEFFCFB3870}" type="sibTrans" cxnId="{13CE7795-51A3-422E-A7F6-73B677DF62FD}">
      <dgm:prSet/>
      <dgm:spPr/>
      <dgm:t>
        <a:bodyPr/>
        <a:lstStyle/>
        <a:p>
          <a:endParaRPr lang="el-GR"/>
        </a:p>
      </dgm:t>
    </dgm:pt>
    <dgm:pt modelId="{EE4F9735-C1D4-4F17-9496-59AB0B09488F}">
      <dgm:prSet phldrT="[Κείμενο]"/>
      <dgm:spPr/>
      <dgm:t>
        <a:bodyPr/>
        <a:lstStyle/>
        <a:p>
          <a:r>
            <a:rPr lang="el-GR" dirty="0" err="1" smtClean="0"/>
            <a:t>Τριγλυκερίδια</a:t>
          </a:r>
          <a:endParaRPr lang="el-GR" dirty="0"/>
        </a:p>
      </dgm:t>
    </dgm:pt>
    <dgm:pt modelId="{B51A321B-0854-4CD3-9B45-6C36636B12F3}" type="parTrans" cxnId="{EAAEA9A9-830F-4FBB-9E4B-8240C65D131C}">
      <dgm:prSet/>
      <dgm:spPr/>
      <dgm:t>
        <a:bodyPr/>
        <a:lstStyle/>
        <a:p>
          <a:endParaRPr lang="el-GR"/>
        </a:p>
      </dgm:t>
    </dgm:pt>
    <dgm:pt modelId="{2F456C6D-1460-4B46-B24A-7B9BE0ADAED5}" type="sibTrans" cxnId="{EAAEA9A9-830F-4FBB-9E4B-8240C65D131C}">
      <dgm:prSet/>
      <dgm:spPr/>
      <dgm:t>
        <a:bodyPr/>
        <a:lstStyle/>
        <a:p>
          <a:endParaRPr lang="el-GR"/>
        </a:p>
      </dgm:t>
    </dgm:pt>
    <dgm:pt modelId="{80D79C38-9FFF-4A91-9A25-81CDC81340A3}">
      <dgm:prSet phldrT="[Κείμενο]"/>
      <dgm:spPr/>
      <dgm:t>
        <a:bodyPr/>
        <a:lstStyle/>
        <a:p>
          <a:r>
            <a:rPr lang="el-GR" dirty="0" smtClean="0"/>
            <a:t>Ελεύθερα Λιπαρά Οξέα</a:t>
          </a:r>
          <a:endParaRPr lang="el-GR" dirty="0"/>
        </a:p>
      </dgm:t>
    </dgm:pt>
    <dgm:pt modelId="{FE5F8A6C-E7CB-4150-88FD-723A5489AFAD}" type="parTrans" cxnId="{822F21A0-7FA8-4D84-8C76-401BDCC3BF8C}">
      <dgm:prSet/>
      <dgm:spPr/>
      <dgm:t>
        <a:bodyPr/>
        <a:lstStyle/>
        <a:p>
          <a:endParaRPr lang="el-GR"/>
        </a:p>
      </dgm:t>
    </dgm:pt>
    <dgm:pt modelId="{4AA2BC15-3496-44E6-8BA4-CF8B420B2918}" type="sibTrans" cxnId="{822F21A0-7FA8-4D84-8C76-401BDCC3BF8C}">
      <dgm:prSet/>
      <dgm:spPr/>
      <dgm:t>
        <a:bodyPr/>
        <a:lstStyle/>
        <a:p>
          <a:endParaRPr lang="el-GR"/>
        </a:p>
      </dgm:t>
    </dgm:pt>
    <dgm:pt modelId="{87AB3F29-B7C8-4BAD-893A-76D426AA32FF}">
      <dgm:prSet phldrT="[Κείμενο]"/>
      <dgm:spPr/>
      <dgm:t>
        <a:bodyPr/>
        <a:lstStyle/>
        <a:p>
          <a:r>
            <a:rPr lang="el-GR" dirty="0" err="1" smtClean="0">
              <a:solidFill>
                <a:schemeClr val="tx1"/>
              </a:solidFill>
            </a:rPr>
            <a:t>Ασαπωνοποίητο</a:t>
          </a:r>
          <a:r>
            <a:rPr lang="el-GR" dirty="0" smtClean="0">
              <a:solidFill>
                <a:schemeClr val="tx1"/>
              </a:solidFill>
            </a:rPr>
            <a:t> κλάσμα</a:t>
          </a:r>
          <a:endParaRPr lang="el-GR" dirty="0">
            <a:solidFill>
              <a:schemeClr val="tx1"/>
            </a:solidFill>
          </a:endParaRPr>
        </a:p>
      </dgm:t>
    </dgm:pt>
    <dgm:pt modelId="{47C4C73D-05C5-4AE7-BAA4-87F29A716502}" type="parTrans" cxnId="{625DFBC1-6643-4B0B-B132-DE14FC65BB07}">
      <dgm:prSet/>
      <dgm:spPr/>
      <dgm:t>
        <a:bodyPr/>
        <a:lstStyle/>
        <a:p>
          <a:endParaRPr lang="el-GR"/>
        </a:p>
      </dgm:t>
    </dgm:pt>
    <dgm:pt modelId="{CBE13B3F-883C-4454-9210-C94760A7D5AD}" type="sibTrans" cxnId="{625DFBC1-6643-4B0B-B132-DE14FC65BB07}">
      <dgm:prSet/>
      <dgm:spPr/>
      <dgm:t>
        <a:bodyPr/>
        <a:lstStyle/>
        <a:p>
          <a:endParaRPr lang="el-GR"/>
        </a:p>
      </dgm:t>
    </dgm:pt>
    <dgm:pt modelId="{87F4BDCA-CD91-4395-808A-CCF6B0164536}">
      <dgm:prSet/>
      <dgm:spPr/>
      <dgm:t>
        <a:bodyPr/>
        <a:lstStyle/>
        <a:p>
          <a:r>
            <a:rPr lang="el-GR" dirty="0" smtClean="0"/>
            <a:t>Τοκοφερόλες</a:t>
          </a:r>
          <a:endParaRPr lang="el-GR" dirty="0"/>
        </a:p>
      </dgm:t>
    </dgm:pt>
    <dgm:pt modelId="{1A282494-0F6D-4481-8B43-75D8FACD6CC0}" type="parTrans" cxnId="{0DF0459F-1B75-4EC2-8DE3-DAC5A3B0DD56}">
      <dgm:prSet/>
      <dgm:spPr/>
      <dgm:t>
        <a:bodyPr/>
        <a:lstStyle/>
        <a:p>
          <a:endParaRPr lang="el-GR"/>
        </a:p>
      </dgm:t>
    </dgm:pt>
    <dgm:pt modelId="{AC39FB78-98A1-49C9-9D47-9FEF0FB69667}" type="sibTrans" cxnId="{0DF0459F-1B75-4EC2-8DE3-DAC5A3B0DD56}">
      <dgm:prSet/>
      <dgm:spPr/>
      <dgm:t>
        <a:bodyPr/>
        <a:lstStyle/>
        <a:p>
          <a:endParaRPr lang="el-GR"/>
        </a:p>
      </dgm:t>
    </dgm:pt>
    <dgm:pt modelId="{C32A4FD1-DC95-4FBB-9CD3-7282A3683C91}">
      <dgm:prSet/>
      <dgm:spPr/>
      <dgm:t>
        <a:bodyPr/>
        <a:lstStyle/>
        <a:p>
          <a:r>
            <a:rPr lang="el-GR" dirty="0" smtClean="0"/>
            <a:t>Φαινόλες</a:t>
          </a:r>
          <a:endParaRPr lang="el-GR" dirty="0"/>
        </a:p>
      </dgm:t>
    </dgm:pt>
    <dgm:pt modelId="{D81D0F0B-1AF9-4FC2-AC96-317F0D85DD54}" type="parTrans" cxnId="{12F78089-D4C3-40A5-A100-6087E8E16798}">
      <dgm:prSet/>
      <dgm:spPr/>
      <dgm:t>
        <a:bodyPr/>
        <a:lstStyle/>
        <a:p>
          <a:endParaRPr lang="el-GR"/>
        </a:p>
      </dgm:t>
    </dgm:pt>
    <dgm:pt modelId="{46144621-E0B0-45B2-A6A7-9CC0C5054560}" type="sibTrans" cxnId="{12F78089-D4C3-40A5-A100-6087E8E16798}">
      <dgm:prSet/>
      <dgm:spPr/>
      <dgm:t>
        <a:bodyPr/>
        <a:lstStyle/>
        <a:p>
          <a:endParaRPr lang="el-GR"/>
        </a:p>
      </dgm:t>
    </dgm:pt>
    <dgm:pt modelId="{28AF2A2B-DE6B-4AC5-979F-21DA79E93E0A}">
      <dgm:prSet/>
      <dgm:spPr/>
      <dgm:t>
        <a:bodyPr/>
        <a:lstStyle/>
        <a:p>
          <a:r>
            <a:rPr lang="el-GR" dirty="0" err="1" smtClean="0"/>
            <a:t>Στερόλες</a:t>
          </a:r>
          <a:endParaRPr lang="el-GR" dirty="0"/>
        </a:p>
      </dgm:t>
    </dgm:pt>
    <dgm:pt modelId="{F49FB1AD-34A2-4E81-BD13-B0D3E6F13E01}" type="parTrans" cxnId="{49DBA381-D42B-4A86-A50C-90D26939021C}">
      <dgm:prSet/>
      <dgm:spPr/>
      <dgm:t>
        <a:bodyPr/>
        <a:lstStyle/>
        <a:p>
          <a:endParaRPr lang="el-GR"/>
        </a:p>
      </dgm:t>
    </dgm:pt>
    <dgm:pt modelId="{145D1CA3-0B14-4A61-A785-23CE04D5C164}" type="sibTrans" cxnId="{49DBA381-D42B-4A86-A50C-90D26939021C}">
      <dgm:prSet/>
      <dgm:spPr/>
      <dgm:t>
        <a:bodyPr/>
        <a:lstStyle/>
        <a:p>
          <a:endParaRPr lang="el-GR"/>
        </a:p>
      </dgm:t>
    </dgm:pt>
    <dgm:pt modelId="{0DB24420-BCE1-42A9-87BB-5338752F9ECE}">
      <dgm:prSet/>
      <dgm:spPr/>
      <dgm:t>
        <a:bodyPr/>
        <a:lstStyle/>
        <a:p>
          <a:r>
            <a:rPr lang="el-GR" dirty="0" err="1" smtClean="0"/>
            <a:t>Φωσφολίπη</a:t>
          </a:r>
          <a:endParaRPr lang="el-GR" dirty="0"/>
        </a:p>
      </dgm:t>
    </dgm:pt>
    <dgm:pt modelId="{1961D0EC-5A87-4367-A873-C407CF021068}" type="parTrans" cxnId="{0080A20A-0571-410E-9944-F73605E79363}">
      <dgm:prSet/>
      <dgm:spPr/>
      <dgm:t>
        <a:bodyPr/>
        <a:lstStyle/>
        <a:p>
          <a:endParaRPr lang="el-GR"/>
        </a:p>
      </dgm:t>
    </dgm:pt>
    <dgm:pt modelId="{144D08C3-D682-4357-97F7-486E0B55277F}" type="sibTrans" cxnId="{0080A20A-0571-410E-9944-F73605E79363}">
      <dgm:prSet/>
      <dgm:spPr/>
      <dgm:t>
        <a:bodyPr/>
        <a:lstStyle/>
        <a:p>
          <a:endParaRPr lang="el-GR"/>
        </a:p>
      </dgm:t>
    </dgm:pt>
    <dgm:pt modelId="{70F7EBBB-674E-4F4D-8DDE-82DDD7A9DA57}">
      <dgm:prSet/>
      <dgm:spPr/>
      <dgm:t>
        <a:bodyPr/>
        <a:lstStyle/>
        <a:p>
          <a:r>
            <a:rPr lang="el-GR" dirty="0" smtClean="0"/>
            <a:t>Υδρογονάνθρακες </a:t>
          </a:r>
          <a:endParaRPr lang="el-GR" dirty="0"/>
        </a:p>
      </dgm:t>
    </dgm:pt>
    <dgm:pt modelId="{FB7F6AC2-758B-4BE4-8ABB-B5254513F950}" type="parTrans" cxnId="{FF8B508E-AC56-4332-9AE2-452CA236640F}">
      <dgm:prSet/>
      <dgm:spPr/>
      <dgm:t>
        <a:bodyPr/>
        <a:lstStyle/>
        <a:p>
          <a:endParaRPr lang="el-GR"/>
        </a:p>
      </dgm:t>
    </dgm:pt>
    <dgm:pt modelId="{086CC9D3-ECF1-4C4F-B811-3E72825D6314}" type="sibTrans" cxnId="{FF8B508E-AC56-4332-9AE2-452CA236640F}">
      <dgm:prSet/>
      <dgm:spPr/>
      <dgm:t>
        <a:bodyPr/>
        <a:lstStyle/>
        <a:p>
          <a:endParaRPr lang="el-GR"/>
        </a:p>
      </dgm:t>
    </dgm:pt>
    <dgm:pt modelId="{4C5E8C47-4033-4BD8-9A41-2442974C4E61}">
      <dgm:prSet/>
      <dgm:spPr/>
      <dgm:t>
        <a:bodyPr/>
        <a:lstStyle/>
        <a:p>
          <a:r>
            <a:rPr lang="el-GR" dirty="0" smtClean="0"/>
            <a:t>Χρωστικές ουσίες </a:t>
          </a:r>
          <a:endParaRPr lang="el-GR" dirty="0"/>
        </a:p>
      </dgm:t>
    </dgm:pt>
    <dgm:pt modelId="{9719D1E3-F7B8-49E0-89C2-546648F199FF}" type="parTrans" cxnId="{F87D9BF1-46DA-4909-81B6-D0C99BC76544}">
      <dgm:prSet/>
      <dgm:spPr/>
      <dgm:t>
        <a:bodyPr/>
        <a:lstStyle/>
        <a:p>
          <a:endParaRPr lang="el-GR"/>
        </a:p>
      </dgm:t>
    </dgm:pt>
    <dgm:pt modelId="{905733F6-7238-4E93-9993-E8D3B2E90214}" type="sibTrans" cxnId="{F87D9BF1-46DA-4909-81B6-D0C99BC76544}">
      <dgm:prSet/>
      <dgm:spPr/>
      <dgm:t>
        <a:bodyPr/>
        <a:lstStyle/>
        <a:p>
          <a:endParaRPr lang="el-GR"/>
        </a:p>
      </dgm:t>
    </dgm:pt>
    <dgm:pt modelId="{60D2F789-607F-4407-BBA0-673C2A5FC5F4}" type="pres">
      <dgm:prSet presAssocID="{CC7B5229-39D8-4B02-95D1-930EE01333A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61D9BF14-2A42-49D8-96A0-81FF762D48C8}" type="pres">
      <dgm:prSet presAssocID="{735B925B-8AC8-4C6D-82B8-636CE6EFE751}" presName="root" presStyleCnt="0"/>
      <dgm:spPr/>
      <dgm:t>
        <a:bodyPr/>
        <a:lstStyle/>
        <a:p>
          <a:endParaRPr lang="el-GR"/>
        </a:p>
      </dgm:t>
    </dgm:pt>
    <dgm:pt modelId="{E6F2201E-E6B1-4B3D-AAE0-21989D76198D}" type="pres">
      <dgm:prSet presAssocID="{735B925B-8AC8-4C6D-82B8-636CE6EFE751}" presName="rootComposite" presStyleCnt="0"/>
      <dgm:spPr/>
      <dgm:t>
        <a:bodyPr/>
        <a:lstStyle/>
        <a:p>
          <a:endParaRPr lang="el-GR"/>
        </a:p>
      </dgm:t>
    </dgm:pt>
    <dgm:pt modelId="{2B6D435C-1E7B-4017-ADA2-2FAC3110E3E7}" type="pres">
      <dgm:prSet presAssocID="{735B925B-8AC8-4C6D-82B8-636CE6EFE751}" presName="rootText" presStyleLbl="node1" presStyleIdx="0" presStyleCnt="2" custScaleX="113345" custLinFactNeighborX="846" custLinFactNeighborY="7519"/>
      <dgm:spPr/>
      <dgm:t>
        <a:bodyPr/>
        <a:lstStyle/>
        <a:p>
          <a:endParaRPr lang="el-GR"/>
        </a:p>
      </dgm:t>
    </dgm:pt>
    <dgm:pt modelId="{1F38922B-EFBD-4E24-BFF9-BA7774A29606}" type="pres">
      <dgm:prSet presAssocID="{735B925B-8AC8-4C6D-82B8-636CE6EFE751}" presName="rootConnector" presStyleLbl="node1" presStyleIdx="0" presStyleCnt="2"/>
      <dgm:spPr/>
      <dgm:t>
        <a:bodyPr/>
        <a:lstStyle/>
        <a:p>
          <a:endParaRPr lang="el-GR"/>
        </a:p>
      </dgm:t>
    </dgm:pt>
    <dgm:pt modelId="{29E1F20A-DE4C-4A89-AFD2-F4EC926C7C54}" type="pres">
      <dgm:prSet presAssocID="{735B925B-8AC8-4C6D-82B8-636CE6EFE751}" presName="childShape" presStyleCnt="0"/>
      <dgm:spPr/>
      <dgm:t>
        <a:bodyPr/>
        <a:lstStyle/>
        <a:p>
          <a:endParaRPr lang="el-GR"/>
        </a:p>
      </dgm:t>
    </dgm:pt>
    <dgm:pt modelId="{79A1C5D9-B823-402E-A24F-BB02F3F94D30}" type="pres">
      <dgm:prSet presAssocID="{B51A321B-0854-4CD3-9B45-6C36636B12F3}" presName="Name13" presStyleLbl="parChTrans1D2" presStyleIdx="0" presStyleCnt="8"/>
      <dgm:spPr/>
      <dgm:t>
        <a:bodyPr/>
        <a:lstStyle/>
        <a:p>
          <a:endParaRPr lang="el-GR"/>
        </a:p>
      </dgm:t>
    </dgm:pt>
    <dgm:pt modelId="{7146DE2F-37AA-44BA-A458-7C8B399880A5}" type="pres">
      <dgm:prSet presAssocID="{EE4F9735-C1D4-4F17-9496-59AB0B09488F}" presName="childText" presStyleLbl="bgAcc1" presStyleIdx="0" presStyleCnt="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BC5A8E4-15F2-43EC-80CE-538F915FA895}" type="pres">
      <dgm:prSet presAssocID="{FE5F8A6C-E7CB-4150-88FD-723A5489AFAD}" presName="Name13" presStyleLbl="parChTrans1D2" presStyleIdx="1" presStyleCnt="8"/>
      <dgm:spPr/>
      <dgm:t>
        <a:bodyPr/>
        <a:lstStyle/>
        <a:p>
          <a:endParaRPr lang="el-GR"/>
        </a:p>
      </dgm:t>
    </dgm:pt>
    <dgm:pt modelId="{B2E2B88D-2019-403E-9BFF-6C501AF002AF}" type="pres">
      <dgm:prSet presAssocID="{80D79C38-9FFF-4A91-9A25-81CDC81340A3}" presName="childText" presStyleLbl="bgAcc1" presStyleIdx="1" presStyleCnt="8" custLinFactNeighborX="3196" custLinFactNeighborY="563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6FB9A75-552B-4C0B-8C29-D8C59867FBBD}" type="pres">
      <dgm:prSet presAssocID="{87AB3F29-B7C8-4BAD-893A-76D426AA32FF}" presName="root" presStyleCnt="0"/>
      <dgm:spPr/>
      <dgm:t>
        <a:bodyPr/>
        <a:lstStyle/>
        <a:p>
          <a:endParaRPr lang="el-GR"/>
        </a:p>
      </dgm:t>
    </dgm:pt>
    <dgm:pt modelId="{42AC4FF5-D841-4307-8755-1558B71A2286}" type="pres">
      <dgm:prSet presAssocID="{87AB3F29-B7C8-4BAD-893A-76D426AA32FF}" presName="rootComposite" presStyleCnt="0"/>
      <dgm:spPr/>
      <dgm:t>
        <a:bodyPr/>
        <a:lstStyle/>
        <a:p>
          <a:endParaRPr lang="el-GR"/>
        </a:p>
      </dgm:t>
    </dgm:pt>
    <dgm:pt modelId="{6DA34927-ECD8-4FE3-8A5E-9E2FC36D7134}" type="pres">
      <dgm:prSet presAssocID="{87AB3F29-B7C8-4BAD-893A-76D426AA32FF}" presName="rootText" presStyleLbl="node1" presStyleIdx="1" presStyleCnt="2" custScaleX="113345"/>
      <dgm:spPr/>
      <dgm:t>
        <a:bodyPr/>
        <a:lstStyle/>
        <a:p>
          <a:endParaRPr lang="el-GR"/>
        </a:p>
      </dgm:t>
    </dgm:pt>
    <dgm:pt modelId="{D99B808B-A472-4D38-9F05-6085A280B49B}" type="pres">
      <dgm:prSet presAssocID="{87AB3F29-B7C8-4BAD-893A-76D426AA32FF}" presName="rootConnector" presStyleLbl="node1" presStyleIdx="1" presStyleCnt="2"/>
      <dgm:spPr/>
      <dgm:t>
        <a:bodyPr/>
        <a:lstStyle/>
        <a:p>
          <a:endParaRPr lang="el-GR"/>
        </a:p>
      </dgm:t>
    </dgm:pt>
    <dgm:pt modelId="{5AD55314-36A4-45B9-9F0B-A48AFA30621C}" type="pres">
      <dgm:prSet presAssocID="{87AB3F29-B7C8-4BAD-893A-76D426AA32FF}" presName="childShape" presStyleCnt="0"/>
      <dgm:spPr/>
      <dgm:t>
        <a:bodyPr/>
        <a:lstStyle/>
        <a:p>
          <a:endParaRPr lang="el-GR"/>
        </a:p>
      </dgm:t>
    </dgm:pt>
    <dgm:pt modelId="{DD6DC75E-EFFC-4732-91CA-C5DA515C0D45}" type="pres">
      <dgm:prSet presAssocID="{9719D1E3-F7B8-49E0-89C2-546648F199FF}" presName="Name13" presStyleLbl="parChTrans1D2" presStyleIdx="2" presStyleCnt="8"/>
      <dgm:spPr/>
      <dgm:t>
        <a:bodyPr/>
        <a:lstStyle/>
        <a:p>
          <a:endParaRPr lang="el-GR"/>
        </a:p>
      </dgm:t>
    </dgm:pt>
    <dgm:pt modelId="{5D4A3CDE-5CC0-4485-8544-437AB31C6A5E}" type="pres">
      <dgm:prSet presAssocID="{4C5E8C47-4033-4BD8-9A41-2442974C4E61}" presName="childText" presStyleLbl="bgAcc1" presStyleIdx="2" presStyleCnt="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817BCF0-41BD-422B-BB06-71B7F50C81B9}" type="pres">
      <dgm:prSet presAssocID="{F49FB1AD-34A2-4E81-BD13-B0D3E6F13E01}" presName="Name13" presStyleLbl="parChTrans1D2" presStyleIdx="3" presStyleCnt="8"/>
      <dgm:spPr/>
      <dgm:t>
        <a:bodyPr/>
        <a:lstStyle/>
        <a:p>
          <a:endParaRPr lang="el-GR"/>
        </a:p>
      </dgm:t>
    </dgm:pt>
    <dgm:pt modelId="{83CF99C4-F690-4F37-BBB3-3E555043296F}" type="pres">
      <dgm:prSet presAssocID="{28AF2A2B-DE6B-4AC5-979F-21DA79E93E0A}" presName="childText" presStyleLbl="bgAcc1" presStyleIdx="3" presStyleCnt="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CAFAC0F-910B-4B5D-ACF0-93C747068D0B}" type="pres">
      <dgm:prSet presAssocID="{D81D0F0B-1AF9-4FC2-AC96-317F0D85DD54}" presName="Name13" presStyleLbl="parChTrans1D2" presStyleIdx="4" presStyleCnt="8"/>
      <dgm:spPr/>
      <dgm:t>
        <a:bodyPr/>
        <a:lstStyle/>
        <a:p>
          <a:endParaRPr lang="el-GR"/>
        </a:p>
      </dgm:t>
    </dgm:pt>
    <dgm:pt modelId="{05F53D34-8401-42ED-A85A-762F2556B77D}" type="pres">
      <dgm:prSet presAssocID="{C32A4FD1-DC95-4FBB-9CD3-7282A3683C91}" presName="childText" presStyleLbl="bgAcc1" presStyleIdx="4" presStyleCnt="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12819C4-3AEB-4925-A3C7-DAD04AA27FD5}" type="pres">
      <dgm:prSet presAssocID="{1A282494-0F6D-4481-8B43-75D8FACD6CC0}" presName="Name13" presStyleLbl="parChTrans1D2" presStyleIdx="5" presStyleCnt="8"/>
      <dgm:spPr/>
      <dgm:t>
        <a:bodyPr/>
        <a:lstStyle/>
        <a:p>
          <a:endParaRPr lang="el-GR"/>
        </a:p>
      </dgm:t>
    </dgm:pt>
    <dgm:pt modelId="{F0EC73B3-5F13-4B6E-A787-FFFF46CB01A2}" type="pres">
      <dgm:prSet presAssocID="{87F4BDCA-CD91-4395-808A-CCF6B0164536}" presName="childText" presStyleLbl="bgAcc1" presStyleIdx="5" presStyleCnt="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BDC3135-6983-4DBD-9DA3-DEA6D2CD92F6}" type="pres">
      <dgm:prSet presAssocID="{FB7F6AC2-758B-4BE4-8ABB-B5254513F950}" presName="Name13" presStyleLbl="parChTrans1D2" presStyleIdx="6" presStyleCnt="8"/>
      <dgm:spPr/>
      <dgm:t>
        <a:bodyPr/>
        <a:lstStyle/>
        <a:p>
          <a:endParaRPr lang="el-GR"/>
        </a:p>
      </dgm:t>
    </dgm:pt>
    <dgm:pt modelId="{6165D7F2-6CEF-40C8-A9E9-37D3C13081A3}" type="pres">
      <dgm:prSet presAssocID="{70F7EBBB-674E-4F4D-8DDE-82DDD7A9DA57}" presName="childText" presStyleLbl="bgAcc1" presStyleIdx="6" presStyleCnt="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0CD0EF0-5DB7-47C5-802A-E1883BBE7C17}" type="pres">
      <dgm:prSet presAssocID="{1961D0EC-5A87-4367-A873-C407CF021068}" presName="Name13" presStyleLbl="parChTrans1D2" presStyleIdx="7" presStyleCnt="8"/>
      <dgm:spPr/>
      <dgm:t>
        <a:bodyPr/>
        <a:lstStyle/>
        <a:p>
          <a:endParaRPr lang="el-GR"/>
        </a:p>
      </dgm:t>
    </dgm:pt>
    <dgm:pt modelId="{BB140543-1C80-44F6-B5DA-6350B053CCD3}" type="pres">
      <dgm:prSet presAssocID="{0DB24420-BCE1-42A9-87BB-5338752F9ECE}" presName="childText" presStyleLbl="bgAcc1" presStyleIdx="7" presStyleCnt="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625DFBC1-6643-4B0B-B132-DE14FC65BB07}" srcId="{CC7B5229-39D8-4B02-95D1-930EE01333A1}" destId="{87AB3F29-B7C8-4BAD-893A-76D426AA32FF}" srcOrd="1" destOrd="0" parTransId="{47C4C73D-05C5-4AE7-BAA4-87F29A716502}" sibTransId="{CBE13B3F-883C-4454-9210-C94760A7D5AD}"/>
    <dgm:cxn modelId="{4F83E604-73CB-4B6F-BA18-C64212702240}" type="presOf" srcId="{FE5F8A6C-E7CB-4150-88FD-723A5489AFAD}" destId="{3BC5A8E4-15F2-43EC-80CE-538F915FA895}" srcOrd="0" destOrd="0" presId="urn:microsoft.com/office/officeart/2005/8/layout/hierarchy3"/>
    <dgm:cxn modelId="{765103AA-976F-4524-87CE-D0A667404B28}" type="presOf" srcId="{F49FB1AD-34A2-4E81-BD13-B0D3E6F13E01}" destId="{F817BCF0-41BD-422B-BB06-71B7F50C81B9}" srcOrd="0" destOrd="0" presId="urn:microsoft.com/office/officeart/2005/8/layout/hierarchy3"/>
    <dgm:cxn modelId="{E39B923E-6819-453C-99A0-334A99F3A904}" type="presOf" srcId="{CC7B5229-39D8-4B02-95D1-930EE01333A1}" destId="{60D2F789-607F-4407-BBA0-673C2A5FC5F4}" srcOrd="0" destOrd="0" presId="urn:microsoft.com/office/officeart/2005/8/layout/hierarchy3"/>
    <dgm:cxn modelId="{953544C2-767F-491E-A040-668DD0FB4649}" type="presOf" srcId="{B51A321B-0854-4CD3-9B45-6C36636B12F3}" destId="{79A1C5D9-B823-402E-A24F-BB02F3F94D30}" srcOrd="0" destOrd="0" presId="urn:microsoft.com/office/officeart/2005/8/layout/hierarchy3"/>
    <dgm:cxn modelId="{6C829FA2-FF5E-4130-8D7A-1DAF87D3F865}" type="presOf" srcId="{C32A4FD1-DC95-4FBB-9CD3-7282A3683C91}" destId="{05F53D34-8401-42ED-A85A-762F2556B77D}" srcOrd="0" destOrd="0" presId="urn:microsoft.com/office/officeart/2005/8/layout/hierarchy3"/>
    <dgm:cxn modelId="{02CE3E4F-EC5F-44FF-845D-14260816925E}" type="presOf" srcId="{1A282494-0F6D-4481-8B43-75D8FACD6CC0}" destId="{812819C4-3AEB-4925-A3C7-DAD04AA27FD5}" srcOrd="0" destOrd="0" presId="urn:microsoft.com/office/officeart/2005/8/layout/hierarchy3"/>
    <dgm:cxn modelId="{FF8B508E-AC56-4332-9AE2-452CA236640F}" srcId="{87AB3F29-B7C8-4BAD-893A-76D426AA32FF}" destId="{70F7EBBB-674E-4F4D-8DDE-82DDD7A9DA57}" srcOrd="4" destOrd="0" parTransId="{FB7F6AC2-758B-4BE4-8ABB-B5254513F950}" sibTransId="{086CC9D3-ECF1-4C4F-B811-3E72825D6314}"/>
    <dgm:cxn modelId="{F87D9BF1-46DA-4909-81B6-D0C99BC76544}" srcId="{87AB3F29-B7C8-4BAD-893A-76D426AA32FF}" destId="{4C5E8C47-4033-4BD8-9A41-2442974C4E61}" srcOrd="0" destOrd="0" parTransId="{9719D1E3-F7B8-49E0-89C2-546648F199FF}" sibTransId="{905733F6-7238-4E93-9993-E8D3B2E90214}"/>
    <dgm:cxn modelId="{5F45204A-F6AF-4F77-A9E0-B6EF69272E2D}" type="presOf" srcId="{9719D1E3-F7B8-49E0-89C2-546648F199FF}" destId="{DD6DC75E-EFFC-4732-91CA-C5DA515C0D45}" srcOrd="0" destOrd="0" presId="urn:microsoft.com/office/officeart/2005/8/layout/hierarchy3"/>
    <dgm:cxn modelId="{4AAB82B2-30E2-4832-B816-1C22225FFF9A}" type="presOf" srcId="{80D79C38-9FFF-4A91-9A25-81CDC81340A3}" destId="{B2E2B88D-2019-403E-9BFF-6C501AF002AF}" srcOrd="0" destOrd="0" presId="urn:microsoft.com/office/officeart/2005/8/layout/hierarchy3"/>
    <dgm:cxn modelId="{385CC987-A308-4EC6-8EA7-4984D18433C4}" type="presOf" srcId="{FB7F6AC2-758B-4BE4-8ABB-B5254513F950}" destId="{1BDC3135-6983-4DBD-9DA3-DEA6D2CD92F6}" srcOrd="0" destOrd="0" presId="urn:microsoft.com/office/officeart/2005/8/layout/hierarchy3"/>
    <dgm:cxn modelId="{41C09774-AD6E-45FC-B404-5B326C2AD0BB}" type="presOf" srcId="{4C5E8C47-4033-4BD8-9A41-2442974C4E61}" destId="{5D4A3CDE-5CC0-4485-8544-437AB31C6A5E}" srcOrd="0" destOrd="0" presId="urn:microsoft.com/office/officeart/2005/8/layout/hierarchy3"/>
    <dgm:cxn modelId="{2CD5B112-04FA-487F-9D9F-D1ECAA82306A}" type="presOf" srcId="{EE4F9735-C1D4-4F17-9496-59AB0B09488F}" destId="{7146DE2F-37AA-44BA-A458-7C8B399880A5}" srcOrd="0" destOrd="0" presId="urn:microsoft.com/office/officeart/2005/8/layout/hierarchy3"/>
    <dgm:cxn modelId="{49DBA381-D42B-4A86-A50C-90D26939021C}" srcId="{87AB3F29-B7C8-4BAD-893A-76D426AA32FF}" destId="{28AF2A2B-DE6B-4AC5-979F-21DA79E93E0A}" srcOrd="1" destOrd="0" parTransId="{F49FB1AD-34A2-4E81-BD13-B0D3E6F13E01}" sibTransId="{145D1CA3-0B14-4A61-A785-23CE04D5C164}"/>
    <dgm:cxn modelId="{D23FDF4D-1E15-4454-BF7E-CEFEB1117C71}" type="presOf" srcId="{28AF2A2B-DE6B-4AC5-979F-21DA79E93E0A}" destId="{83CF99C4-F690-4F37-BBB3-3E555043296F}" srcOrd="0" destOrd="0" presId="urn:microsoft.com/office/officeart/2005/8/layout/hierarchy3"/>
    <dgm:cxn modelId="{EAAEA9A9-830F-4FBB-9E4B-8240C65D131C}" srcId="{735B925B-8AC8-4C6D-82B8-636CE6EFE751}" destId="{EE4F9735-C1D4-4F17-9496-59AB0B09488F}" srcOrd="0" destOrd="0" parTransId="{B51A321B-0854-4CD3-9B45-6C36636B12F3}" sibTransId="{2F456C6D-1460-4B46-B24A-7B9BE0ADAED5}"/>
    <dgm:cxn modelId="{7ABB5C86-FBF2-4D7D-ABBE-99F875B54878}" type="presOf" srcId="{0DB24420-BCE1-42A9-87BB-5338752F9ECE}" destId="{BB140543-1C80-44F6-B5DA-6350B053CCD3}" srcOrd="0" destOrd="0" presId="urn:microsoft.com/office/officeart/2005/8/layout/hierarchy3"/>
    <dgm:cxn modelId="{F7408E7C-024C-4F3E-A541-09AF3396F587}" type="presOf" srcId="{D81D0F0B-1AF9-4FC2-AC96-317F0D85DD54}" destId="{BCAFAC0F-910B-4B5D-ACF0-93C747068D0B}" srcOrd="0" destOrd="0" presId="urn:microsoft.com/office/officeart/2005/8/layout/hierarchy3"/>
    <dgm:cxn modelId="{822F21A0-7FA8-4D84-8C76-401BDCC3BF8C}" srcId="{735B925B-8AC8-4C6D-82B8-636CE6EFE751}" destId="{80D79C38-9FFF-4A91-9A25-81CDC81340A3}" srcOrd="1" destOrd="0" parTransId="{FE5F8A6C-E7CB-4150-88FD-723A5489AFAD}" sibTransId="{4AA2BC15-3496-44E6-8BA4-CF8B420B2918}"/>
    <dgm:cxn modelId="{1A58BDD5-DB2B-4FF0-9982-21BDADDC5EB1}" type="presOf" srcId="{87AB3F29-B7C8-4BAD-893A-76D426AA32FF}" destId="{6DA34927-ECD8-4FE3-8A5E-9E2FC36D7134}" srcOrd="0" destOrd="0" presId="urn:microsoft.com/office/officeart/2005/8/layout/hierarchy3"/>
    <dgm:cxn modelId="{FF6717C6-0102-41BE-955E-00A700A5EE8C}" type="presOf" srcId="{735B925B-8AC8-4C6D-82B8-636CE6EFE751}" destId="{2B6D435C-1E7B-4017-ADA2-2FAC3110E3E7}" srcOrd="0" destOrd="0" presId="urn:microsoft.com/office/officeart/2005/8/layout/hierarchy3"/>
    <dgm:cxn modelId="{93475CB1-4B45-4AE6-8D5C-F0E7165096AD}" type="presOf" srcId="{70F7EBBB-674E-4F4D-8DDE-82DDD7A9DA57}" destId="{6165D7F2-6CEF-40C8-A9E9-37D3C13081A3}" srcOrd="0" destOrd="0" presId="urn:microsoft.com/office/officeart/2005/8/layout/hierarchy3"/>
    <dgm:cxn modelId="{13CE7795-51A3-422E-A7F6-73B677DF62FD}" srcId="{CC7B5229-39D8-4B02-95D1-930EE01333A1}" destId="{735B925B-8AC8-4C6D-82B8-636CE6EFE751}" srcOrd="0" destOrd="0" parTransId="{02387BFC-AC83-4497-9AEF-6B1DF2BCF354}" sibTransId="{C642D57C-6F24-4D94-B772-1BEFFCFB3870}"/>
    <dgm:cxn modelId="{1C14FA33-4E77-4A44-A5E5-9521A59716F8}" type="presOf" srcId="{735B925B-8AC8-4C6D-82B8-636CE6EFE751}" destId="{1F38922B-EFBD-4E24-BFF9-BA7774A29606}" srcOrd="1" destOrd="0" presId="urn:microsoft.com/office/officeart/2005/8/layout/hierarchy3"/>
    <dgm:cxn modelId="{D701DA60-F05D-4145-A8BF-C116FBCC6C7F}" type="presOf" srcId="{87AB3F29-B7C8-4BAD-893A-76D426AA32FF}" destId="{D99B808B-A472-4D38-9F05-6085A280B49B}" srcOrd="1" destOrd="0" presId="urn:microsoft.com/office/officeart/2005/8/layout/hierarchy3"/>
    <dgm:cxn modelId="{0080A20A-0571-410E-9944-F73605E79363}" srcId="{87AB3F29-B7C8-4BAD-893A-76D426AA32FF}" destId="{0DB24420-BCE1-42A9-87BB-5338752F9ECE}" srcOrd="5" destOrd="0" parTransId="{1961D0EC-5A87-4367-A873-C407CF021068}" sibTransId="{144D08C3-D682-4357-97F7-486E0B55277F}"/>
    <dgm:cxn modelId="{0DF0459F-1B75-4EC2-8DE3-DAC5A3B0DD56}" srcId="{87AB3F29-B7C8-4BAD-893A-76D426AA32FF}" destId="{87F4BDCA-CD91-4395-808A-CCF6B0164536}" srcOrd="3" destOrd="0" parTransId="{1A282494-0F6D-4481-8B43-75D8FACD6CC0}" sibTransId="{AC39FB78-98A1-49C9-9D47-9FEF0FB69667}"/>
    <dgm:cxn modelId="{D8334227-9222-4A97-A520-7AD289BF45BF}" type="presOf" srcId="{1961D0EC-5A87-4367-A873-C407CF021068}" destId="{B0CD0EF0-5DB7-47C5-802A-E1883BBE7C17}" srcOrd="0" destOrd="0" presId="urn:microsoft.com/office/officeart/2005/8/layout/hierarchy3"/>
    <dgm:cxn modelId="{76848998-7EA3-4C72-AF3B-DC274383E906}" type="presOf" srcId="{87F4BDCA-CD91-4395-808A-CCF6B0164536}" destId="{F0EC73B3-5F13-4B6E-A787-FFFF46CB01A2}" srcOrd="0" destOrd="0" presId="urn:microsoft.com/office/officeart/2005/8/layout/hierarchy3"/>
    <dgm:cxn modelId="{12F78089-D4C3-40A5-A100-6087E8E16798}" srcId="{87AB3F29-B7C8-4BAD-893A-76D426AA32FF}" destId="{C32A4FD1-DC95-4FBB-9CD3-7282A3683C91}" srcOrd="2" destOrd="0" parTransId="{D81D0F0B-1AF9-4FC2-AC96-317F0D85DD54}" sibTransId="{46144621-E0B0-45B2-A6A7-9CC0C5054560}"/>
    <dgm:cxn modelId="{C94F156F-B6F2-4244-AC41-B4E391BB2E6B}" type="presParOf" srcId="{60D2F789-607F-4407-BBA0-673C2A5FC5F4}" destId="{61D9BF14-2A42-49D8-96A0-81FF762D48C8}" srcOrd="0" destOrd="0" presId="urn:microsoft.com/office/officeart/2005/8/layout/hierarchy3"/>
    <dgm:cxn modelId="{E4E2D5C7-2025-4CDB-A5CA-8112E60C09C1}" type="presParOf" srcId="{61D9BF14-2A42-49D8-96A0-81FF762D48C8}" destId="{E6F2201E-E6B1-4B3D-AAE0-21989D76198D}" srcOrd="0" destOrd="0" presId="urn:microsoft.com/office/officeart/2005/8/layout/hierarchy3"/>
    <dgm:cxn modelId="{ADCF9B4B-DD8F-4A8E-843C-A9C9CE92C0CA}" type="presParOf" srcId="{E6F2201E-E6B1-4B3D-AAE0-21989D76198D}" destId="{2B6D435C-1E7B-4017-ADA2-2FAC3110E3E7}" srcOrd="0" destOrd="0" presId="urn:microsoft.com/office/officeart/2005/8/layout/hierarchy3"/>
    <dgm:cxn modelId="{7AC6C37D-2679-4013-B9A7-944AC9999985}" type="presParOf" srcId="{E6F2201E-E6B1-4B3D-AAE0-21989D76198D}" destId="{1F38922B-EFBD-4E24-BFF9-BA7774A29606}" srcOrd="1" destOrd="0" presId="urn:microsoft.com/office/officeart/2005/8/layout/hierarchy3"/>
    <dgm:cxn modelId="{ADA1F0B9-100B-4191-80AF-663395FDB524}" type="presParOf" srcId="{61D9BF14-2A42-49D8-96A0-81FF762D48C8}" destId="{29E1F20A-DE4C-4A89-AFD2-F4EC926C7C54}" srcOrd="1" destOrd="0" presId="urn:microsoft.com/office/officeart/2005/8/layout/hierarchy3"/>
    <dgm:cxn modelId="{1EC9D9A9-EBBD-401F-84FE-E2B347C59099}" type="presParOf" srcId="{29E1F20A-DE4C-4A89-AFD2-F4EC926C7C54}" destId="{79A1C5D9-B823-402E-A24F-BB02F3F94D30}" srcOrd="0" destOrd="0" presId="urn:microsoft.com/office/officeart/2005/8/layout/hierarchy3"/>
    <dgm:cxn modelId="{A2454D95-A9FB-4AE6-90E4-C400BF289AD3}" type="presParOf" srcId="{29E1F20A-DE4C-4A89-AFD2-F4EC926C7C54}" destId="{7146DE2F-37AA-44BA-A458-7C8B399880A5}" srcOrd="1" destOrd="0" presId="urn:microsoft.com/office/officeart/2005/8/layout/hierarchy3"/>
    <dgm:cxn modelId="{C0FA3EF2-3A28-4FDD-A5D5-5E491C84C31F}" type="presParOf" srcId="{29E1F20A-DE4C-4A89-AFD2-F4EC926C7C54}" destId="{3BC5A8E4-15F2-43EC-80CE-538F915FA895}" srcOrd="2" destOrd="0" presId="urn:microsoft.com/office/officeart/2005/8/layout/hierarchy3"/>
    <dgm:cxn modelId="{F8B62747-9B69-4BE3-8DAF-E523DE2E4C06}" type="presParOf" srcId="{29E1F20A-DE4C-4A89-AFD2-F4EC926C7C54}" destId="{B2E2B88D-2019-403E-9BFF-6C501AF002AF}" srcOrd="3" destOrd="0" presId="urn:microsoft.com/office/officeart/2005/8/layout/hierarchy3"/>
    <dgm:cxn modelId="{86E73A95-BCF6-48D3-BEEE-8861450F13BA}" type="presParOf" srcId="{60D2F789-607F-4407-BBA0-673C2A5FC5F4}" destId="{26FB9A75-552B-4C0B-8C29-D8C59867FBBD}" srcOrd="1" destOrd="0" presId="urn:microsoft.com/office/officeart/2005/8/layout/hierarchy3"/>
    <dgm:cxn modelId="{22B88D99-7752-401D-96D7-D1F4BCB62819}" type="presParOf" srcId="{26FB9A75-552B-4C0B-8C29-D8C59867FBBD}" destId="{42AC4FF5-D841-4307-8755-1558B71A2286}" srcOrd="0" destOrd="0" presId="urn:microsoft.com/office/officeart/2005/8/layout/hierarchy3"/>
    <dgm:cxn modelId="{44089543-00F1-4143-B593-2DA5645A09A9}" type="presParOf" srcId="{42AC4FF5-D841-4307-8755-1558B71A2286}" destId="{6DA34927-ECD8-4FE3-8A5E-9E2FC36D7134}" srcOrd="0" destOrd="0" presId="urn:microsoft.com/office/officeart/2005/8/layout/hierarchy3"/>
    <dgm:cxn modelId="{074C2D6C-99BD-4AFC-BDCA-5750410287C8}" type="presParOf" srcId="{42AC4FF5-D841-4307-8755-1558B71A2286}" destId="{D99B808B-A472-4D38-9F05-6085A280B49B}" srcOrd="1" destOrd="0" presId="urn:microsoft.com/office/officeart/2005/8/layout/hierarchy3"/>
    <dgm:cxn modelId="{836D15B8-6293-415D-8BF4-293D1BC26D10}" type="presParOf" srcId="{26FB9A75-552B-4C0B-8C29-D8C59867FBBD}" destId="{5AD55314-36A4-45B9-9F0B-A48AFA30621C}" srcOrd="1" destOrd="0" presId="urn:microsoft.com/office/officeart/2005/8/layout/hierarchy3"/>
    <dgm:cxn modelId="{98F4BA19-EBF4-42B7-A54C-3930EE989DCE}" type="presParOf" srcId="{5AD55314-36A4-45B9-9F0B-A48AFA30621C}" destId="{DD6DC75E-EFFC-4732-91CA-C5DA515C0D45}" srcOrd="0" destOrd="0" presId="urn:microsoft.com/office/officeart/2005/8/layout/hierarchy3"/>
    <dgm:cxn modelId="{A1528841-A946-431E-9EA7-42BDBA632E86}" type="presParOf" srcId="{5AD55314-36A4-45B9-9F0B-A48AFA30621C}" destId="{5D4A3CDE-5CC0-4485-8544-437AB31C6A5E}" srcOrd="1" destOrd="0" presId="urn:microsoft.com/office/officeart/2005/8/layout/hierarchy3"/>
    <dgm:cxn modelId="{17F8D35A-750D-4598-9CE8-3EAC4E2659A7}" type="presParOf" srcId="{5AD55314-36A4-45B9-9F0B-A48AFA30621C}" destId="{F817BCF0-41BD-422B-BB06-71B7F50C81B9}" srcOrd="2" destOrd="0" presId="urn:microsoft.com/office/officeart/2005/8/layout/hierarchy3"/>
    <dgm:cxn modelId="{CED64C85-5793-4051-B210-90B57CAD8DF7}" type="presParOf" srcId="{5AD55314-36A4-45B9-9F0B-A48AFA30621C}" destId="{83CF99C4-F690-4F37-BBB3-3E555043296F}" srcOrd="3" destOrd="0" presId="urn:microsoft.com/office/officeart/2005/8/layout/hierarchy3"/>
    <dgm:cxn modelId="{2C4D8D23-1870-4F55-890C-FB946BEFC6AD}" type="presParOf" srcId="{5AD55314-36A4-45B9-9F0B-A48AFA30621C}" destId="{BCAFAC0F-910B-4B5D-ACF0-93C747068D0B}" srcOrd="4" destOrd="0" presId="urn:microsoft.com/office/officeart/2005/8/layout/hierarchy3"/>
    <dgm:cxn modelId="{7944A437-1B9D-4A11-82A8-EAF17CE9F16E}" type="presParOf" srcId="{5AD55314-36A4-45B9-9F0B-A48AFA30621C}" destId="{05F53D34-8401-42ED-A85A-762F2556B77D}" srcOrd="5" destOrd="0" presId="urn:microsoft.com/office/officeart/2005/8/layout/hierarchy3"/>
    <dgm:cxn modelId="{CD0B9035-1E88-4C7B-812C-BEFD67C1B911}" type="presParOf" srcId="{5AD55314-36A4-45B9-9F0B-A48AFA30621C}" destId="{812819C4-3AEB-4925-A3C7-DAD04AA27FD5}" srcOrd="6" destOrd="0" presId="urn:microsoft.com/office/officeart/2005/8/layout/hierarchy3"/>
    <dgm:cxn modelId="{2A213670-ABC6-4F60-BFD6-959F678D998B}" type="presParOf" srcId="{5AD55314-36A4-45B9-9F0B-A48AFA30621C}" destId="{F0EC73B3-5F13-4B6E-A787-FFFF46CB01A2}" srcOrd="7" destOrd="0" presId="urn:microsoft.com/office/officeart/2005/8/layout/hierarchy3"/>
    <dgm:cxn modelId="{AB231E7C-0F6A-4130-935D-52F62B6D5765}" type="presParOf" srcId="{5AD55314-36A4-45B9-9F0B-A48AFA30621C}" destId="{1BDC3135-6983-4DBD-9DA3-DEA6D2CD92F6}" srcOrd="8" destOrd="0" presId="urn:microsoft.com/office/officeart/2005/8/layout/hierarchy3"/>
    <dgm:cxn modelId="{4387D70C-A2AA-4C9B-BB91-1B50EDE41147}" type="presParOf" srcId="{5AD55314-36A4-45B9-9F0B-A48AFA30621C}" destId="{6165D7F2-6CEF-40C8-A9E9-37D3C13081A3}" srcOrd="9" destOrd="0" presId="urn:microsoft.com/office/officeart/2005/8/layout/hierarchy3"/>
    <dgm:cxn modelId="{D6849156-F9AC-4FBC-B6C8-3A42DFF69F5C}" type="presParOf" srcId="{5AD55314-36A4-45B9-9F0B-A48AFA30621C}" destId="{B0CD0EF0-5DB7-47C5-802A-E1883BBE7C17}" srcOrd="10" destOrd="0" presId="urn:microsoft.com/office/officeart/2005/8/layout/hierarchy3"/>
    <dgm:cxn modelId="{A2F2AE91-2F1D-4855-8AF4-2EA6C6CB0A32}" type="presParOf" srcId="{5AD55314-36A4-45B9-9F0B-A48AFA30621C}" destId="{BB140543-1C80-44F6-B5DA-6350B053CCD3}" srcOrd="11" destOrd="0" presId="urn:microsoft.com/office/officeart/2005/8/layout/hierarchy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42E54F-F487-4224-B50E-40C705DEFD3C}" type="doc">
      <dgm:prSet loTypeId="urn:microsoft.com/office/officeart/2005/8/layout/process2" loCatId="process" qsTypeId="urn:microsoft.com/office/officeart/2005/8/quickstyle/simple1" qsCatId="simple" csTypeId="urn:microsoft.com/office/officeart/2005/8/colors/accent3_2" csCatId="accent3" phldr="1"/>
      <dgm:spPr/>
    </dgm:pt>
    <dgm:pt modelId="{549718EB-30BF-447D-B086-FF2BD54DE551}">
      <dgm:prSet phldrT="[Κείμενο]"/>
      <dgm:spPr/>
      <dgm:t>
        <a:bodyPr/>
        <a:lstStyle/>
        <a:p>
          <a:r>
            <a:rPr lang="el-GR" dirty="0" smtClean="0">
              <a:solidFill>
                <a:schemeClr val="tx1"/>
              </a:solidFill>
            </a:rPr>
            <a:t>Παραλαβή των καρπών</a:t>
          </a:r>
          <a:endParaRPr lang="el-GR" dirty="0">
            <a:solidFill>
              <a:schemeClr val="tx1"/>
            </a:solidFill>
          </a:endParaRPr>
        </a:p>
      </dgm:t>
    </dgm:pt>
    <dgm:pt modelId="{37DB24F9-C5D7-45BA-A541-2AC84B657767}" type="parTrans" cxnId="{E01B6BE8-874D-4662-AEA2-BFCA802824C2}">
      <dgm:prSet/>
      <dgm:spPr/>
      <dgm:t>
        <a:bodyPr/>
        <a:lstStyle/>
        <a:p>
          <a:endParaRPr lang="el-GR">
            <a:solidFill>
              <a:schemeClr val="tx1"/>
            </a:solidFill>
          </a:endParaRPr>
        </a:p>
      </dgm:t>
    </dgm:pt>
    <dgm:pt modelId="{390050E1-2736-4D7C-A763-A587974B735E}" type="sibTrans" cxnId="{E01B6BE8-874D-4662-AEA2-BFCA802824C2}">
      <dgm:prSet/>
      <dgm:spPr/>
      <dgm:t>
        <a:bodyPr/>
        <a:lstStyle/>
        <a:p>
          <a:endParaRPr lang="el-GR">
            <a:solidFill>
              <a:schemeClr val="tx1"/>
            </a:solidFill>
          </a:endParaRPr>
        </a:p>
      </dgm:t>
    </dgm:pt>
    <dgm:pt modelId="{66B4F911-1C27-41BF-B2FA-AE01D6DE60EB}">
      <dgm:prSet phldrT="[Κείμενο]"/>
      <dgm:spPr/>
      <dgm:t>
        <a:bodyPr/>
        <a:lstStyle/>
        <a:p>
          <a:r>
            <a:rPr lang="el-GR" dirty="0" smtClean="0">
              <a:solidFill>
                <a:schemeClr val="tx1"/>
              </a:solidFill>
            </a:rPr>
            <a:t>Συγκομιδή των καρπών</a:t>
          </a:r>
          <a:endParaRPr lang="el-GR" dirty="0">
            <a:solidFill>
              <a:schemeClr val="tx1"/>
            </a:solidFill>
          </a:endParaRPr>
        </a:p>
      </dgm:t>
    </dgm:pt>
    <dgm:pt modelId="{A434CC47-0B0B-43E2-B62B-9B1039BFF859}" type="parTrans" cxnId="{36B03729-8F98-43A5-84F2-0A5F30B37AA7}">
      <dgm:prSet/>
      <dgm:spPr/>
      <dgm:t>
        <a:bodyPr/>
        <a:lstStyle/>
        <a:p>
          <a:endParaRPr lang="el-GR">
            <a:solidFill>
              <a:schemeClr val="tx1"/>
            </a:solidFill>
          </a:endParaRPr>
        </a:p>
      </dgm:t>
    </dgm:pt>
    <dgm:pt modelId="{8CB8458B-3702-4676-9531-3510F59C2733}" type="sibTrans" cxnId="{36B03729-8F98-43A5-84F2-0A5F30B37AA7}">
      <dgm:prSet/>
      <dgm:spPr/>
      <dgm:t>
        <a:bodyPr/>
        <a:lstStyle/>
        <a:p>
          <a:endParaRPr lang="el-GR">
            <a:solidFill>
              <a:schemeClr val="tx1"/>
            </a:solidFill>
          </a:endParaRPr>
        </a:p>
      </dgm:t>
    </dgm:pt>
    <dgm:pt modelId="{1AC7C696-BE12-4175-A157-2970673C2C8D}">
      <dgm:prSet phldrT="[Κείμενο]"/>
      <dgm:spPr/>
      <dgm:t>
        <a:bodyPr/>
        <a:lstStyle/>
        <a:p>
          <a:r>
            <a:rPr lang="el-GR" dirty="0" smtClean="0">
              <a:solidFill>
                <a:schemeClr val="tx1"/>
              </a:solidFill>
            </a:rPr>
            <a:t>Μεταφορά στο ελαιοτριβείο</a:t>
          </a:r>
          <a:endParaRPr lang="el-GR" dirty="0">
            <a:solidFill>
              <a:schemeClr val="tx1"/>
            </a:solidFill>
          </a:endParaRPr>
        </a:p>
      </dgm:t>
    </dgm:pt>
    <dgm:pt modelId="{924789EE-7604-44A0-B3D1-10AAAFEB0B0B}" type="parTrans" cxnId="{11AE9CE5-72A9-4404-82AA-DA0077381C2D}">
      <dgm:prSet/>
      <dgm:spPr/>
      <dgm:t>
        <a:bodyPr/>
        <a:lstStyle/>
        <a:p>
          <a:endParaRPr lang="el-GR">
            <a:solidFill>
              <a:schemeClr val="tx1"/>
            </a:solidFill>
          </a:endParaRPr>
        </a:p>
      </dgm:t>
    </dgm:pt>
    <dgm:pt modelId="{3EC3A3A4-DFCF-470B-BC29-17CFEDD7D92B}" type="sibTrans" cxnId="{11AE9CE5-72A9-4404-82AA-DA0077381C2D}">
      <dgm:prSet/>
      <dgm:spPr/>
      <dgm:t>
        <a:bodyPr/>
        <a:lstStyle/>
        <a:p>
          <a:endParaRPr lang="el-GR">
            <a:solidFill>
              <a:schemeClr val="tx1"/>
            </a:solidFill>
          </a:endParaRPr>
        </a:p>
      </dgm:t>
    </dgm:pt>
    <dgm:pt modelId="{4FBA4995-5B0F-45F1-AB16-B7D1CBBBACC7}">
      <dgm:prSet/>
      <dgm:spPr/>
      <dgm:t>
        <a:bodyPr/>
        <a:lstStyle/>
        <a:p>
          <a:r>
            <a:rPr lang="el-GR" dirty="0" smtClean="0">
              <a:solidFill>
                <a:schemeClr val="tx1"/>
              </a:solidFill>
            </a:rPr>
            <a:t>Στάδιο πλυσίματος</a:t>
          </a:r>
          <a:endParaRPr lang="el-GR" dirty="0">
            <a:solidFill>
              <a:schemeClr val="tx1"/>
            </a:solidFill>
          </a:endParaRPr>
        </a:p>
      </dgm:t>
    </dgm:pt>
    <dgm:pt modelId="{5EA06A11-A7C4-4B37-ACA2-680F5B5389C9}" type="parTrans" cxnId="{1D187645-18AF-488F-BD96-809B38D751FE}">
      <dgm:prSet/>
      <dgm:spPr/>
      <dgm:t>
        <a:bodyPr/>
        <a:lstStyle/>
        <a:p>
          <a:endParaRPr lang="el-GR">
            <a:solidFill>
              <a:schemeClr val="tx1"/>
            </a:solidFill>
          </a:endParaRPr>
        </a:p>
      </dgm:t>
    </dgm:pt>
    <dgm:pt modelId="{F484633F-D4D3-4C20-AF3E-6841D3F6825B}" type="sibTrans" cxnId="{1D187645-18AF-488F-BD96-809B38D751FE}">
      <dgm:prSet/>
      <dgm:spPr/>
      <dgm:t>
        <a:bodyPr/>
        <a:lstStyle/>
        <a:p>
          <a:endParaRPr lang="el-GR">
            <a:solidFill>
              <a:schemeClr val="tx1"/>
            </a:solidFill>
          </a:endParaRPr>
        </a:p>
      </dgm:t>
    </dgm:pt>
    <dgm:pt modelId="{090A2162-4B82-46D5-A231-5F6955B1785D}">
      <dgm:prSet/>
      <dgm:spPr/>
      <dgm:t>
        <a:bodyPr/>
        <a:lstStyle/>
        <a:p>
          <a:r>
            <a:rPr lang="el-GR" dirty="0" smtClean="0">
              <a:solidFill>
                <a:schemeClr val="tx1"/>
              </a:solidFill>
            </a:rPr>
            <a:t>Σπάσιμο καρπού</a:t>
          </a:r>
          <a:endParaRPr lang="el-GR" dirty="0">
            <a:solidFill>
              <a:schemeClr val="tx1"/>
            </a:solidFill>
          </a:endParaRPr>
        </a:p>
      </dgm:t>
    </dgm:pt>
    <dgm:pt modelId="{4DDADFF9-D02A-4F39-81D5-6A0BD70301F1}" type="parTrans" cxnId="{F5C0628B-ECE0-4D86-A72D-70EF0411616C}">
      <dgm:prSet/>
      <dgm:spPr/>
      <dgm:t>
        <a:bodyPr/>
        <a:lstStyle/>
        <a:p>
          <a:endParaRPr lang="el-GR">
            <a:solidFill>
              <a:schemeClr val="tx1"/>
            </a:solidFill>
          </a:endParaRPr>
        </a:p>
      </dgm:t>
    </dgm:pt>
    <dgm:pt modelId="{1BFF6473-44F4-4078-AB26-A5631D4FF3F5}" type="sibTrans" cxnId="{F5C0628B-ECE0-4D86-A72D-70EF0411616C}">
      <dgm:prSet/>
      <dgm:spPr/>
      <dgm:t>
        <a:bodyPr/>
        <a:lstStyle/>
        <a:p>
          <a:endParaRPr lang="el-GR">
            <a:solidFill>
              <a:schemeClr val="tx1"/>
            </a:solidFill>
          </a:endParaRPr>
        </a:p>
      </dgm:t>
    </dgm:pt>
    <dgm:pt modelId="{49F9A3D5-6DB3-4DB5-BCAF-39B4C12D950E}">
      <dgm:prSet/>
      <dgm:spPr/>
      <dgm:t>
        <a:bodyPr/>
        <a:lstStyle/>
        <a:p>
          <a:r>
            <a:rPr lang="el-GR" dirty="0" err="1" smtClean="0">
              <a:solidFill>
                <a:schemeClr val="tx1"/>
              </a:solidFill>
            </a:rPr>
            <a:t>Φυγοκέντρηση</a:t>
          </a:r>
          <a:endParaRPr lang="el-GR" dirty="0">
            <a:solidFill>
              <a:schemeClr val="tx1"/>
            </a:solidFill>
          </a:endParaRPr>
        </a:p>
      </dgm:t>
    </dgm:pt>
    <dgm:pt modelId="{30AA7B94-9BF1-4B0C-ABDD-2A1DC8C1AC72}" type="parTrans" cxnId="{1544BD04-FC4C-45FD-8252-09F9BEE6EB0F}">
      <dgm:prSet/>
      <dgm:spPr/>
      <dgm:t>
        <a:bodyPr/>
        <a:lstStyle/>
        <a:p>
          <a:endParaRPr lang="el-GR">
            <a:solidFill>
              <a:schemeClr val="tx1"/>
            </a:solidFill>
          </a:endParaRPr>
        </a:p>
      </dgm:t>
    </dgm:pt>
    <dgm:pt modelId="{35C25A90-63B2-44F8-9417-696B56C9E257}" type="sibTrans" cxnId="{1544BD04-FC4C-45FD-8252-09F9BEE6EB0F}">
      <dgm:prSet/>
      <dgm:spPr/>
      <dgm:t>
        <a:bodyPr/>
        <a:lstStyle/>
        <a:p>
          <a:endParaRPr lang="el-GR">
            <a:solidFill>
              <a:schemeClr val="tx1"/>
            </a:solidFill>
          </a:endParaRPr>
        </a:p>
      </dgm:t>
    </dgm:pt>
    <dgm:pt modelId="{248C9AD7-34D9-4759-AB48-B28233854C9F}">
      <dgm:prSet/>
      <dgm:spPr/>
      <dgm:t>
        <a:bodyPr/>
        <a:lstStyle/>
        <a:p>
          <a:r>
            <a:rPr lang="el-GR" dirty="0" smtClean="0">
              <a:solidFill>
                <a:schemeClr val="tx1"/>
              </a:solidFill>
            </a:rPr>
            <a:t>Το στάδιο της μάλαξης της </a:t>
          </a:r>
          <a:r>
            <a:rPr lang="el-GR" dirty="0" err="1" smtClean="0">
              <a:solidFill>
                <a:schemeClr val="tx1"/>
              </a:solidFill>
            </a:rPr>
            <a:t>ελαιοζύμης</a:t>
          </a:r>
          <a:endParaRPr lang="el-GR" dirty="0">
            <a:solidFill>
              <a:schemeClr val="tx1"/>
            </a:solidFill>
          </a:endParaRPr>
        </a:p>
      </dgm:t>
    </dgm:pt>
    <dgm:pt modelId="{1575F8FB-373D-47F8-B41F-A3D8242BEC5B}" type="parTrans" cxnId="{F4168D51-2885-4DBF-A7FA-F0AD61A0D2D1}">
      <dgm:prSet/>
      <dgm:spPr/>
      <dgm:t>
        <a:bodyPr/>
        <a:lstStyle/>
        <a:p>
          <a:endParaRPr lang="el-GR">
            <a:solidFill>
              <a:schemeClr val="tx1"/>
            </a:solidFill>
          </a:endParaRPr>
        </a:p>
      </dgm:t>
    </dgm:pt>
    <dgm:pt modelId="{C94D6257-7817-4EEE-AB46-D3E2D91A7557}" type="sibTrans" cxnId="{F4168D51-2885-4DBF-A7FA-F0AD61A0D2D1}">
      <dgm:prSet/>
      <dgm:spPr/>
      <dgm:t>
        <a:bodyPr/>
        <a:lstStyle/>
        <a:p>
          <a:endParaRPr lang="el-GR">
            <a:solidFill>
              <a:schemeClr val="tx1"/>
            </a:solidFill>
          </a:endParaRPr>
        </a:p>
      </dgm:t>
    </dgm:pt>
    <dgm:pt modelId="{58B5F5C0-E2F5-497A-B8F3-897D17AFF4AF}" type="pres">
      <dgm:prSet presAssocID="{5442E54F-F487-4224-B50E-40C705DEFD3C}" presName="linearFlow" presStyleCnt="0">
        <dgm:presLayoutVars>
          <dgm:resizeHandles val="exact"/>
        </dgm:presLayoutVars>
      </dgm:prSet>
      <dgm:spPr/>
    </dgm:pt>
    <dgm:pt modelId="{74F09550-D260-45B3-BB6E-31F644AF1122}" type="pres">
      <dgm:prSet presAssocID="{549718EB-30BF-447D-B086-FF2BD54DE551}" presName="node" presStyleLbl="node1" presStyleIdx="0" presStyleCnt="7" custLinFactNeighborX="977" custLinFactNeighborY="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7C88787-B677-46E7-804B-6464091A6FFA}" type="pres">
      <dgm:prSet presAssocID="{390050E1-2736-4D7C-A763-A587974B735E}" presName="sibTrans" presStyleLbl="sibTrans2D1" presStyleIdx="0" presStyleCnt="6"/>
      <dgm:spPr/>
      <dgm:t>
        <a:bodyPr/>
        <a:lstStyle/>
        <a:p>
          <a:endParaRPr lang="el-GR"/>
        </a:p>
      </dgm:t>
    </dgm:pt>
    <dgm:pt modelId="{ED534415-DBAA-4859-9478-72F5077E19A3}" type="pres">
      <dgm:prSet presAssocID="{390050E1-2736-4D7C-A763-A587974B735E}" presName="connectorText" presStyleLbl="sibTrans2D1" presStyleIdx="0" presStyleCnt="6"/>
      <dgm:spPr/>
      <dgm:t>
        <a:bodyPr/>
        <a:lstStyle/>
        <a:p>
          <a:endParaRPr lang="el-GR"/>
        </a:p>
      </dgm:t>
    </dgm:pt>
    <dgm:pt modelId="{0E73F6FE-89F7-41FB-8258-125508542C6F}" type="pres">
      <dgm:prSet presAssocID="{66B4F911-1C27-41BF-B2FA-AE01D6DE60EB}" presName="node" presStyleLbl="node1" presStyleIdx="1" presStyleCnt="7" custLinFactNeighborX="812" custLinFactNeighborY="-431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791051B-6160-4C82-9B91-468F4F458F04}" type="pres">
      <dgm:prSet presAssocID="{8CB8458B-3702-4676-9531-3510F59C2733}" presName="sibTrans" presStyleLbl="sibTrans2D1" presStyleIdx="1" presStyleCnt="6"/>
      <dgm:spPr/>
      <dgm:t>
        <a:bodyPr/>
        <a:lstStyle/>
        <a:p>
          <a:endParaRPr lang="el-GR"/>
        </a:p>
      </dgm:t>
    </dgm:pt>
    <dgm:pt modelId="{19BC28FC-85CC-4849-980C-C480693E6047}" type="pres">
      <dgm:prSet presAssocID="{8CB8458B-3702-4676-9531-3510F59C2733}" presName="connectorText" presStyleLbl="sibTrans2D1" presStyleIdx="1" presStyleCnt="6"/>
      <dgm:spPr/>
      <dgm:t>
        <a:bodyPr/>
        <a:lstStyle/>
        <a:p>
          <a:endParaRPr lang="el-GR"/>
        </a:p>
      </dgm:t>
    </dgm:pt>
    <dgm:pt modelId="{470EAEB0-2B37-45DD-BBF6-C96ADE174646}" type="pres">
      <dgm:prSet presAssocID="{1AC7C696-BE12-4175-A157-2970673C2C8D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690F6B0-34BE-413D-B19D-9FB05502107D}" type="pres">
      <dgm:prSet presAssocID="{3EC3A3A4-DFCF-470B-BC29-17CFEDD7D92B}" presName="sibTrans" presStyleLbl="sibTrans2D1" presStyleIdx="2" presStyleCnt="6"/>
      <dgm:spPr/>
      <dgm:t>
        <a:bodyPr/>
        <a:lstStyle/>
        <a:p>
          <a:endParaRPr lang="el-GR"/>
        </a:p>
      </dgm:t>
    </dgm:pt>
    <dgm:pt modelId="{11DE819C-3082-436B-BFF9-FA17C9E9A8BD}" type="pres">
      <dgm:prSet presAssocID="{3EC3A3A4-DFCF-470B-BC29-17CFEDD7D92B}" presName="connectorText" presStyleLbl="sibTrans2D1" presStyleIdx="2" presStyleCnt="6"/>
      <dgm:spPr/>
      <dgm:t>
        <a:bodyPr/>
        <a:lstStyle/>
        <a:p>
          <a:endParaRPr lang="el-GR"/>
        </a:p>
      </dgm:t>
    </dgm:pt>
    <dgm:pt modelId="{8BA2F5D3-A378-452A-815B-653ACE725EF5}" type="pres">
      <dgm:prSet presAssocID="{4FBA4995-5B0F-45F1-AB16-B7D1CBBBACC7}" presName="node" presStyleLbl="node1" presStyleIdx="3" presStyleCnt="7" custLinFactNeighborX="812" custLinFactNeighborY="788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6ED15E2-5EDE-41F0-A88A-FACE7C34D924}" type="pres">
      <dgm:prSet presAssocID="{F484633F-D4D3-4C20-AF3E-6841D3F6825B}" presName="sibTrans" presStyleLbl="sibTrans2D1" presStyleIdx="3" presStyleCnt="6"/>
      <dgm:spPr/>
      <dgm:t>
        <a:bodyPr/>
        <a:lstStyle/>
        <a:p>
          <a:endParaRPr lang="el-GR"/>
        </a:p>
      </dgm:t>
    </dgm:pt>
    <dgm:pt modelId="{A8A192FF-BBBD-4CAF-8655-F9AE53259EEC}" type="pres">
      <dgm:prSet presAssocID="{F484633F-D4D3-4C20-AF3E-6841D3F6825B}" presName="connectorText" presStyleLbl="sibTrans2D1" presStyleIdx="3" presStyleCnt="6"/>
      <dgm:spPr/>
      <dgm:t>
        <a:bodyPr/>
        <a:lstStyle/>
        <a:p>
          <a:endParaRPr lang="el-GR"/>
        </a:p>
      </dgm:t>
    </dgm:pt>
    <dgm:pt modelId="{974007C8-5D43-4DCA-9348-5B5183623117}" type="pres">
      <dgm:prSet presAssocID="{090A2162-4B82-46D5-A231-5F6955B1785D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BD0FDA0-3480-4C88-9D16-28B8C7ECD3A8}" type="pres">
      <dgm:prSet presAssocID="{1BFF6473-44F4-4078-AB26-A5631D4FF3F5}" presName="sibTrans" presStyleLbl="sibTrans2D1" presStyleIdx="4" presStyleCnt="6"/>
      <dgm:spPr/>
      <dgm:t>
        <a:bodyPr/>
        <a:lstStyle/>
        <a:p>
          <a:endParaRPr lang="el-GR"/>
        </a:p>
      </dgm:t>
    </dgm:pt>
    <dgm:pt modelId="{F658C1C3-40E3-4AB9-9E33-0A81822FFB68}" type="pres">
      <dgm:prSet presAssocID="{1BFF6473-44F4-4078-AB26-A5631D4FF3F5}" presName="connectorText" presStyleLbl="sibTrans2D1" presStyleIdx="4" presStyleCnt="6"/>
      <dgm:spPr/>
      <dgm:t>
        <a:bodyPr/>
        <a:lstStyle/>
        <a:p>
          <a:endParaRPr lang="el-GR"/>
        </a:p>
      </dgm:t>
    </dgm:pt>
    <dgm:pt modelId="{6033BE85-00AA-49FE-B899-9CF6BAD977CC}" type="pres">
      <dgm:prSet presAssocID="{248C9AD7-34D9-4759-AB48-B28233854C9F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DFC1AA7-DEAF-4AB3-B232-827D4E088CBB}" type="pres">
      <dgm:prSet presAssocID="{C94D6257-7817-4EEE-AB46-D3E2D91A7557}" presName="sibTrans" presStyleLbl="sibTrans2D1" presStyleIdx="5" presStyleCnt="6"/>
      <dgm:spPr/>
      <dgm:t>
        <a:bodyPr/>
        <a:lstStyle/>
        <a:p>
          <a:endParaRPr lang="el-GR"/>
        </a:p>
      </dgm:t>
    </dgm:pt>
    <dgm:pt modelId="{5103BAB5-6F4D-4625-8BA5-EA1144E2103F}" type="pres">
      <dgm:prSet presAssocID="{C94D6257-7817-4EEE-AB46-D3E2D91A7557}" presName="connectorText" presStyleLbl="sibTrans2D1" presStyleIdx="5" presStyleCnt="6"/>
      <dgm:spPr/>
      <dgm:t>
        <a:bodyPr/>
        <a:lstStyle/>
        <a:p>
          <a:endParaRPr lang="el-GR"/>
        </a:p>
      </dgm:t>
    </dgm:pt>
    <dgm:pt modelId="{88BC819C-A1E3-48D6-AB93-789D156B56D8}" type="pres">
      <dgm:prSet presAssocID="{49F9A3D5-6DB3-4DB5-BCAF-39B4C12D950E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B9D0DFD2-60C1-4A1F-8CC2-0E76BB947C93}" type="presOf" srcId="{8CB8458B-3702-4676-9531-3510F59C2733}" destId="{6791051B-6160-4C82-9B91-468F4F458F04}" srcOrd="0" destOrd="0" presId="urn:microsoft.com/office/officeart/2005/8/layout/process2"/>
    <dgm:cxn modelId="{6E4E6AF0-9462-40B2-9A4C-32CC01EFC9A3}" type="presOf" srcId="{3EC3A3A4-DFCF-470B-BC29-17CFEDD7D92B}" destId="{A690F6B0-34BE-413D-B19D-9FB05502107D}" srcOrd="0" destOrd="0" presId="urn:microsoft.com/office/officeart/2005/8/layout/process2"/>
    <dgm:cxn modelId="{F4168D51-2885-4DBF-A7FA-F0AD61A0D2D1}" srcId="{5442E54F-F487-4224-B50E-40C705DEFD3C}" destId="{248C9AD7-34D9-4759-AB48-B28233854C9F}" srcOrd="5" destOrd="0" parTransId="{1575F8FB-373D-47F8-B41F-A3D8242BEC5B}" sibTransId="{C94D6257-7817-4EEE-AB46-D3E2D91A7557}"/>
    <dgm:cxn modelId="{1D187645-18AF-488F-BD96-809B38D751FE}" srcId="{5442E54F-F487-4224-B50E-40C705DEFD3C}" destId="{4FBA4995-5B0F-45F1-AB16-B7D1CBBBACC7}" srcOrd="3" destOrd="0" parTransId="{5EA06A11-A7C4-4B37-ACA2-680F5B5389C9}" sibTransId="{F484633F-D4D3-4C20-AF3E-6841D3F6825B}"/>
    <dgm:cxn modelId="{9ED38A7D-4E9E-4D54-9A30-7939EFC4C482}" type="presOf" srcId="{390050E1-2736-4D7C-A763-A587974B735E}" destId="{ED534415-DBAA-4859-9478-72F5077E19A3}" srcOrd="1" destOrd="0" presId="urn:microsoft.com/office/officeart/2005/8/layout/process2"/>
    <dgm:cxn modelId="{E01B6BE8-874D-4662-AEA2-BFCA802824C2}" srcId="{5442E54F-F487-4224-B50E-40C705DEFD3C}" destId="{549718EB-30BF-447D-B086-FF2BD54DE551}" srcOrd="0" destOrd="0" parTransId="{37DB24F9-C5D7-45BA-A541-2AC84B657767}" sibTransId="{390050E1-2736-4D7C-A763-A587974B735E}"/>
    <dgm:cxn modelId="{ACF64488-D199-4066-B1A5-2F47DF868639}" type="presOf" srcId="{C94D6257-7817-4EEE-AB46-D3E2D91A7557}" destId="{5DFC1AA7-DEAF-4AB3-B232-827D4E088CBB}" srcOrd="0" destOrd="0" presId="urn:microsoft.com/office/officeart/2005/8/layout/process2"/>
    <dgm:cxn modelId="{A7E4FC39-FFA8-418F-961A-3C29FE0E90DF}" type="presOf" srcId="{8CB8458B-3702-4676-9531-3510F59C2733}" destId="{19BC28FC-85CC-4849-980C-C480693E6047}" srcOrd="1" destOrd="0" presId="urn:microsoft.com/office/officeart/2005/8/layout/process2"/>
    <dgm:cxn modelId="{BAC9C308-05FC-4CF3-B14E-59DD210AB009}" type="presOf" srcId="{5442E54F-F487-4224-B50E-40C705DEFD3C}" destId="{58B5F5C0-E2F5-497A-B8F3-897D17AFF4AF}" srcOrd="0" destOrd="0" presId="urn:microsoft.com/office/officeart/2005/8/layout/process2"/>
    <dgm:cxn modelId="{AFDA962B-29D8-427D-9607-0330660203B8}" type="presOf" srcId="{1BFF6473-44F4-4078-AB26-A5631D4FF3F5}" destId="{8BD0FDA0-3480-4C88-9D16-28B8C7ECD3A8}" srcOrd="0" destOrd="0" presId="urn:microsoft.com/office/officeart/2005/8/layout/process2"/>
    <dgm:cxn modelId="{CC687312-4F98-4644-A62F-ABEF0A05BB72}" type="presOf" srcId="{390050E1-2736-4D7C-A763-A587974B735E}" destId="{57C88787-B677-46E7-804B-6464091A6FFA}" srcOrd="0" destOrd="0" presId="urn:microsoft.com/office/officeart/2005/8/layout/process2"/>
    <dgm:cxn modelId="{9FB6F281-3C3E-46CC-BA5C-50C0C5D52BB9}" type="presOf" srcId="{1BFF6473-44F4-4078-AB26-A5631D4FF3F5}" destId="{F658C1C3-40E3-4AB9-9E33-0A81822FFB68}" srcOrd="1" destOrd="0" presId="urn:microsoft.com/office/officeart/2005/8/layout/process2"/>
    <dgm:cxn modelId="{11AE9CE5-72A9-4404-82AA-DA0077381C2D}" srcId="{5442E54F-F487-4224-B50E-40C705DEFD3C}" destId="{1AC7C696-BE12-4175-A157-2970673C2C8D}" srcOrd="2" destOrd="0" parTransId="{924789EE-7604-44A0-B3D1-10AAAFEB0B0B}" sibTransId="{3EC3A3A4-DFCF-470B-BC29-17CFEDD7D92B}"/>
    <dgm:cxn modelId="{637BB2D4-6CA3-465B-A8A7-F30AE123B70A}" type="presOf" srcId="{66B4F911-1C27-41BF-B2FA-AE01D6DE60EB}" destId="{0E73F6FE-89F7-41FB-8258-125508542C6F}" srcOrd="0" destOrd="0" presId="urn:microsoft.com/office/officeart/2005/8/layout/process2"/>
    <dgm:cxn modelId="{FE902CDA-C7EA-4604-B599-47437A397316}" type="presOf" srcId="{49F9A3D5-6DB3-4DB5-BCAF-39B4C12D950E}" destId="{88BC819C-A1E3-48D6-AB93-789D156B56D8}" srcOrd="0" destOrd="0" presId="urn:microsoft.com/office/officeart/2005/8/layout/process2"/>
    <dgm:cxn modelId="{BD8650E5-769A-4638-9BDD-CA0B9EF57B9A}" type="presOf" srcId="{3EC3A3A4-DFCF-470B-BC29-17CFEDD7D92B}" destId="{11DE819C-3082-436B-BFF9-FA17C9E9A8BD}" srcOrd="1" destOrd="0" presId="urn:microsoft.com/office/officeart/2005/8/layout/process2"/>
    <dgm:cxn modelId="{36B03729-8F98-43A5-84F2-0A5F30B37AA7}" srcId="{5442E54F-F487-4224-B50E-40C705DEFD3C}" destId="{66B4F911-1C27-41BF-B2FA-AE01D6DE60EB}" srcOrd="1" destOrd="0" parTransId="{A434CC47-0B0B-43E2-B62B-9B1039BFF859}" sibTransId="{8CB8458B-3702-4676-9531-3510F59C2733}"/>
    <dgm:cxn modelId="{F5C0628B-ECE0-4D86-A72D-70EF0411616C}" srcId="{5442E54F-F487-4224-B50E-40C705DEFD3C}" destId="{090A2162-4B82-46D5-A231-5F6955B1785D}" srcOrd="4" destOrd="0" parTransId="{4DDADFF9-D02A-4F39-81D5-6A0BD70301F1}" sibTransId="{1BFF6473-44F4-4078-AB26-A5631D4FF3F5}"/>
    <dgm:cxn modelId="{1544BD04-FC4C-45FD-8252-09F9BEE6EB0F}" srcId="{5442E54F-F487-4224-B50E-40C705DEFD3C}" destId="{49F9A3D5-6DB3-4DB5-BCAF-39B4C12D950E}" srcOrd="6" destOrd="0" parTransId="{30AA7B94-9BF1-4B0C-ABDD-2A1DC8C1AC72}" sibTransId="{35C25A90-63B2-44F8-9417-696B56C9E257}"/>
    <dgm:cxn modelId="{1D65155F-3A6D-406A-A800-8A62433EE46C}" type="presOf" srcId="{1AC7C696-BE12-4175-A157-2970673C2C8D}" destId="{470EAEB0-2B37-45DD-BBF6-C96ADE174646}" srcOrd="0" destOrd="0" presId="urn:microsoft.com/office/officeart/2005/8/layout/process2"/>
    <dgm:cxn modelId="{F73ED1B7-E49B-43E6-9706-762030DC6EE3}" type="presOf" srcId="{248C9AD7-34D9-4759-AB48-B28233854C9F}" destId="{6033BE85-00AA-49FE-B899-9CF6BAD977CC}" srcOrd="0" destOrd="0" presId="urn:microsoft.com/office/officeart/2005/8/layout/process2"/>
    <dgm:cxn modelId="{1555B268-CEEA-4588-97AB-D120CAA00944}" type="presOf" srcId="{C94D6257-7817-4EEE-AB46-D3E2D91A7557}" destId="{5103BAB5-6F4D-4625-8BA5-EA1144E2103F}" srcOrd="1" destOrd="0" presId="urn:microsoft.com/office/officeart/2005/8/layout/process2"/>
    <dgm:cxn modelId="{E42DA471-D0E9-4054-A93F-754E5B9E292C}" type="presOf" srcId="{4FBA4995-5B0F-45F1-AB16-B7D1CBBBACC7}" destId="{8BA2F5D3-A378-452A-815B-653ACE725EF5}" srcOrd="0" destOrd="0" presId="urn:microsoft.com/office/officeart/2005/8/layout/process2"/>
    <dgm:cxn modelId="{0657D1D5-A65B-4C01-9F27-A367A37AE811}" type="presOf" srcId="{549718EB-30BF-447D-B086-FF2BD54DE551}" destId="{74F09550-D260-45B3-BB6E-31F644AF1122}" srcOrd="0" destOrd="0" presId="urn:microsoft.com/office/officeart/2005/8/layout/process2"/>
    <dgm:cxn modelId="{31EC9A5D-6F4A-4C7F-A289-439C3E242D49}" type="presOf" srcId="{F484633F-D4D3-4C20-AF3E-6841D3F6825B}" destId="{A8A192FF-BBBD-4CAF-8655-F9AE53259EEC}" srcOrd="1" destOrd="0" presId="urn:microsoft.com/office/officeart/2005/8/layout/process2"/>
    <dgm:cxn modelId="{5AB37FAD-8319-498A-B41F-6213FBA87CF6}" type="presOf" srcId="{F484633F-D4D3-4C20-AF3E-6841D3F6825B}" destId="{56ED15E2-5EDE-41F0-A88A-FACE7C34D924}" srcOrd="0" destOrd="0" presId="urn:microsoft.com/office/officeart/2005/8/layout/process2"/>
    <dgm:cxn modelId="{0F8713C8-B763-43A2-BEDB-593A46816AA8}" type="presOf" srcId="{090A2162-4B82-46D5-A231-5F6955B1785D}" destId="{974007C8-5D43-4DCA-9348-5B5183623117}" srcOrd="0" destOrd="0" presId="urn:microsoft.com/office/officeart/2005/8/layout/process2"/>
    <dgm:cxn modelId="{5DF2A497-867B-48F6-A908-598F092D1811}" type="presParOf" srcId="{58B5F5C0-E2F5-497A-B8F3-897D17AFF4AF}" destId="{74F09550-D260-45B3-BB6E-31F644AF1122}" srcOrd="0" destOrd="0" presId="urn:microsoft.com/office/officeart/2005/8/layout/process2"/>
    <dgm:cxn modelId="{FA33993A-F141-49D4-B9E8-EF7B09651500}" type="presParOf" srcId="{58B5F5C0-E2F5-497A-B8F3-897D17AFF4AF}" destId="{57C88787-B677-46E7-804B-6464091A6FFA}" srcOrd="1" destOrd="0" presId="urn:microsoft.com/office/officeart/2005/8/layout/process2"/>
    <dgm:cxn modelId="{B7B6360B-8C42-4869-82A3-9E510E55C0AD}" type="presParOf" srcId="{57C88787-B677-46E7-804B-6464091A6FFA}" destId="{ED534415-DBAA-4859-9478-72F5077E19A3}" srcOrd="0" destOrd="0" presId="urn:microsoft.com/office/officeart/2005/8/layout/process2"/>
    <dgm:cxn modelId="{70BED6FA-AC97-4716-98CB-14133F7B560B}" type="presParOf" srcId="{58B5F5C0-E2F5-497A-B8F3-897D17AFF4AF}" destId="{0E73F6FE-89F7-41FB-8258-125508542C6F}" srcOrd="2" destOrd="0" presId="urn:microsoft.com/office/officeart/2005/8/layout/process2"/>
    <dgm:cxn modelId="{614D53EC-55AF-4083-9BE8-76A0CDE8480E}" type="presParOf" srcId="{58B5F5C0-E2F5-497A-B8F3-897D17AFF4AF}" destId="{6791051B-6160-4C82-9B91-468F4F458F04}" srcOrd="3" destOrd="0" presId="urn:microsoft.com/office/officeart/2005/8/layout/process2"/>
    <dgm:cxn modelId="{54A02BBA-A387-4390-9842-436164CF293D}" type="presParOf" srcId="{6791051B-6160-4C82-9B91-468F4F458F04}" destId="{19BC28FC-85CC-4849-980C-C480693E6047}" srcOrd="0" destOrd="0" presId="urn:microsoft.com/office/officeart/2005/8/layout/process2"/>
    <dgm:cxn modelId="{EFF35B46-2434-4FFC-9CDC-05BCAE3CE989}" type="presParOf" srcId="{58B5F5C0-E2F5-497A-B8F3-897D17AFF4AF}" destId="{470EAEB0-2B37-45DD-BBF6-C96ADE174646}" srcOrd="4" destOrd="0" presId="urn:microsoft.com/office/officeart/2005/8/layout/process2"/>
    <dgm:cxn modelId="{D1AFAD8C-79E8-4A17-9BA8-E5F3AD7B7B14}" type="presParOf" srcId="{58B5F5C0-E2F5-497A-B8F3-897D17AFF4AF}" destId="{A690F6B0-34BE-413D-B19D-9FB05502107D}" srcOrd="5" destOrd="0" presId="urn:microsoft.com/office/officeart/2005/8/layout/process2"/>
    <dgm:cxn modelId="{F31DE095-B89E-4BD8-96A7-EE17AFB4C7E1}" type="presParOf" srcId="{A690F6B0-34BE-413D-B19D-9FB05502107D}" destId="{11DE819C-3082-436B-BFF9-FA17C9E9A8BD}" srcOrd="0" destOrd="0" presId="urn:microsoft.com/office/officeart/2005/8/layout/process2"/>
    <dgm:cxn modelId="{36B648DD-3375-45DE-AB58-C2E246ED9DE7}" type="presParOf" srcId="{58B5F5C0-E2F5-497A-B8F3-897D17AFF4AF}" destId="{8BA2F5D3-A378-452A-815B-653ACE725EF5}" srcOrd="6" destOrd="0" presId="urn:microsoft.com/office/officeart/2005/8/layout/process2"/>
    <dgm:cxn modelId="{77106B67-7F63-464D-AFE8-A82CD91DF64C}" type="presParOf" srcId="{58B5F5C0-E2F5-497A-B8F3-897D17AFF4AF}" destId="{56ED15E2-5EDE-41F0-A88A-FACE7C34D924}" srcOrd="7" destOrd="0" presId="urn:microsoft.com/office/officeart/2005/8/layout/process2"/>
    <dgm:cxn modelId="{CF4D3D97-1EAD-4DC4-9919-3427BDCC4B46}" type="presParOf" srcId="{56ED15E2-5EDE-41F0-A88A-FACE7C34D924}" destId="{A8A192FF-BBBD-4CAF-8655-F9AE53259EEC}" srcOrd="0" destOrd="0" presId="urn:microsoft.com/office/officeart/2005/8/layout/process2"/>
    <dgm:cxn modelId="{38D87ED0-76DE-4432-AF62-F868B0A396C8}" type="presParOf" srcId="{58B5F5C0-E2F5-497A-B8F3-897D17AFF4AF}" destId="{974007C8-5D43-4DCA-9348-5B5183623117}" srcOrd="8" destOrd="0" presId="urn:microsoft.com/office/officeart/2005/8/layout/process2"/>
    <dgm:cxn modelId="{B25DE647-9EA5-4193-AB84-43CD938E5DF2}" type="presParOf" srcId="{58B5F5C0-E2F5-497A-B8F3-897D17AFF4AF}" destId="{8BD0FDA0-3480-4C88-9D16-28B8C7ECD3A8}" srcOrd="9" destOrd="0" presId="urn:microsoft.com/office/officeart/2005/8/layout/process2"/>
    <dgm:cxn modelId="{E770821E-11A6-4B1D-922C-B52766D296FC}" type="presParOf" srcId="{8BD0FDA0-3480-4C88-9D16-28B8C7ECD3A8}" destId="{F658C1C3-40E3-4AB9-9E33-0A81822FFB68}" srcOrd="0" destOrd="0" presId="urn:microsoft.com/office/officeart/2005/8/layout/process2"/>
    <dgm:cxn modelId="{A2A1E944-3359-4023-B127-8138C25AA6B1}" type="presParOf" srcId="{58B5F5C0-E2F5-497A-B8F3-897D17AFF4AF}" destId="{6033BE85-00AA-49FE-B899-9CF6BAD977CC}" srcOrd="10" destOrd="0" presId="urn:microsoft.com/office/officeart/2005/8/layout/process2"/>
    <dgm:cxn modelId="{C4F79725-CFDC-4C16-A67E-FC14F8301C90}" type="presParOf" srcId="{58B5F5C0-E2F5-497A-B8F3-897D17AFF4AF}" destId="{5DFC1AA7-DEAF-4AB3-B232-827D4E088CBB}" srcOrd="11" destOrd="0" presId="urn:microsoft.com/office/officeart/2005/8/layout/process2"/>
    <dgm:cxn modelId="{2DCB9671-EED4-429C-B982-BC32E460649B}" type="presParOf" srcId="{5DFC1AA7-DEAF-4AB3-B232-827D4E088CBB}" destId="{5103BAB5-6F4D-4625-8BA5-EA1144E2103F}" srcOrd="0" destOrd="0" presId="urn:microsoft.com/office/officeart/2005/8/layout/process2"/>
    <dgm:cxn modelId="{1A763FB4-A57E-4EBA-9E55-196F1A2551F2}" type="presParOf" srcId="{58B5F5C0-E2F5-497A-B8F3-897D17AFF4AF}" destId="{88BC819C-A1E3-48D6-AB93-789D156B56D8}" srcOrd="1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B6D435C-1E7B-4017-ADA2-2FAC3110E3E7}">
      <dsp:nvSpPr>
        <dsp:cNvPr id="0" name=""/>
        <dsp:cNvSpPr/>
      </dsp:nvSpPr>
      <dsp:spPr>
        <a:xfrm>
          <a:off x="2336374" y="48336"/>
          <a:ext cx="1440002" cy="63522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kern="1200" dirty="0" err="1" smtClean="0">
              <a:solidFill>
                <a:schemeClr val="tx1"/>
              </a:solidFill>
            </a:rPr>
            <a:t>Σαπωνοποιήσιμο</a:t>
          </a:r>
          <a:r>
            <a:rPr lang="el-GR" sz="1400" kern="1200" dirty="0" smtClean="0"/>
            <a:t> </a:t>
          </a:r>
          <a:r>
            <a:rPr lang="el-GR" sz="1400" kern="1200" dirty="0" smtClean="0">
              <a:solidFill>
                <a:schemeClr val="tx1"/>
              </a:solidFill>
            </a:rPr>
            <a:t>κλάσμα</a:t>
          </a:r>
          <a:endParaRPr lang="el-GR" sz="1400" kern="1200" dirty="0">
            <a:solidFill>
              <a:schemeClr val="tx1"/>
            </a:solidFill>
          </a:endParaRPr>
        </a:p>
      </dsp:txBody>
      <dsp:txXfrm>
        <a:off x="2336374" y="48336"/>
        <a:ext cx="1440002" cy="635229"/>
      </dsp:txXfrm>
    </dsp:sp>
    <dsp:sp modelId="{79A1C5D9-B823-402E-A24F-BB02F3F94D30}">
      <dsp:nvSpPr>
        <dsp:cNvPr id="0" name=""/>
        <dsp:cNvSpPr/>
      </dsp:nvSpPr>
      <dsp:spPr>
        <a:xfrm>
          <a:off x="2480374" y="683566"/>
          <a:ext cx="133252" cy="4286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8659"/>
              </a:lnTo>
              <a:lnTo>
                <a:pt x="133252" y="428659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46DE2F-37AA-44BA-A458-7C8B399880A5}">
      <dsp:nvSpPr>
        <dsp:cNvPr id="0" name=""/>
        <dsp:cNvSpPr/>
      </dsp:nvSpPr>
      <dsp:spPr>
        <a:xfrm>
          <a:off x="2613626" y="794610"/>
          <a:ext cx="1016367" cy="6352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900" kern="1200" dirty="0" err="1" smtClean="0"/>
            <a:t>Τριγλυκερίδια</a:t>
          </a:r>
          <a:endParaRPr lang="el-GR" sz="900" kern="1200" dirty="0"/>
        </a:p>
      </dsp:txBody>
      <dsp:txXfrm>
        <a:off x="2613626" y="794610"/>
        <a:ext cx="1016367" cy="635229"/>
      </dsp:txXfrm>
    </dsp:sp>
    <dsp:sp modelId="{3BC5A8E4-15F2-43EC-80CE-538F915FA895}">
      <dsp:nvSpPr>
        <dsp:cNvPr id="0" name=""/>
        <dsp:cNvSpPr/>
      </dsp:nvSpPr>
      <dsp:spPr>
        <a:xfrm>
          <a:off x="2480374" y="683566"/>
          <a:ext cx="165735" cy="12585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8517"/>
              </a:lnTo>
              <a:lnTo>
                <a:pt x="165735" y="1258517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E2B88D-2019-403E-9BFF-6C501AF002AF}">
      <dsp:nvSpPr>
        <dsp:cNvPr id="0" name=""/>
        <dsp:cNvSpPr/>
      </dsp:nvSpPr>
      <dsp:spPr>
        <a:xfrm>
          <a:off x="2646109" y="1624468"/>
          <a:ext cx="1016367" cy="6352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900" kern="1200" dirty="0" smtClean="0"/>
            <a:t>Ελεύθερα Λιπαρά Οξέα</a:t>
          </a:r>
          <a:endParaRPr lang="el-GR" sz="900" kern="1200" dirty="0"/>
        </a:p>
      </dsp:txBody>
      <dsp:txXfrm>
        <a:off x="2646109" y="1624468"/>
        <a:ext cx="1016367" cy="635229"/>
      </dsp:txXfrm>
    </dsp:sp>
    <dsp:sp modelId="{6DA34927-ECD8-4FE3-8A5E-9E2FC36D7134}">
      <dsp:nvSpPr>
        <dsp:cNvPr id="0" name=""/>
        <dsp:cNvSpPr/>
      </dsp:nvSpPr>
      <dsp:spPr>
        <a:xfrm>
          <a:off x="4083243" y="573"/>
          <a:ext cx="1440002" cy="63522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kern="1200" dirty="0" err="1" smtClean="0">
              <a:solidFill>
                <a:schemeClr val="tx1"/>
              </a:solidFill>
            </a:rPr>
            <a:t>Ασαπωνοποίητο</a:t>
          </a:r>
          <a:r>
            <a:rPr lang="el-GR" sz="1500" kern="1200" dirty="0" smtClean="0">
              <a:solidFill>
                <a:schemeClr val="tx1"/>
              </a:solidFill>
            </a:rPr>
            <a:t> κλάσμα</a:t>
          </a:r>
          <a:endParaRPr lang="el-GR" sz="1500" kern="1200" dirty="0">
            <a:solidFill>
              <a:schemeClr val="tx1"/>
            </a:solidFill>
          </a:endParaRPr>
        </a:p>
      </dsp:txBody>
      <dsp:txXfrm>
        <a:off x="4083243" y="573"/>
        <a:ext cx="1440002" cy="635229"/>
      </dsp:txXfrm>
    </dsp:sp>
    <dsp:sp modelId="{DD6DC75E-EFFC-4732-91CA-C5DA515C0D45}">
      <dsp:nvSpPr>
        <dsp:cNvPr id="0" name=""/>
        <dsp:cNvSpPr/>
      </dsp:nvSpPr>
      <dsp:spPr>
        <a:xfrm>
          <a:off x="4227243" y="635803"/>
          <a:ext cx="144000" cy="4764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6422"/>
              </a:lnTo>
              <a:lnTo>
                <a:pt x="144000" y="47642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4A3CDE-5CC0-4485-8544-437AB31C6A5E}">
      <dsp:nvSpPr>
        <dsp:cNvPr id="0" name=""/>
        <dsp:cNvSpPr/>
      </dsp:nvSpPr>
      <dsp:spPr>
        <a:xfrm>
          <a:off x="4371243" y="794610"/>
          <a:ext cx="1016367" cy="6352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900" kern="1200" dirty="0" smtClean="0"/>
            <a:t>Χρωστικές ουσίες </a:t>
          </a:r>
          <a:endParaRPr lang="el-GR" sz="900" kern="1200" dirty="0"/>
        </a:p>
      </dsp:txBody>
      <dsp:txXfrm>
        <a:off x="4371243" y="794610"/>
        <a:ext cx="1016367" cy="635229"/>
      </dsp:txXfrm>
    </dsp:sp>
    <dsp:sp modelId="{F817BCF0-41BD-422B-BB06-71B7F50C81B9}">
      <dsp:nvSpPr>
        <dsp:cNvPr id="0" name=""/>
        <dsp:cNvSpPr/>
      </dsp:nvSpPr>
      <dsp:spPr>
        <a:xfrm>
          <a:off x="4227243" y="635803"/>
          <a:ext cx="144000" cy="12704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0459"/>
              </a:lnTo>
              <a:lnTo>
                <a:pt x="144000" y="1270459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CF99C4-F690-4F37-BBB3-3E555043296F}">
      <dsp:nvSpPr>
        <dsp:cNvPr id="0" name=""/>
        <dsp:cNvSpPr/>
      </dsp:nvSpPr>
      <dsp:spPr>
        <a:xfrm>
          <a:off x="4371243" y="1588647"/>
          <a:ext cx="1016367" cy="6352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900" kern="1200" dirty="0" err="1" smtClean="0"/>
            <a:t>Στερόλες</a:t>
          </a:r>
          <a:endParaRPr lang="el-GR" sz="900" kern="1200" dirty="0"/>
        </a:p>
      </dsp:txBody>
      <dsp:txXfrm>
        <a:off x="4371243" y="1588647"/>
        <a:ext cx="1016367" cy="635229"/>
      </dsp:txXfrm>
    </dsp:sp>
    <dsp:sp modelId="{BCAFAC0F-910B-4B5D-ACF0-93C747068D0B}">
      <dsp:nvSpPr>
        <dsp:cNvPr id="0" name=""/>
        <dsp:cNvSpPr/>
      </dsp:nvSpPr>
      <dsp:spPr>
        <a:xfrm>
          <a:off x="4227243" y="635803"/>
          <a:ext cx="144000" cy="20644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4496"/>
              </a:lnTo>
              <a:lnTo>
                <a:pt x="144000" y="2064496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F53D34-8401-42ED-A85A-762F2556B77D}">
      <dsp:nvSpPr>
        <dsp:cNvPr id="0" name=""/>
        <dsp:cNvSpPr/>
      </dsp:nvSpPr>
      <dsp:spPr>
        <a:xfrm>
          <a:off x="4371243" y="2382685"/>
          <a:ext cx="1016367" cy="6352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900" kern="1200" dirty="0" smtClean="0"/>
            <a:t>Φαινόλες</a:t>
          </a:r>
          <a:endParaRPr lang="el-GR" sz="900" kern="1200" dirty="0"/>
        </a:p>
      </dsp:txBody>
      <dsp:txXfrm>
        <a:off x="4371243" y="2382685"/>
        <a:ext cx="1016367" cy="635229"/>
      </dsp:txXfrm>
    </dsp:sp>
    <dsp:sp modelId="{812819C4-3AEB-4925-A3C7-DAD04AA27FD5}">
      <dsp:nvSpPr>
        <dsp:cNvPr id="0" name=""/>
        <dsp:cNvSpPr/>
      </dsp:nvSpPr>
      <dsp:spPr>
        <a:xfrm>
          <a:off x="4227243" y="635803"/>
          <a:ext cx="144000" cy="28585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58533"/>
              </a:lnTo>
              <a:lnTo>
                <a:pt x="144000" y="2858533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EC73B3-5F13-4B6E-A787-FFFF46CB01A2}">
      <dsp:nvSpPr>
        <dsp:cNvPr id="0" name=""/>
        <dsp:cNvSpPr/>
      </dsp:nvSpPr>
      <dsp:spPr>
        <a:xfrm>
          <a:off x="4371243" y="3176722"/>
          <a:ext cx="1016367" cy="6352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900" kern="1200" dirty="0" smtClean="0"/>
            <a:t>Τοκοφερόλες</a:t>
          </a:r>
          <a:endParaRPr lang="el-GR" sz="900" kern="1200" dirty="0"/>
        </a:p>
      </dsp:txBody>
      <dsp:txXfrm>
        <a:off x="4371243" y="3176722"/>
        <a:ext cx="1016367" cy="635229"/>
      </dsp:txXfrm>
    </dsp:sp>
    <dsp:sp modelId="{1BDC3135-6983-4DBD-9DA3-DEA6D2CD92F6}">
      <dsp:nvSpPr>
        <dsp:cNvPr id="0" name=""/>
        <dsp:cNvSpPr/>
      </dsp:nvSpPr>
      <dsp:spPr>
        <a:xfrm>
          <a:off x="4227243" y="635803"/>
          <a:ext cx="144000" cy="36525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2571"/>
              </a:lnTo>
              <a:lnTo>
                <a:pt x="144000" y="3652571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65D7F2-6CEF-40C8-A9E9-37D3C13081A3}">
      <dsp:nvSpPr>
        <dsp:cNvPr id="0" name=""/>
        <dsp:cNvSpPr/>
      </dsp:nvSpPr>
      <dsp:spPr>
        <a:xfrm>
          <a:off x="4371243" y="3970759"/>
          <a:ext cx="1016367" cy="6352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900" kern="1200" dirty="0" smtClean="0"/>
            <a:t>Υδρογονάνθρακες </a:t>
          </a:r>
          <a:endParaRPr lang="el-GR" sz="900" kern="1200" dirty="0"/>
        </a:p>
      </dsp:txBody>
      <dsp:txXfrm>
        <a:off x="4371243" y="3970759"/>
        <a:ext cx="1016367" cy="635229"/>
      </dsp:txXfrm>
    </dsp:sp>
    <dsp:sp modelId="{B0CD0EF0-5DB7-47C5-802A-E1883BBE7C17}">
      <dsp:nvSpPr>
        <dsp:cNvPr id="0" name=""/>
        <dsp:cNvSpPr/>
      </dsp:nvSpPr>
      <dsp:spPr>
        <a:xfrm>
          <a:off x="4227243" y="635803"/>
          <a:ext cx="144000" cy="4446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46608"/>
              </a:lnTo>
              <a:lnTo>
                <a:pt x="144000" y="4446608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140543-1C80-44F6-B5DA-6350B053CCD3}">
      <dsp:nvSpPr>
        <dsp:cNvPr id="0" name=""/>
        <dsp:cNvSpPr/>
      </dsp:nvSpPr>
      <dsp:spPr>
        <a:xfrm>
          <a:off x="4371243" y="4764796"/>
          <a:ext cx="1016367" cy="6352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900" kern="1200" dirty="0" err="1" smtClean="0"/>
            <a:t>Φωσφολίπη</a:t>
          </a:r>
          <a:endParaRPr lang="el-GR" sz="900" kern="1200" dirty="0"/>
        </a:p>
      </dsp:txBody>
      <dsp:txXfrm>
        <a:off x="4371243" y="4764796"/>
        <a:ext cx="1016367" cy="63522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4F09550-D260-45B3-BB6E-31F644AF1122}">
      <dsp:nvSpPr>
        <dsp:cNvPr id="0" name=""/>
        <dsp:cNvSpPr/>
      </dsp:nvSpPr>
      <dsp:spPr>
        <a:xfrm>
          <a:off x="3388984" y="486"/>
          <a:ext cx="1291150" cy="39820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000" kern="1200" dirty="0" smtClean="0">
              <a:solidFill>
                <a:schemeClr val="tx1"/>
              </a:solidFill>
            </a:rPr>
            <a:t>Παραλαβή των καρπών</a:t>
          </a:r>
          <a:endParaRPr lang="el-GR" sz="1000" kern="1200" dirty="0">
            <a:solidFill>
              <a:schemeClr val="tx1"/>
            </a:solidFill>
          </a:endParaRPr>
        </a:p>
      </dsp:txBody>
      <dsp:txXfrm>
        <a:off x="3388984" y="486"/>
        <a:ext cx="1291150" cy="398207"/>
      </dsp:txXfrm>
    </dsp:sp>
    <dsp:sp modelId="{57C88787-B677-46E7-804B-6464091A6FFA}">
      <dsp:nvSpPr>
        <dsp:cNvPr id="0" name=""/>
        <dsp:cNvSpPr/>
      </dsp:nvSpPr>
      <dsp:spPr>
        <a:xfrm rot="5412440">
          <a:off x="3962049" y="404356"/>
          <a:ext cx="142889" cy="1791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700" kern="1200">
            <a:solidFill>
              <a:schemeClr val="tx1"/>
            </a:solidFill>
          </a:endParaRPr>
        </a:p>
      </dsp:txBody>
      <dsp:txXfrm rot="5412440">
        <a:off x="3962049" y="404356"/>
        <a:ext cx="142889" cy="179193"/>
      </dsp:txXfrm>
    </dsp:sp>
    <dsp:sp modelId="{0E73F6FE-89F7-41FB-8258-125508542C6F}">
      <dsp:nvSpPr>
        <dsp:cNvPr id="0" name=""/>
        <dsp:cNvSpPr/>
      </dsp:nvSpPr>
      <dsp:spPr>
        <a:xfrm>
          <a:off x="3386853" y="589212"/>
          <a:ext cx="1291150" cy="39820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000" kern="1200" dirty="0" smtClean="0">
              <a:solidFill>
                <a:schemeClr val="tx1"/>
              </a:solidFill>
            </a:rPr>
            <a:t>Συγκομιδή των καρπών</a:t>
          </a:r>
          <a:endParaRPr lang="el-GR" sz="1000" kern="1200" dirty="0">
            <a:solidFill>
              <a:schemeClr val="tx1"/>
            </a:solidFill>
          </a:endParaRPr>
        </a:p>
      </dsp:txBody>
      <dsp:txXfrm>
        <a:off x="3386853" y="589212"/>
        <a:ext cx="1291150" cy="398207"/>
      </dsp:txXfrm>
    </dsp:sp>
    <dsp:sp modelId="{6791051B-6160-4C82-9B91-468F4F458F04}">
      <dsp:nvSpPr>
        <dsp:cNvPr id="0" name=""/>
        <dsp:cNvSpPr/>
      </dsp:nvSpPr>
      <dsp:spPr>
        <a:xfrm rot="5459479">
          <a:off x="3949292" y="1001667"/>
          <a:ext cx="155790" cy="1791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700" kern="1200">
            <a:solidFill>
              <a:schemeClr val="tx1"/>
            </a:solidFill>
          </a:endParaRPr>
        </a:p>
      </dsp:txBody>
      <dsp:txXfrm rot="5459479">
        <a:off x="3949292" y="1001667"/>
        <a:ext cx="155790" cy="179193"/>
      </dsp:txXfrm>
    </dsp:sp>
    <dsp:sp modelId="{470EAEB0-2B37-45DD-BBF6-C96ADE174646}">
      <dsp:nvSpPr>
        <dsp:cNvPr id="0" name=""/>
        <dsp:cNvSpPr/>
      </dsp:nvSpPr>
      <dsp:spPr>
        <a:xfrm>
          <a:off x="3376369" y="1195108"/>
          <a:ext cx="1291150" cy="39820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000" kern="1200" dirty="0" smtClean="0">
              <a:solidFill>
                <a:schemeClr val="tx1"/>
              </a:solidFill>
            </a:rPr>
            <a:t>Μεταφορά στο ελαιοτριβείο</a:t>
          </a:r>
          <a:endParaRPr lang="el-GR" sz="1000" kern="1200" dirty="0">
            <a:solidFill>
              <a:schemeClr val="tx1"/>
            </a:solidFill>
          </a:endParaRPr>
        </a:p>
      </dsp:txBody>
      <dsp:txXfrm>
        <a:off x="3376369" y="1195108"/>
        <a:ext cx="1291150" cy="398207"/>
      </dsp:txXfrm>
    </dsp:sp>
    <dsp:sp modelId="{A690F6B0-34BE-413D-B19D-9FB05502107D}">
      <dsp:nvSpPr>
        <dsp:cNvPr id="0" name=""/>
        <dsp:cNvSpPr/>
      </dsp:nvSpPr>
      <dsp:spPr>
        <a:xfrm rot="5341211">
          <a:off x="3946622" y="1611122"/>
          <a:ext cx="161128" cy="1791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800" kern="1200">
            <a:solidFill>
              <a:schemeClr val="tx1"/>
            </a:solidFill>
          </a:endParaRPr>
        </a:p>
      </dsp:txBody>
      <dsp:txXfrm rot="5341211">
        <a:off x="3946622" y="1611122"/>
        <a:ext cx="161128" cy="179193"/>
      </dsp:txXfrm>
    </dsp:sp>
    <dsp:sp modelId="{8BA2F5D3-A378-452A-815B-653ACE725EF5}">
      <dsp:nvSpPr>
        <dsp:cNvPr id="0" name=""/>
        <dsp:cNvSpPr/>
      </dsp:nvSpPr>
      <dsp:spPr>
        <a:xfrm>
          <a:off x="3386853" y="1808123"/>
          <a:ext cx="1291150" cy="39820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000" kern="1200" dirty="0" smtClean="0">
              <a:solidFill>
                <a:schemeClr val="tx1"/>
              </a:solidFill>
            </a:rPr>
            <a:t>Στάδιο πλυσίματος</a:t>
          </a:r>
          <a:endParaRPr lang="el-GR" sz="1000" kern="1200" dirty="0">
            <a:solidFill>
              <a:schemeClr val="tx1"/>
            </a:solidFill>
          </a:endParaRPr>
        </a:p>
      </dsp:txBody>
      <dsp:txXfrm>
        <a:off x="3386853" y="1808123"/>
        <a:ext cx="1291150" cy="398207"/>
      </dsp:txXfrm>
    </dsp:sp>
    <dsp:sp modelId="{56ED15E2-5EDE-41F0-A88A-FACE7C34D924}">
      <dsp:nvSpPr>
        <dsp:cNvPr id="0" name=""/>
        <dsp:cNvSpPr/>
      </dsp:nvSpPr>
      <dsp:spPr>
        <a:xfrm rot="5461963">
          <a:off x="3958400" y="2208434"/>
          <a:ext cx="137572" cy="1791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600" kern="1200">
            <a:solidFill>
              <a:schemeClr val="tx1"/>
            </a:solidFill>
          </a:endParaRPr>
        </a:p>
      </dsp:txBody>
      <dsp:txXfrm rot="5461963">
        <a:off x="3958400" y="2208434"/>
        <a:ext cx="137572" cy="179193"/>
      </dsp:txXfrm>
    </dsp:sp>
    <dsp:sp modelId="{974007C8-5D43-4DCA-9348-5B5183623117}">
      <dsp:nvSpPr>
        <dsp:cNvPr id="0" name=""/>
        <dsp:cNvSpPr/>
      </dsp:nvSpPr>
      <dsp:spPr>
        <a:xfrm>
          <a:off x="3376369" y="2389730"/>
          <a:ext cx="1291150" cy="39820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000" kern="1200" dirty="0" smtClean="0">
              <a:solidFill>
                <a:schemeClr val="tx1"/>
              </a:solidFill>
            </a:rPr>
            <a:t>Σπάσιμο καρπού</a:t>
          </a:r>
          <a:endParaRPr lang="el-GR" sz="1000" kern="1200" dirty="0">
            <a:solidFill>
              <a:schemeClr val="tx1"/>
            </a:solidFill>
          </a:endParaRPr>
        </a:p>
      </dsp:txBody>
      <dsp:txXfrm>
        <a:off x="3376369" y="2389730"/>
        <a:ext cx="1291150" cy="398207"/>
      </dsp:txXfrm>
    </dsp:sp>
    <dsp:sp modelId="{8BD0FDA0-3480-4C88-9D16-28B8C7ECD3A8}">
      <dsp:nvSpPr>
        <dsp:cNvPr id="0" name=""/>
        <dsp:cNvSpPr/>
      </dsp:nvSpPr>
      <dsp:spPr>
        <a:xfrm rot="5400000">
          <a:off x="3947281" y="2797893"/>
          <a:ext cx="149327" cy="1791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700" kern="1200">
            <a:solidFill>
              <a:schemeClr val="tx1"/>
            </a:solidFill>
          </a:endParaRPr>
        </a:p>
      </dsp:txBody>
      <dsp:txXfrm rot="5400000">
        <a:off x="3947281" y="2797893"/>
        <a:ext cx="149327" cy="179193"/>
      </dsp:txXfrm>
    </dsp:sp>
    <dsp:sp modelId="{6033BE85-00AA-49FE-B899-9CF6BAD977CC}">
      <dsp:nvSpPr>
        <dsp:cNvPr id="0" name=""/>
        <dsp:cNvSpPr/>
      </dsp:nvSpPr>
      <dsp:spPr>
        <a:xfrm>
          <a:off x="3376369" y="2987042"/>
          <a:ext cx="1291150" cy="39820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000" kern="1200" dirty="0" smtClean="0">
              <a:solidFill>
                <a:schemeClr val="tx1"/>
              </a:solidFill>
            </a:rPr>
            <a:t>Το στάδιο της μάλαξης της </a:t>
          </a:r>
          <a:r>
            <a:rPr lang="el-GR" sz="1000" kern="1200" dirty="0" err="1" smtClean="0">
              <a:solidFill>
                <a:schemeClr val="tx1"/>
              </a:solidFill>
            </a:rPr>
            <a:t>ελαιοζύμης</a:t>
          </a:r>
          <a:endParaRPr lang="el-GR" sz="1000" kern="1200" dirty="0">
            <a:solidFill>
              <a:schemeClr val="tx1"/>
            </a:solidFill>
          </a:endParaRPr>
        </a:p>
      </dsp:txBody>
      <dsp:txXfrm>
        <a:off x="3376369" y="2987042"/>
        <a:ext cx="1291150" cy="398207"/>
      </dsp:txXfrm>
    </dsp:sp>
    <dsp:sp modelId="{5DFC1AA7-DEAF-4AB3-B232-827D4E088CBB}">
      <dsp:nvSpPr>
        <dsp:cNvPr id="0" name=""/>
        <dsp:cNvSpPr/>
      </dsp:nvSpPr>
      <dsp:spPr>
        <a:xfrm rot="5400000">
          <a:off x="3947281" y="3395204"/>
          <a:ext cx="149327" cy="1791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700" kern="1200">
            <a:solidFill>
              <a:schemeClr val="tx1"/>
            </a:solidFill>
          </a:endParaRPr>
        </a:p>
      </dsp:txBody>
      <dsp:txXfrm rot="5400000">
        <a:off x="3947281" y="3395204"/>
        <a:ext cx="149327" cy="179193"/>
      </dsp:txXfrm>
    </dsp:sp>
    <dsp:sp modelId="{88BC819C-A1E3-48D6-AB93-789D156B56D8}">
      <dsp:nvSpPr>
        <dsp:cNvPr id="0" name=""/>
        <dsp:cNvSpPr/>
      </dsp:nvSpPr>
      <dsp:spPr>
        <a:xfrm>
          <a:off x="3376369" y="3584353"/>
          <a:ext cx="1291150" cy="39820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000" kern="1200" dirty="0" err="1" smtClean="0">
              <a:solidFill>
                <a:schemeClr val="tx1"/>
              </a:solidFill>
            </a:rPr>
            <a:t>Φυγοκέντρηση</a:t>
          </a:r>
          <a:endParaRPr lang="el-GR" sz="1000" kern="1200" dirty="0">
            <a:solidFill>
              <a:schemeClr val="tx1"/>
            </a:solidFill>
          </a:endParaRPr>
        </a:p>
      </dsp:txBody>
      <dsp:txXfrm>
        <a:off x="3376369" y="3584353"/>
        <a:ext cx="1291150" cy="3982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AFEC-03DB-478D-8C98-58994DAD46AA}" type="datetimeFigureOut">
              <a:rPr lang="el-GR" smtClean="0"/>
              <a:pPr/>
              <a:t>24/7/2020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F448-74D1-4E9B-8E59-AC5DFCCA83A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930784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AFEC-03DB-478D-8C98-58994DAD46AA}" type="datetimeFigureOut">
              <a:rPr lang="el-GR" smtClean="0"/>
              <a:pPr/>
              <a:t>24/7/2020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F448-74D1-4E9B-8E59-AC5DFCCA83A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78951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AFEC-03DB-478D-8C98-58994DAD46AA}" type="datetimeFigureOut">
              <a:rPr lang="el-GR" smtClean="0"/>
              <a:pPr/>
              <a:t>24/7/2020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F448-74D1-4E9B-8E59-AC5DFCCA83A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734082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AFEC-03DB-478D-8C98-58994DAD46AA}" type="datetimeFigureOut">
              <a:rPr lang="el-GR" smtClean="0"/>
              <a:pPr/>
              <a:t>24/7/2020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F448-74D1-4E9B-8E59-AC5DFCCA83A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628066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AFEC-03DB-478D-8C98-58994DAD46AA}" type="datetimeFigureOut">
              <a:rPr lang="el-GR" smtClean="0"/>
              <a:pPr/>
              <a:t>24/7/2020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F448-74D1-4E9B-8E59-AC5DFCCA83A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265679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AFEC-03DB-478D-8C98-58994DAD46AA}" type="datetimeFigureOut">
              <a:rPr lang="el-GR" smtClean="0"/>
              <a:pPr/>
              <a:t>24/7/2020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F448-74D1-4E9B-8E59-AC5DFCCA83A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50597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AFEC-03DB-478D-8C98-58994DAD46AA}" type="datetimeFigureOut">
              <a:rPr lang="el-GR" smtClean="0"/>
              <a:pPr/>
              <a:t>24/7/2020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F448-74D1-4E9B-8E59-AC5DFCCA83A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25417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AFEC-03DB-478D-8C98-58994DAD46AA}" type="datetimeFigureOut">
              <a:rPr lang="el-GR" smtClean="0"/>
              <a:pPr/>
              <a:t>24/7/2020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F448-74D1-4E9B-8E59-AC5DFCCA83A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58005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AFEC-03DB-478D-8C98-58994DAD46AA}" type="datetimeFigureOut">
              <a:rPr lang="el-GR" smtClean="0"/>
              <a:pPr/>
              <a:t>24/7/2020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F448-74D1-4E9B-8E59-AC5DFCCA83A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13830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AFEC-03DB-478D-8C98-58994DAD46AA}" type="datetimeFigureOut">
              <a:rPr lang="el-GR" smtClean="0"/>
              <a:pPr/>
              <a:t>24/7/2020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F448-74D1-4E9B-8E59-AC5DFCCA83A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86239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AFEC-03DB-478D-8C98-58994DAD46AA}" type="datetimeFigureOut">
              <a:rPr lang="el-GR" smtClean="0"/>
              <a:pPr/>
              <a:t>24/7/2020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F448-74D1-4E9B-8E59-AC5DFCCA83A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2512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FAFEC-03DB-478D-8C98-58994DAD46AA}" type="datetimeFigureOut">
              <a:rPr lang="el-GR" smtClean="0"/>
              <a:pPr/>
              <a:t>24/7/2020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1F448-74D1-4E9B-8E59-AC5DFCCA83A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675723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539552" y="836712"/>
            <a:ext cx="7772400" cy="1512168"/>
          </a:xfrm>
        </p:spPr>
        <p:txBody>
          <a:bodyPr>
            <a:normAutofit/>
          </a:bodyPr>
          <a:lstStyle/>
          <a:p>
            <a:r>
              <a:rPr lang="el-GR" sz="2800" dirty="0"/>
              <a:t>Ο</a:t>
            </a:r>
            <a:r>
              <a:rPr lang="el-GR" sz="2800" dirty="0" smtClean="0"/>
              <a:t>ΔΗΓΟΣ </a:t>
            </a:r>
            <a:r>
              <a:rPr lang="el-GR" sz="2800" dirty="0"/>
              <a:t>ΟΡΘΩΝ ΠΡΑΚΤΙΚΩΝ ΣΤΗΝ ΠΑΡΑΓΩΓΙΚΗ ΔΙΑΔΙΚΑΣΙΑ ΤΟΥ </a:t>
            </a:r>
            <a:r>
              <a:rPr lang="el-GR" sz="2800" dirty="0" smtClean="0"/>
              <a:t>ΕΛΑΙΟΛΑΔΟΥ</a:t>
            </a:r>
            <a:endParaRPr lang="el-GR" sz="280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2204864"/>
            <a:ext cx="6400800" cy="3433936"/>
          </a:xfrm>
        </p:spPr>
        <p:txBody>
          <a:bodyPr>
            <a:normAutofit/>
          </a:bodyPr>
          <a:lstStyle/>
          <a:p>
            <a:endParaRPr lang="el-GR" sz="1600" dirty="0" smtClean="0"/>
          </a:p>
          <a:p>
            <a:endParaRPr lang="el-GR" sz="1600" dirty="0"/>
          </a:p>
          <a:p>
            <a:endParaRPr lang="el-GR" sz="1600" dirty="0" smtClean="0"/>
          </a:p>
          <a:p>
            <a:endParaRPr lang="el-GR" sz="1600" dirty="0" smtClean="0"/>
          </a:p>
          <a:p>
            <a:endParaRPr lang="el-GR" sz="1600" dirty="0"/>
          </a:p>
          <a:p>
            <a:endParaRPr lang="el-GR" sz="1600" dirty="0" smtClean="0"/>
          </a:p>
          <a:p>
            <a:endParaRPr lang="el-GR" sz="1600" dirty="0"/>
          </a:p>
          <a:p>
            <a:r>
              <a:rPr lang="el-G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Κωνσταντίνα </a:t>
            </a:r>
            <a:r>
              <a:rPr lang="el-G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Χατζηπαντελή</a:t>
            </a:r>
            <a:endParaRPr lang="el-GR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l-G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2020</a:t>
            </a:r>
          </a:p>
          <a:p>
            <a:endParaRPr lang="el-G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l-GR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Επιβλέπων καθηγητής : Ξηρογιάννης Γεώργιος</a:t>
            </a:r>
            <a:endParaRPr lang="el-G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2636912"/>
            <a:ext cx="2173784" cy="144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2500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Autofit/>
          </a:bodyPr>
          <a:lstStyle/>
          <a:p>
            <a:r>
              <a:rPr lang="el-GR" sz="4000" dirty="0"/>
              <a:t>Η συμβολή του ελαιοτριβείου στην παραγωγική διαδικασία του ελαιολάδου</a:t>
            </a:r>
          </a:p>
        </p:txBody>
      </p:sp>
      <p:graphicFrame>
        <p:nvGraphicFramePr>
          <p:cNvPr id="6" name="5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642910" y="2143116"/>
          <a:ext cx="8043890" cy="3983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00148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l-GR" dirty="0" smtClean="0"/>
              <a:t>Παραλαβή και συγκομιδή των καρπών</a:t>
            </a:r>
            <a:endParaRPr lang="el-G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370856"/>
            <a:ext cx="2194750" cy="122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844" y="1928802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3200" dirty="0"/>
              <a:t>Χειροκίνητη συγκομιδή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3200" dirty="0"/>
              <a:t>Συγκομιδή με μηχανική </a:t>
            </a:r>
            <a:r>
              <a:rPr lang="el-GR" sz="3200" dirty="0" smtClean="0"/>
              <a:t>υποστήριξη</a:t>
            </a:r>
          </a:p>
          <a:p>
            <a:pPr marL="285750" indent="-285750"/>
            <a:r>
              <a:rPr lang="el-GR" sz="3200" dirty="0" smtClean="0"/>
              <a:t> </a:t>
            </a:r>
            <a:endParaRPr lang="el-GR" sz="3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05064"/>
            <a:ext cx="3888432" cy="20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727441"/>
            <a:ext cx="2376264" cy="178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32831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Παραλαβή και συγκομιδή των καρπών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28596" y="2285992"/>
            <a:ext cx="8258204" cy="3840171"/>
          </a:xfrm>
        </p:spPr>
        <p:txBody>
          <a:bodyPr/>
          <a:lstStyle/>
          <a:p>
            <a:pPr>
              <a:buNone/>
            </a:pPr>
            <a:r>
              <a:rPr lang="el-GR" dirty="0" smtClean="0"/>
              <a:t>Προσοχή απαιτείται:</a:t>
            </a:r>
          </a:p>
          <a:p>
            <a:r>
              <a:rPr lang="el-GR" dirty="0" smtClean="0"/>
              <a:t>Η </a:t>
            </a:r>
            <a:r>
              <a:rPr lang="el-GR" dirty="0" err="1" smtClean="0"/>
              <a:t>ελαιοσυλλογή</a:t>
            </a:r>
            <a:r>
              <a:rPr lang="el-GR" dirty="0" smtClean="0"/>
              <a:t> στο κατάλληλο χρόνο</a:t>
            </a:r>
          </a:p>
          <a:p>
            <a:r>
              <a:rPr lang="el-GR" dirty="0" smtClean="0"/>
              <a:t>Αποφυγή τραυματισμών</a:t>
            </a:r>
          </a:p>
          <a:p>
            <a:pPr lvl="0"/>
            <a:r>
              <a:rPr lang="el-GR" dirty="0" smtClean="0"/>
              <a:t>Χρήση κατάλληλων εργαλείων</a:t>
            </a:r>
          </a:p>
          <a:p>
            <a:endParaRPr lang="el-GR" dirty="0" smtClean="0"/>
          </a:p>
          <a:p>
            <a:endParaRPr lang="el-GR" dirty="0" smtClean="0"/>
          </a:p>
          <a:p>
            <a:pPr>
              <a:buNone/>
            </a:pPr>
            <a:endParaRPr lang="el-GR" dirty="0" smtClean="0"/>
          </a:p>
          <a:p>
            <a:endParaRPr lang="el-G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l-GR" dirty="0"/>
              <a:t>Μεταφορά στο ελαιοτριβείο</a:t>
            </a:r>
            <a:br>
              <a:rPr lang="el-GR" dirty="0"/>
            </a:br>
            <a:endParaRPr lang="el-G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6615" y="2303227"/>
            <a:ext cx="1365278" cy="1365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93096"/>
            <a:ext cx="4000394" cy="2007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118767"/>
            <a:ext cx="5760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3200" dirty="0"/>
              <a:t>Τελάρα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3200" dirty="0"/>
              <a:t>Υφασμάτινος Σάκος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013377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C:\Users\VORVILAS2\Downloads\Screenshot_2020-07-20 - MprintakisChristoforos2013 pd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7740" y="3668505"/>
            <a:ext cx="3835896" cy="288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6001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l-GR" dirty="0"/>
              <a:t>Στάδιο πλυσίματος</a:t>
            </a:r>
            <a:br>
              <a:rPr lang="el-GR" dirty="0"/>
            </a:br>
            <a:endParaRPr lang="el-GR" dirty="0"/>
          </a:p>
        </p:txBody>
      </p:sp>
      <p:pic>
        <p:nvPicPr>
          <p:cNvPr id="8194" name="Picture 2" descr="C:\Users\VORVILAS2\Downloads\Screenshot_2020-07-20 - MprintakisChristoforos2013 pdf(1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9806"/>
            <a:ext cx="3420000" cy="250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VORVILAS2\Downloads\Screenshot_2020-07-20 - MprintakisChristoforos2013 pdf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1048"/>
            <a:ext cx="3420000" cy="245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VORVILAS2\Downloads\Screenshot_2020-07-20 - MprintakisChristoforos2013 pdf(3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8710" y="3882058"/>
            <a:ext cx="4496588" cy="2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VORVILAS2\Downloads\Screenshot_2020-07-20 - MprintakisChristoforos2013 pdf(4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8710" y="1124744"/>
            <a:ext cx="4754612" cy="2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43375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l-GR" dirty="0"/>
              <a:t>Σπάσιμο καρπού</a:t>
            </a:r>
            <a:br>
              <a:rPr lang="el-GR" dirty="0"/>
            </a:br>
            <a:endParaRPr lang="el-GR" dirty="0"/>
          </a:p>
        </p:txBody>
      </p:sp>
      <p:pic>
        <p:nvPicPr>
          <p:cNvPr id="9219" name="Picture 3" descr="C:\Users\VORVILAS2\Downloads\Screenshot_2020-07-20 - MprintakisChristoforos2013 pdf(5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4465559" cy="27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VORVILAS2\Downloads\Screenshot_2020-07-20 - MprintakisChristoforos2013 pdf(6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89040"/>
            <a:ext cx="4303788" cy="268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0125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l-GR" dirty="0"/>
              <a:t>Το στάδιο της μάλαξης της </a:t>
            </a:r>
            <a:r>
              <a:rPr lang="el-GR" dirty="0" err="1"/>
              <a:t>ελαιοζύμης</a:t>
            </a:r>
            <a:r>
              <a:rPr lang="el-GR" dirty="0"/>
              <a:t/>
            </a:r>
            <a:br>
              <a:rPr lang="el-GR" dirty="0"/>
            </a:br>
            <a:endParaRPr lang="el-GR" dirty="0"/>
          </a:p>
        </p:txBody>
      </p:sp>
      <p:pic>
        <p:nvPicPr>
          <p:cNvPr id="10242" name="Picture 2" descr="C:\Users\VORVILAS2\Downloads\Screenshot_2020-07-20 - MprintakisChristoforos2013 pdf(7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00" y="3929066"/>
            <a:ext cx="3103976" cy="248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VORVILAS2\Downloads\Screenshot_2020-07-20 - MprintakisChristoforos2013 pdf(8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1285860"/>
            <a:ext cx="3376488" cy="222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VORVILAS2\Downloads\Screenshot_2020-07-20 - MprintakisChristoforos2013 pdf(9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2" y="3714752"/>
            <a:ext cx="3665112" cy="269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- TextBox"/>
          <p:cNvSpPr txBox="1"/>
          <p:nvPr/>
        </p:nvSpPr>
        <p:spPr>
          <a:xfrm>
            <a:off x="785786" y="1857364"/>
            <a:ext cx="34290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Η χρονική διάρκεια κατά την οποία η </a:t>
            </a:r>
            <a:r>
              <a:rPr lang="el-GR" dirty="0" err="1" smtClean="0"/>
              <a:t>ελαιοζύμη</a:t>
            </a:r>
            <a:r>
              <a:rPr lang="el-GR" dirty="0" smtClean="0"/>
              <a:t> επεξεργάζεται με τη βοήθεια του μαλακτήρα είναι 30 λεπτά </a:t>
            </a:r>
            <a:r>
              <a:rPr lang="el-GR" dirty="0" smtClean="0"/>
              <a:t>και η θερμοκρασία της μάλαξης δεν ξεπερνά </a:t>
            </a:r>
            <a:r>
              <a:rPr lang="el-GR" dirty="0" smtClean="0"/>
              <a:t>τους 25</a:t>
            </a:r>
            <a:r>
              <a:rPr lang="el-GR" baseline="30000" dirty="0" smtClean="0"/>
              <a:t>ο</a:t>
            </a:r>
            <a:r>
              <a:rPr lang="en-US" baseline="30000" dirty="0" smtClean="0"/>
              <a:t>c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522000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l-GR" dirty="0" err="1"/>
              <a:t>Φυγοκέντρηση</a:t>
            </a:r>
            <a:r>
              <a:rPr lang="el-GR" dirty="0"/>
              <a:t/>
            </a:r>
            <a:br>
              <a:rPr lang="el-GR" dirty="0"/>
            </a:br>
            <a:endParaRPr lang="el-GR" dirty="0"/>
          </a:p>
        </p:txBody>
      </p:sp>
      <p:pic>
        <p:nvPicPr>
          <p:cNvPr id="11266" name="Picture 2" descr="C:\Users\VORVILAS2\Downloads\Screenshot_2020-07-20 - MprintakisChristoforos2013 pdf(10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4071942"/>
            <a:ext cx="3746587" cy="252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VORVILAS2\Downloads\Screenshot_2020-07-20 - MprintakisChristoforos2013 pdf(1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9932" y="4000504"/>
            <a:ext cx="3634640" cy="264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- TextBox"/>
          <p:cNvSpPr txBox="1"/>
          <p:nvPr/>
        </p:nvSpPr>
        <p:spPr>
          <a:xfrm>
            <a:off x="214282" y="1428736"/>
            <a:ext cx="8001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l-GR" sz="3200" dirty="0" smtClean="0"/>
              <a:t>Προϊόντα: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l-GR" sz="3200" dirty="0" smtClean="0"/>
              <a:t>Το </a:t>
            </a:r>
            <a:r>
              <a:rPr lang="el-GR" sz="3200" dirty="0" smtClean="0"/>
              <a:t>ελαιόλαδο.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l-GR" sz="3200" dirty="0" smtClean="0"/>
              <a:t>Τον υγρό ελαιοπυρήνα</a:t>
            </a:r>
            <a:endParaRPr lang="el-GR" sz="3200" dirty="0" smtClean="0"/>
          </a:p>
        </p:txBody>
      </p:sp>
    </p:spTree>
    <p:extLst>
      <p:ext uri="{BB962C8B-B14F-4D97-AF65-F5344CB8AC3E}">
        <p14:creationId xmlns:p14="http://schemas.microsoft.com/office/powerpoint/2010/main" xmlns="" val="1780689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 διαδικασία της αποθήκευσης και της μεταφοράς του</a:t>
            </a:r>
            <a:br>
              <a:rPr lang="el-GR" dirty="0" smtClean="0"/>
            </a:br>
            <a:r>
              <a:rPr lang="el-GR" dirty="0" smtClean="0"/>
              <a:t>ελαιολάδου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4579" y="1844824"/>
            <a:ext cx="8075240" cy="1584177"/>
          </a:xfrm>
        </p:spPr>
        <p:txBody>
          <a:bodyPr>
            <a:normAutofit/>
          </a:bodyPr>
          <a:lstStyle/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1108" y="4653136"/>
            <a:ext cx="2445651" cy="183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502" y="2564904"/>
            <a:ext cx="871296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3200" dirty="0">
                <a:latin typeface="+mj-lt"/>
                <a:ea typeface="+mj-ea"/>
                <a:cs typeface="+mj-cs"/>
              </a:rPr>
              <a:t>Να προφυλάσσεται το ελαιόλαδο από το φως και </a:t>
            </a:r>
            <a:r>
              <a:rPr lang="el-GR" sz="3200" dirty="0" smtClean="0">
                <a:latin typeface="+mj-lt"/>
                <a:ea typeface="+mj-ea"/>
                <a:cs typeface="+mj-cs"/>
              </a:rPr>
              <a:t>το οξυγόνο.</a:t>
            </a:r>
            <a:endParaRPr lang="el-GR" sz="3200" dirty="0">
              <a:latin typeface="+mj-lt"/>
              <a:ea typeface="+mj-ea"/>
              <a:cs typeface="+mj-c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3200" dirty="0">
                <a:latin typeface="+mj-lt"/>
                <a:ea typeface="+mj-ea"/>
                <a:cs typeface="+mj-cs"/>
              </a:rPr>
              <a:t>Σε κάθε περίπτωση θα πρέπει οι δεξαμενές να καθαρίζονται σχολαστικά πριν το ξεκίνημα της νέας συγκομιδής</a:t>
            </a:r>
            <a:r>
              <a:rPr lang="el-GR" sz="4000" dirty="0">
                <a:latin typeface="+mj-lt"/>
                <a:ea typeface="+mj-ea"/>
                <a:cs typeface="+mj-cs"/>
              </a:rPr>
              <a:t>.</a:t>
            </a:r>
          </a:p>
          <a:p>
            <a:endParaRPr lang="el-GR" sz="40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2145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Συσκευασία Ελαιολάδου</a:t>
            </a:r>
            <a:br>
              <a:rPr lang="el-GR" dirty="0" smtClean="0"/>
            </a:br>
            <a:endParaRPr lang="el-GR" dirty="0"/>
          </a:p>
        </p:txBody>
      </p:sp>
      <p:pic>
        <p:nvPicPr>
          <p:cNvPr id="5" name="4 - Εικόνα" descr="images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3306" y="3357562"/>
            <a:ext cx="4511897" cy="3002463"/>
          </a:xfrm>
          <a:prstGeom prst="rect">
            <a:avLst/>
          </a:prstGeom>
        </p:spPr>
      </p:pic>
      <p:sp>
        <p:nvSpPr>
          <p:cNvPr id="11" name="10 - Θέση περιεχομένου"/>
          <p:cNvSpPr>
            <a:spLocks noGrp="1"/>
          </p:cNvSpPr>
          <p:nvPr>
            <p:ph idx="1"/>
          </p:nvPr>
        </p:nvSpPr>
        <p:spPr>
          <a:xfrm>
            <a:off x="428596" y="1571612"/>
            <a:ext cx="4329114" cy="4525963"/>
          </a:xfrm>
        </p:spPr>
        <p:txBody>
          <a:bodyPr/>
          <a:lstStyle/>
          <a:p>
            <a:pPr lvl="0">
              <a:buNone/>
            </a:pPr>
            <a:r>
              <a:rPr lang="el-GR" dirty="0" smtClean="0">
                <a:solidFill>
                  <a:prstClr val="black"/>
                </a:solidFill>
              </a:rPr>
              <a:t>Αδρανή υλικά:</a:t>
            </a:r>
          </a:p>
          <a:p>
            <a:r>
              <a:rPr lang="el-GR" dirty="0" smtClean="0">
                <a:solidFill>
                  <a:prstClr val="black"/>
                </a:solidFill>
              </a:rPr>
              <a:t>Γυαλί</a:t>
            </a:r>
          </a:p>
          <a:p>
            <a:r>
              <a:rPr lang="el-GR" dirty="0" smtClean="0">
                <a:solidFill>
                  <a:prstClr val="black"/>
                </a:solidFill>
              </a:rPr>
              <a:t>Χαρτί</a:t>
            </a:r>
          </a:p>
          <a:p>
            <a:r>
              <a:rPr lang="el-GR" dirty="0" smtClean="0">
                <a:solidFill>
                  <a:prstClr val="black"/>
                </a:solidFill>
              </a:rPr>
              <a:t>Μέταλλο</a:t>
            </a:r>
          </a:p>
          <a:p>
            <a:r>
              <a:rPr lang="el-GR" dirty="0" smtClean="0">
                <a:solidFill>
                  <a:prstClr val="black"/>
                </a:solidFill>
              </a:rPr>
              <a:t>Πλαστικό</a:t>
            </a:r>
          </a:p>
          <a:p>
            <a:endParaRPr lang="el-GR" b="1" dirty="0" smtClean="0">
              <a:solidFill>
                <a:prstClr val="black"/>
              </a:solidFill>
            </a:endParaRPr>
          </a:p>
          <a:p>
            <a:endParaRPr lang="el-GR" dirty="0"/>
          </a:p>
        </p:txBody>
      </p:sp>
      <p:pic>
        <p:nvPicPr>
          <p:cNvPr id="12" name="11 - Εικόνα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7620" y="1500174"/>
            <a:ext cx="2619375" cy="1743075"/>
          </a:xfrm>
          <a:prstGeom prst="rect">
            <a:avLst/>
          </a:prstGeom>
        </p:spPr>
      </p:pic>
      <p:pic>
        <p:nvPicPr>
          <p:cNvPr id="13" name="12 - Εικόνα" descr="images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2264" y="1785926"/>
            <a:ext cx="1571621" cy="157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5730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Ορισμός Ελαιολάδου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Ορισμός </a:t>
            </a:r>
            <a:r>
              <a:rPr lang="en-US" dirty="0" smtClean="0"/>
              <a:t>: </a:t>
            </a:r>
            <a:r>
              <a:rPr lang="el-GR" dirty="0">
                <a:latin typeface="Times New Roman"/>
                <a:ea typeface="Calibri"/>
              </a:rPr>
              <a:t>Το ελαιόλαδο είναι το βασικό παράγωγο της ελιάς και αποτελεί μία λιπαρή ύλη η οποία έχει ως βασικό της στοιχείο, τα </a:t>
            </a:r>
            <a:r>
              <a:rPr lang="el-GR" dirty="0" err="1">
                <a:latin typeface="Times New Roman"/>
                <a:ea typeface="Calibri"/>
              </a:rPr>
              <a:t>τριγλυκερίδια</a:t>
            </a:r>
            <a:r>
              <a:rPr lang="el-GR" dirty="0">
                <a:latin typeface="Times New Roman"/>
                <a:ea typeface="Calibri"/>
              </a:rPr>
              <a:t>, τα οποία ουσιαστικά είναι οργανικές χημικές ενώσεις αποτελούμενες από τρία (3) λιπαρά οξέα σε συνδυασμό με ένα (1) μόνο μόριο </a:t>
            </a:r>
            <a:r>
              <a:rPr lang="el-GR" dirty="0" err="1">
                <a:latin typeface="Times New Roman"/>
                <a:ea typeface="Calibri"/>
              </a:rPr>
              <a:t>γλυκερόλης</a:t>
            </a:r>
            <a:r>
              <a:rPr lang="el-GR" dirty="0">
                <a:latin typeface="Times New Roman"/>
                <a:ea typeface="Calibri"/>
              </a:rPr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4070115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Οι </a:t>
            </a:r>
            <a:r>
              <a:rPr lang="el-GR" dirty="0" smtClean="0"/>
              <a:t>υποχρεωτικές και μη </a:t>
            </a:r>
            <a:r>
              <a:rPr lang="el-GR" dirty="0"/>
              <a:t>σημάνσεις</a:t>
            </a:r>
          </a:p>
        </p:txBody>
      </p:sp>
      <p:graphicFrame>
        <p:nvGraphicFramePr>
          <p:cNvPr id="4" name="Θέση περιεχομένου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29759328"/>
              </p:ext>
            </p:extLst>
          </p:nvPr>
        </p:nvGraphicFramePr>
        <p:xfrm>
          <a:off x="457200" y="1600200"/>
          <a:ext cx="8229600" cy="458216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 smtClean="0">
                          <a:solidFill>
                            <a:schemeClr val="tx1"/>
                          </a:solidFill>
                        </a:rPr>
                        <a:t>Υποχρεωτικές</a:t>
                      </a:r>
                      <a:r>
                        <a:rPr lang="el-GR" baseline="0" dirty="0" smtClean="0">
                          <a:solidFill>
                            <a:schemeClr val="tx1"/>
                          </a:solidFill>
                        </a:rPr>
                        <a:t> σημάνσεις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>
                          <a:solidFill>
                            <a:schemeClr val="tx1"/>
                          </a:solidFill>
                        </a:rPr>
                        <a:t>Μη υποχρεωτικές σημάνσεις</a:t>
                      </a:r>
                      <a:endParaRPr lang="el-G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800" kern="1200" dirty="0" smtClean="0">
                          <a:effectLst/>
                        </a:rPr>
                        <a:t>Η ονομασία πώλησης του ελαιολάδου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kern="1200" dirty="0" smtClean="0">
                          <a:effectLst/>
                        </a:rPr>
                        <a:t>Η προέλευση του ελαιολάδου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800" kern="1200" dirty="0" smtClean="0">
                          <a:effectLst/>
                        </a:rPr>
                        <a:t>Η παρτίδα του προϊόντος και η ημερομηνία λήξης του προϊόντος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kern="1200" dirty="0" smtClean="0">
                          <a:effectLst/>
                        </a:rPr>
                        <a:t>Η οξύτητα 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800" kern="1200" dirty="0" smtClean="0">
                          <a:effectLst/>
                        </a:rPr>
                        <a:t>Το όνομα της εταιρίας η οποία χορηγεί στην αγορά το προϊόν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kern="1200" dirty="0" smtClean="0">
                          <a:effectLst/>
                        </a:rPr>
                        <a:t>Τα οργανοληπτικά χαρακτηριστικά 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800" kern="1200" dirty="0" smtClean="0">
                          <a:effectLst/>
                        </a:rPr>
                        <a:t>Ο κωδικός έγκρισης του προϊόντος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kern="1200" dirty="0" smtClean="0">
                          <a:effectLst/>
                        </a:rPr>
                        <a:t>Οι συνθήκες κάτω από τις οποίες παράχθηκε το συγκεκριμένο ελαιόλαδο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800" kern="1200" dirty="0" smtClean="0">
                          <a:effectLst/>
                        </a:rPr>
                        <a:t>Η ένδειξη του βιολογικού στις περιπτώσεις όπου υπάρχει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kern="1200" dirty="0" smtClean="0">
                          <a:effectLst/>
                        </a:rPr>
                        <a:t>Η εμπορική του ονομασία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800" kern="1200" dirty="0" smtClean="0">
                          <a:effectLst/>
                        </a:rPr>
                        <a:t>Οι συνθήκες κάτω από τις οποίες πρέπει να διατηρείται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kern="1200" dirty="0" smtClean="0">
                          <a:effectLst/>
                        </a:rPr>
                        <a:t>Η θρεπτική αξία 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800" kern="1200" dirty="0" smtClean="0">
                          <a:effectLst/>
                        </a:rPr>
                        <a:t>Οι συμπληρωματικές πληροφορίες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kern="1200" dirty="0" smtClean="0">
                          <a:effectLst/>
                        </a:rPr>
                        <a:t>Η ένδειξη χωρίς χοληστερόλη στην περίπτωση που υφίστανται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80944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-357214"/>
            <a:ext cx="8229600" cy="1428776"/>
          </a:xfrm>
        </p:spPr>
        <p:txBody>
          <a:bodyPr/>
          <a:lstStyle/>
          <a:p>
            <a:r>
              <a:rPr lang="el-GR" dirty="0" smtClean="0"/>
              <a:t>Συμπεράσματα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714356"/>
            <a:ext cx="9144000" cy="5857916"/>
          </a:xfrm>
        </p:spPr>
        <p:txBody>
          <a:bodyPr>
            <a:noAutofit/>
          </a:bodyPr>
          <a:lstStyle/>
          <a:p>
            <a:r>
              <a:rPr lang="el-GR" sz="2800" dirty="0" smtClean="0"/>
              <a:t>Να </a:t>
            </a:r>
            <a:r>
              <a:rPr lang="el-GR" sz="2800" dirty="0" smtClean="0"/>
              <a:t>αποφεύγεται κάθε είδους τραυματισμός του καρπού (χτυπήματα, πατήματα) και οι επιμολύνσεις από το έδαφος κατά τη συγκομιδή</a:t>
            </a:r>
          </a:p>
          <a:p>
            <a:r>
              <a:rPr lang="el-GR" sz="2800" dirty="0" smtClean="0"/>
              <a:t>Συνιστάται να χρησιμοποιούνται διάτρητα πλαστικά τελάρα με τα οποία ο καρπός δεν τραυματίζεται ενώ διευκολύνεται ο αερισμός του και αποφεύγεται η αύξηση της θερμοκρασίας. Εάν χρησιμοποιούνται σακιά, να είναι πλεκτά, </a:t>
            </a:r>
            <a:r>
              <a:rPr lang="el-GR" sz="2800" dirty="0" err="1" smtClean="0"/>
              <a:t>αεροπερατά</a:t>
            </a:r>
            <a:r>
              <a:rPr lang="el-GR" sz="2800" dirty="0" smtClean="0"/>
              <a:t> και κατάλληλα για επαφή με τρόφιμα</a:t>
            </a:r>
            <a:r>
              <a:rPr lang="el-GR" sz="2800" dirty="0" smtClean="0"/>
              <a:t>.</a:t>
            </a:r>
          </a:p>
          <a:p>
            <a:r>
              <a:rPr lang="el-GR" sz="2800" dirty="0" smtClean="0"/>
              <a:t>Το πλύσιμο του ελαιοκάρπου είναι σημαντικό. Το νερό πρέπει να </a:t>
            </a:r>
            <a:r>
              <a:rPr lang="el-GR" sz="2800" dirty="0" smtClean="0"/>
              <a:t>αλλάζει τακτικά.</a:t>
            </a:r>
            <a:endParaRPr lang="el-GR" sz="2800" dirty="0" smtClean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42844" y="214290"/>
            <a:ext cx="8543956" cy="6357982"/>
          </a:xfrm>
        </p:spPr>
        <p:txBody>
          <a:bodyPr/>
          <a:lstStyle/>
          <a:p>
            <a:r>
              <a:rPr lang="el-GR" dirty="0" smtClean="0"/>
              <a:t>Η χρονική διάρκεια κατά την οποία η </a:t>
            </a:r>
            <a:r>
              <a:rPr lang="el-GR" dirty="0" err="1" smtClean="0"/>
              <a:t>ελαιοζύμη</a:t>
            </a:r>
            <a:r>
              <a:rPr lang="el-GR" dirty="0" smtClean="0"/>
              <a:t> επεξεργάζεται με τη βοήθεια του μαλακτήρα είναι 30 λεπτά και </a:t>
            </a:r>
            <a:r>
              <a:rPr lang="el-GR" smtClean="0"/>
              <a:t>η θερμοκρασία δεν </a:t>
            </a:r>
            <a:r>
              <a:rPr lang="el-GR" dirty="0" smtClean="0"/>
              <a:t>ξεπερνά τους 25</a:t>
            </a:r>
            <a:r>
              <a:rPr lang="el-GR" baseline="30000" dirty="0" smtClean="0"/>
              <a:t>ο</a:t>
            </a:r>
            <a:r>
              <a:rPr lang="en-US" dirty="0" smtClean="0"/>
              <a:t> </a:t>
            </a:r>
            <a:endParaRPr lang="el-GR" dirty="0" smtClean="0"/>
          </a:p>
          <a:p>
            <a:r>
              <a:rPr lang="el-GR" dirty="0" smtClean="0"/>
              <a:t>Ο </a:t>
            </a:r>
            <a:r>
              <a:rPr lang="el-GR" dirty="0" smtClean="0"/>
              <a:t>χώρος αποθήκευσης να είναι δροσερός (15°C άριστη θερμοκρασία αποθήκευσης), σκιερός, καθαρός, απαλλαγμένος από οσμές, έντομα και τρωκτικά</a:t>
            </a:r>
            <a:r>
              <a:rPr lang="el-GR" dirty="0" smtClean="0"/>
              <a:t>.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5536" y="0"/>
            <a:ext cx="8291264" cy="1417638"/>
          </a:xfrm>
        </p:spPr>
        <p:txBody>
          <a:bodyPr/>
          <a:lstStyle/>
          <a:p>
            <a:r>
              <a:rPr lang="el-GR" dirty="0" smtClean="0"/>
              <a:t>Χημική σύσταση του ελαιολάδου</a:t>
            </a:r>
            <a:endParaRPr lang="el-GR" dirty="0"/>
          </a:p>
        </p:txBody>
      </p:sp>
      <p:graphicFrame>
        <p:nvGraphicFramePr>
          <p:cNvPr id="6" name="Θέση περιεχομένου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86443763"/>
              </p:ext>
            </p:extLst>
          </p:nvPr>
        </p:nvGraphicFramePr>
        <p:xfrm>
          <a:off x="611560" y="692696"/>
          <a:ext cx="8075240" cy="5433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Διάγραμμα 6"/>
          <p:cNvGraphicFramePr/>
          <p:nvPr>
            <p:extLst>
              <p:ext uri="{D42A27DB-BD31-4B8C-83A1-F6EECF244321}">
                <p14:modId xmlns:p14="http://schemas.microsoft.com/office/powerpoint/2010/main" xmlns="" val="4134682479"/>
              </p:ext>
            </p:extLst>
          </p:nvPr>
        </p:nvGraphicFramePr>
        <p:xfrm>
          <a:off x="683568" y="1052736"/>
          <a:ext cx="7848872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xmlns="" val="253422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el-GR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Τα στοιχεία της ποιότητας του ελαιολάδου </a:t>
            </a:r>
            <a:r>
              <a:rPr lang="el-GR" sz="1400" dirty="0"/>
              <a:t/>
            </a:r>
            <a:br>
              <a:rPr lang="el-GR" sz="1400" dirty="0"/>
            </a:b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1484784"/>
            <a:ext cx="5256584" cy="4527099"/>
          </a:xfrm>
        </p:spPr>
      </p:pic>
    </p:spTree>
    <p:extLst>
      <p:ext uri="{BB962C8B-B14F-4D97-AF65-F5344CB8AC3E}">
        <p14:creationId xmlns:p14="http://schemas.microsoft.com/office/powerpoint/2010/main" xmlns="" val="307441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Οι κατηγορίες ελαιολάδου </a:t>
            </a:r>
          </a:p>
        </p:txBody>
      </p:sp>
      <p:graphicFrame>
        <p:nvGraphicFramePr>
          <p:cNvPr id="6" name="Θέση περιεχομένου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37559033"/>
              </p:ext>
            </p:extLst>
          </p:nvPr>
        </p:nvGraphicFramePr>
        <p:xfrm>
          <a:off x="899592" y="1484784"/>
          <a:ext cx="7704856" cy="4811406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434075"/>
                <a:gridCol w="1302230"/>
                <a:gridCol w="1519267"/>
                <a:gridCol w="1302230"/>
                <a:gridCol w="1573527"/>
                <a:gridCol w="1573527"/>
              </a:tblGrid>
              <a:tr h="4768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l-GR" sz="1100" dirty="0">
                          <a:solidFill>
                            <a:schemeClr val="tx1"/>
                          </a:solidFill>
                          <a:effectLst/>
                        </a:rPr>
                        <a:t>Α/Α</a:t>
                      </a:r>
                      <a:endParaRPr lang="el-GR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09" marR="396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l-GR" sz="1100" dirty="0">
                          <a:solidFill>
                            <a:schemeClr val="tx1"/>
                          </a:solidFill>
                          <a:effectLst/>
                        </a:rPr>
                        <a:t>Κατηγορία</a:t>
                      </a:r>
                      <a:endParaRPr lang="el-GR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09" marR="396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l-GR" sz="1100" dirty="0" smtClean="0">
                          <a:solidFill>
                            <a:schemeClr val="tx1"/>
                          </a:solidFill>
                          <a:effectLst/>
                        </a:rPr>
                        <a:t>Ελεύθερη</a:t>
                      </a:r>
                      <a:r>
                        <a:rPr lang="el-GR" sz="11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l-GR" sz="110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Οξύδωση</a:t>
                      </a:r>
                      <a:endParaRPr lang="el-GR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09" marR="396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l-GR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Αριθμός</a:t>
                      </a:r>
                      <a:r>
                        <a:rPr lang="el-GR" sz="11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l-GR" sz="1100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Υπεροξείδιων</a:t>
                      </a:r>
                      <a:endParaRPr lang="el-GR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09" marR="396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l-GR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Κ270</a:t>
                      </a:r>
                      <a:endParaRPr lang="el-GR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09" marR="396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l-GR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Κ232</a:t>
                      </a:r>
                      <a:endParaRPr lang="el-GR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09" marR="39609" marT="0" marB="0"/>
                </a:tc>
              </a:tr>
              <a:tr h="12253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l-GR" sz="11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l-GR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09" marR="396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l-GR" sz="1100" dirty="0">
                          <a:solidFill>
                            <a:schemeClr val="tx1"/>
                          </a:solidFill>
                          <a:effectLst/>
                        </a:rPr>
                        <a:t>Εξαιρετικά παρθένο ελαιόλαδο</a:t>
                      </a:r>
                      <a:endParaRPr lang="el-GR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09" marR="39609"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Times New Roman"/>
                        <a:buChar char="-"/>
                      </a:pPr>
                      <a:r>
                        <a:rPr lang="el-GR" sz="1100" dirty="0">
                          <a:solidFill>
                            <a:schemeClr val="tx1"/>
                          </a:solidFill>
                          <a:effectLst/>
                        </a:rPr>
                        <a:t>Ελεύθερη οξύτητα</a:t>
                      </a:r>
                    </a:p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Times New Roman"/>
                        <a:buChar char="-"/>
                      </a:pPr>
                      <a:r>
                        <a:rPr lang="el-GR" sz="1100" dirty="0">
                          <a:solidFill>
                            <a:schemeClr val="tx1"/>
                          </a:solidFill>
                          <a:effectLst/>
                        </a:rPr>
                        <a:t>Περιεκτικότητα μέχρι 0,8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gr</a:t>
                      </a:r>
                      <a:r>
                        <a:rPr lang="el-GR" sz="1100" dirty="0">
                          <a:solidFill>
                            <a:schemeClr val="tx1"/>
                          </a:solidFill>
                          <a:effectLst/>
                        </a:rPr>
                        <a:t> ανά 100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gr</a:t>
                      </a:r>
                      <a:endParaRPr lang="el-GR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09" marR="39609"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Times New Roman"/>
                        <a:buNone/>
                      </a:pPr>
                      <a:r>
                        <a:rPr lang="el-GR" sz="11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≤20</a:t>
                      </a:r>
                      <a:endParaRPr lang="el-GR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09" marR="39609" marT="0" marB="0"/>
                </a:tc>
                <a:tc>
                  <a:txBody>
                    <a:bodyPr/>
                    <a:lstStyle/>
                    <a:p>
                      <a:pPr marL="342900" lvl="0" indent="-34290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Times New Roman"/>
                        <a:buNone/>
                      </a:pPr>
                      <a:r>
                        <a:rPr lang="el-GR" sz="11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≤ 0,20</a:t>
                      </a:r>
                      <a:endParaRPr lang="el-GR" sz="1100" b="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609" marR="39609"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Times New Roman"/>
                        <a:buNone/>
                      </a:pPr>
                      <a:r>
                        <a:rPr lang="el-GR" sz="11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≤ 0,25</a:t>
                      </a:r>
                      <a:endParaRPr lang="el-GR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09" marR="39609" marT="0" marB="0"/>
                </a:tc>
              </a:tr>
              <a:tr h="11164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l-GR" sz="11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l-GR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09" marR="396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l-GR" sz="1100" dirty="0">
                          <a:solidFill>
                            <a:schemeClr val="tx1"/>
                          </a:solidFill>
                          <a:effectLst/>
                        </a:rPr>
                        <a:t>Παρθένο ελαιόλαδο</a:t>
                      </a:r>
                      <a:endParaRPr lang="el-GR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09" marR="39609"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Times New Roman"/>
                        <a:buChar char="-"/>
                      </a:pPr>
                      <a:r>
                        <a:rPr lang="el-GR" sz="1100" dirty="0">
                          <a:solidFill>
                            <a:schemeClr val="tx1"/>
                          </a:solidFill>
                          <a:effectLst/>
                        </a:rPr>
                        <a:t>Ελεύθερη οξύτητα</a:t>
                      </a:r>
                    </a:p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Times New Roman"/>
                        <a:buChar char="-"/>
                      </a:pPr>
                      <a:r>
                        <a:rPr lang="el-GR" sz="1100" dirty="0">
                          <a:solidFill>
                            <a:schemeClr val="tx1"/>
                          </a:solidFill>
                          <a:effectLst/>
                        </a:rPr>
                        <a:t>Περιεκτικότητα έως 2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gr</a:t>
                      </a:r>
                      <a:r>
                        <a:rPr lang="el-GR" sz="1100" dirty="0">
                          <a:solidFill>
                            <a:schemeClr val="tx1"/>
                          </a:solidFill>
                          <a:effectLst/>
                        </a:rPr>
                        <a:t>  ανά 100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gr</a:t>
                      </a:r>
                      <a:endParaRPr lang="el-GR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09" marR="39609" marT="0" marB="0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Times New Roman"/>
                        <a:buNone/>
                        <a:tabLst/>
                        <a:defRPr/>
                      </a:pPr>
                      <a:r>
                        <a:rPr lang="el-GR" sz="11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≤20</a:t>
                      </a:r>
                    </a:p>
                    <a:p>
                      <a:pPr marL="342900" lvl="0" indent="-34290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Times New Roman"/>
                        <a:buNone/>
                      </a:pPr>
                      <a:endParaRPr lang="el-GR" sz="1100" b="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609" marR="39609"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Times New Roman"/>
                        <a:buNone/>
                      </a:pPr>
                      <a:r>
                        <a:rPr lang="el-GR" sz="11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≤ 0,25</a:t>
                      </a:r>
                      <a:endParaRPr lang="el-GR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09" marR="39609"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Times New Roman"/>
                        <a:buNone/>
                      </a:pPr>
                      <a:r>
                        <a:rPr lang="el-GR" sz="11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≤2,60 </a:t>
                      </a:r>
                      <a:endParaRPr lang="el-GR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09" marR="39609" marT="0" marB="0"/>
                </a:tc>
              </a:tr>
              <a:tr h="11164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l-GR" sz="11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l-GR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09" marR="396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l-GR" sz="1100">
                          <a:solidFill>
                            <a:schemeClr val="tx1"/>
                          </a:solidFill>
                          <a:effectLst/>
                        </a:rPr>
                        <a:t>Κοινό παρθένο ελαιόλαδο</a:t>
                      </a:r>
                      <a:endParaRPr lang="el-GR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09" marR="39609"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Times New Roman"/>
                        <a:buChar char="-"/>
                      </a:pPr>
                      <a:r>
                        <a:rPr lang="el-GR" sz="1100" dirty="0">
                          <a:solidFill>
                            <a:schemeClr val="tx1"/>
                          </a:solidFill>
                          <a:effectLst/>
                        </a:rPr>
                        <a:t>Ελεύθερη οξύτητα</a:t>
                      </a:r>
                    </a:p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Times New Roman"/>
                        <a:buChar char="-"/>
                      </a:pPr>
                      <a:r>
                        <a:rPr lang="el-GR" sz="1100" dirty="0">
                          <a:solidFill>
                            <a:schemeClr val="tx1"/>
                          </a:solidFill>
                          <a:effectLst/>
                        </a:rPr>
                        <a:t>Περιεκτικότητα έως 3,3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gr</a:t>
                      </a:r>
                      <a:r>
                        <a:rPr lang="el-GR" sz="1100" dirty="0">
                          <a:solidFill>
                            <a:schemeClr val="tx1"/>
                          </a:solidFill>
                          <a:effectLst/>
                        </a:rPr>
                        <a:t> ανά 100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  <a:effectLst/>
                        </a:rPr>
                        <a:t>gr</a:t>
                      </a:r>
                      <a:endParaRPr lang="el-GR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09" marR="39609" marT="0" marB="0"/>
                </a:tc>
                <a:tc>
                  <a:txBody>
                    <a:bodyPr/>
                    <a:lstStyle/>
                    <a:p>
                      <a:pPr marL="342900" lvl="0" indent="-34290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Times New Roman"/>
                        <a:buNone/>
                      </a:pPr>
                      <a:r>
                        <a:rPr lang="el-GR" sz="11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&gt;20</a:t>
                      </a:r>
                      <a:endParaRPr lang="el-GR" sz="1100" b="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609" marR="39609" marT="0" marB="0"/>
                </a:tc>
                <a:tc>
                  <a:txBody>
                    <a:bodyPr/>
                    <a:lstStyle/>
                    <a:p>
                      <a:pPr marL="342900" lvl="0" indent="-34290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Times New Roman"/>
                        <a:buNone/>
                      </a:pPr>
                      <a:r>
                        <a:rPr lang="el-GR" sz="11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&gt; 0,25</a:t>
                      </a:r>
                      <a:endParaRPr lang="el-GR" sz="1100" b="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609" marR="39609" marT="0" marB="0"/>
                </a:tc>
                <a:tc>
                  <a:txBody>
                    <a:bodyPr/>
                    <a:lstStyle/>
                    <a:p>
                      <a:pPr marL="342900" lvl="0" indent="-34290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Times New Roman"/>
                        <a:buNone/>
                      </a:pPr>
                      <a:r>
                        <a:rPr lang="el-GR" sz="11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≤ 3,70</a:t>
                      </a:r>
                      <a:endParaRPr lang="el-GR" sz="1100" b="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609" marR="39609" marT="0" marB="0"/>
                </a:tc>
              </a:tr>
              <a:tr h="8174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l-GR" sz="11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l-GR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09" marR="396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l-GR" sz="1100" dirty="0">
                          <a:solidFill>
                            <a:schemeClr val="tx1"/>
                          </a:solidFill>
                          <a:effectLst/>
                        </a:rPr>
                        <a:t>Μη κατάλληλη προς βρώση παρθένο ελαιόλαδο</a:t>
                      </a:r>
                      <a:endParaRPr lang="el-GR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09" marR="39609"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Times New Roman"/>
                        <a:buChar char="-"/>
                      </a:pPr>
                      <a:r>
                        <a:rPr lang="el-GR" sz="1100" dirty="0">
                          <a:solidFill>
                            <a:schemeClr val="tx1"/>
                          </a:solidFill>
                          <a:effectLst/>
                        </a:rPr>
                        <a:t>Περιεκτικότητα τουλάχιστον 3,3 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gr</a:t>
                      </a:r>
                      <a:r>
                        <a:rPr lang="el-GR" sz="1100" dirty="0">
                          <a:solidFill>
                            <a:schemeClr val="tx1"/>
                          </a:solidFill>
                          <a:effectLst/>
                        </a:rPr>
                        <a:t> ανά 100 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gr</a:t>
                      </a:r>
                      <a:endParaRPr lang="el-GR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09" marR="39609" marT="0" marB="0"/>
                </a:tc>
                <a:tc>
                  <a:txBody>
                    <a:bodyPr/>
                    <a:lstStyle/>
                    <a:p>
                      <a:pPr marL="342900" lvl="0" indent="-34290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Times New Roman"/>
                        <a:buNone/>
                      </a:pPr>
                      <a:r>
                        <a:rPr lang="el-GR" sz="11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≤15</a:t>
                      </a:r>
                      <a:endParaRPr lang="el-GR" sz="1100" b="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609" marR="39609" marT="0" marB="0"/>
                </a:tc>
                <a:tc>
                  <a:txBody>
                    <a:bodyPr/>
                    <a:lstStyle/>
                    <a:p>
                      <a:pPr marL="342900" lvl="0" indent="-34290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Times New Roman"/>
                        <a:buNone/>
                      </a:pPr>
                      <a:r>
                        <a:rPr lang="el-GR" sz="11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≤ 1,00</a:t>
                      </a:r>
                      <a:endParaRPr lang="el-GR" sz="1100" b="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609" marR="39609" marT="0" marB="0"/>
                </a:tc>
                <a:tc>
                  <a:txBody>
                    <a:bodyPr/>
                    <a:lstStyle/>
                    <a:p>
                      <a:pPr marL="342900" lvl="0" indent="-34290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Times New Roman"/>
                        <a:buNone/>
                      </a:pPr>
                      <a:r>
                        <a:rPr lang="el-GR" sz="11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≤3,30 </a:t>
                      </a:r>
                      <a:endParaRPr lang="el-GR" sz="1100" b="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609" marR="3960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9679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l-GR" dirty="0"/>
              <a:t>Καιρικές συνθήκες</a:t>
            </a:r>
            <a:br>
              <a:rPr lang="el-GR" dirty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Βροχοπτώσεις</a:t>
            </a:r>
          </a:p>
          <a:p>
            <a:r>
              <a:rPr lang="el-GR" dirty="0" smtClean="0"/>
              <a:t>Υγρασία</a:t>
            </a:r>
          </a:p>
          <a:p>
            <a:r>
              <a:rPr lang="el-GR" dirty="0" smtClean="0"/>
              <a:t>Θερμοκρασία</a:t>
            </a:r>
          </a:p>
          <a:p>
            <a:r>
              <a:rPr lang="el-GR" dirty="0" smtClean="0"/>
              <a:t>Άνεμος</a:t>
            </a:r>
          </a:p>
          <a:p>
            <a:r>
              <a:rPr lang="el-GR" dirty="0" smtClean="0"/>
              <a:t>Χαλάζι</a:t>
            </a:r>
            <a:endParaRPr lang="el-G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922612"/>
            <a:ext cx="28289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2953" y="3001808"/>
            <a:ext cx="25717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656" y="1277798"/>
            <a:ext cx="288607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6298" y="5048918"/>
            <a:ext cx="2736828" cy="136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3108" y="3094269"/>
            <a:ext cx="2367306" cy="159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95152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Φυτοπροστασία</a:t>
            </a:r>
            <a:endParaRPr lang="el-GR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2587" y="3643314"/>
            <a:ext cx="3810792" cy="172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2132856"/>
            <a:ext cx="7776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3200" dirty="0" smtClean="0"/>
              <a:t>Χρήση </a:t>
            </a:r>
            <a:r>
              <a:rPr lang="el-GR" sz="3200" dirty="0"/>
              <a:t>κατάλληλων γεωργικών φαρμάκων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l-GR" sz="3200" dirty="0"/>
          </a:p>
        </p:txBody>
      </p:sp>
      <p:pic>
        <p:nvPicPr>
          <p:cNvPr id="7" name="6 - Θέση περιεχομένου" descr="psekasmoi_elia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929190" y="3643314"/>
            <a:ext cx="2886950" cy="1744860"/>
          </a:xfrm>
        </p:spPr>
      </p:pic>
    </p:spTree>
    <p:extLst>
      <p:ext uri="{BB962C8B-B14F-4D97-AF65-F5344CB8AC3E}">
        <p14:creationId xmlns:p14="http://schemas.microsoft.com/office/powerpoint/2010/main" xmlns="" val="2760977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Μέτρα προστασίας κατά του Δάκου</a:t>
            </a:r>
            <a:endParaRPr lang="el-G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69499"/>
            <a:ext cx="27908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3375" y="2891401"/>
            <a:ext cx="28575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859961"/>
            <a:ext cx="2354124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99769"/>
            <a:ext cx="3888432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1641330"/>
            <a:ext cx="777686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3200" dirty="0" smtClean="0"/>
              <a:t>Παγίδες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3200" dirty="0" smtClean="0"/>
              <a:t>Ψεκασμός</a:t>
            </a:r>
            <a:endParaRPr lang="el-GR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537897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 Το φαινόμενο της </a:t>
            </a:r>
            <a:r>
              <a:rPr lang="el-GR" dirty="0" err="1" smtClean="0"/>
              <a:t>παρενιαυτοφοριας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 smtClean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1934" y="3429000"/>
            <a:ext cx="4283380" cy="237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- TextBox"/>
          <p:cNvSpPr txBox="1"/>
          <p:nvPr/>
        </p:nvSpPr>
        <p:spPr>
          <a:xfrm>
            <a:off x="571472" y="1285860"/>
            <a:ext cx="7429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l-GR" sz="2400" dirty="0" smtClean="0"/>
              <a:t>Τρόποι αντιμετώπισης: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l-GR" sz="2400" dirty="0" smtClean="0"/>
              <a:t>Την τοποθέτηση ικανοποιητικού και κατάλληλου αρδευτικού συστήματος.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sz="2400" dirty="0" smtClean="0"/>
              <a:t>Το ισορροπημένο </a:t>
            </a:r>
            <a:r>
              <a:rPr lang="el-GR" sz="2400" dirty="0" err="1" smtClean="0"/>
              <a:t>κλαδέμα</a:t>
            </a:r>
            <a:r>
              <a:rPr lang="el-GR" sz="2400" dirty="0" smtClean="0"/>
              <a:t>.</a:t>
            </a:r>
            <a:endParaRPr lang="el-GR" sz="2400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l-GR" sz="2400" dirty="0" smtClean="0"/>
              <a:t>Την </a:t>
            </a:r>
            <a:r>
              <a:rPr lang="el-GR" sz="2400" dirty="0" smtClean="0"/>
              <a:t>ισορροπημένη λίπανση </a:t>
            </a:r>
            <a:r>
              <a:rPr lang="el-GR" sz="2400" dirty="0" smtClean="0"/>
              <a:t>του </a:t>
            </a:r>
            <a:r>
              <a:rPr lang="el-GR" sz="2400" dirty="0" err="1" smtClean="0"/>
              <a:t>ελαιόδενδρου</a:t>
            </a:r>
            <a:r>
              <a:rPr lang="el-GR" sz="2400" dirty="0" smtClean="0"/>
              <a:t>. </a:t>
            </a:r>
          </a:p>
        </p:txBody>
      </p:sp>
      <p:sp>
        <p:nvSpPr>
          <p:cNvPr id="1027" name="AutoShape 3" descr="Παρενιαυτοφορία – MyOlivePlant – Ελαιώνας γνώση οικονομί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8" name="7 - Εικόνα" descr="αρχείο λήψης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429000"/>
            <a:ext cx="3433769" cy="245269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905</TotalTime>
  <Words>598</Words>
  <Application>Microsoft Office PowerPoint</Application>
  <PresentationFormat>Προβολή στην οθόνη (4:3)</PresentationFormat>
  <Paragraphs>140</Paragraphs>
  <Slides>22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22</vt:i4>
      </vt:variant>
    </vt:vector>
  </HeadingPairs>
  <TitlesOfParts>
    <vt:vector size="23" baseType="lpstr">
      <vt:lpstr>Θέμα του Office</vt:lpstr>
      <vt:lpstr>ΟΔΗΓΟΣ ΟΡΘΩΝ ΠΡΑΚΤΙΚΩΝ ΣΤΗΝ ΠΑΡΑΓΩΓΙΚΗ ΔΙΑΔΙΚΑΣΙΑ ΤΟΥ ΕΛΑΙΟΛΑΔΟΥ</vt:lpstr>
      <vt:lpstr>Ορισμός Ελαιολάδου</vt:lpstr>
      <vt:lpstr>Χημική σύσταση του ελαιολάδου</vt:lpstr>
      <vt:lpstr>Τα στοιχεία της ποιότητας του ελαιολάδου  </vt:lpstr>
      <vt:lpstr>Οι κατηγορίες ελαιολάδου </vt:lpstr>
      <vt:lpstr>Καιρικές συνθήκες </vt:lpstr>
      <vt:lpstr>Φυτοπροστασία</vt:lpstr>
      <vt:lpstr>Μέτρα προστασίας κατά του Δάκου</vt:lpstr>
      <vt:lpstr> Το φαινόμενο της παρενιαυτοφοριας </vt:lpstr>
      <vt:lpstr>Η συμβολή του ελαιοτριβείου στην παραγωγική διαδικασία του ελαιολάδου</vt:lpstr>
      <vt:lpstr>Παραλαβή και συγκομιδή των καρπών</vt:lpstr>
      <vt:lpstr>Παραλαβή και συγκομιδή των καρπών</vt:lpstr>
      <vt:lpstr>Μεταφορά στο ελαιοτριβείο </vt:lpstr>
      <vt:lpstr>Στάδιο πλυσίματος </vt:lpstr>
      <vt:lpstr>Σπάσιμο καρπού </vt:lpstr>
      <vt:lpstr>Το στάδιο της μάλαξης της ελαιοζύμης </vt:lpstr>
      <vt:lpstr>Φυγοκέντρηση </vt:lpstr>
      <vt:lpstr>Η διαδικασία της αποθήκευσης και της μεταφοράς του ελαιολάδου</vt:lpstr>
      <vt:lpstr>Συσκευασία Ελαιολάδου </vt:lpstr>
      <vt:lpstr>Οι υποχρεωτικές και μη σημάνσεις</vt:lpstr>
      <vt:lpstr>Συμπεράσματα</vt:lpstr>
      <vt:lpstr>Διαφάνεια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ΟΔΗΓΟΣ ΟΡΘΩΝ ΠΡΑΚΤΙΚΩΝ ΣΤΗΝ ΠΑΡΑΓΩΓΙΚΗ ΔΙΑΔΙΚΑΣΙΑ ΤΟΥ ΕΛΑΙΟΛΑΔΟΥ</dc:title>
  <dc:creator>VORVILAS2</dc:creator>
  <cp:lastModifiedBy>John Smith</cp:lastModifiedBy>
  <cp:revision>47</cp:revision>
  <dcterms:created xsi:type="dcterms:W3CDTF">2020-06-30T16:25:08Z</dcterms:created>
  <dcterms:modified xsi:type="dcterms:W3CDTF">2020-07-23T22:18:20Z</dcterms:modified>
</cp:coreProperties>
</file>