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4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4E17A8-42D5-4CAC-A76C-282A5BA8C303}" v="12" dt="2026-05-28T12:39:21.5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75" d="100"/>
          <a:sy n="75" d="100"/>
        </p:scale>
        <p:origin x="874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 XESTERNOU" userId="54e2ee0e-bd99-426d-9ec6-abd6ef245cdd" providerId="ADAL" clId="{F84BAE8D-7D6D-46B3-86CE-0B3525CA13A9}"/>
    <pc:docChg chg="custSel addSld modSld">
      <pc:chgData name="MARIA XESTERNOU" userId="54e2ee0e-bd99-426d-9ec6-abd6ef245cdd" providerId="ADAL" clId="{F84BAE8D-7D6D-46B3-86CE-0B3525CA13A9}" dt="2026-05-28T12:52:50.832" v="753" actId="20577"/>
      <pc:docMkLst>
        <pc:docMk/>
      </pc:docMkLst>
      <pc:sldChg chg="addSp delSp modSp new mod">
        <pc:chgData name="MARIA XESTERNOU" userId="54e2ee0e-bd99-426d-9ec6-abd6ef245cdd" providerId="ADAL" clId="{F84BAE8D-7D6D-46B3-86CE-0B3525CA13A9}" dt="2026-05-28T12:43:25.429" v="655" actId="20577"/>
        <pc:sldMkLst>
          <pc:docMk/>
          <pc:sldMk cId="3083568825" sldId="256"/>
        </pc:sldMkLst>
        <pc:spChg chg="mod">
          <ac:chgData name="MARIA XESTERNOU" userId="54e2ee0e-bd99-426d-9ec6-abd6ef245cdd" providerId="ADAL" clId="{F84BAE8D-7D6D-46B3-86CE-0B3525CA13A9}" dt="2026-05-28T12:43:25.429" v="655" actId="20577"/>
          <ac:spMkLst>
            <pc:docMk/>
            <pc:sldMk cId="3083568825" sldId="256"/>
            <ac:spMk id="2" creationId="{52099ED1-AB3D-EB30-B670-0F3CF617DB7A}"/>
          </ac:spMkLst>
        </pc:spChg>
        <pc:spChg chg="mod">
          <ac:chgData name="MARIA XESTERNOU" userId="54e2ee0e-bd99-426d-9ec6-abd6ef245cdd" providerId="ADAL" clId="{F84BAE8D-7D6D-46B3-86CE-0B3525CA13A9}" dt="2026-05-28T12:08:28.113" v="81"/>
          <ac:spMkLst>
            <pc:docMk/>
            <pc:sldMk cId="3083568825" sldId="256"/>
            <ac:spMk id="3" creationId="{7072D6F3-4781-0BF1-36C3-CA4E71B04D25}"/>
          </ac:spMkLst>
        </pc:spChg>
        <pc:picChg chg="add del mod">
          <ac:chgData name="MARIA XESTERNOU" userId="54e2ee0e-bd99-426d-9ec6-abd6ef245cdd" providerId="ADAL" clId="{F84BAE8D-7D6D-46B3-86CE-0B3525CA13A9}" dt="2026-05-28T12:43:11.621" v="649" actId="478"/>
          <ac:picMkLst>
            <pc:docMk/>
            <pc:sldMk cId="3083568825" sldId="256"/>
            <ac:picMk id="5" creationId="{2832CA9D-D666-5580-9401-F560D95BC747}"/>
          </ac:picMkLst>
        </pc:picChg>
        <pc:picChg chg="add mod">
          <ac:chgData name="MARIA XESTERNOU" userId="54e2ee0e-bd99-426d-9ec6-abd6ef245cdd" providerId="ADAL" clId="{F84BAE8D-7D6D-46B3-86CE-0B3525CA13A9}" dt="2026-05-28T12:42:13.141" v="643" actId="1076"/>
          <ac:picMkLst>
            <pc:docMk/>
            <pc:sldMk cId="3083568825" sldId="256"/>
            <ac:picMk id="7" creationId="{710E481C-2AAC-CDA0-569E-4FBB4C163EDE}"/>
          </ac:picMkLst>
        </pc:picChg>
      </pc:sldChg>
      <pc:sldChg chg="addSp modSp new mod">
        <pc:chgData name="MARIA XESTERNOU" userId="54e2ee0e-bd99-426d-9ec6-abd6ef245cdd" providerId="ADAL" clId="{F84BAE8D-7D6D-46B3-86CE-0B3525CA13A9}" dt="2026-05-28T12:52:50.832" v="753" actId="20577"/>
        <pc:sldMkLst>
          <pc:docMk/>
          <pc:sldMk cId="2786628814" sldId="257"/>
        </pc:sldMkLst>
        <pc:spChg chg="mod">
          <ac:chgData name="MARIA XESTERNOU" userId="54e2ee0e-bd99-426d-9ec6-abd6ef245cdd" providerId="ADAL" clId="{F84BAE8D-7D6D-46B3-86CE-0B3525CA13A9}" dt="2026-05-28T12:11:11.995" v="161" actId="20577"/>
          <ac:spMkLst>
            <pc:docMk/>
            <pc:sldMk cId="2786628814" sldId="257"/>
            <ac:spMk id="2" creationId="{766BF42D-0825-8103-CB11-E870D5150E84}"/>
          </ac:spMkLst>
        </pc:spChg>
        <pc:spChg chg="mod">
          <ac:chgData name="MARIA XESTERNOU" userId="54e2ee0e-bd99-426d-9ec6-abd6ef245cdd" providerId="ADAL" clId="{F84BAE8D-7D6D-46B3-86CE-0B3525CA13A9}" dt="2026-05-28T12:52:50.832" v="753" actId="20577"/>
          <ac:spMkLst>
            <pc:docMk/>
            <pc:sldMk cId="2786628814" sldId="257"/>
            <ac:spMk id="3" creationId="{25B824B0-9BB6-4FC5-3786-10E78EBCB51E}"/>
          </ac:spMkLst>
        </pc:spChg>
        <pc:picChg chg="add mod">
          <ac:chgData name="MARIA XESTERNOU" userId="54e2ee0e-bd99-426d-9ec6-abd6ef245cdd" providerId="ADAL" clId="{F84BAE8D-7D6D-46B3-86CE-0B3525CA13A9}" dt="2026-05-28T12:37:36.957" v="530" actId="1076"/>
          <ac:picMkLst>
            <pc:docMk/>
            <pc:sldMk cId="2786628814" sldId="257"/>
            <ac:picMk id="5" creationId="{18CED7DF-8087-673F-7617-E6E9F5618993}"/>
          </ac:picMkLst>
        </pc:picChg>
      </pc:sldChg>
      <pc:sldChg chg="addSp modSp new mod">
        <pc:chgData name="MARIA XESTERNOU" userId="54e2ee0e-bd99-426d-9ec6-abd6ef245cdd" providerId="ADAL" clId="{F84BAE8D-7D6D-46B3-86CE-0B3525CA13A9}" dt="2026-05-28T12:37:51.408" v="548" actId="20577"/>
        <pc:sldMkLst>
          <pc:docMk/>
          <pc:sldMk cId="2525394256" sldId="258"/>
        </pc:sldMkLst>
        <pc:spChg chg="mod">
          <ac:chgData name="MARIA XESTERNOU" userId="54e2ee0e-bd99-426d-9ec6-abd6ef245cdd" providerId="ADAL" clId="{F84BAE8D-7D6D-46B3-86CE-0B3525CA13A9}" dt="2026-05-28T12:11:59.160" v="205" actId="1076"/>
          <ac:spMkLst>
            <pc:docMk/>
            <pc:sldMk cId="2525394256" sldId="258"/>
            <ac:spMk id="2" creationId="{5A7CA3B0-C600-F457-9540-E0AD5FF2A410}"/>
          </ac:spMkLst>
        </pc:spChg>
        <pc:spChg chg="mod">
          <ac:chgData name="MARIA XESTERNOU" userId="54e2ee0e-bd99-426d-9ec6-abd6ef245cdd" providerId="ADAL" clId="{F84BAE8D-7D6D-46B3-86CE-0B3525CA13A9}" dt="2026-05-28T12:37:51.408" v="548" actId="20577"/>
          <ac:spMkLst>
            <pc:docMk/>
            <pc:sldMk cId="2525394256" sldId="258"/>
            <ac:spMk id="3" creationId="{DD08A3EC-9FBC-A643-E94E-F0EDD02A7760}"/>
          </ac:spMkLst>
        </pc:spChg>
        <pc:picChg chg="add mod">
          <ac:chgData name="MARIA XESTERNOU" userId="54e2ee0e-bd99-426d-9ec6-abd6ef245cdd" providerId="ADAL" clId="{F84BAE8D-7D6D-46B3-86CE-0B3525CA13A9}" dt="2026-05-28T12:14:27.480" v="274" actId="14100"/>
          <ac:picMkLst>
            <pc:docMk/>
            <pc:sldMk cId="2525394256" sldId="258"/>
            <ac:picMk id="5" creationId="{BA2C6CF6-BCA8-8B47-73CC-CC054535DAA1}"/>
          </ac:picMkLst>
        </pc:picChg>
      </pc:sldChg>
      <pc:sldChg chg="addSp modSp new mod">
        <pc:chgData name="MARIA XESTERNOU" userId="54e2ee0e-bd99-426d-9ec6-abd6ef245cdd" providerId="ADAL" clId="{F84BAE8D-7D6D-46B3-86CE-0B3525CA13A9}" dt="2026-05-28T12:51:13.965" v="739" actId="20577"/>
        <pc:sldMkLst>
          <pc:docMk/>
          <pc:sldMk cId="2403996541" sldId="259"/>
        </pc:sldMkLst>
        <pc:spChg chg="mod">
          <ac:chgData name="MARIA XESTERNOU" userId="54e2ee0e-bd99-426d-9ec6-abd6ef245cdd" providerId="ADAL" clId="{F84BAE8D-7D6D-46B3-86CE-0B3525CA13A9}" dt="2026-05-28T12:51:13.965" v="739" actId="20577"/>
          <ac:spMkLst>
            <pc:docMk/>
            <pc:sldMk cId="2403996541" sldId="259"/>
            <ac:spMk id="3" creationId="{8DF6D8F7-858E-3ECC-89DF-8D8A4D1D2957}"/>
          </ac:spMkLst>
        </pc:spChg>
        <pc:picChg chg="add mod">
          <ac:chgData name="MARIA XESTERNOU" userId="54e2ee0e-bd99-426d-9ec6-abd6ef245cdd" providerId="ADAL" clId="{F84BAE8D-7D6D-46B3-86CE-0B3525CA13A9}" dt="2026-05-28T12:45:41.297" v="680" actId="1076"/>
          <ac:picMkLst>
            <pc:docMk/>
            <pc:sldMk cId="2403996541" sldId="259"/>
            <ac:picMk id="5" creationId="{FE9CFA65-0666-5B7F-1DC4-E1B64C8214F3}"/>
          </ac:picMkLst>
        </pc:picChg>
      </pc:sldChg>
      <pc:sldChg chg="addSp delSp modSp new mod">
        <pc:chgData name="MARIA XESTERNOU" userId="54e2ee0e-bd99-426d-9ec6-abd6ef245cdd" providerId="ADAL" clId="{F84BAE8D-7D6D-46B3-86CE-0B3525CA13A9}" dt="2026-05-28T12:44:29.072" v="662" actId="1076"/>
        <pc:sldMkLst>
          <pc:docMk/>
          <pc:sldMk cId="1499093434" sldId="260"/>
        </pc:sldMkLst>
        <pc:spChg chg="del">
          <ac:chgData name="MARIA XESTERNOU" userId="54e2ee0e-bd99-426d-9ec6-abd6ef245cdd" providerId="ADAL" clId="{F84BAE8D-7D6D-46B3-86CE-0B3525CA13A9}" dt="2026-05-28T12:44:12.422" v="658"/>
          <ac:spMkLst>
            <pc:docMk/>
            <pc:sldMk cId="1499093434" sldId="260"/>
            <ac:spMk id="3" creationId="{3D3AAE89-6609-07DE-11D7-C6A2BE762E3F}"/>
          </ac:spMkLst>
        </pc:spChg>
        <pc:picChg chg="add mod ord">
          <ac:chgData name="MARIA XESTERNOU" userId="54e2ee0e-bd99-426d-9ec6-abd6ef245cdd" providerId="ADAL" clId="{F84BAE8D-7D6D-46B3-86CE-0B3525CA13A9}" dt="2026-05-28T12:44:29.072" v="662" actId="1076"/>
          <ac:picMkLst>
            <pc:docMk/>
            <pc:sldMk cId="1499093434" sldId="260"/>
            <ac:picMk id="5" creationId="{85BE6F54-A495-56A1-F2F8-7D41C9FFA5C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95224E7-324D-421A-B638-B82EE8CB3A14}" type="datetimeFigureOut">
              <a:rPr lang="el-GR" smtClean="0"/>
              <a:t>28/5/2026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C9EB15B-53EA-4443-ACE8-565D131969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40136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24E7-324D-421A-B638-B82EE8CB3A14}" type="datetimeFigureOut">
              <a:rPr lang="el-GR" smtClean="0"/>
              <a:t>28/5/2026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EB15B-53EA-4443-ACE8-565D131969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96319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95224E7-324D-421A-B638-B82EE8CB3A14}" type="datetimeFigureOut">
              <a:rPr lang="el-GR" smtClean="0"/>
              <a:t>28/5/2026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C9EB15B-53EA-4443-ACE8-565D131969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88971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24E7-324D-421A-B638-B82EE8CB3A14}" type="datetimeFigureOut">
              <a:rPr lang="el-GR" smtClean="0"/>
              <a:t>28/5/2026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3C9EB15B-53EA-4443-ACE8-565D131969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98574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95224E7-324D-421A-B638-B82EE8CB3A14}" type="datetimeFigureOut">
              <a:rPr lang="el-GR" smtClean="0"/>
              <a:t>28/5/2026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C9EB15B-53EA-4443-ACE8-565D131969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64118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24E7-324D-421A-B638-B82EE8CB3A14}" type="datetimeFigureOut">
              <a:rPr lang="el-GR" smtClean="0"/>
              <a:t>28/5/2026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EB15B-53EA-4443-ACE8-565D131969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61259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24E7-324D-421A-B638-B82EE8CB3A14}" type="datetimeFigureOut">
              <a:rPr lang="el-GR" smtClean="0"/>
              <a:t>28/5/2026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EB15B-53EA-4443-ACE8-565D131969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3859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24E7-324D-421A-B638-B82EE8CB3A14}" type="datetimeFigureOut">
              <a:rPr lang="el-GR" smtClean="0"/>
              <a:t>28/5/2026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EB15B-53EA-4443-ACE8-565D13196998}" type="slidenum">
              <a:rPr lang="el-GR" smtClean="0"/>
              <a:t>‹#›</a:t>
            </a:fld>
            <a:endParaRPr lang="el-GR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539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24E7-324D-421A-B638-B82EE8CB3A14}" type="datetimeFigureOut">
              <a:rPr lang="el-GR" smtClean="0"/>
              <a:t>28/5/2026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EB15B-53EA-4443-ACE8-565D131969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99311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95224E7-324D-421A-B638-B82EE8CB3A14}" type="datetimeFigureOut">
              <a:rPr lang="el-GR" smtClean="0"/>
              <a:t>28/5/2026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C9EB15B-53EA-4443-ACE8-565D131969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49345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24E7-324D-421A-B638-B82EE8CB3A14}" type="datetimeFigureOut">
              <a:rPr lang="el-GR" smtClean="0"/>
              <a:t>28/5/2026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EB15B-53EA-4443-ACE8-565D131969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07701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195224E7-324D-421A-B638-B82EE8CB3A14}" type="datetimeFigureOut">
              <a:rPr lang="el-GR" smtClean="0"/>
              <a:t>28/5/2026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3C9EB15B-53EA-4443-ACE8-565D13196998}" type="slidenum">
              <a:rPr lang="el-GR" smtClean="0"/>
              <a:t>‹#›</a:t>
            </a:fld>
            <a:endParaRPr lang="el-GR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3561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career.uop.gr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2099ED1-AB3D-EB30-B670-0F3CF617DB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30566" y="4631785"/>
            <a:ext cx="6800194" cy="1475013"/>
          </a:xfrm>
        </p:spPr>
        <p:txBody>
          <a:bodyPr>
            <a:normAutofit fontScale="90000"/>
          </a:bodyPr>
          <a:lstStyle/>
          <a:p>
            <a:pPr algn="r"/>
            <a:r>
              <a:rPr lang="el-GR" b="1" dirty="0">
                <a:solidFill>
                  <a:srgbClr val="FFC000"/>
                </a:solidFill>
              </a:rPr>
              <a:t>ΗΜΕΡΑ ΚΑΡΙΕΡΑΣ 2026    </a:t>
            </a:r>
            <a:br>
              <a:rPr lang="el-GR" b="1" dirty="0">
                <a:solidFill>
                  <a:srgbClr val="FFC000"/>
                </a:solidFill>
              </a:rPr>
            </a:br>
            <a:r>
              <a:rPr lang="el-GR" b="1" dirty="0">
                <a:solidFill>
                  <a:srgbClr val="FFC000"/>
                </a:solidFill>
              </a:rPr>
              <a:t>ΤΜΗΜΑ ΦΙΛΟΛΟΓΙΑΣ</a:t>
            </a:r>
            <a:br>
              <a:rPr lang="el-GR" b="1" dirty="0">
                <a:solidFill>
                  <a:srgbClr val="FFC000"/>
                </a:solidFill>
              </a:rPr>
            </a:br>
            <a:r>
              <a:rPr lang="el-GR" b="1" dirty="0">
                <a:solidFill>
                  <a:srgbClr val="FFC000"/>
                </a:solidFill>
              </a:rPr>
              <a:t>ΠΑΝΕΠΙΣΤΗΜΙΟ ΠΕΛ/ΣΟΥ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7072D6F3-4781-0BF1-36C3-CA4E71B04D2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710E481C-2AAC-CDA0-569E-4FBB4C163E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792" y="934184"/>
            <a:ext cx="4762500" cy="123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568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66BF42D-0825-8103-CB11-E870D5150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solidFill>
                  <a:srgbClr val="FFC000"/>
                </a:solidFill>
              </a:rPr>
              <a:t>ΓΡΑΦΕΙΟ ΔΙΑΣΥΝΔΕΣΗΣ </a:t>
            </a:r>
            <a:br>
              <a:rPr lang="el-GR" b="1" dirty="0">
                <a:solidFill>
                  <a:srgbClr val="FFC000"/>
                </a:solidFill>
              </a:rPr>
            </a:br>
            <a:endParaRPr lang="el-GR" b="1" dirty="0">
              <a:solidFill>
                <a:srgbClr val="FFC0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5B824B0-9BB6-4FC5-3786-10E78EBCB5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sz="2800" dirty="0"/>
              <a:t>Βασικός στόχος του Γραφείου Διασύνδεσης είναι να διευκολύνει την είσοδο και παραμονή των νέων στο σύγχρονο και ανταγωνιστικό εκπαιδευτικό και επαγγελματικό παγκόσμιο στίβο. </a:t>
            </a:r>
          </a:p>
          <a:p>
            <a:r>
              <a:rPr lang="en-GB" sz="2800" u="sng" dirty="0">
                <a:solidFill>
                  <a:schemeClr val="accent1">
                    <a:lumMod val="60000"/>
                    <a:lumOff val="40000"/>
                  </a:schemeClr>
                </a:solidFill>
                <a:hlinkClick r:id="rId2" tooltip="(opens in a new window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http://career.uop.gr/</a:t>
            </a:r>
            <a:endParaRPr lang="el-GR" sz="2800" u="sng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l-GR" u="sng" dirty="0"/>
          </a:p>
          <a:p>
            <a:r>
              <a:rPr lang="el-G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Σύνδεση με αγορά εργασίας</a:t>
            </a:r>
          </a:p>
          <a:p>
            <a:r>
              <a:rPr lang="el-G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Επιχειρηματικότητα</a:t>
            </a:r>
          </a:p>
          <a:p>
            <a:r>
              <a:rPr lang="el-G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Μεταπτυχιακές σπουδές</a:t>
            </a:r>
          </a:p>
          <a:p>
            <a:r>
              <a:rPr lang="el-G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Συμβουλευτική</a:t>
            </a:r>
          </a:p>
          <a:p>
            <a:r>
              <a:rPr lang="el-G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Δικτύωση</a:t>
            </a:r>
          </a:p>
          <a:p>
            <a:endParaRPr lang="el-GR" dirty="0"/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18CED7DF-8087-673F-7617-E6E9F56189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6726" y="3299713"/>
            <a:ext cx="2559086" cy="2559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628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A7CA3B0-C600-F457-9540-E0AD5FF2A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312" y="785840"/>
            <a:ext cx="11029616" cy="716755"/>
          </a:xfrm>
        </p:spPr>
        <p:txBody>
          <a:bodyPr/>
          <a:lstStyle/>
          <a:p>
            <a:r>
              <a:rPr lang="el-GR" b="1" dirty="0">
                <a:solidFill>
                  <a:srgbClr val="FFC000"/>
                </a:solidFill>
              </a:rPr>
              <a:t>ΕΠΙΤΡΟΠΗ ΔΙΑΣΥΝΔΕΣΗΣ ΤΜΗΜΑΤΟΣ ΦΙΛΟΛΟΓΙΑΣ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D08A3EC-9FBC-A643-E94E-F0EDD02A77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011680"/>
            <a:ext cx="11029615" cy="3847119"/>
          </a:xfrm>
        </p:spPr>
        <p:txBody>
          <a:bodyPr>
            <a:noAutofit/>
          </a:bodyPr>
          <a:lstStyle/>
          <a:p>
            <a:r>
              <a:rPr lang="el-GR" sz="2800" b="1" dirty="0"/>
              <a:t>Μαρία </a:t>
            </a:r>
            <a:r>
              <a:rPr lang="el-GR" sz="2800" b="1" dirty="0" err="1"/>
              <a:t>Ξέστερνου</a:t>
            </a:r>
            <a:endParaRPr lang="el-GR" sz="2800" b="1" dirty="0"/>
          </a:p>
          <a:p>
            <a:r>
              <a:rPr lang="el-GR" sz="2800" b="1" dirty="0"/>
              <a:t>Γεωργία </a:t>
            </a:r>
            <a:r>
              <a:rPr lang="el-GR" sz="2800" b="1" dirty="0" err="1"/>
              <a:t>Φραγκάκη</a:t>
            </a:r>
            <a:endParaRPr lang="el-GR" sz="2800" b="1" dirty="0"/>
          </a:p>
          <a:p>
            <a:r>
              <a:rPr lang="el-GR" sz="2800" b="1" dirty="0"/>
              <a:t>Βασίλειος </a:t>
            </a:r>
            <a:r>
              <a:rPr lang="el-GR" sz="2800" b="1" dirty="0" err="1"/>
              <a:t>Λιοτσάκης</a:t>
            </a:r>
            <a:endParaRPr lang="el-GR" sz="2800" b="1" dirty="0"/>
          </a:p>
          <a:p>
            <a:endParaRPr lang="el-GR" sz="2800" b="1" dirty="0"/>
          </a:p>
          <a:p>
            <a:pPr lvl="1"/>
            <a:r>
              <a:rPr lang="el-GR" sz="28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Επικοινωνία σε ώρες υποδοχής γραφείου</a:t>
            </a:r>
          </a:p>
          <a:p>
            <a:pPr lvl="1"/>
            <a:r>
              <a:rPr lang="el-GR" sz="28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Ανοικτό μάθημα </a:t>
            </a:r>
            <a:r>
              <a:rPr lang="en-US" sz="2800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eclass</a:t>
            </a:r>
            <a:r>
              <a:rPr lang="el-GR" sz="28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324000" lvl="1" indent="0">
              <a:buNone/>
            </a:pPr>
            <a:r>
              <a:rPr lang="el-GR" sz="28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                                   «Ημέρα Σταδιοδρομίας»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BA2C6CF6-BCA8-8B47-73CC-CC054535DA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1884" y="2947595"/>
            <a:ext cx="3302262" cy="3302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394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AB62919-5224-0708-5CD3-542BDDCC5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DF6D8F7-858E-3ECC-89DF-8D8A4D1D29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b="1" u="none" strike="noStrike" baseline="0" dirty="0">
                <a:solidFill>
                  <a:srgbClr val="0070C0"/>
                </a:solidFill>
              </a:rPr>
              <a:t>H Φιλολογία σε πάει και αλλού... </a:t>
            </a:r>
          </a:p>
          <a:p>
            <a:pPr marL="0" indent="0">
              <a:buNone/>
            </a:pPr>
            <a:r>
              <a:rPr lang="el-GR" sz="2800" b="1" u="none" strike="noStrike" baseline="0" dirty="0">
                <a:solidFill>
                  <a:srgbClr val="0070C0"/>
                </a:solidFill>
              </a:rPr>
              <a:t>Ι. Φιλολογία και Σύγχρονο </a:t>
            </a:r>
            <a:r>
              <a:rPr lang="el-GR" sz="2800" b="1" u="none" strike="noStrike" baseline="0" dirty="0" err="1">
                <a:solidFill>
                  <a:srgbClr val="0070C0"/>
                </a:solidFill>
              </a:rPr>
              <a:t>Επιχειρείν</a:t>
            </a:r>
            <a:endParaRPr lang="el-GR" sz="28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l-GR" sz="2800" b="1" u="none" strike="noStrike" baseline="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l-GR" sz="2800" b="1" dirty="0">
              <a:solidFill>
                <a:srgbClr val="0070C0"/>
              </a:solidFill>
            </a:endParaRP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FE9CFA65-0666-5B7F-1DC4-E1B64C8214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0639" y="4933759"/>
            <a:ext cx="3208487" cy="834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3996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F76094D-965F-C873-2831-7315E30D7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85BE6F54-A495-56A1-F2F8-7D41C9FFA5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722069" cy="6873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093434"/>
      </p:ext>
    </p:extLst>
  </p:cSld>
  <p:clrMapOvr>
    <a:masterClrMapping/>
  </p:clrMapOvr>
</p:sld>
</file>

<file path=ppt/theme/theme1.xml><?xml version="1.0" encoding="utf-8"?>
<a:theme xmlns:a="http://schemas.openxmlformats.org/drawingml/2006/main" name="Μέρισμα">
  <a:themeElements>
    <a:clrScheme name="Μέρισμα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Μέρισμα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Μέρισμα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Μέρισμα</Template>
  <TotalTime>46</TotalTime>
  <Words>92</Words>
  <Application>Microsoft Office PowerPoint</Application>
  <PresentationFormat>Ευρεία οθόνη</PresentationFormat>
  <Paragraphs>20</Paragraphs>
  <Slides>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9" baseType="lpstr">
      <vt:lpstr>Corbel</vt:lpstr>
      <vt:lpstr>Gill Sans MT</vt:lpstr>
      <vt:lpstr>Wingdings 2</vt:lpstr>
      <vt:lpstr>Μέρισμα</vt:lpstr>
      <vt:lpstr>ΗΜΕΡΑ ΚΑΡΙΕΡΑΣ 2026     ΤΜΗΜΑ ΦΙΛΟΛΟΓΙΑΣ ΠΑΝΕΠΙΣΤΗΜΙΟ ΠΕΛ/ΣΟΥ</vt:lpstr>
      <vt:lpstr>ΓΡΑΦΕΙΟ ΔΙΑΣΥΝΔΕΣΗΣ  </vt:lpstr>
      <vt:lpstr>ΕΠΙΤΡΟΠΗ ΔΙΑΣΥΝΔΕΣΗΣ ΤΜΗΜΑΤΟΣ ΦΙΛΟΛΟΓΙΑΣ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XESTERNOU</dc:creator>
  <cp:lastModifiedBy>MARIA XESTERNOU</cp:lastModifiedBy>
  <cp:revision>1</cp:revision>
  <dcterms:created xsi:type="dcterms:W3CDTF">2026-05-28T12:06:47Z</dcterms:created>
  <dcterms:modified xsi:type="dcterms:W3CDTF">2026-05-28T12:52:54Z</dcterms:modified>
</cp:coreProperties>
</file>