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65"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04040AC3-5070-42DA-99F8-0782C20A95BE}">
  <a:tblStyle styleId="{04040AC3-5070-42DA-99F8-0782C20A95BE}" styleName="Table_0">
    <a:wholeTbl>
      <a:tcTxStyle b="off" i="off">
        <a:font>
          <a:latin typeface="Tw Cen MT"/>
          <a:ea typeface="Tw Cen MT"/>
          <a:cs typeface="Tw Cen MT"/>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FF6E7"/>
          </a:solidFill>
        </a:fill>
      </a:tcStyle>
    </a:wholeTbl>
    <a:band1H>
      <a:tcTxStyle/>
      <a:tcStyle>
        <a:fill>
          <a:solidFill>
            <a:srgbClr val="DDECCC"/>
          </a:solidFill>
        </a:fill>
      </a:tcStyle>
    </a:band1H>
    <a:band2H>
      <a:tcTxStyle/>
    </a:band2H>
    <a:band1V>
      <a:tcTxStyle/>
      <a:tcStyle>
        <a:fill>
          <a:solidFill>
            <a:srgbClr val="DDECCC"/>
          </a:solidFill>
        </a:fill>
      </a:tcStyle>
    </a:band1V>
    <a:band2V>
      <a:tcTxStyle/>
    </a:band2V>
    <a:lastCol>
      <a:tcTxStyle b="on" i="off">
        <a:font>
          <a:latin typeface="Tw Cen MT"/>
          <a:ea typeface="Tw Cen MT"/>
          <a:cs typeface="Tw Cen MT"/>
        </a:font>
        <a:schemeClr val="lt1"/>
      </a:tcTxStyle>
      <a:tcStyle>
        <a:fill>
          <a:solidFill>
            <a:schemeClr val="accent1"/>
          </a:solidFill>
        </a:fill>
      </a:tcStyle>
    </a:lastCol>
    <a:firstCol>
      <a:tcTxStyle b="on" i="off">
        <a:font>
          <a:latin typeface="Tw Cen MT"/>
          <a:ea typeface="Tw Cen MT"/>
          <a:cs typeface="Tw Cen MT"/>
        </a:font>
        <a:schemeClr val="lt1"/>
      </a:tcTxStyle>
      <a:tcStyle>
        <a:fill>
          <a:solidFill>
            <a:schemeClr val="accent1"/>
          </a:solidFill>
        </a:fill>
      </a:tcStyle>
    </a:firstCol>
    <a:lastRow>
      <a:tcTxStyle b="on" i="off">
        <a:font>
          <a:latin typeface="Tw Cen MT"/>
          <a:ea typeface="Tw Cen MT"/>
          <a:cs typeface="Tw Cen MT"/>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Tw Cen MT"/>
          <a:ea typeface="Tw Cen MT"/>
          <a:cs typeface="Tw Cen MT"/>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22" Type="http://schemas.openxmlformats.org/officeDocument/2006/relationships/slide" Target="slides/slide17.xml"/><Relationship Id="rId10" Type="http://schemas.openxmlformats.org/officeDocument/2006/relationships/slide" Target="slides/slide5.xml"/><Relationship Id="rId21" Type="http://schemas.openxmlformats.org/officeDocument/2006/relationships/slide" Target="slides/slide16.xml"/><Relationship Id="rId13" Type="http://schemas.openxmlformats.org/officeDocument/2006/relationships/slide" Target="slides/slide8.xml"/><Relationship Id="rId24" Type="http://schemas.openxmlformats.org/officeDocument/2006/relationships/slide" Target="slides/slide19.xml"/><Relationship Id="rId12" Type="http://schemas.openxmlformats.org/officeDocument/2006/relationships/slide" Target="slides/slide7.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2" name="Shape 12"/>
        <p:cNvGrpSpPr/>
        <p:nvPr/>
      </p:nvGrpSpPr>
      <p:grpSpPr>
        <a:xfrm>
          <a:off x="0" y="0"/>
          <a:ext cx="0" cy="0"/>
          <a:chOff x="0" y="0"/>
          <a:chExt cx="0" cy="0"/>
        </a:xfrm>
      </p:grpSpPr>
      <p:pic>
        <p:nvPicPr>
          <p:cNvPr descr="Droplets-HD-Title-R1d.png" id="13" name="Google Shape;13;p2"/>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4" name="Google Shape;14;p2"/>
          <p:cNvSpPr txBox="1"/>
          <p:nvPr>
            <p:ph type="ctrTitle"/>
          </p:nvPr>
        </p:nvSpPr>
        <p:spPr>
          <a:xfrm>
            <a:off x="1751012" y="1300785"/>
            <a:ext cx="8689976" cy="2509213"/>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4800"/>
              <a:buFont typeface="Twentieth Century"/>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 name="Google Shape;15;p2"/>
          <p:cNvSpPr txBox="1"/>
          <p:nvPr>
            <p:ph idx="1" type="subTitle"/>
          </p:nvPr>
        </p:nvSpPr>
        <p:spPr>
          <a:xfrm>
            <a:off x="1751012" y="3886200"/>
            <a:ext cx="8689976" cy="1371599"/>
          </a:xfrm>
          <a:prstGeom prst="rect">
            <a:avLst/>
          </a:prstGeom>
          <a:noFill/>
          <a:ln>
            <a:noFill/>
          </a:ln>
        </p:spPr>
        <p:txBody>
          <a:bodyPr anchorCtr="0" anchor="t" bIns="45700" lIns="91425" spcFirstLastPara="1" rIns="91425" wrap="square" tIns="45700">
            <a:noAutofit/>
          </a:bodyPr>
          <a:lstStyle>
            <a:lvl1pPr lvl="0" algn="ctr">
              <a:lnSpc>
                <a:spcPct val="120000"/>
              </a:lnSpc>
              <a:spcBef>
                <a:spcPts val="1000"/>
              </a:spcBef>
              <a:spcAft>
                <a:spcPts val="0"/>
              </a:spcAft>
              <a:buSzPts val="2200"/>
              <a:buNone/>
              <a:defRPr sz="2200">
                <a:solidFill>
                  <a:srgbClr val="7F7F7F"/>
                </a:solidFill>
              </a:defRPr>
            </a:lvl1pPr>
            <a:lvl2pPr lvl="1" algn="ctr">
              <a:lnSpc>
                <a:spcPct val="120000"/>
              </a:lnSpc>
              <a:spcBef>
                <a:spcPts val="500"/>
              </a:spcBef>
              <a:spcAft>
                <a:spcPts val="0"/>
              </a:spcAft>
              <a:buSzPts val="2000"/>
              <a:buNone/>
              <a:defRPr sz="2000"/>
            </a:lvl2pPr>
            <a:lvl3pPr lvl="2" algn="ctr">
              <a:lnSpc>
                <a:spcPct val="120000"/>
              </a:lnSpc>
              <a:spcBef>
                <a:spcPts val="500"/>
              </a:spcBef>
              <a:spcAft>
                <a:spcPts val="0"/>
              </a:spcAft>
              <a:buSzPts val="1800"/>
              <a:buNone/>
              <a:defRPr sz="1800"/>
            </a:lvl3pPr>
            <a:lvl4pPr lvl="3" algn="ctr">
              <a:lnSpc>
                <a:spcPct val="120000"/>
              </a:lnSpc>
              <a:spcBef>
                <a:spcPts val="500"/>
              </a:spcBef>
              <a:spcAft>
                <a:spcPts val="0"/>
              </a:spcAft>
              <a:buSzPts val="1600"/>
              <a:buNone/>
              <a:defRPr sz="1600"/>
            </a:lvl4pPr>
            <a:lvl5pPr lvl="4" algn="ctr">
              <a:lnSpc>
                <a:spcPct val="120000"/>
              </a:lnSpc>
              <a:spcBef>
                <a:spcPts val="500"/>
              </a:spcBef>
              <a:spcAft>
                <a:spcPts val="0"/>
              </a:spcAft>
              <a:buSzPts val="1600"/>
              <a:buNone/>
              <a:defRPr sz="1600"/>
            </a:lvl5pPr>
            <a:lvl6pPr lvl="5" algn="ctr">
              <a:lnSpc>
                <a:spcPct val="120000"/>
              </a:lnSpc>
              <a:spcBef>
                <a:spcPts val="500"/>
              </a:spcBef>
              <a:spcAft>
                <a:spcPts val="0"/>
              </a:spcAft>
              <a:buSzPts val="1600"/>
              <a:buNone/>
              <a:defRPr sz="1600"/>
            </a:lvl6pPr>
            <a:lvl7pPr lvl="6" algn="ctr">
              <a:lnSpc>
                <a:spcPct val="120000"/>
              </a:lnSpc>
              <a:spcBef>
                <a:spcPts val="500"/>
              </a:spcBef>
              <a:spcAft>
                <a:spcPts val="0"/>
              </a:spcAft>
              <a:buSzPts val="1600"/>
              <a:buNone/>
              <a:defRPr sz="1600"/>
            </a:lvl7pPr>
            <a:lvl8pPr lvl="7" algn="ctr">
              <a:lnSpc>
                <a:spcPct val="120000"/>
              </a:lnSpc>
              <a:spcBef>
                <a:spcPts val="500"/>
              </a:spcBef>
              <a:spcAft>
                <a:spcPts val="0"/>
              </a:spcAft>
              <a:buSzPts val="1600"/>
              <a:buNone/>
              <a:defRPr sz="1600"/>
            </a:lvl8pPr>
            <a:lvl9pPr lvl="8" algn="ctr">
              <a:lnSpc>
                <a:spcPct val="120000"/>
              </a:lnSpc>
              <a:spcBef>
                <a:spcPts val="500"/>
              </a:spcBef>
              <a:spcAft>
                <a:spcPts val="0"/>
              </a:spcAft>
              <a:buSzPts val="1600"/>
              <a:buNone/>
              <a:defRPr sz="1600"/>
            </a:lvl9pPr>
          </a:lstStyle>
          <a:p/>
        </p:txBody>
      </p:sp>
      <p:sp>
        <p:nvSpPr>
          <p:cNvPr id="16" name="Google Shape;16;p2"/>
          <p:cNvSpPr txBox="1"/>
          <p:nvPr>
            <p:ph idx="10" type="dt"/>
          </p:nvPr>
        </p:nvSpPr>
        <p:spPr>
          <a:xfrm>
            <a:off x="7678737" y="5883275"/>
            <a:ext cx="27432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 name="Google Shape;17;p2"/>
          <p:cNvSpPr txBox="1"/>
          <p:nvPr>
            <p:ph idx="11" type="ftr"/>
          </p:nvPr>
        </p:nvSpPr>
        <p:spPr>
          <a:xfrm>
            <a:off x="913774" y="5883275"/>
            <a:ext cx="667288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 name="Google Shape;18;p2"/>
          <p:cNvSpPr txBox="1"/>
          <p:nvPr>
            <p:ph idx="12" type="sldNum"/>
          </p:nvPr>
        </p:nvSpPr>
        <p:spPr>
          <a:xfrm>
            <a:off x="10514011" y="5883275"/>
            <a:ext cx="76421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noramic Picture with Caption">
  <p:cSld name="Panoramic Picture with Caption">
    <p:spTree>
      <p:nvGrpSpPr>
        <p:cNvPr id="78" name="Shape 78"/>
        <p:cNvGrpSpPr/>
        <p:nvPr/>
      </p:nvGrpSpPr>
      <p:grpSpPr>
        <a:xfrm>
          <a:off x="0" y="0"/>
          <a:ext cx="0" cy="0"/>
          <a:chOff x="0" y="0"/>
          <a:chExt cx="0" cy="0"/>
        </a:xfrm>
      </p:grpSpPr>
      <p:pic>
        <p:nvPicPr>
          <p:cNvPr descr="Droplets-HD-Content-R1d.png" id="79" name="Google Shape;79;p1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80" name="Google Shape;80;p11"/>
          <p:cNvSpPr txBox="1"/>
          <p:nvPr>
            <p:ph type="title"/>
          </p:nvPr>
        </p:nvSpPr>
        <p:spPr>
          <a:xfrm>
            <a:off x="913794" y="4289374"/>
            <a:ext cx="10364432" cy="81161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3200"/>
              <a:buFont typeface="Twentieth Centur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11"/>
          <p:cNvSpPr/>
          <p:nvPr>
            <p:ph idx="2" type="pic"/>
          </p:nvPr>
        </p:nvSpPr>
        <p:spPr>
          <a:xfrm>
            <a:off x="1184744" y="698261"/>
            <a:ext cx="9822532" cy="3214136"/>
          </a:xfrm>
          <a:prstGeom prst="roundRect">
            <a:avLst>
              <a:gd fmla="val 4944" name="adj"/>
            </a:avLst>
          </a:prstGeom>
          <a:noFill/>
          <a:ln cap="sq" cmpd="sng" w="82550">
            <a:solidFill>
              <a:srgbClr val="EDEBDF"/>
            </a:solidFill>
            <a:prstDash val="solid"/>
            <a:miter lim="800000"/>
            <a:headEnd len="sm" w="sm" type="none"/>
            <a:tailEnd len="sm" w="sm" type="none"/>
          </a:ln>
        </p:spPr>
        <p:txBody>
          <a:bodyPr anchorCtr="0" anchor="t" bIns="45700" lIns="91425" spcFirstLastPara="1" rIns="91425" wrap="square" tIns="45700">
            <a:noAutofit/>
          </a:bodyPr>
          <a:lstStyle>
            <a:lvl1pPr lvl="0" marR="0" rtl="0" algn="ctr">
              <a:lnSpc>
                <a:spcPct val="120000"/>
              </a:lnSpc>
              <a:spcBef>
                <a:spcPts val="1000"/>
              </a:spcBef>
              <a:spcAft>
                <a:spcPts val="0"/>
              </a:spcAft>
              <a:buClr>
                <a:schemeClr val="dk1"/>
              </a:buClr>
              <a:buSzPts val="3200"/>
              <a:buFont typeface="Arial"/>
              <a:buNone/>
              <a:defRPr b="0" i="0" sz="3200" u="none" cap="none" strike="noStrike">
                <a:solidFill>
                  <a:schemeClr val="dk1"/>
                </a:solidFill>
                <a:latin typeface="Twentieth Century"/>
                <a:ea typeface="Twentieth Century"/>
                <a:cs typeface="Twentieth Century"/>
                <a:sym typeface="Twentieth Century"/>
              </a:defRPr>
            </a:lvl1pPr>
            <a:lvl2pPr lvl="1" marR="0" rtl="0" algn="l">
              <a:lnSpc>
                <a:spcPct val="120000"/>
              </a:lnSpc>
              <a:spcBef>
                <a:spcPts val="500"/>
              </a:spcBef>
              <a:spcAft>
                <a:spcPts val="0"/>
              </a:spcAft>
              <a:buClr>
                <a:schemeClr val="dk1"/>
              </a:buClr>
              <a:buSzPts val="2800"/>
              <a:buFont typeface="Arial"/>
              <a:buNone/>
              <a:defRPr b="0" i="0" sz="2800" u="none" cap="none" strike="noStrike">
                <a:solidFill>
                  <a:schemeClr val="dk1"/>
                </a:solidFill>
                <a:latin typeface="Twentieth Century"/>
                <a:ea typeface="Twentieth Century"/>
                <a:cs typeface="Twentieth Century"/>
                <a:sym typeface="Twentieth Century"/>
              </a:defRPr>
            </a:lvl2pPr>
            <a:lvl3pPr lvl="2" marR="0" rtl="0" algn="l">
              <a:lnSpc>
                <a:spcPct val="120000"/>
              </a:lnSpc>
              <a:spcBef>
                <a:spcPts val="500"/>
              </a:spcBef>
              <a:spcAft>
                <a:spcPts val="0"/>
              </a:spcAft>
              <a:buClr>
                <a:schemeClr val="dk1"/>
              </a:buClr>
              <a:buSzPts val="2400"/>
              <a:buFont typeface="Arial"/>
              <a:buNone/>
              <a:defRPr b="0" i="0" sz="2400" u="none" cap="none" strike="noStrike">
                <a:solidFill>
                  <a:schemeClr val="dk1"/>
                </a:solidFill>
                <a:latin typeface="Twentieth Century"/>
                <a:ea typeface="Twentieth Century"/>
                <a:cs typeface="Twentieth Century"/>
                <a:sym typeface="Twentieth Century"/>
              </a:defRPr>
            </a:lvl3pPr>
            <a:lvl4pPr lvl="3" marR="0" rtl="0" algn="l">
              <a:lnSpc>
                <a:spcPct val="120000"/>
              </a:lnSpc>
              <a:spcBef>
                <a:spcPts val="500"/>
              </a:spcBef>
              <a:spcAft>
                <a:spcPts val="0"/>
              </a:spcAft>
              <a:buClr>
                <a:schemeClr val="dk1"/>
              </a:buClr>
              <a:buSzPts val="2000"/>
              <a:buFont typeface="Arial"/>
              <a:buNone/>
              <a:defRPr b="0" i="0" sz="2000" u="none" cap="none" strike="noStrike">
                <a:solidFill>
                  <a:schemeClr val="dk1"/>
                </a:solidFill>
                <a:latin typeface="Twentieth Century"/>
                <a:ea typeface="Twentieth Century"/>
                <a:cs typeface="Twentieth Century"/>
                <a:sym typeface="Twentieth Century"/>
              </a:defRPr>
            </a:lvl4pPr>
            <a:lvl5pPr lvl="4" marR="0" rtl="0" algn="l">
              <a:lnSpc>
                <a:spcPct val="120000"/>
              </a:lnSpc>
              <a:spcBef>
                <a:spcPts val="500"/>
              </a:spcBef>
              <a:spcAft>
                <a:spcPts val="0"/>
              </a:spcAft>
              <a:buClr>
                <a:schemeClr val="dk1"/>
              </a:buClr>
              <a:buSzPts val="2000"/>
              <a:buFont typeface="Arial"/>
              <a:buNone/>
              <a:defRPr b="0" i="0" sz="2000" u="none" cap="none" strike="noStrike">
                <a:solidFill>
                  <a:schemeClr val="dk1"/>
                </a:solidFill>
                <a:latin typeface="Twentieth Century"/>
                <a:ea typeface="Twentieth Century"/>
                <a:cs typeface="Twentieth Century"/>
                <a:sym typeface="Twentieth Century"/>
              </a:defRPr>
            </a:lvl5pPr>
            <a:lvl6pPr lvl="5" marR="0" rtl="0" algn="l">
              <a:lnSpc>
                <a:spcPct val="120000"/>
              </a:lnSpc>
              <a:spcBef>
                <a:spcPts val="500"/>
              </a:spcBef>
              <a:spcAft>
                <a:spcPts val="0"/>
              </a:spcAft>
              <a:buClr>
                <a:schemeClr val="dk1"/>
              </a:buClr>
              <a:buSzPts val="2000"/>
              <a:buFont typeface="Arial"/>
              <a:buNone/>
              <a:defRPr b="0" i="0" sz="2000" u="none" cap="none" strike="noStrike">
                <a:solidFill>
                  <a:schemeClr val="dk1"/>
                </a:solidFill>
                <a:latin typeface="Twentieth Century"/>
                <a:ea typeface="Twentieth Century"/>
                <a:cs typeface="Twentieth Century"/>
                <a:sym typeface="Twentieth Century"/>
              </a:defRPr>
            </a:lvl6pPr>
            <a:lvl7pPr lvl="6" marR="0" rtl="0" algn="l">
              <a:lnSpc>
                <a:spcPct val="120000"/>
              </a:lnSpc>
              <a:spcBef>
                <a:spcPts val="500"/>
              </a:spcBef>
              <a:spcAft>
                <a:spcPts val="0"/>
              </a:spcAft>
              <a:buClr>
                <a:schemeClr val="dk1"/>
              </a:buClr>
              <a:buSzPts val="2000"/>
              <a:buFont typeface="Arial"/>
              <a:buNone/>
              <a:defRPr b="0" i="0" sz="2000" u="none" cap="none" strike="noStrike">
                <a:solidFill>
                  <a:schemeClr val="dk1"/>
                </a:solidFill>
                <a:latin typeface="Twentieth Century"/>
                <a:ea typeface="Twentieth Century"/>
                <a:cs typeface="Twentieth Century"/>
                <a:sym typeface="Twentieth Century"/>
              </a:defRPr>
            </a:lvl7pPr>
            <a:lvl8pPr lvl="7" marR="0" rtl="0" algn="l">
              <a:lnSpc>
                <a:spcPct val="120000"/>
              </a:lnSpc>
              <a:spcBef>
                <a:spcPts val="500"/>
              </a:spcBef>
              <a:spcAft>
                <a:spcPts val="0"/>
              </a:spcAft>
              <a:buClr>
                <a:schemeClr val="dk1"/>
              </a:buClr>
              <a:buSzPts val="2000"/>
              <a:buFont typeface="Arial"/>
              <a:buNone/>
              <a:defRPr b="0" i="0" sz="2000" u="none" cap="none" strike="noStrike">
                <a:solidFill>
                  <a:schemeClr val="dk1"/>
                </a:solidFill>
                <a:latin typeface="Twentieth Century"/>
                <a:ea typeface="Twentieth Century"/>
                <a:cs typeface="Twentieth Century"/>
                <a:sym typeface="Twentieth Century"/>
              </a:defRPr>
            </a:lvl8pPr>
            <a:lvl9pPr lvl="8" marR="0" rtl="0" algn="l">
              <a:lnSpc>
                <a:spcPct val="120000"/>
              </a:lnSpc>
              <a:spcBef>
                <a:spcPts val="500"/>
              </a:spcBef>
              <a:spcAft>
                <a:spcPts val="0"/>
              </a:spcAft>
              <a:buClr>
                <a:schemeClr val="dk1"/>
              </a:buClr>
              <a:buSzPts val="2000"/>
              <a:buFont typeface="Arial"/>
              <a:buNone/>
              <a:defRPr b="0" i="0" sz="2000" u="none" cap="none" strike="noStrike">
                <a:solidFill>
                  <a:schemeClr val="dk1"/>
                </a:solidFill>
                <a:latin typeface="Twentieth Century"/>
                <a:ea typeface="Twentieth Century"/>
                <a:cs typeface="Twentieth Century"/>
                <a:sym typeface="Twentieth Century"/>
              </a:defRPr>
            </a:lvl9pPr>
          </a:lstStyle>
          <a:p/>
        </p:txBody>
      </p:sp>
      <p:sp>
        <p:nvSpPr>
          <p:cNvPr id="82" name="Google Shape;82;p11"/>
          <p:cNvSpPr txBox="1"/>
          <p:nvPr>
            <p:ph idx="1" type="body"/>
          </p:nvPr>
        </p:nvSpPr>
        <p:spPr>
          <a:xfrm>
            <a:off x="913774" y="5108728"/>
            <a:ext cx="10364452" cy="682472"/>
          </a:xfrm>
          <a:prstGeom prst="rect">
            <a:avLst/>
          </a:prstGeom>
          <a:noFill/>
          <a:ln>
            <a:noFill/>
          </a:ln>
        </p:spPr>
        <p:txBody>
          <a:bodyPr anchorCtr="0" anchor="t" bIns="45700" lIns="91425" spcFirstLastPara="1" rIns="91425" wrap="square" tIns="45700">
            <a:noAutofit/>
          </a:bodyPr>
          <a:lstStyle>
            <a:lvl1pPr indent="-228600" lvl="0" marL="457200" algn="ctr">
              <a:lnSpc>
                <a:spcPct val="120000"/>
              </a:lnSpc>
              <a:spcBef>
                <a:spcPts val="1000"/>
              </a:spcBef>
              <a:spcAft>
                <a:spcPts val="0"/>
              </a:spcAft>
              <a:buSzPts val="1600"/>
              <a:buNone/>
              <a:defRPr sz="1600"/>
            </a:lvl1pPr>
            <a:lvl2pPr indent="-228600" lvl="1" marL="914400" algn="l">
              <a:lnSpc>
                <a:spcPct val="120000"/>
              </a:lnSpc>
              <a:spcBef>
                <a:spcPts val="500"/>
              </a:spcBef>
              <a:spcAft>
                <a:spcPts val="0"/>
              </a:spcAft>
              <a:buSzPts val="1400"/>
              <a:buNone/>
              <a:defRPr sz="1400"/>
            </a:lvl2pPr>
            <a:lvl3pPr indent="-228600" lvl="2" marL="1371600" algn="l">
              <a:lnSpc>
                <a:spcPct val="120000"/>
              </a:lnSpc>
              <a:spcBef>
                <a:spcPts val="500"/>
              </a:spcBef>
              <a:spcAft>
                <a:spcPts val="0"/>
              </a:spcAft>
              <a:buSzPts val="1200"/>
              <a:buNone/>
              <a:defRPr sz="1200"/>
            </a:lvl3pPr>
            <a:lvl4pPr indent="-228600" lvl="3" marL="1828800" algn="l">
              <a:lnSpc>
                <a:spcPct val="120000"/>
              </a:lnSpc>
              <a:spcBef>
                <a:spcPts val="500"/>
              </a:spcBef>
              <a:spcAft>
                <a:spcPts val="0"/>
              </a:spcAft>
              <a:buSzPts val="1000"/>
              <a:buNone/>
              <a:defRPr sz="1000"/>
            </a:lvl4pPr>
            <a:lvl5pPr indent="-228600" lvl="4" marL="2286000" algn="l">
              <a:lnSpc>
                <a:spcPct val="120000"/>
              </a:lnSpc>
              <a:spcBef>
                <a:spcPts val="500"/>
              </a:spcBef>
              <a:spcAft>
                <a:spcPts val="0"/>
              </a:spcAft>
              <a:buSzPts val="1000"/>
              <a:buNone/>
              <a:defRPr sz="1000"/>
            </a:lvl5pPr>
            <a:lvl6pPr indent="-228600" lvl="5" marL="2743200" algn="l">
              <a:lnSpc>
                <a:spcPct val="120000"/>
              </a:lnSpc>
              <a:spcBef>
                <a:spcPts val="500"/>
              </a:spcBef>
              <a:spcAft>
                <a:spcPts val="0"/>
              </a:spcAft>
              <a:buSzPts val="1000"/>
              <a:buNone/>
              <a:defRPr sz="1000"/>
            </a:lvl6pPr>
            <a:lvl7pPr indent="-228600" lvl="6" marL="3200400" algn="l">
              <a:lnSpc>
                <a:spcPct val="120000"/>
              </a:lnSpc>
              <a:spcBef>
                <a:spcPts val="500"/>
              </a:spcBef>
              <a:spcAft>
                <a:spcPts val="0"/>
              </a:spcAft>
              <a:buSzPts val="1000"/>
              <a:buNone/>
              <a:defRPr sz="1000"/>
            </a:lvl7pPr>
            <a:lvl8pPr indent="-228600" lvl="7" marL="3657600" algn="l">
              <a:lnSpc>
                <a:spcPct val="120000"/>
              </a:lnSpc>
              <a:spcBef>
                <a:spcPts val="500"/>
              </a:spcBef>
              <a:spcAft>
                <a:spcPts val="0"/>
              </a:spcAft>
              <a:buSzPts val="1000"/>
              <a:buNone/>
              <a:defRPr sz="1000"/>
            </a:lvl8pPr>
            <a:lvl9pPr indent="-228600" lvl="8" marL="4114800" algn="l">
              <a:lnSpc>
                <a:spcPct val="120000"/>
              </a:lnSpc>
              <a:spcBef>
                <a:spcPts val="500"/>
              </a:spcBef>
              <a:spcAft>
                <a:spcPts val="0"/>
              </a:spcAft>
              <a:buSzPts val="1000"/>
              <a:buNone/>
              <a:defRPr sz="1000"/>
            </a:lvl9pPr>
          </a:lstStyle>
          <a:p/>
        </p:txBody>
      </p:sp>
      <p:sp>
        <p:nvSpPr>
          <p:cNvPr id="83" name="Google Shape;83;p11"/>
          <p:cNvSpPr txBox="1"/>
          <p:nvPr>
            <p:ph idx="10" type="dt"/>
          </p:nvPr>
        </p:nvSpPr>
        <p:spPr>
          <a:xfrm>
            <a:off x="7678737" y="5883275"/>
            <a:ext cx="27432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11"/>
          <p:cNvSpPr txBox="1"/>
          <p:nvPr>
            <p:ph idx="11" type="ftr"/>
          </p:nvPr>
        </p:nvSpPr>
        <p:spPr>
          <a:xfrm>
            <a:off x="913774" y="5883275"/>
            <a:ext cx="667288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11"/>
          <p:cNvSpPr txBox="1"/>
          <p:nvPr>
            <p:ph idx="12" type="sldNum"/>
          </p:nvPr>
        </p:nvSpPr>
        <p:spPr>
          <a:xfrm>
            <a:off x="10514011" y="5883275"/>
            <a:ext cx="76421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aption">
  <p:cSld name="Title and Caption">
    <p:spTree>
      <p:nvGrpSpPr>
        <p:cNvPr id="86" name="Shape 86"/>
        <p:cNvGrpSpPr/>
        <p:nvPr/>
      </p:nvGrpSpPr>
      <p:grpSpPr>
        <a:xfrm>
          <a:off x="0" y="0"/>
          <a:ext cx="0" cy="0"/>
          <a:chOff x="0" y="0"/>
          <a:chExt cx="0" cy="0"/>
        </a:xfrm>
      </p:grpSpPr>
      <p:pic>
        <p:nvPicPr>
          <p:cNvPr descr="Droplets-HD-Content-R1d.png" id="87" name="Google Shape;87;p12"/>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88" name="Google Shape;88;p12"/>
          <p:cNvSpPr txBox="1"/>
          <p:nvPr>
            <p:ph type="title"/>
          </p:nvPr>
        </p:nvSpPr>
        <p:spPr>
          <a:xfrm>
            <a:off x="913774" y="609599"/>
            <a:ext cx="10364452" cy="3427245"/>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dk1"/>
              </a:buClr>
              <a:buSzPts val="3200"/>
              <a:buFont typeface="Twentieth Centur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9" name="Google Shape;89;p12"/>
          <p:cNvSpPr txBox="1"/>
          <p:nvPr>
            <p:ph idx="1" type="body"/>
          </p:nvPr>
        </p:nvSpPr>
        <p:spPr>
          <a:xfrm>
            <a:off x="913775" y="4204821"/>
            <a:ext cx="10364452" cy="1586380"/>
          </a:xfrm>
          <a:prstGeom prst="rect">
            <a:avLst/>
          </a:prstGeom>
          <a:noFill/>
          <a:ln>
            <a:noFill/>
          </a:ln>
        </p:spPr>
        <p:txBody>
          <a:bodyPr anchorCtr="0" anchor="ctr" bIns="45700" lIns="91425" spcFirstLastPara="1" rIns="91425" wrap="square" tIns="45700">
            <a:noAutofit/>
          </a:bodyPr>
          <a:lstStyle>
            <a:lvl1pPr indent="-228600" lvl="0" marL="457200" algn="ctr">
              <a:lnSpc>
                <a:spcPct val="120000"/>
              </a:lnSpc>
              <a:spcBef>
                <a:spcPts val="1000"/>
              </a:spcBef>
              <a:spcAft>
                <a:spcPts val="0"/>
              </a:spcAft>
              <a:buSzPts val="1600"/>
              <a:buNone/>
              <a:defRPr sz="1600"/>
            </a:lvl1pPr>
            <a:lvl2pPr indent="-228600" lvl="1" marL="914400" algn="l">
              <a:lnSpc>
                <a:spcPct val="120000"/>
              </a:lnSpc>
              <a:spcBef>
                <a:spcPts val="500"/>
              </a:spcBef>
              <a:spcAft>
                <a:spcPts val="0"/>
              </a:spcAft>
              <a:buSzPts val="1400"/>
              <a:buNone/>
              <a:defRPr sz="1400"/>
            </a:lvl2pPr>
            <a:lvl3pPr indent="-228600" lvl="2" marL="1371600" algn="l">
              <a:lnSpc>
                <a:spcPct val="120000"/>
              </a:lnSpc>
              <a:spcBef>
                <a:spcPts val="500"/>
              </a:spcBef>
              <a:spcAft>
                <a:spcPts val="0"/>
              </a:spcAft>
              <a:buSzPts val="1200"/>
              <a:buNone/>
              <a:defRPr sz="1200"/>
            </a:lvl3pPr>
            <a:lvl4pPr indent="-228600" lvl="3" marL="1828800" algn="l">
              <a:lnSpc>
                <a:spcPct val="120000"/>
              </a:lnSpc>
              <a:spcBef>
                <a:spcPts val="500"/>
              </a:spcBef>
              <a:spcAft>
                <a:spcPts val="0"/>
              </a:spcAft>
              <a:buSzPts val="1000"/>
              <a:buNone/>
              <a:defRPr sz="1000"/>
            </a:lvl4pPr>
            <a:lvl5pPr indent="-228600" lvl="4" marL="2286000" algn="l">
              <a:lnSpc>
                <a:spcPct val="120000"/>
              </a:lnSpc>
              <a:spcBef>
                <a:spcPts val="500"/>
              </a:spcBef>
              <a:spcAft>
                <a:spcPts val="0"/>
              </a:spcAft>
              <a:buSzPts val="1000"/>
              <a:buNone/>
              <a:defRPr sz="1000"/>
            </a:lvl5pPr>
            <a:lvl6pPr indent="-228600" lvl="5" marL="2743200" algn="l">
              <a:lnSpc>
                <a:spcPct val="120000"/>
              </a:lnSpc>
              <a:spcBef>
                <a:spcPts val="500"/>
              </a:spcBef>
              <a:spcAft>
                <a:spcPts val="0"/>
              </a:spcAft>
              <a:buSzPts val="1000"/>
              <a:buNone/>
              <a:defRPr sz="1000"/>
            </a:lvl6pPr>
            <a:lvl7pPr indent="-228600" lvl="6" marL="3200400" algn="l">
              <a:lnSpc>
                <a:spcPct val="120000"/>
              </a:lnSpc>
              <a:spcBef>
                <a:spcPts val="500"/>
              </a:spcBef>
              <a:spcAft>
                <a:spcPts val="0"/>
              </a:spcAft>
              <a:buSzPts val="1000"/>
              <a:buNone/>
              <a:defRPr sz="1000"/>
            </a:lvl7pPr>
            <a:lvl8pPr indent="-228600" lvl="7" marL="3657600" algn="l">
              <a:lnSpc>
                <a:spcPct val="120000"/>
              </a:lnSpc>
              <a:spcBef>
                <a:spcPts val="500"/>
              </a:spcBef>
              <a:spcAft>
                <a:spcPts val="0"/>
              </a:spcAft>
              <a:buSzPts val="1000"/>
              <a:buNone/>
              <a:defRPr sz="1000"/>
            </a:lvl8pPr>
            <a:lvl9pPr indent="-228600" lvl="8" marL="4114800" algn="l">
              <a:lnSpc>
                <a:spcPct val="120000"/>
              </a:lnSpc>
              <a:spcBef>
                <a:spcPts val="500"/>
              </a:spcBef>
              <a:spcAft>
                <a:spcPts val="0"/>
              </a:spcAft>
              <a:buSzPts val="1000"/>
              <a:buNone/>
              <a:defRPr sz="1000"/>
            </a:lvl9pPr>
          </a:lstStyle>
          <a:p/>
        </p:txBody>
      </p:sp>
      <p:sp>
        <p:nvSpPr>
          <p:cNvPr id="90" name="Google Shape;90;p12"/>
          <p:cNvSpPr txBox="1"/>
          <p:nvPr>
            <p:ph idx="10" type="dt"/>
          </p:nvPr>
        </p:nvSpPr>
        <p:spPr>
          <a:xfrm>
            <a:off x="7678737" y="5883275"/>
            <a:ext cx="27432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2"/>
          <p:cNvSpPr txBox="1"/>
          <p:nvPr>
            <p:ph idx="11" type="ftr"/>
          </p:nvPr>
        </p:nvSpPr>
        <p:spPr>
          <a:xfrm>
            <a:off x="913774" y="5883275"/>
            <a:ext cx="667288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 name="Google Shape;92;p12"/>
          <p:cNvSpPr txBox="1"/>
          <p:nvPr>
            <p:ph idx="12" type="sldNum"/>
          </p:nvPr>
        </p:nvSpPr>
        <p:spPr>
          <a:xfrm>
            <a:off x="10514011" y="5883275"/>
            <a:ext cx="76421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with Caption">
  <p:cSld name="Quote with Caption">
    <p:spTree>
      <p:nvGrpSpPr>
        <p:cNvPr id="93" name="Shape 93"/>
        <p:cNvGrpSpPr/>
        <p:nvPr/>
      </p:nvGrpSpPr>
      <p:grpSpPr>
        <a:xfrm>
          <a:off x="0" y="0"/>
          <a:ext cx="0" cy="0"/>
          <a:chOff x="0" y="0"/>
          <a:chExt cx="0" cy="0"/>
        </a:xfrm>
      </p:grpSpPr>
      <p:pic>
        <p:nvPicPr>
          <p:cNvPr descr="Droplets-HD-Content-R1d.png" id="94" name="Google Shape;94;p13"/>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95" name="Google Shape;95;p13"/>
          <p:cNvSpPr txBox="1"/>
          <p:nvPr>
            <p:ph type="title"/>
          </p:nvPr>
        </p:nvSpPr>
        <p:spPr>
          <a:xfrm>
            <a:off x="1446212" y="609600"/>
            <a:ext cx="9302752" cy="2992904"/>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dk1"/>
              </a:buClr>
              <a:buSzPts val="3200"/>
              <a:buFont typeface="Twentieth Centur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6" name="Google Shape;96;p13"/>
          <p:cNvSpPr txBox="1"/>
          <p:nvPr>
            <p:ph idx="1" type="body"/>
          </p:nvPr>
        </p:nvSpPr>
        <p:spPr>
          <a:xfrm>
            <a:off x="1720644" y="3610032"/>
            <a:ext cx="8752299" cy="594788"/>
          </a:xfrm>
          <a:prstGeom prst="rect">
            <a:avLst/>
          </a:prstGeom>
          <a:noFill/>
          <a:ln>
            <a:noFill/>
          </a:ln>
        </p:spPr>
        <p:txBody>
          <a:bodyPr anchorCtr="0" anchor="t" bIns="45700" lIns="91425" spcFirstLastPara="1" rIns="91425" wrap="square" tIns="45700">
            <a:noAutofit/>
          </a:bodyPr>
          <a:lstStyle>
            <a:lvl1pPr indent="-228600" lvl="0" marL="457200" algn="l">
              <a:lnSpc>
                <a:spcPct val="120000"/>
              </a:lnSpc>
              <a:spcBef>
                <a:spcPts val="1000"/>
              </a:spcBef>
              <a:spcAft>
                <a:spcPts val="0"/>
              </a:spcAft>
              <a:buSzPts val="1400"/>
              <a:buNone/>
              <a:defRPr sz="1400"/>
            </a:lvl1pPr>
            <a:lvl2pPr indent="-228600" lvl="1" marL="914400" algn="l">
              <a:lnSpc>
                <a:spcPct val="120000"/>
              </a:lnSpc>
              <a:spcBef>
                <a:spcPts val="500"/>
              </a:spcBef>
              <a:spcAft>
                <a:spcPts val="0"/>
              </a:spcAft>
              <a:buSzPts val="1400"/>
              <a:buNone/>
              <a:defRPr sz="1400"/>
            </a:lvl2pPr>
            <a:lvl3pPr indent="-228600" lvl="2" marL="1371600" algn="l">
              <a:lnSpc>
                <a:spcPct val="120000"/>
              </a:lnSpc>
              <a:spcBef>
                <a:spcPts val="500"/>
              </a:spcBef>
              <a:spcAft>
                <a:spcPts val="0"/>
              </a:spcAft>
              <a:buSzPts val="1200"/>
              <a:buNone/>
              <a:defRPr sz="1200"/>
            </a:lvl3pPr>
            <a:lvl4pPr indent="-228600" lvl="3" marL="1828800" algn="l">
              <a:lnSpc>
                <a:spcPct val="120000"/>
              </a:lnSpc>
              <a:spcBef>
                <a:spcPts val="500"/>
              </a:spcBef>
              <a:spcAft>
                <a:spcPts val="0"/>
              </a:spcAft>
              <a:buSzPts val="1000"/>
              <a:buNone/>
              <a:defRPr sz="1000"/>
            </a:lvl4pPr>
            <a:lvl5pPr indent="-228600" lvl="4" marL="2286000" algn="l">
              <a:lnSpc>
                <a:spcPct val="120000"/>
              </a:lnSpc>
              <a:spcBef>
                <a:spcPts val="500"/>
              </a:spcBef>
              <a:spcAft>
                <a:spcPts val="0"/>
              </a:spcAft>
              <a:buSzPts val="1000"/>
              <a:buNone/>
              <a:defRPr sz="1000"/>
            </a:lvl5pPr>
            <a:lvl6pPr indent="-228600" lvl="5" marL="2743200" algn="l">
              <a:lnSpc>
                <a:spcPct val="120000"/>
              </a:lnSpc>
              <a:spcBef>
                <a:spcPts val="500"/>
              </a:spcBef>
              <a:spcAft>
                <a:spcPts val="0"/>
              </a:spcAft>
              <a:buSzPts val="1000"/>
              <a:buNone/>
              <a:defRPr sz="1000"/>
            </a:lvl6pPr>
            <a:lvl7pPr indent="-228600" lvl="6" marL="3200400" algn="l">
              <a:lnSpc>
                <a:spcPct val="120000"/>
              </a:lnSpc>
              <a:spcBef>
                <a:spcPts val="500"/>
              </a:spcBef>
              <a:spcAft>
                <a:spcPts val="0"/>
              </a:spcAft>
              <a:buSzPts val="1000"/>
              <a:buNone/>
              <a:defRPr sz="1000"/>
            </a:lvl7pPr>
            <a:lvl8pPr indent="-228600" lvl="7" marL="3657600" algn="l">
              <a:lnSpc>
                <a:spcPct val="120000"/>
              </a:lnSpc>
              <a:spcBef>
                <a:spcPts val="500"/>
              </a:spcBef>
              <a:spcAft>
                <a:spcPts val="0"/>
              </a:spcAft>
              <a:buSzPts val="1000"/>
              <a:buNone/>
              <a:defRPr sz="1000"/>
            </a:lvl8pPr>
            <a:lvl9pPr indent="-228600" lvl="8" marL="4114800" algn="l">
              <a:lnSpc>
                <a:spcPct val="120000"/>
              </a:lnSpc>
              <a:spcBef>
                <a:spcPts val="500"/>
              </a:spcBef>
              <a:spcAft>
                <a:spcPts val="0"/>
              </a:spcAft>
              <a:buSzPts val="1000"/>
              <a:buNone/>
              <a:defRPr sz="1000"/>
            </a:lvl9pPr>
          </a:lstStyle>
          <a:p/>
        </p:txBody>
      </p:sp>
      <p:sp>
        <p:nvSpPr>
          <p:cNvPr id="97" name="Google Shape;97;p13"/>
          <p:cNvSpPr txBox="1"/>
          <p:nvPr>
            <p:ph idx="2" type="body"/>
          </p:nvPr>
        </p:nvSpPr>
        <p:spPr>
          <a:xfrm>
            <a:off x="913774" y="4372796"/>
            <a:ext cx="10364452" cy="1421053"/>
          </a:xfrm>
          <a:prstGeom prst="rect">
            <a:avLst/>
          </a:prstGeom>
          <a:noFill/>
          <a:ln>
            <a:noFill/>
          </a:ln>
        </p:spPr>
        <p:txBody>
          <a:bodyPr anchorCtr="0" anchor="ctr" bIns="45700" lIns="91425" spcFirstLastPara="1" rIns="91425" wrap="square" tIns="45700">
            <a:noAutofit/>
          </a:bodyPr>
          <a:lstStyle>
            <a:lvl1pPr indent="-228600" lvl="0" marL="457200" algn="ctr">
              <a:lnSpc>
                <a:spcPct val="120000"/>
              </a:lnSpc>
              <a:spcBef>
                <a:spcPts val="1000"/>
              </a:spcBef>
              <a:spcAft>
                <a:spcPts val="0"/>
              </a:spcAft>
              <a:buSzPts val="1600"/>
              <a:buNone/>
              <a:defRPr sz="1600"/>
            </a:lvl1pPr>
            <a:lvl2pPr indent="-228600" lvl="1" marL="914400" algn="l">
              <a:lnSpc>
                <a:spcPct val="120000"/>
              </a:lnSpc>
              <a:spcBef>
                <a:spcPts val="500"/>
              </a:spcBef>
              <a:spcAft>
                <a:spcPts val="0"/>
              </a:spcAft>
              <a:buSzPts val="1400"/>
              <a:buNone/>
              <a:defRPr sz="1400"/>
            </a:lvl2pPr>
            <a:lvl3pPr indent="-228600" lvl="2" marL="1371600" algn="l">
              <a:lnSpc>
                <a:spcPct val="120000"/>
              </a:lnSpc>
              <a:spcBef>
                <a:spcPts val="500"/>
              </a:spcBef>
              <a:spcAft>
                <a:spcPts val="0"/>
              </a:spcAft>
              <a:buSzPts val="1200"/>
              <a:buNone/>
              <a:defRPr sz="1200"/>
            </a:lvl3pPr>
            <a:lvl4pPr indent="-228600" lvl="3" marL="1828800" algn="l">
              <a:lnSpc>
                <a:spcPct val="120000"/>
              </a:lnSpc>
              <a:spcBef>
                <a:spcPts val="500"/>
              </a:spcBef>
              <a:spcAft>
                <a:spcPts val="0"/>
              </a:spcAft>
              <a:buSzPts val="1000"/>
              <a:buNone/>
              <a:defRPr sz="1000"/>
            </a:lvl4pPr>
            <a:lvl5pPr indent="-228600" lvl="4" marL="2286000" algn="l">
              <a:lnSpc>
                <a:spcPct val="120000"/>
              </a:lnSpc>
              <a:spcBef>
                <a:spcPts val="500"/>
              </a:spcBef>
              <a:spcAft>
                <a:spcPts val="0"/>
              </a:spcAft>
              <a:buSzPts val="1000"/>
              <a:buNone/>
              <a:defRPr sz="1000"/>
            </a:lvl5pPr>
            <a:lvl6pPr indent="-228600" lvl="5" marL="2743200" algn="l">
              <a:lnSpc>
                <a:spcPct val="120000"/>
              </a:lnSpc>
              <a:spcBef>
                <a:spcPts val="500"/>
              </a:spcBef>
              <a:spcAft>
                <a:spcPts val="0"/>
              </a:spcAft>
              <a:buSzPts val="1000"/>
              <a:buNone/>
              <a:defRPr sz="1000"/>
            </a:lvl6pPr>
            <a:lvl7pPr indent="-228600" lvl="6" marL="3200400" algn="l">
              <a:lnSpc>
                <a:spcPct val="120000"/>
              </a:lnSpc>
              <a:spcBef>
                <a:spcPts val="500"/>
              </a:spcBef>
              <a:spcAft>
                <a:spcPts val="0"/>
              </a:spcAft>
              <a:buSzPts val="1000"/>
              <a:buNone/>
              <a:defRPr sz="1000"/>
            </a:lvl7pPr>
            <a:lvl8pPr indent="-228600" lvl="7" marL="3657600" algn="l">
              <a:lnSpc>
                <a:spcPct val="120000"/>
              </a:lnSpc>
              <a:spcBef>
                <a:spcPts val="500"/>
              </a:spcBef>
              <a:spcAft>
                <a:spcPts val="0"/>
              </a:spcAft>
              <a:buSzPts val="1000"/>
              <a:buNone/>
              <a:defRPr sz="1000"/>
            </a:lvl8pPr>
            <a:lvl9pPr indent="-228600" lvl="8" marL="4114800" algn="l">
              <a:lnSpc>
                <a:spcPct val="120000"/>
              </a:lnSpc>
              <a:spcBef>
                <a:spcPts val="500"/>
              </a:spcBef>
              <a:spcAft>
                <a:spcPts val="0"/>
              </a:spcAft>
              <a:buSzPts val="1000"/>
              <a:buNone/>
              <a:defRPr sz="1000"/>
            </a:lvl9pPr>
          </a:lstStyle>
          <a:p/>
        </p:txBody>
      </p:sp>
      <p:sp>
        <p:nvSpPr>
          <p:cNvPr id="98" name="Google Shape;98;p13"/>
          <p:cNvSpPr txBox="1"/>
          <p:nvPr>
            <p:ph idx="10" type="dt"/>
          </p:nvPr>
        </p:nvSpPr>
        <p:spPr>
          <a:xfrm>
            <a:off x="7678737" y="5883275"/>
            <a:ext cx="27432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13"/>
          <p:cNvSpPr txBox="1"/>
          <p:nvPr>
            <p:ph idx="11" type="ftr"/>
          </p:nvPr>
        </p:nvSpPr>
        <p:spPr>
          <a:xfrm>
            <a:off x="913774" y="5883275"/>
            <a:ext cx="667288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13"/>
          <p:cNvSpPr txBox="1"/>
          <p:nvPr>
            <p:ph idx="12" type="sldNum"/>
          </p:nvPr>
        </p:nvSpPr>
        <p:spPr>
          <a:xfrm>
            <a:off x="10514011" y="5883275"/>
            <a:ext cx="76421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l-GR"/>
              <a:t>‹#›</a:t>
            </a:fld>
            <a:endParaRPr/>
          </a:p>
        </p:txBody>
      </p:sp>
      <p:sp>
        <p:nvSpPr>
          <p:cNvPr id="101" name="Google Shape;101;p13"/>
          <p:cNvSpPr txBox="1"/>
          <p:nvPr/>
        </p:nvSpPr>
        <p:spPr>
          <a:xfrm>
            <a:off x="1001488" y="754166"/>
            <a:ext cx="609600" cy="58477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8000"/>
              <a:buFont typeface="Twentieth Century"/>
              <a:buNone/>
            </a:pPr>
            <a:r>
              <a:rPr b="0" lang="el-GR" sz="8000" cap="none">
                <a:solidFill>
                  <a:schemeClr val="dk1"/>
                </a:solidFill>
                <a:latin typeface="Twentieth Century"/>
                <a:ea typeface="Twentieth Century"/>
                <a:cs typeface="Twentieth Century"/>
                <a:sym typeface="Twentieth Century"/>
              </a:rPr>
              <a:t>“</a:t>
            </a:r>
            <a:endParaRPr/>
          </a:p>
        </p:txBody>
      </p:sp>
      <p:sp>
        <p:nvSpPr>
          <p:cNvPr id="102" name="Google Shape;102;p13"/>
          <p:cNvSpPr txBox="1"/>
          <p:nvPr/>
        </p:nvSpPr>
        <p:spPr>
          <a:xfrm>
            <a:off x="10557558" y="2993578"/>
            <a:ext cx="609600" cy="584776"/>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chemeClr val="dk1"/>
              </a:buClr>
              <a:buSzPts val="8000"/>
              <a:buFont typeface="Twentieth Century"/>
              <a:buNone/>
            </a:pPr>
            <a:r>
              <a:rPr b="0" lang="el-GR" sz="8000" cap="none">
                <a:solidFill>
                  <a:schemeClr val="dk1"/>
                </a:solidFill>
                <a:latin typeface="Twentieth Century"/>
                <a:ea typeface="Twentieth Century"/>
                <a:cs typeface="Twentieth Century"/>
                <a:sym typeface="Twentieth Century"/>
              </a:rPr>
              <a:t>”</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me Card">
  <p:cSld name="Name Card">
    <p:spTree>
      <p:nvGrpSpPr>
        <p:cNvPr id="103" name="Shape 103"/>
        <p:cNvGrpSpPr/>
        <p:nvPr/>
      </p:nvGrpSpPr>
      <p:grpSpPr>
        <a:xfrm>
          <a:off x="0" y="0"/>
          <a:ext cx="0" cy="0"/>
          <a:chOff x="0" y="0"/>
          <a:chExt cx="0" cy="0"/>
        </a:xfrm>
      </p:grpSpPr>
      <p:pic>
        <p:nvPicPr>
          <p:cNvPr descr="Droplets-HD-Content-R1d.png" id="104" name="Google Shape;104;p14"/>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05" name="Google Shape;105;p14"/>
          <p:cNvSpPr txBox="1"/>
          <p:nvPr>
            <p:ph type="title"/>
          </p:nvPr>
        </p:nvSpPr>
        <p:spPr>
          <a:xfrm>
            <a:off x="913775" y="2138721"/>
            <a:ext cx="10364452" cy="2511835"/>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3200"/>
              <a:buFont typeface="Twentieth Centur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6" name="Google Shape;106;p14"/>
          <p:cNvSpPr txBox="1"/>
          <p:nvPr>
            <p:ph idx="1" type="body"/>
          </p:nvPr>
        </p:nvSpPr>
        <p:spPr>
          <a:xfrm>
            <a:off x="913775" y="4662335"/>
            <a:ext cx="10364452" cy="1140644"/>
          </a:xfrm>
          <a:prstGeom prst="rect">
            <a:avLst/>
          </a:prstGeom>
          <a:noFill/>
          <a:ln>
            <a:noFill/>
          </a:ln>
        </p:spPr>
        <p:txBody>
          <a:bodyPr anchorCtr="0" anchor="t" bIns="45700" lIns="91425" spcFirstLastPara="1" rIns="91425" wrap="square" tIns="45700">
            <a:noAutofit/>
          </a:bodyPr>
          <a:lstStyle>
            <a:lvl1pPr indent="-228600" lvl="0" marL="457200" algn="ctr">
              <a:lnSpc>
                <a:spcPct val="120000"/>
              </a:lnSpc>
              <a:spcBef>
                <a:spcPts val="1000"/>
              </a:spcBef>
              <a:spcAft>
                <a:spcPts val="0"/>
              </a:spcAft>
              <a:buSzPts val="1600"/>
              <a:buNone/>
              <a:defRPr sz="1600"/>
            </a:lvl1pPr>
            <a:lvl2pPr indent="-228600" lvl="1" marL="914400" algn="l">
              <a:lnSpc>
                <a:spcPct val="120000"/>
              </a:lnSpc>
              <a:spcBef>
                <a:spcPts val="500"/>
              </a:spcBef>
              <a:spcAft>
                <a:spcPts val="0"/>
              </a:spcAft>
              <a:buSzPts val="1400"/>
              <a:buNone/>
              <a:defRPr sz="1400"/>
            </a:lvl2pPr>
            <a:lvl3pPr indent="-228600" lvl="2" marL="1371600" algn="l">
              <a:lnSpc>
                <a:spcPct val="120000"/>
              </a:lnSpc>
              <a:spcBef>
                <a:spcPts val="500"/>
              </a:spcBef>
              <a:spcAft>
                <a:spcPts val="0"/>
              </a:spcAft>
              <a:buSzPts val="1200"/>
              <a:buNone/>
              <a:defRPr sz="1200"/>
            </a:lvl3pPr>
            <a:lvl4pPr indent="-228600" lvl="3" marL="1828800" algn="l">
              <a:lnSpc>
                <a:spcPct val="120000"/>
              </a:lnSpc>
              <a:spcBef>
                <a:spcPts val="500"/>
              </a:spcBef>
              <a:spcAft>
                <a:spcPts val="0"/>
              </a:spcAft>
              <a:buSzPts val="1000"/>
              <a:buNone/>
              <a:defRPr sz="1000"/>
            </a:lvl4pPr>
            <a:lvl5pPr indent="-228600" lvl="4" marL="2286000" algn="l">
              <a:lnSpc>
                <a:spcPct val="120000"/>
              </a:lnSpc>
              <a:spcBef>
                <a:spcPts val="500"/>
              </a:spcBef>
              <a:spcAft>
                <a:spcPts val="0"/>
              </a:spcAft>
              <a:buSzPts val="1000"/>
              <a:buNone/>
              <a:defRPr sz="1000"/>
            </a:lvl5pPr>
            <a:lvl6pPr indent="-228600" lvl="5" marL="2743200" algn="l">
              <a:lnSpc>
                <a:spcPct val="120000"/>
              </a:lnSpc>
              <a:spcBef>
                <a:spcPts val="500"/>
              </a:spcBef>
              <a:spcAft>
                <a:spcPts val="0"/>
              </a:spcAft>
              <a:buSzPts val="1000"/>
              <a:buNone/>
              <a:defRPr sz="1000"/>
            </a:lvl6pPr>
            <a:lvl7pPr indent="-228600" lvl="6" marL="3200400" algn="l">
              <a:lnSpc>
                <a:spcPct val="120000"/>
              </a:lnSpc>
              <a:spcBef>
                <a:spcPts val="500"/>
              </a:spcBef>
              <a:spcAft>
                <a:spcPts val="0"/>
              </a:spcAft>
              <a:buSzPts val="1000"/>
              <a:buNone/>
              <a:defRPr sz="1000"/>
            </a:lvl7pPr>
            <a:lvl8pPr indent="-228600" lvl="7" marL="3657600" algn="l">
              <a:lnSpc>
                <a:spcPct val="120000"/>
              </a:lnSpc>
              <a:spcBef>
                <a:spcPts val="500"/>
              </a:spcBef>
              <a:spcAft>
                <a:spcPts val="0"/>
              </a:spcAft>
              <a:buSzPts val="1000"/>
              <a:buNone/>
              <a:defRPr sz="1000"/>
            </a:lvl8pPr>
            <a:lvl9pPr indent="-228600" lvl="8" marL="4114800" algn="l">
              <a:lnSpc>
                <a:spcPct val="120000"/>
              </a:lnSpc>
              <a:spcBef>
                <a:spcPts val="500"/>
              </a:spcBef>
              <a:spcAft>
                <a:spcPts val="0"/>
              </a:spcAft>
              <a:buSzPts val="1000"/>
              <a:buNone/>
              <a:defRPr sz="1000"/>
            </a:lvl9pPr>
          </a:lstStyle>
          <a:p/>
        </p:txBody>
      </p:sp>
      <p:sp>
        <p:nvSpPr>
          <p:cNvPr id="107" name="Google Shape;107;p14"/>
          <p:cNvSpPr txBox="1"/>
          <p:nvPr>
            <p:ph idx="10" type="dt"/>
          </p:nvPr>
        </p:nvSpPr>
        <p:spPr>
          <a:xfrm>
            <a:off x="7678737" y="5883275"/>
            <a:ext cx="27432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8" name="Google Shape;108;p14"/>
          <p:cNvSpPr txBox="1"/>
          <p:nvPr>
            <p:ph idx="11" type="ftr"/>
          </p:nvPr>
        </p:nvSpPr>
        <p:spPr>
          <a:xfrm>
            <a:off x="913774" y="5883275"/>
            <a:ext cx="667288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9" name="Google Shape;109;p14"/>
          <p:cNvSpPr txBox="1"/>
          <p:nvPr>
            <p:ph idx="12" type="sldNum"/>
          </p:nvPr>
        </p:nvSpPr>
        <p:spPr>
          <a:xfrm>
            <a:off x="10514011" y="5883275"/>
            <a:ext cx="76421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Column">
  <p:cSld name="3 Column">
    <p:spTree>
      <p:nvGrpSpPr>
        <p:cNvPr id="110" name="Shape 110"/>
        <p:cNvGrpSpPr/>
        <p:nvPr/>
      </p:nvGrpSpPr>
      <p:grpSpPr>
        <a:xfrm>
          <a:off x="0" y="0"/>
          <a:ext cx="0" cy="0"/>
          <a:chOff x="0" y="0"/>
          <a:chExt cx="0" cy="0"/>
        </a:xfrm>
      </p:grpSpPr>
      <p:pic>
        <p:nvPicPr>
          <p:cNvPr descr="Droplets-HD-Content-R1d.png" id="111" name="Google Shape;111;p15"/>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12" name="Google Shape;112;p15"/>
          <p:cNvSpPr txBox="1"/>
          <p:nvPr>
            <p:ph type="title"/>
          </p:nvPr>
        </p:nvSpPr>
        <p:spPr>
          <a:xfrm>
            <a:off x="913774" y="609600"/>
            <a:ext cx="10364452" cy="1605094"/>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3" name="Google Shape;113;p15"/>
          <p:cNvSpPr txBox="1"/>
          <p:nvPr>
            <p:ph idx="1" type="body"/>
          </p:nvPr>
        </p:nvSpPr>
        <p:spPr>
          <a:xfrm>
            <a:off x="913774" y="2367093"/>
            <a:ext cx="3298976" cy="576262"/>
          </a:xfrm>
          <a:prstGeom prst="rect">
            <a:avLst/>
          </a:prstGeom>
          <a:noFill/>
          <a:ln>
            <a:noFill/>
          </a:ln>
        </p:spPr>
        <p:txBody>
          <a:bodyPr anchorCtr="0" anchor="b" bIns="45700" lIns="91425" spcFirstLastPara="1" rIns="91425" wrap="square" tIns="45700">
            <a:noAutofit/>
          </a:bodyPr>
          <a:lstStyle>
            <a:lvl1pPr indent="-228600" lvl="0" marL="457200" algn="ctr">
              <a:lnSpc>
                <a:spcPct val="85000"/>
              </a:lnSpc>
              <a:spcBef>
                <a:spcPts val="1000"/>
              </a:spcBef>
              <a:spcAft>
                <a:spcPts val="0"/>
              </a:spcAft>
              <a:buSzPts val="2400"/>
              <a:buNone/>
              <a:defRPr b="0" sz="2400">
                <a:solidFill>
                  <a:schemeClr val="dk1"/>
                </a:solidFill>
              </a:defRPr>
            </a:lvl1pPr>
            <a:lvl2pPr indent="-228600" lvl="1" marL="914400" algn="l">
              <a:lnSpc>
                <a:spcPct val="120000"/>
              </a:lnSpc>
              <a:spcBef>
                <a:spcPts val="500"/>
              </a:spcBef>
              <a:spcAft>
                <a:spcPts val="0"/>
              </a:spcAft>
              <a:buSzPts val="2000"/>
              <a:buNone/>
              <a:defRPr b="1" sz="2000"/>
            </a:lvl2pPr>
            <a:lvl3pPr indent="-228600" lvl="2" marL="1371600" algn="l">
              <a:lnSpc>
                <a:spcPct val="120000"/>
              </a:lnSpc>
              <a:spcBef>
                <a:spcPts val="500"/>
              </a:spcBef>
              <a:spcAft>
                <a:spcPts val="0"/>
              </a:spcAft>
              <a:buSzPts val="1800"/>
              <a:buNone/>
              <a:defRPr b="1" sz="1800"/>
            </a:lvl3pPr>
            <a:lvl4pPr indent="-228600" lvl="3" marL="1828800" algn="l">
              <a:lnSpc>
                <a:spcPct val="120000"/>
              </a:lnSpc>
              <a:spcBef>
                <a:spcPts val="500"/>
              </a:spcBef>
              <a:spcAft>
                <a:spcPts val="0"/>
              </a:spcAft>
              <a:buSzPts val="1600"/>
              <a:buNone/>
              <a:defRPr b="1" sz="1600"/>
            </a:lvl4pPr>
            <a:lvl5pPr indent="-228600" lvl="4" marL="2286000" algn="l">
              <a:lnSpc>
                <a:spcPct val="120000"/>
              </a:lnSpc>
              <a:spcBef>
                <a:spcPts val="500"/>
              </a:spcBef>
              <a:spcAft>
                <a:spcPts val="0"/>
              </a:spcAft>
              <a:buSzPts val="1600"/>
              <a:buNone/>
              <a:defRPr b="1" sz="1600"/>
            </a:lvl5pPr>
            <a:lvl6pPr indent="-228600" lvl="5" marL="2743200" algn="l">
              <a:lnSpc>
                <a:spcPct val="120000"/>
              </a:lnSpc>
              <a:spcBef>
                <a:spcPts val="500"/>
              </a:spcBef>
              <a:spcAft>
                <a:spcPts val="0"/>
              </a:spcAft>
              <a:buSzPts val="1600"/>
              <a:buNone/>
              <a:defRPr b="1" sz="1600"/>
            </a:lvl6pPr>
            <a:lvl7pPr indent="-228600" lvl="6" marL="3200400" algn="l">
              <a:lnSpc>
                <a:spcPct val="120000"/>
              </a:lnSpc>
              <a:spcBef>
                <a:spcPts val="500"/>
              </a:spcBef>
              <a:spcAft>
                <a:spcPts val="0"/>
              </a:spcAft>
              <a:buSzPts val="1600"/>
              <a:buNone/>
              <a:defRPr b="1" sz="1600"/>
            </a:lvl7pPr>
            <a:lvl8pPr indent="-228600" lvl="7" marL="3657600" algn="l">
              <a:lnSpc>
                <a:spcPct val="120000"/>
              </a:lnSpc>
              <a:spcBef>
                <a:spcPts val="500"/>
              </a:spcBef>
              <a:spcAft>
                <a:spcPts val="0"/>
              </a:spcAft>
              <a:buSzPts val="1600"/>
              <a:buNone/>
              <a:defRPr b="1" sz="1600"/>
            </a:lvl8pPr>
            <a:lvl9pPr indent="-228600" lvl="8" marL="4114800" algn="l">
              <a:lnSpc>
                <a:spcPct val="120000"/>
              </a:lnSpc>
              <a:spcBef>
                <a:spcPts val="500"/>
              </a:spcBef>
              <a:spcAft>
                <a:spcPts val="0"/>
              </a:spcAft>
              <a:buSzPts val="1600"/>
              <a:buNone/>
              <a:defRPr b="1" sz="1600"/>
            </a:lvl9pPr>
          </a:lstStyle>
          <a:p/>
        </p:txBody>
      </p:sp>
      <p:sp>
        <p:nvSpPr>
          <p:cNvPr id="114" name="Google Shape;114;p15"/>
          <p:cNvSpPr txBox="1"/>
          <p:nvPr>
            <p:ph idx="2" type="body"/>
          </p:nvPr>
        </p:nvSpPr>
        <p:spPr>
          <a:xfrm>
            <a:off x="913774" y="2943355"/>
            <a:ext cx="3298976" cy="2847845"/>
          </a:xfrm>
          <a:prstGeom prst="rect">
            <a:avLst/>
          </a:prstGeom>
          <a:noFill/>
          <a:ln>
            <a:noFill/>
          </a:ln>
        </p:spPr>
        <p:txBody>
          <a:bodyPr anchorCtr="0" anchor="t" bIns="45700" lIns="91425" spcFirstLastPara="1" rIns="91425" wrap="square" tIns="45700">
            <a:noAutofit/>
          </a:bodyPr>
          <a:lstStyle>
            <a:lvl1pPr indent="-228600" lvl="0" marL="457200" algn="ctr">
              <a:lnSpc>
                <a:spcPct val="120000"/>
              </a:lnSpc>
              <a:spcBef>
                <a:spcPts val="1000"/>
              </a:spcBef>
              <a:spcAft>
                <a:spcPts val="0"/>
              </a:spcAft>
              <a:buSzPts val="1400"/>
              <a:buNone/>
              <a:defRPr sz="1400"/>
            </a:lvl1pPr>
            <a:lvl2pPr indent="-228600" lvl="1" marL="914400" algn="l">
              <a:lnSpc>
                <a:spcPct val="120000"/>
              </a:lnSpc>
              <a:spcBef>
                <a:spcPts val="500"/>
              </a:spcBef>
              <a:spcAft>
                <a:spcPts val="0"/>
              </a:spcAft>
              <a:buSzPts val="1200"/>
              <a:buNone/>
              <a:defRPr sz="1200"/>
            </a:lvl2pPr>
            <a:lvl3pPr indent="-228600" lvl="2" marL="1371600" algn="l">
              <a:lnSpc>
                <a:spcPct val="120000"/>
              </a:lnSpc>
              <a:spcBef>
                <a:spcPts val="500"/>
              </a:spcBef>
              <a:spcAft>
                <a:spcPts val="0"/>
              </a:spcAft>
              <a:buSzPts val="1000"/>
              <a:buNone/>
              <a:defRPr sz="1000"/>
            </a:lvl3pPr>
            <a:lvl4pPr indent="-228600" lvl="3" marL="1828800" algn="l">
              <a:lnSpc>
                <a:spcPct val="120000"/>
              </a:lnSpc>
              <a:spcBef>
                <a:spcPts val="500"/>
              </a:spcBef>
              <a:spcAft>
                <a:spcPts val="0"/>
              </a:spcAft>
              <a:buSzPts val="900"/>
              <a:buNone/>
              <a:defRPr sz="900"/>
            </a:lvl4pPr>
            <a:lvl5pPr indent="-228600" lvl="4" marL="2286000" algn="l">
              <a:lnSpc>
                <a:spcPct val="120000"/>
              </a:lnSpc>
              <a:spcBef>
                <a:spcPts val="500"/>
              </a:spcBef>
              <a:spcAft>
                <a:spcPts val="0"/>
              </a:spcAft>
              <a:buSzPts val="900"/>
              <a:buNone/>
              <a:defRPr sz="900"/>
            </a:lvl5pPr>
            <a:lvl6pPr indent="-228600" lvl="5" marL="2743200" algn="l">
              <a:lnSpc>
                <a:spcPct val="120000"/>
              </a:lnSpc>
              <a:spcBef>
                <a:spcPts val="500"/>
              </a:spcBef>
              <a:spcAft>
                <a:spcPts val="0"/>
              </a:spcAft>
              <a:buSzPts val="900"/>
              <a:buNone/>
              <a:defRPr sz="900"/>
            </a:lvl6pPr>
            <a:lvl7pPr indent="-228600" lvl="6" marL="3200400" algn="l">
              <a:lnSpc>
                <a:spcPct val="120000"/>
              </a:lnSpc>
              <a:spcBef>
                <a:spcPts val="500"/>
              </a:spcBef>
              <a:spcAft>
                <a:spcPts val="0"/>
              </a:spcAft>
              <a:buSzPts val="900"/>
              <a:buNone/>
              <a:defRPr sz="900"/>
            </a:lvl7pPr>
            <a:lvl8pPr indent="-228600" lvl="7" marL="3657600" algn="l">
              <a:lnSpc>
                <a:spcPct val="120000"/>
              </a:lnSpc>
              <a:spcBef>
                <a:spcPts val="500"/>
              </a:spcBef>
              <a:spcAft>
                <a:spcPts val="0"/>
              </a:spcAft>
              <a:buSzPts val="900"/>
              <a:buNone/>
              <a:defRPr sz="900"/>
            </a:lvl8pPr>
            <a:lvl9pPr indent="-228600" lvl="8" marL="4114800" algn="l">
              <a:lnSpc>
                <a:spcPct val="120000"/>
              </a:lnSpc>
              <a:spcBef>
                <a:spcPts val="500"/>
              </a:spcBef>
              <a:spcAft>
                <a:spcPts val="0"/>
              </a:spcAft>
              <a:buSzPts val="900"/>
              <a:buNone/>
              <a:defRPr sz="900"/>
            </a:lvl9pPr>
          </a:lstStyle>
          <a:p/>
        </p:txBody>
      </p:sp>
      <p:sp>
        <p:nvSpPr>
          <p:cNvPr id="115" name="Google Shape;115;p15"/>
          <p:cNvSpPr txBox="1"/>
          <p:nvPr>
            <p:ph idx="3" type="body"/>
          </p:nvPr>
        </p:nvSpPr>
        <p:spPr>
          <a:xfrm>
            <a:off x="4452389" y="2367093"/>
            <a:ext cx="3291521" cy="576262"/>
          </a:xfrm>
          <a:prstGeom prst="rect">
            <a:avLst/>
          </a:prstGeom>
          <a:noFill/>
          <a:ln>
            <a:noFill/>
          </a:ln>
        </p:spPr>
        <p:txBody>
          <a:bodyPr anchorCtr="0" anchor="b" bIns="45700" lIns="91425" spcFirstLastPara="1" rIns="91425" wrap="square" tIns="45700">
            <a:noAutofit/>
          </a:bodyPr>
          <a:lstStyle>
            <a:lvl1pPr indent="-228600" lvl="0" marL="457200" algn="ctr">
              <a:lnSpc>
                <a:spcPct val="85000"/>
              </a:lnSpc>
              <a:spcBef>
                <a:spcPts val="1000"/>
              </a:spcBef>
              <a:spcAft>
                <a:spcPts val="0"/>
              </a:spcAft>
              <a:buSzPts val="2400"/>
              <a:buNone/>
              <a:defRPr b="0" sz="2400">
                <a:solidFill>
                  <a:schemeClr val="dk1"/>
                </a:solidFill>
              </a:defRPr>
            </a:lvl1pPr>
            <a:lvl2pPr indent="-228600" lvl="1" marL="914400" algn="l">
              <a:lnSpc>
                <a:spcPct val="120000"/>
              </a:lnSpc>
              <a:spcBef>
                <a:spcPts val="500"/>
              </a:spcBef>
              <a:spcAft>
                <a:spcPts val="0"/>
              </a:spcAft>
              <a:buSzPts val="2000"/>
              <a:buNone/>
              <a:defRPr b="1" sz="2000"/>
            </a:lvl2pPr>
            <a:lvl3pPr indent="-228600" lvl="2" marL="1371600" algn="l">
              <a:lnSpc>
                <a:spcPct val="120000"/>
              </a:lnSpc>
              <a:spcBef>
                <a:spcPts val="500"/>
              </a:spcBef>
              <a:spcAft>
                <a:spcPts val="0"/>
              </a:spcAft>
              <a:buSzPts val="1800"/>
              <a:buNone/>
              <a:defRPr b="1" sz="1800"/>
            </a:lvl3pPr>
            <a:lvl4pPr indent="-228600" lvl="3" marL="1828800" algn="l">
              <a:lnSpc>
                <a:spcPct val="120000"/>
              </a:lnSpc>
              <a:spcBef>
                <a:spcPts val="500"/>
              </a:spcBef>
              <a:spcAft>
                <a:spcPts val="0"/>
              </a:spcAft>
              <a:buSzPts val="1600"/>
              <a:buNone/>
              <a:defRPr b="1" sz="1600"/>
            </a:lvl4pPr>
            <a:lvl5pPr indent="-228600" lvl="4" marL="2286000" algn="l">
              <a:lnSpc>
                <a:spcPct val="120000"/>
              </a:lnSpc>
              <a:spcBef>
                <a:spcPts val="500"/>
              </a:spcBef>
              <a:spcAft>
                <a:spcPts val="0"/>
              </a:spcAft>
              <a:buSzPts val="1600"/>
              <a:buNone/>
              <a:defRPr b="1" sz="1600"/>
            </a:lvl5pPr>
            <a:lvl6pPr indent="-228600" lvl="5" marL="2743200" algn="l">
              <a:lnSpc>
                <a:spcPct val="120000"/>
              </a:lnSpc>
              <a:spcBef>
                <a:spcPts val="500"/>
              </a:spcBef>
              <a:spcAft>
                <a:spcPts val="0"/>
              </a:spcAft>
              <a:buSzPts val="1600"/>
              <a:buNone/>
              <a:defRPr b="1" sz="1600"/>
            </a:lvl6pPr>
            <a:lvl7pPr indent="-228600" lvl="6" marL="3200400" algn="l">
              <a:lnSpc>
                <a:spcPct val="120000"/>
              </a:lnSpc>
              <a:spcBef>
                <a:spcPts val="500"/>
              </a:spcBef>
              <a:spcAft>
                <a:spcPts val="0"/>
              </a:spcAft>
              <a:buSzPts val="1600"/>
              <a:buNone/>
              <a:defRPr b="1" sz="1600"/>
            </a:lvl7pPr>
            <a:lvl8pPr indent="-228600" lvl="7" marL="3657600" algn="l">
              <a:lnSpc>
                <a:spcPct val="120000"/>
              </a:lnSpc>
              <a:spcBef>
                <a:spcPts val="500"/>
              </a:spcBef>
              <a:spcAft>
                <a:spcPts val="0"/>
              </a:spcAft>
              <a:buSzPts val="1600"/>
              <a:buNone/>
              <a:defRPr b="1" sz="1600"/>
            </a:lvl8pPr>
            <a:lvl9pPr indent="-228600" lvl="8" marL="4114800" algn="l">
              <a:lnSpc>
                <a:spcPct val="120000"/>
              </a:lnSpc>
              <a:spcBef>
                <a:spcPts val="500"/>
              </a:spcBef>
              <a:spcAft>
                <a:spcPts val="0"/>
              </a:spcAft>
              <a:buSzPts val="1600"/>
              <a:buNone/>
              <a:defRPr b="1" sz="1600"/>
            </a:lvl9pPr>
          </a:lstStyle>
          <a:p/>
        </p:txBody>
      </p:sp>
      <p:sp>
        <p:nvSpPr>
          <p:cNvPr id="116" name="Google Shape;116;p15"/>
          <p:cNvSpPr txBox="1"/>
          <p:nvPr>
            <p:ph idx="4" type="body"/>
          </p:nvPr>
        </p:nvSpPr>
        <p:spPr>
          <a:xfrm>
            <a:off x="4441348" y="2943355"/>
            <a:ext cx="3303351" cy="2847845"/>
          </a:xfrm>
          <a:prstGeom prst="rect">
            <a:avLst/>
          </a:prstGeom>
          <a:noFill/>
          <a:ln>
            <a:noFill/>
          </a:ln>
        </p:spPr>
        <p:txBody>
          <a:bodyPr anchorCtr="0" anchor="t" bIns="45700" lIns="91425" spcFirstLastPara="1" rIns="91425" wrap="square" tIns="45700">
            <a:noAutofit/>
          </a:bodyPr>
          <a:lstStyle>
            <a:lvl1pPr indent="-228600" lvl="0" marL="457200" algn="ctr">
              <a:lnSpc>
                <a:spcPct val="120000"/>
              </a:lnSpc>
              <a:spcBef>
                <a:spcPts val="1000"/>
              </a:spcBef>
              <a:spcAft>
                <a:spcPts val="0"/>
              </a:spcAft>
              <a:buSzPts val="1400"/>
              <a:buNone/>
              <a:defRPr sz="1400"/>
            </a:lvl1pPr>
            <a:lvl2pPr indent="-228600" lvl="1" marL="914400" algn="l">
              <a:lnSpc>
                <a:spcPct val="120000"/>
              </a:lnSpc>
              <a:spcBef>
                <a:spcPts val="500"/>
              </a:spcBef>
              <a:spcAft>
                <a:spcPts val="0"/>
              </a:spcAft>
              <a:buSzPts val="1200"/>
              <a:buNone/>
              <a:defRPr sz="1200"/>
            </a:lvl2pPr>
            <a:lvl3pPr indent="-228600" lvl="2" marL="1371600" algn="l">
              <a:lnSpc>
                <a:spcPct val="120000"/>
              </a:lnSpc>
              <a:spcBef>
                <a:spcPts val="500"/>
              </a:spcBef>
              <a:spcAft>
                <a:spcPts val="0"/>
              </a:spcAft>
              <a:buSzPts val="1000"/>
              <a:buNone/>
              <a:defRPr sz="1000"/>
            </a:lvl3pPr>
            <a:lvl4pPr indent="-228600" lvl="3" marL="1828800" algn="l">
              <a:lnSpc>
                <a:spcPct val="120000"/>
              </a:lnSpc>
              <a:spcBef>
                <a:spcPts val="500"/>
              </a:spcBef>
              <a:spcAft>
                <a:spcPts val="0"/>
              </a:spcAft>
              <a:buSzPts val="900"/>
              <a:buNone/>
              <a:defRPr sz="900"/>
            </a:lvl4pPr>
            <a:lvl5pPr indent="-228600" lvl="4" marL="2286000" algn="l">
              <a:lnSpc>
                <a:spcPct val="120000"/>
              </a:lnSpc>
              <a:spcBef>
                <a:spcPts val="500"/>
              </a:spcBef>
              <a:spcAft>
                <a:spcPts val="0"/>
              </a:spcAft>
              <a:buSzPts val="900"/>
              <a:buNone/>
              <a:defRPr sz="900"/>
            </a:lvl5pPr>
            <a:lvl6pPr indent="-228600" lvl="5" marL="2743200" algn="l">
              <a:lnSpc>
                <a:spcPct val="120000"/>
              </a:lnSpc>
              <a:spcBef>
                <a:spcPts val="500"/>
              </a:spcBef>
              <a:spcAft>
                <a:spcPts val="0"/>
              </a:spcAft>
              <a:buSzPts val="900"/>
              <a:buNone/>
              <a:defRPr sz="900"/>
            </a:lvl6pPr>
            <a:lvl7pPr indent="-228600" lvl="6" marL="3200400" algn="l">
              <a:lnSpc>
                <a:spcPct val="120000"/>
              </a:lnSpc>
              <a:spcBef>
                <a:spcPts val="500"/>
              </a:spcBef>
              <a:spcAft>
                <a:spcPts val="0"/>
              </a:spcAft>
              <a:buSzPts val="900"/>
              <a:buNone/>
              <a:defRPr sz="900"/>
            </a:lvl7pPr>
            <a:lvl8pPr indent="-228600" lvl="7" marL="3657600" algn="l">
              <a:lnSpc>
                <a:spcPct val="120000"/>
              </a:lnSpc>
              <a:spcBef>
                <a:spcPts val="500"/>
              </a:spcBef>
              <a:spcAft>
                <a:spcPts val="0"/>
              </a:spcAft>
              <a:buSzPts val="900"/>
              <a:buNone/>
              <a:defRPr sz="900"/>
            </a:lvl8pPr>
            <a:lvl9pPr indent="-228600" lvl="8" marL="4114800" algn="l">
              <a:lnSpc>
                <a:spcPct val="120000"/>
              </a:lnSpc>
              <a:spcBef>
                <a:spcPts val="500"/>
              </a:spcBef>
              <a:spcAft>
                <a:spcPts val="0"/>
              </a:spcAft>
              <a:buSzPts val="900"/>
              <a:buNone/>
              <a:defRPr sz="900"/>
            </a:lvl9pPr>
          </a:lstStyle>
          <a:p/>
        </p:txBody>
      </p:sp>
      <p:sp>
        <p:nvSpPr>
          <p:cNvPr id="117" name="Google Shape;117;p15"/>
          <p:cNvSpPr txBox="1"/>
          <p:nvPr>
            <p:ph idx="5" type="body"/>
          </p:nvPr>
        </p:nvSpPr>
        <p:spPr>
          <a:xfrm>
            <a:off x="7973298" y="2367093"/>
            <a:ext cx="3304928" cy="576262"/>
          </a:xfrm>
          <a:prstGeom prst="rect">
            <a:avLst/>
          </a:prstGeom>
          <a:noFill/>
          <a:ln>
            <a:noFill/>
          </a:ln>
        </p:spPr>
        <p:txBody>
          <a:bodyPr anchorCtr="0" anchor="b" bIns="45700" lIns="91425" spcFirstLastPara="1" rIns="91425" wrap="square" tIns="45700">
            <a:noAutofit/>
          </a:bodyPr>
          <a:lstStyle>
            <a:lvl1pPr indent="-228600" lvl="0" marL="457200" algn="ctr">
              <a:lnSpc>
                <a:spcPct val="85000"/>
              </a:lnSpc>
              <a:spcBef>
                <a:spcPts val="1000"/>
              </a:spcBef>
              <a:spcAft>
                <a:spcPts val="0"/>
              </a:spcAft>
              <a:buSzPts val="2400"/>
              <a:buNone/>
              <a:defRPr b="0" sz="2400">
                <a:solidFill>
                  <a:schemeClr val="dk1"/>
                </a:solidFill>
              </a:defRPr>
            </a:lvl1pPr>
            <a:lvl2pPr indent="-228600" lvl="1" marL="914400" algn="l">
              <a:lnSpc>
                <a:spcPct val="120000"/>
              </a:lnSpc>
              <a:spcBef>
                <a:spcPts val="500"/>
              </a:spcBef>
              <a:spcAft>
                <a:spcPts val="0"/>
              </a:spcAft>
              <a:buSzPts val="2000"/>
              <a:buNone/>
              <a:defRPr b="1" sz="2000"/>
            </a:lvl2pPr>
            <a:lvl3pPr indent="-228600" lvl="2" marL="1371600" algn="l">
              <a:lnSpc>
                <a:spcPct val="120000"/>
              </a:lnSpc>
              <a:spcBef>
                <a:spcPts val="500"/>
              </a:spcBef>
              <a:spcAft>
                <a:spcPts val="0"/>
              </a:spcAft>
              <a:buSzPts val="1800"/>
              <a:buNone/>
              <a:defRPr b="1" sz="1800"/>
            </a:lvl3pPr>
            <a:lvl4pPr indent="-228600" lvl="3" marL="1828800" algn="l">
              <a:lnSpc>
                <a:spcPct val="120000"/>
              </a:lnSpc>
              <a:spcBef>
                <a:spcPts val="500"/>
              </a:spcBef>
              <a:spcAft>
                <a:spcPts val="0"/>
              </a:spcAft>
              <a:buSzPts val="1600"/>
              <a:buNone/>
              <a:defRPr b="1" sz="1600"/>
            </a:lvl4pPr>
            <a:lvl5pPr indent="-228600" lvl="4" marL="2286000" algn="l">
              <a:lnSpc>
                <a:spcPct val="120000"/>
              </a:lnSpc>
              <a:spcBef>
                <a:spcPts val="500"/>
              </a:spcBef>
              <a:spcAft>
                <a:spcPts val="0"/>
              </a:spcAft>
              <a:buSzPts val="1600"/>
              <a:buNone/>
              <a:defRPr b="1" sz="1600"/>
            </a:lvl5pPr>
            <a:lvl6pPr indent="-228600" lvl="5" marL="2743200" algn="l">
              <a:lnSpc>
                <a:spcPct val="120000"/>
              </a:lnSpc>
              <a:spcBef>
                <a:spcPts val="500"/>
              </a:spcBef>
              <a:spcAft>
                <a:spcPts val="0"/>
              </a:spcAft>
              <a:buSzPts val="1600"/>
              <a:buNone/>
              <a:defRPr b="1" sz="1600"/>
            </a:lvl6pPr>
            <a:lvl7pPr indent="-228600" lvl="6" marL="3200400" algn="l">
              <a:lnSpc>
                <a:spcPct val="120000"/>
              </a:lnSpc>
              <a:spcBef>
                <a:spcPts val="500"/>
              </a:spcBef>
              <a:spcAft>
                <a:spcPts val="0"/>
              </a:spcAft>
              <a:buSzPts val="1600"/>
              <a:buNone/>
              <a:defRPr b="1" sz="1600"/>
            </a:lvl7pPr>
            <a:lvl8pPr indent="-228600" lvl="7" marL="3657600" algn="l">
              <a:lnSpc>
                <a:spcPct val="120000"/>
              </a:lnSpc>
              <a:spcBef>
                <a:spcPts val="500"/>
              </a:spcBef>
              <a:spcAft>
                <a:spcPts val="0"/>
              </a:spcAft>
              <a:buSzPts val="1600"/>
              <a:buNone/>
              <a:defRPr b="1" sz="1600"/>
            </a:lvl8pPr>
            <a:lvl9pPr indent="-228600" lvl="8" marL="4114800" algn="l">
              <a:lnSpc>
                <a:spcPct val="120000"/>
              </a:lnSpc>
              <a:spcBef>
                <a:spcPts val="500"/>
              </a:spcBef>
              <a:spcAft>
                <a:spcPts val="0"/>
              </a:spcAft>
              <a:buSzPts val="1600"/>
              <a:buNone/>
              <a:defRPr b="1" sz="1600"/>
            </a:lvl9pPr>
          </a:lstStyle>
          <a:p/>
        </p:txBody>
      </p:sp>
      <p:sp>
        <p:nvSpPr>
          <p:cNvPr id="118" name="Google Shape;118;p15"/>
          <p:cNvSpPr txBox="1"/>
          <p:nvPr>
            <p:ph idx="6" type="body"/>
          </p:nvPr>
        </p:nvSpPr>
        <p:spPr>
          <a:xfrm>
            <a:off x="7973298" y="2943355"/>
            <a:ext cx="3304928" cy="2847845"/>
          </a:xfrm>
          <a:prstGeom prst="rect">
            <a:avLst/>
          </a:prstGeom>
          <a:noFill/>
          <a:ln>
            <a:noFill/>
          </a:ln>
        </p:spPr>
        <p:txBody>
          <a:bodyPr anchorCtr="0" anchor="t" bIns="45700" lIns="91425" spcFirstLastPara="1" rIns="91425" wrap="square" tIns="45700">
            <a:noAutofit/>
          </a:bodyPr>
          <a:lstStyle>
            <a:lvl1pPr indent="-228600" lvl="0" marL="457200" algn="ctr">
              <a:lnSpc>
                <a:spcPct val="120000"/>
              </a:lnSpc>
              <a:spcBef>
                <a:spcPts val="1000"/>
              </a:spcBef>
              <a:spcAft>
                <a:spcPts val="0"/>
              </a:spcAft>
              <a:buSzPts val="1400"/>
              <a:buNone/>
              <a:defRPr sz="1400"/>
            </a:lvl1pPr>
            <a:lvl2pPr indent="-228600" lvl="1" marL="914400" algn="l">
              <a:lnSpc>
                <a:spcPct val="120000"/>
              </a:lnSpc>
              <a:spcBef>
                <a:spcPts val="500"/>
              </a:spcBef>
              <a:spcAft>
                <a:spcPts val="0"/>
              </a:spcAft>
              <a:buSzPts val="1200"/>
              <a:buNone/>
              <a:defRPr sz="1200"/>
            </a:lvl2pPr>
            <a:lvl3pPr indent="-228600" lvl="2" marL="1371600" algn="l">
              <a:lnSpc>
                <a:spcPct val="120000"/>
              </a:lnSpc>
              <a:spcBef>
                <a:spcPts val="500"/>
              </a:spcBef>
              <a:spcAft>
                <a:spcPts val="0"/>
              </a:spcAft>
              <a:buSzPts val="1000"/>
              <a:buNone/>
              <a:defRPr sz="1000"/>
            </a:lvl3pPr>
            <a:lvl4pPr indent="-228600" lvl="3" marL="1828800" algn="l">
              <a:lnSpc>
                <a:spcPct val="120000"/>
              </a:lnSpc>
              <a:spcBef>
                <a:spcPts val="500"/>
              </a:spcBef>
              <a:spcAft>
                <a:spcPts val="0"/>
              </a:spcAft>
              <a:buSzPts val="900"/>
              <a:buNone/>
              <a:defRPr sz="900"/>
            </a:lvl4pPr>
            <a:lvl5pPr indent="-228600" lvl="4" marL="2286000" algn="l">
              <a:lnSpc>
                <a:spcPct val="120000"/>
              </a:lnSpc>
              <a:spcBef>
                <a:spcPts val="500"/>
              </a:spcBef>
              <a:spcAft>
                <a:spcPts val="0"/>
              </a:spcAft>
              <a:buSzPts val="900"/>
              <a:buNone/>
              <a:defRPr sz="900"/>
            </a:lvl5pPr>
            <a:lvl6pPr indent="-228600" lvl="5" marL="2743200" algn="l">
              <a:lnSpc>
                <a:spcPct val="120000"/>
              </a:lnSpc>
              <a:spcBef>
                <a:spcPts val="500"/>
              </a:spcBef>
              <a:spcAft>
                <a:spcPts val="0"/>
              </a:spcAft>
              <a:buSzPts val="900"/>
              <a:buNone/>
              <a:defRPr sz="900"/>
            </a:lvl6pPr>
            <a:lvl7pPr indent="-228600" lvl="6" marL="3200400" algn="l">
              <a:lnSpc>
                <a:spcPct val="120000"/>
              </a:lnSpc>
              <a:spcBef>
                <a:spcPts val="500"/>
              </a:spcBef>
              <a:spcAft>
                <a:spcPts val="0"/>
              </a:spcAft>
              <a:buSzPts val="900"/>
              <a:buNone/>
              <a:defRPr sz="900"/>
            </a:lvl7pPr>
            <a:lvl8pPr indent="-228600" lvl="7" marL="3657600" algn="l">
              <a:lnSpc>
                <a:spcPct val="120000"/>
              </a:lnSpc>
              <a:spcBef>
                <a:spcPts val="500"/>
              </a:spcBef>
              <a:spcAft>
                <a:spcPts val="0"/>
              </a:spcAft>
              <a:buSzPts val="900"/>
              <a:buNone/>
              <a:defRPr sz="900"/>
            </a:lvl8pPr>
            <a:lvl9pPr indent="-228600" lvl="8" marL="4114800" algn="l">
              <a:lnSpc>
                <a:spcPct val="120000"/>
              </a:lnSpc>
              <a:spcBef>
                <a:spcPts val="500"/>
              </a:spcBef>
              <a:spcAft>
                <a:spcPts val="0"/>
              </a:spcAft>
              <a:buSzPts val="900"/>
              <a:buNone/>
              <a:defRPr sz="900"/>
            </a:lvl9pPr>
          </a:lstStyle>
          <a:p/>
        </p:txBody>
      </p:sp>
      <p:sp>
        <p:nvSpPr>
          <p:cNvPr id="119" name="Google Shape;119;p15"/>
          <p:cNvSpPr txBox="1"/>
          <p:nvPr>
            <p:ph idx="10" type="dt"/>
          </p:nvPr>
        </p:nvSpPr>
        <p:spPr>
          <a:xfrm>
            <a:off x="7678737" y="5883275"/>
            <a:ext cx="27432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15"/>
          <p:cNvSpPr txBox="1"/>
          <p:nvPr>
            <p:ph idx="11" type="ftr"/>
          </p:nvPr>
        </p:nvSpPr>
        <p:spPr>
          <a:xfrm>
            <a:off x="913774" y="5883275"/>
            <a:ext cx="667288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1" name="Google Shape;121;p15"/>
          <p:cNvSpPr txBox="1"/>
          <p:nvPr>
            <p:ph idx="12" type="sldNum"/>
          </p:nvPr>
        </p:nvSpPr>
        <p:spPr>
          <a:xfrm>
            <a:off x="10514011" y="5883275"/>
            <a:ext cx="76421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Picture Column">
  <p:cSld name="3 Picture Column">
    <p:spTree>
      <p:nvGrpSpPr>
        <p:cNvPr id="122" name="Shape 122"/>
        <p:cNvGrpSpPr/>
        <p:nvPr/>
      </p:nvGrpSpPr>
      <p:grpSpPr>
        <a:xfrm>
          <a:off x="0" y="0"/>
          <a:ext cx="0" cy="0"/>
          <a:chOff x="0" y="0"/>
          <a:chExt cx="0" cy="0"/>
        </a:xfrm>
      </p:grpSpPr>
      <p:pic>
        <p:nvPicPr>
          <p:cNvPr descr="Droplets-HD-Content-R1d.png" id="123" name="Google Shape;123;p16"/>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24" name="Google Shape;124;p16"/>
          <p:cNvSpPr txBox="1"/>
          <p:nvPr>
            <p:ph type="title"/>
          </p:nvPr>
        </p:nvSpPr>
        <p:spPr>
          <a:xfrm>
            <a:off x="913774" y="610772"/>
            <a:ext cx="10364452" cy="1603922"/>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5" name="Google Shape;125;p16"/>
          <p:cNvSpPr txBox="1"/>
          <p:nvPr>
            <p:ph idx="1" type="body"/>
          </p:nvPr>
        </p:nvSpPr>
        <p:spPr>
          <a:xfrm>
            <a:off x="913774" y="4204820"/>
            <a:ext cx="3296409" cy="576262"/>
          </a:xfrm>
          <a:prstGeom prst="rect">
            <a:avLst/>
          </a:prstGeom>
          <a:noFill/>
          <a:ln>
            <a:noFill/>
          </a:ln>
        </p:spPr>
        <p:txBody>
          <a:bodyPr anchorCtr="0" anchor="b" bIns="45700" lIns="91425" spcFirstLastPara="1" rIns="91425" wrap="square" tIns="45700">
            <a:noAutofit/>
          </a:bodyPr>
          <a:lstStyle>
            <a:lvl1pPr indent="-228600" lvl="0" marL="457200" algn="ctr">
              <a:lnSpc>
                <a:spcPct val="85000"/>
              </a:lnSpc>
              <a:spcBef>
                <a:spcPts val="1000"/>
              </a:spcBef>
              <a:spcAft>
                <a:spcPts val="0"/>
              </a:spcAft>
              <a:buSzPts val="2200"/>
              <a:buNone/>
              <a:defRPr b="0" sz="2200">
                <a:solidFill>
                  <a:schemeClr val="dk1"/>
                </a:solidFill>
              </a:defRPr>
            </a:lvl1pPr>
            <a:lvl2pPr indent="-228600" lvl="1" marL="914400" algn="l">
              <a:lnSpc>
                <a:spcPct val="120000"/>
              </a:lnSpc>
              <a:spcBef>
                <a:spcPts val="500"/>
              </a:spcBef>
              <a:spcAft>
                <a:spcPts val="0"/>
              </a:spcAft>
              <a:buSzPts val="2000"/>
              <a:buNone/>
              <a:defRPr b="1" sz="2000"/>
            </a:lvl2pPr>
            <a:lvl3pPr indent="-228600" lvl="2" marL="1371600" algn="l">
              <a:lnSpc>
                <a:spcPct val="120000"/>
              </a:lnSpc>
              <a:spcBef>
                <a:spcPts val="500"/>
              </a:spcBef>
              <a:spcAft>
                <a:spcPts val="0"/>
              </a:spcAft>
              <a:buSzPts val="1800"/>
              <a:buNone/>
              <a:defRPr b="1" sz="1800"/>
            </a:lvl3pPr>
            <a:lvl4pPr indent="-228600" lvl="3" marL="1828800" algn="l">
              <a:lnSpc>
                <a:spcPct val="120000"/>
              </a:lnSpc>
              <a:spcBef>
                <a:spcPts val="500"/>
              </a:spcBef>
              <a:spcAft>
                <a:spcPts val="0"/>
              </a:spcAft>
              <a:buSzPts val="1600"/>
              <a:buNone/>
              <a:defRPr b="1" sz="1600"/>
            </a:lvl4pPr>
            <a:lvl5pPr indent="-228600" lvl="4" marL="2286000" algn="l">
              <a:lnSpc>
                <a:spcPct val="120000"/>
              </a:lnSpc>
              <a:spcBef>
                <a:spcPts val="500"/>
              </a:spcBef>
              <a:spcAft>
                <a:spcPts val="0"/>
              </a:spcAft>
              <a:buSzPts val="1600"/>
              <a:buNone/>
              <a:defRPr b="1" sz="1600"/>
            </a:lvl5pPr>
            <a:lvl6pPr indent="-228600" lvl="5" marL="2743200" algn="l">
              <a:lnSpc>
                <a:spcPct val="120000"/>
              </a:lnSpc>
              <a:spcBef>
                <a:spcPts val="500"/>
              </a:spcBef>
              <a:spcAft>
                <a:spcPts val="0"/>
              </a:spcAft>
              <a:buSzPts val="1600"/>
              <a:buNone/>
              <a:defRPr b="1" sz="1600"/>
            </a:lvl6pPr>
            <a:lvl7pPr indent="-228600" lvl="6" marL="3200400" algn="l">
              <a:lnSpc>
                <a:spcPct val="120000"/>
              </a:lnSpc>
              <a:spcBef>
                <a:spcPts val="500"/>
              </a:spcBef>
              <a:spcAft>
                <a:spcPts val="0"/>
              </a:spcAft>
              <a:buSzPts val="1600"/>
              <a:buNone/>
              <a:defRPr b="1" sz="1600"/>
            </a:lvl7pPr>
            <a:lvl8pPr indent="-228600" lvl="7" marL="3657600" algn="l">
              <a:lnSpc>
                <a:spcPct val="120000"/>
              </a:lnSpc>
              <a:spcBef>
                <a:spcPts val="500"/>
              </a:spcBef>
              <a:spcAft>
                <a:spcPts val="0"/>
              </a:spcAft>
              <a:buSzPts val="1600"/>
              <a:buNone/>
              <a:defRPr b="1" sz="1600"/>
            </a:lvl8pPr>
            <a:lvl9pPr indent="-228600" lvl="8" marL="4114800" algn="l">
              <a:lnSpc>
                <a:spcPct val="120000"/>
              </a:lnSpc>
              <a:spcBef>
                <a:spcPts val="500"/>
              </a:spcBef>
              <a:spcAft>
                <a:spcPts val="0"/>
              </a:spcAft>
              <a:buSzPts val="1600"/>
              <a:buNone/>
              <a:defRPr b="1" sz="1600"/>
            </a:lvl9pPr>
          </a:lstStyle>
          <a:p/>
        </p:txBody>
      </p:sp>
      <p:sp>
        <p:nvSpPr>
          <p:cNvPr id="126" name="Google Shape;126;p16"/>
          <p:cNvSpPr/>
          <p:nvPr>
            <p:ph idx="2" type="pic"/>
          </p:nvPr>
        </p:nvSpPr>
        <p:spPr>
          <a:xfrm>
            <a:off x="913774" y="2367093"/>
            <a:ext cx="3296409" cy="1524000"/>
          </a:xfrm>
          <a:prstGeom prst="roundRect">
            <a:avLst>
              <a:gd fmla="val 9363" name="adj"/>
            </a:avLst>
          </a:prstGeom>
          <a:noFill/>
          <a:ln cap="sq" cmpd="sng" w="82550">
            <a:solidFill>
              <a:srgbClr val="EDEBDF"/>
            </a:solidFill>
            <a:prstDash val="solid"/>
            <a:miter lim="800000"/>
            <a:headEnd len="sm" w="sm" type="none"/>
            <a:tailEnd len="sm" w="sm" type="none"/>
          </a:ln>
        </p:spPr>
        <p:txBody>
          <a:bodyPr anchorCtr="0" anchor="t" bIns="45700" lIns="91425" spcFirstLastPara="1" rIns="91425" wrap="square" tIns="45700">
            <a:noAutofit/>
          </a:bodyPr>
          <a:lstStyle>
            <a:lvl1pPr lvl="0" marR="0" rtl="0" algn="ctr">
              <a:lnSpc>
                <a:spcPct val="120000"/>
              </a:lnSpc>
              <a:spcBef>
                <a:spcPts val="1000"/>
              </a:spcBef>
              <a:spcAft>
                <a:spcPts val="0"/>
              </a:spcAft>
              <a:buClr>
                <a:schemeClr val="dk1"/>
              </a:buClr>
              <a:buSzPts val="1600"/>
              <a:buFont typeface="Arial"/>
              <a:buNone/>
              <a:defRPr b="0" i="0" sz="1600" u="none" cap="none" strike="noStrike">
                <a:solidFill>
                  <a:schemeClr val="dk1"/>
                </a:solidFill>
                <a:latin typeface="Twentieth Century"/>
                <a:ea typeface="Twentieth Century"/>
                <a:cs typeface="Twentieth Century"/>
                <a:sym typeface="Twentieth Century"/>
              </a:defRPr>
            </a:lvl1pPr>
            <a:lvl2pPr lvl="1" marR="0" rtl="0" algn="l">
              <a:lnSpc>
                <a:spcPct val="120000"/>
              </a:lnSpc>
              <a:spcBef>
                <a:spcPts val="500"/>
              </a:spcBef>
              <a:spcAft>
                <a:spcPts val="0"/>
              </a:spcAft>
              <a:buClr>
                <a:schemeClr val="dk1"/>
              </a:buClr>
              <a:buSzPts val="1600"/>
              <a:buFont typeface="Arial"/>
              <a:buNone/>
              <a:defRPr b="0" i="0" sz="1600" u="none" cap="none" strike="noStrike">
                <a:solidFill>
                  <a:schemeClr val="dk1"/>
                </a:solidFill>
                <a:latin typeface="Twentieth Century"/>
                <a:ea typeface="Twentieth Century"/>
                <a:cs typeface="Twentieth Century"/>
                <a:sym typeface="Twentieth Century"/>
              </a:defRPr>
            </a:lvl2pPr>
            <a:lvl3pPr lvl="2" marR="0" rtl="0" algn="l">
              <a:lnSpc>
                <a:spcPct val="120000"/>
              </a:lnSpc>
              <a:spcBef>
                <a:spcPts val="500"/>
              </a:spcBef>
              <a:spcAft>
                <a:spcPts val="0"/>
              </a:spcAft>
              <a:buClr>
                <a:schemeClr val="dk1"/>
              </a:buClr>
              <a:buSzPts val="1600"/>
              <a:buFont typeface="Arial"/>
              <a:buNone/>
              <a:defRPr b="0" i="0" sz="1600" u="none" cap="none" strike="noStrike">
                <a:solidFill>
                  <a:schemeClr val="dk1"/>
                </a:solidFill>
                <a:latin typeface="Twentieth Century"/>
                <a:ea typeface="Twentieth Century"/>
                <a:cs typeface="Twentieth Century"/>
                <a:sym typeface="Twentieth Century"/>
              </a:defRPr>
            </a:lvl3pPr>
            <a:lvl4pPr lvl="3" marR="0" rtl="0" algn="l">
              <a:lnSpc>
                <a:spcPct val="120000"/>
              </a:lnSpc>
              <a:spcBef>
                <a:spcPts val="500"/>
              </a:spcBef>
              <a:spcAft>
                <a:spcPts val="0"/>
              </a:spcAft>
              <a:buClr>
                <a:schemeClr val="dk1"/>
              </a:buClr>
              <a:buSzPts val="1600"/>
              <a:buFont typeface="Arial"/>
              <a:buNone/>
              <a:defRPr b="0" i="0" sz="1600" u="none" cap="none" strike="noStrike">
                <a:solidFill>
                  <a:schemeClr val="dk1"/>
                </a:solidFill>
                <a:latin typeface="Twentieth Century"/>
                <a:ea typeface="Twentieth Century"/>
                <a:cs typeface="Twentieth Century"/>
                <a:sym typeface="Twentieth Century"/>
              </a:defRPr>
            </a:lvl4pPr>
            <a:lvl5pPr lvl="4" marR="0" rtl="0" algn="l">
              <a:lnSpc>
                <a:spcPct val="120000"/>
              </a:lnSpc>
              <a:spcBef>
                <a:spcPts val="500"/>
              </a:spcBef>
              <a:spcAft>
                <a:spcPts val="0"/>
              </a:spcAft>
              <a:buClr>
                <a:schemeClr val="dk1"/>
              </a:buClr>
              <a:buSzPts val="1600"/>
              <a:buFont typeface="Arial"/>
              <a:buNone/>
              <a:defRPr b="0" i="0" sz="1600" u="none" cap="none" strike="noStrike">
                <a:solidFill>
                  <a:schemeClr val="dk1"/>
                </a:solidFill>
                <a:latin typeface="Twentieth Century"/>
                <a:ea typeface="Twentieth Century"/>
                <a:cs typeface="Twentieth Century"/>
                <a:sym typeface="Twentieth Century"/>
              </a:defRPr>
            </a:lvl5pPr>
            <a:lvl6pPr lvl="5" marR="0" rtl="0" algn="l">
              <a:lnSpc>
                <a:spcPct val="120000"/>
              </a:lnSpc>
              <a:spcBef>
                <a:spcPts val="500"/>
              </a:spcBef>
              <a:spcAft>
                <a:spcPts val="0"/>
              </a:spcAft>
              <a:buClr>
                <a:schemeClr val="dk1"/>
              </a:buClr>
              <a:buSzPts val="1600"/>
              <a:buFont typeface="Arial"/>
              <a:buNone/>
              <a:defRPr b="0" i="0" sz="1600" u="none" cap="none" strike="noStrike">
                <a:solidFill>
                  <a:schemeClr val="dk1"/>
                </a:solidFill>
                <a:latin typeface="Twentieth Century"/>
                <a:ea typeface="Twentieth Century"/>
                <a:cs typeface="Twentieth Century"/>
                <a:sym typeface="Twentieth Century"/>
              </a:defRPr>
            </a:lvl6pPr>
            <a:lvl7pPr lvl="6" marR="0" rtl="0" algn="l">
              <a:lnSpc>
                <a:spcPct val="120000"/>
              </a:lnSpc>
              <a:spcBef>
                <a:spcPts val="500"/>
              </a:spcBef>
              <a:spcAft>
                <a:spcPts val="0"/>
              </a:spcAft>
              <a:buClr>
                <a:schemeClr val="dk1"/>
              </a:buClr>
              <a:buSzPts val="1600"/>
              <a:buFont typeface="Arial"/>
              <a:buNone/>
              <a:defRPr b="0" i="0" sz="1600" u="none" cap="none" strike="noStrike">
                <a:solidFill>
                  <a:schemeClr val="dk1"/>
                </a:solidFill>
                <a:latin typeface="Twentieth Century"/>
                <a:ea typeface="Twentieth Century"/>
                <a:cs typeface="Twentieth Century"/>
                <a:sym typeface="Twentieth Century"/>
              </a:defRPr>
            </a:lvl7pPr>
            <a:lvl8pPr lvl="7" marR="0" rtl="0" algn="l">
              <a:lnSpc>
                <a:spcPct val="120000"/>
              </a:lnSpc>
              <a:spcBef>
                <a:spcPts val="500"/>
              </a:spcBef>
              <a:spcAft>
                <a:spcPts val="0"/>
              </a:spcAft>
              <a:buClr>
                <a:schemeClr val="dk1"/>
              </a:buClr>
              <a:buSzPts val="1600"/>
              <a:buFont typeface="Arial"/>
              <a:buNone/>
              <a:defRPr b="0" i="0" sz="1600" u="none" cap="none" strike="noStrike">
                <a:solidFill>
                  <a:schemeClr val="dk1"/>
                </a:solidFill>
                <a:latin typeface="Twentieth Century"/>
                <a:ea typeface="Twentieth Century"/>
                <a:cs typeface="Twentieth Century"/>
                <a:sym typeface="Twentieth Century"/>
              </a:defRPr>
            </a:lvl8pPr>
            <a:lvl9pPr lvl="8" marR="0" rtl="0" algn="l">
              <a:lnSpc>
                <a:spcPct val="120000"/>
              </a:lnSpc>
              <a:spcBef>
                <a:spcPts val="500"/>
              </a:spcBef>
              <a:spcAft>
                <a:spcPts val="0"/>
              </a:spcAft>
              <a:buClr>
                <a:schemeClr val="dk1"/>
              </a:buClr>
              <a:buSzPts val="1600"/>
              <a:buFont typeface="Arial"/>
              <a:buNone/>
              <a:defRPr b="0" i="0" sz="1600" u="none" cap="none" strike="noStrike">
                <a:solidFill>
                  <a:schemeClr val="dk1"/>
                </a:solidFill>
                <a:latin typeface="Twentieth Century"/>
                <a:ea typeface="Twentieth Century"/>
                <a:cs typeface="Twentieth Century"/>
                <a:sym typeface="Twentieth Century"/>
              </a:defRPr>
            </a:lvl9pPr>
          </a:lstStyle>
          <a:p/>
        </p:txBody>
      </p:sp>
      <p:sp>
        <p:nvSpPr>
          <p:cNvPr id="127" name="Google Shape;127;p16"/>
          <p:cNvSpPr txBox="1"/>
          <p:nvPr>
            <p:ph idx="3" type="body"/>
          </p:nvPr>
        </p:nvSpPr>
        <p:spPr>
          <a:xfrm>
            <a:off x="913774" y="4781082"/>
            <a:ext cx="3296409" cy="1010118"/>
          </a:xfrm>
          <a:prstGeom prst="rect">
            <a:avLst/>
          </a:prstGeom>
          <a:noFill/>
          <a:ln>
            <a:noFill/>
          </a:ln>
        </p:spPr>
        <p:txBody>
          <a:bodyPr anchorCtr="0" anchor="t" bIns="45700" lIns="91425" spcFirstLastPara="1" rIns="91425" wrap="square" tIns="45700">
            <a:noAutofit/>
          </a:bodyPr>
          <a:lstStyle>
            <a:lvl1pPr indent="-228600" lvl="0" marL="457200" algn="ctr">
              <a:lnSpc>
                <a:spcPct val="120000"/>
              </a:lnSpc>
              <a:spcBef>
                <a:spcPts val="1000"/>
              </a:spcBef>
              <a:spcAft>
                <a:spcPts val="0"/>
              </a:spcAft>
              <a:buSzPts val="1400"/>
              <a:buNone/>
              <a:defRPr sz="1400"/>
            </a:lvl1pPr>
            <a:lvl2pPr indent="-228600" lvl="1" marL="914400" algn="l">
              <a:lnSpc>
                <a:spcPct val="120000"/>
              </a:lnSpc>
              <a:spcBef>
                <a:spcPts val="500"/>
              </a:spcBef>
              <a:spcAft>
                <a:spcPts val="0"/>
              </a:spcAft>
              <a:buSzPts val="1200"/>
              <a:buNone/>
              <a:defRPr sz="1200"/>
            </a:lvl2pPr>
            <a:lvl3pPr indent="-228600" lvl="2" marL="1371600" algn="l">
              <a:lnSpc>
                <a:spcPct val="120000"/>
              </a:lnSpc>
              <a:spcBef>
                <a:spcPts val="500"/>
              </a:spcBef>
              <a:spcAft>
                <a:spcPts val="0"/>
              </a:spcAft>
              <a:buSzPts val="1000"/>
              <a:buNone/>
              <a:defRPr sz="1000"/>
            </a:lvl3pPr>
            <a:lvl4pPr indent="-228600" lvl="3" marL="1828800" algn="l">
              <a:lnSpc>
                <a:spcPct val="120000"/>
              </a:lnSpc>
              <a:spcBef>
                <a:spcPts val="500"/>
              </a:spcBef>
              <a:spcAft>
                <a:spcPts val="0"/>
              </a:spcAft>
              <a:buSzPts val="900"/>
              <a:buNone/>
              <a:defRPr sz="900"/>
            </a:lvl4pPr>
            <a:lvl5pPr indent="-228600" lvl="4" marL="2286000" algn="l">
              <a:lnSpc>
                <a:spcPct val="120000"/>
              </a:lnSpc>
              <a:spcBef>
                <a:spcPts val="500"/>
              </a:spcBef>
              <a:spcAft>
                <a:spcPts val="0"/>
              </a:spcAft>
              <a:buSzPts val="900"/>
              <a:buNone/>
              <a:defRPr sz="900"/>
            </a:lvl5pPr>
            <a:lvl6pPr indent="-228600" lvl="5" marL="2743200" algn="l">
              <a:lnSpc>
                <a:spcPct val="120000"/>
              </a:lnSpc>
              <a:spcBef>
                <a:spcPts val="500"/>
              </a:spcBef>
              <a:spcAft>
                <a:spcPts val="0"/>
              </a:spcAft>
              <a:buSzPts val="900"/>
              <a:buNone/>
              <a:defRPr sz="900"/>
            </a:lvl6pPr>
            <a:lvl7pPr indent="-228600" lvl="6" marL="3200400" algn="l">
              <a:lnSpc>
                <a:spcPct val="120000"/>
              </a:lnSpc>
              <a:spcBef>
                <a:spcPts val="500"/>
              </a:spcBef>
              <a:spcAft>
                <a:spcPts val="0"/>
              </a:spcAft>
              <a:buSzPts val="900"/>
              <a:buNone/>
              <a:defRPr sz="900"/>
            </a:lvl7pPr>
            <a:lvl8pPr indent="-228600" lvl="7" marL="3657600" algn="l">
              <a:lnSpc>
                <a:spcPct val="120000"/>
              </a:lnSpc>
              <a:spcBef>
                <a:spcPts val="500"/>
              </a:spcBef>
              <a:spcAft>
                <a:spcPts val="0"/>
              </a:spcAft>
              <a:buSzPts val="900"/>
              <a:buNone/>
              <a:defRPr sz="900"/>
            </a:lvl8pPr>
            <a:lvl9pPr indent="-228600" lvl="8" marL="4114800" algn="l">
              <a:lnSpc>
                <a:spcPct val="120000"/>
              </a:lnSpc>
              <a:spcBef>
                <a:spcPts val="500"/>
              </a:spcBef>
              <a:spcAft>
                <a:spcPts val="0"/>
              </a:spcAft>
              <a:buSzPts val="900"/>
              <a:buNone/>
              <a:defRPr sz="900"/>
            </a:lvl9pPr>
          </a:lstStyle>
          <a:p/>
        </p:txBody>
      </p:sp>
      <p:sp>
        <p:nvSpPr>
          <p:cNvPr id="128" name="Google Shape;128;p16"/>
          <p:cNvSpPr txBox="1"/>
          <p:nvPr>
            <p:ph idx="4" type="body"/>
          </p:nvPr>
        </p:nvSpPr>
        <p:spPr>
          <a:xfrm>
            <a:off x="4442759" y="4204820"/>
            <a:ext cx="3301828" cy="576262"/>
          </a:xfrm>
          <a:prstGeom prst="rect">
            <a:avLst/>
          </a:prstGeom>
          <a:noFill/>
          <a:ln>
            <a:noFill/>
          </a:ln>
        </p:spPr>
        <p:txBody>
          <a:bodyPr anchorCtr="0" anchor="b" bIns="45700" lIns="91425" spcFirstLastPara="1" rIns="91425" wrap="square" tIns="45700">
            <a:noAutofit/>
          </a:bodyPr>
          <a:lstStyle>
            <a:lvl1pPr indent="-228600" lvl="0" marL="457200" algn="ctr">
              <a:lnSpc>
                <a:spcPct val="85000"/>
              </a:lnSpc>
              <a:spcBef>
                <a:spcPts val="1000"/>
              </a:spcBef>
              <a:spcAft>
                <a:spcPts val="0"/>
              </a:spcAft>
              <a:buSzPts val="2200"/>
              <a:buNone/>
              <a:defRPr b="0" sz="2200">
                <a:solidFill>
                  <a:schemeClr val="dk1"/>
                </a:solidFill>
              </a:defRPr>
            </a:lvl1pPr>
            <a:lvl2pPr indent="-228600" lvl="1" marL="914400" algn="l">
              <a:lnSpc>
                <a:spcPct val="120000"/>
              </a:lnSpc>
              <a:spcBef>
                <a:spcPts val="500"/>
              </a:spcBef>
              <a:spcAft>
                <a:spcPts val="0"/>
              </a:spcAft>
              <a:buSzPts val="2000"/>
              <a:buNone/>
              <a:defRPr b="1" sz="2000"/>
            </a:lvl2pPr>
            <a:lvl3pPr indent="-228600" lvl="2" marL="1371600" algn="l">
              <a:lnSpc>
                <a:spcPct val="120000"/>
              </a:lnSpc>
              <a:spcBef>
                <a:spcPts val="500"/>
              </a:spcBef>
              <a:spcAft>
                <a:spcPts val="0"/>
              </a:spcAft>
              <a:buSzPts val="1800"/>
              <a:buNone/>
              <a:defRPr b="1" sz="1800"/>
            </a:lvl3pPr>
            <a:lvl4pPr indent="-228600" lvl="3" marL="1828800" algn="l">
              <a:lnSpc>
                <a:spcPct val="120000"/>
              </a:lnSpc>
              <a:spcBef>
                <a:spcPts val="500"/>
              </a:spcBef>
              <a:spcAft>
                <a:spcPts val="0"/>
              </a:spcAft>
              <a:buSzPts val="1600"/>
              <a:buNone/>
              <a:defRPr b="1" sz="1600"/>
            </a:lvl4pPr>
            <a:lvl5pPr indent="-228600" lvl="4" marL="2286000" algn="l">
              <a:lnSpc>
                <a:spcPct val="120000"/>
              </a:lnSpc>
              <a:spcBef>
                <a:spcPts val="500"/>
              </a:spcBef>
              <a:spcAft>
                <a:spcPts val="0"/>
              </a:spcAft>
              <a:buSzPts val="1600"/>
              <a:buNone/>
              <a:defRPr b="1" sz="1600"/>
            </a:lvl5pPr>
            <a:lvl6pPr indent="-228600" lvl="5" marL="2743200" algn="l">
              <a:lnSpc>
                <a:spcPct val="120000"/>
              </a:lnSpc>
              <a:spcBef>
                <a:spcPts val="500"/>
              </a:spcBef>
              <a:spcAft>
                <a:spcPts val="0"/>
              </a:spcAft>
              <a:buSzPts val="1600"/>
              <a:buNone/>
              <a:defRPr b="1" sz="1600"/>
            </a:lvl6pPr>
            <a:lvl7pPr indent="-228600" lvl="6" marL="3200400" algn="l">
              <a:lnSpc>
                <a:spcPct val="120000"/>
              </a:lnSpc>
              <a:spcBef>
                <a:spcPts val="500"/>
              </a:spcBef>
              <a:spcAft>
                <a:spcPts val="0"/>
              </a:spcAft>
              <a:buSzPts val="1600"/>
              <a:buNone/>
              <a:defRPr b="1" sz="1600"/>
            </a:lvl7pPr>
            <a:lvl8pPr indent="-228600" lvl="7" marL="3657600" algn="l">
              <a:lnSpc>
                <a:spcPct val="120000"/>
              </a:lnSpc>
              <a:spcBef>
                <a:spcPts val="500"/>
              </a:spcBef>
              <a:spcAft>
                <a:spcPts val="0"/>
              </a:spcAft>
              <a:buSzPts val="1600"/>
              <a:buNone/>
              <a:defRPr b="1" sz="1600"/>
            </a:lvl8pPr>
            <a:lvl9pPr indent="-228600" lvl="8" marL="4114800" algn="l">
              <a:lnSpc>
                <a:spcPct val="120000"/>
              </a:lnSpc>
              <a:spcBef>
                <a:spcPts val="500"/>
              </a:spcBef>
              <a:spcAft>
                <a:spcPts val="0"/>
              </a:spcAft>
              <a:buSzPts val="1600"/>
              <a:buNone/>
              <a:defRPr b="1" sz="1600"/>
            </a:lvl9pPr>
          </a:lstStyle>
          <a:p/>
        </p:txBody>
      </p:sp>
      <p:sp>
        <p:nvSpPr>
          <p:cNvPr id="129" name="Google Shape;129;p16"/>
          <p:cNvSpPr/>
          <p:nvPr>
            <p:ph idx="5" type="pic"/>
          </p:nvPr>
        </p:nvSpPr>
        <p:spPr>
          <a:xfrm>
            <a:off x="4441348" y="2367093"/>
            <a:ext cx="3303352" cy="1524000"/>
          </a:xfrm>
          <a:prstGeom prst="roundRect">
            <a:avLst>
              <a:gd fmla="val 8841" name="adj"/>
            </a:avLst>
          </a:prstGeom>
          <a:noFill/>
          <a:ln cap="sq" cmpd="sng" w="82550">
            <a:solidFill>
              <a:srgbClr val="EDEBDF"/>
            </a:solidFill>
            <a:prstDash val="solid"/>
            <a:miter lim="800000"/>
            <a:headEnd len="sm" w="sm" type="none"/>
            <a:tailEnd len="sm" w="sm" type="none"/>
          </a:ln>
        </p:spPr>
        <p:txBody>
          <a:bodyPr anchorCtr="0" anchor="t" bIns="45700" lIns="91425" spcFirstLastPara="1" rIns="91425" wrap="square" tIns="45700">
            <a:noAutofit/>
          </a:bodyPr>
          <a:lstStyle>
            <a:lvl1pPr lvl="0" marR="0" rtl="0" algn="ctr">
              <a:lnSpc>
                <a:spcPct val="120000"/>
              </a:lnSpc>
              <a:spcBef>
                <a:spcPts val="1000"/>
              </a:spcBef>
              <a:spcAft>
                <a:spcPts val="0"/>
              </a:spcAft>
              <a:buClr>
                <a:schemeClr val="dk1"/>
              </a:buClr>
              <a:buSzPts val="1600"/>
              <a:buFont typeface="Arial"/>
              <a:buNone/>
              <a:defRPr b="0" i="0" sz="1600" u="none" cap="none" strike="noStrike">
                <a:solidFill>
                  <a:schemeClr val="dk1"/>
                </a:solidFill>
                <a:latin typeface="Twentieth Century"/>
                <a:ea typeface="Twentieth Century"/>
                <a:cs typeface="Twentieth Century"/>
                <a:sym typeface="Twentieth Century"/>
              </a:defRPr>
            </a:lvl1pPr>
            <a:lvl2pPr lvl="1" marR="0" rtl="0" algn="l">
              <a:lnSpc>
                <a:spcPct val="120000"/>
              </a:lnSpc>
              <a:spcBef>
                <a:spcPts val="500"/>
              </a:spcBef>
              <a:spcAft>
                <a:spcPts val="0"/>
              </a:spcAft>
              <a:buClr>
                <a:schemeClr val="dk1"/>
              </a:buClr>
              <a:buSzPts val="1600"/>
              <a:buFont typeface="Arial"/>
              <a:buNone/>
              <a:defRPr b="0" i="0" sz="1600" u="none" cap="none" strike="noStrike">
                <a:solidFill>
                  <a:schemeClr val="dk1"/>
                </a:solidFill>
                <a:latin typeface="Twentieth Century"/>
                <a:ea typeface="Twentieth Century"/>
                <a:cs typeface="Twentieth Century"/>
                <a:sym typeface="Twentieth Century"/>
              </a:defRPr>
            </a:lvl2pPr>
            <a:lvl3pPr lvl="2" marR="0" rtl="0" algn="l">
              <a:lnSpc>
                <a:spcPct val="120000"/>
              </a:lnSpc>
              <a:spcBef>
                <a:spcPts val="500"/>
              </a:spcBef>
              <a:spcAft>
                <a:spcPts val="0"/>
              </a:spcAft>
              <a:buClr>
                <a:schemeClr val="dk1"/>
              </a:buClr>
              <a:buSzPts val="1600"/>
              <a:buFont typeface="Arial"/>
              <a:buNone/>
              <a:defRPr b="0" i="0" sz="1600" u="none" cap="none" strike="noStrike">
                <a:solidFill>
                  <a:schemeClr val="dk1"/>
                </a:solidFill>
                <a:latin typeface="Twentieth Century"/>
                <a:ea typeface="Twentieth Century"/>
                <a:cs typeface="Twentieth Century"/>
                <a:sym typeface="Twentieth Century"/>
              </a:defRPr>
            </a:lvl3pPr>
            <a:lvl4pPr lvl="3" marR="0" rtl="0" algn="l">
              <a:lnSpc>
                <a:spcPct val="120000"/>
              </a:lnSpc>
              <a:spcBef>
                <a:spcPts val="500"/>
              </a:spcBef>
              <a:spcAft>
                <a:spcPts val="0"/>
              </a:spcAft>
              <a:buClr>
                <a:schemeClr val="dk1"/>
              </a:buClr>
              <a:buSzPts val="1600"/>
              <a:buFont typeface="Arial"/>
              <a:buNone/>
              <a:defRPr b="0" i="0" sz="1600" u="none" cap="none" strike="noStrike">
                <a:solidFill>
                  <a:schemeClr val="dk1"/>
                </a:solidFill>
                <a:latin typeface="Twentieth Century"/>
                <a:ea typeface="Twentieth Century"/>
                <a:cs typeface="Twentieth Century"/>
                <a:sym typeface="Twentieth Century"/>
              </a:defRPr>
            </a:lvl4pPr>
            <a:lvl5pPr lvl="4" marR="0" rtl="0" algn="l">
              <a:lnSpc>
                <a:spcPct val="120000"/>
              </a:lnSpc>
              <a:spcBef>
                <a:spcPts val="500"/>
              </a:spcBef>
              <a:spcAft>
                <a:spcPts val="0"/>
              </a:spcAft>
              <a:buClr>
                <a:schemeClr val="dk1"/>
              </a:buClr>
              <a:buSzPts val="1600"/>
              <a:buFont typeface="Arial"/>
              <a:buNone/>
              <a:defRPr b="0" i="0" sz="1600" u="none" cap="none" strike="noStrike">
                <a:solidFill>
                  <a:schemeClr val="dk1"/>
                </a:solidFill>
                <a:latin typeface="Twentieth Century"/>
                <a:ea typeface="Twentieth Century"/>
                <a:cs typeface="Twentieth Century"/>
                <a:sym typeface="Twentieth Century"/>
              </a:defRPr>
            </a:lvl5pPr>
            <a:lvl6pPr lvl="5" marR="0" rtl="0" algn="l">
              <a:lnSpc>
                <a:spcPct val="120000"/>
              </a:lnSpc>
              <a:spcBef>
                <a:spcPts val="500"/>
              </a:spcBef>
              <a:spcAft>
                <a:spcPts val="0"/>
              </a:spcAft>
              <a:buClr>
                <a:schemeClr val="dk1"/>
              </a:buClr>
              <a:buSzPts val="1600"/>
              <a:buFont typeface="Arial"/>
              <a:buNone/>
              <a:defRPr b="0" i="0" sz="1600" u="none" cap="none" strike="noStrike">
                <a:solidFill>
                  <a:schemeClr val="dk1"/>
                </a:solidFill>
                <a:latin typeface="Twentieth Century"/>
                <a:ea typeface="Twentieth Century"/>
                <a:cs typeface="Twentieth Century"/>
                <a:sym typeface="Twentieth Century"/>
              </a:defRPr>
            </a:lvl6pPr>
            <a:lvl7pPr lvl="6" marR="0" rtl="0" algn="l">
              <a:lnSpc>
                <a:spcPct val="120000"/>
              </a:lnSpc>
              <a:spcBef>
                <a:spcPts val="500"/>
              </a:spcBef>
              <a:spcAft>
                <a:spcPts val="0"/>
              </a:spcAft>
              <a:buClr>
                <a:schemeClr val="dk1"/>
              </a:buClr>
              <a:buSzPts val="1600"/>
              <a:buFont typeface="Arial"/>
              <a:buNone/>
              <a:defRPr b="0" i="0" sz="1600" u="none" cap="none" strike="noStrike">
                <a:solidFill>
                  <a:schemeClr val="dk1"/>
                </a:solidFill>
                <a:latin typeface="Twentieth Century"/>
                <a:ea typeface="Twentieth Century"/>
                <a:cs typeface="Twentieth Century"/>
                <a:sym typeface="Twentieth Century"/>
              </a:defRPr>
            </a:lvl7pPr>
            <a:lvl8pPr lvl="7" marR="0" rtl="0" algn="l">
              <a:lnSpc>
                <a:spcPct val="120000"/>
              </a:lnSpc>
              <a:spcBef>
                <a:spcPts val="500"/>
              </a:spcBef>
              <a:spcAft>
                <a:spcPts val="0"/>
              </a:spcAft>
              <a:buClr>
                <a:schemeClr val="dk1"/>
              </a:buClr>
              <a:buSzPts val="1600"/>
              <a:buFont typeface="Arial"/>
              <a:buNone/>
              <a:defRPr b="0" i="0" sz="1600" u="none" cap="none" strike="noStrike">
                <a:solidFill>
                  <a:schemeClr val="dk1"/>
                </a:solidFill>
                <a:latin typeface="Twentieth Century"/>
                <a:ea typeface="Twentieth Century"/>
                <a:cs typeface="Twentieth Century"/>
                <a:sym typeface="Twentieth Century"/>
              </a:defRPr>
            </a:lvl8pPr>
            <a:lvl9pPr lvl="8" marR="0" rtl="0" algn="l">
              <a:lnSpc>
                <a:spcPct val="120000"/>
              </a:lnSpc>
              <a:spcBef>
                <a:spcPts val="500"/>
              </a:spcBef>
              <a:spcAft>
                <a:spcPts val="0"/>
              </a:spcAft>
              <a:buClr>
                <a:schemeClr val="dk1"/>
              </a:buClr>
              <a:buSzPts val="1600"/>
              <a:buFont typeface="Arial"/>
              <a:buNone/>
              <a:defRPr b="0" i="0" sz="1600" u="none" cap="none" strike="noStrike">
                <a:solidFill>
                  <a:schemeClr val="dk1"/>
                </a:solidFill>
                <a:latin typeface="Twentieth Century"/>
                <a:ea typeface="Twentieth Century"/>
                <a:cs typeface="Twentieth Century"/>
                <a:sym typeface="Twentieth Century"/>
              </a:defRPr>
            </a:lvl9pPr>
          </a:lstStyle>
          <a:p/>
        </p:txBody>
      </p:sp>
      <p:sp>
        <p:nvSpPr>
          <p:cNvPr id="130" name="Google Shape;130;p16"/>
          <p:cNvSpPr txBox="1"/>
          <p:nvPr>
            <p:ph idx="6" type="body"/>
          </p:nvPr>
        </p:nvSpPr>
        <p:spPr>
          <a:xfrm>
            <a:off x="4441348" y="4781080"/>
            <a:ext cx="3303352" cy="1010119"/>
          </a:xfrm>
          <a:prstGeom prst="rect">
            <a:avLst/>
          </a:prstGeom>
          <a:noFill/>
          <a:ln>
            <a:noFill/>
          </a:ln>
        </p:spPr>
        <p:txBody>
          <a:bodyPr anchorCtr="0" anchor="t" bIns="45700" lIns="91425" spcFirstLastPara="1" rIns="91425" wrap="square" tIns="45700">
            <a:noAutofit/>
          </a:bodyPr>
          <a:lstStyle>
            <a:lvl1pPr indent="-228600" lvl="0" marL="457200" algn="ctr">
              <a:lnSpc>
                <a:spcPct val="120000"/>
              </a:lnSpc>
              <a:spcBef>
                <a:spcPts val="1000"/>
              </a:spcBef>
              <a:spcAft>
                <a:spcPts val="0"/>
              </a:spcAft>
              <a:buSzPts val="1400"/>
              <a:buNone/>
              <a:defRPr sz="1400"/>
            </a:lvl1pPr>
            <a:lvl2pPr indent="-228600" lvl="1" marL="914400" algn="l">
              <a:lnSpc>
                <a:spcPct val="120000"/>
              </a:lnSpc>
              <a:spcBef>
                <a:spcPts val="500"/>
              </a:spcBef>
              <a:spcAft>
                <a:spcPts val="0"/>
              </a:spcAft>
              <a:buSzPts val="1200"/>
              <a:buNone/>
              <a:defRPr sz="1200"/>
            </a:lvl2pPr>
            <a:lvl3pPr indent="-228600" lvl="2" marL="1371600" algn="l">
              <a:lnSpc>
                <a:spcPct val="120000"/>
              </a:lnSpc>
              <a:spcBef>
                <a:spcPts val="500"/>
              </a:spcBef>
              <a:spcAft>
                <a:spcPts val="0"/>
              </a:spcAft>
              <a:buSzPts val="1000"/>
              <a:buNone/>
              <a:defRPr sz="1000"/>
            </a:lvl3pPr>
            <a:lvl4pPr indent="-228600" lvl="3" marL="1828800" algn="l">
              <a:lnSpc>
                <a:spcPct val="120000"/>
              </a:lnSpc>
              <a:spcBef>
                <a:spcPts val="500"/>
              </a:spcBef>
              <a:spcAft>
                <a:spcPts val="0"/>
              </a:spcAft>
              <a:buSzPts val="900"/>
              <a:buNone/>
              <a:defRPr sz="900"/>
            </a:lvl4pPr>
            <a:lvl5pPr indent="-228600" lvl="4" marL="2286000" algn="l">
              <a:lnSpc>
                <a:spcPct val="120000"/>
              </a:lnSpc>
              <a:spcBef>
                <a:spcPts val="500"/>
              </a:spcBef>
              <a:spcAft>
                <a:spcPts val="0"/>
              </a:spcAft>
              <a:buSzPts val="900"/>
              <a:buNone/>
              <a:defRPr sz="900"/>
            </a:lvl5pPr>
            <a:lvl6pPr indent="-228600" lvl="5" marL="2743200" algn="l">
              <a:lnSpc>
                <a:spcPct val="120000"/>
              </a:lnSpc>
              <a:spcBef>
                <a:spcPts val="500"/>
              </a:spcBef>
              <a:spcAft>
                <a:spcPts val="0"/>
              </a:spcAft>
              <a:buSzPts val="900"/>
              <a:buNone/>
              <a:defRPr sz="900"/>
            </a:lvl6pPr>
            <a:lvl7pPr indent="-228600" lvl="6" marL="3200400" algn="l">
              <a:lnSpc>
                <a:spcPct val="120000"/>
              </a:lnSpc>
              <a:spcBef>
                <a:spcPts val="500"/>
              </a:spcBef>
              <a:spcAft>
                <a:spcPts val="0"/>
              </a:spcAft>
              <a:buSzPts val="900"/>
              <a:buNone/>
              <a:defRPr sz="900"/>
            </a:lvl7pPr>
            <a:lvl8pPr indent="-228600" lvl="7" marL="3657600" algn="l">
              <a:lnSpc>
                <a:spcPct val="120000"/>
              </a:lnSpc>
              <a:spcBef>
                <a:spcPts val="500"/>
              </a:spcBef>
              <a:spcAft>
                <a:spcPts val="0"/>
              </a:spcAft>
              <a:buSzPts val="900"/>
              <a:buNone/>
              <a:defRPr sz="900"/>
            </a:lvl8pPr>
            <a:lvl9pPr indent="-228600" lvl="8" marL="4114800" algn="l">
              <a:lnSpc>
                <a:spcPct val="120000"/>
              </a:lnSpc>
              <a:spcBef>
                <a:spcPts val="500"/>
              </a:spcBef>
              <a:spcAft>
                <a:spcPts val="0"/>
              </a:spcAft>
              <a:buSzPts val="900"/>
              <a:buNone/>
              <a:defRPr sz="900"/>
            </a:lvl9pPr>
          </a:lstStyle>
          <a:p/>
        </p:txBody>
      </p:sp>
      <p:sp>
        <p:nvSpPr>
          <p:cNvPr id="131" name="Google Shape;131;p16"/>
          <p:cNvSpPr txBox="1"/>
          <p:nvPr>
            <p:ph idx="7" type="body"/>
          </p:nvPr>
        </p:nvSpPr>
        <p:spPr>
          <a:xfrm>
            <a:off x="7973298" y="4204820"/>
            <a:ext cx="3300681" cy="576262"/>
          </a:xfrm>
          <a:prstGeom prst="rect">
            <a:avLst/>
          </a:prstGeom>
          <a:noFill/>
          <a:ln>
            <a:noFill/>
          </a:ln>
        </p:spPr>
        <p:txBody>
          <a:bodyPr anchorCtr="0" anchor="b" bIns="45700" lIns="91425" spcFirstLastPara="1" rIns="91425" wrap="square" tIns="45700">
            <a:noAutofit/>
          </a:bodyPr>
          <a:lstStyle>
            <a:lvl1pPr indent="-228600" lvl="0" marL="457200" algn="ctr">
              <a:lnSpc>
                <a:spcPct val="85000"/>
              </a:lnSpc>
              <a:spcBef>
                <a:spcPts val="1000"/>
              </a:spcBef>
              <a:spcAft>
                <a:spcPts val="0"/>
              </a:spcAft>
              <a:buSzPts val="2200"/>
              <a:buNone/>
              <a:defRPr b="0" sz="2200">
                <a:solidFill>
                  <a:schemeClr val="dk1"/>
                </a:solidFill>
              </a:defRPr>
            </a:lvl1pPr>
            <a:lvl2pPr indent="-228600" lvl="1" marL="914400" algn="l">
              <a:lnSpc>
                <a:spcPct val="120000"/>
              </a:lnSpc>
              <a:spcBef>
                <a:spcPts val="500"/>
              </a:spcBef>
              <a:spcAft>
                <a:spcPts val="0"/>
              </a:spcAft>
              <a:buSzPts val="2000"/>
              <a:buNone/>
              <a:defRPr b="1" sz="2000"/>
            </a:lvl2pPr>
            <a:lvl3pPr indent="-228600" lvl="2" marL="1371600" algn="l">
              <a:lnSpc>
                <a:spcPct val="120000"/>
              </a:lnSpc>
              <a:spcBef>
                <a:spcPts val="500"/>
              </a:spcBef>
              <a:spcAft>
                <a:spcPts val="0"/>
              </a:spcAft>
              <a:buSzPts val="1800"/>
              <a:buNone/>
              <a:defRPr b="1" sz="1800"/>
            </a:lvl3pPr>
            <a:lvl4pPr indent="-228600" lvl="3" marL="1828800" algn="l">
              <a:lnSpc>
                <a:spcPct val="120000"/>
              </a:lnSpc>
              <a:spcBef>
                <a:spcPts val="500"/>
              </a:spcBef>
              <a:spcAft>
                <a:spcPts val="0"/>
              </a:spcAft>
              <a:buSzPts val="1600"/>
              <a:buNone/>
              <a:defRPr b="1" sz="1600"/>
            </a:lvl4pPr>
            <a:lvl5pPr indent="-228600" lvl="4" marL="2286000" algn="l">
              <a:lnSpc>
                <a:spcPct val="120000"/>
              </a:lnSpc>
              <a:spcBef>
                <a:spcPts val="500"/>
              </a:spcBef>
              <a:spcAft>
                <a:spcPts val="0"/>
              </a:spcAft>
              <a:buSzPts val="1600"/>
              <a:buNone/>
              <a:defRPr b="1" sz="1600"/>
            </a:lvl5pPr>
            <a:lvl6pPr indent="-228600" lvl="5" marL="2743200" algn="l">
              <a:lnSpc>
                <a:spcPct val="120000"/>
              </a:lnSpc>
              <a:spcBef>
                <a:spcPts val="500"/>
              </a:spcBef>
              <a:spcAft>
                <a:spcPts val="0"/>
              </a:spcAft>
              <a:buSzPts val="1600"/>
              <a:buNone/>
              <a:defRPr b="1" sz="1600"/>
            </a:lvl6pPr>
            <a:lvl7pPr indent="-228600" lvl="6" marL="3200400" algn="l">
              <a:lnSpc>
                <a:spcPct val="120000"/>
              </a:lnSpc>
              <a:spcBef>
                <a:spcPts val="500"/>
              </a:spcBef>
              <a:spcAft>
                <a:spcPts val="0"/>
              </a:spcAft>
              <a:buSzPts val="1600"/>
              <a:buNone/>
              <a:defRPr b="1" sz="1600"/>
            </a:lvl7pPr>
            <a:lvl8pPr indent="-228600" lvl="7" marL="3657600" algn="l">
              <a:lnSpc>
                <a:spcPct val="120000"/>
              </a:lnSpc>
              <a:spcBef>
                <a:spcPts val="500"/>
              </a:spcBef>
              <a:spcAft>
                <a:spcPts val="0"/>
              </a:spcAft>
              <a:buSzPts val="1600"/>
              <a:buNone/>
              <a:defRPr b="1" sz="1600"/>
            </a:lvl8pPr>
            <a:lvl9pPr indent="-228600" lvl="8" marL="4114800" algn="l">
              <a:lnSpc>
                <a:spcPct val="120000"/>
              </a:lnSpc>
              <a:spcBef>
                <a:spcPts val="500"/>
              </a:spcBef>
              <a:spcAft>
                <a:spcPts val="0"/>
              </a:spcAft>
              <a:buSzPts val="1600"/>
              <a:buNone/>
              <a:defRPr b="1" sz="1600"/>
            </a:lvl9pPr>
          </a:lstStyle>
          <a:p/>
        </p:txBody>
      </p:sp>
      <p:sp>
        <p:nvSpPr>
          <p:cNvPr id="132" name="Google Shape;132;p16"/>
          <p:cNvSpPr/>
          <p:nvPr>
            <p:ph idx="8" type="pic"/>
          </p:nvPr>
        </p:nvSpPr>
        <p:spPr>
          <a:xfrm>
            <a:off x="7973298" y="2367093"/>
            <a:ext cx="3304928" cy="1524000"/>
          </a:xfrm>
          <a:prstGeom prst="roundRect">
            <a:avLst>
              <a:gd fmla="val 8841" name="adj"/>
            </a:avLst>
          </a:prstGeom>
          <a:noFill/>
          <a:ln cap="sq" cmpd="sng" w="82550">
            <a:solidFill>
              <a:srgbClr val="EDEBDF"/>
            </a:solidFill>
            <a:prstDash val="solid"/>
            <a:miter lim="800000"/>
            <a:headEnd len="sm" w="sm" type="none"/>
            <a:tailEnd len="sm" w="sm" type="none"/>
          </a:ln>
        </p:spPr>
        <p:txBody>
          <a:bodyPr anchorCtr="0" anchor="t" bIns="45700" lIns="91425" spcFirstLastPara="1" rIns="91425" wrap="square" tIns="45700">
            <a:noAutofit/>
          </a:bodyPr>
          <a:lstStyle>
            <a:lvl1pPr lvl="0" marR="0" rtl="0" algn="ctr">
              <a:lnSpc>
                <a:spcPct val="120000"/>
              </a:lnSpc>
              <a:spcBef>
                <a:spcPts val="1000"/>
              </a:spcBef>
              <a:spcAft>
                <a:spcPts val="0"/>
              </a:spcAft>
              <a:buClr>
                <a:schemeClr val="dk1"/>
              </a:buClr>
              <a:buSzPts val="1600"/>
              <a:buFont typeface="Arial"/>
              <a:buNone/>
              <a:defRPr b="0" i="0" sz="1600" u="none" cap="none" strike="noStrike">
                <a:solidFill>
                  <a:schemeClr val="dk1"/>
                </a:solidFill>
                <a:latin typeface="Twentieth Century"/>
                <a:ea typeface="Twentieth Century"/>
                <a:cs typeface="Twentieth Century"/>
                <a:sym typeface="Twentieth Century"/>
              </a:defRPr>
            </a:lvl1pPr>
            <a:lvl2pPr lvl="1" marR="0" rtl="0" algn="l">
              <a:lnSpc>
                <a:spcPct val="120000"/>
              </a:lnSpc>
              <a:spcBef>
                <a:spcPts val="500"/>
              </a:spcBef>
              <a:spcAft>
                <a:spcPts val="0"/>
              </a:spcAft>
              <a:buClr>
                <a:schemeClr val="dk1"/>
              </a:buClr>
              <a:buSzPts val="1600"/>
              <a:buFont typeface="Arial"/>
              <a:buNone/>
              <a:defRPr b="0" i="0" sz="1600" u="none" cap="none" strike="noStrike">
                <a:solidFill>
                  <a:schemeClr val="dk1"/>
                </a:solidFill>
                <a:latin typeface="Twentieth Century"/>
                <a:ea typeface="Twentieth Century"/>
                <a:cs typeface="Twentieth Century"/>
                <a:sym typeface="Twentieth Century"/>
              </a:defRPr>
            </a:lvl2pPr>
            <a:lvl3pPr lvl="2" marR="0" rtl="0" algn="l">
              <a:lnSpc>
                <a:spcPct val="120000"/>
              </a:lnSpc>
              <a:spcBef>
                <a:spcPts val="500"/>
              </a:spcBef>
              <a:spcAft>
                <a:spcPts val="0"/>
              </a:spcAft>
              <a:buClr>
                <a:schemeClr val="dk1"/>
              </a:buClr>
              <a:buSzPts val="1600"/>
              <a:buFont typeface="Arial"/>
              <a:buNone/>
              <a:defRPr b="0" i="0" sz="1600" u="none" cap="none" strike="noStrike">
                <a:solidFill>
                  <a:schemeClr val="dk1"/>
                </a:solidFill>
                <a:latin typeface="Twentieth Century"/>
                <a:ea typeface="Twentieth Century"/>
                <a:cs typeface="Twentieth Century"/>
                <a:sym typeface="Twentieth Century"/>
              </a:defRPr>
            </a:lvl3pPr>
            <a:lvl4pPr lvl="3" marR="0" rtl="0" algn="l">
              <a:lnSpc>
                <a:spcPct val="120000"/>
              </a:lnSpc>
              <a:spcBef>
                <a:spcPts val="500"/>
              </a:spcBef>
              <a:spcAft>
                <a:spcPts val="0"/>
              </a:spcAft>
              <a:buClr>
                <a:schemeClr val="dk1"/>
              </a:buClr>
              <a:buSzPts val="1600"/>
              <a:buFont typeface="Arial"/>
              <a:buNone/>
              <a:defRPr b="0" i="0" sz="1600" u="none" cap="none" strike="noStrike">
                <a:solidFill>
                  <a:schemeClr val="dk1"/>
                </a:solidFill>
                <a:latin typeface="Twentieth Century"/>
                <a:ea typeface="Twentieth Century"/>
                <a:cs typeface="Twentieth Century"/>
                <a:sym typeface="Twentieth Century"/>
              </a:defRPr>
            </a:lvl4pPr>
            <a:lvl5pPr lvl="4" marR="0" rtl="0" algn="l">
              <a:lnSpc>
                <a:spcPct val="120000"/>
              </a:lnSpc>
              <a:spcBef>
                <a:spcPts val="500"/>
              </a:spcBef>
              <a:spcAft>
                <a:spcPts val="0"/>
              </a:spcAft>
              <a:buClr>
                <a:schemeClr val="dk1"/>
              </a:buClr>
              <a:buSzPts val="1600"/>
              <a:buFont typeface="Arial"/>
              <a:buNone/>
              <a:defRPr b="0" i="0" sz="1600" u="none" cap="none" strike="noStrike">
                <a:solidFill>
                  <a:schemeClr val="dk1"/>
                </a:solidFill>
                <a:latin typeface="Twentieth Century"/>
                <a:ea typeface="Twentieth Century"/>
                <a:cs typeface="Twentieth Century"/>
                <a:sym typeface="Twentieth Century"/>
              </a:defRPr>
            </a:lvl5pPr>
            <a:lvl6pPr lvl="5" marR="0" rtl="0" algn="l">
              <a:lnSpc>
                <a:spcPct val="120000"/>
              </a:lnSpc>
              <a:spcBef>
                <a:spcPts val="500"/>
              </a:spcBef>
              <a:spcAft>
                <a:spcPts val="0"/>
              </a:spcAft>
              <a:buClr>
                <a:schemeClr val="dk1"/>
              </a:buClr>
              <a:buSzPts val="1600"/>
              <a:buFont typeface="Arial"/>
              <a:buNone/>
              <a:defRPr b="0" i="0" sz="1600" u="none" cap="none" strike="noStrike">
                <a:solidFill>
                  <a:schemeClr val="dk1"/>
                </a:solidFill>
                <a:latin typeface="Twentieth Century"/>
                <a:ea typeface="Twentieth Century"/>
                <a:cs typeface="Twentieth Century"/>
                <a:sym typeface="Twentieth Century"/>
              </a:defRPr>
            </a:lvl6pPr>
            <a:lvl7pPr lvl="6" marR="0" rtl="0" algn="l">
              <a:lnSpc>
                <a:spcPct val="120000"/>
              </a:lnSpc>
              <a:spcBef>
                <a:spcPts val="500"/>
              </a:spcBef>
              <a:spcAft>
                <a:spcPts val="0"/>
              </a:spcAft>
              <a:buClr>
                <a:schemeClr val="dk1"/>
              </a:buClr>
              <a:buSzPts val="1600"/>
              <a:buFont typeface="Arial"/>
              <a:buNone/>
              <a:defRPr b="0" i="0" sz="1600" u="none" cap="none" strike="noStrike">
                <a:solidFill>
                  <a:schemeClr val="dk1"/>
                </a:solidFill>
                <a:latin typeface="Twentieth Century"/>
                <a:ea typeface="Twentieth Century"/>
                <a:cs typeface="Twentieth Century"/>
                <a:sym typeface="Twentieth Century"/>
              </a:defRPr>
            </a:lvl7pPr>
            <a:lvl8pPr lvl="7" marR="0" rtl="0" algn="l">
              <a:lnSpc>
                <a:spcPct val="120000"/>
              </a:lnSpc>
              <a:spcBef>
                <a:spcPts val="500"/>
              </a:spcBef>
              <a:spcAft>
                <a:spcPts val="0"/>
              </a:spcAft>
              <a:buClr>
                <a:schemeClr val="dk1"/>
              </a:buClr>
              <a:buSzPts val="1600"/>
              <a:buFont typeface="Arial"/>
              <a:buNone/>
              <a:defRPr b="0" i="0" sz="1600" u="none" cap="none" strike="noStrike">
                <a:solidFill>
                  <a:schemeClr val="dk1"/>
                </a:solidFill>
                <a:latin typeface="Twentieth Century"/>
                <a:ea typeface="Twentieth Century"/>
                <a:cs typeface="Twentieth Century"/>
                <a:sym typeface="Twentieth Century"/>
              </a:defRPr>
            </a:lvl8pPr>
            <a:lvl9pPr lvl="8" marR="0" rtl="0" algn="l">
              <a:lnSpc>
                <a:spcPct val="120000"/>
              </a:lnSpc>
              <a:spcBef>
                <a:spcPts val="500"/>
              </a:spcBef>
              <a:spcAft>
                <a:spcPts val="0"/>
              </a:spcAft>
              <a:buClr>
                <a:schemeClr val="dk1"/>
              </a:buClr>
              <a:buSzPts val="1600"/>
              <a:buFont typeface="Arial"/>
              <a:buNone/>
              <a:defRPr b="0" i="0" sz="1600" u="none" cap="none" strike="noStrike">
                <a:solidFill>
                  <a:schemeClr val="dk1"/>
                </a:solidFill>
                <a:latin typeface="Twentieth Century"/>
                <a:ea typeface="Twentieth Century"/>
                <a:cs typeface="Twentieth Century"/>
                <a:sym typeface="Twentieth Century"/>
              </a:defRPr>
            </a:lvl9pPr>
          </a:lstStyle>
          <a:p/>
        </p:txBody>
      </p:sp>
      <p:sp>
        <p:nvSpPr>
          <p:cNvPr id="133" name="Google Shape;133;p16"/>
          <p:cNvSpPr txBox="1"/>
          <p:nvPr>
            <p:ph idx="9" type="body"/>
          </p:nvPr>
        </p:nvSpPr>
        <p:spPr>
          <a:xfrm>
            <a:off x="7973173" y="4781078"/>
            <a:ext cx="3305053" cy="1010121"/>
          </a:xfrm>
          <a:prstGeom prst="rect">
            <a:avLst/>
          </a:prstGeom>
          <a:noFill/>
          <a:ln>
            <a:noFill/>
          </a:ln>
        </p:spPr>
        <p:txBody>
          <a:bodyPr anchorCtr="0" anchor="t" bIns="45700" lIns="91425" spcFirstLastPara="1" rIns="91425" wrap="square" tIns="45700">
            <a:noAutofit/>
          </a:bodyPr>
          <a:lstStyle>
            <a:lvl1pPr indent="-228600" lvl="0" marL="457200" algn="ctr">
              <a:lnSpc>
                <a:spcPct val="120000"/>
              </a:lnSpc>
              <a:spcBef>
                <a:spcPts val="1000"/>
              </a:spcBef>
              <a:spcAft>
                <a:spcPts val="0"/>
              </a:spcAft>
              <a:buSzPts val="1400"/>
              <a:buNone/>
              <a:defRPr sz="1400"/>
            </a:lvl1pPr>
            <a:lvl2pPr indent="-228600" lvl="1" marL="914400" algn="l">
              <a:lnSpc>
                <a:spcPct val="120000"/>
              </a:lnSpc>
              <a:spcBef>
                <a:spcPts val="500"/>
              </a:spcBef>
              <a:spcAft>
                <a:spcPts val="0"/>
              </a:spcAft>
              <a:buSzPts val="1200"/>
              <a:buNone/>
              <a:defRPr sz="1200"/>
            </a:lvl2pPr>
            <a:lvl3pPr indent="-228600" lvl="2" marL="1371600" algn="l">
              <a:lnSpc>
                <a:spcPct val="120000"/>
              </a:lnSpc>
              <a:spcBef>
                <a:spcPts val="500"/>
              </a:spcBef>
              <a:spcAft>
                <a:spcPts val="0"/>
              </a:spcAft>
              <a:buSzPts val="1000"/>
              <a:buNone/>
              <a:defRPr sz="1000"/>
            </a:lvl3pPr>
            <a:lvl4pPr indent="-228600" lvl="3" marL="1828800" algn="l">
              <a:lnSpc>
                <a:spcPct val="120000"/>
              </a:lnSpc>
              <a:spcBef>
                <a:spcPts val="500"/>
              </a:spcBef>
              <a:spcAft>
                <a:spcPts val="0"/>
              </a:spcAft>
              <a:buSzPts val="900"/>
              <a:buNone/>
              <a:defRPr sz="900"/>
            </a:lvl4pPr>
            <a:lvl5pPr indent="-228600" lvl="4" marL="2286000" algn="l">
              <a:lnSpc>
                <a:spcPct val="120000"/>
              </a:lnSpc>
              <a:spcBef>
                <a:spcPts val="500"/>
              </a:spcBef>
              <a:spcAft>
                <a:spcPts val="0"/>
              </a:spcAft>
              <a:buSzPts val="900"/>
              <a:buNone/>
              <a:defRPr sz="900"/>
            </a:lvl5pPr>
            <a:lvl6pPr indent="-228600" lvl="5" marL="2743200" algn="l">
              <a:lnSpc>
                <a:spcPct val="120000"/>
              </a:lnSpc>
              <a:spcBef>
                <a:spcPts val="500"/>
              </a:spcBef>
              <a:spcAft>
                <a:spcPts val="0"/>
              </a:spcAft>
              <a:buSzPts val="900"/>
              <a:buNone/>
              <a:defRPr sz="900"/>
            </a:lvl6pPr>
            <a:lvl7pPr indent="-228600" lvl="6" marL="3200400" algn="l">
              <a:lnSpc>
                <a:spcPct val="120000"/>
              </a:lnSpc>
              <a:spcBef>
                <a:spcPts val="500"/>
              </a:spcBef>
              <a:spcAft>
                <a:spcPts val="0"/>
              </a:spcAft>
              <a:buSzPts val="900"/>
              <a:buNone/>
              <a:defRPr sz="900"/>
            </a:lvl7pPr>
            <a:lvl8pPr indent="-228600" lvl="7" marL="3657600" algn="l">
              <a:lnSpc>
                <a:spcPct val="120000"/>
              </a:lnSpc>
              <a:spcBef>
                <a:spcPts val="500"/>
              </a:spcBef>
              <a:spcAft>
                <a:spcPts val="0"/>
              </a:spcAft>
              <a:buSzPts val="900"/>
              <a:buNone/>
              <a:defRPr sz="900"/>
            </a:lvl8pPr>
            <a:lvl9pPr indent="-228600" lvl="8" marL="4114800" algn="l">
              <a:lnSpc>
                <a:spcPct val="120000"/>
              </a:lnSpc>
              <a:spcBef>
                <a:spcPts val="500"/>
              </a:spcBef>
              <a:spcAft>
                <a:spcPts val="0"/>
              </a:spcAft>
              <a:buSzPts val="900"/>
              <a:buNone/>
              <a:defRPr sz="900"/>
            </a:lvl9pPr>
          </a:lstStyle>
          <a:p/>
        </p:txBody>
      </p:sp>
      <p:sp>
        <p:nvSpPr>
          <p:cNvPr id="134" name="Google Shape;134;p16"/>
          <p:cNvSpPr txBox="1"/>
          <p:nvPr>
            <p:ph idx="10" type="dt"/>
          </p:nvPr>
        </p:nvSpPr>
        <p:spPr>
          <a:xfrm>
            <a:off x="7678737" y="5883275"/>
            <a:ext cx="27432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5" name="Google Shape;135;p16"/>
          <p:cNvSpPr txBox="1"/>
          <p:nvPr>
            <p:ph idx="11" type="ftr"/>
          </p:nvPr>
        </p:nvSpPr>
        <p:spPr>
          <a:xfrm>
            <a:off x="913774" y="5883275"/>
            <a:ext cx="667288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6" name="Google Shape;136;p16"/>
          <p:cNvSpPr txBox="1"/>
          <p:nvPr>
            <p:ph idx="12" type="sldNum"/>
          </p:nvPr>
        </p:nvSpPr>
        <p:spPr>
          <a:xfrm>
            <a:off x="10514011" y="5883275"/>
            <a:ext cx="76421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37" name="Shape 137"/>
        <p:cNvGrpSpPr/>
        <p:nvPr/>
      </p:nvGrpSpPr>
      <p:grpSpPr>
        <a:xfrm>
          <a:off x="0" y="0"/>
          <a:ext cx="0" cy="0"/>
          <a:chOff x="0" y="0"/>
          <a:chExt cx="0" cy="0"/>
        </a:xfrm>
      </p:grpSpPr>
      <p:pic>
        <p:nvPicPr>
          <p:cNvPr descr="Droplets-HD-Content-R1d.png" id="138" name="Google Shape;138;p17"/>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39" name="Google Shape;139;p17"/>
          <p:cNvSpPr txBox="1"/>
          <p:nvPr>
            <p:ph type="title"/>
          </p:nvPr>
        </p:nvSpPr>
        <p:spPr>
          <a:xfrm>
            <a:off x="913775" y="618517"/>
            <a:ext cx="10364451" cy="1596177"/>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0" name="Google Shape;140;p17"/>
          <p:cNvSpPr txBox="1"/>
          <p:nvPr>
            <p:ph idx="1" type="body"/>
          </p:nvPr>
        </p:nvSpPr>
        <p:spPr>
          <a:xfrm rot="5400000">
            <a:off x="4383948" y="-1103079"/>
            <a:ext cx="3424107" cy="10364452"/>
          </a:xfrm>
          <a:prstGeom prst="rect">
            <a:avLst/>
          </a:prstGeom>
          <a:noFill/>
          <a:ln>
            <a:noFill/>
          </a:ln>
        </p:spPr>
        <p:txBody>
          <a:bodyPr anchorCtr="0" anchor="t" bIns="45700" lIns="91425" spcFirstLastPara="1" rIns="91425" wrap="square" tIns="45700">
            <a:noAutofit/>
          </a:bodyPr>
          <a:lstStyle>
            <a:lvl1pPr indent="-342900" lvl="0" marL="457200" algn="l">
              <a:lnSpc>
                <a:spcPct val="120000"/>
              </a:lnSpc>
              <a:spcBef>
                <a:spcPts val="1000"/>
              </a:spcBef>
              <a:spcAft>
                <a:spcPts val="0"/>
              </a:spcAft>
              <a:buSzPts val="1800"/>
              <a:buChar char="•"/>
              <a:defRPr/>
            </a:lvl1pPr>
            <a:lvl2pPr indent="-342900" lvl="1" marL="914400" algn="l">
              <a:lnSpc>
                <a:spcPct val="120000"/>
              </a:lnSpc>
              <a:spcBef>
                <a:spcPts val="500"/>
              </a:spcBef>
              <a:spcAft>
                <a:spcPts val="0"/>
              </a:spcAft>
              <a:buSzPts val="1800"/>
              <a:buChar char="•"/>
              <a:defRPr/>
            </a:lvl2pPr>
            <a:lvl3pPr indent="-342900" lvl="2" marL="1371600" algn="l">
              <a:lnSpc>
                <a:spcPct val="120000"/>
              </a:lnSpc>
              <a:spcBef>
                <a:spcPts val="500"/>
              </a:spcBef>
              <a:spcAft>
                <a:spcPts val="0"/>
              </a:spcAft>
              <a:buSzPts val="1800"/>
              <a:buChar char="•"/>
              <a:defRPr/>
            </a:lvl3pPr>
            <a:lvl4pPr indent="-342900" lvl="3" marL="1828800" algn="l">
              <a:lnSpc>
                <a:spcPct val="120000"/>
              </a:lnSpc>
              <a:spcBef>
                <a:spcPts val="500"/>
              </a:spcBef>
              <a:spcAft>
                <a:spcPts val="0"/>
              </a:spcAft>
              <a:buSzPts val="1800"/>
              <a:buChar char="•"/>
              <a:defRPr/>
            </a:lvl4pPr>
            <a:lvl5pPr indent="-342900" lvl="4" marL="2286000" algn="l">
              <a:lnSpc>
                <a:spcPct val="120000"/>
              </a:lnSpc>
              <a:spcBef>
                <a:spcPts val="500"/>
              </a:spcBef>
              <a:spcAft>
                <a:spcPts val="0"/>
              </a:spcAft>
              <a:buSzPts val="1800"/>
              <a:buChar char="•"/>
              <a:defRPr/>
            </a:lvl5pPr>
            <a:lvl6pPr indent="-342900" lvl="5" marL="2743200" algn="l">
              <a:lnSpc>
                <a:spcPct val="120000"/>
              </a:lnSpc>
              <a:spcBef>
                <a:spcPts val="500"/>
              </a:spcBef>
              <a:spcAft>
                <a:spcPts val="0"/>
              </a:spcAft>
              <a:buSzPts val="1800"/>
              <a:buChar char="•"/>
              <a:defRPr/>
            </a:lvl6pPr>
            <a:lvl7pPr indent="-342900" lvl="6" marL="3200400" algn="l">
              <a:lnSpc>
                <a:spcPct val="120000"/>
              </a:lnSpc>
              <a:spcBef>
                <a:spcPts val="500"/>
              </a:spcBef>
              <a:spcAft>
                <a:spcPts val="0"/>
              </a:spcAft>
              <a:buSzPts val="1800"/>
              <a:buChar char="•"/>
              <a:defRPr/>
            </a:lvl7pPr>
            <a:lvl8pPr indent="-342900" lvl="7" marL="3657600" algn="l">
              <a:lnSpc>
                <a:spcPct val="120000"/>
              </a:lnSpc>
              <a:spcBef>
                <a:spcPts val="500"/>
              </a:spcBef>
              <a:spcAft>
                <a:spcPts val="0"/>
              </a:spcAft>
              <a:buSzPts val="1800"/>
              <a:buChar char="•"/>
              <a:defRPr/>
            </a:lvl8pPr>
            <a:lvl9pPr indent="-342900" lvl="8" marL="4114800" algn="l">
              <a:lnSpc>
                <a:spcPct val="120000"/>
              </a:lnSpc>
              <a:spcBef>
                <a:spcPts val="500"/>
              </a:spcBef>
              <a:spcAft>
                <a:spcPts val="0"/>
              </a:spcAft>
              <a:buSzPts val="1800"/>
              <a:buChar char="•"/>
              <a:defRPr/>
            </a:lvl9pPr>
          </a:lstStyle>
          <a:p/>
        </p:txBody>
      </p:sp>
      <p:sp>
        <p:nvSpPr>
          <p:cNvPr id="141" name="Google Shape;141;p17"/>
          <p:cNvSpPr txBox="1"/>
          <p:nvPr>
            <p:ph idx="10" type="dt"/>
          </p:nvPr>
        </p:nvSpPr>
        <p:spPr>
          <a:xfrm>
            <a:off x="7678737" y="5883275"/>
            <a:ext cx="27432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2" name="Google Shape;142;p17"/>
          <p:cNvSpPr txBox="1"/>
          <p:nvPr>
            <p:ph idx="11" type="ftr"/>
          </p:nvPr>
        </p:nvSpPr>
        <p:spPr>
          <a:xfrm>
            <a:off x="913774" y="5883275"/>
            <a:ext cx="667288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3" name="Google Shape;143;p17"/>
          <p:cNvSpPr txBox="1"/>
          <p:nvPr>
            <p:ph idx="12" type="sldNum"/>
          </p:nvPr>
        </p:nvSpPr>
        <p:spPr>
          <a:xfrm>
            <a:off x="10514011" y="5883275"/>
            <a:ext cx="76421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44" name="Shape 144"/>
        <p:cNvGrpSpPr/>
        <p:nvPr/>
      </p:nvGrpSpPr>
      <p:grpSpPr>
        <a:xfrm>
          <a:off x="0" y="0"/>
          <a:ext cx="0" cy="0"/>
          <a:chOff x="0" y="0"/>
          <a:chExt cx="0" cy="0"/>
        </a:xfrm>
      </p:grpSpPr>
      <p:pic>
        <p:nvPicPr>
          <p:cNvPr descr="Droplets-HD-Content-R1d.png" id="145" name="Google Shape;145;p18"/>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46" name="Google Shape;146;p18"/>
          <p:cNvSpPr txBox="1"/>
          <p:nvPr>
            <p:ph type="title"/>
          </p:nvPr>
        </p:nvSpPr>
        <p:spPr>
          <a:xfrm rot="5400000">
            <a:off x="7410763" y="1923737"/>
            <a:ext cx="5181599" cy="2553326"/>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3600"/>
              <a:buFont typeface="Twentieth Century"/>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7" name="Google Shape;147;p18"/>
          <p:cNvSpPr txBox="1"/>
          <p:nvPr>
            <p:ph idx="1" type="body"/>
          </p:nvPr>
        </p:nvSpPr>
        <p:spPr>
          <a:xfrm rot="5400000">
            <a:off x="2152338" y="-628961"/>
            <a:ext cx="5181599" cy="7658724"/>
          </a:xfrm>
          <a:prstGeom prst="rect">
            <a:avLst/>
          </a:prstGeom>
          <a:noFill/>
          <a:ln>
            <a:noFill/>
          </a:ln>
        </p:spPr>
        <p:txBody>
          <a:bodyPr anchorCtr="0" anchor="t" bIns="45700" lIns="91425" spcFirstLastPara="1" rIns="91425" wrap="square" tIns="45700">
            <a:noAutofit/>
          </a:bodyPr>
          <a:lstStyle>
            <a:lvl1pPr indent="-342900" lvl="0" marL="457200" algn="l">
              <a:lnSpc>
                <a:spcPct val="120000"/>
              </a:lnSpc>
              <a:spcBef>
                <a:spcPts val="1000"/>
              </a:spcBef>
              <a:spcAft>
                <a:spcPts val="0"/>
              </a:spcAft>
              <a:buSzPts val="1800"/>
              <a:buChar char="•"/>
              <a:defRPr/>
            </a:lvl1pPr>
            <a:lvl2pPr indent="-342900" lvl="1" marL="914400" algn="l">
              <a:lnSpc>
                <a:spcPct val="120000"/>
              </a:lnSpc>
              <a:spcBef>
                <a:spcPts val="500"/>
              </a:spcBef>
              <a:spcAft>
                <a:spcPts val="0"/>
              </a:spcAft>
              <a:buSzPts val="1800"/>
              <a:buChar char="•"/>
              <a:defRPr/>
            </a:lvl2pPr>
            <a:lvl3pPr indent="-342900" lvl="2" marL="1371600" algn="l">
              <a:lnSpc>
                <a:spcPct val="120000"/>
              </a:lnSpc>
              <a:spcBef>
                <a:spcPts val="500"/>
              </a:spcBef>
              <a:spcAft>
                <a:spcPts val="0"/>
              </a:spcAft>
              <a:buSzPts val="1800"/>
              <a:buChar char="•"/>
              <a:defRPr/>
            </a:lvl3pPr>
            <a:lvl4pPr indent="-342900" lvl="3" marL="1828800" algn="l">
              <a:lnSpc>
                <a:spcPct val="120000"/>
              </a:lnSpc>
              <a:spcBef>
                <a:spcPts val="500"/>
              </a:spcBef>
              <a:spcAft>
                <a:spcPts val="0"/>
              </a:spcAft>
              <a:buSzPts val="1800"/>
              <a:buChar char="•"/>
              <a:defRPr/>
            </a:lvl4pPr>
            <a:lvl5pPr indent="-342900" lvl="4" marL="2286000" algn="l">
              <a:lnSpc>
                <a:spcPct val="120000"/>
              </a:lnSpc>
              <a:spcBef>
                <a:spcPts val="500"/>
              </a:spcBef>
              <a:spcAft>
                <a:spcPts val="0"/>
              </a:spcAft>
              <a:buSzPts val="1800"/>
              <a:buChar char="•"/>
              <a:defRPr/>
            </a:lvl5pPr>
            <a:lvl6pPr indent="-342900" lvl="5" marL="2743200" algn="l">
              <a:lnSpc>
                <a:spcPct val="120000"/>
              </a:lnSpc>
              <a:spcBef>
                <a:spcPts val="500"/>
              </a:spcBef>
              <a:spcAft>
                <a:spcPts val="0"/>
              </a:spcAft>
              <a:buSzPts val="1800"/>
              <a:buChar char="•"/>
              <a:defRPr/>
            </a:lvl6pPr>
            <a:lvl7pPr indent="-342900" lvl="6" marL="3200400" algn="l">
              <a:lnSpc>
                <a:spcPct val="120000"/>
              </a:lnSpc>
              <a:spcBef>
                <a:spcPts val="500"/>
              </a:spcBef>
              <a:spcAft>
                <a:spcPts val="0"/>
              </a:spcAft>
              <a:buSzPts val="1800"/>
              <a:buChar char="•"/>
              <a:defRPr/>
            </a:lvl7pPr>
            <a:lvl8pPr indent="-342900" lvl="7" marL="3657600" algn="l">
              <a:lnSpc>
                <a:spcPct val="120000"/>
              </a:lnSpc>
              <a:spcBef>
                <a:spcPts val="500"/>
              </a:spcBef>
              <a:spcAft>
                <a:spcPts val="0"/>
              </a:spcAft>
              <a:buSzPts val="1800"/>
              <a:buChar char="•"/>
              <a:defRPr/>
            </a:lvl8pPr>
            <a:lvl9pPr indent="-342900" lvl="8" marL="4114800" algn="l">
              <a:lnSpc>
                <a:spcPct val="120000"/>
              </a:lnSpc>
              <a:spcBef>
                <a:spcPts val="500"/>
              </a:spcBef>
              <a:spcAft>
                <a:spcPts val="0"/>
              </a:spcAft>
              <a:buSzPts val="1800"/>
              <a:buChar char="•"/>
              <a:defRPr/>
            </a:lvl9pPr>
          </a:lstStyle>
          <a:p/>
        </p:txBody>
      </p:sp>
      <p:sp>
        <p:nvSpPr>
          <p:cNvPr id="148" name="Google Shape;148;p18"/>
          <p:cNvSpPr txBox="1"/>
          <p:nvPr>
            <p:ph idx="10" type="dt"/>
          </p:nvPr>
        </p:nvSpPr>
        <p:spPr>
          <a:xfrm>
            <a:off x="7678737" y="5883275"/>
            <a:ext cx="27432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9" name="Google Shape;149;p18"/>
          <p:cNvSpPr txBox="1"/>
          <p:nvPr>
            <p:ph idx="11" type="ftr"/>
          </p:nvPr>
        </p:nvSpPr>
        <p:spPr>
          <a:xfrm>
            <a:off x="913774" y="5883275"/>
            <a:ext cx="667288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0" name="Google Shape;150;p18"/>
          <p:cNvSpPr txBox="1"/>
          <p:nvPr>
            <p:ph idx="12" type="sldNum"/>
          </p:nvPr>
        </p:nvSpPr>
        <p:spPr>
          <a:xfrm>
            <a:off x="10514011" y="5883275"/>
            <a:ext cx="76421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9" name="Shape 19"/>
        <p:cNvGrpSpPr/>
        <p:nvPr/>
      </p:nvGrpSpPr>
      <p:grpSpPr>
        <a:xfrm>
          <a:off x="0" y="0"/>
          <a:ext cx="0" cy="0"/>
          <a:chOff x="0" y="0"/>
          <a:chExt cx="0" cy="0"/>
        </a:xfrm>
      </p:grpSpPr>
      <p:pic>
        <p:nvPicPr>
          <p:cNvPr descr="Droplets-HD-Content-R1d.png" id="20" name="Google Shape;20;p3"/>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1" name="Google Shape;21;p3"/>
          <p:cNvSpPr txBox="1"/>
          <p:nvPr>
            <p:ph type="title"/>
          </p:nvPr>
        </p:nvSpPr>
        <p:spPr>
          <a:xfrm>
            <a:off x="913775" y="618517"/>
            <a:ext cx="10364451" cy="1596177"/>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 name="Google Shape;22;p3"/>
          <p:cNvSpPr txBox="1"/>
          <p:nvPr>
            <p:ph idx="10" type="dt"/>
          </p:nvPr>
        </p:nvSpPr>
        <p:spPr>
          <a:xfrm>
            <a:off x="7678737" y="5883275"/>
            <a:ext cx="27432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3"/>
          <p:cNvSpPr txBox="1"/>
          <p:nvPr>
            <p:ph idx="11" type="ftr"/>
          </p:nvPr>
        </p:nvSpPr>
        <p:spPr>
          <a:xfrm>
            <a:off x="913774" y="5883275"/>
            <a:ext cx="667288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3"/>
          <p:cNvSpPr txBox="1"/>
          <p:nvPr>
            <p:ph idx="12" type="sldNum"/>
          </p:nvPr>
        </p:nvSpPr>
        <p:spPr>
          <a:xfrm>
            <a:off x="10514011" y="5883275"/>
            <a:ext cx="76421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5" name="Shape 25"/>
        <p:cNvGrpSpPr/>
        <p:nvPr/>
      </p:nvGrpSpPr>
      <p:grpSpPr>
        <a:xfrm>
          <a:off x="0" y="0"/>
          <a:ext cx="0" cy="0"/>
          <a:chOff x="0" y="0"/>
          <a:chExt cx="0" cy="0"/>
        </a:xfrm>
      </p:grpSpPr>
      <p:pic>
        <p:nvPicPr>
          <p:cNvPr descr="Droplets-HD-Content-R1d.png" id="26" name="Google Shape;26;p4"/>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7" name="Google Shape;27;p4"/>
          <p:cNvSpPr txBox="1"/>
          <p:nvPr>
            <p:ph idx="10" type="dt"/>
          </p:nvPr>
        </p:nvSpPr>
        <p:spPr>
          <a:xfrm>
            <a:off x="7678737" y="5883275"/>
            <a:ext cx="27432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4"/>
          <p:cNvSpPr txBox="1"/>
          <p:nvPr>
            <p:ph idx="11" type="ftr"/>
          </p:nvPr>
        </p:nvSpPr>
        <p:spPr>
          <a:xfrm>
            <a:off x="913774" y="5883275"/>
            <a:ext cx="667288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4"/>
          <p:cNvSpPr txBox="1"/>
          <p:nvPr>
            <p:ph idx="12" type="sldNum"/>
          </p:nvPr>
        </p:nvSpPr>
        <p:spPr>
          <a:xfrm>
            <a:off x="10514011" y="5883275"/>
            <a:ext cx="76421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0" name="Shape 30"/>
        <p:cNvGrpSpPr/>
        <p:nvPr/>
      </p:nvGrpSpPr>
      <p:grpSpPr>
        <a:xfrm>
          <a:off x="0" y="0"/>
          <a:ext cx="0" cy="0"/>
          <a:chOff x="0" y="0"/>
          <a:chExt cx="0" cy="0"/>
        </a:xfrm>
      </p:grpSpPr>
      <p:pic>
        <p:nvPicPr>
          <p:cNvPr descr="Droplets-HD-Content-R1d.png" id="31" name="Google Shape;31;p5"/>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32" name="Google Shape;32;p5"/>
          <p:cNvSpPr txBox="1"/>
          <p:nvPr>
            <p:ph type="title"/>
          </p:nvPr>
        </p:nvSpPr>
        <p:spPr>
          <a:xfrm>
            <a:off x="913775" y="618517"/>
            <a:ext cx="10364451" cy="1596177"/>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5"/>
          <p:cNvSpPr txBox="1"/>
          <p:nvPr>
            <p:ph idx="1" type="body"/>
          </p:nvPr>
        </p:nvSpPr>
        <p:spPr>
          <a:xfrm>
            <a:off x="913774" y="2367092"/>
            <a:ext cx="10363826" cy="3424107"/>
          </a:xfrm>
          <a:prstGeom prst="rect">
            <a:avLst/>
          </a:prstGeom>
          <a:noFill/>
          <a:ln>
            <a:noFill/>
          </a:ln>
        </p:spPr>
        <p:txBody>
          <a:bodyPr anchorCtr="0" anchor="t" bIns="45700" lIns="91425" spcFirstLastPara="1" rIns="91425" wrap="square" tIns="45700">
            <a:noAutofit/>
          </a:bodyPr>
          <a:lstStyle>
            <a:lvl1pPr indent="-342900" lvl="0" marL="457200" algn="l">
              <a:lnSpc>
                <a:spcPct val="120000"/>
              </a:lnSpc>
              <a:spcBef>
                <a:spcPts val="1000"/>
              </a:spcBef>
              <a:spcAft>
                <a:spcPts val="0"/>
              </a:spcAft>
              <a:buSzPts val="1800"/>
              <a:buChar char="•"/>
              <a:defRPr/>
            </a:lvl1pPr>
            <a:lvl2pPr indent="-342900" lvl="1" marL="914400" algn="l">
              <a:lnSpc>
                <a:spcPct val="120000"/>
              </a:lnSpc>
              <a:spcBef>
                <a:spcPts val="500"/>
              </a:spcBef>
              <a:spcAft>
                <a:spcPts val="0"/>
              </a:spcAft>
              <a:buSzPts val="1800"/>
              <a:buChar char="•"/>
              <a:defRPr/>
            </a:lvl2pPr>
            <a:lvl3pPr indent="-342900" lvl="2" marL="1371600" algn="l">
              <a:lnSpc>
                <a:spcPct val="120000"/>
              </a:lnSpc>
              <a:spcBef>
                <a:spcPts val="500"/>
              </a:spcBef>
              <a:spcAft>
                <a:spcPts val="0"/>
              </a:spcAft>
              <a:buSzPts val="1800"/>
              <a:buChar char="•"/>
              <a:defRPr/>
            </a:lvl3pPr>
            <a:lvl4pPr indent="-342900" lvl="3" marL="1828800" algn="l">
              <a:lnSpc>
                <a:spcPct val="120000"/>
              </a:lnSpc>
              <a:spcBef>
                <a:spcPts val="500"/>
              </a:spcBef>
              <a:spcAft>
                <a:spcPts val="0"/>
              </a:spcAft>
              <a:buSzPts val="1800"/>
              <a:buChar char="•"/>
              <a:defRPr/>
            </a:lvl4pPr>
            <a:lvl5pPr indent="-342900" lvl="4" marL="2286000" algn="l">
              <a:lnSpc>
                <a:spcPct val="120000"/>
              </a:lnSpc>
              <a:spcBef>
                <a:spcPts val="500"/>
              </a:spcBef>
              <a:spcAft>
                <a:spcPts val="0"/>
              </a:spcAft>
              <a:buSzPts val="1800"/>
              <a:buChar char="•"/>
              <a:defRPr/>
            </a:lvl5pPr>
            <a:lvl6pPr indent="-342900" lvl="5" marL="2743200" algn="l">
              <a:lnSpc>
                <a:spcPct val="120000"/>
              </a:lnSpc>
              <a:spcBef>
                <a:spcPts val="500"/>
              </a:spcBef>
              <a:spcAft>
                <a:spcPts val="0"/>
              </a:spcAft>
              <a:buSzPts val="1800"/>
              <a:buChar char="•"/>
              <a:defRPr/>
            </a:lvl6pPr>
            <a:lvl7pPr indent="-342900" lvl="6" marL="3200400" algn="l">
              <a:lnSpc>
                <a:spcPct val="120000"/>
              </a:lnSpc>
              <a:spcBef>
                <a:spcPts val="500"/>
              </a:spcBef>
              <a:spcAft>
                <a:spcPts val="0"/>
              </a:spcAft>
              <a:buSzPts val="1800"/>
              <a:buChar char="•"/>
              <a:defRPr/>
            </a:lvl7pPr>
            <a:lvl8pPr indent="-342900" lvl="7" marL="3657600" algn="l">
              <a:lnSpc>
                <a:spcPct val="120000"/>
              </a:lnSpc>
              <a:spcBef>
                <a:spcPts val="500"/>
              </a:spcBef>
              <a:spcAft>
                <a:spcPts val="0"/>
              </a:spcAft>
              <a:buSzPts val="1800"/>
              <a:buChar char="•"/>
              <a:defRPr/>
            </a:lvl8pPr>
            <a:lvl9pPr indent="-342900" lvl="8" marL="4114800" algn="l">
              <a:lnSpc>
                <a:spcPct val="120000"/>
              </a:lnSpc>
              <a:spcBef>
                <a:spcPts val="500"/>
              </a:spcBef>
              <a:spcAft>
                <a:spcPts val="0"/>
              </a:spcAft>
              <a:buSzPts val="1800"/>
              <a:buChar char="•"/>
              <a:defRPr/>
            </a:lvl9pPr>
          </a:lstStyle>
          <a:p/>
        </p:txBody>
      </p:sp>
      <p:sp>
        <p:nvSpPr>
          <p:cNvPr id="34" name="Google Shape;34;p5"/>
          <p:cNvSpPr txBox="1"/>
          <p:nvPr>
            <p:ph idx="10" type="dt"/>
          </p:nvPr>
        </p:nvSpPr>
        <p:spPr>
          <a:xfrm>
            <a:off x="7678737" y="5883275"/>
            <a:ext cx="27432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5"/>
          <p:cNvSpPr txBox="1"/>
          <p:nvPr>
            <p:ph idx="11" type="ftr"/>
          </p:nvPr>
        </p:nvSpPr>
        <p:spPr>
          <a:xfrm>
            <a:off x="913774" y="5883275"/>
            <a:ext cx="667288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5"/>
          <p:cNvSpPr txBox="1"/>
          <p:nvPr>
            <p:ph idx="12" type="sldNum"/>
          </p:nvPr>
        </p:nvSpPr>
        <p:spPr>
          <a:xfrm>
            <a:off x="10514011" y="5883275"/>
            <a:ext cx="76421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7" name="Shape 37"/>
        <p:cNvGrpSpPr/>
        <p:nvPr/>
      </p:nvGrpSpPr>
      <p:grpSpPr>
        <a:xfrm>
          <a:off x="0" y="0"/>
          <a:ext cx="0" cy="0"/>
          <a:chOff x="0" y="0"/>
          <a:chExt cx="0" cy="0"/>
        </a:xfrm>
      </p:grpSpPr>
      <p:pic>
        <p:nvPicPr>
          <p:cNvPr descr="Droplets-HD-Content-R1d.png" id="38" name="Google Shape;38;p6"/>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39" name="Google Shape;39;p6"/>
          <p:cNvSpPr txBox="1"/>
          <p:nvPr>
            <p:ph type="title"/>
          </p:nvPr>
        </p:nvSpPr>
        <p:spPr>
          <a:xfrm>
            <a:off x="913774" y="828563"/>
            <a:ext cx="10351752" cy="2736819"/>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4000"/>
              <a:buFont typeface="Twentieth Century"/>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 name="Google Shape;40;p6"/>
          <p:cNvSpPr txBox="1"/>
          <p:nvPr>
            <p:ph idx="1" type="body"/>
          </p:nvPr>
        </p:nvSpPr>
        <p:spPr>
          <a:xfrm>
            <a:off x="913774" y="3657457"/>
            <a:ext cx="10351752" cy="1368183"/>
          </a:xfrm>
          <a:prstGeom prst="rect">
            <a:avLst/>
          </a:prstGeom>
          <a:noFill/>
          <a:ln>
            <a:noFill/>
          </a:ln>
        </p:spPr>
        <p:txBody>
          <a:bodyPr anchorCtr="0" anchor="t" bIns="45700" lIns="91425" spcFirstLastPara="1" rIns="91425" wrap="square" tIns="45700">
            <a:noAutofit/>
          </a:bodyPr>
          <a:lstStyle>
            <a:lvl1pPr indent="-228600" lvl="0" marL="457200" algn="ctr">
              <a:lnSpc>
                <a:spcPct val="120000"/>
              </a:lnSpc>
              <a:spcBef>
                <a:spcPts val="1000"/>
              </a:spcBef>
              <a:spcAft>
                <a:spcPts val="0"/>
              </a:spcAft>
              <a:buSzPts val="2000"/>
              <a:buNone/>
              <a:defRPr sz="2000">
                <a:solidFill>
                  <a:srgbClr val="7F7F7F"/>
                </a:solidFill>
              </a:defRPr>
            </a:lvl1pPr>
            <a:lvl2pPr indent="-228600" lvl="1" marL="914400" algn="l">
              <a:lnSpc>
                <a:spcPct val="120000"/>
              </a:lnSpc>
              <a:spcBef>
                <a:spcPts val="500"/>
              </a:spcBef>
              <a:spcAft>
                <a:spcPts val="0"/>
              </a:spcAft>
              <a:buSzPts val="2000"/>
              <a:buNone/>
              <a:defRPr sz="2000">
                <a:solidFill>
                  <a:srgbClr val="888888"/>
                </a:solidFill>
              </a:defRPr>
            </a:lvl2pPr>
            <a:lvl3pPr indent="-228600" lvl="2" marL="1371600" algn="l">
              <a:lnSpc>
                <a:spcPct val="120000"/>
              </a:lnSpc>
              <a:spcBef>
                <a:spcPts val="500"/>
              </a:spcBef>
              <a:spcAft>
                <a:spcPts val="0"/>
              </a:spcAft>
              <a:buSzPts val="1800"/>
              <a:buNone/>
              <a:defRPr sz="1800">
                <a:solidFill>
                  <a:srgbClr val="888888"/>
                </a:solidFill>
              </a:defRPr>
            </a:lvl3pPr>
            <a:lvl4pPr indent="-228600" lvl="3" marL="1828800" algn="l">
              <a:lnSpc>
                <a:spcPct val="120000"/>
              </a:lnSpc>
              <a:spcBef>
                <a:spcPts val="500"/>
              </a:spcBef>
              <a:spcAft>
                <a:spcPts val="0"/>
              </a:spcAft>
              <a:buSzPts val="1600"/>
              <a:buNone/>
              <a:defRPr sz="1600">
                <a:solidFill>
                  <a:srgbClr val="888888"/>
                </a:solidFill>
              </a:defRPr>
            </a:lvl4pPr>
            <a:lvl5pPr indent="-228600" lvl="4" marL="2286000" algn="l">
              <a:lnSpc>
                <a:spcPct val="120000"/>
              </a:lnSpc>
              <a:spcBef>
                <a:spcPts val="500"/>
              </a:spcBef>
              <a:spcAft>
                <a:spcPts val="0"/>
              </a:spcAft>
              <a:buSzPts val="1600"/>
              <a:buNone/>
              <a:defRPr sz="1600">
                <a:solidFill>
                  <a:srgbClr val="888888"/>
                </a:solidFill>
              </a:defRPr>
            </a:lvl5pPr>
            <a:lvl6pPr indent="-228600" lvl="5" marL="2743200" algn="l">
              <a:lnSpc>
                <a:spcPct val="120000"/>
              </a:lnSpc>
              <a:spcBef>
                <a:spcPts val="500"/>
              </a:spcBef>
              <a:spcAft>
                <a:spcPts val="0"/>
              </a:spcAft>
              <a:buSzPts val="1600"/>
              <a:buNone/>
              <a:defRPr sz="1600">
                <a:solidFill>
                  <a:srgbClr val="888888"/>
                </a:solidFill>
              </a:defRPr>
            </a:lvl6pPr>
            <a:lvl7pPr indent="-228600" lvl="6" marL="3200400" algn="l">
              <a:lnSpc>
                <a:spcPct val="120000"/>
              </a:lnSpc>
              <a:spcBef>
                <a:spcPts val="500"/>
              </a:spcBef>
              <a:spcAft>
                <a:spcPts val="0"/>
              </a:spcAft>
              <a:buSzPts val="1600"/>
              <a:buNone/>
              <a:defRPr sz="1600">
                <a:solidFill>
                  <a:srgbClr val="888888"/>
                </a:solidFill>
              </a:defRPr>
            </a:lvl7pPr>
            <a:lvl8pPr indent="-228600" lvl="7" marL="3657600" algn="l">
              <a:lnSpc>
                <a:spcPct val="120000"/>
              </a:lnSpc>
              <a:spcBef>
                <a:spcPts val="500"/>
              </a:spcBef>
              <a:spcAft>
                <a:spcPts val="0"/>
              </a:spcAft>
              <a:buSzPts val="1600"/>
              <a:buNone/>
              <a:defRPr sz="1600">
                <a:solidFill>
                  <a:srgbClr val="888888"/>
                </a:solidFill>
              </a:defRPr>
            </a:lvl8pPr>
            <a:lvl9pPr indent="-228600" lvl="8" marL="4114800" algn="l">
              <a:lnSpc>
                <a:spcPct val="120000"/>
              </a:lnSpc>
              <a:spcBef>
                <a:spcPts val="500"/>
              </a:spcBef>
              <a:spcAft>
                <a:spcPts val="0"/>
              </a:spcAft>
              <a:buSzPts val="1600"/>
              <a:buNone/>
              <a:defRPr sz="1600">
                <a:solidFill>
                  <a:srgbClr val="888888"/>
                </a:solidFill>
              </a:defRPr>
            </a:lvl9pPr>
          </a:lstStyle>
          <a:p/>
        </p:txBody>
      </p:sp>
      <p:sp>
        <p:nvSpPr>
          <p:cNvPr id="41" name="Google Shape;41;p6"/>
          <p:cNvSpPr txBox="1"/>
          <p:nvPr>
            <p:ph idx="10" type="dt"/>
          </p:nvPr>
        </p:nvSpPr>
        <p:spPr>
          <a:xfrm>
            <a:off x="7678737" y="5883275"/>
            <a:ext cx="27432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6"/>
          <p:cNvSpPr txBox="1"/>
          <p:nvPr>
            <p:ph idx="11" type="ftr"/>
          </p:nvPr>
        </p:nvSpPr>
        <p:spPr>
          <a:xfrm>
            <a:off x="913774" y="5883275"/>
            <a:ext cx="667288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6"/>
          <p:cNvSpPr txBox="1"/>
          <p:nvPr>
            <p:ph idx="12" type="sldNum"/>
          </p:nvPr>
        </p:nvSpPr>
        <p:spPr>
          <a:xfrm>
            <a:off x="10514011" y="5883275"/>
            <a:ext cx="76421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4" name="Shape 44"/>
        <p:cNvGrpSpPr/>
        <p:nvPr/>
      </p:nvGrpSpPr>
      <p:grpSpPr>
        <a:xfrm>
          <a:off x="0" y="0"/>
          <a:ext cx="0" cy="0"/>
          <a:chOff x="0" y="0"/>
          <a:chExt cx="0" cy="0"/>
        </a:xfrm>
      </p:grpSpPr>
      <p:pic>
        <p:nvPicPr>
          <p:cNvPr descr="Droplets-HD-Content-R1d.png" id="45" name="Google Shape;45;p7"/>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46" name="Google Shape;46;p7"/>
          <p:cNvSpPr txBox="1"/>
          <p:nvPr>
            <p:ph type="title"/>
          </p:nvPr>
        </p:nvSpPr>
        <p:spPr>
          <a:xfrm>
            <a:off x="913775" y="618517"/>
            <a:ext cx="10364451" cy="1596177"/>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7"/>
          <p:cNvSpPr txBox="1"/>
          <p:nvPr>
            <p:ph idx="1" type="body"/>
          </p:nvPr>
        </p:nvSpPr>
        <p:spPr>
          <a:xfrm>
            <a:off x="913774" y="2367092"/>
            <a:ext cx="5106026" cy="3424107"/>
          </a:xfrm>
          <a:prstGeom prst="rect">
            <a:avLst/>
          </a:prstGeom>
          <a:noFill/>
          <a:ln>
            <a:noFill/>
          </a:ln>
        </p:spPr>
        <p:txBody>
          <a:bodyPr anchorCtr="0" anchor="t" bIns="45700" lIns="91425" spcFirstLastPara="1" rIns="91425" wrap="square" tIns="45700">
            <a:noAutofit/>
          </a:bodyPr>
          <a:lstStyle>
            <a:lvl1pPr indent="-342900" lvl="0" marL="457200" algn="l">
              <a:lnSpc>
                <a:spcPct val="120000"/>
              </a:lnSpc>
              <a:spcBef>
                <a:spcPts val="1000"/>
              </a:spcBef>
              <a:spcAft>
                <a:spcPts val="0"/>
              </a:spcAft>
              <a:buSzPts val="1800"/>
              <a:buChar char="•"/>
              <a:defRPr/>
            </a:lvl1pPr>
            <a:lvl2pPr indent="-342900" lvl="1" marL="914400" algn="l">
              <a:lnSpc>
                <a:spcPct val="120000"/>
              </a:lnSpc>
              <a:spcBef>
                <a:spcPts val="500"/>
              </a:spcBef>
              <a:spcAft>
                <a:spcPts val="0"/>
              </a:spcAft>
              <a:buSzPts val="1800"/>
              <a:buChar char="•"/>
              <a:defRPr/>
            </a:lvl2pPr>
            <a:lvl3pPr indent="-342900" lvl="2" marL="1371600" algn="l">
              <a:lnSpc>
                <a:spcPct val="120000"/>
              </a:lnSpc>
              <a:spcBef>
                <a:spcPts val="500"/>
              </a:spcBef>
              <a:spcAft>
                <a:spcPts val="0"/>
              </a:spcAft>
              <a:buSzPts val="1800"/>
              <a:buChar char="•"/>
              <a:defRPr/>
            </a:lvl3pPr>
            <a:lvl4pPr indent="-342900" lvl="3" marL="1828800" algn="l">
              <a:lnSpc>
                <a:spcPct val="120000"/>
              </a:lnSpc>
              <a:spcBef>
                <a:spcPts val="500"/>
              </a:spcBef>
              <a:spcAft>
                <a:spcPts val="0"/>
              </a:spcAft>
              <a:buSzPts val="1800"/>
              <a:buChar char="•"/>
              <a:defRPr/>
            </a:lvl4pPr>
            <a:lvl5pPr indent="-342900" lvl="4" marL="2286000" algn="l">
              <a:lnSpc>
                <a:spcPct val="120000"/>
              </a:lnSpc>
              <a:spcBef>
                <a:spcPts val="500"/>
              </a:spcBef>
              <a:spcAft>
                <a:spcPts val="0"/>
              </a:spcAft>
              <a:buSzPts val="1800"/>
              <a:buChar char="•"/>
              <a:defRPr/>
            </a:lvl5pPr>
            <a:lvl6pPr indent="-342900" lvl="5" marL="2743200" algn="l">
              <a:lnSpc>
                <a:spcPct val="120000"/>
              </a:lnSpc>
              <a:spcBef>
                <a:spcPts val="500"/>
              </a:spcBef>
              <a:spcAft>
                <a:spcPts val="0"/>
              </a:spcAft>
              <a:buSzPts val="1800"/>
              <a:buChar char="•"/>
              <a:defRPr/>
            </a:lvl6pPr>
            <a:lvl7pPr indent="-342900" lvl="6" marL="3200400" algn="l">
              <a:lnSpc>
                <a:spcPct val="120000"/>
              </a:lnSpc>
              <a:spcBef>
                <a:spcPts val="500"/>
              </a:spcBef>
              <a:spcAft>
                <a:spcPts val="0"/>
              </a:spcAft>
              <a:buSzPts val="1800"/>
              <a:buChar char="•"/>
              <a:defRPr/>
            </a:lvl7pPr>
            <a:lvl8pPr indent="-342900" lvl="7" marL="3657600" algn="l">
              <a:lnSpc>
                <a:spcPct val="120000"/>
              </a:lnSpc>
              <a:spcBef>
                <a:spcPts val="500"/>
              </a:spcBef>
              <a:spcAft>
                <a:spcPts val="0"/>
              </a:spcAft>
              <a:buSzPts val="1800"/>
              <a:buChar char="•"/>
              <a:defRPr/>
            </a:lvl8pPr>
            <a:lvl9pPr indent="-342900" lvl="8" marL="4114800" algn="l">
              <a:lnSpc>
                <a:spcPct val="120000"/>
              </a:lnSpc>
              <a:spcBef>
                <a:spcPts val="500"/>
              </a:spcBef>
              <a:spcAft>
                <a:spcPts val="0"/>
              </a:spcAft>
              <a:buSzPts val="1800"/>
              <a:buChar char="•"/>
              <a:defRPr/>
            </a:lvl9pPr>
          </a:lstStyle>
          <a:p/>
        </p:txBody>
      </p:sp>
      <p:sp>
        <p:nvSpPr>
          <p:cNvPr id="48" name="Google Shape;48;p7"/>
          <p:cNvSpPr txBox="1"/>
          <p:nvPr>
            <p:ph idx="2" type="body"/>
          </p:nvPr>
        </p:nvSpPr>
        <p:spPr>
          <a:xfrm>
            <a:off x="6172200" y="2367092"/>
            <a:ext cx="5105400" cy="3424107"/>
          </a:xfrm>
          <a:prstGeom prst="rect">
            <a:avLst/>
          </a:prstGeom>
          <a:noFill/>
          <a:ln>
            <a:noFill/>
          </a:ln>
        </p:spPr>
        <p:txBody>
          <a:bodyPr anchorCtr="0" anchor="t" bIns="45700" lIns="91425" spcFirstLastPara="1" rIns="91425" wrap="square" tIns="45700">
            <a:noAutofit/>
          </a:bodyPr>
          <a:lstStyle>
            <a:lvl1pPr indent="-342900" lvl="0" marL="457200" algn="l">
              <a:lnSpc>
                <a:spcPct val="120000"/>
              </a:lnSpc>
              <a:spcBef>
                <a:spcPts val="1000"/>
              </a:spcBef>
              <a:spcAft>
                <a:spcPts val="0"/>
              </a:spcAft>
              <a:buSzPts val="1800"/>
              <a:buChar char="•"/>
              <a:defRPr/>
            </a:lvl1pPr>
            <a:lvl2pPr indent="-342900" lvl="1" marL="914400" algn="l">
              <a:lnSpc>
                <a:spcPct val="120000"/>
              </a:lnSpc>
              <a:spcBef>
                <a:spcPts val="500"/>
              </a:spcBef>
              <a:spcAft>
                <a:spcPts val="0"/>
              </a:spcAft>
              <a:buSzPts val="1800"/>
              <a:buChar char="•"/>
              <a:defRPr/>
            </a:lvl2pPr>
            <a:lvl3pPr indent="-342900" lvl="2" marL="1371600" algn="l">
              <a:lnSpc>
                <a:spcPct val="120000"/>
              </a:lnSpc>
              <a:spcBef>
                <a:spcPts val="500"/>
              </a:spcBef>
              <a:spcAft>
                <a:spcPts val="0"/>
              </a:spcAft>
              <a:buSzPts val="1800"/>
              <a:buChar char="•"/>
              <a:defRPr/>
            </a:lvl3pPr>
            <a:lvl4pPr indent="-342900" lvl="3" marL="1828800" algn="l">
              <a:lnSpc>
                <a:spcPct val="120000"/>
              </a:lnSpc>
              <a:spcBef>
                <a:spcPts val="500"/>
              </a:spcBef>
              <a:spcAft>
                <a:spcPts val="0"/>
              </a:spcAft>
              <a:buSzPts val="1800"/>
              <a:buChar char="•"/>
              <a:defRPr/>
            </a:lvl4pPr>
            <a:lvl5pPr indent="-342900" lvl="4" marL="2286000" algn="l">
              <a:lnSpc>
                <a:spcPct val="120000"/>
              </a:lnSpc>
              <a:spcBef>
                <a:spcPts val="500"/>
              </a:spcBef>
              <a:spcAft>
                <a:spcPts val="0"/>
              </a:spcAft>
              <a:buSzPts val="1800"/>
              <a:buChar char="•"/>
              <a:defRPr/>
            </a:lvl5pPr>
            <a:lvl6pPr indent="-342900" lvl="5" marL="2743200" algn="l">
              <a:lnSpc>
                <a:spcPct val="120000"/>
              </a:lnSpc>
              <a:spcBef>
                <a:spcPts val="500"/>
              </a:spcBef>
              <a:spcAft>
                <a:spcPts val="0"/>
              </a:spcAft>
              <a:buSzPts val="1800"/>
              <a:buChar char="•"/>
              <a:defRPr/>
            </a:lvl6pPr>
            <a:lvl7pPr indent="-342900" lvl="6" marL="3200400" algn="l">
              <a:lnSpc>
                <a:spcPct val="120000"/>
              </a:lnSpc>
              <a:spcBef>
                <a:spcPts val="500"/>
              </a:spcBef>
              <a:spcAft>
                <a:spcPts val="0"/>
              </a:spcAft>
              <a:buSzPts val="1800"/>
              <a:buChar char="•"/>
              <a:defRPr/>
            </a:lvl7pPr>
            <a:lvl8pPr indent="-342900" lvl="7" marL="3657600" algn="l">
              <a:lnSpc>
                <a:spcPct val="120000"/>
              </a:lnSpc>
              <a:spcBef>
                <a:spcPts val="500"/>
              </a:spcBef>
              <a:spcAft>
                <a:spcPts val="0"/>
              </a:spcAft>
              <a:buSzPts val="1800"/>
              <a:buChar char="•"/>
              <a:defRPr/>
            </a:lvl8pPr>
            <a:lvl9pPr indent="-342900" lvl="8" marL="4114800" algn="l">
              <a:lnSpc>
                <a:spcPct val="120000"/>
              </a:lnSpc>
              <a:spcBef>
                <a:spcPts val="500"/>
              </a:spcBef>
              <a:spcAft>
                <a:spcPts val="0"/>
              </a:spcAft>
              <a:buSzPts val="1800"/>
              <a:buChar char="•"/>
              <a:defRPr/>
            </a:lvl9pPr>
          </a:lstStyle>
          <a:p/>
        </p:txBody>
      </p:sp>
      <p:sp>
        <p:nvSpPr>
          <p:cNvPr id="49" name="Google Shape;49;p7"/>
          <p:cNvSpPr txBox="1"/>
          <p:nvPr>
            <p:ph idx="10" type="dt"/>
          </p:nvPr>
        </p:nvSpPr>
        <p:spPr>
          <a:xfrm>
            <a:off x="7678737" y="5883275"/>
            <a:ext cx="27432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7"/>
          <p:cNvSpPr txBox="1"/>
          <p:nvPr>
            <p:ph idx="11" type="ftr"/>
          </p:nvPr>
        </p:nvSpPr>
        <p:spPr>
          <a:xfrm>
            <a:off x="913774" y="5883275"/>
            <a:ext cx="667288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7"/>
          <p:cNvSpPr txBox="1"/>
          <p:nvPr>
            <p:ph idx="12" type="sldNum"/>
          </p:nvPr>
        </p:nvSpPr>
        <p:spPr>
          <a:xfrm>
            <a:off x="10514011" y="5883275"/>
            <a:ext cx="76421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2" name="Shape 52"/>
        <p:cNvGrpSpPr/>
        <p:nvPr/>
      </p:nvGrpSpPr>
      <p:grpSpPr>
        <a:xfrm>
          <a:off x="0" y="0"/>
          <a:ext cx="0" cy="0"/>
          <a:chOff x="0" y="0"/>
          <a:chExt cx="0" cy="0"/>
        </a:xfrm>
      </p:grpSpPr>
      <p:pic>
        <p:nvPicPr>
          <p:cNvPr descr="Droplets-HD-Content-R1d.png" id="53" name="Google Shape;53;p8"/>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54" name="Google Shape;54;p8"/>
          <p:cNvSpPr txBox="1"/>
          <p:nvPr>
            <p:ph type="title"/>
          </p:nvPr>
        </p:nvSpPr>
        <p:spPr>
          <a:xfrm>
            <a:off x="913775" y="618517"/>
            <a:ext cx="10364451" cy="1596177"/>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 name="Google Shape;55;p8"/>
          <p:cNvSpPr txBox="1"/>
          <p:nvPr>
            <p:ph idx="1" type="body"/>
          </p:nvPr>
        </p:nvSpPr>
        <p:spPr>
          <a:xfrm>
            <a:off x="1146328" y="2371018"/>
            <a:ext cx="4873474" cy="679994"/>
          </a:xfrm>
          <a:prstGeom prst="rect">
            <a:avLst/>
          </a:prstGeom>
          <a:noFill/>
          <a:ln>
            <a:noFill/>
          </a:ln>
        </p:spPr>
        <p:txBody>
          <a:bodyPr anchorCtr="0" anchor="b" bIns="45700" lIns="91425" spcFirstLastPara="1" rIns="91425" wrap="square" tIns="45700">
            <a:noAutofit/>
          </a:bodyPr>
          <a:lstStyle>
            <a:lvl1pPr indent="-228600" lvl="0" marL="457200" algn="l">
              <a:lnSpc>
                <a:spcPct val="85000"/>
              </a:lnSpc>
              <a:spcBef>
                <a:spcPts val="1000"/>
              </a:spcBef>
              <a:spcAft>
                <a:spcPts val="0"/>
              </a:spcAft>
              <a:buSzPts val="2600"/>
              <a:buNone/>
              <a:defRPr b="0" sz="2600">
                <a:solidFill>
                  <a:schemeClr val="dk1"/>
                </a:solidFill>
              </a:defRPr>
            </a:lvl1pPr>
            <a:lvl2pPr indent="-228600" lvl="1" marL="914400" algn="l">
              <a:lnSpc>
                <a:spcPct val="120000"/>
              </a:lnSpc>
              <a:spcBef>
                <a:spcPts val="500"/>
              </a:spcBef>
              <a:spcAft>
                <a:spcPts val="0"/>
              </a:spcAft>
              <a:buSzPts val="2000"/>
              <a:buNone/>
              <a:defRPr b="1" sz="2000"/>
            </a:lvl2pPr>
            <a:lvl3pPr indent="-228600" lvl="2" marL="1371600" algn="l">
              <a:lnSpc>
                <a:spcPct val="120000"/>
              </a:lnSpc>
              <a:spcBef>
                <a:spcPts val="500"/>
              </a:spcBef>
              <a:spcAft>
                <a:spcPts val="0"/>
              </a:spcAft>
              <a:buSzPts val="1800"/>
              <a:buNone/>
              <a:defRPr b="1" sz="1800"/>
            </a:lvl3pPr>
            <a:lvl4pPr indent="-228600" lvl="3" marL="1828800" algn="l">
              <a:lnSpc>
                <a:spcPct val="120000"/>
              </a:lnSpc>
              <a:spcBef>
                <a:spcPts val="500"/>
              </a:spcBef>
              <a:spcAft>
                <a:spcPts val="0"/>
              </a:spcAft>
              <a:buSzPts val="1600"/>
              <a:buNone/>
              <a:defRPr b="1" sz="1600"/>
            </a:lvl4pPr>
            <a:lvl5pPr indent="-228600" lvl="4" marL="2286000" algn="l">
              <a:lnSpc>
                <a:spcPct val="120000"/>
              </a:lnSpc>
              <a:spcBef>
                <a:spcPts val="500"/>
              </a:spcBef>
              <a:spcAft>
                <a:spcPts val="0"/>
              </a:spcAft>
              <a:buSzPts val="1600"/>
              <a:buNone/>
              <a:defRPr b="1" sz="1600"/>
            </a:lvl5pPr>
            <a:lvl6pPr indent="-228600" lvl="5" marL="2743200" algn="l">
              <a:lnSpc>
                <a:spcPct val="120000"/>
              </a:lnSpc>
              <a:spcBef>
                <a:spcPts val="500"/>
              </a:spcBef>
              <a:spcAft>
                <a:spcPts val="0"/>
              </a:spcAft>
              <a:buSzPts val="1600"/>
              <a:buNone/>
              <a:defRPr b="1" sz="1600"/>
            </a:lvl6pPr>
            <a:lvl7pPr indent="-228600" lvl="6" marL="3200400" algn="l">
              <a:lnSpc>
                <a:spcPct val="120000"/>
              </a:lnSpc>
              <a:spcBef>
                <a:spcPts val="500"/>
              </a:spcBef>
              <a:spcAft>
                <a:spcPts val="0"/>
              </a:spcAft>
              <a:buSzPts val="1600"/>
              <a:buNone/>
              <a:defRPr b="1" sz="1600"/>
            </a:lvl7pPr>
            <a:lvl8pPr indent="-228600" lvl="7" marL="3657600" algn="l">
              <a:lnSpc>
                <a:spcPct val="120000"/>
              </a:lnSpc>
              <a:spcBef>
                <a:spcPts val="500"/>
              </a:spcBef>
              <a:spcAft>
                <a:spcPts val="0"/>
              </a:spcAft>
              <a:buSzPts val="1600"/>
              <a:buNone/>
              <a:defRPr b="1" sz="1600"/>
            </a:lvl8pPr>
            <a:lvl9pPr indent="-228600" lvl="8" marL="4114800" algn="l">
              <a:lnSpc>
                <a:spcPct val="120000"/>
              </a:lnSpc>
              <a:spcBef>
                <a:spcPts val="500"/>
              </a:spcBef>
              <a:spcAft>
                <a:spcPts val="0"/>
              </a:spcAft>
              <a:buSzPts val="1600"/>
              <a:buNone/>
              <a:defRPr b="1" sz="1600"/>
            </a:lvl9pPr>
          </a:lstStyle>
          <a:p/>
        </p:txBody>
      </p:sp>
      <p:sp>
        <p:nvSpPr>
          <p:cNvPr id="56" name="Google Shape;56;p8"/>
          <p:cNvSpPr txBox="1"/>
          <p:nvPr>
            <p:ph idx="2" type="body"/>
          </p:nvPr>
        </p:nvSpPr>
        <p:spPr>
          <a:xfrm>
            <a:off x="913774" y="3051012"/>
            <a:ext cx="5106027" cy="2740187"/>
          </a:xfrm>
          <a:prstGeom prst="rect">
            <a:avLst/>
          </a:prstGeom>
          <a:noFill/>
          <a:ln>
            <a:noFill/>
          </a:ln>
        </p:spPr>
        <p:txBody>
          <a:bodyPr anchorCtr="0" anchor="t" bIns="45700" lIns="91425" spcFirstLastPara="1" rIns="91425" wrap="square" tIns="45700">
            <a:noAutofit/>
          </a:bodyPr>
          <a:lstStyle>
            <a:lvl1pPr indent="-342900" lvl="0" marL="457200" algn="l">
              <a:lnSpc>
                <a:spcPct val="120000"/>
              </a:lnSpc>
              <a:spcBef>
                <a:spcPts val="1000"/>
              </a:spcBef>
              <a:spcAft>
                <a:spcPts val="0"/>
              </a:spcAft>
              <a:buSzPts val="1800"/>
              <a:buChar char="•"/>
              <a:defRPr/>
            </a:lvl1pPr>
            <a:lvl2pPr indent="-342900" lvl="1" marL="914400" algn="l">
              <a:lnSpc>
                <a:spcPct val="120000"/>
              </a:lnSpc>
              <a:spcBef>
                <a:spcPts val="500"/>
              </a:spcBef>
              <a:spcAft>
                <a:spcPts val="0"/>
              </a:spcAft>
              <a:buSzPts val="1800"/>
              <a:buChar char="•"/>
              <a:defRPr/>
            </a:lvl2pPr>
            <a:lvl3pPr indent="-342900" lvl="2" marL="1371600" algn="l">
              <a:lnSpc>
                <a:spcPct val="120000"/>
              </a:lnSpc>
              <a:spcBef>
                <a:spcPts val="500"/>
              </a:spcBef>
              <a:spcAft>
                <a:spcPts val="0"/>
              </a:spcAft>
              <a:buSzPts val="1800"/>
              <a:buChar char="•"/>
              <a:defRPr/>
            </a:lvl3pPr>
            <a:lvl4pPr indent="-342900" lvl="3" marL="1828800" algn="l">
              <a:lnSpc>
                <a:spcPct val="120000"/>
              </a:lnSpc>
              <a:spcBef>
                <a:spcPts val="500"/>
              </a:spcBef>
              <a:spcAft>
                <a:spcPts val="0"/>
              </a:spcAft>
              <a:buSzPts val="1800"/>
              <a:buChar char="•"/>
              <a:defRPr/>
            </a:lvl4pPr>
            <a:lvl5pPr indent="-342900" lvl="4" marL="2286000" algn="l">
              <a:lnSpc>
                <a:spcPct val="120000"/>
              </a:lnSpc>
              <a:spcBef>
                <a:spcPts val="500"/>
              </a:spcBef>
              <a:spcAft>
                <a:spcPts val="0"/>
              </a:spcAft>
              <a:buSzPts val="1800"/>
              <a:buChar char="•"/>
              <a:defRPr/>
            </a:lvl5pPr>
            <a:lvl6pPr indent="-342900" lvl="5" marL="2743200" algn="l">
              <a:lnSpc>
                <a:spcPct val="120000"/>
              </a:lnSpc>
              <a:spcBef>
                <a:spcPts val="500"/>
              </a:spcBef>
              <a:spcAft>
                <a:spcPts val="0"/>
              </a:spcAft>
              <a:buSzPts val="1800"/>
              <a:buChar char="•"/>
              <a:defRPr/>
            </a:lvl6pPr>
            <a:lvl7pPr indent="-342900" lvl="6" marL="3200400" algn="l">
              <a:lnSpc>
                <a:spcPct val="120000"/>
              </a:lnSpc>
              <a:spcBef>
                <a:spcPts val="500"/>
              </a:spcBef>
              <a:spcAft>
                <a:spcPts val="0"/>
              </a:spcAft>
              <a:buSzPts val="1800"/>
              <a:buChar char="•"/>
              <a:defRPr/>
            </a:lvl7pPr>
            <a:lvl8pPr indent="-342900" lvl="7" marL="3657600" algn="l">
              <a:lnSpc>
                <a:spcPct val="120000"/>
              </a:lnSpc>
              <a:spcBef>
                <a:spcPts val="500"/>
              </a:spcBef>
              <a:spcAft>
                <a:spcPts val="0"/>
              </a:spcAft>
              <a:buSzPts val="1800"/>
              <a:buChar char="•"/>
              <a:defRPr/>
            </a:lvl8pPr>
            <a:lvl9pPr indent="-342900" lvl="8" marL="4114800" algn="l">
              <a:lnSpc>
                <a:spcPct val="120000"/>
              </a:lnSpc>
              <a:spcBef>
                <a:spcPts val="500"/>
              </a:spcBef>
              <a:spcAft>
                <a:spcPts val="0"/>
              </a:spcAft>
              <a:buSzPts val="1800"/>
              <a:buChar char="•"/>
              <a:defRPr/>
            </a:lvl9pPr>
          </a:lstStyle>
          <a:p/>
        </p:txBody>
      </p:sp>
      <p:sp>
        <p:nvSpPr>
          <p:cNvPr id="57" name="Google Shape;57;p8"/>
          <p:cNvSpPr txBox="1"/>
          <p:nvPr>
            <p:ph idx="3" type="body"/>
          </p:nvPr>
        </p:nvSpPr>
        <p:spPr>
          <a:xfrm>
            <a:off x="6396423" y="2371018"/>
            <a:ext cx="4881804" cy="679994"/>
          </a:xfrm>
          <a:prstGeom prst="rect">
            <a:avLst/>
          </a:prstGeom>
          <a:noFill/>
          <a:ln>
            <a:noFill/>
          </a:ln>
        </p:spPr>
        <p:txBody>
          <a:bodyPr anchorCtr="0" anchor="b" bIns="45700" lIns="91425" spcFirstLastPara="1" rIns="91425" wrap="square" tIns="45700">
            <a:noAutofit/>
          </a:bodyPr>
          <a:lstStyle>
            <a:lvl1pPr indent="-228600" lvl="0" marL="457200" algn="l">
              <a:lnSpc>
                <a:spcPct val="85000"/>
              </a:lnSpc>
              <a:spcBef>
                <a:spcPts val="1000"/>
              </a:spcBef>
              <a:spcAft>
                <a:spcPts val="0"/>
              </a:spcAft>
              <a:buSzPts val="2600"/>
              <a:buNone/>
              <a:defRPr b="0" sz="2600">
                <a:solidFill>
                  <a:schemeClr val="dk1"/>
                </a:solidFill>
              </a:defRPr>
            </a:lvl1pPr>
            <a:lvl2pPr indent="-228600" lvl="1" marL="914400" algn="l">
              <a:lnSpc>
                <a:spcPct val="120000"/>
              </a:lnSpc>
              <a:spcBef>
                <a:spcPts val="500"/>
              </a:spcBef>
              <a:spcAft>
                <a:spcPts val="0"/>
              </a:spcAft>
              <a:buSzPts val="2000"/>
              <a:buNone/>
              <a:defRPr b="1" sz="2000"/>
            </a:lvl2pPr>
            <a:lvl3pPr indent="-228600" lvl="2" marL="1371600" algn="l">
              <a:lnSpc>
                <a:spcPct val="120000"/>
              </a:lnSpc>
              <a:spcBef>
                <a:spcPts val="500"/>
              </a:spcBef>
              <a:spcAft>
                <a:spcPts val="0"/>
              </a:spcAft>
              <a:buSzPts val="1800"/>
              <a:buNone/>
              <a:defRPr b="1" sz="1800"/>
            </a:lvl3pPr>
            <a:lvl4pPr indent="-228600" lvl="3" marL="1828800" algn="l">
              <a:lnSpc>
                <a:spcPct val="120000"/>
              </a:lnSpc>
              <a:spcBef>
                <a:spcPts val="500"/>
              </a:spcBef>
              <a:spcAft>
                <a:spcPts val="0"/>
              </a:spcAft>
              <a:buSzPts val="1600"/>
              <a:buNone/>
              <a:defRPr b="1" sz="1600"/>
            </a:lvl4pPr>
            <a:lvl5pPr indent="-228600" lvl="4" marL="2286000" algn="l">
              <a:lnSpc>
                <a:spcPct val="120000"/>
              </a:lnSpc>
              <a:spcBef>
                <a:spcPts val="500"/>
              </a:spcBef>
              <a:spcAft>
                <a:spcPts val="0"/>
              </a:spcAft>
              <a:buSzPts val="1600"/>
              <a:buNone/>
              <a:defRPr b="1" sz="1600"/>
            </a:lvl5pPr>
            <a:lvl6pPr indent="-228600" lvl="5" marL="2743200" algn="l">
              <a:lnSpc>
                <a:spcPct val="120000"/>
              </a:lnSpc>
              <a:spcBef>
                <a:spcPts val="500"/>
              </a:spcBef>
              <a:spcAft>
                <a:spcPts val="0"/>
              </a:spcAft>
              <a:buSzPts val="1600"/>
              <a:buNone/>
              <a:defRPr b="1" sz="1600"/>
            </a:lvl6pPr>
            <a:lvl7pPr indent="-228600" lvl="6" marL="3200400" algn="l">
              <a:lnSpc>
                <a:spcPct val="120000"/>
              </a:lnSpc>
              <a:spcBef>
                <a:spcPts val="500"/>
              </a:spcBef>
              <a:spcAft>
                <a:spcPts val="0"/>
              </a:spcAft>
              <a:buSzPts val="1600"/>
              <a:buNone/>
              <a:defRPr b="1" sz="1600"/>
            </a:lvl7pPr>
            <a:lvl8pPr indent="-228600" lvl="7" marL="3657600" algn="l">
              <a:lnSpc>
                <a:spcPct val="120000"/>
              </a:lnSpc>
              <a:spcBef>
                <a:spcPts val="500"/>
              </a:spcBef>
              <a:spcAft>
                <a:spcPts val="0"/>
              </a:spcAft>
              <a:buSzPts val="1600"/>
              <a:buNone/>
              <a:defRPr b="1" sz="1600"/>
            </a:lvl8pPr>
            <a:lvl9pPr indent="-228600" lvl="8" marL="4114800" algn="l">
              <a:lnSpc>
                <a:spcPct val="120000"/>
              </a:lnSpc>
              <a:spcBef>
                <a:spcPts val="500"/>
              </a:spcBef>
              <a:spcAft>
                <a:spcPts val="0"/>
              </a:spcAft>
              <a:buSzPts val="1600"/>
              <a:buNone/>
              <a:defRPr b="1" sz="1600"/>
            </a:lvl9pPr>
          </a:lstStyle>
          <a:p/>
        </p:txBody>
      </p:sp>
      <p:sp>
        <p:nvSpPr>
          <p:cNvPr id="58" name="Google Shape;58;p8"/>
          <p:cNvSpPr txBox="1"/>
          <p:nvPr>
            <p:ph idx="4" type="body"/>
          </p:nvPr>
        </p:nvSpPr>
        <p:spPr>
          <a:xfrm>
            <a:off x="6172200" y="3051012"/>
            <a:ext cx="5105401" cy="2740187"/>
          </a:xfrm>
          <a:prstGeom prst="rect">
            <a:avLst/>
          </a:prstGeom>
          <a:noFill/>
          <a:ln>
            <a:noFill/>
          </a:ln>
        </p:spPr>
        <p:txBody>
          <a:bodyPr anchorCtr="0" anchor="t" bIns="45700" lIns="91425" spcFirstLastPara="1" rIns="91425" wrap="square" tIns="45700">
            <a:noAutofit/>
          </a:bodyPr>
          <a:lstStyle>
            <a:lvl1pPr indent="-342900" lvl="0" marL="457200" algn="l">
              <a:lnSpc>
                <a:spcPct val="120000"/>
              </a:lnSpc>
              <a:spcBef>
                <a:spcPts val="1000"/>
              </a:spcBef>
              <a:spcAft>
                <a:spcPts val="0"/>
              </a:spcAft>
              <a:buSzPts val="1800"/>
              <a:buChar char="•"/>
              <a:defRPr/>
            </a:lvl1pPr>
            <a:lvl2pPr indent="-342900" lvl="1" marL="914400" algn="l">
              <a:lnSpc>
                <a:spcPct val="120000"/>
              </a:lnSpc>
              <a:spcBef>
                <a:spcPts val="500"/>
              </a:spcBef>
              <a:spcAft>
                <a:spcPts val="0"/>
              </a:spcAft>
              <a:buSzPts val="1800"/>
              <a:buChar char="•"/>
              <a:defRPr/>
            </a:lvl2pPr>
            <a:lvl3pPr indent="-342900" lvl="2" marL="1371600" algn="l">
              <a:lnSpc>
                <a:spcPct val="120000"/>
              </a:lnSpc>
              <a:spcBef>
                <a:spcPts val="500"/>
              </a:spcBef>
              <a:spcAft>
                <a:spcPts val="0"/>
              </a:spcAft>
              <a:buSzPts val="1800"/>
              <a:buChar char="•"/>
              <a:defRPr/>
            </a:lvl3pPr>
            <a:lvl4pPr indent="-342900" lvl="3" marL="1828800" algn="l">
              <a:lnSpc>
                <a:spcPct val="120000"/>
              </a:lnSpc>
              <a:spcBef>
                <a:spcPts val="500"/>
              </a:spcBef>
              <a:spcAft>
                <a:spcPts val="0"/>
              </a:spcAft>
              <a:buSzPts val="1800"/>
              <a:buChar char="•"/>
              <a:defRPr/>
            </a:lvl4pPr>
            <a:lvl5pPr indent="-342900" lvl="4" marL="2286000" algn="l">
              <a:lnSpc>
                <a:spcPct val="120000"/>
              </a:lnSpc>
              <a:spcBef>
                <a:spcPts val="500"/>
              </a:spcBef>
              <a:spcAft>
                <a:spcPts val="0"/>
              </a:spcAft>
              <a:buSzPts val="1800"/>
              <a:buChar char="•"/>
              <a:defRPr/>
            </a:lvl5pPr>
            <a:lvl6pPr indent="-342900" lvl="5" marL="2743200" algn="l">
              <a:lnSpc>
                <a:spcPct val="120000"/>
              </a:lnSpc>
              <a:spcBef>
                <a:spcPts val="500"/>
              </a:spcBef>
              <a:spcAft>
                <a:spcPts val="0"/>
              </a:spcAft>
              <a:buSzPts val="1800"/>
              <a:buChar char="•"/>
              <a:defRPr/>
            </a:lvl6pPr>
            <a:lvl7pPr indent="-342900" lvl="6" marL="3200400" algn="l">
              <a:lnSpc>
                <a:spcPct val="120000"/>
              </a:lnSpc>
              <a:spcBef>
                <a:spcPts val="500"/>
              </a:spcBef>
              <a:spcAft>
                <a:spcPts val="0"/>
              </a:spcAft>
              <a:buSzPts val="1800"/>
              <a:buChar char="•"/>
              <a:defRPr/>
            </a:lvl7pPr>
            <a:lvl8pPr indent="-342900" lvl="7" marL="3657600" algn="l">
              <a:lnSpc>
                <a:spcPct val="120000"/>
              </a:lnSpc>
              <a:spcBef>
                <a:spcPts val="500"/>
              </a:spcBef>
              <a:spcAft>
                <a:spcPts val="0"/>
              </a:spcAft>
              <a:buSzPts val="1800"/>
              <a:buChar char="•"/>
              <a:defRPr/>
            </a:lvl8pPr>
            <a:lvl9pPr indent="-342900" lvl="8" marL="4114800" algn="l">
              <a:lnSpc>
                <a:spcPct val="120000"/>
              </a:lnSpc>
              <a:spcBef>
                <a:spcPts val="500"/>
              </a:spcBef>
              <a:spcAft>
                <a:spcPts val="0"/>
              </a:spcAft>
              <a:buSzPts val="1800"/>
              <a:buChar char="•"/>
              <a:defRPr/>
            </a:lvl9pPr>
          </a:lstStyle>
          <a:p/>
        </p:txBody>
      </p:sp>
      <p:sp>
        <p:nvSpPr>
          <p:cNvPr id="59" name="Google Shape;59;p8"/>
          <p:cNvSpPr txBox="1"/>
          <p:nvPr>
            <p:ph idx="10" type="dt"/>
          </p:nvPr>
        </p:nvSpPr>
        <p:spPr>
          <a:xfrm>
            <a:off x="7678737" y="5883275"/>
            <a:ext cx="27432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8"/>
          <p:cNvSpPr txBox="1"/>
          <p:nvPr>
            <p:ph idx="11" type="ftr"/>
          </p:nvPr>
        </p:nvSpPr>
        <p:spPr>
          <a:xfrm>
            <a:off x="913774" y="5883275"/>
            <a:ext cx="667288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8"/>
          <p:cNvSpPr txBox="1"/>
          <p:nvPr>
            <p:ph idx="12" type="sldNum"/>
          </p:nvPr>
        </p:nvSpPr>
        <p:spPr>
          <a:xfrm>
            <a:off x="10514011" y="5883275"/>
            <a:ext cx="76421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2" name="Shape 62"/>
        <p:cNvGrpSpPr/>
        <p:nvPr/>
      </p:nvGrpSpPr>
      <p:grpSpPr>
        <a:xfrm>
          <a:off x="0" y="0"/>
          <a:ext cx="0" cy="0"/>
          <a:chOff x="0" y="0"/>
          <a:chExt cx="0" cy="0"/>
        </a:xfrm>
      </p:grpSpPr>
      <p:pic>
        <p:nvPicPr>
          <p:cNvPr descr="Droplets-HD-Content-R1d.png" id="63" name="Google Shape;63;p9"/>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64" name="Google Shape;64;p9"/>
          <p:cNvSpPr txBox="1"/>
          <p:nvPr>
            <p:ph type="title"/>
          </p:nvPr>
        </p:nvSpPr>
        <p:spPr>
          <a:xfrm>
            <a:off x="913775" y="609600"/>
            <a:ext cx="3935688" cy="2023252"/>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3200"/>
              <a:buFont typeface="Twentieth Centur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 name="Google Shape;65;p9"/>
          <p:cNvSpPr txBox="1"/>
          <p:nvPr>
            <p:ph idx="1" type="body"/>
          </p:nvPr>
        </p:nvSpPr>
        <p:spPr>
          <a:xfrm>
            <a:off x="5078062" y="609600"/>
            <a:ext cx="6200163" cy="5181599"/>
          </a:xfrm>
          <a:prstGeom prst="rect">
            <a:avLst/>
          </a:prstGeom>
          <a:noFill/>
          <a:ln>
            <a:noFill/>
          </a:ln>
        </p:spPr>
        <p:txBody>
          <a:bodyPr anchorCtr="0" anchor="t" bIns="45700" lIns="91425" spcFirstLastPara="1" rIns="91425" wrap="square" tIns="45700">
            <a:noAutofit/>
          </a:bodyPr>
          <a:lstStyle>
            <a:lvl1pPr indent="-342900" lvl="0" marL="457200" algn="l">
              <a:lnSpc>
                <a:spcPct val="120000"/>
              </a:lnSpc>
              <a:spcBef>
                <a:spcPts val="1000"/>
              </a:spcBef>
              <a:spcAft>
                <a:spcPts val="0"/>
              </a:spcAft>
              <a:buSzPts val="1800"/>
              <a:buChar char="•"/>
              <a:defRPr/>
            </a:lvl1pPr>
            <a:lvl2pPr indent="-342900" lvl="1" marL="914400" algn="l">
              <a:lnSpc>
                <a:spcPct val="120000"/>
              </a:lnSpc>
              <a:spcBef>
                <a:spcPts val="500"/>
              </a:spcBef>
              <a:spcAft>
                <a:spcPts val="0"/>
              </a:spcAft>
              <a:buSzPts val="1800"/>
              <a:buChar char="•"/>
              <a:defRPr/>
            </a:lvl2pPr>
            <a:lvl3pPr indent="-342900" lvl="2" marL="1371600" algn="l">
              <a:lnSpc>
                <a:spcPct val="120000"/>
              </a:lnSpc>
              <a:spcBef>
                <a:spcPts val="500"/>
              </a:spcBef>
              <a:spcAft>
                <a:spcPts val="0"/>
              </a:spcAft>
              <a:buSzPts val="1800"/>
              <a:buChar char="•"/>
              <a:defRPr/>
            </a:lvl3pPr>
            <a:lvl4pPr indent="-342900" lvl="3" marL="1828800" algn="l">
              <a:lnSpc>
                <a:spcPct val="120000"/>
              </a:lnSpc>
              <a:spcBef>
                <a:spcPts val="500"/>
              </a:spcBef>
              <a:spcAft>
                <a:spcPts val="0"/>
              </a:spcAft>
              <a:buSzPts val="1800"/>
              <a:buChar char="•"/>
              <a:defRPr/>
            </a:lvl4pPr>
            <a:lvl5pPr indent="-342900" lvl="4" marL="2286000" algn="l">
              <a:lnSpc>
                <a:spcPct val="120000"/>
              </a:lnSpc>
              <a:spcBef>
                <a:spcPts val="500"/>
              </a:spcBef>
              <a:spcAft>
                <a:spcPts val="0"/>
              </a:spcAft>
              <a:buSzPts val="1800"/>
              <a:buChar char="•"/>
              <a:defRPr/>
            </a:lvl5pPr>
            <a:lvl6pPr indent="-342900" lvl="5" marL="2743200" algn="l">
              <a:lnSpc>
                <a:spcPct val="120000"/>
              </a:lnSpc>
              <a:spcBef>
                <a:spcPts val="500"/>
              </a:spcBef>
              <a:spcAft>
                <a:spcPts val="0"/>
              </a:spcAft>
              <a:buSzPts val="1800"/>
              <a:buChar char="•"/>
              <a:defRPr/>
            </a:lvl6pPr>
            <a:lvl7pPr indent="-342900" lvl="6" marL="3200400" algn="l">
              <a:lnSpc>
                <a:spcPct val="120000"/>
              </a:lnSpc>
              <a:spcBef>
                <a:spcPts val="500"/>
              </a:spcBef>
              <a:spcAft>
                <a:spcPts val="0"/>
              </a:spcAft>
              <a:buSzPts val="1800"/>
              <a:buChar char="•"/>
              <a:defRPr/>
            </a:lvl7pPr>
            <a:lvl8pPr indent="-342900" lvl="7" marL="3657600" algn="l">
              <a:lnSpc>
                <a:spcPct val="120000"/>
              </a:lnSpc>
              <a:spcBef>
                <a:spcPts val="500"/>
              </a:spcBef>
              <a:spcAft>
                <a:spcPts val="0"/>
              </a:spcAft>
              <a:buSzPts val="1800"/>
              <a:buChar char="•"/>
              <a:defRPr/>
            </a:lvl8pPr>
            <a:lvl9pPr indent="-342900" lvl="8" marL="4114800" algn="l">
              <a:lnSpc>
                <a:spcPct val="120000"/>
              </a:lnSpc>
              <a:spcBef>
                <a:spcPts val="500"/>
              </a:spcBef>
              <a:spcAft>
                <a:spcPts val="0"/>
              </a:spcAft>
              <a:buSzPts val="1800"/>
              <a:buChar char="•"/>
              <a:defRPr/>
            </a:lvl9pPr>
          </a:lstStyle>
          <a:p/>
        </p:txBody>
      </p:sp>
      <p:sp>
        <p:nvSpPr>
          <p:cNvPr id="66" name="Google Shape;66;p9"/>
          <p:cNvSpPr txBox="1"/>
          <p:nvPr>
            <p:ph idx="2" type="body"/>
          </p:nvPr>
        </p:nvSpPr>
        <p:spPr>
          <a:xfrm>
            <a:off x="913774" y="2632852"/>
            <a:ext cx="3935689" cy="3158348"/>
          </a:xfrm>
          <a:prstGeom prst="rect">
            <a:avLst/>
          </a:prstGeom>
          <a:noFill/>
          <a:ln>
            <a:noFill/>
          </a:ln>
        </p:spPr>
        <p:txBody>
          <a:bodyPr anchorCtr="0" anchor="t" bIns="45700" lIns="91425" spcFirstLastPara="1" rIns="91425" wrap="square" tIns="45700">
            <a:noAutofit/>
          </a:bodyPr>
          <a:lstStyle>
            <a:lvl1pPr indent="-228600" lvl="0" marL="457200" algn="ctr">
              <a:lnSpc>
                <a:spcPct val="120000"/>
              </a:lnSpc>
              <a:spcBef>
                <a:spcPts val="1000"/>
              </a:spcBef>
              <a:spcAft>
                <a:spcPts val="0"/>
              </a:spcAft>
              <a:buSzPts val="1600"/>
              <a:buNone/>
              <a:defRPr sz="1600"/>
            </a:lvl1pPr>
            <a:lvl2pPr indent="-228600" lvl="1" marL="914400" algn="l">
              <a:lnSpc>
                <a:spcPct val="120000"/>
              </a:lnSpc>
              <a:spcBef>
                <a:spcPts val="500"/>
              </a:spcBef>
              <a:spcAft>
                <a:spcPts val="0"/>
              </a:spcAft>
              <a:buSzPts val="1400"/>
              <a:buNone/>
              <a:defRPr sz="1400"/>
            </a:lvl2pPr>
            <a:lvl3pPr indent="-228600" lvl="2" marL="1371600" algn="l">
              <a:lnSpc>
                <a:spcPct val="120000"/>
              </a:lnSpc>
              <a:spcBef>
                <a:spcPts val="500"/>
              </a:spcBef>
              <a:spcAft>
                <a:spcPts val="0"/>
              </a:spcAft>
              <a:buSzPts val="1200"/>
              <a:buNone/>
              <a:defRPr sz="1200"/>
            </a:lvl3pPr>
            <a:lvl4pPr indent="-228600" lvl="3" marL="1828800" algn="l">
              <a:lnSpc>
                <a:spcPct val="120000"/>
              </a:lnSpc>
              <a:spcBef>
                <a:spcPts val="500"/>
              </a:spcBef>
              <a:spcAft>
                <a:spcPts val="0"/>
              </a:spcAft>
              <a:buSzPts val="1000"/>
              <a:buNone/>
              <a:defRPr sz="1000"/>
            </a:lvl4pPr>
            <a:lvl5pPr indent="-228600" lvl="4" marL="2286000" algn="l">
              <a:lnSpc>
                <a:spcPct val="120000"/>
              </a:lnSpc>
              <a:spcBef>
                <a:spcPts val="500"/>
              </a:spcBef>
              <a:spcAft>
                <a:spcPts val="0"/>
              </a:spcAft>
              <a:buSzPts val="1000"/>
              <a:buNone/>
              <a:defRPr sz="1000"/>
            </a:lvl5pPr>
            <a:lvl6pPr indent="-228600" lvl="5" marL="2743200" algn="l">
              <a:lnSpc>
                <a:spcPct val="120000"/>
              </a:lnSpc>
              <a:spcBef>
                <a:spcPts val="500"/>
              </a:spcBef>
              <a:spcAft>
                <a:spcPts val="0"/>
              </a:spcAft>
              <a:buSzPts val="1000"/>
              <a:buNone/>
              <a:defRPr sz="1000"/>
            </a:lvl6pPr>
            <a:lvl7pPr indent="-228600" lvl="6" marL="3200400" algn="l">
              <a:lnSpc>
                <a:spcPct val="120000"/>
              </a:lnSpc>
              <a:spcBef>
                <a:spcPts val="500"/>
              </a:spcBef>
              <a:spcAft>
                <a:spcPts val="0"/>
              </a:spcAft>
              <a:buSzPts val="1000"/>
              <a:buNone/>
              <a:defRPr sz="1000"/>
            </a:lvl7pPr>
            <a:lvl8pPr indent="-228600" lvl="7" marL="3657600" algn="l">
              <a:lnSpc>
                <a:spcPct val="120000"/>
              </a:lnSpc>
              <a:spcBef>
                <a:spcPts val="500"/>
              </a:spcBef>
              <a:spcAft>
                <a:spcPts val="0"/>
              </a:spcAft>
              <a:buSzPts val="1000"/>
              <a:buNone/>
              <a:defRPr sz="1000"/>
            </a:lvl8pPr>
            <a:lvl9pPr indent="-228600" lvl="8" marL="4114800" algn="l">
              <a:lnSpc>
                <a:spcPct val="120000"/>
              </a:lnSpc>
              <a:spcBef>
                <a:spcPts val="500"/>
              </a:spcBef>
              <a:spcAft>
                <a:spcPts val="0"/>
              </a:spcAft>
              <a:buSzPts val="1000"/>
              <a:buNone/>
              <a:defRPr sz="1000"/>
            </a:lvl9pPr>
          </a:lstStyle>
          <a:p/>
        </p:txBody>
      </p:sp>
      <p:sp>
        <p:nvSpPr>
          <p:cNvPr id="67" name="Google Shape;67;p9"/>
          <p:cNvSpPr txBox="1"/>
          <p:nvPr>
            <p:ph idx="10" type="dt"/>
          </p:nvPr>
        </p:nvSpPr>
        <p:spPr>
          <a:xfrm>
            <a:off x="7678737" y="5883275"/>
            <a:ext cx="27432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9"/>
          <p:cNvSpPr txBox="1"/>
          <p:nvPr>
            <p:ph idx="11" type="ftr"/>
          </p:nvPr>
        </p:nvSpPr>
        <p:spPr>
          <a:xfrm>
            <a:off x="913774" y="5883275"/>
            <a:ext cx="667288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9"/>
          <p:cNvSpPr txBox="1"/>
          <p:nvPr>
            <p:ph idx="12" type="sldNum"/>
          </p:nvPr>
        </p:nvSpPr>
        <p:spPr>
          <a:xfrm>
            <a:off x="10514011" y="5883275"/>
            <a:ext cx="76421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0" name="Shape 70"/>
        <p:cNvGrpSpPr/>
        <p:nvPr/>
      </p:nvGrpSpPr>
      <p:grpSpPr>
        <a:xfrm>
          <a:off x="0" y="0"/>
          <a:ext cx="0" cy="0"/>
          <a:chOff x="0" y="0"/>
          <a:chExt cx="0" cy="0"/>
        </a:xfrm>
      </p:grpSpPr>
      <p:pic>
        <p:nvPicPr>
          <p:cNvPr descr="Droplets-HD-Content-R1d.png" id="71" name="Google Shape;71;p1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72" name="Google Shape;72;p10"/>
          <p:cNvSpPr txBox="1"/>
          <p:nvPr>
            <p:ph type="title"/>
          </p:nvPr>
        </p:nvSpPr>
        <p:spPr>
          <a:xfrm>
            <a:off x="913774" y="609600"/>
            <a:ext cx="5934969" cy="2023254"/>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3200"/>
              <a:buFont typeface="Twentieth Centur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 name="Google Shape;73;p10"/>
          <p:cNvSpPr/>
          <p:nvPr>
            <p:ph idx="2" type="pic"/>
          </p:nvPr>
        </p:nvSpPr>
        <p:spPr>
          <a:xfrm>
            <a:off x="7424803" y="609601"/>
            <a:ext cx="3255358" cy="5181600"/>
          </a:xfrm>
          <a:prstGeom prst="roundRect">
            <a:avLst>
              <a:gd fmla="val 4943" name="adj"/>
            </a:avLst>
          </a:prstGeom>
          <a:noFill/>
          <a:ln cap="sq" cmpd="sng" w="82550">
            <a:solidFill>
              <a:srgbClr val="EDEBDF"/>
            </a:solidFill>
            <a:prstDash val="solid"/>
            <a:miter lim="800000"/>
            <a:headEnd len="sm" w="sm" type="none"/>
            <a:tailEnd len="sm" w="sm" type="none"/>
          </a:ln>
        </p:spPr>
        <p:txBody>
          <a:bodyPr anchorCtr="0" anchor="t" bIns="45700" lIns="91425" spcFirstLastPara="1" rIns="91425" wrap="square" tIns="45700">
            <a:noAutofit/>
          </a:bodyPr>
          <a:lstStyle>
            <a:lvl1pPr lvl="0" marR="0" rtl="0" algn="l">
              <a:lnSpc>
                <a:spcPct val="120000"/>
              </a:lnSpc>
              <a:spcBef>
                <a:spcPts val="1000"/>
              </a:spcBef>
              <a:spcAft>
                <a:spcPts val="0"/>
              </a:spcAft>
              <a:buClr>
                <a:schemeClr val="dk1"/>
              </a:buClr>
              <a:buSzPts val="3200"/>
              <a:buFont typeface="Arial"/>
              <a:buNone/>
              <a:defRPr b="0" i="0" sz="3200" u="none" cap="none" strike="noStrike">
                <a:solidFill>
                  <a:schemeClr val="dk1"/>
                </a:solidFill>
                <a:latin typeface="Twentieth Century"/>
                <a:ea typeface="Twentieth Century"/>
                <a:cs typeface="Twentieth Century"/>
                <a:sym typeface="Twentieth Century"/>
              </a:defRPr>
            </a:lvl1pPr>
            <a:lvl2pPr lvl="1" marR="0" rtl="0" algn="l">
              <a:lnSpc>
                <a:spcPct val="120000"/>
              </a:lnSpc>
              <a:spcBef>
                <a:spcPts val="500"/>
              </a:spcBef>
              <a:spcAft>
                <a:spcPts val="0"/>
              </a:spcAft>
              <a:buClr>
                <a:schemeClr val="dk1"/>
              </a:buClr>
              <a:buSzPts val="2800"/>
              <a:buFont typeface="Arial"/>
              <a:buNone/>
              <a:defRPr b="0" i="0" sz="2800" u="none" cap="none" strike="noStrike">
                <a:solidFill>
                  <a:schemeClr val="dk1"/>
                </a:solidFill>
                <a:latin typeface="Twentieth Century"/>
                <a:ea typeface="Twentieth Century"/>
                <a:cs typeface="Twentieth Century"/>
                <a:sym typeface="Twentieth Century"/>
              </a:defRPr>
            </a:lvl2pPr>
            <a:lvl3pPr lvl="2" marR="0" rtl="0" algn="l">
              <a:lnSpc>
                <a:spcPct val="120000"/>
              </a:lnSpc>
              <a:spcBef>
                <a:spcPts val="500"/>
              </a:spcBef>
              <a:spcAft>
                <a:spcPts val="0"/>
              </a:spcAft>
              <a:buClr>
                <a:schemeClr val="dk1"/>
              </a:buClr>
              <a:buSzPts val="2400"/>
              <a:buFont typeface="Arial"/>
              <a:buNone/>
              <a:defRPr b="0" i="0" sz="2400" u="none" cap="none" strike="noStrike">
                <a:solidFill>
                  <a:schemeClr val="dk1"/>
                </a:solidFill>
                <a:latin typeface="Twentieth Century"/>
                <a:ea typeface="Twentieth Century"/>
                <a:cs typeface="Twentieth Century"/>
                <a:sym typeface="Twentieth Century"/>
              </a:defRPr>
            </a:lvl3pPr>
            <a:lvl4pPr lvl="3" marR="0" rtl="0" algn="l">
              <a:lnSpc>
                <a:spcPct val="120000"/>
              </a:lnSpc>
              <a:spcBef>
                <a:spcPts val="500"/>
              </a:spcBef>
              <a:spcAft>
                <a:spcPts val="0"/>
              </a:spcAft>
              <a:buClr>
                <a:schemeClr val="dk1"/>
              </a:buClr>
              <a:buSzPts val="2000"/>
              <a:buFont typeface="Arial"/>
              <a:buNone/>
              <a:defRPr b="0" i="0" sz="2000" u="none" cap="none" strike="noStrike">
                <a:solidFill>
                  <a:schemeClr val="dk1"/>
                </a:solidFill>
                <a:latin typeface="Twentieth Century"/>
                <a:ea typeface="Twentieth Century"/>
                <a:cs typeface="Twentieth Century"/>
                <a:sym typeface="Twentieth Century"/>
              </a:defRPr>
            </a:lvl4pPr>
            <a:lvl5pPr lvl="4" marR="0" rtl="0" algn="l">
              <a:lnSpc>
                <a:spcPct val="120000"/>
              </a:lnSpc>
              <a:spcBef>
                <a:spcPts val="500"/>
              </a:spcBef>
              <a:spcAft>
                <a:spcPts val="0"/>
              </a:spcAft>
              <a:buClr>
                <a:schemeClr val="dk1"/>
              </a:buClr>
              <a:buSzPts val="2000"/>
              <a:buFont typeface="Arial"/>
              <a:buNone/>
              <a:defRPr b="0" i="0" sz="2000" u="none" cap="none" strike="noStrike">
                <a:solidFill>
                  <a:schemeClr val="dk1"/>
                </a:solidFill>
                <a:latin typeface="Twentieth Century"/>
                <a:ea typeface="Twentieth Century"/>
                <a:cs typeface="Twentieth Century"/>
                <a:sym typeface="Twentieth Century"/>
              </a:defRPr>
            </a:lvl5pPr>
            <a:lvl6pPr lvl="5" marR="0" rtl="0" algn="l">
              <a:lnSpc>
                <a:spcPct val="120000"/>
              </a:lnSpc>
              <a:spcBef>
                <a:spcPts val="500"/>
              </a:spcBef>
              <a:spcAft>
                <a:spcPts val="0"/>
              </a:spcAft>
              <a:buClr>
                <a:schemeClr val="dk1"/>
              </a:buClr>
              <a:buSzPts val="2000"/>
              <a:buFont typeface="Arial"/>
              <a:buNone/>
              <a:defRPr b="0" i="0" sz="2000" u="none" cap="none" strike="noStrike">
                <a:solidFill>
                  <a:schemeClr val="dk1"/>
                </a:solidFill>
                <a:latin typeface="Twentieth Century"/>
                <a:ea typeface="Twentieth Century"/>
                <a:cs typeface="Twentieth Century"/>
                <a:sym typeface="Twentieth Century"/>
              </a:defRPr>
            </a:lvl6pPr>
            <a:lvl7pPr lvl="6" marR="0" rtl="0" algn="l">
              <a:lnSpc>
                <a:spcPct val="120000"/>
              </a:lnSpc>
              <a:spcBef>
                <a:spcPts val="500"/>
              </a:spcBef>
              <a:spcAft>
                <a:spcPts val="0"/>
              </a:spcAft>
              <a:buClr>
                <a:schemeClr val="dk1"/>
              </a:buClr>
              <a:buSzPts val="2000"/>
              <a:buFont typeface="Arial"/>
              <a:buNone/>
              <a:defRPr b="0" i="0" sz="2000" u="none" cap="none" strike="noStrike">
                <a:solidFill>
                  <a:schemeClr val="dk1"/>
                </a:solidFill>
                <a:latin typeface="Twentieth Century"/>
                <a:ea typeface="Twentieth Century"/>
                <a:cs typeface="Twentieth Century"/>
                <a:sym typeface="Twentieth Century"/>
              </a:defRPr>
            </a:lvl7pPr>
            <a:lvl8pPr lvl="7" marR="0" rtl="0" algn="l">
              <a:lnSpc>
                <a:spcPct val="120000"/>
              </a:lnSpc>
              <a:spcBef>
                <a:spcPts val="500"/>
              </a:spcBef>
              <a:spcAft>
                <a:spcPts val="0"/>
              </a:spcAft>
              <a:buClr>
                <a:schemeClr val="dk1"/>
              </a:buClr>
              <a:buSzPts val="2000"/>
              <a:buFont typeface="Arial"/>
              <a:buNone/>
              <a:defRPr b="0" i="0" sz="2000" u="none" cap="none" strike="noStrike">
                <a:solidFill>
                  <a:schemeClr val="dk1"/>
                </a:solidFill>
                <a:latin typeface="Twentieth Century"/>
                <a:ea typeface="Twentieth Century"/>
                <a:cs typeface="Twentieth Century"/>
                <a:sym typeface="Twentieth Century"/>
              </a:defRPr>
            </a:lvl8pPr>
            <a:lvl9pPr lvl="8" marR="0" rtl="0" algn="l">
              <a:lnSpc>
                <a:spcPct val="120000"/>
              </a:lnSpc>
              <a:spcBef>
                <a:spcPts val="500"/>
              </a:spcBef>
              <a:spcAft>
                <a:spcPts val="0"/>
              </a:spcAft>
              <a:buClr>
                <a:schemeClr val="dk1"/>
              </a:buClr>
              <a:buSzPts val="2000"/>
              <a:buFont typeface="Arial"/>
              <a:buNone/>
              <a:defRPr b="0" i="0" sz="2000" u="none" cap="none" strike="noStrike">
                <a:solidFill>
                  <a:schemeClr val="dk1"/>
                </a:solidFill>
                <a:latin typeface="Twentieth Century"/>
                <a:ea typeface="Twentieth Century"/>
                <a:cs typeface="Twentieth Century"/>
                <a:sym typeface="Twentieth Century"/>
              </a:defRPr>
            </a:lvl9pPr>
          </a:lstStyle>
          <a:p/>
        </p:txBody>
      </p:sp>
      <p:sp>
        <p:nvSpPr>
          <p:cNvPr id="74" name="Google Shape;74;p10"/>
          <p:cNvSpPr txBox="1"/>
          <p:nvPr>
            <p:ph idx="1" type="body"/>
          </p:nvPr>
        </p:nvSpPr>
        <p:spPr>
          <a:xfrm>
            <a:off x="913794" y="2632852"/>
            <a:ext cx="5934949" cy="3158347"/>
          </a:xfrm>
          <a:prstGeom prst="rect">
            <a:avLst/>
          </a:prstGeom>
          <a:noFill/>
          <a:ln>
            <a:noFill/>
          </a:ln>
        </p:spPr>
        <p:txBody>
          <a:bodyPr anchorCtr="0" anchor="t" bIns="45700" lIns="91425" spcFirstLastPara="1" rIns="91425" wrap="square" tIns="45700">
            <a:noAutofit/>
          </a:bodyPr>
          <a:lstStyle>
            <a:lvl1pPr indent="-228600" lvl="0" marL="457200" algn="ctr">
              <a:lnSpc>
                <a:spcPct val="120000"/>
              </a:lnSpc>
              <a:spcBef>
                <a:spcPts val="1000"/>
              </a:spcBef>
              <a:spcAft>
                <a:spcPts val="0"/>
              </a:spcAft>
              <a:buSzPts val="1600"/>
              <a:buNone/>
              <a:defRPr sz="1600"/>
            </a:lvl1pPr>
            <a:lvl2pPr indent="-228600" lvl="1" marL="914400" algn="l">
              <a:lnSpc>
                <a:spcPct val="120000"/>
              </a:lnSpc>
              <a:spcBef>
                <a:spcPts val="500"/>
              </a:spcBef>
              <a:spcAft>
                <a:spcPts val="0"/>
              </a:spcAft>
              <a:buSzPts val="1400"/>
              <a:buNone/>
              <a:defRPr sz="1400"/>
            </a:lvl2pPr>
            <a:lvl3pPr indent="-228600" lvl="2" marL="1371600" algn="l">
              <a:lnSpc>
                <a:spcPct val="120000"/>
              </a:lnSpc>
              <a:spcBef>
                <a:spcPts val="500"/>
              </a:spcBef>
              <a:spcAft>
                <a:spcPts val="0"/>
              </a:spcAft>
              <a:buSzPts val="1200"/>
              <a:buNone/>
              <a:defRPr sz="1200"/>
            </a:lvl3pPr>
            <a:lvl4pPr indent="-228600" lvl="3" marL="1828800" algn="l">
              <a:lnSpc>
                <a:spcPct val="120000"/>
              </a:lnSpc>
              <a:spcBef>
                <a:spcPts val="500"/>
              </a:spcBef>
              <a:spcAft>
                <a:spcPts val="0"/>
              </a:spcAft>
              <a:buSzPts val="1000"/>
              <a:buNone/>
              <a:defRPr sz="1000"/>
            </a:lvl4pPr>
            <a:lvl5pPr indent="-228600" lvl="4" marL="2286000" algn="l">
              <a:lnSpc>
                <a:spcPct val="120000"/>
              </a:lnSpc>
              <a:spcBef>
                <a:spcPts val="500"/>
              </a:spcBef>
              <a:spcAft>
                <a:spcPts val="0"/>
              </a:spcAft>
              <a:buSzPts val="1000"/>
              <a:buNone/>
              <a:defRPr sz="1000"/>
            </a:lvl5pPr>
            <a:lvl6pPr indent="-228600" lvl="5" marL="2743200" algn="l">
              <a:lnSpc>
                <a:spcPct val="120000"/>
              </a:lnSpc>
              <a:spcBef>
                <a:spcPts val="500"/>
              </a:spcBef>
              <a:spcAft>
                <a:spcPts val="0"/>
              </a:spcAft>
              <a:buSzPts val="1000"/>
              <a:buNone/>
              <a:defRPr sz="1000"/>
            </a:lvl6pPr>
            <a:lvl7pPr indent="-228600" lvl="6" marL="3200400" algn="l">
              <a:lnSpc>
                <a:spcPct val="120000"/>
              </a:lnSpc>
              <a:spcBef>
                <a:spcPts val="500"/>
              </a:spcBef>
              <a:spcAft>
                <a:spcPts val="0"/>
              </a:spcAft>
              <a:buSzPts val="1000"/>
              <a:buNone/>
              <a:defRPr sz="1000"/>
            </a:lvl7pPr>
            <a:lvl8pPr indent="-228600" lvl="7" marL="3657600" algn="l">
              <a:lnSpc>
                <a:spcPct val="120000"/>
              </a:lnSpc>
              <a:spcBef>
                <a:spcPts val="500"/>
              </a:spcBef>
              <a:spcAft>
                <a:spcPts val="0"/>
              </a:spcAft>
              <a:buSzPts val="1000"/>
              <a:buNone/>
              <a:defRPr sz="1000"/>
            </a:lvl8pPr>
            <a:lvl9pPr indent="-228600" lvl="8" marL="4114800" algn="l">
              <a:lnSpc>
                <a:spcPct val="120000"/>
              </a:lnSpc>
              <a:spcBef>
                <a:spcPts val="500"/>
              </a:spcBef>
              <a:spcAft>
                <a:spcPts val="0"/>
              </a:spcAft>
              <a:buSzPts val="1000"/>
              <a:buNone/>
              <a:defRPr sz="1000"/>
            </a:lvl9pPr>
          </a:lstStyle>
          <a:p/>
        </p:txBody>
      </p:sp>
      <p:sp>
        <p:nvSpPr>
          <p:cNvPr id="75" name="Google Shape;75;p10"/>
          <p:cNvSpPr txBox="1"/>
          <p:nvPr>
            <p:ph idx="10" type="dt"/>
          </p:nvPr>
        </p:nvSpPr>
        <p:spPr>
          <a:xfrm>
            <a:off x="7678737" y="5883275"/>
            <a:ext cx="27432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10"/>
          <p:cNvSpPr txBox="1"/>
          <p:nvPr>
            <p:ph idx="11" type="ftr"/>
          </p:nvPr>
        </p:nvSpPr>
        <p:spPr>
          <a:xfrm>
            <a:off x="913774" y="5883275"/>
            <a:ext cx="667288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10"/>
          <p:cNvSpPr txBox="1"/>
          <p:nvPr>
            <p:ph idx="12" type="sldNum"/>
          </p:nvPr>
        </p:nvSpPr>
        <p:spPr>
          <a:xfrm>
            <a:off x="10514011" y="5883275"/>
            <a:ext cx="76421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slideLayout" Target="../slideLayouts/slideLayout16.xml"/><Relationship Id="rId16" Type="http://schemas.openxmlformats.org/officeDocument/2006/relationships/slideLayout" Target="../slideLayouts/slideLayout15.xml"/><Relationship Id="rId5" Type="http://schemas.openxmlformats.org/officeDocument/2006/relationships/slideLayout" Target="../slideLayouts/slideLayout4.xml"/><Relationship Id="rId19" Type="http://schemas.openxmlformats.org/officeDocument/2006/relationships/theme" Target="../theme/theme1.xml"/><Relationship Id="rId6" Type="http://schemas.openxmlformats.org/officeDocument/2006/relationships/slideLayout" Target="../slideLayouts/slideLayout5.xml"/><Relationship Id="rId18" Type="http://schemas.openxmlformats.org/officeDocument/2006/relationships/slideLayout" Target="../slideLayouts/slideLayout17.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EFF4E2"/>
            </a:gs>
            <a:gs pos="100000">
              <a:srgbClr val="DAD4B0"/>
            </a:gs>
          </a:gsLst>
          <a:lin ang="5400000" scaled="0"/>
        </a:gradFill>
      </p:bgPr>
    </p:bg>
    <p:spTree>
      <p:nvGrpSpPr>
        <p:cNvPr id="5" name="Shape 5"/>
        <p:cNvGrpSpPr/>
        <p:nvPr/>
      </p:nvGrpSpPr>
      <p:grpSpPr>
        <a:xfrm>
          <a:off x="0" y="0"/>
          <a:ext cx="0" cy="0"/>
          <a:chOff x="0" y="0"/>
          <a:chExt cx="0" cy="0"/>
        </a:xfrm>
      </p:grpSpPr>
      <p:pic>
        <p:nvPicPr>
          <p:cNvPr descr="\\DROBO-FS\QuickDrops\JB\PPTX NG\Droplets\LightingOverlay.png" id="6" name="Google Shape;6;p1"/>
          <p:cNvPicPr preferRelativeResize="0"/>
          <p:nvPr/>
        </p:nvPicPr>
        <p:blipFill rotWithShape="1">
          <a:blip r:embed="rId1">
            <a:alphaModFix amt="80000"/>
          </a:blip>
          <a:srcRect b="0" l="0" r="0" t="0"/>
          <a:stretch/>
        </p:blipFill>
        <p:spPr>
          <a:xfrm>
            <a:off x="0" y="0"/>
            <a:ext cx="12192003" cy="6858001"/>
          </a:xfrm>
          <a:prstGeom prst="rect">
            <a:avLst/>
          </a:prstGeom>
          <a:noFill/>
          <a:ln>
            <a:noFill/>
          </a:ln>
        </p:spPr>
      </p:pic>
      <p:sp>
        <p:nvSpPr>
          <p:cNvPr id="7" name="Google Shape;7;p1"/>
          <p:cNvSpPr txBox="1"/>
          <p:nvPr>
            <p:ph type="title"/>
          </p:nvPr>
        </p:nvSpPr>
        <p:spPr>
          <a:xfrm>
            <a:off x="913775" y="618517"/>
            <a:ext cx="10364451" cy="1596177"/>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0"/>
              </a:spcBef>
              <a:spcAft>
                <a:spcPts val="0"/>
              </a:spcAft>
              <a:buClr>
                <a:schemeClr val="dk1"/>
              </a:buClr>
              <a:buSzPts val="3600"/>
              <a:buFont typeface="Twentieth Century"/>
              <a:buNone/>
              <a:defRPr b="0" i="0" sz="3600" u="none" cap="none" strike="noStrike">
                <a:solidFill>
                  <a:schemeClr val="dk1"/>
                </a:solidFill>
                <a:latin typeface="Twentieth Century"/>
                <a:ea typeface="Twentieth Century"/>
                <a:cs typeface="Twentieth Century"/>
                <a:sym typeface="Twentieth Centur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 name="Google Shape;8;p1"/>
          <p:cNvSpPr txBox="1"/>
          <p:nvPr>
            <p:ph idx="1" type="body"/>
          </p:nvPr>
        </p:nvSpPr>
        <p:spPr>
          <a:xfrm>
            <a:off x="913775" y="2367093"/>
            <a:ext cx="10364452" cy="3424107"/>
          </a:xfrm>
          <a:prstGeom prst="rect">
            <a:avLst/>
          </a:prstGeom>
          <a:noFill/>
          <a:ln>
            <a:noFill/>
          </a:ln>
        </p:spPr>
        <p:txBody>
          <a:bodyPr anchorCtr="0" anchor="t" bIns="45700" lIns="91425" spcFirstLastPara="1" rIns="91425" wrap="square" tIns="45700">
            <a:noAutofit/>
          </a:bodyPr>
          <a:lstStyle>
            <a:lvl1pPr indent="-355600" lvl="0" marL="457200" marR="0" rtl="0" algn="l">
              <a:lnSpc>
                <a:spcPct val="120000"/>
              </a:lnSpc>
              <a:spcBef>
                <a:spcPts val="1000"/>
              </a:spcBef>
              <a:spcAft>
                <a:spcPts val="0"/>
              </a:spcAft>
              <a:buClr>
                <a:schemeClr val="dk1"/>
              </a:buClr>
              <a:buSzPts val="2000"/>
              <a:buFont typeface="Arial"/>
              <a:buChar char="•"/>
              <a:defRPr b="0" i="0" sz="2000" u="none" cap="none" strike="noStrike">
                <a:solidFill>
                  <a:schemeClr val="dk1"/>
                </a:solidFill>
                <a:latin typeface="Twentieth Century"/>
                <a:ea typeface="Twentieth Century"/>
                <a:cs typeface="Twentieth Century"/>
                <a:sym typeface="Twentieth Century"/>
              </a:defRPr>
            </a:lvl1pPr>
            <a:lvl2pPr indent="-342900" lvl="1" marL="914400" marR="0" rtl="0" algn="l">
              <a:lnSpc>
                <a:spcPct val="120000"/>
              </a:lnSpc>
              <a:spcBef>
                <a:spcPts val="500"/>
              </a:spcBef>
              <a:spcAft>
                <a:spcPts val="0"/>
              </a:spcAft>
              <a:buClr>
                <a:schemeClr val="dk1"/>
              </a:buClr>
              <a:buSzPts val="1800"/>
              <a:buFont typeface="Arial"/>
              <a:buChar char="•"/>
              <a:defRPr b="0" i="0" sz="1800" u="none" cap="none" strike="noStrike">
                <a:solidFill>
                  <a:schemeClr val="dk1"/>
                </a:solidFill>
                <a:latin typeface="Twentieth Century"/>
                <a:ea typeface="Twentieth Century"/>
                <a:cs typeface="Twentieth Century"/>
                <a:sym typeface="Twentieth Century"/>
              </a:defRPr>
            </a:lvl2pPr>
            <a:lvl3pPr indent="-330200" lvl="2" marL="1371600" marR="0" rtl="0" algn="l">
              <a:lnSpc>
                <a:spcPct val="120000"/>
              </a:lnSpc>
              <a:spcBef>
                <a:spcPts val="500"/>
              </a:spcBef>
              <a:spcAft>
                <a:spcPts val="0"/>
              </a:spcAft>
              <a:buClr>
                <a:schemeClr val="dk1"/>
              </a:buClr>
              <a:buSzPts val="1600"/>
              <a:buFont typeface="Arial"/>
              <a:buChar char="•"/>
              <a:defRPr b="0" i="0" sz="1600" u="none" cap="none" strike="noStrike">
                <a:solidFill>
                  <a:schemeClr val="dk1"/>
                </a:solidFill>
                <a:latin typeface="Twentieth Century"/>
                <a:ea typeface="Twentieth Century"/>
                <a:cs typeface="Twentieth Century"/>
                <a:sym typeface="Twentieth Century"/>
              </a:defRPr>
            </a:lvl3pPr>
            <a:lvl4pPr indent="-317500" lvl="3" marL="1828800" marR="0" rtl="0" algn="l">
              <a:lnSpc>
                <a:spcPct val="120000"/>
              </a:lnSpc>
              <a:spcBef>
                <a:spcPts val="500"/>
              </a:spcBef>
              <a:spcAft>
                <a:spcPts val="0"/>
              </a:spcAft>
              <a:buClr>
                <a:schemeClr val="dk1"/>
              </a:buClr>
              <a:buSzPts val="1400"/>
              <a:buFont typeface="Arial"/>
              <a:buChar char="•"/>
              <a:defRPr b="0" i="0" sz="1400" u="none" cap="none" strike="noStrike">
                <a:solidFill>
                  <a:schemeClr val="dk1"/>
                </a:solidFill>
                <a:latin typeface="Twentieth Century"/>
                <a:ea typeface="Twentieth Century"/>
                <a:cs typeface="Twentieth Century"/>
                <a:sym typeface="Twentieth Century"/>
              </a:defRPr>
            </a:lvl4pPr>
            <a:lvl5pPr indent="-317500" lvl="4" marL="2286000" marR="0" rtl="0" algn="l">
              <a:lnSpc>
                <a:spcPct val="120000"/>
              </a:lnSpc>
              <a:spcBef>
                <a:spcPts val="500"/>
              </a:spcBef>
              <a:spcAft>
                <a:spcPts val="0"/>
              </a:spcAft>
              <a:buClr>
                <a:schemeClr val="dk1"/>
              </a:buClr>
              <a:buSzPts val="1400"/>
              <a:buFont typeface="Arial"/>
              <a:buChar char="•"/>
              <a:defRPr b="0" i="0" sz="1400" u="none" cap="none" strike="noStrike">
                <a:solidFill>
                  <a:schemeClr val="dk1"/>
                </a:solidFill>
                <a:latin typeface="Twentieth Century"/>
                <a:ea typeface="Twentieth Century"/>
                <a:cs typeface="Twentieth Century"/>
                <a:sym typeface="Twentieth Century"/>
              </a:defRPr>
            </a:lvl5pPr>
            <a:lvl6pPr indent="-317500" lvl="5" marL="2743200" marR="0" rtl="0" algn="l">
              <a:lnSpc>
                <a:spcPct val="120000"/>
              </a:lnSpc>
              <a:spcBef>
                <a:spcPts val="500"/>
              </a:spcBef>
              <a:spcAft>
                <a:spcPts val="0"/>
              </a:spcAft>
              <a:buClr>
                <a:schemeClr val="dk1"/>
              </a:buClr>
              <a:buSzPts val="1400"/>
              <a:buFont typeface="Arial"/>
              <a:buChar char="•"/>
              <a:defRPr b="0" i="0" sz="1400" u="none" cap="none" strike="noStrike">
                <a:solidFill>
                  <a:schemeClr val="dk1"/>
                </a:solidFill>
                <a:latin typeface="Twentieth Century"/>
                <a:ea typeface="Twentieth Century"/>
                <a:cs typeface="Twentieth Century"/>
                <a:sym typeface="Twentieth Century"/>
              </a:defRPr>
            </a:lvl6pPr>
            <a:lvl7pPr indent="-317500" lvl="6" marL="3200400" marR="0" rtl="0" algn="l">
              <a:lnSpc>
                <a:spcPct val="120000"/>
              </a:lnSpc>
              <a:spcBef>
                <a:spcPts val="500"/>
              </a:spcBef>
              <a:spcAft>
                <a:spcPts val="0"/>
              </a:spcAft>
              <a:buClr>
                <a:schemeClr val="dk1"/>
              </a:buClr>
              <a:buSzPts val="1400"/>
              <a:buFont typeface="Arial"/>
              <a:buChar char="•"/>
              <a:defRPr b="0" i="0" sz="1400" u="none" cap="none" strike="noStrike">
                <a:solidFill>
                  <a:schemeClr val="dk1"/>
                </a:solidFill>
                <a:latin typeface="Twentieth Century"/>
                <a:ea typeface="Twentieth Century"/>
                <a:cs typeface="Twentieth Century"/>
                <a:sym typeface="Twentieth Century"/>
              </a:defRPr>
            </a:lvl7pPr>
            <a:lvl8pPr indent="-317500" lvl="7" marL="3657600" marR="0" rtl="0" algn="l">
              <a:lnSpc>
                <a:spcPct val="120000"/>
              </a:lnSpc>
              <a:spcBef>
                <a:spcPts val="500"/>
              </a:spcBef>
              <a:spcAft>
                <a:spcPts val="0"/>
              </a:spcAft>
              <a:buClr>
                <a:schemeClr val="dk1"/>
              </a:buClr>
              <a:buSzPts val="1400"/>
              <a:buFont typeface="Arial"/>
              <a:buChar char="•"/>
              <a:defRPr b="0" i="0" sz="1400" u="none" cap="none" strike="noStrike">
                <a:solidFill>
                  <a:schemeClr val="dk1"/>
                </a:solidFill>
                <a:latin typeface="Twentieth Century"/>
                <a:ea typeface="Twentieth Century"/>
                <a:cs typeface="Twentieth Century"/>
                <a:sym typeface="Twentieth Century"/>
              </a:defRPr>
            </a:lvl8pPr>
            <a:lvl9pPr indent="-317500" lvl="8" marL="4114800" marR="0" rtl="0" algn="l">
              <a:lnSpc>
                <a:spcPct val="120000"/>
              </a:lnSpc>
              <a:spcBef>
                <a:spcPts val="500"/>
              </a:spcBef>
              <a:spcAft>
                <a:spcPts val="0"/>
              </a:spcAft>
              <a:buClr>
                <a:schemeClr val="dk1"/>
              </a:buClr>
              <a:buSzPts val="1400"/>
              <a:buFont typeface="Arial"/>
              <a:buChar char="•"/>
              <a:defRPr b="0" i="0" sz="1400" u="none" cap="none" strike="noStrike">
                <a:solidFill>
                  <a:schemeClr val="dk1"/>
                </a:solidFill>
                <a:latin typeface="Twentieth Century"/>
                <a:ea typeface="Twentieth Century"/>
                <a:cs typeface="Twentieth Century"/>
                <a:sym typeface="Twentieth Century"/>
              </a:defRPr>
            </a:lvl9pPr>
          </a:lstStyle>
          <a:p/>
        </p:txBody>
      </p:sp>
      <p:sp>
        <p:nvSpPr>
          <p:cNvPr id="9" name="Google Shape;9;p1"/>
          <p:cNvSpPr txBox="1"/>
          <p:nvPr>
            <p:ph idx="10" type="dt"/>
          </p:nvPr>
        </p:nvSpPr>
        <p:spPr>
          <a:xfrm>
            <a:off x="7678737" y="5883275"/>
            <a:ext cx="2743200" cy="365125"/>
          </a:xfrm>
          <a:prstGeom prst="rect">
            <a:avLst/>
          </a:prstGeom>
          <a:noFill/>
          <a:ln>
            <a:noFill/>
          </a:ln>
        </p:spPr>
        <p:txBody>
          <a:bodyPr anchorCtr="0" anchor="ctr" bIns="45700" lIns="91425" spcFirstLastPara="1" rIns="91425" wrap="square" tIns="45700">
            <a:noAutofit/>
          </a:bodyPr>
          <a:lstStyle>
            <a:lvl1pPr lvl="0" marR="0" rtl="0" algn="r">
              <a:spcBef>
                <a:spcPts val="0"/>
              </a:spcBef>
              <a:spcAft>
                <a:spcPts val="0"/>
              </a:spcAft>
              <a:buSzPts val="1400"/>
              <a:buNone/>
              <a:defRPr b="0" i="0" sz="1000" u="none" cap="none" strike="noStrike">
                <a:solidFill>
                  <a:schemeClr val="dk1"/>
                </a:solidFill>
                <a:latin typeface="Twentieth Century"/>
                <a:ea typeface="Twentieth Century"/>
                <a:cs typeface="Twentieth Century"/>
                <a:sym typeface="Twentieth Century"/>
              </a:defRPr>
            </a:lvl1pPr>
            <a:lvl2pPr lvl="1"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2pPr>
            <a:lvl3pPr lvl="2"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3pPr>
            <a:lvl4pPr lvl="3"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4pPr>
            <a:lvl5pPr lvl="4"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5pPr>
            <a:lvl6pPr lvl="5"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6pPr>
            <a:lvl7pPr lvl="6"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7pPr>
            <a:lvl8pPr lvl="7"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8pPr>
            <a:lvl9pPr lvl="8"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9pPr>
          </a:lstStyle>
          <a:p/>
        </p:txBody>
      </p:sp>
      <p:sp>
        <p:nvSpPr>
          <p:cNvPr id="10" name="Google Shape;10;p1"/>
          <p:cNvSpPr txBox="1"/>
          <p:nvPr>
            <p:ph idx="11" type="ftr"/>
          </p:nvPr>
        </p:nvSpPr>
        <p:spPr>
          <a:xfrm>
            <a:off x="913774" y="5883275"/>
            <a:ext cx="6672887"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000" u="none" cap="none" strike="noStrike">
                <a:solidFill>
                  <a:schemeClr val="dk1"/>
                </a:solidFill>
                <a:latin typeface="Twentieth Century"/>
                <a:ea typeface="Twentieth Century"/>
                <a:cs typeface="Twentieth Century"/>
                <a:sym typeface="Twentieth Century"/>
              </a:defRPr>
            </a:lvl1pPr>
            <a:lvl2pPr lvl="1"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2pPr>
            <a:lvl3pPr lvl="2"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3pPr>
            <a:lvl4pPr lvl="3"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4pPr>
            <a:lvl5pPr lvl="4"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5pPr>
            <a:lvl6pPr lvl="5"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6pPr>
            <a:lvl7pPr lvl="6"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7pPr>
            <a:lvl8pPr lvl="7"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8pPr>
            <a:lvl9pPr lvl="8"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9pPr>
          </a:lstStyle>
          <a:p/>
        </p:txBody>
      </p:sp>
      <p:sp>
        <p:nvSpPr>
          <p:cNvPr id="11" name="Google Shape;11;p1"/>
          <p:cNvSpPr txBox="1"/>
          <p:nvPr>
            <p:ph idx="12" type="sldNum"/>
          </p:nvPr>
        </p:nvSpPr>
        <p:spPr>
          <a:xfrm>
            <a:off x="10514011" y="5883275"/>
            <a:ext cx="764215"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000" u="none" cap="none" strike="noStrike">
                <a:solidFill>
                  <a:schemeClr val="dk1"/>
                </a:solidFill>
                <a:latin typeface="Twentieth Century"/>
                <a:ea typeface="Twentieth Century"/>
                <a:cs typeface="Twentieth Century"/>
                <a:sym typeface="Twentieth Century"/>
              </a:defRPr>
            </a:lvl1pPr>
            <a:lvl2pPr indent="0" lvl="1" marL="0" marR="0" rtl="0" algn="r">
              <a:spcBef>
                <a:spcPts val="0"/>
              </a:spcBef>
              <a:buNone/>
              <a:defRPr b="0" i="0" sz="1000" u="none" cap="none" strike="noStrike">
                <a:solidFill>
                  <a:schemeClr val="dk1"/>
                </a:solidFill>
                <a:latin typeface="Twentieth Century"/>
                <a:ea typeface="Twentieth Century"/>
                <a:cs typeface="Twentieth Century"/>
                <a:sym typeface="Twentieth Century"/>
              </a:defRPr>
            </a:lvl2pPr>
            <a:lvl3pPr indent="0" lvl="2" marL="0" marR="0" rtl="0" algn="r">
              <a:spcBef>
                <a:spcPts val="0"/>
              </a:spcBef>
              <a:buNone/>
              <a:defRPr b="0" i="0" sz="1000" u="none" cap="none" strike="noStrike">
                <a:solidFill>
                  <a:schemeClr val="dk1"/>
                </a:solidFill>
                <a:latin typeface="Twentieth Century"/>
                <a:ea typeface="Twentieth Century"/>
                <a:cs typeface="Twentieth Century"/>
                <a:sym typeface="Twentieth Century"/>
              </a:defRPr>
            </a:lvl3pPr>
            <a:lvl4pPr indent="0" lvl="3" marL="0" marR="0" rtl="0" algn="r">
              <a:spcBef>
                <a:spcPts val="0"/>
              </a:spcBef>
              <a:buNone/>
              <a:defRPr b="0" i="0" sz="1000" u="none" cap="none" strike="noStrike">
                <a:solidFill>
                  <a:schemeClr val="dk1"/>
                </a:solidFill>
                <a:latin typeface="Twentieth Century"/>
                <a:ea typeface="Twentieth Century"/>
                <a:cs typeface="Twentieth Century"/>
                <a:sym typeface="Twentieth Century"/>
              </a:defRPr>
            </a:lvl4pPr>
            <a:lvl5pPr indent="0" lvl="4" marL="0" marR="0" rtl="0" algn="r">
              <a:spcBef>
                <a:spcPts val="0"/>
              </a:spcBef>
              <a:buNone/>
              <a:defRPr b="0" i="0" sz="1000" u="none" cap="none" strike="noStrike">
                <a:solidFill>
                  <a:schemeClr val="dk1"/>
                </a:solidFill>
                <a:latin typeface="Twentieth Century"/>
                <a:ea typeface="Twentieth Century"/>
                <a:cs typeface="Twentieth Century"/>
                <a:sym typeface="Twentieth Century"/>
              </a:defRPr>
            </a:lvl5pPr>
            <a:lvl6pPr indent="0" lvl="5" marL="0" marR="0" rtl="0" algn="r">
              <a:spcBef>
                <a:spcPts val="0"/>
              </a:spcBef>
              <a:buNone/>
              <a:defRPr b="0" i="0" sz="1000" u="none" cap="none" strike="noStrike">
                <a:solidFill>
                  <a:schemeClr val="dk1"/>
                </a:solidFill>
                <a:latin typeface="Twentieth Century"/>
                <a:ea typeface="Twentieth Century"/>
                <a:cs typeface="Twentieth Century"/>
                <a:sym typeface="Twentieth Century"/>
              </a:defRPr>
            </a:lvl6pPr>
            <a:lvl7pPr indent="0" lvl="6" marL="0" marR="0" rtl="0" algn="r">
              <a:spcBef>
                <a:spcPts val="0"/>
              </a:spcBef>
              <a:buNone/>
              <a:defRPr b="0" i="0" sz="1000" u="none" cap="none" strike="noStrike">
                <a:solidFill>
                  <a:schemeClr val="dk1"/>
                </a:solidFill>
                <a:latin typeface="Twentieth Century"/>
                <a:ea typeface="Twentieth Century"/>
                <a:cs typeface="Twentieth Century"/>
                <a:sym typeface="Twentieth Century"/>
              </a:defRPr>
            </a:lvl7pPr>
            <a:lvl8pPr indent="0" lvl="7" marL="0" marR="0" rtl="0" algn="r">
              <a:spcBef>
                <a:spcPts val="0"/>
              </a:spcBef>
              <a:buNone/>
              <a:defRPr b="0" i="0" sz="1000" u="none" cap="none" strike="noStrike">
                <a:solidFill>
                  <a:schemeClr val="dk1"/>
                </a:solidFill>
                <a:latin typeface="Twentieth Century"/>
                <a:ea typeface="Twentieth Century"/>
                <a:cs typeface="Twentieth Century"/>
                <a:sym typeface="Twentieth Century"/>
              </a:defRPr>
            </a:lvl8pPr>
            <a:lvl9pPr indent="0" lvl="8" marL="0" marR="0" rtl="0" algn="r">
              <a:spcBef>
                <a:spcPts val="0"/>
              </a:spcBef>
              <a:buNone/>
              <a:defRPr b="0" i="0" sz="1000" u="none" cap="none" strike="noStrike">
                <a:solidFill>
                  <a:schemeClr val="dk1"/>
                </a:solidFill>
                <a:latin typeface="Twentieth Century"/>
                <a:ea typeface="Twentieth Century"/>
                <a:cs typeface="Twentieth Century"/>
                <a:sym typeface="Twentieth Century"/>
              </a:defRPr>
            </a:lvl9pPr>
          </a:lstStyle>
          <a:p>
            <a:pPr indent="0" lvl="0" marL="0" rtl="0" algn="r">
              <a:spcBef>
                <a:spcPts val="0"/>
              </a:spcBef>
              <a:spcAft>
                <a:spcPts val="0"/>
              </a:spcAft>
              <a:buNone/>
            </a:pPr>
            <a:fld id="{00000000-1234-1234-1234-123412341234}" type="slidenum">
              <a:rPr lang="el-GR"/>
              <a:t>‹#›</a:t>
            </a:fld>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13.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pic>
        <p:nvPicPr>
          <p:cNvPr id="155" name="Google Shape;155;p19"/>
          <p:cNvPicPr preferRelativeResize="0"/>
          <p:nvPr/>
        </p:nvPicPr>
        <p:blipFill rotWithShape="1">
          <a:blip r:embed="rId3">
            <a:alphaModFix/>
          </a:blip>
          <a:srcRect b="0" l="0" r="0" t="0"/>
          <a:stretch/>
        </p:blipFill>
        <p:spPr>
          <a:xfrm>
            <a:off x="5172074" y="1042914"/>
            <a:ext cx="2478703" cy="5974765"/>
          </a:xfrm>
          <a:prstGeom prst="rect">
            <a:avLst/>
          </a:prstGeom>
          <a:gradFill>
            <a:gsLst>
              <a:gs pos="0">
                <a:srgbClr val="EFF4E2"/>
              </a:gs>
              <a:gs pos="100000">
                <a:srgbClr val="DAD4B0"/>
              </a:gs>
            </a:gsLst>
            <a:lin ang="5400000" scaled="0"/>
          </a:gradFill>
          <a:ln>
            <a:noFill/>
          </a:ln>
        </p:spPr>
      </p:pic>
      <p:sp>
        <p:nvSpPr>
          <p:cNvPr descr="Hydroxytyrosol is a phenylethanoid Royalty Free Vector Image" id="156" name="Google Shape;156;p19"/>
          <p:cNvSpPr/>
          <p:nvPr/>
        </p:nvSpPr>
        <p:spPr>
          <a:xfrm>
            <a:off x="155575" y="-144463"/>
            <a:ext cx="227602" cy="30480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pic>
        <p:nvPicPr>
          <p:cNvPr id="157" name="Google Shape;157;p19"/>
          <p:cNvPicPr preferRelativeResize="0"/>
          <p:nvPr/>
        </p:nvPicPr>
        <p:blipFill rotWithShape="1">
          <a:blip r:embed="rId4">
            <a:alphaModFix/>
          </a:blip>
          <a:srcRect b="0" l="0" r="0" t="0"/>
          <a:stretch/>
        </p:blipFill>
        <p:spPr>
          <a:xfrm>
            <a:off x="4770438" y="3074056"/>
            <a:ext cx="3898900" cy="1547813"/>
          </a:xfrm>
          <a:prstGeom prst="rect">
            <a:avLst/>
          </a:prstGeom>
          <a:noFill/>
          <a:ln>
            <a:noFill/>
          </a:ln>
        </p:spPr>
      </p:pic>
      <p:pic>
        <p:nvPicPr>
          <p:cNvPr descr="ΦΩΤΟΓΡΑΦΙΕΣ" id="158" name="Google Shape;158;p19"/>
          <p:cNvPicPr preferRelativeResize="0"/>
          <p:nvPr/>
        </p:nvPicPr>
        <p:blipFill rotWithShape="1">
          <a:blip r:embed="rId5">
            <a:alphaModFix/>
          </a:blip>
          <a:srcRect b="0" l="0" r="0" t="0"/>
          <a:stretch/>
        </p:blipFill>
        <p:spPr>
          <a:xfrm>
            <a:off x="155575" y="83583"/>
            <a:ext cx="1247775" cy="1239838"/>
          </a:xfrm>
          <a:prstGeom prst="rect">
            <a:avLst/>
          </a:prstGeom>
          <a:noFill/>
          <a:ln>
            <a:noFill/>
          </a:ln>
        </p:spPr>
      </p:pic>
      <p:sp>
        <p:nvSpPr>
          <p:cNvPr id="159" name="Google Shape;159;p19"/>
          <p:cNvSpPr txBox="1"/>
          <p:nvPr/>
        </p:nvSpPr>
        <p:spPr>
          <a:xfrm>
            <a:off x="1524000" y="273473"/>
            <a:ext cx="4181475" cy="76944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l-GR" sz="1100">
                <a:solidFill>
                  <a:schemeClr val="dk1"/>
                </a:solidFill>
                <a:latin typeface="Arial"/>
                <a:ea typeface="Arial"/>
                <a:cs typeface="Arial"/>
                <a:sym typeface="Arial"/>
              </a:rPr>
              <a:t>ΠΑΝΕΠΙΣΤΗΜΙΟ ΠΕΛΟΠΟΝΝΗΣΟΥ</a:t>
            </a:r>
            <a:endParaRPr b="1" sz="1100">
              <a:solidFill>
                <a:schemeClr val="dk1"/>
              </a:solidFill>
              <a:latin typeface="Arial"/>
              <a:ea typeface="Arial"/>
              <a:cs typeface="Arial"/>
              <a:sym typeface="Arial"/>
            </a:endParaRPr>
          </a:p>
          <a:p>
            <a:pPr indent="0" lvl="0" marL="0" marR="0" rtl="0" algn="l">
              <a:spcBef>
                <a:spcPts val="0"/>
              </a:spcBef>
              <a:spcAft>
                <a:spcPts val="0"/>
              </a:spcAft>
              <a:buNone/>
            </a:pPr>
            <a:r>
              <a:rPr b="1" lang="el-GR" sz="1100">
                <a:solidFill>
                  <a:schemeClr val="dk1"/>
                </a:solidFill>
                <a:latin typeface="Arial"/>
                <a:ea typeface="Arial"/>
                <a:cs typeface="Arial"/>
                <a:sym typeface="Arial"/>
              </a:rPr>
              <a:t>ΣΧΟΛΗ ΓΕΩΠΟΝΙΑΣ ΚΑΙ ΤΡΟΦΙΜΩΝ</a:t>
            </a:r>
            <a:endParaRPr b="1" sz="1100">
              <a:solidFill>
                <a:schemeClr val="dk1"/>
              </a:solidFill>
              <a:latin typeface="Arial"/>
              <a:ea typeface="Arial"/>
              <a:cs typeface="Arial"/>
              <a:sym typeface="Arial"/>
            </a:endParaRPr>
          </a:p>
          <a:p>
            <a:pPr indent="0" lvl="0" marL="0" marR="0" rtl="0" algn="l">
              <a:spcBef>
                <a:spcPts val="0"/>
              </a:spcBef>
              <a:spcAft>
                <a:spcPts val="0"/>
              </a:spcAft>
              <a:buNone/>
            </a:pPr>
            <a:r>
              <a:rPr b="1" lang="el-GR" sz="1100">
                <a:solidFill>
                  <a:schemeClr val="dk1"/>
                </a:solidFill>
                <a:latin typeface="Arial"/>
                <a:ea typeface="Arial"/>
                <a:cs typeface="Arial"/>
                <a:sym typeface="Arial"/>
              </a:rPr>
              <a:t>ΤΜΗΜΑ ΕΠΙΣΤΗΜΗΣ ΚΑΙ ΤΕΧΝΟΛΟΓΙΑΣ ΤΡΟΦΙΜΩΝ</a:t>
            </a:r>
            <a:endParaRPr b="1" sz="1100">
              <a:solidFill>
                <a:schemeClr val="dk1"/>
              </a:solidFill>
              <a:latin typeface="Arial"/>
              <a:ea typeface="Arial"/>
              <a:cs typeface="Arial"/>
              <a:sym typeface="Arial"/>
            </a:endParaRPr>
          </a:p>
          <a:p>
            <a:pPr indent="0" lvl="0" marL="0" marR="0" rtl="0" algn="l">
              <a:spcBef>
                <a:spcPts val="0"/>
              </a:spcBef>
              <a:spcAft>
                <a:spcPts val="0"/>
              </a:spcAft>
              <a:buNone/>
            </a:pPr>
            <a:r>
              <a:rPr b="1" lang="el-GR" sz="1100">
                <a:solidFill>
                  <a:schemeClr val="dk1"/>
                </a:solidFill>
                <a:latin typeface="Arial"/>
                <a:ea typeface="Arial"/>
                <a:cs typeface="Arial"/>
                <a:sym typeface="Arial"/>
              </a:rPr>
              <a:t>ΠΡΟΓΡΑΜΜΑ ΣΠΟΥΔΩΝ ΤΕΧΝΟΛΟΓΙΑΣ ΤΡΟΦΙΜΩΝ</a:t>
            </a:r>
            <a:endParaRPr b="1" sz="1100">
              <a:solidFill>
                <a:schemeClr val="dk1"/>
              </a:solidFill>
              <a:latin typeface="Arial"/>
              <a:ea typeface="Arial"/>
              <a:cs typeface="Arial"/>
              <a:sym typeface="Arial"/>
            </a:endParaRPr>
          </a:p>
        </p:txBody>
      </p:sp>
      <p:sp>
        <p:nvSpPr>
          <p:cNvPr id="160" name="Google Shape;160;p19"/>
          <p:cNvSpPr/>
          <p:nvPr/>
        </p:nvSpPr>
        <p:spPr>
          <a:xfrm>
            <a:off x="2305050" y="1229322"/>
            <a:ext cx="8191500" cy="1334917"/>
          </a:xfrm>
          <a:prstGeom prst="rect">
            <a:avLst/>
          </a:prstGeom>
          <a:noFill/>
          <a:ln>
            <a:noFill/>
          </a:ln>
        </p:spPr>
        <p:txBody>
          <a:bodyPr anchorCtr="0" anchor="t" bIns="45700" lIns="91425" spcFirstLastPara="1" rIns="91425" wrap="square" tIns="45700">
            <a:noAutofit/>
          </a:bodyPr>
          <a:lstStyle/>
          <a:p>
            <a:pPr indent="0" lvl="0" marL="0" marR="0" rtl="0" algn="ctr">
              <a:lnSpc>
                <a:spcPct val="107000"/>
              </a:lnSpc>
              <a:spcBef>
                <a:spcPts val="0"/>
              </a:spcBef>
              <a:spcAft>
                <a:spcPts val="0"/>
              </a:spcAft>
              <a:buNone/>
            </a:pPr>
            <a:r>
              <a:rPr lang="el-GR" sz="1200" u="sng">
                <a:solidFill>
                  <a:schemeClr val="dk1"/>
                </a:solidFill>
                <a:latin typeface="Arial"/>
                <a:ea typeface="Arial"/>
                <a:cs typeface="Arial"/>
                <a:sym typeface="Arial"/>
              </a:rPr>
              <a:t>Θέμα πτυχιακής εργασίας:</a:t>
            </a:r>
            <a:endParaRPr sz="1100" u="sng">
              <a:solidFill>
                <a:schemeClr val="dk1"/>
              </a:solidFill>
              <a:latin typeface="Arial"/>
              <a:ea typeface="Arial"/>
              <a:cs typeface="Arial"/>
              <a:sym typeface="Arial"/>
            </a:endParaRPr>
          </a:p>
          <a:p>
            <a:pPr indent="0" lvl="0" marL="0" marR="0" rtl="0" algn="ctr">
              <a:lnSpc>
                <a:spcPct val="107000"/>
              </a:lnSpc>
              <a:spcBef>
                <a:spcPts val="800"/>
              </a:spcBef>
              <a:spcAft>
                <a:spcPts val="0"/>
              </a:spcAft>
              <a:buNone/>
            </a:pPr>
            <a:r>
              <a:rPr lang="el-GR" sz="1100">
                <a:solidFill>
                  <a:schemeClr val="dk1"/>
                </a:solidFill>
                <a:latin typeface="Arial"/>
                <a:ea typeface="Arial"/>
                <a:cs typeface="Arial"/>
                <a:sym typeface="Arial"/>
              </a:rPr>
              <a:t> </a:t>
            </a:r>
            <a:endParaRPr sz="1100">
              <a:solidFill>
                <a:schemeClr val="dk1"/>
              </a:solidFill>
              <a:latin typeface="Arial"/>
              <a:ea typeface="Arial"/>
              <a:cs typeface="Arial"/>
              <a:sym typeface="Arial"/>
            </a:endParaRPr>
          </a:p>
          <a:p>
            <a:pPr indent="0" lvl="0" marL="0" marR="0" rtl="0" algn="just">
              <a:lnSpc>
                <a:spcPct val="107000"/>
              </a:lnSpc>
              <a:spcBef>
                <a:spcPts val="800"/>
              </a:spcBef>
              <a:spcAft>
                <a:spcPts val="0"/>
              </a:spcAft>
              <a:buNone/>
            </a:pPr>
            <a:r>
              <a:rPr b="1" lang="el-GR" sz="2000">
                <a:solidFill>
                  <a:schemeClr val="dk1"/>
                </a:solidFill>
                <a:latin typeface="Arial"/>
                <a:ea typeface="Arial"/>
                <a:cs typeface="Arial"/>
                <a:sym typeface="Arial"/>
              </a:rPr>
              <a:t>Η υδρόξυ-τυροσόλη ως αντιοξειδωτικό και φάρμακο. Ιδιότητες, σκευάσματά της και η σοβαρή απειλή για το ελληνικό ελαιόλαδο.</a:t>
            </a:r>
            <a:endParaRPr b="1" sz="2000">
              <a:solidFill>
                <a:schemeClr val="dk1"/>
              </a:solidFill>
              <a:latin typeface="Arial"/>
              <a:ea typeface="Arial"/>
              <a:cs typeface="Arial"/>
              <a:sym typeface="Arial"/>
            </a:endParaRPr>
          </a:p>
        </p:txBody>
      </p:sp>
      <p:sp>
        <p:nvSpPr>
          <p:cNvPr id="161" name="Google Shape;161;p19"/>
          <p:cNvSpPr/>
          <p:nvPr/>
        </p:nvSpPr>
        <p:spPr>
          <a:xfrm>
            <a:off x="127245" y="3350281"/>
            <a:ext cx="4398111" cy="2087238"/>
          </a:xfrm>
          <a:prstGeom prst="rect">
            <a:avLst/>
          </a:prstGeom>
          <a:noFill/>
          <a:ln>
            <a:noFill/>
          </a:ln>
        </p:spPr>
        <p:txBody>
          <a:bodyPr anchorCtr="0" anchor="t" bIns="45700" lIns="91425" spcFirstLastPara="1" rIns="91425" wrap="square" tIns="45700">
            <a:noAutofit/>
          </a:bodyPr>
          <a:lstStyle/>
          <a:p>
            <a:pPr indent="0" lvl="0" marL="0" marR="0" rtl="0" algn="ctr">
              <a:lnSpc>
                <a:spcPct val="107000"/>
              </a:lnSpc>
              <a:spcBef>
                <a:spcPts val="0"/>
              </a:spcBef>
              <a:spcAft>
                <a:spcPts val="0"/>
              </a:spcAft>
              <a:buNone/>
            </a:pPr>
            <a:r>
              <a:rPr b="1" lang="el-GR" sz="1800">
                <a:solidFill>
                  <a:schemeClr val="dk1"/>
                </a:solidFill>
                <a:latin typeface="Arial"/>
                <a:ea typeface="Arial"/>
                <a:cs typeface="Arial"/>
                <a:sym typeface="Arial"/>
              </a:rPr>
              <a:t>Βετούλη Βασιλική</a:t>
            </a:r>
            <a:endParaRPr b="1" sz="1800">
              <a:solidFill>
                <a:schemeClr val="dk1"/>
              </a:solidFill>
              <a:latin typeface="Arial"/>
              <a:ea typeface="Arial"/>
              <a:cs typeface="Arial"/>
              <a:sym typeface="Arial"/>
            </a:endParaRPr>
          </a:p>
          <a:p>
            <a:pPr indent="0" lvl="0" marL="0" marR="0" rtl="0" algn="ctr">
              <a:lnSpc>
                <a:spcPct val="107000"/>
              </a:lnSpc>
              <a:spcBef>
                <a:spcPts val="800"/>
              </a:spcBef>
              <a:spcAft>
                <a:spcPts val="0"/>
              </a:spcAft>
              <a:buNone/>
            </a:pPr>
            <a:r>
              <a:rPr lang="el-GR" sz="1600">
                <a:solidFill>
                  <a:schemeClr val="dk1"/>
                </a:solidFill>
                <a:latin typeface="Arial"/>
                <a:ea typeface="Arial"/>
                <a:cs typeface="Arial"/>
                <a:sym typeface="Arial"/>
              </a:rPr>
              <a:t>Α.Μ.: 2013011</a:t>
            </a:r>
            <a:endParaRPr sz="1600">
              <a:solidFill>
                <a:schemeClr val="dk1"/>
              </a:solidFill>
              <a:latin typeface="Arial"/>
              <a:ea typeface="Arial"/>
              <a:cs typeface="Arial"/>
              <a:sym typeface="Arial"/>
            </a:endParaRPr>
          </a:p>
          <a:p>
            <a:pPr indent="0" lvl="0" marL="0" marR="0" rtl="0" algn="ctr">
              <a:lnSpc>
                <a:spcPct val="107000"/>
              </a:lnSpc>
              <a:spcBef>
                <a:spcPts val="800"/>
              </a:spcBef>
              <a:spcAft>
                <a:spcPts val="0"/>
              </a:spcAft>
              <a:buNone/>
            </a:pPr>
            <a:r>
              <a:rPr lang="el-GR" sz="1600">
                <a:solidFill>
                  <a:schemeClr val="dk1"/>
                </a:solidFill>
                <a:latin typeface="Arial"/>
                <a:ea typeface="Arial"/>
                <a:cs typeface="Arial"/>
                <a:sym typeface="Arial"/>
              </a:rPr>
              <a:t> </a:t>
            </a:r>
            <a:endParaRPr sz="1600">
              <a:solidFill>
                <a:schemeClr val="dk1"/>
              </a:solidFill>
              <a:latin typeface="Arial"/>
              <a:ea typeface="Arial"/>
              <a:cs typeface="Arial"/>
              <a:sym typeface="Arial"/>
            </a:endParaRPr>
          </a:p>
          <a:p>
            <a:pPr indent="0" lvl="0" marL="0" marR="0" rtl="0" algn="ctr">
              <a:lnSpc>
                <a:spcPct val="107000"/>
              </a:lnSpc>
              <a:spcBef>
                <a:spcPts val="800"/>
              </a:spcBef>
              <a:spcAft>
                <a:spcPts val="0"/>
              </a:spcAft>
              <a:buNone/>
            </a:pPr>
            <a:r>
              <a:rPr lang="el-GR" sz="1100">
                <a:solidFill>
                  <a:schemeClr val="dk1"/>
                </a:solidFill>
                <a:latin typeface="Arial"/>
                <a:ea typeface="Arial"/>
                <a:cs typeface="Arial"/>
                <a:sym typeface="Arial"/>
              </a:rPr>
              <a:t> </a:t>
            </a:r>
            <a:endParaRPr sz="1100">
              <a:solidFill>
                <a:schemeClr val="dk1"/>
              </a:solidFill>
              <a:latin typeface="Arial"/>
              <a:ea typeface="Arial"/>
              <a:cs typeface="Arial"/>
              <a:sym typeface="Arial"/>
            </a:endParaRPr>
          </a:p>
          <a:p>
            <a:pPr indent="0" lvl="0" marL="0" marR="0" rtl="0" algn="ctr">
              <a:lnSpc>
                <a:spcPct val="107000"/>
              </a:lnSpc>
              <a:spcBef>
                <a:spcPts val="800"/>
              </a:spcBef>
              <a:spcAft>
                <a:spcPts val="0"/>
              </a:spcAft>
              <a:buNone/>
            </a:pPr>
            <a:r>
              <a:rPr lang="el-GR" sz="1100">
                <a:solidFill>
                  <a:schemeClr val="dk1"/>
                </a:solidFill>
                <a:latin typeface="Arial"/>
                <a:ea typeface="Arial"/>
                <a:cs typeface="Arial"/>
                <a:sym typeface="Arial"/>
              </a:rPr>
              <a:t>Επιβλέπων καθηγητής</a:t>
            </a:r>
            <a:r>
              <a:rPr lang="el-GR" sz="1000">
                <a:solidFill>
                  <a:schemeClr val="dk1"/>
                </a:solidFill>
                <a:latin typeface="Arial"/>
                <a:ea typeface="Arial"/>
                <a:cs typeface="Arial"/>
                <a:sym typeface="Arial"/>
              </a:rPr>
              <a:t>:</a:t>
            </a:r>
            <a:endParaRPr sz="1000">
              <a:solidFill>
                <a:schemeClr val="dk1"/>
              </a:solidFill>
              <a:latin typeface="Arial"/>
              <a:ea typeface="Arial"/>
              <a:cs typeface="Arial"/>
              <a:sym typeface="Arial"/>
            </a:endParaRPr>
          </a:p>
          <a:p>
            <a:pPr indent="0" lvl="0" marL="0" marR="0" rtl="0" algn="ctr">
              <a:lnSpc>
                <a:spcPct val="107000"/>
              </a:lnSpc>
              <a:spcBef>
                <a:spcPts val="800"/>
              </a:spcBef>
              <a:spcAft>
                <a:spcPts val="0"/>
              </a:spcAft>
              <a:buNone/>
            </a:pPr>
            <a:r>
              <a:rPr b="1" lang="el-GR" sz="1800">
                <a:solidFill>
                  <a:schemeClr val="dk1"/>
                </a:solidFill>
                <a:latin typeface="Arial"/>
                <a:ea typeface="Arial"/>
                <a:cs typeface="Arial"/>
                <a:sym typeface="Arial"/>
              </a:rPr>
              <a:t>Ξηρογιάννης Γεώργιος</a:t>
            </a:r>
            <a:endParaRPr b="1" sz="1800">
              <a:solidFill>
                <a:schemeClr val="dk1"/>
              </a:solidFill>
              <a:latin typeface="Arial"/>
              <a:ea typeface="Arial"/>
              <a:cs typeface="Arial"/>
              <a:sym typeface="Arial"/>
            </a:endParaRPr>
          </a:p>
        </p:txBody>
      </p:sp>
      <p:sp>
        <p:nvSpPr>
          <p:cNvPr id="162" name="Google Shape;162;p19"/>
          <p:cNvSpPr/>
          <p:nvPr/>
        </p:nvSpPr>
        <p:spPr>
          <a:xfrm>
            <a:off x="10172699" y="6267838"/>
            <a:ext cx="2267887" cy="590162"/>
          </a:xfrm>
          <a:prstGeom prst="rect">
            <a:avLst/>
          </a:prstGeom>
          <a:noFill/>
          <a:ln>
            <a:noFill/>
          </a:ln>
        </p:spPr>
        <p:txBody>
          <a:bodyPr anchorCtr="0" anchor="t" bIns="45700" lIns="91425" spcFirstLastPara="1" rIns="91425" wrap="square" tIns="45700">
            <a:noAutofit/>
          </a:bodyPr>
          <a:lstStyle/>
          <a:p>
            <a:pPr indent="0" lvl="0" marL="0" marR="0" rtl="0" algn="ctr">
              <a:lnSpc>
                <a:spcPct val="107000"/>
              </a:lnSpc>
              <a:spcBef>
                <a:spcPts val="0"/>
              </a:spcBef>
              <a:spcAft>
                <a:spcPts val="0"/>
              </a:spcAft>
              <a:buNone/>
            </a:pPr>
            <a:r>
              <a:rPr lang="el-GR" sz="1200">
                <a:solidFill>
                  <a:schemeClr val="dk1"/>
                </a:solidFill>
                <a:latin typeface="Arial"/>
                <a:ea typeface="Arial"/>
                <a:cs typeface="Arial"/>
                <a:sym typeface="Arial"/>
              </a:rPr>
              <a:t>Καλαμάτα,</a:t>
            </a:r>
            <a:endParaRPr sz="1100">
              <a:solidFill>
                <a:schemeClr val="dk1"/>
              </a:solidFill>
              <a:latin typeface="Calibri"/>
              <a:ea typeface="Calibri"/>
              <a:cs typeface="Calibri"/>
              <a:sym typeface="Calibri"/>
            </a:endParaRPr>
          </a:p>
          <a:p>
            <a:pPr indent="0" lvl="0" marL="0" marR="0" rtl="0" algn="ctr">
              <a:lnSpc>
                <a:spcPct val="107000"/>
              </a:lnSpc>
              <a:spcBef>
                <a:spcPts val="800"/>
              </a:spcBef>
              <a:spcAft>
                <a:spcPts val="0"/>
              </a:spcAft>
              <a:buNone/>
            </a:pPr>
            <a:r>
              <a:rPr lang="el-GR" sz="1200">
                <a:solidFill>
                  <a:schemeClr val="dk1"/>
                </a:solidFill>
                <a:latin typeface="Arial"/>
                <a:ea typeface="Arial"/>
                <a:cs typeface="Arial"/>
                <a:sym typeface="Arial"/>
              </a:rPr>
              <a:t>3/10/ 2020</a:t>
            </a:r>
            <a:endParaRPr sz="1100">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28"/>
          <p:cNvSpPr/>
          <p:nvPr/>
        </p:nvSpPr>
        <p:spPr>
          <a:xfrm>
            <a:off x="0" y="749300"/>
            <a:ext cx="12191999" cy="1495425"/>
          </a:xfrm>
          <a:prstGeom prst="doubleWave">
            <a:avLst>
              <a:gd fmla="val 6250" name="adj1"/>
              <a:gd fmla="val 0" name="adj2"/>
            </a:avLst>
          </a:prstGeom>
          <a:solidFill>
            <a:srgbClr val="EAF5D6"/>
          </a:solidFill>
          <a:ln cap="flat" cmpd="sng" w="28575">
            <a:solidFill>
              <a:srgbClr val="1B533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249" name="Google Shape;249;p28"/>
          <p:cNvSpPr txBox="1"/>
          <p:nvPr>
            <p:ph type="title"/>
          </p:nvPr>
        </p:nvSpPr>
        <p:spPr>
          <a:xfrm>
            <a:off x="-13970" y="2032"/>
            <a:ext cx="12191999" cy="761999"/>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dk1"/>
              </a:buClr>
              <a:buSzPts val="3600"/>
              <a:buFont typeface="Arial"/>
              <a:buNone/>
            </a:pPr>
            <a:r>
              <a:rPr lang="el-GR">
                <a:latin typeface="Arial"/>
                <a:ea typeface="Arial"/>
                <a:cs typeface="Arial"/>
                <a:sym typeface="Arial"/>
              </a:rPr>
              <a:t>ΑΝΤΙΟΞΕΙΔΩΤΙΚΗ ΔΡΑΣΗ</a:t>
            </a:r>
            <a:endParaRPr>
              <a:latin typeface="Arial"/>
              <a:ea typeface="Arial"/>
              <a:cs typeface="Arial"/>
              <a:sym typeface="Arial"/>
            </a:endParaRPr>
          </a:p>
        </p:txBody>
      </p:sp>
      <p:sp>
        <p:nvSpPr>
          <p:cNvPr id="250" name="Google Shape;250;p28"/>
          <p:cNvSpPr/>
          <p:nvPr/>
        </p:nvSpPr>
        <p:spPr>
          <a:xfrm>
            <a:off x="90486" y="939800"/>
            <a:ext cx="12011025" cy="1938992"/>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l-GR" sz="2400">
                <a:solidFill>
                  <a:schemeClr val="dk1"/>
                </a:solidFill>
                <a:latin typeface="Arial"/>
                <a:ea typeface="Arial"/>
                <a:cs typeface="Arial"/>
                <a:sym typeface="Arial"/>
              </a:rPr>
              <a:t>Η υδρόξυ-τυροσόλη ξεχωρίζει γιατί διαθέτει το υψηλότερο επίπεδο ικανότητας απορρόφησης (εξουδετέρωσης) των ελεύθερων ριζών σε σχέση με οποιοδήποτε άλλο φυσικό αντιοξειδωτικό </a:t>
            </a:r>
            <a:r>
              <a:rPr lang="el-GR" sz="2400">
                <a:solidFill>
                  <a:schemeClr val="dk1"/>
                </a:solidFill>
                <a:latin typeface="Times New Roman"/>
                <a:ea typeface="Times New Roman"/>
                <a:cs typeface="Times New Roman"/>
                <a:sym typeface="Times New Roman"/>
              </a:rPr>
              <a:t>! ! !</a:t>
            </a:r>
            <a:endParaRPr sz="2400">
              <a:solidFill>
                <a:schemeClr val="dk1"/>
              </a:solidFill>
              <a:latin typeface="Twentieth Century"/>
              <a:ea typeface="Twentieth Century"/>
              <a:cs typeface="Twentieth Century"/>
              <a:sym typeface="Twentieth Century"/>
            </a:endParaRPr>
          </a:p>
          <a:p>
            <a:pPr indent="0" lvl="0" marL="0" marR="0" rtl="0" algn="just">
              <a:spcBef>
                <a:spcPts val="0"/>
              </a:spcBef>
              <a:spcAft>
                <a:spcPts val="0"/>
              </a:spcAft>
              <a:buNone/>
            </a:pPr>
            <a:r>
              <a:t/>
            </a:r>
            <a:endParaRPr sz="2400">
              <a:solidFill>
                <a:schemeClr val="dk1"/>
              </a:solidFill>
              <a:latin typeface="Twentieth Century"/>
              <a:ea typeface="Twentieth Century"/>
              <a:cs typeface="Twentieth Century"/>
              <a:sym typeface="Twentieth Century"/>
            </a:endParaRPr>
          </a:p>
          <a:p>
            <a:pPr indent="0" lvl="0" marL="0" marR="0" rtl="0" algn="just">
              <a:spcBef>
                <a:spcPts val="0"/>
              </a:spcBef>
              <a:spcAft>
                <a:spcPts val="0"/>
              </a:spcAft>
              <a:buNone/>
            </a:pPr>
            <a:r>
              <a:t/>
            </a:r>
            <a:endParaRPr sz="2400">
              <a:solidFill>
                <a:schemeClr val="dk1"/>
              </a:solidFill>
              <a:latin typeface="Twentieth Century"/>
              <a:ea typeface="Twentieth Century"/>
              <a:cs typeface="Twentieth Century"/>
              <a:sym typeface="Twentieth Century"/>
            </a:endParaRPr>
          </a:p>
        </p:txBody>
      </p:sp>
      <p:sp>
        <p:nvSpPr>
          <p:cNvPr id="251" name="Google Shape;251;p28"/>
          <p:cNvSpPr/>
          <p:nvPr/>
        </p:nvSpPr>
        <p:spPr>
          <a:xfrm>
            <a:off x="-2" y="2555626"/>
            <a:ext cx="12191999" cy="1200329"/>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l-GR" sz="2400">
                <a:solidFill>
                  <a:schemeClr val="dk1"/>
                </a:solidFill>
                <a:latin typeface="Arial"/>
                <a:ea typeface="Arial"/>
                <a:cs typeface="Arial"/>
                <a:sym typeface="Arial"/>
              </a:rPr>
              <a:t>Η αντιοξειδωτική της δράση οφείλεται στην ικανότητα της υδρόξυ-τυροσόλης να δεσμεύει αποτελεσματικά τις ελεύθερες ρίζες, δραστικές μορφές οξυγόνου (ROS) και ανιόντα υπεροξειδίου.</a:t>
            </a:r>
            <a:endParaRPr sz="2400">
              <a:solidFill>
                <a:schemeClr val="dk1"/>
              </a:solidFill>
              <a:latin typeface="Arial"/>
              <a:ea typeface="Arial"/>
              <a:cs typeface="Arial"/>
              <a:sym typeface="Arial"/>
            </a:endParaRPr>
          </a:p>
        </p:txBody>
      </p:sp>
      <p:pic>
        <p:nvPicPr>
          <p:cNvPr id="252" name="Google Shape;252;p28"/>
          <p:cNvPicPr preferRelativeResize="0"/>
          <p:nvPr/>
        </p:nvPicPr>
        <p:blipFill rotWithShape="1">
          <a:blip r:embed="rId3">
            <a:alphaModFix/>
          </a:blip>
          <a:srcRect b="0" l="0" r="0" t="0"/>
          <a:stretch/>
        </p:blipFill>
        <p:spPr>
          <a:xfrm>
            <a:off x="2081846" y="3637280"/>
            <a:ext cx="8718234" cy="322072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29"/>
          <p:cNvSpPr txBox="1"/>
          <p:nvPr>
            <p:ph type="title"/>
          </p:nvPr>
        </p:nvSpPr>
        <p:spPr>
          <a:xfrm>
            <a:off x="0" y="0"/>
            <a:ext cx="12191999" cy="866775"/>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dk1"/>
              </a:buClr>
              <a:buSzPts val="3600"/>
              <a:buFont typeface="Arial"/>
              <a:buNone/>
            </a:pPr>
            <a:r>
              <a:rPr lang="el-GR">
                <a:latin typeface="Arial"/>
                <a:ea typeface="Arial"/>
                <a:cs typeface="Arial"/>
                <a:sym typeface="Arial"/>
              </a:rPr>
              <a:t>Η ΔΡΑΣΗ ΤΗΣ ΩΣ ΦΑΡΜΑΚΟ</a:t>
            </a:r>
            <a:endParaRPr>
              <a:latin typeface="Arial"/>
              <a:ea typeface="Arial"/>
              <a:cs typeface="Arial"/>
              <a:sym typeface="Arial"/>
            </a:endParaRPr>
          </a:p>
        </p:txBody>
      </p:sp>
      <p:sp>
        <p:nvSpPr>
          <p:cNvPr id="258" name="Google Shape;258;p29"/>
          <p:cNvSpPr/>
          <p:nvPr/>
        </p:nvSpPr>
        <p:spPr>
          <a:xfrm>
            <a:off x="253999" y="2192885"/>
            <a:ext cx="7641436"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l-GR" sz="2400">
                <a:solidFill>
                  <a:schemeClr val="dk1"/>
                </a:solidFill>
                <a:latin typeface="Arial"/>
                <a:ea typeface="Arial"/>
                <a:cs typeface="Arial"/>
                <a:sym typeface="Arial"/>
              </a:rPr>
              <a:t>Η υδρόξυ-τυροσόλη μεταβολίζεται στο έντερο/ήπαρ.</a:t>
            </a:r>
            <a:endParaRPr sz="2400">
              <a:solidFill>
                <a:schemeClr val="dk1"/>
              </a:solidFill>
              <a:latin typeface="Twentieth Century"/>
              <a:ea typeface="Twentieth Century"/>
              <a:cs typeface="Twentieth Century"/>
              <a:sym typeface="Twentieth Century"/>
            </a:endParaRPr>
          </a:p>
        </p:txBody>
      </p:sp>
      <p:sp>
        <p:nvSpPr>
          <p:cNvPr id="259" name="Google Shape;259;p29"/>
          <p:cNvSpPr/>
          <p:nvPr/>
        </p:nvSpPr>
        <p:spPr>
          <a:xfrm>
            <a:off x="253999" y="992555"/>
            <a:ext cx="11937999" cy="120032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l-GR" sz="2400">
                <a:solidFill>
                  <a:schemeClr val="dk1"/>
                </a:solidFill>
                <a:latin typeface="Arial"/>
                <a:ea typeface="Arial"/>
                <a:cs typeface="Arial"/>
                <a:sym typeface="Arial"/>
              </a:rPr>
              <a:t>Ο όρος βιοδιαθεσιμότητα χρησιμοποιείται για να εκφράσει το ποσοστό απορρόφησης μια ουσίας όταν λαμβάνεται από το στόμα και φθάνει στην κυκλοφορία καθώς και το μεταβολικό μετασχηματισμό της. </a:t>
            </a:r>
            <a:endParaRPr sz="2400">
              <a:solidFill>
                <a:schemeClr val="dk1"/>
              </a:solidFill>
              <a:latin typeface="Twentieth Century"/>
              <a:ea typeface="Twentieth Century"/>
              <a:cs typeface="Twentieth Century"/>
              <a:sym typeface="Twentieth Century"/>
            </a:endParaRPr>
          </a:p>
        </p:txBody>
      </p:sp>
      <p:sp>
        <p:nvSpPr>
          <p:cNvPr id="260" name="Google Shape;260;p29"/>
          <p:cNvSpPr/>
          <p:nvPr/>
        </p:nvSpPr>
        <p:spPr>
          <a:xfrm>
            <a:off x="253998" y="2654550"/>
            <a:ext cx="11633201" cy="83099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l-GR" sz="2400">
                <a:solidFill>
                  <a:schemeClr val="dk1"/>
                </a:solidFill>
                <a:latin typeface="Arial"/>
                <a:ea typeface="Arial"/>
                <a:cs typeface="Arial"/>
                <a:sym typeface="Arial"/>
              </a:rPr>
              <a:t>Η συνολική πρόσληψη από το λάδι ήταν 99%, από υδατικό διάλυμα ήταν 75%, πολύ μικρότερη από το ραφιναρισμένο ελαιόλαδο ή όταν είχε προστεθεί ως συμπλήρωμα. </a:t>
            </a:r>
            <a:endParaRPr sz="2400">
              <a:solidFill>
                <a:schemeClr val="dk1"/>
              </a:solidFill>
              <a:latin typeface="Arial"/>
              <a:ea typeface="Arial"/>
              <a:cs typeface="Arial"/>
              <a:sym typeface="Arial"/>
            </a:endParaRPr>
          </a:p>
        </p:txBody>
      </p:sp>
      <p:sp>
        <p:nvSpPr>
          <p:cNvPr id="261" name="Google Shape;261;p29"/>
          <p:cNvSpPr/>
          <p:nvPr/>
        </p:nvSpPr>
        <p:spPr>
          <a:xfrm>
            <a:off x="253997" y="3722916"/>
            <a:ext cx="11633201" cy="1856919"/>
          </a:xfrm>
          <a:prstGeom prst="rect">
            <a:avLst/>
          </a:prstGeom>
          <a:noFill/>
          <a:ln>
            <a:noFill/>
          </a:ln>
        </p:spPr>
        <p:txBody>
          <a:bodyPr anchorCtr="0" anchor="t" bIns="45700" lIns="91425" spcFirstLastPara="1" rIns="91425" wrap="square" tIns="45700">
            <a:noAutofit/>
          </a:bodyPr>
          <a:lstStyle/>
          <a:p>
            <a:pPr indent="0" lvl="0" marL="0" marR="0" rtl="0" algn="just">
              <a:lnSpc>
                <a:spcPct val="150000"/>
              </a:lnSpc>
              <a:spcBef>
                <a:spcPts val="0"/>
              </a:spcBef>
              <a:spcAft>
                <a:spcPts val="0"/>
              </a:spcAft>
              <a:buNone/>
            </a:pPr>
            <a:r>
              <a:rPr lang="el-GR" sz="2400">
                <a:solidFill>
                  <a:schemeClr val="dk1"/>
                </a:solidFill>
                <a:latin typeface="Arial"/>
                <a:ea typeface="Arial"/>
                <a:cs typeface="Arial"/>
                <a:sym typeface="Arial"/>
              </a:rPr>
              <a:t>Η υδρόξυ-τυροσόλη σχετίζεται με τη ρύθμιση των δραστικών ριζών οξυγόνου  </a:t>
            </a:r>
            <a:endParaRPr/>
          </a:p>
          <a:p>
            <a:pPr indent="0" lvl="0" marL="0" marR="0" rtl="0" algn="just">
              <a:lnSpc>
                <a:spcPct val="150000"/>
              </a:lnSpc>
              <a:spcBef>
                <a:spcPts val="800"/>
              </a:spcBef>
              <a:spcAft>
                <a:spcPts val="0"/>
              </a:spcAft>
              <a:buNone/>
            </a:pPr>
            <a:r>
              <a:rPr lang="el-GR" sz="2400">
                <a:solidFill>
                  <a:schemeClr val="dk1"/>
                </a:solidFill>
                <a:latin typeface="Arial"/>
                <a:ea typeface="Arial"/>
                <a:cs typeface="Arial"/>
                <a:sym typeface="Arial"/>
              </a:rPr>
              <a:t>προστασία του ανθρώπινου οργανισμού από ασθένειες που οφείλονται σε διατάραξη των οξειδοαναγωγικών διεργασιών.</a:t>
            </a:r>
            <a:endParaRPr sz="2400">
              <a:solidFill>
                <a:schemeClr val="dk1"/>
              </a:solidFill>
              <a:latin typeface="Calibri"/>
              <a:ea typeface="Calibri"/>
              <a:cs typeface="Calibri"/>
              <a:sym typeface="Calibri"/>
            </a:endParaRPr>
          </a:p>
        </p:txBody>
      </p:sp>
      <p:sp>
        <p:nvSpPr>
          <p:cNvPr id="262" name="Google Shape;262;p29"/>
          <p:cNvSpPr/>
          <p:nvPr/>
        </p:nvSpPr>
        <p:spPr>
          <a:xfrm>
            <a:off x="10919350" y="3885369"/>
            <a:ext cx="548640" cy="406400"/>
          </a:xfrm>
          <a:prstGeom prst="rightArrow">
            <a:avLst>
              <a:gd fmla="val 50000" name="adj1"/>
              <a:gd fmla="val 50000" name="adj2"/>
            </a:avLst>
          </a:prstGeom>
          <a:solidFill>
            <a:srgbClr val="C00000"/>
          </a:solidFill>
          <a:ln cap="flat" cmpd="sng" w="15875">
            <a:solidFill>
              <a:srgbClr val="C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263" name="Google Shape;263;p29"/>
          <p:cNvSpPr/>
          <p:nvPr/>
        </p:nvSpPr>
        <p:spPr>
          <a:xfrm>
            <a:off x="253998" y="3586480"/>
            <a:ext cx="11734802" cy="2042160"/>
          </a:xfrm>
          <a:prstGeom prst="rect">
            <a:avLst/>
          </a:prstGeom>
          <a:noFill/>
          <a:ln cap="flat" cmpd="sng" w="15875">
            <a:solidFill>
              <a:srgbClr val="C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30"/>
          <p:cNvSpPr txBox="1"/>
          <p:nvPr>
            <p:ph type="title"/>
          </p:nvPr>
        </p:nvSpPr>
        <p:spPr>
          <a:xfrm>
            <a:off x="1" y="1"/>
            <a:ext cx="12192000" cy="883919"/>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000000"/>
              </a:buClr>
              <a:buSzPts val="3600"/>
              <a:buFont typeface="Arial"/>
              <a:buNone/>
            </a:pPr>
            <a:r>
              <a:rPr lang="el-GR">
                <a:solidFill>
                  <a:srgbClr val="000000"/>
                </a:solidFill>
                <a:latin typeface="Arial"/>
                <a:ea typeface="Arial"/>
                <a:cs typeface="Arial"/>
                <a:sym typeface="Arial"/>
              </a:rPr>
              <a:t>Η ΔΡΑΣΗ ΤΗΣ ΩΣ ΦΑΡΜΑΚΟ</a:t>
            </a:r>
            <a:endParaRPr/>
          </a:p>
        </p:txBody>
      </p:sp>
      <p:sp>
        <p:nvSpPr>
          <p:cNvPr id="269" name="Google Shape;269;p30"/>
          <p:cNvSpPr/>
          <p:nvPr/>
        </p:nvSpPr>
        <p:spPr>
          <a:xfrm>
            <a:off x="0" y="992642"/>
            <a:ext cx="7262629"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l-GR" sz="2400" u="sng">
                <a:solidFill>
                  <a:srgbClr val="FF0000"/>
                </a:solidFill>
                <a:latin typeface="Arial"/>
                <a:ea typeface="Arial"/>
                <a:cs typeface="Arial"/>
                <a:sym typeface="Arial"/>
              </a:rPr>
              <a:t>Αντιαθηρογόνο και καρδιοπροστατευτική δράση</a:t>
            </a:r>
            <a:endParaRPr b="1" sz="2400" u="sng">
              <a:solidFill>
                <a:srgbClr val="FF0000"/>
              </a:solidFill>
              <a:latin typeface="Twentieth Century"/>
              <a:ea typeface="Twentieth Century"/>
              <a:cs typeface="Twentieth Century"/>
              <a:sym typeface="Twentieth Century"/>
            </a:endParaRPr>
          </a:p>
        </p:txBody>
      </p:sp>
      <p:sp>
        <p:nvSpPr>
          <p:cNvPr id="270" name="Google Shape;270;p30"/>
          <p:cNvSpPr/>
          <p:nvPr/>
        </p:nvSpPr>
        <p:spPr>
          <a:xfrm>
            <a:off x="-49373" y="3431680"/>
            <a:ext cx="3705117"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l-GR" sz="2400" u="sng">
                <a:solidFill>
                  <a:srgbClr val="FF0000"/>
                </a:solidFill>
                <a:latin typeface="Arial"/>
                <a:ea typeface="Arial"/>
                <a:cs typeface="Arial"/>
                <a:sym typeface="Arial"/>
              </a:rPr>
              <a:t>Αντικαρκινικές ιδιότητες</a:t>
            </a:r>
            <a:endParaRPr b="1" sz="2400" u="sng">
              <a:solidFill>
                <a:srgbClr val="FF0000"/>
              </a:solidFill>
              <a:latin typeface="Twentieth Century"/>
              <a:ea typeface="Twentieth Century"/>
              <a:cs typeface="Twentieth Century"/>
              <a:sym typeface="Twentieth Century"/>
            </a:endParaRPr>
          </a:p>
        </p:txBody>
      </p:sp>
      <p:sp>
        <p:nvSpPr>
          <p:cNvPr id="271" name="Google Shape;271;p30"/>
          <p:cNvSpPr/>
          <p:nvPr/>
        </p:nvSpPr>
        <p:spPr>
          <a:xfrm>
            <a:off x="0" y="1549441"/>
            <a:ext cx="12191999" cy="1323439"/>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l-GR" sz="2000">
                <a:solidFill>
                  <a:schemeClr val="dk1"/>
                </a:solidFill>
                <a:latin typeface="Arial"/>
                <a:ea typeface="Arial"/>
                <a:cs typeface="Arial"/>
                <a:sym typeface="Arial"/>
              </a:rPr>
              <a:t>1. Ως ένας ισχυρός αντιοξειδωτικός παράγοντας έχει την ικανότητα να απορροφά τις ελεύθερες ρίζες, με αποτέλεσμα να μειώνεται η οξείδωση των χαμηλής πυκνότητας λιποπρωτεϊνών (LDL)(</a:t>
            </a:r>
            <a:r>
              <a:rPr i="1" lang="el-GR" sz="2000">
                <a:solidFill>
                  <a:schemeClr val="dk1"/>
                </a:solidFill>
                <a:latin typeface="Arial"/>
                <a:ea typeface="Arial"/>
                <a:cs typeface="Arial"/>
                <a:sym typeface="Arial"/>
              </a:rPr>
              <a:t>κακή χοληστερίνη</a:t>
            </a:r>
            <a:r>
              <a:rPr lang="el-GR" sz="2000">
                <a:solidFill>
                  <a:schemeClr val="dk1"/>
                </a:solidFill>
                <a:latin typeface="Arial"/>
                <a:ea typeface="Arial"/>
                <a:cs typeface="Arial"/>
                <a:sym typeface="Arial"/>
              </a:rPr>
              <a:t>).</a:t>
            </a:r>
            <a:endParaRPr/>
          </a:p>
          <a:p>
            <a:pPr indent="0" lvl="0" marL="0" marR="0" rtl="0" algn="just">
              <a:spcBef>
                <a:spcPts val="0"/>
              </a:spcBef>
              <a:spcAft>
                <a:spcPts val="0"/>
              </a:spcAft>
              <a:buNone/>
            </a:pPr>
            <a:r>
              <a:rPr lang="el-GR" sz="2000">
                <a:solidFill>
                  <a:schemeClr val="dk1"/>
                </a:solidFill>
                <a:latin typeface="Arial"/>
                <a:ea typeface="Arial"/>
                <a:cs typeface="Arial"/>
                <a:sym typeface="Arial"/>
              </a:rPr>
              <a:t>2. Αυξάνει την mRNA καταλάση, και έτσι αυξάνονται τα επίπεδα μετάφρασης πρωτεϊνών, που με τη σειρά τους αυξάνουν τον αριθμό των αντιοξειδωτικών ενζύμων όπου προστατεύουν τις LDL από την οξείδωση.</a:t>
            </a:r>
            <a:endParaRPr sz="2000">
              <a:solidFill>
                <a:schemeClr val="dk1"/>
              </a:solidFill>
              <a:latin typeface="Arial"/>
              <a:ea typeface="Arial"/>
              <a:cs typeface="Arial"/>
              <a:sym typeface="Arial"/>
            </a:endParaRPr>
          </a:p>
        </p:txBody>
      </p:sp>
      <p:sp>
        <p:nvSpPr>
          <p:cNvPr id="272" name="Google Shape;272;p30"/>
          <p:cNvSpPr/>
          <p:nvPr/>
        </p:nvSpPr>
        <p:spPr>
          <a:xfrm>
            <a:off x="0" y="4027379"/>
            <a:ext cx="12191998" cy="1938992"/>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l-GR" sz="2000">
                <a:solidFill>
                  <a:schemeClr val="dk1"/>
                </a:solidFill>
                <a:latin typeface="Arial"/>
                <a:ea typeface="Arial"/>
                <a:cs typeface="Arial"/>
                <a:sym typeface="Arial"/>
              </a:rPr>
              <a:t>1. Έχει την ικανότητα να αναστέλλει την φάση έναρξης όσο και τον πολλαπλασιασμό της καρκινογένεσης αποτρέποντας τη βλάβη που προκαλείται από διαφορετικά γονιδιοτοξικά μόρια.</a:t>
            </a:r>
            <a:endParaRPr/>
          </a:p>
          <a:p>
            <a:pPr indent="0" lvl="0" marL="0" marR="0" rtl="0" algn="just">
              <a:spcBef>
                <a:spcPts val="0"/>
              </a:spcBef>
              <a:spcAft>
                <a:spcPts val="0"/>
              </a:spcAft>
              <a:buNone/>
            </a:pPr>
            <a:r>
              <a:rPr lang="el-GR" sz="2000">
                <a:solidFill>
                  <a:schemeClr val="dk1"/>
                </a:solidFill>
                <a:latin typeface="Arial"/>
                <a:ea typeface="Arial"/>
                <a:cs typeface="Arial"/>
                <a:sym typeface="Arial"/>
              </a:rPr>
              <a:t>2. Προκαλεί σε απόπτωση σε διαφορετικές κυτταρικές σειρές.</a:t>
            </a:r>
            <a:endParaRPr/>
          </a:p>
          <a:p>
            <a:pPr indent="0" lvl="0" marL="0" marR="0" rtl="0" algn="just">
              <a:spcBef>
                <a:spcPts val="0"/>
              </a:spcBef>
              <a:spcAft>
                <a:spcPts val="0"/>
              </a:spcAft>
              <a:buNone/>
            </a:pPr>
            <a:r>
              <a:t/>
            </a:r>
            <a:endParaRPr sz="2000">
              <a:solidFill>
                <a:schemeClr val="dk1"/>
              </a:solidFill>
              <a:latin typeface="Arial"/>
              <a:ea typeface="Arial"/>
              <a:cs typeface="Arial"/>
              <a:sym typeface="Arial"/>
            </a:endParaRPr>
          </a:p>
          <a:p>
            <a:pPr indent="0" lvl="0" marL="0" marR="0" rtl="0" algn="just">
              <a:spcBef>
                <a:spcPts val="0"/>
              </a:spcBef>
              <a:spcAft>
                <a:spcPts val="0"/>
              </a:spcAft>
              <a:buNone/>
            </a:pPr>
            <a:r>
              <a:rPr lang="el-GR" sz="2000">
                <a:solidFill>
                  <a:schemeClr val="dk1"/>
                </a:solidFill>
                <a:latin typeface="Arial"/>
                <a:ea typeface="Arial"/>
                <a:cs typeface="Arial"/>
                <a:sym typeface="Arial"/>
              </a:rPr>
              <a:t>Υπάρχουν μελέτες που δείχνουν ότι έχει αντικαρκινικές ιδιότητες κατά της Λευχαιμίας, του καρκίνου Παχέος Εντέρου, του καρκίνου του Μαστού, κατά του Ηπατοκυτταρικού καρκίνου.</a:t>
            </a:r>
            <a:endParaRPr sz="2000">
              <a:solidFill>
                <a:schemeClr val="dk1"/>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31"/>
          <p:cNvSpPr txBox="1"/>
          <p:nvPr>
            <p:ph type="title"/>
          </p:nvPr>
        </p:nvSpPr>
        <p:spPr>
          <a:xfrm>
            <a:off x="0" y="1"/>
            <a:ext cx="12192000" cy="9906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000000"/>
              </a:buClr>
              <a:buSzPts val="3600"/>
              <a:buFont typeface="Arial"/>
              <a:buNone/>
            </a:pPr>
            <a:r>
              <a:rPr lang="el-GR">
                <a:solidFill>
                  <a:srgbClr val="000000"/>
                </a:solidFill>
                <a:latin typeface="Arial"/>
                <a:ea typeface="Arial"/>
                <a:cs typeface="Arial"/>
                <a:sym typeface="Arial"/>
              </a:rPr>
              <a:t>Η ΔΡΑΣΗ ΤΗΣ ΩΣ ΦΑΡΜΑΚΟ</a:t>
            </a:r>
            <a:endParaRPr/>
          </a:p>
        </p:txBody>
      </p:sp>
      <p:sp>
        <p:nvSpPr>
          <p:cNvPr id="278" name="Google Shape;278;p31"/>
          <p:cNvSpPr/>
          <p:nvPr/>
        </p:nvSpPr>
        <p:spPr>
          <a:xfrm>
            <a:off x="215901" y="990601"/>
            <a:ext cx="4019883" cy="461665"/>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l-GR" sz="2400">
                <a:solidFill>
                  <a:srgbClr val="FF0000"/>
                </a:solidFill>
                <a:latin typeface="Arial"/>
                <a:ea typeface="Arial"/>
                <a:cs typeface="Arial"/>
                <a:sym typeface="Arial"/>
              </a:rPr>
              <a:t>Αντιμικροβιακές ιδιότητες</a:t>
            </a:r>
            <a:r>
              <a:rPr lang="el-GR" sz="2400">
                <a:solidFill>
                  <a:srgbClr val="FF0000"/>
                </a:solidFill>
                <a:latin typeface="Arial"/>
                <a:ea typeface="Arial"/>
                <a:cs typeface="Arial"/>
                <a:sym typeface="Arial"/>
              </a:rPr>
              <a:t> </a:t>
            </a:r>
            <a:endParaRPr sz="2400">
              <a:solidFill>
                <a:srgbClr val="FF0000"/>
              </a:solidFill>
              <a:latin typeface="Twentieth Century"/>
              <a:ea typeface="Twentieth Century"/>
              <a:cs typeface="Twentieth Century"/>
              <a:sym typeface="Twentieth Century"/>
            </a:endParaRPr>
          </a:p>
        </p:txBody>
      </p:sp>
      <p:sp>
        <p:nvSpPr>
          <p:cNvPr id="279" name="Google Shape;279;p31"/>
          <p:cNvSpPr txBox="1"/>
          <p:nvPr/>
        </p:nvSpPr>
        <p:spPr>
          <a:xfrm>
            <a:off x="215900" y="1452266"/>
            <a:ext cx="11976099" cy="1323439"/>
          </a:xfrm>
          <a:prstGeom prst="rect">
            <a:avLst/>
          </a:prstGeom>
          <a:noFill/>
          <a:ln>
            <a:noFill/>
          </a:ln>
        </p:spPr>
        <p:txBody>
          <a:bodyPr anchorCtr="0" anchor="t" bIns="45700" lIns="91425" spcFirstLastPara="1" rIns="91425" wrap="square" tIns="45700">
            <a:noAutofit/>
          </a:bodyPr>
          <a:lstStyle/>
          <a:p>
            <a:pPr indent="-342900" lvl="0" marL="342900" marR="0" rtl="0" algn="just">
              <a:spcBef>
                <a:spcPts val="0"/>
              </a:spcBef>
              <a:spcAft>
                <a:spcPts val="0"/>
              </a:spcAft>
              <a:buClr>
                <a:schemeClr val="dk1"/>
              </a:buClr>
              <a:buSzPts val="2000"/>
              <a:buFont typeface="Arial"/>
              <a:buAutoNum type="arabicPeriod"/>
            </a:pPr>
            <a:r>
              <a:rPr lang="el-GR" sz="2000">
                <a:solidFill>
                  <a:schemeClr val="dk1"/>
                </a:solidFill>
                <a:latin typeface="Arial"/>
                <a:ea typeface="Arial"/>
                <a:cs typeface="Arial"/>
                <a:sym typeface="Arial"/>
              </a:rPr>
              <a:t>Δρα έναντι των θετικά και αρνητικά κατά gram βακτηρίων</a:t>
            </a:r>
            <a:endParaRPr/>
          </a:p>
          <a:p>
            <a:pPr indent="-342900" lvl="0" marL="342900" marR="0" rtl="0" algn="just">
              <a:spcBef>
                <a:spcPts val="0"/>
              </a:spcBef>
              <a:spcAft>
                <a:spcPts val="0"/>
              </a:spcAft>
              <a:buClr>
                <a:schemeClr val="dk1"/>
              </a:buClr>
              <a:buSzPts val="2000"/>
              <a:buFont typeface="Arial"/>
              <a:buAutoNum type="arabicPeriod"/>
            </a:pPr>
            <a:r>
              <a:rPr lang="el-GR" sz="2000">
                <a:solidFill>
                  <a:schemeClr val="dk1"/>
                </a:solidFill>
                <a:latin typeface="Arial"/>
                <a:ea typeface="Arial"/>
                <a:cs typeface="Arial"/>
                <a:sym typeface="Arial"/>
              </a:rPr>
              <a:t>Δρα έναντι τροφικών παθογόνων βακτηρίων όπως </a:t>
            </a:r>
            <a:r>
              <a:rPr i="1" lang="el-GR" sz="2000">
                <a:solidFill>
                  <a:schemeClr val="dk1"/>
                </a:solidFill>
                <a:latin typeface="Arial"/>
                <a:ea typeface="Arial"/>
                <a:cs typeface="Arial"/>
                <a:sym typeface="Arial"/>
              </a:rPr>
              <a:t>Listeria monocytogenes, Staphylococcus area, Salmonella enterica, Shigella sonei, Yersinia sp</a:t>
            </a:r>
            <a:r>
              <a:rPr lang="el-GR" sz="2000">
                <a:solidFill>
                  <a:schemeClr val="dk1"/>
                </a:solidFill>
                <a:latin typeface="Arial"/>
                <a:ea typeface="Arial"/>
                <a:cs typeface="Arial"/>
                <a:sym typeface="Arial"/>
              </a:rPr>
              <a:t>.,</a:t>
            </a:r>
            <a:endParaRPr/>
          </a:p>
          <a:p>
            <a:pPr indent="-342900" lvl="0" marL="342900" marR="0" rtl="0" algn="just">
              <a:spcBef>
                <a:spcPts val="0"/>
              </a:spcBef>
              <a:spcAft>
                <a:spcPts val="0"/>
              </a:spcAft>
              <a:buClr>
                <a:schemeClr val="dk1"/>
              </a:buClr>
              <a:buSzPts val="2000"/>
              <a:buFont typeface="Arial"/>
              <a:buAutoNum type="arabicPeriod"/>
            </a:pPr>
            <a:r>
              <a:rPr lang="el-GR" sz="2000">
                <a:solidFill>
                  <a:schemeClr val="dk1"/>
                </a:solidFill>
                <a:latin typeface="Arial"/>
                <a:ea typeface="Arial"/>
                <a:cs typeface="Arial"/>
                <a:sym typeface="Arial"/>
              </a:rPr>
              <a:t>Δρα έναντι των μυκήτων</a:t>
            </a:r>
            <a:endParaRPr sz="2000">
              <a:solidFill>
                <a:schemeClr val="dk1"/>
              </a:solidFill>
              <a:latin typeface="Arial"/>
              <a:ea typeface="Arial"/>
              <a:cs typeface="Arial"/>
              <a:sym typeface="Arial"/>
            </a:endParaRPr>
          </a:p>
        </p:txBody>
      </p:sp>
      <p:sp>
        <p:nvSpPr>
          <p:cNvPr id="280" name="Google Shape;280;p31"/>
          <p:cNvSpPr/>
          <p:nvPr/>
        </p:nvSpPr>
        <p:spPr>
          <a:xfrm>
            <a:off x="215900" y="3006537"/>
            <a:ext cx="4791568" cy="461665"/>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l-GR" sz="2400">
                <a:solidFill>
                  <a:srgbClr val="FF0000"/>
                </a:solidFill>
                <a:latin typeface="Arial"/>
                <a:ea typeface="Arial"/>
                <a:cs typeface="Arial"/>
                <a:sym typeface="Arial"/>
              </a:rPr>
              <a:t>Νευροπροστατευτικές ιδιότητες</a:t>
            </a:r>
            <a:endParaRPr b="1" sz="2400">
              <a:solidFill>
                <a:srgbClr val="FF0000"/>
              </a:solidFill>
              <a:latin typeface="Twentieth Century"/>
              <a:ea typeface="Twentieth Century"/>
              <a:cs typeface="Twentieth Century"/>
              <a:sym typeface="Twentieth Century"/>
            </a:endParaRPr>
          </a:p>
        </p:txBody>
      </p:sp>
      <p:sp>
        <p:nvSpPr>
          <p:cNvPr id="281" name="Google Shape;281;p31"/>
          <p:cNvSpPr/>
          <p:nvPr/>
        </p:nvSpPr>
        <p:spPr>
          <a:xfrm>
            <a:off x="215901" y="3468202"/>
            <a:ext cx="11976099" cy="1015663"/>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l-GR" sz="2000">
                <a:solidFill>
                  <a:schemeClr val="dk1"/>
                </a:solidFill>
                <a:latin typeface="Arial"/>
                <a:ea typeface="Arial"/>
                <a:cs typeface="Arial"/>
                <a:sym typeface="Arial"/>
              </a:rPr>
              <a:t>Παρέχει νευροπροστασία και κυτταρική αντιοξειδωτική άμυνα, υποδηλώνοντας τη χρήση της για τη θεραπεία νευροεκφυλιστικών διαταραχών όπως το Alzeheimer και τη νόσο Parkinson. Συγκεκριμένα αποτρέπει τη νευρωτική τοξικότητα που προκαλείται από τις β-αμυλοειδούς πλάκες και τις Tau-πρωτεΐνες</a:t>
            </a:r>
            <a:endParaRPr sz="2000">
              <a:solidFill>
                <a:schemeClr val="dk1"/>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p32"/>
          <p:cNvSpPr txBox="1"/>
          <p:nvPr>
            <p:ph type="title"/>
          </p:nvPr>
        </p:nvSpPr>
        <p:spPr>
          <a:xfrm>
            <a:off x="0" y="1"/>
            <a:ext cx="12192000" cy="8255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000000"/>
              </a:buClr>
              <a:buSzPts val="3600"/>
              <a:buFont typeface="Arial"/>
              <a:buNone/>
            </a:pPr>
            <a:r>
              <a:rPr lang="el-GR">
                <a:solidFill>
                  <a:srgbClr val="000000"/>
                </a:solidFill>
                <a:latin typeface="Arial"/>
                <a:ea typeface="Arial"/>
                <a:cs typeface="Arial"/>
                <a:sym typeface="Arial"/>
              </a:rPr>
              <a:t>Η ΔΡΑΣΗ ΤΗΣ ΩΣ ΦΑΡΜΑΚΟ</a:t>
            </a:r>
            <a:endParaRPr/>
          </a:p>
        </p:txBody>
      </p:sp>
      <p:sp>
        <p:nvSpPr>
          <p:cNvPr id="287" name="Google Shape;287;p32"/>
          <p:cNvSpPr txBox="1"/>
          <p:nvPr/>
        </p:nvSpPr>
        <p:spPr>
          <a:xfrm flipH="1">
            <a:off x="807717" y="1104900"/>
            <a:ext cx="2468882"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l-GR" sz="2400" u="sng">
                <a:solidFill>
                  <a:schemeClr val="dk1"/>
                </a:solidFill>
                <a:latin typeface="Arial"/>
                <a:ea typeface="Arial"/>
                <a:cs typeface="Arial"/>
                <a:sym typeface="Arial"/>
              </a:rPr>
              <a:t>Άλλες δράσεις:</a:t>
            </a:r>
            <a:endParaRPr sz="2400" u="sng">
              <a:solidFill>
                <a:schemeClr val="dk1"/>
              </a:solidFill>
              <a:latin typeface="Arial"/>
              <a:ea typeface="Arial"/>
              <a:cs typeface="Arial"/>
              <a:sym typeface="Arial"/>
            </a:endParaRPr>
          </a:p>
        </p:txBody>
      </p:sp>
      <p:sp>
        <p:nvSpPr>
          <p:cNvPr id="288" name="Google Shape;288;p32"/>
          <p:cNvSpPr/>
          <p:nvPr/>
        </p:nvSpPr>
        <p:spPr>
          <a:xfrm>
            <a:off x="135655" y="1668164"/>
            <a:ext cx="12056345" cy="1569660"/>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l-GR" sz="2400">
                <a:solidFill>
                  <a:srgbClr val="FF0000"/>
                </a:solidFill>
                <a:latin typeface="Arial"/>
                <a:ea typeface="Arial"/>
                <a:cs typeface="Arial"/>
                <a:sym typeface="Arial"/>
              </a:rPr>
              <a:t>Κατά του HIV-1:</a:t>
            </a:r>
            <a:endParaRPr/>
          </a:p>
          <a:p>
            <a:pPr indent="0" lvl="0" marL="0" marR="0" rtl="0" algn="just">
              <a:spcBef>
                <a:spcPts val="0"/>
              </a:spcBef>
              <a:spcAft>
                <a:spcPts val="0"/>
              </a:spcAft>
              <a:buNone/>
            </a:pPr>
            <a:r>
              <a:rPr lang="el-GR" sz="2400">
                <a:solidFill>
                  <a:schemeClr val="dk1"/>
                </a:solidFill>
                <a:latin typeface="Arial"/>
                <a:ea typeface="Arial"/>
                <a:cs typeface="Arial"/>
                <a:sym typeface="Arial"/>
              </a:rPr>
              <a:t>1. Αναστέλλει την προσκόλληση του πυρήνα του HIV-1 με το κύτταρο ξενιστή</a:t>
            </a:r>
            <a:endParaRPr/>
          </a:p>
          <a:p>
            <a:pPr indent="0" lvl="0" marL="0" marR="0" rtl="0" algn="just">
              <a:spcBef>
                <a:spcPts val="0"/>
              </a:spcBef>
              <a:spcAft>
                <a:spcPts val="0"/>
              </a:spcAft>
              <a:buNone/>
            </a:pPr>
            <a:r>
              <a:rPr lang="el-GR" sz="2400">
                <a:solidFill>
                  <a:schemeClr val="dk1"/>
                </a:solidFill>
                <a:latin typeface="Arial"/>
                <a:ea typeface="Arial"/>
                <a:cs typeface="Arial"/>
                <a:sym typeface="Arial"/>
              </a:rPr>
              <a:t>2. Υπάρχει δοσοεξαρτώμενη σχέση μεταξύ της βιοφαινόλης και της αναστολής της αντίστροφης μεταγραφάσης</a:t>
            </a:r>
            <a:endParaRPr sz="2400">
              <a:solidFill>
                <a:schemeClr val="dk1"/>
              </a:solidFill>
              <a:latin typeface="Arial"/>
              <a:ea typeface="Arial"/>
              <a:cs typeface="Arial"/>
              <a:sym typeface="Arial"/>
            </a:endParaRPr>
          </a:p>
        </p:txBody>
      </p:sp>
      <p:sp>
        <p:nvSpPr>
          <p:cNvPr id="289" name="Google Shape;289;p32"/>
          <p:cNvSpPr/>
          <p:nvPr/>
        </p:nvSpPr>
        <p:spPr>
          <a:xfrm>
            <a:off x="135655" y="3339423"/>
            <a:ext cx="12056345" cy="830997"/>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l-GR" sz="2400">
                <a:solidFill>
                  <a:srgbClr val="FF0000"/>
                </a:solidFill>
                <a:latin typeface="Arial"/>
                <a:ea typeface="Arial"/>
                <a:cs typeface="Arial"/>
                <a:sym typeface="Arial"/>
              </a:rPr>
              <a:t>Αντιθρομβωτικός παράγοντας </a:t>
            </a:r>
            <a:r>
              <a:rPr lang="el-GR" sz="2400">
                <a:solidFill>
                  <a:schemeClr val="dk1"/>
                </a:solidFill>
                <a:latin typeface="Arial"/>
                <a:ea typeface="Arial"/>
                <a:cs typeface="Arial"/>
                <a:sym typeface="Arial"/>
              </a:rPr>
              <a:t>μιας και έχει την ικανότητα να μειώνει σε σημαντικό βαθμό τη συσσώρευση των αιμοπεταλίων</a:t>
            </a:r>
            <a:endParaRPr sz="2400">
              <a:solidFill>
                <a:schemeClr val="dk1"/>
              </a:solidFill>
              <a:latin typeface="Twentieth Century"/>
              <a:ea typeface="Twentieth Century"/>
              <a:cs typeface="Twentieth Century"/>
              <a:sym typeface="Twentieth Century"/>
            </a:endParaRPr>
          </a:p>
        </p:txBody>
      </p:sp>
      <p:sp>
        <p:nvSpPr>
          <p:cNvPr id="290" name="Google Shape;290;p32"/>
          <p:cNvSpPr/>
          <p:nvPr/>
        </p:nvSpPr>
        <p:spPr>
          <a:xfrm>
            <a:off x="135655" y="4419741"/>
            <a:ext cx="10845800"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l-GR" sz="2400">
                <a:solidFill>
                  <a:srgbClr val="FF0000"/>
                </a:solidFill>
                <a:latin typeface="Arial"/>
                <a:ea typeface="Arial"/>
                <a:cs typeface="Arial"/>
                <a:sym typeface="Arial"/>
              </a:rPr>
              <a:t>Αποτρέπει από τη μεταβολική βλάβη μειώνοντας την ηπατική φλεγμονή </a:t>
            </a:r>
            <a:endParaRPr b="1" sz="2400">
              <a:solidFill>
                <a:srgbClr val="FF0000"/>
              </a:solidFill>
              <a:latin typeface="Twentieth Century"/>
              <a:ea typeface="Twentieth Century"/>
              <a:cs typeface="Twentieth Century"/>
              <a:sym typeface="Twentieth Century"/>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p33"/>
          <p:cNvSpPr txBox="1"/>
          <p:nvPr>
            <p:ph type="title"/>
          </p:nvPr>
        </p:nvSpPr>
        <p:spPr>
          <a:xfrm>
            <a:off x="913149" y="1"/>
            <a:ext cx="10364451" cy="1038225"/>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dk1"/>
              </a:buClr>
              <a:buSzPts val="3200"/>
              <a:buFont typeface="Arial"/>
              <a:buNone/>
            </a:pPr>
            <a:r>
              <a:rPr lang="el-GR" sz="3200">
                <a:latin typeface="Arial"/>
                <a:ea typeface="Arial"/>
                <a:cs typeface="Arial"/>
                <a:sym typeface="Arial"/>
              </a:rPr>
              <a:t>ΑΠΟΜΟΝΩΣΗ ΚΑΙ ΠΑΡΑΛΑΒΗ ΥΔΡΟΞΥ-ΤΥΡΟΣΟΛΗΣ</a:t>
            </a:r>
            <a:endParaRPr/>
          </a:p>
        </p:txBody>
      </p:sp>
      <p:sp>
        <p:nvSpPr>
          <p:cNvPr id="296" name="Google Shape;296;p33"/>
          <p:cNvSpPr txBox="1"/>
          <p:nvPr>
            <p:ph idx="1" type="body"/>
          </p:nvPr>
        </p:nvSpPr>
        <p:spPr>
          <a:xfrm>
            <a:off x="442286" y="1585913"/>
            <a:ext cx="10363826" cy="4233861"/>
          </a:xfrm>
          <a:prstGeom prst="rect">
            <a:avLst/>
          </a:prstGeom>
          <a:noFill/>
          <a:ln>
            <a:noFill/>
          </a:ln>
        </p:spPr>
        <p:txBody>
          <a:bodyPr anchorCtr="0" anchor="t" bIns="45700" lIns="91425" spcFirstLastPara="1" rIns="91425" wrap="square" tIns="45700">
            <a:noAutofit/>
          </a:bodyPr>
          <a:lstStyle/>
          <a:p>
            <a:pPr indent="-228600" lvl="0" marL="228600" rtl="0" algn="l">
              <a:lnSpc>
                <a:spcPct val="120000"/>
              </a:lnSpc>
              <a:spcBef>
                <a:spcPts val="0"/>
              </a:spcBef>
              <a:spcAft>
                <a:spcPts val="0"/>
              </a:spcAft>
              <a:buSzPts val="2400"/>
              <a:buFont typeface="Noto Sans Symbols"/>
              <a:buChar char="▪"/>
            </a:pPr>
            <a:r>
              <a:rPr lang="el-GR" sz="2400" cap="none">
                <a:latin typeface="Arial"/>
                <a:ea typeface="Arial"/>
                <a:cs typeface="Arial"/>
                <a:sym typeface="Arial"/>
              </a:rPr>
              <a:t>Από φύλλα ελιάς, από ελαιόκαρπο, από απόβλητα ελαιουργείων</a:t>
            </a:r>
            <a:endParaRPr/>
          </a:p>
          <a:p>
            <a:pPr indent="-76200" lvl="0" marL="228600" rtl="0" algn="l">
              <a:lnSpc>
                <a:spcPct val="120000"/>
              </a:lnSpc>
              <a:spcBef>
                <a:spcPts val="1000"/>
              </a:spcBef>
              <a:spcAft>
                <a:spcPts val="0"/>
              </a:spcAft>
              <a:buSzPts val="2400"/>
              <a:buFont typeface="Noto Sans Symbols"/>
              <a:buNone/>
            </a:pPr>
            <a:r>
              <a:t/>
            </a:r>
            <a:endParaRPr sz="2400" cap="none">
              <a:latin typeface="Arial"/>
              <a:ea typeface="Arial"/>
              <a:cs typeface="Arial"/>
              <a:sym typeface="Arial"/>
            </a:endParaRPr>
          </a:p>
          <a:p>
            <a:pPr indent="-228600" lvl="0" marL="228600" rtl="0" algn="l">
              <a:lnSpc>
                <a:spcPct val="120000"/>
              </a:lnSpc>
              <a:spcBef>
                <a:spcPts val="1000"/>
              </a:spcBef>
              <a:spcAft>
                <a:spcPts val="0"/>
              </a:spcAft>
              <a:buSzPts val="2400"/>
              <a:buFont typeface="Noto Sans Symbols"/>
              <a:buChar char="▪"/>
            </a:pPr>
            <a:r>
              <a:rPr lang="el-GR" sz="2400" cap="none">
                <a:latin typeface="Arial"/>
                <a:ea typeface="Arial"/>
                <a:cs typeface="Arial"/>
                <a:sym typeface="Arial"/>
              </a:rPr>
              <a:t>Τρόποι παραλαβής: </a:t>
            </a:r>
            <a:endParaRPr/>
          </a:p>
          <a:p>
            <a:pPr indent="-514350" lvl="0" marL="514350" rtl="0" algn="l">
              <a:lnSpc>
                <a:spcPct val="120000"/>
              </a:lnSpc>
              <a:spcBef>
                <a:spcPts val="1000"/>
              </a:spcBef>
              <a:spcAft>
                <a:spcPts val="0"/>
              </a:spcAft>
              <a:buSzPts val="1920"/>
              <a:buFont typeface="Twentieth Century"/>
              <a:buAutoNum type="romanLcPeriod"/>
            </a:pPr>
            <a:r>
              <a:rPr lang="el-GR" sz="2400" cap="none">
                <a:latin typeface="Arial"/>
                <a:ea typeface="Arial"/>
                <a:cs typeface="Arial"/>
                <a:sym typeface="Arial"/>
              </a:rPr>
              <a:t>Εκχύλιση με χρήση υπερκρίσιμου διοξειδίου του άνθρακα</a:t>
            </a:r>
            <a:endParaRPr/>
          </a:p>
          <a:p>
            <a:pPr indent="-514350" lvl="0" marL="514350" rtl="0" algn="l">
              <a:lnSpc>
                <a:spcPct val="120000"/>
              </a:lnSpc>
              <a:spcBef>
                <a:spcPts val="1000"/>
              </a:spcBef>
              <a:spcAft>
                <a:spcPts val="0"/>
              </a:spcAft>
              <a:buSzPts val="1920"/>
              <a:buFont typeface="Twentieth Century"/>
              <a:buAutoNum type="romanLcPeriod"/>
            </a:pPr>
            <a:r>
              <a:rPr lang="el-GR" sz="2400" cap="none">
                <a:latin typeface="Arial"/>
                <a:ea typeface="Arial"/>
                <a:cs typeface="Arial"/>
                <a:sym typeface="Arial"/>
              </a:rPr>
              <a:t>Εκχύλιση με μικροκύματα</a:t>
            </a:r>
            <a:endParaRPr/>
          </a:p>
          <a:p>
            <a:pPr indent="-514350" lvl="0" marL="514350" rtl="0" algn="l">
              <a:lnSpc>
                <a:spcPct val="120000"/>
              </a:lnSpc>
              <a:spcBef>
                <a:spcPts val="1000"/>
              </a:spcBef>
              <a:spcAft>
                <a:spcPts val="0"/>
              </a:spcAft>
              <a:buSzPts val="1920"/>
              <a:buFont typeface="Twentieth Century"/>
              <a:buAutoNum type="romanLcPeriod"/>
            </a:pPr>
            <a:r>
              <a:rPr lang="el-GR" sz="2400" cap="none">
                <a:latin typeface="Arial"/>
                <a:ea typeface="Arial"/>
                <a:cs typeface="Arial"/>
                <a:sym typeface="Arial"/>
              </a:rPr>
              <a:t>Εκχύλιση με υπερήχους </a:t>
            </a:r>
            <a:endParaRPr/>
          </a:p>
          <a:p>
            <a:pPr indent="-514350" lvl="0" marL="514350" rtl="0" algn="l">
              <a:lnSpc>
                <a:spcPct val="120000"/>
              </a:lnSpc>
              <a:spcBef>
                <a:spcPts val="1000"/>
              </a:spcBef>
              <a:spcAft>
                <a:spcPts val="0"/>
              </a:spcAft>
              <a:buSzPts val="1920"/>
              <a:buFont typeface="Twentieth Century"/>
              <a:buAutoNum type="romanLcPeriod"/>
            </a:pPr>
            <a:r>
              <a:rPr lang="el-GR" sz="2400" cap="none">
                <a:latin typeface="Arial"/>
                <a:ea typeface="Arial"/>
                <a:cs typeface="Arial"/>
                <a:sym typeface="Arial"/>
              </a:rPr>
              <a:t>Εκχύλιση υπό πίεση</a:t>
            </a:r>
            <a:endParaRPr/>
          </a:p>
        </p:txBody>
      </p:sp>
      <p:pic>
        <p:nvPicPr>
          <p:cNvPr descr="Εικόνα που περιέχει φυτό, πράσινο, μικρό, καθιστός&#10;&#10;Περιγραφή που δημιουργήθηκε αυτόματα" id="297" name="Google Shape;297;p33"/>
          <p:cNvPicPr preferRelativeResize="0"/>
          <p:nvPr/>
        </p:nvPicPr>
        <p:blipFill rotWithShape="1">
          <a:blip r:embed="rId3">
            <a:alphaModFix/>
          </a:blip>
          <a:srcRect b="0" l="0" r="0" t="0"/>
          <a:stretch/>
        </p:blipFill>
        <p:spPr>
          <a:xfrm>
            <a:off x="6786562" y="3900484"/>
            <a:ext cx="4491038" cy="2957516"/>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34"/>
          <p:cNvSpPr txBox="1"/>
          <p:nvPr>
            <p:ph type="title"/>
          </p:nvPr>
        </p:nvSpPr>
        <p:spPr>
          <a:xfrm>
            <a:off x="0" y="1"/>
            <a:ext cx="12192000" cy="800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dk1"/>
              </a:buClr>
              <a:buSzPts val="3600"/>
              <a:buFont typeface="Arial"/>
              <a:buNone/>
            </a:pPr>
            <a:r>
              <a:rPr lang="el-GR">
                <a:latin typeface="Arial"/>
                <a:ea typeface="Arial"/>
                <a:cs typeface="Arial"/>
                <a:sym typeface="Arial"/>
              </a:rPr>
              <a:t>ΣΚΕΥΑΣΜΑΤΑ ΤΟΥ ΕΜΠΟΡΙΟΥ</a:t>
            </a:r>
            <a:endParaRPr>
              <a:latin typeface="Arial"/>
              <a:ea typeface="Arial"/>
              <a:cs typeface="Arial"/>
              <a:sym typeface="Arial"/>
            </a:endParaRPr>
          </a:p>
        </p:txBody>
      </p:sp>
      <p:pic>
        <p:nvPicPr>
          <p:cNvPr id="303" name="Google Shape;303;p34"/>
          <p:cNvPicPr preferRelativeResize="0"/>
          <p:nvPr/>
        </p:nvPicPr>
        <p:blipFill rotWithShape="1">
          <a:blip r:embed="rId3">
            <a:alphaModFix/>
          </a:blip>
          <a:srcRect b="0" l="0" r="0" t="0"/>
          <a:stretch/>
        </p:blipFill>
        <p:spPr>
          <a:xfrm>
            <a:off x="7081520" y="2896055"/>
            <a:ext cx="4993640" cy="3783013"/>
          </a:xfrm>
          <a:prstGeom prst="rect">
            <a:avLst/>
          </a:prstGeom>
          <a:noFill/>
          <a:ln cap="rnd" cmpd="sng" w="127000">
            <a:solidFill>
              <a:srgbClr val="FFFFFF"/>
            </a:solidFill>
            <a:prstDash val="solid"/>
            <a:round/>
            <a:headEnd len="sm" w="sm" type="none"/>
            <a:tailEnd len="sm" w="sm" type="none"/>
          </a:ln>
          <a:effectLst>
            <a:outerShdw blurRad="76200" sx="97000" kx="900000" rotWithShape="0" algn="br" dir="10500000" dist="95250" sy="23000">
              <a:srgbClr val="000000">
                <a:alpha val="20000"/>
              </a:srgbClr>
            </a:outerShdw>
          </a:effectLst>
        </p:spPr>
      </p:pic>
      <p:sp>
        <p:nvSpPr>
          <p:cNvPr id="304" name="Google Shape;304;p34"/>
          <p:cNvSpPr/>
          <p:nvPr/>
        </p:nvSpPr>
        <p:spPr>
          <a:xfrm>
            <a:off x="0" y="878582"/>
            <a:ext cx="12192000" cy="1569660"/>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l-GR" sz="2400">
                <a:solidFill>
                  <a:schemeClr val="dk1"/>
                </a:solidFill>
                <a:latin typeface="Arial"/>
                <a:ea typeface="Arial"/>
                <a:cs typeface="Arial"/>
                <a:sym typeface="Arial"/>
              </a:rPr>
              <a:t>Στο εμπόριο κυκλοφορούν σκευάσματα τα οποία περιέχουν υδρόξυ-τυροσόλη, σε διάφορες εκδοχές, όπως σε κάψουλες, ως ελιξήριο, σε κρέμες, ακόμη και ελαιόλαδο εμπλουτισμένο με υδρόξυ-τυροσόλη (πάνω από 500 mg/Kg). Κάποια σκευάσματα έχουν αναγνωριστεί ως διεθνώς ασφαλή προϊόντα (generally recognized as safe, GRAS). </a:t>
            </a:r>
            <a:endParaRPr sz="2400">
              <a:solidFill>
                <a:schemeClr val="dk1"/>
              </a:solidFill>
              <a:latin typeface="Calibri"/>
              <a:ea typeface="Calibri"/>
              <a:cs typeface="Calibri"/>
              <a:sym typeface="Calibri"/>
            </a:endParaRPr>
          </a:p>
        </p:txBody>
      </p:sp>
      <p:sp>
        <p:nvSpPr>
          <p:cNvPr id="305" name="Google Shape;305;p34"/>
          <p:cNvSpPr txBox="1"/>
          <p:nvPr/>
        </p:nvSpPr>
        <p:spPr>
          <a:xfrm>
            <a:off x="0" y="2995195"/>
            <a:ext cx="6231961" cy="2308324"/>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l-GR" sz="2400">
                <a:solidFill>
                  <a:schemeClr val="dk1"/>
                </a:solidFill>
                <a:latin typeface="Arial"/>
                <a:ea typeface="Arial"/>
                <a:cs typeface="Arial"/>
                <a:sym typeface="Arial"/>
              </a:rPr>
              <a:t>Το 2018 ξεκίνησε το </a:t>
            </a:r>
            <a:r>
              <a:rPr i="1" lang="el-GR" sz="2400">
                <a:solidFill>
                  <a:schemeClr val="dk1"/>
                </a:solidFill>
                <a:latin typeface="Arial"/>
                <a:ea typeface="Arial"/>
                <a:cs typeface="Arial"/>
                <a:sym typeface="Arial"/>
              </a:rPr>
              <a:t>Global Hydroxytyrosol Market research report </a:t>
            </a:r>
            <a:r>
              <a:rPr lang="el-GR" sz="2400">
                <a:solidFill>
                  <a:schemeClr val="dk1"/>
                </a:solidFill>
                <a:latin typeface="Arial"/>
                <a:ea typeface="Arial"/>
                <a:cs typeface="Arial"/>
                <a:sym typeface="Arial"/>
              </a:rPr>
              <a:t>που θα διαρκέσει μέχρι 2022 είναι μία μελέτη που διεξάγεται από εταιρείες, που στόχος τους είναι η ανάπτυξη της αγοράς της υδρόξυ-τυροσόλης. </a:t>
            </a:r>
            <a:endParaRPr sz="2400">
              <a:solidFill>
                <a:schemeClr val="dk1"/>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p35"/>
          <p:cNvSpPr txBox="1"/>
          <p:nvPr>
            <p:ph type="title"/>
          </p:nvPr>
        </p:nvSpPr>
        <p:spPr>
          <a:xfrm>
            <a:off x="0" y="0"/>
            <a:ext cx="12192000" cy="809625"/>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dk1"/>
              </a:buClr>
              <a:buSzPts val="3600"/>
              <a:buFont typeface="Arial"/>
              <a:buNone/>
            </a:pPr>
            <a:r>
              <a:rPr lang="el-GR">
                <a:latin typeface="Arial"/>
                <a:ea typeface="Arial"/>
                <a:cs typeface="Arial"/>
                <a:sym typeface="Arial"/>
              </a:rPr>
              <a:t>Η ΣΟΒΑΡΗ ΑΠΕΙΛΗ ΓΙΑ ΤΟ ΕΛΑΙΟΛΑΔΟ</a:t>
            </a:r>
            <a:endParaRPr>
              <a:latin typeface="Arial"/>
              <a:ea typeface="Arial"/>
              <a:cs typeface="Arial"/>
              <a:sym typeface="Arial"/>
            </a:endParaRPr>
          </a:p>
        </p:txBody>
      </p:sp>
      <p:sp>
        <p:nvSpPr>
          <p:cNvPr id="311" name="Google Shape;311;p35"/>
          <p:cNvSpPr/>
          <p:nvPr/>
        </p:nvSpPr>
        <p:spPr>
          <a:xfrm>
            <a:off x="0" y="1048523"/>
            <a:ext cx="11866880" cy="1200329"/>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l-GR" sz="2400">
                <a:solidFill>
                  <a:schemeClr val="dk1"/>
                </a:solidFill>
                <a:latin typeface="Arial"/>
                <a:ea typeface="Arial"/>
                <a:cs typeface="Arial"/>
                <a:sym typeface="Arial"/>
              </a:rPr>
              <a:t>Έχει αναγνωριστεί από την Ευρωπαϊκή Αρχή Ασφάλειας Τροφίμων (European Food Safety, EFSA) ως ασφαλή και με εκτελεστική απόφαση το Δεκέμβριο του 2017 μπορεί πλέον να προστίθεται στις λιπαρές ύλες (σπορέλαια, ηλιέλαια).</a:t>
            </a:r>
            <a:endParaRPr sz="2400">
              <a:solidFill>
                <a:schemeClr val="dk1"/>
              </a:solidFill>
              <a:latin typeface="Twentieth Century"/>
              <a:ea typeface="Twentieth Century"/>
              <a:cs typeface="Twentieth Century"/>
              <a:sym typeface="Twentieth Century"/>
            </a:endParaRPr>
          </a:p>
        </p:txBody>
      </p:sp>
      <p:sp>
        <p:nvSpPr>
          <p:cNvPr id="312" name="Google Shape;312;p35"/>
          <p:cNvSpPr/>
          <p:nvPr/>
        </p:nvSpPr>
        <p:spPr>
          <a:xfrm>
            <a:off x="0" y="2487751"/>
            <a:ext cx="11663680" cy="1938992"/>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l-GR" sz="2400">
                <a:solidFill>
                  <a:schemeClr val="dk1"/>
                </a:solidFill>
                <a:latin typeface="Arial"/>
                <a:ea typeface="Arial"/>
                <a:cs typeface="Arial"/>
                <a:sym typeface="Arial"/>
              </a:rPr>
              <a:t>Η υδρόξυ-τυροσόλη θεωρείται ασφαλής ένωση καθώς δεν έχει βρεθεί να είναι μεταλλαξιογόνος ή γονιδιοτοξική ουσία ακόμα και σε υψηλές συγκεντρώσεις μετά από δοκιμές </a:t>
            </a:r>
            <a:r>
              <a:rPr i="1" lang="el-GR" sz="2400">
                <a:solidFill>
                  <a:schemeClr val="dk1"/>
                </a:solidFill>
                <a:latin typeface="Arial"/>
                <a:ea typeface="Arial"/>
                <a:cs typeface="Arial"/>
                <a:sym typeface="Arial"/>
              </a:rPr>
              <a:t>in vivo, </a:t>
            </a:r>
            <a:r>
              <a:rPr lang="el-GR" sz="2400">
                <a:solidFill>
                  <a:schemeClr val="dk1"/>
                </a:solidFill>
                <a:latin typeface="Arial"/>
                <a:ea typeface="Arial"/>
                <a:cs typeface="Arial"/>
                <a:sym typeface="Arial"/>
              </a:rPr>
              <a:t>καθώς και η έλλειψη πικρής γεύσης, διευκολύνει την προσθήκη της στα τρόφιμα σε ποσότητες επαρκής ώστε να επιτευχθεί η συνιστώμενη κατανάλωση των 5 mg/ημέρα.</a:t>
            </a:r>
            <a:endParaRPr sz="2400">
              <a:solidFill>
                <a:schemeClr val="dk1"/>
              </a:solidFill>
              <a:latin typeface="Arial"/>
              <a:ea typeface="Arial"/>
              <a:cs typeface="Arial"/>
              <a:sym typeface="Arial"/>
            </a:endParaRPr>
          </a:p>
        </p:txBody>
      </p:sp>
      <p:pic>
        <p:nvPicPr>
          <p:cNvPr id="313" name="Google Shape;313;p35"/>
          <p:cNvPicPr preferRelativeResize="0"/>
          <p:nvPr/>
        </p:nvPicPr>
        <p:blipFill rotWithShape="1">
          <a:blip r:embed="rId3">
            <a:alphaModFix/>
          </a:blip>
          <a:srcRect b="0" l="0" r="0" t="0"/>
          <a:stretch/>
        </p:blipFill>
        <p:spPr>
          <a:xfrm>
            <a:off x="8778241" y="4017327"/>
            <a:ext cx="1828800" cy="285495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p36"/>
          <p:cNvSpPr txBox="1"/>
          <p:nvPr>
            <p:ph type="title"/>
          </p:nvPr>
        </p:nvSpPr>
        <p:spPr>
          <a:xfrm>
            <a:off x="0" y="1"/>
            <a:ext cx="12192000" cy="78105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dk1"/>
              </a:buClr>
              <a:buSzPts val="3600"/>
              <a:buFont typeface="Arial"/>
              <a:buNone/>
            </a:pPr>
            <a:r>
              <a:rPr lang="el-GR">
                <a:latin typeface="Arial"/>
                <a:ea typeface="Arial"/>
                <a:cs typeface="Arial"/>
                <a:sym typeface="Arial"/>
              </a:rPr>
              <a:t>ΣΥΜΠΕΡΑΣΜΑΤΑ</a:t>
            </a:r>
            <a:endParaRPr>
              <a:latin typeface="Arial"/>
              <a:ea typeface="Arial"/>
              <a:cs typeface="Arial"/>
              <a:sym typeface="Arial"/>
            </a:endParaRPr>
          </a:p>
        </p:txBody>
      </p:sp>
      <p:sp>
        <p:nvSpPr>
          <p:cNvPr id="319" name="Google Shape;319;p36"/>
          <p:cNvSpPr/>
          <p:nvPr/>
        </p:nvSpPr>
        <p:spPr>
          <a:xfrm>
            <a:off x="0" y="1056640"/>
            <a:ext cx="12192000" cy="3416320"/>
          </a:xfrm>
          <a:prstGeom prst="rect">
            <a:avLst/>
          </a:prstGeom>
          <a:noFill/>
          <a:ln>
            <a:noFill/>
          </a:ln>
        </p:spPr>
        <p:txBody>
          <a:bodyPr anchorCtr="0" anchor="t" bIns="45700" lIns="91425" spcFirstLastPara="1" rIns="91425" wrap="square" tIns="45700">
            <a:noAutofit/>
          </a:bodyPr>
          <a:lstStyle/>
          <a:p>
            <a:pPr indent="-342900" lvl="0" marL="342900" marR="0" rtl="0" algn="just">
              <a:lnSpc>
                <a:spcPct val="150000"/>
              </a:lnSpc>
              <a:spcBef>
                <a:spcPts val="0"/>
              </a:spcBef>
              <a:spcAft>
                <a:spcPts val="0"/>
              </a:spcAft>
              <a:buClr>
                <a:schemeClr val="dk1"/>
              </a:buClr>
              <a:buSzPts val="2400"/>
              <a:buFont typeface="Noto Sans Symbols"/>
              <a:buChar char="⮚"/>
            </a:pPr>
            <a:r>
              <a:rPr lang="el-GR" sz="2400">
                <a:solidFill>
                  <a:schemeClr val="dk1"/>
                </a:solidFill>
                <a:latin typeface="Arial"/>
                <a:ea typeface="Arial"/>
                <a:cs typeface="Arial"/>
                <a:sym typeface="Arial"/>
              </a:rPr>
              <a:t>Η υδρόξυ-τυροσόλη είναι ένα από τα πιο υποσχόμενα αντιοξειδωτικά στο ελαιόλαδο.</a:t>
            </a:r>
            <a:endParaRPr/>
          </a:p>
          <a:p>
            <a:pPr indent="-342900" lvl="0" marL="342900" marR="0" rtl="0" algn="just">
              <a:lnSpc>
                <a:spcPct val="150000"/>
              </a:lnSpc>
              <a:spcBef>
                <a:spcPts val="0"/>
              </a:spcBef>
              <a:spcAft>
                <a:spcPts val="0"/>
              </a:spcAft>
              <a:buClr>
                <a:schemeClr val="dk1"/>
              </a:buClr>
              <a:buSzPts val="2400"/>
              <a:buFont typeface="Noto Sans Symbols"/>
              <a:buChar char="⮚"/>
            </a:pPr>
            <a:r>
              <a:rPr lang="el-GR" sz="2400" u="sng">
                <a:solidFill>
                  <a:schemeClr val="dk1"/>
                </a:solidFill>
                <a:latin typeface="Arial"/>
                <a:ea typeface="Arial"/>
                <a:cs typeface="Arial"/>
                <a:sym typeface="Arial"/>
              </a:rPr>
              <a:t>Διαθέτει:</a:t>
            </a:r>
            <a:endParaRPr/>
          </a:p>
          <a:p>
            <a:pPr indent="0" lvl="0" marL="0" marR="0" rtl="0" algn="just">
              <a:lnSpc>
                <a:spcPct val="150000"/>
              </a:lnSpc>
              <a:spcBef>
                <a:spcPts val="0"/>
              </a:spcBef>
              <a:spcAft>
                <a:spcPts val="0"/>
              </a:spcAft>
              <a:buNone/>
            </a:pPr>
            <a:r>
              <a:rPr lang="el-GR" sz="2400">
                <a:solidFill>
                  <a:schemeClr val="dk1"/>
                </a:solidFill>
                <a:latin typeface="Arial"/>
                <a:ea typeface="Arial"/>
                <a:cs typeface="Arial"/>
                <a:sym typeface="Arial"/>
              </a:rPr>
              <a:t>αντιοξειδωτικές, αντιφλεγμονώδης, καρδιοπροστατευτικές, νευροπροστατευτικές, αντικαρκινικές, αντιδιαβητικές, αντιμικροβιακές και άλλες δράσεις. </a:t>
            </a:r>
            <a:endParaRPr/>
          </a:p>
          <a:p>
            <a:pPr indent="-342900" lvl="0" marL="342900" marR="0" rtl="0" algn="just">
              <a:lnSpc>
                <a:spcPct val="150000"/>
              </a:lnSpc>
              <a:spcBef>
                <a:spcPts val="0"/>
              </a:spcBef>
              <a:spcAft>
                <a:spcPts val="0"/>
              </a:spcAft>
              <a:buClr>
                <a:schemeClr val="dk1"/>
              </a:buClr>
              <a:buSzPts val="2400"/>
              <a:buFont typeface="Noto Sans Symbols"/>
              <a:buChar char="⮚"/>
            </a:pPr>
            <a:r>
              <a:rPr lang="el-GR" sz="2400">
                <a:solidFill>
                  <a:schemeClr val="dk1"/>
                </a:solidFill>
                <a:latin typeface="Arial"/>
                <a:ea typeface="Arial"/>
                <a:cs typeface="Arial"/>
                <a:sym typeface="Arial"/>
              </a:rPr>
              <a:t>Αποτελεί τη βάση για τη δημιουργία νέων φαρμάκων.</a:t>
            </a:r>
            <a:endParaRPr/>
          </a:p>
          <a:p>
            <a:pPr indent="-342900" lvl="0" marL="342900" marR="0" rtl="0" algn="just">
              <a:lnSpc>
                <a:spcPct val="150000"/>
              </a:lnSpc>
              <a:spcBef>
                <a:spcPts val="0"/>
              </a:spcBef>
              <a:spcAft>
                <a:spcPts val="0"/>
              </a:spcAft>
              <a:buClr>
                <a:schemeClr val="dk1"/>
              </a:buClr>
              <a:buSzPts val="2400"/>
              <a:buFont typeface="Noto Sans Symbols"/>
              <a:buChar char="⮚"/>
            </a:pPr>
            <a:r>
              <a:rPr lang="el-GR" sz="2400">
                <a:solidFill>
                  <a:schemeClr val="dk1"/>
                </a:solidFill>
                <a:latin typeface="Arial"/>
                <a:ea typeface="Arial"/>
                <a:cs typeface="Arial"/>
                <a:sym typeface="Arial"/>
              </a:rPr>
              <a:t>Οι ιδιότητές της σύντομα θα την καταστήσουν ένα βασικό συστατικό για την υγεία</a:t>
            </a:r>
            <a:endParaRPr sz="2400">
              <a:solidFill>
                <a:schemeClr val="dk1"/>
              </a:solidFill>
              <a:latin typeface="Twentieth Century"/>
              <a:ea typeface="Twentieth Century"/>
              <a:cs typeface="Twentieth Century"/>
              <a:sym typeface="Twentieth Century"/>
            </a:endParaRPr>
          </a:p>
        </p:txBody>
      </p:sp>
      <p:pic>
        <p:nvPicPr>
          <p:cNvPr id="320" name="Google Shape;320;p36"/>
          <p:cNvPicPr preferRelativeResize="0"/>
          <p:nvPr/>
        </p:nvPicPr>
        <p:blipFill rotWithShape="1">
          <a:blip r:embed="rId3">
            <a:alphaModFix/>
          </a:blip>
          <a:srcRect b="0" l="0" r="0" t="0"/>
          <a:stretch/>
        </p:blipFill>
        <p:spPr>
          <a:xfrm>
            <a:off x="2369521" y="4653280"/>
            <a:ext cx="7671096" cy="1727267"/>
          </a:xfrm>
          <a:prstGeom prst="rect">
            <a:avLst/>
          </a:prstGeom>
          <a:noFill/>
          <a:ln>
            <a:noFill/>
          </a:ln>
          <a:effectLst>
            <a:reflection blurRad="0" dir="5400000" dist="5000" endA="0" endPos="30000" fadeDir="5400000" kx="0" rotWithShape="0" algn="bl" stA="30000" stPos="0" sy="-100000" ky="0"/>
          </a:effectLst>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sp>
        <p:nvSpPr>
          <p:cNvPr id="325" name="Google Shape;325;p37"/>
          <p:cNvSpPr txBox="1"/>
          <p:nvPr>
            <p:ph type="title"/>
          </p:nvPr>
        </p:nvSpPr>
        <p:spPr>
          <a:xfrm>
            <a:off x="1" y="1"/>
            <a:ext cx="12191999" cy="89535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dk1"/>
              </a:buClr>
              <a:buSzPts val="3600"/>
              <a:buFont typeface="Arial"/>
              <a:buNone/>
            </a:pPr>
            <a:r>
              <a:rPr lang="el-GR">
                <a:latin typeface="Arial"/>
                <a:ea typeface="Arial"/>
                <a:cs typeface="Arial"/>
                <a:sym typeface="Arial"/>
              </a:rPr>
              <a:t>ΕΥΧΑΡΙΣΤΙΕΣ</a:t>
            </a:r>
            <a:endParaRPr>
              <a:latin typeface="Arial"/>
              <a:ea typeface="Arial"/>
              <a:cs typeface="Arial"/>
              <a:sym typeface="Arial"/>
            </a:endParaRPr>
          </a:p>
        </p:txBody>
      </p:sp>
      <p:sp>
        <p:nvSpPr>
          <p:cNvPr id="326" name="Google Shape;326;p37"/>
          <p:cNvSpPr txBox="1"/>
          <p:nvPr/>
        </p:nvSpPr>
        <p:spPr>
          <a:xfrm>
            <a:off x="0" y="895351"/>
            <a:ext cx="9715501" cy="2308324"/>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lang="el-GR" sz="2400" u="sng">
                <a:solidFill>
                  <a:schemeClr val="dk1"/>
                </a:solidFill>
                <a:latin typeface="Arial"/>
                <a:ea typeface="Arial"/>
                <a:cs typeface="Arial"/>
                <a:sym typeface="Arial"/>
              </a:rPr>
              <a:t>Ευχαριστώ:</a:t>
            </a:r>
            <a:endParaRPr/>
          </a:p>
          <a:p>
            <a:pPr indent="0" lvl="0" marL="0" marR="0" rtl="0" algn="l">
              <a:lnSpc>
                <a:spcPct val="150000"/>
              </a:lnSpc>
              <a:spcBef>
                <a:spcPts val="0"/>
              </a:spcBef>
              <a:spcAft>
                <a:spcPts val="0"/>
              </a:spcAft>
              <a:buNone/>
            </a:pPr>
            <a:r>
              <a:rPr lang="el-GR" sz="2400">
                <a:solidFill>
                  <a:schemeClr val="dk1"/>
                </a:solidFill>
                <a:latin typeface="Arial"/>
                <a:ea typeface="Arial"/>
                <a:cs typeface="Arial"/>
                <a:sym typeface="Arial"/>
              </a:rPr>
              <a:t>Το τμήμα Τεχνολογίας Τροφίμων του ΑΕΙ Πελοποννήσου</a:t>
            </a:r>
            <a:endParaRPr/>
          </a:p>
          <a:p>
            <a:pPr indent="0" lvl="0" marL="0" marR="0" rtl="0" algn="l">
              <a:lnSpc>
                <a:spcPct val="150000"/>
              </a:lnSpc>
              <a:spcBef>
                <a:spcPts val="0"/>
              </a:spcBef>
              <a:spcAft>
                <a:spcPts val="0"/>
              </a:spcAft>
              <a:buNone/>
            </a:pPr>
            <a:r>
              <a:rPr lang="el-GR" sz="2400">
                <a:solidFill>
                  <a:schemeClr val="dk1"/>
                </a:solidFill>
                <a:latin typeface="Arial"/>
                <a:ea typeface="Arial"/>
                <a:cs typeface="Arial"/>
                <a:sym typeface="Arial"/>
              </a:rPr>
              <a:t>Τον καθηγητή Ξηρογιάννη Γεώργιο</a:t>
            </a:r>
            <a:endParaRPr/>
          </a:p>
          <a:p>
            <a:pPr indent="0" lvl="0" marL="0" marR="0" rtl="0" algn="l">
              <a:lnSpc>
                <a:spcPct val="150000"/>
              </a:lnSpc>
              <a:spcBef>
                <a:spcPts val="0"/>
              </a:spcBef>
              <a:spcAft>
                <a:spcPts val="0"/>
              </a:spcAft>
              <a:buNone/>
            </a:pPr>
            <a:r>
              <a:rPr lang="el-GR" sz="2400">
                <a:solidFill>
                  <a:schemeClr val="dk1"/>
                </a:solidFill>
                <a:latin typeface="Arial"/>
                <a:ea typeface="Arial"/>
                <a:cs typeface="Arial"/>
                <a:sym typeface="Arial"/>
              </a:rPr>
              <a:t>Την οικογένεια μου</a:t>
            </a:r>
            <a:endParaRPr sz="2400">
              <a:solidFill>
                <a:schemeClr val="dk1"/>
              </a:solidFill>
              <a:latin typeface="Arial"/>
              <a:ea typeface="Arial"/>
              <a:cs typeface="Arial"/>
              <a:sym typeface="Arial"/>
            </a:endParaRPr>
          </a:p>
        </p:txBody>
      </p:sp>
      <p:pic>
        <p:nvPicPr>
          <p:cNvPr id="327" name="Google Shape;327;p37"/>
          <p:cNvPicPr preferRelativeResize="0"/>
          <p:nvPr/>
        </p:nvPicPr>
        <p:blipFill rotWithShape="1">
          <a:blip r:embed="rId3">
            <a:alphaModFix/>
          </a:blip>
          <a:srcRect b="0" l="0" r="0" t="0"/>
          <a:stretch/>
        </p:blipFill>
        <p:spPr>
          <a:xfrm>
            <a:off x="4076700" y="2566194"/>
            <a:ext cx="7581900" cy="394890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20"/>
          <p:cNvSpPr txBox="1"/>
          <p:nvPr>
            <p:ph type="title"/>
          </p:nvPr>
        </p:nvSpPr>
        <p:spPr>
          <a:xfrm>
            <a:off x="1" y="1"/>
            <a:ext cx="12192000" cy="9144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dk1"/>
              </a:buClr>
              <a:buSzPts val="3600"/>
              <a:buFont typeface="Arial"/>
              <a:buNone/>
            </a:pPr>
            <a:r>
              <a:rPr lang="el-GR">
                <a:latin typeface="Arial"/>
                <a:ea typeface="Arial"/>
                <a:cs typeface="Arial"/>
                <a:sym typeface="Arial"/>
              </a:rPr>
              <a:t>ΔΟΜΗ ΠΑΡΟΥΣΙΑΣΗΣ</a:t>
            </a:r>
            <a:endParaRPr>
              <a:latin typeface="Arial"/>
              <a:ea typeface="Arial"/>
              <a:cs typeface="Arial"/>
              <a:sym typeface="Arial"/>
            </a:endParaRPr>
          </a:p>
        </p:txBody>
      </p:sp>
      <p:sp>
        <p:nvSpPr>
          <p:cNvPr id="168" name="Google Shape;168;p20"/>
          <p:cNvSpPr txBox="1"/>
          <p:nvPr/>
        </p:nvSpPr>
        <p:spPr>
          <a:xfrm>
            <a:off x="800099" y="1524000"/>
            <a:ext cx="11239501" cy="5355312"/>
          </a:xfrm>
          <a:prstGeom prst="rect">
            <a:avLst/>
          </a:prstGeom>
          <a:noFill/>
          <a:ln>
            <a:noFill/>
          </a:ln>
        </p:spPr>
        <p:txBody>
          <a:bodyPr anchorCtr="0" anchor="t" bIns="45700" lIns="91425" spcFirstLastPara="1" rIns="91425" wrap="square" tIns="45700">
            <a:noAutofit/>
          </a:bodyPr>
          <a:lstStyle/>
          <a:p>
            <a:pPr indent="-342900" lvl="0" marL="342900" marR="0" rtl="0" algn="just">
              <a:lnSpc>
                <a:spcPct val="150000"/>
              </a:lnSpc>
              <a:spcBef>
                <a:spcPts val="0"/>
              </a:spcBef>
              <a:spcAft>
                <a:spcPts val="0"/>
              </a:spcAft>
              <a:buClr>
                <a:schemeClr val="dk1"/>
              </a:buClr>
              <a:buSzPts val="2400"/>
              <a:buFont typeface="Noto Sans Symbols"/>
              <a:buChar char="✔"/>
            </a:pPr>
            <a:r>
              <a:rPr lang="el-GR" sz="2400">
                <a:solidFill>
                  <a:schemeClr val="dk1"/>
                </a:solidFill>
                <a:latin typeface="Arial"/>
                <a:ea typeface="Arial"/>
                <a:cs typeface="Arial"/>
                <a:sym typeface="Arial"/>
              </a:rPr>
              <a:t>Ποια ένωση είναι η υδρόξυ-τυροσόλη</a:t>
            </a:r>
            <a:endParaRPr sz="2400">
              <a:solidFill>
                <a:schemeClr val="dk1"/>
              </a:solidFill>
              <a:latin typeface="Arial"/>
              <a:ea typeface="Arial"/>
              <a:cs typeface="Arial"/>
              <a:sym typeface="Arial"/>
            </a:endParaRPr>
          </a:p>
          <a:p>
            <a:pPr indent="-342900" lvl="0" marL="342900" marR="0" rtl="0" algn="just">
              <a:lnSpc>
                <a:spcPct val="150000"/>
              </a:lnSpc>
              <a:spcBef>
                <a:spcPts val="0"/>
              </a:spcBef>
              <a:spcAft>
                <a:spcPts val="0"/>
              </a:spcAft>
              <a:buClr>
                <a:schemeClr val="dk1"/>
              </a:buClr>
              <a:buSzPts val="2400"/>
              <a:buFont typeface="Noto Sans Symbols"/>
              <a:buChar char="✔"/>
            </a:pPr>
            <a:r>
              <a:rPr lang="el-GR" sz="2400">
                <a:solidFill>
                  <a:schemeClr val="dk1"/>
                </a:solidFill>
                <a:latin typeface="Arial"/>
                <a:ea typeface="Arial"/>
                <a:cs typeface="Arial"/>
                <a:sym typeface="Arial"/>
              </a:rPr>
              <a:t>Σε ποια τρόφιμα βρίσκεται</a:t>
            </a:r>
            <a:endParaRPr/>
          </a:p>
          <a:p>
            <a:pPr indent="-342900" lvl="0" marL="342900" marR="0" rtl="0" algn="just">
              <a:lnSpc>
                <a:spcPct val="150000"/>
              </a:lnSpc>
              <a:spcBef>
                <a:spcPts val="0"/>
              </a:spcBef>
              <a:spcAft>
                <a:spcPts val="0"/>
              </a:spcAft>
              <a:buClr>
                <a:schemeClr val="dk1"/>
              </a:buClr>
              <a:buSzPts val="2400"/>
              <a:buFont typeface="Noto Sans Symbols"/>
              <a:buChar char="✔"/>
            </a:pPr>
            <a:r>
              <a:rPr lang="el-GR" sz="2400">
                <a:solidFill>
                  <a:schemeClr val="dk1"/>
                </a:solidFill>
                <a:latin typeface="Arial"/>
                <a:ea typeface="Arial"/>
                <a:cs typeface="Arial"/>
                <a:sym typeface="Arial"/>
              </a:rPr>
              <a:t>Ποιες οι ιδιότητές της</a:t>
            </a:r>
            <a:endParaRPr/>
          </a:p>
          <a:p>
            <a:pPr indent="-342900" lvl="0" marL="342900" marR="0" rtl="0" algn="just">
              <a:lnSpc>
                <a:spcPct val="150000"/>
              </a:lnSpc>
              <a:spcBef>
                <a:spcPts val="0"/>
              </a:spcBef>
              <a:spcAft>
                <a:spcPts val="0"/>
              </a:spcAft>
              <a:buClr>
                <a:schemeClr val="dk1"/>
              </a:buClr>
              <a:buSzPts val="2400"/>
              <a:buFont typeface="Noto Sans Symbols"/>
              <a:buChar char="✔"/>
            </a:pPr>
            <a:r>
              <a:rPr lang="el-GR" sz="2400">
                <a:solidFill>
                  <a:schemeClr val="dk1"/>
                </a:solidFill>
                <a:latin typeface="Arial"/>
                <a:ea typeface="Arial"/>
                <a:cs typeface="Arial"/>
                <a:sym typeface="Arial"/>
              </a:rPr>
              <a:t>Αντιοξειδωτική δράση</a:t>
            </a:r>
            <a:endParaRPr/>
          </a:p>
          <a:p>
            <a:pPr indent="-342900" lvl="0" marL="342900" marR="0" rtl="0" algn="just">
              <a:lnSpc>
                <a:spcPct val="150000"/>
              </a:lnSpc>
              <a:spcBef>
                <a:spcPts val="0"/>
              </a:spcBef>
              <a:spcAft>
                <a:spcPts val="0"/>
              </a:spcAft>
              <a:buClr>
                <a:schemeClr val="dk1"/>
              </a:buClr>
              <a:buSzPts val="2400"/>
              <a:buFont typeface="Noto Sans Symbols"/>
              <a:buChar char="✔"/>
            </a:pPr>
            <a:r>
              <a:rPr lang="el-GR" sz="2400">
                <a:solidFill>
                  <a:schemeClr val="dk1"/>
                </a:solidFill>
                <a:latin typeface="Arial"/>
                <a:ea typeface="Arial"/>
                <a:cs typeface="Arial"/>
                <a:sym typeface="Arial"/>
              </a:rPr>
              <a:t>Η δράση της ως φάρμακο</a:t>
            </a:r>
            <a:endParaRPr/>
          </a:p>
          <a:p>
            <a:pPr indent="-342900" lvl="0" marL="342900" marR="0" rtl="0" algn="just">
              <a:lnSpc>
                <a:spcPct val="150000"/>
              </a:lnSpc>
              <a:spcBef>
                <a:spcPts val="0"/>
              </a:spcBef>
              <a:spcAft>
                <a:spcPts val="0"/>
              </a:spcAft>
              <a:buClr>
                <a:schemeClr val="dk1"/>
              </a:buClr>
              <a:buSzPts val="2400"/>
              <a:buFont typeface="Noto Sans Symbols"/>
              <a:buChar char="✔"/>
            </a:pPr>
            <a:r>
              <a:rPr lang="el-GR" sz="2400">
                <a:solidFill>
                  <a:schemeClr val="dk1"/>
                </a:solidFill>
                <a:latin typeface="Arial"/>
                <a:ea typeface="Arial"/>
                <a:cs typeface="Arial"/>
                <a:sym typeface="Arial"/>
              </a:rPr>
              <a:t>Απομόνωση και παραλαβή φυσικής υδρόξυ-τυροσόλης</a:t>
            </a:r>
            <a:endParaRPr sz="2400">
              <a:solidFill>
                <a:schemeClr val="dk1"/>
              </a:solidFill>
              <a:latin typeface="Arial"/>
              <a:ea typeface="Arial"/>
              <a:cs typeface="Arial"/>
              <a:sym typeface="Arial"/>
            </a:endParaRPr>
          </a:p>
          <a:p>
            <a:pPr indent="-342900" lvl="0" marL="342900" marR="0" rtl="0" algn="just">
              <a:lnSpc>
                <a:spcPct val="150000"/>
              </a:lnSpc>
              <a:spcBef>
                <a:spcPts val="0"/>
              </a:spcBef>
              <a:spcAft>
                <a:spcPts val="0"/>
              </a:spcAft>
              <a:buClr>
                <a:schemeClr val="dk1"/>
              </a:buClr>
              <a:buSzPts val="2400"/>
              <a:buFont typeface="Noto Sans Symbols"/>
              <a:buChar char="✔"/>
            </a:pPr>
            <a:r>
              <a:rPr lang="el-GR" sz="2400">
                <a:solidFill>
                  <a:schemeClr val="dk1"/>
                </a:solidFill>
                <a:latin typeface="Arial"/>
                <a:ea typeface="Arial"/>
                <a:cs typeface="Arial"/>
                <a:sym typeface="Arial"/>
              </a:rPr>
              <a:t>Σκευάσματα του εμπορίου</a:t>
            </a:r>
            <a:endParaRPr/>
          </a:p>
          <a:p>
            <a:pPr indent="-342900" lvl="0" marL="342900" marR="0" rtl="0" algn="just">
              <a:lnSpc>
                <a:spcPct val="150000"/>
              </a:lnSpc>
              <a:spcBef>
                <a:spcPts val="0"/>
              </a:spcBef>
              <a:spcAft>
                <a:spcPts val="0"/>
              </a:spcAft>
              <a:buClr>
                <a:schemeClr val="dk1"/>
              </a:buClr>
              <a:buSzPts val="2400"/>
              <a:buFont typeface="Noto Sans Symbols"/>
              <a:buChar char="✔"/>
            </a:pPr>
            <a:r>
              <a:rPr lang="el-GR" sz="2400">
                <a:solidFill>
                  <a:schemeClr val="dk1"/>
                </a:solidFill>
                <a:latin typeface="Arial"/>
                <a:ea typeface="Arial"/>
                <a:cs typeface="Arial"/>
                <a:sym typeface="Arial"/>
              </a:rPr>
              <a:t>Η σοβαρή απειλή για το ελαιόλαδο</a:t>
            </a:r>
            <a:endParaRPr/>
          </a:p>
          <a:p>
            <a:pPr indent="-342900" lvl="0" marL="342900" marR="0" rtl="0" algn="just">
              <a:lnSpc>
                <a:spcPct val="150000"/>
              </a:lnSpc>
              <a:spcBef>
                <a:spcPts val="0"/>
              </a:spcBef>
              <a:spcAft>
                <a:spcPts val="0"/>
              </a:spcAft>
              <a:buClr>
                <a:schemeClr val="dk1"/>
              </a:buClr>
              <a:buSzPts val="2400"/>
              <a:buFont typeface="Noto Sans Symbols"/>
              <a:buChar char="✔"/>
            </a:pPr>
            <a:r>
              <a:rPr lang="el-GR" sz="2400">
                <a:solidFill>
                  <a:schemeClr val="dk1"/>
                </a:solidFill>
                <a:latin typeface="Arial"/>
                <a:ea typeface="Arial"/>
                <a:cs typeface="Arial"/>
                <a:sym typeface="Arial"/>
              </a:rPr>
              <a:t>Συμπεράσματα</a:t>
            </a:r>
            <a:endParaRPr/>
          </a:p>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21"/>
          <p:cNvSpPr/>
          <p:nvPr/>
        </p:nvSpPr>
        <p:spPr>
          <a:xfrm>
            <a:off x="0" y="0"/>
            <a:ext cx="12192000" cy="6463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l-GR" sz="3600" cap="none">
                <a:solidFill>
                  <a:srgbClr val="000000"/>
                </a:solidFill>
                <a:latin typeface="Arial"/>
                <a:ea typeface="Arial"/>
                <a:cs typeface="Arial"/>
                <a:sym typeface="Arial"/>
              </a:rPr>
              <a:t>ΥΔΡΟΞΥΤΥΡΟΣΟΛΗ</a:t>
            </a:r>
            <a:endParaRPr sz="1800">
              <a:solidFill>
                <a:schemeClr val="dk1"/>
              </a:solidFill>
              <a:latin typeface="Twentieth Century"/>
              <a:ea typeface="Twentieth Century"/>
              <a:cs typeface="Twentieth Century"/>
              <a:sym typeface="Twentieth Century"/>
            </a:endParaRPr>
          </a:p>
        </p:txBody>
      </p:sp>
      <p:sp>
        <p:nvSpPr>
          <p:cNvPr id="174" name="Google Shape;174;p21"/>
          <p:cNvSpPr txBox="1"/>
          <p:nvPr/>
        </p:nvSpPr>
        <p:spPr>
          <a:xfrm>
            <a:off x="0" y="911245"/>
            <a:ext cx="12192000" cy="1569660"/>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l-GR" sz="2400">
                <a:solidFill>
                  <a:schemeClr val="dk1"/>
                </a:solidFill>
                <a:latin typeface="Arial"/>
                <a:ea typeface="Arial"/>
                <a:cs typeface="Arial"/>
                <a:sym typeface="Arial"/>
              </a:rPr>
              <a:t>Φαινόλες ονομάζονται οι ενώσεις όπου στο μόριο τους υπάρχει τουλάχιστον ένας βενζολικός δακτύλιος ενωμένος με μία υδροξυλομάδα (OH</a:t>
            </a:r>
            <a:r>
              <a:rPr baseline="30000" lang="el-GR" sz="2400">
                <a:solidFill>
                  <a:schemeClr val="dk1"/>
                </a:solidFill>
                <a:latin typeface="Arial"/>
                <a:ea typeface="Arial"/>
                <a:cs typeface="Arial"/>
                <a:sym typeface="Arial"/>
              </a:rPr>
              <a:t>-</a:t>
            </a:r>
            <a:r>
              <a:rPr lang="el-GR" sz="2400">
                <a:solidFill>
                  <a:schemeClr val="dk1"/>
                </a:solidFill>
                <a:latin typeface="Arial"/>
                <a:ea typeface="Arial"/>
                <a:cs typeface="Arial"/>
                <a:sym typeface="Arial"/>
              </a:rPr>
              <a:t>).</a:t>
            </a:r>
            <a:endParaRPr sz="2400">
              <a:solidFill>
                <a:schemeClr val="dk1"/>
              </a:solidFill>
              <a:latin typeface="Arial"/>
              <a:ea typeface="Arial"/>
              <a:cs typeface="Arial"/>
              <a:sym typeface="Arial"/>
            </a:endParaRPr>
          </a:p>
          <a:p>
            <a:pPr indent="0" lvl="0" marL="0" marR="0" rtl="0" algn="just">
              <a:spcBef>
                <a:spcPts val="0"/>
              </a:spcBef>
              <a:spcAft>
                <a:spcPts val="0"/>
              </a:spcAft>
              <a:buNone/>
            </a:pPr>
            <a:r>
              <a:t/>
            </a:r>
            <a:endParaRPr sz="2400">
              <a:solidFill>
                <a:schemeClr val="dk1"/>
              </a:solidFill>
              <a:latin typeface="Arial"/>
              <a:ea typeface="Arial"/>
              <a:cs typeface="Arial"/>
              <a:sym typeface="Arial"/>
            </a:endParaRPr>
          </a:p>
          <a:p>
            <a:pPr indent="0" lvl="0" marL="0" marR="0" rtl="0" algn="just">
              <a:spcBef>
                <a:spcPts val="0"/>
              </a:spcBef>
              <a:spcAft>
                <a:spcPts val="0"/>
              </a:spcAft>
              <a:buNone/>
            </a:pPr>
            <a:r>
              <a:t/>
            </a:r>
            <a:endParaRPr sz="2400">
              <a:solidFill>
                <a:schemeClr val="dk1"/>
              </a:solidFill>
              <a:latin typeface="Arial"/>
              <a:ea typeface="Arial"/>
              <a:cs typeface="Arial"/>
              <a:sym typeface="Arial"/>
            </a:endParaRPr>
          </a:p>
        </p:txBody>
      </p:sp>
      <p:sp>
        <p:nvSpPr>
          <p:cNvPr id="175" name="Google Shape;175;p21"/>
          <p:cNvSpPr/>
          <p:nvPr/>
        </p:nvSpPr>
        <p:spPr>
          <a:xfrm>
            <a:off x="0" y="1860649"/>
            <a:ext cx="12192000" cy="83099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l-GR" sz="2400">
                <a:solidFill>
                  <a:srgbClr val="000000"/>
                </a:solidFill>
                <a:latin typeface="Arial"/>
                <a:ea typeface="Arial"/>
                <a:cs typeface="Arial"/>
                <a:sym typeface="Arial"/>
              </a:rPr>
              <a:t>Ανήκει στις σημαντικότερες πολυφαινόλες που συναντάμε στο ελαιόλαδο μαζί με την  ελευρωπαΐνη και την τυροσόλη.</a:t>
            </a:r>
            <a:endParaRPr sz="2400">
              <a:solidFill>
                <a:schemeClr val="dk1"/>
              </a:solidFill>
              <a:latin typeface="Twentieth Century"/>
              <a:ea typeface="Twentieth Century"/>
              <a:cs typeface="Twentieth Century"/>
              <a:sym typeface="Twentieth Century"/>
            </a:endParaRPr>
          </a:p>
        </p:txBody>
      </p:sp>
      <p:pic>
        <p:nvPicPr>
          <p:cNvPr id="176" name="Google Shape;176;p21"/>
          <p:cNvPicPr preferRelativeResize="0"/>
          <p:nvPr/>
        </p:nvPicPr>
        <p:blipFill rotWithShape="1">
          <a:blip r:embed="rId3">
            <a:alphaModFix/>
          </a:blip>
          <a:srcRect b="0" l="0" r="0" t="0"/>
          <a:stretch/>
        </p:blipFill>
        <p:spPr>
          <a:xfrm>
            <a:off x="2965826" y="4953478"/>
            <a:ext cx="7074862" cy="1748268"/>
          </a:xfrm>
          <a:prstGeom prst="rect">
            <a:avLst/>
          </a:prstGeom>
          <a:noFill/>
          <a:ln>
            <a:noFill/>
          </a:ln>
          <a:effectLst>
            <a:outerShdw blurRad="292100" rotWithShape="0" algn="tl" dir="2700000" dist="139700">
              <a:srgbClr val="333333">
                <a:alpha val="64705"/>
              </a:srgbClr>
            </a:outerShdw>
          </a:effectLst>
        </p:spPr>
      </p:pic>
      <p:sp>
        <p:nvSpPr>
          <p:cNvPr id="177" name="Google Shape;177;p21"/>
          <p:cNvSpPr/>
          <p:nvPr/>
        </p:nvSpPr>
        <p:spPr>
          <a:xfrm>
            <a:off x="0" y="2691646"/>
            <a:ext cx="12192000" cy="2308324"/>
          </a:xfrm>
          <a:prstGeom prst="rect">
            <a:avLst/>
          </a:prstGeom>
          <a:noFill/>
          <a:ln>
            <a:noFill/>
          </a:ln>
        </p:spPr>
        <p:txBody>
          <a:bodyPr anchorCtr="0" anchor="t" bIns="45700" lIns="91425" spcFirstLastPara="1" rIns="91425" wrap="square" tIns="45700">
            <a:noAutofit/>
          </a:bodyPr>
          <a:lstStyle/>
          <a:p>
            <a:pPr indent="0" lvl="0" marL="0" marR="0" rtl="0" algn="just">
              <a:lnSpc>
                <a:spcPct val="150000"/>
              </a:lnSpc>
              <a:spcBef>
                <a:spcPts val="0"/>
              </a:spcBef>
              <a:spcAft>
                <a:spcPts val="0"/>
              </a:spcAft>
              <a:buNone/>
            </a:pPr>
            <a:r>
              <a:rPr lang="el-GR" sz="2400">
                <a:solidFill>
                  <a:srgbClr val="000000"/>
                </a:solidFill>
                <a:latin typeface="Arial"/>
                <a:ea typeface="Arial"/>
                <a:cs typeface="Arial"/>
                <a:sym typeface="Arial"/>
              </a:rPr>
              <a:t>H HT (</a:t>
            </a:r>
            <a:r>
              <a:rPr lang="el-GR" sz="2400">
                <a:solidFill>
                  <a:schemeClr val="dk1"/>
                </a:solidFill>
                <a:latin typeface="Arial"/>
                <a:ea typeface="Arial"/>
                <a:cs typeface="Arial"/>
                <a:sym typeface="Arial"/>
              </a:rPr>
              <a:t>3,4διυδρόξυ-φαινυλοαιθανόλη) </a:t>
            </a:r>
            <a:r>
              <a:rPr lang="el-GR" sz="2400">
                <a:solidFill>
                  <a:srgbClr val="000000"/>
                </a:solidFill>
                <a:latin typeface="Arial"/>
                <a:ea typeface="Arial"/>
                <a:cs typeface="Arial"/>
                <a:sym typeface="Arial"/>
              </a:rPr>
              <a:t>:</a:t>
            </a:r>
            <a:endParaRPr/>
          </a:p>
          <a:p>
            <a:pPr indent="-342900" lvl="0" marL="342900" marR="0" rtl="0" algn="just">
              <a:lnSpc>
                <a:spcPct val="150000"/>
              </a:lnSpc>
              <a:spcBef>
                <a:spcPts val="0"/>
              </a:spcBef>
              <a:spcAft>
                <a:spcPts val="0"/>
              </a:spcAft>
              <a:buClr>
                <a:srgbClr val="000000"/>
              </a:buClr>
              <a:buSzPts val="2400"/>
              <a:buFont typeface="Noto Sans Symbols"/>
              <a:buChar char="⮴"/>
            </a:pPr>
            <a:r>
              <a:rPr lang="el-GR" sz="2400">
                <a:solidFill>
                  <a:srgbClr val="000000"/>
                </a:solidFill>
                <a:latin typeface="Arial"/>
                <a:ea typeface="Arial"/>
                <a:cs typeface="Arial"/>
                <a:sym typeface="Arial"/>
              </a:rPr>
              <a:t>Έχει μοριακό βάρος 154.16 g/mol, </a:t>
            </a:r>
            <a:endParaRPr/>
          </a:p>
          <a:p>
            <a:pPr indent="-342900" lvl="0" marL="342900" marR="0" rtl="0" algn="just">
              <a:lnSpc>
                <a:spcPct val="150000"/>
              </a:lnSpc>
              <a:spcBef>
                <a:spcPts val="0"/>
              </a:spcBef>
              <a:spcAft>
                <a:spcPts val="0"/>
              </a:spcAft>
              <a:buClr>
                <a:srgbClr val="000000"/>
              </a:buClr>
              <a:buSzPts val="2400"/>
              <a:buFont typeface="Noto Sans Symbols"/>
              <a:buChar char="⮴"/>
            </a:pPr>
            <a:r>
              <a:rPr lang="el-GR" sz="2400">
                <a:solidFill>
                  <a:srgbClr val="000000"/>
                </a:solidFill>
                <a:latin typeface="Arial"/>
                <a:ea typeface="Arial"/>
                <a:cs typeface="Arial"/>
                <a:sym typeface="Arial"/>
              </a:rPr>
              <a:t>Eίναι μία λευκή ένωση με σημείο τήξεως 55 </a:t>
            </a:r>
            <a:r>
              <a:rPr baseline="30000" lang="el-GR" sz="2400">
                <a:solidFill>
                  <a:srgbClr val="000000"/>
                </a:solidFill>
                <a:latin typeface="Arial"/>
                <a:ea typeface="Arial"/>
                <a:cs typeface="Arial"/>
                <a:sym typeface="Arial"/>
              </a:rPr>
              <a:t>0</a:t>
            </a:r>
            <a:r>
              <a:rPr lang="el-GR" sz="2400">
                <a:solidFill>
                  <a:srgbClr val="000000"/>
                </a:solidFill>
                <a:latin typeface="Arial"/>
                <a:ea typeface="Arial"/>
                <a:cs typeface="Arial"/>
                <a:sym typeface="Arial"/>
              </a:rPr>
              <a:t>C και </a:t>
            </a:r>
            <a:endParaRPr/>
          </a:p>
          <a:p>
            <a:pPr indent="-342900" lvl="0" marL="342900" marR="0" rtl="0" algn="just">
              <a:lnSpc>
                <a:spcPct val="150000"/>
              </a:lnSpc>
              <a:spcBef>
                <a:spcPts val="0"/>
              </a:spcBef>
              <a:spcAft>
                <a:spcPts val="0"/>
              </a:spcAft>
              <a:buClr>
                <a:srgbClr val="000000"/>
              </a:buClr>
              <a:buSzPts val="2400"/>
              <a:buFont typeface="Noto Sans Symbols"/>
              <a:buChar char="⮴"/>
            </a:pPr>
            <a:r>
              <a:rPr lang="el-GR" sz="2400">
                <a:solidFill>
                  <a:srgbClr val="000000"/>
                </a:solidFill>
                <a:latin typeface="Arial"/>
                <a:ea typeface="Arial"/>
                <a:cs typeface="Arial"/>
                <a:sym typeface="Arial"/>
              </a:rPr>
              <a:t>Eίναι διαλυτή τόσο σε πολικούς οργανικούς διαλύτες όσο και στο νερό.</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22"/>
          <p:cNvSpPr txBox="1"/>
          <p:nvPr>
            <p:ph type="title"/>
          </p:nvPr>
        </p:nvSpPr>
        <p:spPr>
          <a:xfrm>
            <a:off x="0" y="0"/>
            <a:ext cx="12191999" cy="8477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000000"/>
              </a:buClr>
              <a:buSzPts val="3600"/>
              <a:buFont typeface="Arial"/>
              <a:buNone/>
            </a:pPr>
            <a:r>
              <a:rPr lang="el-GR">
                <a:solidFill>
                  <a:srgbClr val="000000"/>
                </a:solidFill>
                <a:latin typeface="Arial"/>
                <a:ea typeface="Arial"/>
                <a:cs typeface="Arial"/>
                <a:sym typeface="Arial"/>
              </a:rPr>
              <a:t>ΠΟΥ ΒΡΙΣΚΕΤΑΙ ΩΣ ΦΥΣΙΚΟ ΣΥΣΤΑΤΙΚΟ</a:t>
            </a:r>
            <a:endParaRPr/>
          </a:p>
        </p:txBody>
      </p:sp>
      <p:sp>
        <p:nvSpPr>
          <p:cNvPr id="183" name="Google Shape;183;p22"/>
          <p:cNvSpPr/>
          <p:nvPr/>
        </p:nvSpPr>
        <p:spPr>
          <a:xfrm>
            <a:off x="0" y="1145783"/>
            <a:ext cx="9294471" cy="3231654"/>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l-GR" sz="2400" u="sng">
                <a:solidFill>
                  <a:schemeClr val="dk1"/>
                </a:solidFill>
                <a:latin typeface="Arial"/>
                <a:ea typeface="Arial"/>
                <a:cs typeface="Arial"/>
                <a:sym typeface="Arial"/>
              </a:rPr>
              <a:t>Η υδρόξυ-τυροσόλη βρίσκεται:</a:t>
            </a:r>
            <a:endParaRPr/>
          </a:p>
          <a:p>
            <a:pPr indent="-342900" lvl="0" marL="342900" marR="0" rtl="0" algn="just">
              <a:lnSpc>
                <a:spcPct val="150000"/>
              </a:lnSpc>
              <a:spcBef>
                <a:spcPts val="0"/>
              </a:spcBef>
              <a:spcAft>
                <a:spcPts val="0"/>
              </a:spcAft>
              <a:buClr>
                <a:schemeClr val="dk1"/>
              </a:buClr>
              <a:buSzPts val="2400"/>
              <a:buFont typeface="Noto Sans Symbols"/>
              <a:buChar char="▪"/>
            </a:pPr>
            <a:r>
              <a:rPr lang="el-GR" sz="2400">
                <a:solidFill>
                  <a:schemeClr val="dk1"/>
                </a:solidFill>
                <a:latin typeface="Arial"/>
                <a:ea typeface="Arial"/>
                <a:cs typeface="Arial"/>
                <a:sym typeface="Arial"/>
              </a:rPr>
              <a:t>Στο ελαιόλαδο </a:t>
            </a:r>
            <a:endParaRPr/>
          </a:p>
          <a:p>
            <a:pPr indent="-342900" lvl="0" marL="342900" marR="0" rtl="0" algn="just">
              <a:lnSpc>
                <a:spcPct val="150000"/>
              </a:lnSpc>
              <a:spcBef>
                <a:spcPts val="0"/>
              </a:spcBef>
              <a:spcAft>
                <a:spcPts val="0"/>
              </a:spcAft>
              <a:buClr>
                <a:schemeClr val="dk1"/>
              </a:buClr>
              <a:buSzPts val="2400"/>
              <a:buFont typeface="Noto Sans Symbols"/>
              <a:buChar char="▪"/>
            </a:pPr>
            <a:r>
              <a:rPr lang="el-GR" sz="2400">
                <a:solidFill>
                  <a:schemeClr val="dk1"/>
                </a:solidFill>
                <a:latin typeface="Arial"/>
                <a:ea typeface="Arial"/>
                <a:cs typeface="Arial"/>
                <a:sym typeface="Arial"/>
              </a:rPr>
              <a:t>Στον ελαιόκαρπο σε σημαντικές συγκεντρώσεις </a:t>
            </a:r>
            <a:endParaRPr/>
          </a:p>
          <a:p>
            <a:pPr indent="-342900" lvl="0" marL="342900" marR="0" rtl="0" algn="just">
              <a:lnSpc>
                <a:spcPct val="150000"/>
              </a:lnSpc>
              <a:spcBef>
                <a:spcPts val="0"/>
              </a:spcBef>
              <a:spcAft>
                <a:spcPts val="0"/>
              </a:spcAft>
              <a:buClr>
                <a:schemeClr val="dk1"/>
              </a:buClr>
              <a:buSzPts val="2400"/>
              <a:buFont typeface="Noto Sans Symbols"/>
              <a:buChar char="▪"/>
            </a:pPr>
            <a:r>
              <a:rPr lang="el-GR" sz="2400">
                <a:solidFill>
                  <a:schemeClr val="dk1"/>
                </a:solidFill>
                <a:latin typeface="Arial"/>
                <a:ea typeface="Arial"/>
                <a:cs typeface="Arial"/>
                <a:sym typeface="Arial"/>
              </a:rPr>
              <a:t>Είναι το κύριο συστατικό στα απόβλητα των ελαιοτριβείων </a:t>
            </a:r>
            <a:endParaRPr/>
          </a:p>
          <a:p>
            <a:pPr indent="-342900" lvl="0" marL="342900" marR="0" rtl="0" algn="just">
              <a:lnSpc>
                <a:spcPct val="150000"/>
              </a:lnSpc>
              <a:spcBef>
                <a:spcPts val="0"/>
              </a:spcBef>
              <a:spcAft>
                <a:spcPts val="0"/>
              </a:spcAft>
              <a:buClr>
                <a:schemeClr val="dk1"/>
              </a:buClr>
              <a:buSzPts val="2400"/>
              <a:buFont typeface="Noto Sans Symbols"/>
              <a:buChar char="▪"/>
            </a:pPr>
            <a:r>
              <a:rPr lang="el-GR" sz="2400">
                <a:solidFill>
                  <a:schemeClr val="dk1"/>
                </a:solidFill>
                <a:latin typeface="Arial"/>
                <a:ea typeface="Arial"/>
                <a:cs typeface="Arial"/>
                <a:sym typeface="Arial"/>
              </a:rPr>
              <a:t>Το κύριο συστατικό στο εκχύλισμα από τα φύλλα ελιάς </a:t>
            </a:r>
            <a:endParaRPr/>
          </a:p>
          <a:p>
            <a:pPr indent="-342900" lvl="0" marL="342900" marR="0" rtl="0" algn="just">
              <a:lnSpc>
                <a:spcPct val="150000"/>
              </a:lnSpc>
              <a:spcBef>
                <a:spcPts val="0"/>
              </a:spcBef>
              <a:spcAft>
                <a:spcPts val="0"/>
              </a:spcAft>
              <a:buClr>
                <a:schemeClr val="dk1"/>
              </a:buClr>
              <a:buSzPts val="2400"/>
              <a:buFont typeface="Noto Sans Symbols"/>
              <a:buChar char="▪"/>
            </a:pPr>
            <a:r>
              <a:rPr lang="el-GR" sz="2400">
                <a:solidFill>
                  <a:schemeClr val="dk1"/>
                </a:solidFill>
                <a:latin typeface="Arial"/>
                <a:ea typeface="Arial"/>
                <a:cs typeface="Arial"/>
                <a:sym typeface="Arial"/>
              </a:rPr>
              <a:t>Σε αξιοσημείωτες ποσότητες βρίσκεται και στο κόκκινο κρασί</a:t>
            </a:r>
            <a:endParaRPr sz="2400">
              <a:solidFill>
                <a:schemeClr val="dk1"/>
              </a:solidFill>
              <a:latin typeface="Twentieth Century"/>
              <a:ea typeface="Twentieth Century"/>
              <a:cs typeface="Twentieth Century"/>
              <a:sym typeface="Twentieth Century"/>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23"/>
          <p:cNvSpPr/>
          <p:nvPr/>
        </p:nvSpPr>
        <p:spPr>
          <a:xfrm>
            <a:off x="0" y="0"/>
            <a:ext cx="12192000" cy="6463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l-GR" sz="3600" cap="none">
                <a:solidFill>
                  <a:srgbClr val="000000"/>
                </a:solidFill>
                <a:latin typeface="Arial"/>
                <a:ea typeface="Arial"/>
                <a:cs typeface="Arial"/>
                <a:sym typeface="Arial"/>
              </a:rPr>
              <a:t>ΠΟΥ ΒΡΙΣΚΕΤΑΙ ΩΣ ΦΥΣΙΚΟ ΣΥΣΤΑΤΙΚΟ</a:t>
            </a:r>
            <a:endParaRPr sz="1800">
              <a:solidFill>
                <a:schemeClr val="dk1"/>
              </a:solidFill>
              <a:latin typeface="Twentieth Century"/>
              <a:ea typeface="Twentieth Century"/>
              <a:cs typeface="Twentieth Century"/>
              <a:sym typeface="Twentieth Century"/>
            </a:endParaRPr>
          </a:p>
        </p:txBody>
      </p:sp>
      <p:graphicFrame>
        <p:nvGraphicFramePr>
          <p:cNvPr id="189" name="Google Shape;189;p23"/>
          <p:cNvGraphicFramePr/>
          <p:nvPr/>
        </p:nvGraphicFramePr>
        <p:xfrm>
          <a:off x="2057400" y="798890"/>
          <a:ext cx="3000000" cy="3000000"/>
        </p:xfrm>
        <a:graphic>
          <a:graphicData uri="http://schemas.openxmlformats.org/drawingml/2006/table">
            <a:tbl>
              <a:tblPr bandRow="1" firstCol="1" firstRow="1">
                <a:noFill/>
                <a:tableStyleId>{04040AC3-5070-42DA-99F8-0782C20A95BE}</a:tableStyleId>
              </a:tblPr>
              <a:tblGrid>
                <a:gridCol w="1793900"/>
                <a:gridCol w="2189325"/>
                <a:gridCol w="4465450"/>
              </a:tblGrid>
              <a:tr h="1334850">
                <a:tc>
                  <a:txBody>
                    <a:bodyPr/>
                    <a:lstStyle/>
                    <a:p>
                      <a:pPr indent="0" lvl="0" marL="0" marR="0" rtl="0" algn="ctr">
                        <a:lnSpc>
                          <a:spcPct val="150000"/>
                        </a:lnSpc>
                        <a:spcBef>
                          <a:spcPts val="0"/>
                        </a:spcBef>
                        <a:spcAft>
                          <a:spcPts val="0"/>
                        </a:spcAft>
                        <a:buNone/>
                      </a:pPr>
                      <a:r>
                        <a:rPr lang="el-GR" sz="1600" u="none" cap="none" strike="noStrike">
                          <a:latin typeface="Arial"/>
                          <a:ea typeface="Arial"/>
                          <a:cs typeface="Arial"/>
                          <a:sym typeface="Arial"/>
                        </a:rPr>
                        <a:t>Είδος</a:t>
                      </a:r>
                      <a:endParaRPr sz="1600" u="none" cap="none" strike="noStrike">
                        <a:latin typeface="Arial"/>
                        <a:ea typeface="Arial"/>
                        <a:cs typeface="Arial"/>
                        <a:sym typeface="Arial"/>
                      </a:endParaRPr>
                    </a:p>
                  </a:txBody>
                  <a:tcPr marT="0" marB="0" marR="65850" marL="65850">
                    <a:solidFill>
                      <a:srgbClr val="4A7B29"/>
                    </a:solidFill>
                  </a:tcPr>
                </a:tc>
                <a:tc>
                  <a:txBody>
                    <a:bodyPr/>
                    <a:lstStyle/>
                    <a:p>
                      <a:pPr indent="0" lvl="0" marL="0" marR="0" rtl="0" algn="ctr">
                        <a:lnSpc>
                          <a:spcPct val="150000"/>
                        </a:lnSpc>
                        <a:spcBef>
                          <a:spcPts val="0"/>
                        </a:spcBef>
                        <a:spcAft>
                          <a:spcPts val="0"/>
                        </a:spcAft>
                        <a:buNone/>
                      </a:pPr>
                      <a:r>
                        <a:rPr lang="el-GR" sz="1600" u="none" cap="none" strike="noStrike">
                          <a:latin typeface="Arial"/>
                          <a:ea typeface="Arial"/>
                          <a:cs typeface="Arial"/>
                          <a:sym typeface="Arial"/>
                        </a:rPr>
                        <a:t>Ποικιλία</a:t>
                      </a:r>
                      <a:endParaRPr sz="1600" u="none" cap="none" strike="noStrike">
                        <a:latin typeface="Arial"/>
                        <a:ea typeface="Arial"/>
                        <a:cs typeface="Arial"/>
                        <a:sym typeface="Arial"/>
                      </a:endParaRPr>
                    </a:p>
                  </a:txBody>
                  <a:tcPr marT="0" marB="0" marR="65850" marL="65850">
                    <a:solidFill>
                      <a:srgbClr val="4A7B29"/>
                    </a:solidFill>
                  </a:tcPr>
                </a:tc>
                <a:tc>
                  <a:txBody>
                    <a:bodyPr/>
                    <a:lstStyle/>
                    <a:p>
                      <a:pPr indent="0" lvl="0" marL="0" marR="0" rtl="0" algn="ctr">
                        <a:lnSpc>
                          <a:spcPct val="150000"/>
                        </a:lnSpc>
                        <a:spcBef>
                          <a:spcPts val="0"/>
                        </a:spcBef>
                        <a:spcAft>
                          <a:spcPts val="0"/>
                        </a:spcAft>
                        <a:buNone/>
                      </a:pPr>
                      <a:r>
                        <a:rPr lang="el-GR" sz="1600" u="none" cap="none" strike="noStrike">
                          <a:latin typeface="Arial"/>
                          <a:ea typeface="Arial"/>
                          <a:cs typeface="Arial"/>
                          <a:sym typeface="Arial"/>
                        </a:rPr>
                        <a:t>Περιεκτικότητα υδροξυτυροσόλης στο φαινολικό κλάσμα σε 100mL προϊοντος</a:t>
                      </a:r>
                      <a:endParaRPr sz="1600" u="none" cap="none" strike="noStrike">
                        <a:latin typeface="Arial"/>
                        <a:ea typeface="Arial"/>
                        <a:cs typeface="Arial"/>
                        <a:sym typeface="Arial"/>
                      </a:endParaRPr>
                    </a:p>
                  </a:txBody>
                  <a:tcPr marT="0" marB="0" marR="65850" marL="65850">
                    <a:solidFill>
                      <a:srgbClr val="4A7B29"/>
                    </a:solidFill>
                  </a:tcPr>
                </a:tc>
              </a:tr>
              <a:tr h="402900">
                <a:tc rowSpan="3">
                  <a:txBody>
                    <a:bodyPr/>
                    <a:lstStyle/>
                    <a:p>
                      <a:pPr indent="0" lvl="0" marL="0" marR="0" rtl="0" algn="just">
                        <a:lnSpc>
                          <a:spcPct val="150000"/>
                        </a:lnSpc>
                        <a:spcBef>
                          <a:spcPts val="0"/>
                        </a:spcBef>
                        <a:spcAft>
                          <a:spcPts val="0"/>
                        </a:spcAft>
                        <a:buNone/>
                      </a:pPr>
                      <a:r>
                        <a:rPr lang="el-GR" sz="1600" u="none" cap="none" strike="noStrike">
                          <a:latin typeface="Arial"/>
                          <a:ea typeface="Arial"/>
                          <a:cs typeface="Arial"/>
                          <a:sym typeface="Arial"/>
                        </a:rPr>
                        <a:t> </a:t>
                      </a:r>
                      <a:endParaRPr sz="1600" u="none" cap="none" strike="noStrike">
                        <a:latin typeface="Arial"/>
                        <a:ea typeface="Arial"/>
                        <a:cs typeface="Arial"/>
                        <a:sym typeface="Arial"/>
                      </a:endParaRPr>
                    </a:p>
                    <a:p>
                      <a:pPr indent="0" lvl="0" marL="0" marR="0" rtl="0" algn="ctr">
                        <a:lnSpc>
                          <a:spcPct val="150000"/>
                        </a:lnSpc>
                        <a:spcBef>
                          <a:spcPts val="0"/>
                        </a:spcBef>
                        <a:spcAft>
                          <a:spcPts val="0"/>
                        </a:spcAft>
                        <a:buNone/>
                      </a:pPr>
                      <a:r>
                        <a:rPr lang="el-GR" sz="1600" u="none" cap="none" strike="noStrike">
                          <a:latin typeface="Arial"/>
                          <a:ea typeface="Arial"/>
                          <a:cs typeface="Arial"/>
                          <a:sym typeface="Arial"/>
                        </a:rPr>
                        <a:t>Κρασί</a:t>
                      </a:r>
                      <a:endParaRPr sz="1600" u="none" cap="none" strike="noStrike">
                        <a:latin typeface="Arial"/>
                        <a:ea typeface="Arial"/>
                        <a:cs typeface="Arial"/>
                        <a:sym typeface="Arial"/>
                      </a:endParaRPr>
                    </a:p>
                  </a:txBody>
                  <a:tcPr marT="0" marB="0" marR="65850" marL="65850">
                    <a:solidFill>
                      <a:srgbClr val="4A7B29"/>
                    </a:solidFill>
                  </a:tcPr>
                </a:tc>
                <a:tc>
                  <a:txBody>
                    <a:bodyPr/>
                    <a:lstStyle/>
                    <a:p>
                      <a:pPr indent="0" lvl="0" marL="0" marR="0" rtl="0" algn="ctr">
                        <a:lnSpc>
                          <a:spcPct val="150000"/>
                        </a:lnSpc>
                        <a:spcBef>
                          <a:spcPts val="0"/>
                        </a:spcBef>
                        <a:spcAft>
                          <a:spcPts val="0"/>
                        </a:spcAft>
                        <a:buNone/>
                      </a:pPr>
                      <a:r>
                        <a:rPr lang="el-GR" sz="1600" u="none" cap="none" strike="noStrike">
                          <a:latin typeface="Arial"/>
                          <a:ea typeface="Arial"/>
                          <a:cs typeface="Arial"/>
                          <a:sym typeface="Arial"/>
                        </a:rPr>
                        <a:t>κόκκινο</a:t>
                      </a:r>
                      <a:endParaRPr sz="1600" u="none" cap="none" strike="noStrike">
                        <a:latin typeface="Arial"/>
                        <a:ea typeface="Arial"/>
                        <a:cs typeface="Arial"/>
                        <a:sym typeface="Arial"/>
                      </a:endParaRPr>
                    </a:p>
                  </a:txBody>
                  <a:tcPr marT="0" marB="0" marR="65850" marL="65850"/>
                </a:tc>
                <a:tc>
                  <a:txBody>
                    <a:bodyPr/>
                    <a:lstStyle/>
                    <a:p>
                      <a:pPr indent="0" lvl="0" marL="0" marR="0" rtl="0" algn="ctr">
                        <a:lnSpc>
                          <a:spcPct val="150000"/>
                        </a:lnSpc>
                        <a:spcBef>
                          <a:spcPts val="0"/>
                        </a:spcBef>
                        <a:spcAft>
                          <a:spcPts val="0"/>
                        </a:spcAft>
                        <a:buNone/>
                      </a:pPr>
                      <a:r>
                        <a:rPr lang="el-GR" sz="1600" u="none" cap="none" strike="noStrike">
                          <a:latin typeface="Arial"/>
                          <a:ea typeface="Arial"/>
                          <a:cs typeface="Arial"/>
                          <a:sym typeface="Arial"/>
                        </a:rPr>
                        <a:t>0.53mg/100mL</a:t>
                      </a:r>
                      <a:endParaRPr sz="1600" u="none" cap="none" strike="noStrike">
                        <a:latin typeface="Arial"/>
                        <a:ea typeface="Arial"/>
                        <a:cs typeface="Arial"/>
                        <a:sym typeface="Arial"/>
                      </a:endParaRPr>
                    </a:p>
                  </a:txBody>
                  <a:tcPr marT="0" marB="0" marR="65850" marL="65850"/>
                </a:tc>
              </a:tr>
              <a:tr h="402900">
                <a:tc vMerge="1"/>
                <a:tc>
                  <a:txBody>
                    <a:bodyPr/>
                    <a:lstStyle/>
                    <a:p>
                      <a:pPr indent="0" lvl="0" marL="0" marR="0" rtl="0" algn="ctr">
                        <a:lnSpc>
                          <a:spcPct val="150000"/>
                        </a:lnSpc>
                        <a:spcBef>
                          <a:spcPts val="0"/>
                        </a:spcBef>
                        <a:spcAft>
                          <a:spcPts val="0"/>
                        </a:spcAft>
                        <a:buNone/>
                      </a:pPr>
                      <a:r>
                        <a:rPr lang="el-GR" sz="1600" u="none" cap="none" strike="noStrike">
                          <a:latin typeface="Arial"/>
                          <a:ea typeface="Arial"/>
                          <a:cs typeface="Arial"/>
                          <a:sym typeface="Arial"/>
                        </a:rPr>
                        <a:t>ροζέ</a:t>
                      </a:r>
                      <a:endParaRPr sz="1600" u="none" cap="none" strike="noStrike">
                        <a:latin typeface="Arial"/>
                        <a:ea typeface="Arial"/>
                        <a:cs typeface="Arial"/>
                        <a:sym typeface="Arial"/>
                      </a:endParaRPr>
                    </a:p>
                  </a:txBody>
                  <a:tcPr marT="0" marB="0" marR="65850" marL="65850"/>
                </a:tc>
                <a:tc>
                  <a:txBody>
                    <a:bodyPr/>
                    <a:lstStyle/>
                    <a:p>
                      <a:pPr indent="0" lvl="0" marL="0" marR="0" rtl="0" algn="ctr">
                        <a:lnSpc>
                          <a:spcPct val="150000"/>
                        </a:lnSpc>
                        <a:spcBef>
                          <a:spcPts val="0"/>
                        </a:spcBef>
                        <a:spcAft>
                          <a:spcPts val="0"/>
                        </a:spcAft>
                        <a:buNone/>
                      </a:pPr>
                      <a:r>
                        <a:rPr lang="el-GR" sz="1600" u="none" cap="none" strike="noStrike">
                          <a:latin typeface="Arial"/>
                          <a:ea typeface="Arial"/>
                          <a:cs typeface="Arial"/>
                          <a:sym typeface="Arial"/>
                        </a:rPr>
                        <a:t>0.61mg/100mL</a:t>
                      </a:r>
                      <a:endParaRPr sz="1600" u="none" cap="none" strike="noStrike">
                        <a:latin typeface="Arial"/>
                        <a:ea typeface="Arial"/>
                        <a:cs typeface="Arial"/>
                        <a:sym typeface="Arial"/>
                      </a:endParaRPr>
                    </a:p>
                  </a:txBody>
                  <a:tcPr marT="0" marB="0" marR="65850" marL="65850"/>
                </a:tc>
              </a:tr>
              <a:tr h="402900">
                <a:tc vMerge="1"/>
                <a:tc>
                  <a:txBody>
                    <a:bodyPr/>
                    <a:lstStyle/>
                    <a:p>
                      <a:pPr indent="0" lvl="0" marL="0" marR="0" rtl="0" algn="ctr">
                        <a:lnSpc>
                          <a:spcPct val="150000"/>
                        </a:lnSpc>
                        <a:spcBef>
                          <a:spcPts val="0"/>
                        </a:spcBef>
                        <a:spcAft>
                          <a:spcPts val="0"/>
                        </a:spcAft>
                        <a:buNone/>
                      </a:pPr>
                      <a:r>
                        <a:rPr lang="el-GR" sz="1600" u="none" cap="none" strike="noStrike">
                          <a:latin typeface="Arial"/>
                          <a:ea typeface="Arial"/>
                          <a:cs typeface="Arial"/>
                          <a:sym typeface="Arial"/>
                        </a:rPr>
                        <a:t>λευκό</a:t>
                      </a:r>
                      <a:endParaRPr sz="1600" u="none" cap="none" strike="noStrike">
                        <a:latin typeface="Arial"/>
                        <a:ea typeface="Arial"/>
                        <a:cs typeface="Arial"/>
                        <a:sym typeface="Arial"/>
                      </a:endParaRPr>
                    </a:p>
                  </a:txBody>
                  <a:tcPr marT="0" marB="0" marR="65850" marL="65850"/>
                </a:tc>
                <a:tc>
                  <a:txBody>
                    <a:bodyPr/>
                    <a:lstStyle/>
                    <a:p>
                      <a:pPr indent="0" lvl="0" marL="0" marR="0" rtl="0" algn="ctr">
                        <a:lnSpc>
                          <a:spcPct val="150000"/>
                        </a:lnSpc>
                        <a:spcBef>
                          <a:spcPts val="0"/>
                        </a:spcBef>
                        <a:spcAft>
                          <a:spcPts val="0"/>
                        </a:spcAft>
                        <a:buNone/>
                      </a:pPr>
                      <a:r>
                        <a:rPr lang="el-GR" sz="1600" u="none" cap="none" strike="noStrike">
                          <a:latin typeface="Arial"/>
                          <a:ea typeface="Arial"/>
                          <a:cs typeface="Arial"/>
                          <a:sym typeface="Arial"/>
                        </a:rPr>
                        <a:t>0.21 mg/100mL</a:t>
                      </a:r>
                      <a:endParaRPr sz="1600" u="none" cap="none" strike="noStrike">
                        <a:latin typeface="Arial"/>
                        <a:ea typeface="Arial"/>
                        <a:cs typeface="Arial"/>
                        <a:sym typeface="Arial"/>
                      </a:endParaRPr>
                    </a:p>
                  </a:txBody>
                  <a:tcPr marT="0" marB="0" marR="65850" marL="65850"/>
                </a:tc>
              </a:tr>
              <a:tr h="402900">
                <a:tc rowSpan="3">
                  <a:txBody>
                    <a:bodyPr/>
                    <a:lstStyle/>
                    <a:p>
                      <a:pPr indent="0" lvl="0" marL="0" marR="0" rtl="0" algn="ctr">
                        <a:lnSpc>
                          <a:spcPct val="150000"/>
                        </a:lnSpc>
                        <a:spcBef>
                          <a:spcPts val="0"/>
                        </a:spcBef>
                        <a:spcAft>
                          <a:spcPts val="0"/>
                        </a:spcAft>
                        <a:buNone/>
                      </a:pPr>
                      <a:r>
                        <a:rPr lang="el-GR" sz="1600" u="none" cap="none" strike="noStrike">
                          <a:latin typeface="Arial"/>
                          <a:ea typeface="Arial"/>
                          <a:cs typeface="Arial"/>
                          <a:sym typeface="Arial"/>
                        </a:rPr>
                        <a:t> </a:t>
                      </a:r>
                      <a:endParaRPr sz="1600" u="none" cap="none" strike="noStrike">
                        <a:latin typeface="Arial"/>
                        <a:ea typeface="Arial"/>
                        <a:cs typeface="Arial"/>
                        <a:sym typeface="Arial"/>
                      </a:endParaRPr>
                    </a:p>
                    <a:p>
                      <a:pPr indent="0" lvl="0" marL="0" marR="0" rtl="0" algn="ctr">
                        <a:lnSpc>
                          <a:spcPct val="150000"/>
                        </a:lnSpc>
                        <a:spcBef>
                          <a:spcPts val="0"/>
                        </a:spcBef>
                        <a:spcAft>
                          <a:spcPts val="0"/>
                        </a:spcAft>
                        <a:buNone/>
                      </a:pPr>
                      <a:r>
                        <a:rPr lang="el-GR" sz="1600" u="none" cap="none" strike="noStrike">
                          <a:latin typeface="Arial"/>
                          <a:ea typeface="Arial"/>
                          <a:cs typeface="Arial"/>
                          <a:sym typeface="Arial"/>
                        </a:rPr>
                        <a:t>Ελαιόλαδο</a:t>
                      </a:r>
                      <a:endParaRPr sz="1600" u="none" cap="none" strike="noStrike">
                        <a:latin typeface="Arial"/>
                        <a:ea typeface="Arial"/>
                        <a:cs typeface="Arial"/>
                        <a:sym typeface="Arial"/>
                      </a:endParaRPr>
                    </a:p>
                  </a:txBody>
                  <a:tcPr marT="0" marB="0" marR="65850" marL="65850">
                    <a:solidFill>
                      <a:srgbClr val="4A7B29"/>
                    </a:solidFill>
                  </a:tcPr>
                </a:tc>
                <a:tc>
                  <a:txBody>
                    <a:bodyPr/>
                    <a:lstStyle/>
                    <a:p>
                      <a:pPr indent="0" lvl="0" marL="0" marR="0" rtl="0" algn="ctr">
                        <a:lnSpc>
                          <a:spcPct val="150000"/>
                        </a:lnSpc>
                        <a:spcBef>
                          <a:spcPts val="0"/>
                        </a:spcBef>
                        <a:spcAft>
                          <a:spcPts val="0"/>
                        </a:spcAft>
                        <a:buNone/>
                      </a:pPr>
                      <a:r>
                        <a:rPr lang="el-GR" sz="1600" u="none" cap="none" strike="noStrike">
                          <a:latin typeface="Arial"/>
                          <a:ea typeface="Arial"/>
                          <a:cs typeface="Arial"/>
                          <a:sym typeface="Arial"/>
                        </a:rPr>
                        <a:t>Έξτρα παρθένο ελαιόλαδο</a:t>
                      </a:r>
                      <a:endParaRPr sz="1600" u="none" cap="none" strike="noStrike">
                        <a:latin typeface="Arial"/>
                        <a:ea typeface="Arial"/>
                        <a:cs typeface="Arial"/>
                        <a:sym typeface="Arial"/>
                      </a:endParaRPr>
                    </a:p>
                  </a:txBody>
                  <a:tcPr marT="0" marB="0" marR="65850" marL="65850"/>
                </a:tc>
                <a:tc>
                  <a:txBody>
                    <a:bodyPr/>
                    <a:lstStyle/>
                    <a:p>
                      <a:pPr indent="0" lvl="0" marL="0" marR="0" rtl="0" algn="ctr">
                        <a:lnSpc>
                          <a:spcPct val="150000"/>
                        </a:lnSpc>
                        <a:spcBef>
                          <a:spcPts val="0"/>
                        </a:spcBef>
                        <a:spcAft>
                          <a:spcPts val="0"/>
                        </a:spcAft>
                        <a:buNone/>
                      </a:pPr>
                      <a:r>
                        <a:rPr lang="el-GR" sz="1600" u="none" cap="none" strike="noStrike">
                          <a:latin typeface="Arial"/>
                          <a:ea typeface="Arial"/>
                          <a:cs typeface="Arial"/>
                          <a:sym typeface="Arial"/>
                        </a:rPr>
                        <a:t>0.77mg/100mL</a:t>
                      </a:r>
                      <a:endParaRPr sz="1600" u="none" cap="none" strike="noStrike">
                        <a:latin typeface="Arial"/>
                        <a:ea typeface="Arial"/>
                        <a:cs typeface="Arial"/>
                        <a:sym typeface="Arial"/>
                      </a:endParaRPr>
                    </a:p>
                  </a:txBody>
                  <a:tcPr marT="0" marB="0" marR="65850" marL="65850"/>
                </a:tc>
              </a:tr>
              <a:tr h="402900">
                <a:tc vMerge="1"/>
                <a:tc>
                  <a:txBody>
                    <a:bodyPr/>
                    <a:lstStyle/>
                    <a:p>
                      <a:pPr indent="0" lvl="0" marL="0" marR="0" rtl="0" algn="ctr">
                        <a:lnSpc>
                          <a:spcPct val="150000"/>
                        </a:lnSpc>
                        <a:spcBef>
                          <a:spcPts val="0"/>
                        </a:spcBef>
                        <a:spcAft>
                          <a:spcPts val="0"/>
                        </a:spcAft>
                        <a:buNone/>
                      </a:pPr>
                      <a:r>
                        <a:rPr lang="el-GR" sz="1600" u="none" cap="none" strike="noStrike">
                          <a:latin typeface="Arial"/>
                          <a:ea typeface="Arial"/>
                          <a:cs typeface="Arial"/>
                          <a:sym typeface="Arial"/>
                        </a:rPr>
                        <a:t>Παρθένο ελαιόλαδο</a:t>
                      </a:r>
                      <a:endParaRPr sz="1600" u="none" cap="none" strike="noStrike">
                        <a:latin typeface="Arial"/>
                        <a:ea typeface="Arial"/>
                        <a:cs typeface="Arial"/>
                        <a:sym typeface="Arial"/>
                      </a:endParaRPr>
                    </a:p>
                  </a:txBody>
                  <a:tcPr marT="0" marB="0" marR="65850" marL="65850"/>
                </a:tc>
                <a:tc>
                  <a:txBody>
                    <a:bodyPr/>
                    <a:lstStyle/>
                    <a:p>
                      <a:pPr indent="0" lvl="0" marL="0" marR="0" rtl="0" algn="ctr">
                        <a:lnSpc>
                          <a:spcPct val="150000"/>
                        </a:lnSpc>
                        <a:spcBef>
                          <a:spcPts val="0"/>
                        </a:spcBef>
                        <a:spcAft>
                          <a:spcPts val="0"/>
                        </a:spcAft>
                        <a:buNone/>
                      </a:pPr>
                      <a:r>
                        <a:rPr lang="el-GR" sz="1600" u="none" cap="none" strike="noStrike">
                          <a:latin typeface="Arial"/>
                          <a:ea typeface="Arial"/>
                          <a:cs typeface="Arial"/>
                          <a:sym typeface="Arial"/>
                        </a:rPr>
                        <a:t>0.68mg/100mL</a:t>
                      </a:r>
                      <a:endParaRPr sz="1600" u="none" cap="none" strike="noStrike">
                        <a:latin typeface="Arial"/>
                        <a:ea typeface="Arial"/>
                        <a:cs typeface="Arial"/>
                        <a:sym typeface="Arial"/>
                      </a:endParaRPr>
                    </a:p>
                  </a:txBody>
                  <a:tcPr marT="0" marB="0" marR="65850" marL="65850"/>
                </a:tc>
              </a:tr>
              <a:tr h="402900">
                <a:tc vMerge="1"/>
                <a:tc>
                  <a:txBody>
                    <a:bodyPr/>
                    <a:lstStyle/>
                    <a:p>
                      <a:pPr indent="0" lvl="0" marL="0" marR="0" rtl="0" algn="ctr">
                        <a:lnSpc>
                          <a:spcPct val="150000"/>
                        </a:lnSpc>
                        <a:spcBef>
                          <a:spcPts val="0"/>
                        </a:spcBef>
                        <a:spcAft>
                          <a:spcPts val="0"/>
                        </a:spcAft>
                        <a:buNone/>
                      </a:pPr>
                      <a:r>
                        <a:rPr lang="el-GR" sz="1600" u="none" cap="none" strike="noStrike">
                          <a:latin typeface="Arial"/>
                          <a:ea typeface="Arial"/>
                          <a:cs typeface="Arial"/>
                          <a:sym typeface="Arial"/>
                        </a:rPr>
                        <a:t>Ραφιναρισμένο ελαιόλαδο</a:t>
                      </a:r>
                      <a:endParaRPr sz="1600" u="none" cap="none" strike="noStrike">
                        <a:latin typeface="Arial"/>
                        <a:ea typeface="Arial"/>
                        <a:cs typeface="Arial"/>
                        <a:sym typeface="Arial"/>
                      </a:endParaRPr>
                    </a:p>
                  </a:txBody>
                  <a:tcPr marT="0" marB="0" marR="65850" marL="65850"/>
                </a:tc>
                <a:tc>
                  <a:txBody>
                    <a:bodyPr/>
                    <a:lstStyle/>
                    <a:p>
                      <a:pPr indent="0" lvl="0" marL="0" marR="0" rtl="0" algn="ctr">
                        <a:lnSpc>
                          <a:spcPct val="150000"/>
                        </a:lnSpc>
                        <a:spcBef>
                          <a:spcPts val="0"/>
                        </a:spcBef>
                        <a:spcAft>
                          <a:spcPts val="0"/>
                        </a:spcAft>
                        <a:buNone/>
                      </a:pPr>
                      <a:r>
                        <a:rPr lang="el-GR" sz="1600" u="none" cap="none" strike="noStrike">
                          <a:latin typeface="Arial"/>
                          <a:ea typeface="Arial"/>
                          <a:cs typeface="Arial"/>
                          <a:sym typeface="Arial"/>
                        </a:rPr>
                        <a:t>0.35mg/100mL</a:t>
                      </a:r>
                      <a:endParaRPr sz="1600" u="none" cap="none" strike="noStrike">
                        <a:latin typeface="Arial"/>
                        <a:ea typeface="Arial"/>
                        <a:cs typeface="Arial"/>
                        <a:sym typeface="Arial"/>
                      </a:endParaRPr>
                    </a:p>
                  </a:txBody>
                  <a:tcPr marT="0" marB="0" marR="65850" marL="65850"/>
                </a:tc>
              </a:tr>
              <a:tr h="402900">
                <a:tc rowSpan="2">
                  <a:txBody>
                    <a:bodyPr/>
                    <a:lstStyle/>
                    <a:p>
                      <a:pPr indent="0" lvl="0" marL="0" marR="0" rtl="0" algn="ctr">
                        <a:lnSpc>
                          <a:spcPct val="150000"/>
                        </a:lnSpc>
                        <a:spcBef>
                          <a:spcPts val="0"/>
                        </a:spcBef>
                        <a:spcAft>
                          <a:spcPts val="0"/>
                        </a:spcAft>
                        <a:buNone/>
                      </a:pPr>
                      <a:r>
                        <a:rPr lang="el-GR" sz="1600" u="none" cap="none" strike="noStrike">
                          <a:latin typeface="Arial"/>
                          <a:ea typeface="Arial"/>
                          <a:cs typeface="Arial"/>
                          <a:sym typeface="Arial"/>
                        </a:rPr>
                        <a:t> </a:t>
                      </a:r>
                      <a:endParaRPr sz="1600" u="none" cap="none" strike="noStrike">
                        <a:latin typeface="Arial"/>
                        <a:ea typeface="Arial"/>
                        <a:cs typeface="Arial"/>
                        <a:sym typeface="Arial"/>
                      </a:endParaRPr>
                    </a:p>
                    <a:p>
                      <a:pPr indent="0" lvl="0" marL="0" marR="0" rtl="0" algn="ctr">
                        <a:lnSpc>
                          <a:spcPct val="150000"/>
                        </a:lnSpc>
                        <a:spcBef>
                          <a:spcPts val="0"/>
                        </a:spcBef>
                        <a:spcAft>
                          <a:spcPts val="0"/>
                        </a:spcAft>
                        <a:buNone/>
                      </a:pPr>
                      <a:r>
                        <a:rPr lang="el-GR" sz="1600" u="none" cap="none" strike="noStrike">
                          <a:latin typeface="Arial"/>
                          <a:ea typeface="Arial"/>
                          <a:cs typeface="Arial"/>
                          <a:sym typeface="Arial"/>
                        </a:rPr>
                        <a:t>Ελαιόκαρπος</a:t>
                      </a:r>
                      <a:endParaRPr sz="1600" u="none" cap="none" strike="noStrike">
                        <a:latin typeface="Arial"/>
                        <a:ea typeface="Arial"/>
                        <a:cs typeface="Arial"/>
                        <a:sym typeface="Arial"/>
                      </a:endParaRPr>
                    </a:p>
                  </a:txBody>
                  <a:tcPr marT="0" marB="0" marR="65850" marL="65850">
                    <a:solidFill>
                      <a:srgbClr val="4A7B29"/>
                    </a:solidFill>
                  </a:tcPr>
                </a:tc>
                <a:tc>
                  <a:txBody>
                    <a:bodyPr/>
                    <a:lstStyle/>
                    <a:p>
                      <a:pPr indent="0" lvl="0" marL="0" marR="0" rtl="0" algn="ctr">
                        <a:lnSpc>
                          <a:spcPct val="150000"/>
                        </a:lnSpc>
                        <a:spcBef>
                          <a:spcPts val="0"/>
                        </a:spcBef>
                        <a:spcAft>
                          <a:spcPts val="0"/>
                        </a:spcAft>
                        <a:buNone/>
                      </a:pPr>
                      <a:r>
                        <a:rPr lang="el-GR" sz="1600" u="none" cap="none" strike="noStrike">
                          <a:latin typeface="Arial"/>
                          <a:ea typeface="Arial"/>
                          <a:cs typeface="Arial"/>
                          <a:sym typeface="Arial"/>
                        </a:rPr>
                        <a:t>Ώριμη μαύρη ελιά</a:t>
                      </a:r>
                      <a:endParaRPr sz="1600" u="none" cap="none" strike="noStrike">
                        <a:latin typeface="Arial"/>
                        <a:ea typeface="Arial"/>
                        <a:cs typeface="Arial"/>
                        <a:sym typeface="Arial"/>
                      </a:endParaRPr>
                    </a:p>
                  </a:txBody>
                  <a:tcPr marT="0" marB="0" marR="65850" marL="65850"/>
                </a:tc>
                <a:tc>
                  <a:txBody>
                    <a:bodyPr/>
                    <a:lstStyle/>
                    <a:p>
                      <a:pPr indent="0" lvl="0" marL="0" marR="0" rtl="0" algn="ctr">
                        <a:lnSpc>
                          <a:spcPct val="150000"/>
                        </a:lnSpc>
                        <a:spcBef>
                          <a:spcPts val="0"/>
                        </a:spcBef>
                        <a:spcAft>
                          <a:spcPts val="0"/>
                        </a:spcAft>
                        <a:buNone/>
                      </a:pPr>
                      <a:r>
                        <a:rPr lang="el-GR" sz="1600" u="none" cap="none" strike="noStrike">
                          <a:latin typeface="Arial"/>
                          <a:ea typeface="Arial"/>
                          <a:cs typeface="Arial"/>
                          <a:sym typeface="Arial"/>
                        </a:rPr>
                        <a:t>65.93mg/100mL</a:t>
                      </a:r>
                      <a:endParaRPr sz="1600" u="none" cap="none" strike="noStrike">
                        <a:latin typeface="Arial"/>
                        <a:ea typeface="Arial"/>
                        <a:cs typeface="Arial"/>
                        <a:sym typeface="Arial"/>
                      </a:endParaRPr>
                    </a:p>
                  </a:txBody>
                  <a:tcPr marT="0" marB="0" marR="65850" marL="65850"/>
                </a:tc>
              </a:tr>
              <a:tr h="402900">
                <a:tc vMerge="1"/>
                <a:tc>
                  <a:txBody>
                    <a:bodyPr/>
                    <a:lstStyle/>
                    <a:p>
                      <a:pPr indent="0" lvl="0" marL="0" marR="0" rtl="0" algn="ctr">
                        <a:lnSpc>
                          <a:spcPct val="150000"/>
                        </a:lnSpc>
                        <a:spcBef>
                          <a:spcPts val="0"/>
                        </a:spcBef>
                        <a:spcAft>
                          <a:spcPts val="0"/>
                        </a:spcAft>
                        <a:buNone/>
                      </a:pPr>
                      <a:r>
                        <a:rPr lang="el-GR" sz="1600" u="none" cap="none" strike="noStrike">
                          <a:latin typeface="Arial"/>
                          <a:ea typeface="Arial"/>
                          <a:cs typeface="Arial"/>
                          <a:sym typeface="Arial"/>
                        </a:rPr>
                        <a:t>Ώριμη πράσινη ελιά</a:t>
                      </a:r>
                      <a:endParaRPr sz="1600" u="none" cap="none" strike="noStrike">
                        <a:latin typeface="Arial"/>
                        <a:ea typeface="Arial"/>
                        <a:cs typeface="Arial"/>
                        <a:sym typeface="Arial"/>
                      </a:endParaRPr>
                    </a:p>
                  </a:txBody>
                  <a:tcPr marT="0" marB="0" marR="65850" marL="65850"/>
                </a:tc>
                <a:tc>
                  <a:txBody>
                    <a:bodyPr/>
                    <a:lstStyle/>
                    <a:p>
                      <a:pPr indent="0" lvl="0" marL="0" marR="0" rtl="0" algn="ctr">
                        <a:lnSpc>
                          <a:spcPct val="150000"/>
                        </a:lnSpc>
                        <a:spcBef>
                          <a:spcPts val="0"/>
                        </a:spcBef>
                        <a:spcAft>
                          <a:spcPts val="0"/>
                        </a:spcAft>
                        <a:buNone/>
                      </a:pPr>
                      <a:r>
                        <a:rPr lang="el-GR" sz="1600" u="none" cap="none" strike="noStrike">
                          <a:latin typeface="Arial"/>
                          <a:ea typeface="Arial"/>
                          <a:cs typeface="Arial"/>
                          <a:sym typeface="Arial"/>
                        </a:rPr>
                        <a:t>55.57mg/100mL</a:t>
                      </a:r>
                      <a:endParaRPr sz="1600" u="none" cap="none" strike="noStrike">
                        <a:latin typeface="Arial"/>
                        <a:ea typeface="Arial"/>
                        <a:cs typeface="Arial"/>
                        <a:sym typeface="Arial"/>
                      </a:endParaRPr>
                    </a:p>
                  </a:txBody>
                  <a:tcPr marT="0" marB="0" marR="65850" marL="65850"/>
                </a:tc>
              </a:tr>
              <a:tr h="805800">
                <a:tc>
                  <a:txBody>
                    <a:bodyPr/>
                    <a:lstStyle/>
                    <a:p>
                      <a:pPr indent="0" lvl="0" marL="0" marR="0" rtl="0" algn="ctr">
                        <a:lnSpc>
                          <a:spcPct val="150000"/>
                        </a:lnSpc>
                        <a:spcBef>
                          <a:spcPts val="0"/>
                        </a:spcBef>
                        <a:spcAft>
                          <a:spcPts val="0"/>
                        </a:spcAft>
                        <a:buNone/>
                      </a:pPr>
                      <a:r>
                        <a:rPr lang="el-GR" sz="1600" u="none" cap="none" strike="noStrike">
                          <a:latin typeface="Arial"/>
                          <a:ea typeface="Arial"/>
                          <a:cs typeface="Arial"/>
                          <a:sym typeface="Arial"/>
                        </a:rPr>
                        <a:t>Εκχύλισμα από φύλλα ελιάς</a:t>
                      </a:r>
                      <a:endParaRPr sz="1600" u="none" cap="none" strike="noStrike">
                        <a:latin typeface="Arial"/>
                        <a:ea typeface="Arial"/>
                        <a:cs typeface="Arial"/>
                        <a:sym typeface="Arial"/>
                      </a:endParaRPr>
                    </a:p>
                  </a:txBody>
                  <a:tcPr marT="0" marB="0" marR="65850" marL="65850">
                    <a:solidFill>
                      <a:srgbClr val="4A7B29"/>
                    </a:solidFill>
                  </a:tcPr>
                </a:tc>
                <a:tc>
                  <a:txBody>
                    <a:bodyPr/>
                    <a:lstStyle/>
                    <a:p>
                      <a:pPr indent="0" lvl="0" marL="0" marR="0" rtl="0" algn="ctr">
                        <a:lnSpc>
                          <a:spcPct val="150000"/>
                        </a:lnSpc>
                        <a:spcBef>
                          <a:spcPts val="0"/>
                        </a:spcBef>
                        <a:spcAft>
                          <a:spcPts val="0"/>
                        </a:spcAft>
                        <a:buNone/>
                      </a:pPr>
                      <a:r>
                        <a:rPr lang="el-GR" sz="1600" u="none" cap="none" strike="noStrike">
                          <a:latin typeface="Arial"/>
                          <a:ea typeface="Arial"/>
                          <a:cs typeface="Arial"/>
                          <a:sym typeface="Arial"/>
                        </a:rPr>
                        <a:t> </a:t>
                      </a:r>
                      <a:endParaRPr sz="1600" u="none" cap="none" strike="noStrike">
                        <a:latin typeface="Arial"/>
                        <a:ea typeface="Arial"/>
                        <a:cs typeface="Arial"/>
                        <a:sym typeface="Arial"/>
                      </a:endParaRPr>
                    </a:p>
                  </a:txBody>
                  <a:tcPr marT="0" marB="0" marR="65850" marL="65850"/>
                </a:tc>
                <a:tc>
                  <a:txBody>
                    <a:bodyPr/>
                    <a:lstStyle/>
                    <a:p>
                      <a:pPr indent="0" lvl="0" marL="0" marR="0" rtl="0" algn="ctr">
                        <a:lnSpc>
                          <a:spcPct val="150000"/>
                        </a:lnSpc>
                        <a:spcBef>
                          <a:spcPts val="0"/>
                        </a:spcBef>
                        <a:spcAft>
                          <a:spcPts val="0"/>
                        </a:spcAft>
                        <a:buNone/>
                      </a:pPr>
                      <a:r>
                        <a:rPr lang="el-GR" sz="1600" u="none" cap="none" strike="noStrike">
                          <a:latin typeface="Arial"/>
                          <a:ea typeface="Arial"/>
                          <a:cs typeface="Arial"/>
                          <a:sym typeface="Arial"/>
                        </a:rPr>
                        <a:t>55.1 mg/g</a:t>
                      </a:r>
                      <a:endParaRPr sz="1600" u="none" cap="none" strike="noStrike">
                        <a:latin typeface="Arial"/>
                        <a:ea typeface="Arial"/>
                        <a:cs typeface="Arial"/>
                        <a:sym typeface="Arial"/>
                      </a:endParaRPr>
                    </a:p>
                  </a:txBody>
                  <a:tcPr marT="0" marB="0" marR="65850" marL="65850"/>
                </a:tc>
              </a:tr>
            </a:tbl>
          </a:graphicData>
        </a:graphic>
      </p:graphicFrame>
      <p:sp>
        <p:nvSpPr>
          <p:cNvPr id="190" name="Google Shape;190;p23"/>
          <p:cNvSpPr/>
          <p:nvPr/>
        </p:nvSpPr>
        <p:spPr>
          <a:xfrm>
            <a:off x="3993266" y="3345084"/>
            <a:ext cx="5798916" cy="1122744"/>
          </a:xfrm>
          <a:prstGeom prst="roundRect">
            <a:avLst>
              <a:gd fmla="val 16667" name="adj"/>
            </a:avLst>
          </a:prstGeom>
          <a:noFill/>
          <a:ln cap="flat" cmpd="sng" w="762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191" name="Google Shape;191;p23"/>
          <p:cNvSpPr/>
          <p:nvPr/>
        </p:nvSpPr>
        <p:spPr>
          <a:xfrm>
            <a:off x="9965802" y="6088283"/>
            <a:ext cx="694482" cy="347241"/>
          </a:xfrm>
          <a:prstGeom prst="leftArrow">
            <a:avLst>
              <a:gd fmla="val 50000" name="adj1"/>
              <a:gd fmla="val 50000" name="adj2"/>
            </a:avLst>
          </a:prstGeom>
          <a:solidFill>
            <a:srgbClr val="1B5337"/>
          </a:solidFill>
          <a:ln cap="flat" cmpd="sng" w="15875">
            <a:solidFill>
              <a:srgbClr val="6F942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192" name="Google Shape;192;p23"/>
          <p:cNvSpPr/>
          <p:nvPr/>
        </p:nvSpPr>
        <p:spPr>
          <a:xfrm>
            <a:off x="9965802" y="4608653"/>
            <a:ext cx="694482" cy="358815"/>
          </a:xfrm>
          <a:prstGeom prst="leftArrow">
            <a:avLst>
              <a:gd fmla="val 50000" name="adj1"/>
              <a:gd fmla="val 50000" name="adj2"/>
            </a:avLst>
          </a:prstGeom>
          <a:solidFill>
            <a:srgbClr val="31521B"/>
          </a:solidFill>
          <a:ln cap="flat" cmpd="sng" w="15875">
            <a:solidFill>
              <a:srgbClr val="6F942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193" name="Google Shape;193;p23"/>
          <p:cNvSpPr/>
          <p:nvPr/>
        </p:nvSpPr>
        <p:spPr>
          <a:xfrm>
            <a:off x="9965802" y="2096161"/>
            <a:ext cx="694482" cy="405074"/>
          </a:xfrm>
          <a:prstGeom prst="leftArrow">
            <a:avLst>
              <a:gd fmla="val 50000" name="adj1"/>
              <a:gd fmla="val 50000" name="adj2"/>
            </a:avLst>
          </a:prstGeom>
          <a:solidFill>
            <a:srgbClr val="31521B"/>
          </a:solidFill>
          <a:ln cap="flat" cmpd="sng" w="15875">
            <a:solidFill>
              <a:srgbClr val="6F942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24"/>
          <p:cNvSpPr txBox="1"/>
          <p:nvPr>
            <p:ph type="title"/>
          </p:nvPr>
        </p:nvSpPr>
        <p:spPr>
          <a:xfrm>
            <a:off x="0" y="1"/>
            <a:ext cx="12191999" cy="81915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000000"/>
              </a:buClr>
              <a:buSzPts val="3600"/>
              <a:buFont typeface="Arial"/>
              <a:buNone/>
            </a:pPr>
            <a:r>
              <a:rPr lang="el-GR">
                <a:solidFill>
                  <a:srgbClr val="000000"/>
                </a:solidFill>
                <a:latin typeface="Arial"/>
                <a:ea typeface="Arial"/>
                <a:cs typeface="Arial"/>
                <a:sym typeface="Arial"/>
              </a:rPr>
              <a:t>ΠΟΥ ΒΡΙΣΚΕΤΑΙ ΩΣ ΦΥΣΙΚΟ ΣΥΣΤΑΤΙΚΟ</a:t>
            </a:r>
            <a:endParaRPr/>
          </a:p>
        </p:txBody>
      </p:sp>
      <p:sp>
        <p:nvSpPr>
          <p:cNvPr id="199" name="Google Shape;199;p24"/>
          <p:cNvSpPr txBox="1"/>
          <p:nvPr/>
        </p:nvSpPr>
        <p:spPr>
          <a:xfrm>
            <a:off x="0" y="912167"/>
            <a:ext cx="12096748" cy="341632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l-GR" sz="2400">
                <a:solidFill>
                  <a:schemeClr val="dk1"/>
                </a:solidFill>
                <a:latin typeface="Arial"/>
                <a:ea typeface="Arial"/>
                <a:cs typeface="Arial"/>
                <a:sym typeface="Arial"/>
              </a:rPr>
              <a:t>Η συγκέντρωση της υδρόξυ-τυροσόλης επηρεάζεται από τους ίδιους παράγοντες που καθορίζουν τη συγκέντρωση των πολυφαινολών στο λάδι. Οι παράγοντες αυτοί είναι:</a:t>
            </a:r>
            <a:endParaRPr/>
          </a:p>
          <a:p>
            <a:pPr indent="0" lvl="0" marL="0" marR="0" rtl="0" algn="l">
              <a:spcBef>
                <a:spcPts val="0"/>
              </a:spcBef>
              <a:spcAft>
                <a:spcPts val="0"/>
              </a:spcAft>
              <a:buNone/>
            </a:pPr>
            <a:r>
              <a:t/>
            </a:r>
            <a:endParaRPr sz="2400">
              <a:solidFill>
                <a:schemeClr val="dk1"/>
              </a:solidFill>
              <a:latin typeface="Arial"/>
              <a:ea typeface="Arial"/>
              <a:cs typeface="Arial"/>
              <a:sym typeface="Arial"/>
            </a:endParaRPr>
          </a:p>
          <a:p>
            <a:pPr indent="-457200" lvl="0" marL="457200" marR="0" rtl="0" algn="l">
              <a:spcBef>
                <a:spcPts val="0"/>
              </a:spcBef>
              <a:spcAft>
                <a:spcPts val="0"/>
              </a:spcAft>
              <a:buClr>
                <a:schemeClr val="dk1"/>
              </a:buClr>
              <a:buSzPts val="2400"/>
              <a:buFont typeface="Twentieth Century"/>
              <a:buAutoNum type="arabicPeriod"/>
            </a:pPr>
            <a:r>
              <a:rPr lang="el-GR" sz="2400">
                <a:solidFill>
                  <a:schemeClr val="dk1"/>
                </a:solidFill>
                <a:latin typeface="Arial"/>
                <a:ea typeface="Arial"/>
                <a:cs typeface="Arial"/>
                <a:sym typeface="Arial"/>
              </a:rPr>
              <a:t>Υψόμετρο</a:t>
            </a:r>
            <a:endParaRPr/>
          </a:p>
          <a:p>
            <a:pPr indent="-457200" lvl="0" marL="457200" marR="0" rtl="0" algn="l">
              <a:spcBef>
                <a:spcPts val="0"/>
              </a:spcBef>
              <a:spcAft>
                <a:spcPts val="0"/>
              </a:spcAft>
              <a:buClr>
                <a:schemeClr val="dk1"/>
              </a:buClr>
              <a:buSzPts val="2400"/>
              <a:buFont typeface="Twentieth Century"/>
              <a:buAutoNum type="arabicPeriod"/>
            </a:pPr>
            <a:r>
              <a:rPr lang="el-GR" sz="2400">
                <a:solidFill>
                  <a:schemeClr val="dk1"/>
                </a:solidFill>
                <a:latin typeface="Arial"/>
                <a:ea typeface="Arial"/>
                <a:cs typeface="Arial"/>
                <a:sym typeface="Arial"/>
              </a:rPr>
              <a:t>Η ποικιλία του ελαιόκαρπου</a:t>
            </a:r>
            <a:endParaRPr/>
          </a:p>
          <a:p>
            <a:pPr indent="-457200" lvl="0" marL="457200" marR="0" rtl="0" algn="l">
              <a:spcBef>
                <a:spcPts val="0"/>
              </a:spcBef>
              <a:spcAft>
                <a:spcPts val="0"/>
              </a:spcAft>
              <a:buClr>
                <a:schemeClr val="dk1"/>
              </a:buClr>
              <a:buSzPts val="2400"/>
              <a:buFont typeface="Twentieth Century"/>
              <a:buAutoNum type="arabicPeriod"/>
            </a:pPr>
            <a:r>
              <a:rPr lang="el-GR" sz="2400">
                <a:solidFill>
                  <a:schemeClr val="dk1"/>
                </a:solidFill>
                <a:latin typeface="Arial"/>
                <a:ea typeface="Arial"/>
                <a:cs typeface="Arial"/>
                <a:sym typeface="Arial"/>
              </a:rPr>
              <a:t>Περιβαλλοντικοί παράγοντες</a:t>
            </a:r>
            <a:endParaRPr/>
          </a:p>
          <a:p>
            <a:pPr indent="-457200" lvl="0" marL="457200" marR="0" rtl="0" algn="l">
              <a:spcBef>
                <a:spcPts val="0"/>
              </a:spcBef>
              <a:spcAft>
                <a:spcPts val="0"/>
              </a:spcAft>
              <a:buClr>
                <a:schemeClr val="dk1"/>
              </a:buClr>
              <a:buSzPts val="2400"/>
              <a:buFont typeface="Twentieth Century"/>
              <a:buAutoNum type="arabicPeriod"/>
            </a:pPr>
            <a:r>
              <a:rPr lang="el-GR" sz="2400">
                <a:solidFill>
                  <a:schemeClr val="dk1"/>
                </a:solidFill>
                <a:latin typeface="Arial"/>
                <a:ea typeface="Arial"/>
                <a:cs typeface="Arial"/>
                <a:sym typeface="Arial"/>
              </a:rPr>
              <a:t>Βαθμός ωριμότητας</a:t>
            </a:r>
            <a:endParaRPr/>
          </a:p>
          <a:p>
            <a:pPr indent="-457200" lvl="0" marL="457200" marR="0" rtl="0" algn="l">
              <a:spcBef>
                <a:spcPts val="0"/>
              </a:spcBef>
              <a:spcAft>
                <a:spcPts val="0"/>
              </a:spcAft>
              <a:buClr>
                <a:schemeClr val="dk1"/>
              </a:buClr>
              <a:buSzPts val="2400"/>
              <a:buFont typeface="Twentieth Century"/>
              <a:buAutoNum type="arabicPeriod"/>
            </a:pPr>
            <a:r>
              <a:rPr lang="el-GR" sz="2400">
                <a:solidFill>
                  <a:schemeClr val="dk1"/>
                </a:solidFill>
                <a:latin typeface="Arial"/>
                <a:ea typeface="Arial"/>
                <a:cs typeface="Arial"/>
                <a:sym typeface="Arial"/>
              </a:rPr>
              <a:t>Συνθήκες διατήρησης του ελαιόκαρπου</a:t>
            </a:r>
            <a:endParaRPr/>
          </a:p>
          <a:p>
            <a:pPr indent="-457200" lvl="0" marL="457200" marR="0" rtl="0" algn="l">
              <a:spcBef>
                <a:spcPts val="0"/>
              </a:spcBef>
              <a:spcAft>
                <a:spcPts val="0"/>
              </a:spcAft>
              <a:buClr>
                <a:schemeClr val="dk1"/>
              </a:buClr>
              <a:buSzPts val="2400"/>
              <a:buFont typeface="Twentieth Century"/>
              <a:buAutoNum type="arabicPeriod"/>
            </a:pPr>
            <a:r>
              <a:rPr lang="el-GR" sz="2400">
                <a:solidFill>
                  <a:schemeClr val="dk1"/>
                </a:solidFill>
                <a:latin typeface="Arial"/>
                <a:ea typeface="Arial"/>
                <a:cs typeface="Arial"/>
                <a:sym typeface="Arial"/>
              </a:rPr>
              <a:t>Τύπος ελαιουργείου</a:t>
            </a:r>
            <a:endParaRPr/>
          </a:p>
        </p:txBody>
      </p:sp>
      <p:sp>
        <p:nvSpPr>
          <p:cNvPr id="200" name="Google Shape;200;p24"/>
          <p:cNvSpPr/>
          <p:nvPr/>
        </p:nvSpPr>
        <p:spPr>
          <a:xfrm>
            <a:off x="5724524" y="1949470"/>
            <a:ext cx="371475" cy="2371725"/>
          </a:xfrm>
          <a:prstGeom prst="rightBrace">
            <a:avLst>
              <a:gd fmla="val 8333" name="adj1"/>
              <a:gd fmla="val 50000" name="adj2"/>
            </a:avLst>
          </a:prstGeom>
          <a:noFill/>
          <a:ln cap="flat" cmpd="sng" w="38100">
            <a:solidFill>
              <a:srgbClr val="79A0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sp>
        <p:nvSpPr>
          <p:cNvPr id="201" name="Google Shape;201;p24"/>
          <p:cNvSpPr/>
          <p:nvPr/>
        </p:nvSpPr>
        <p:spPr>
          <a:xfrm>
            <a:off x="6286499" y="1981170"/>
            <a:ext cx="5200651" cy="2308324"/>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l-GR" sz="2400">
                <a:solidFill>
                  <a:schemeClr val="dk1"/>
                </a:solidFill>
                <a:latin typeface="Arial"/>
                <a:ea typeface="Arial"/>
                <a:cs typeface="Arial"/>
                <a:sym typeface="Arial"/>
              </a:rPr>
              <a:t>Η τελική συγκέντρωση των φαινολικών οξέων στο εξαιρετικά παρθένο ελαιόλαδο κυμαίνεται από 100-600 mg/Kg, </a:t>
            </a:r>
            <a:r>
              <a:rPr b="1" lang="el-GR" sz="2400">
                <a:solidFill>
                  <a:srgbClr val="FF0000"/>
                </a:solidFill>
                <a:latin typeface="Arial"/>
                <a:ea typeface="Arial"/>
                <a:cs typeface="Arial"/>
                <a:sym typeface="Arial"/>
              </a:rPr>
              <a:t>όπου το 50% αυτού του κλάσματος αποτελείται από τη υδρόξυ-τυροσόλη.</a:t>
            </a:r>
            <a:endParaRPr b="1" sz="2400">
              <a:solidFill>
                <a:srgbClr val="FF0000"/>
              </a:solidFill>
              <a:latin typeface="Twentieth Century"/>
              <a:ea typeface="Twentieth Century"/>
              <a:cs typeface="Twentieth Century"/>
              <a:sym typeface="Twentieth Century"/>
            </a:endParaRPr>
          </a:p>
        </p:txBody>
      </p:sp>
      <p:sp>
        <p:nvSpPr>
          <p:cNvPr id="202" name="Google Shape;202;p24"/>
          <p:cNvSpPr/>
          <p:nvPr/>
        </p:nvSpPr>
        <p:spPr>
          <a:xfrm>
            <a:off x="1943100" y="4421503"/>
            <a:ext cx="523875" cy="550547"/>
          </a:xfrm>
          <a:prstGeom prst="downArrow">
            <a:avLst>
              <a:gd fmla="val 50000" name="adj1"/>
              <a:gd fmla="val 50000" name="adj2"/>
            </a:avLst>
          </a:prstGeom>
          <a:solidFill>
            <a:schemeClr val="accent1"/>
          </a:solidFill>
          <a:ln cap="flat" cmpd="sng" w="15875">
            <a:solidFill>
              <a:srgbClr val="6F942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203" name="Google Shape;203;p24"/>
          <p:cNvSpPr/>
          <p:nvPr/>
        </p:nvSpPr>
        <p:spPr>
          <a:xfrm>
            <a:off x="342900" y="3848101"/>
            <a:ext cx="3381375" cy="499436"/>
          </a:xfrm>
          <a:prstGeom prst="ellipse">
            <a:avLst/>
          </a:prstGeom>
          <a:noFill/>
          <a:ln cap="flat" cmpd="sng" w="28575">
            <a:solidFill>
              <a:srgbClr val="4A7B2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204" name="Google Shape;204;p24"/>
          <p:cNvSpPr/>
          <p:nvPr/>
        </p:nvSpPr>
        <p:spPr>
          <a:xfrm>
            <a:off x="-1" y="4917104"/>
            <a:ext cx="12096748" cy="1938992"/>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l-GR" sz="2400">
                <a:solidFill>
                  <a:schemeClr val="dk1"/>
                </a:solidFill>
                <a:latin typeface="Arial"/>
                <a:ea typeface="Arial"/>
                <a:cs typeface="Arial"/>
                <a:sym typeface="Arial"/>
              </a:rPr>
              <a:t>Το φυγοκεντρικό σύστημα δύο φάσεων θεωρείται ότι αποδίδει το ελαιόλαδο με την μέγιστη συγκέντρωση πολυφαινολικών ενώσεων, γιατί:</a:t>
            </a:r>
            <a:endParaRPr/>
          </a:p>
          <a:p>
            <a:pPr indent="-342900" lvl="0" marL="342900" marR="0" rtl="0" algn="just">
              <a:spcBef>
                <a:spcPts val="0"/>
              </a:spcBef>
              <a:spcAft>
                <a:spcPts val="0"/>
              </a:spcAft>
              <a:buClr>
                <a:schemeClr val="dk1"/>
              </a:buClr>
              <a:buSzPts val="2400"/>
              <a:buFont typeface="Noto Sans Symbols"/>
              <a:buChar char="✔"/>
            </a:pPr>
            <a:r>
              <a:rPr lang="el-GR" sz="2400">
                <a:solidFill>
                  <a:schemeClr val="dk1"/>
                </a:solidFill>
                <a:latin typeface="Arial"/>
                <a:ea typeface="Arial"/>
                <a:cs typeface="Arial"/>
                <a:sym typeface="Arial"/>
              </a:rPr>
              <a:t>δεν απαιτεί την προσθήκη νερού και</a:t>
            </a:r>
            <a:endParaRPr/>
          </a:p>
          <a:p>
            <a:pPr indent="-342900" lvl="0" marL="342900" marR="0" rtl="0" algn="just">
              <a:spcBef>
                <a:spcPts val="0"/>
              </a:spcBef>
              <a:spcAft>
                <a:spcPts val="0"/>
              </a:spcAft>
              <a:buClr>
                <a:schemeClr val="dk1"/>
              </a:buClr>
              <a:buSzPts val="2400"/>
              <a:buFont typeface="Noto Sans Symbols"/>
              <a:buChar char="✔"/>
            </a:pPr>
            <a:r>
              <a:rPr lang="el-GR" sz="2400">
                <a:solidFill>
                  <a:schemeClr val="dk1"/>
                </a:solidFill>
                <a:latin typeface="Arial"/>
                <a:ea typeface="Arial"/>
                <a:cs typeface="Arial"/>
                <a:sym typeface="Arial"/>
              </a:rPr>
              <a:t>ο διαχωρισμός γίνεται σε δύο μέρη στο ελαιόλαδο και στην πούλπα με αποτέλεσμα να μεταφέρεται μεγαλύτερο ποσοστό πολυφαινολικών συστατικών στο ελαιόλαδο.</a:t>
            </a:r>
            <a:endParaRPr sz="2400">
              <a:solidFill>
                <a:schemeClr val="dk1"/>
              </a:solidFill>
              <a:latin typeface="Twentieth Century"/>
              <a:ea typeface="Twentieth Century"/>
              <a:cs typeface="Twentieth Century"/>
              <a:sym typeface="Twentieth Century"/>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25"/>
          <p:cNvSpPr txBox="1"/>
          <p:nvPr>
            <p:ph type="title"/>
          </p:nvPr>
        </p:nvSpPr>
        <p:spPr>
          <a:xfrm>
            <a:off x="0" y="1"/>
            <a:ext cx="12191999" cy="647699"/>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000000"/>
              </a:buClr>
              <a:buSzPts val="3600"/>
              <a:buFont typeface="Arial"/>
              <a:buNone/>
            </a:pPr>
            <a:r>
              <a:rPr lang="el-GR">
                <a:solidFill>
                  <a:srgbClr val="000000"/>
                </a:solidFill>
                <a:latin typeface="Arial"/>
                <a:ea typeface="Arial"/>
                <a:cs typeface="Arial"/>
                <a:sym typeface="Arial"/>
              </a:rPr>
              <a:t>ΠΟΙΕΣ ΟΙ ΙΔΙΟΤΗΤΕΣ ΤΗΣ</a:t>
            </a:r>
            <a:endParaRPr/>
          </a:p>
        </p:txBody>
      </p:sp>
      <p:sp>
        <p:nvSpPr>
          <p:cNvPr id="210" name="Google Shape;210;p25"/>
          <p:cNvSpPr txBox="1"/>
          <p:nvPr/>
        </p:nvSpPr>
        <p:spPr>
          <a:xfrm>
            <a:off x="147877" y="812539"/>
            <a:ext cx="12044121" cy="6186309"/>
          </a:xfrm>
          <a:prstGeom prst="rect">
            <a:avLst/>
          </a:prstGeom>
          <a:noFill/>
          <a:ln>
            <a:noFill/>
          </a:ln>
        </p:spPr>
        <p:txBody>
          <a:bodyPr anchorCtr="0" anchor="t" bIns="45700" lIns="91425" spcFirstLastPara="1" rIns="91425" wrap="square" tIns="45700">
            <a:noAutofit/>
          </a:bodyPr>
          <a:lstStyle/>
          <a:p>
            <a:pPr indent="-285750" lvl="0" marL="285750" marR="0" rtl="0" algn="just">
              <a:lnSpc>
                <a:spcPct val="150000"/>
              </a:lnSpc>
              <a:spcBef>
                <a:spcPts val="0"/>
              </a:spcBef>
              <a:spcAft>
                <a:spcPts val="0"/>
              </a:spcAft>
              <a:buClr>
                <a:schemeClr val="dk1"/>
              </a:buClr>
              <a:buSzPts val="2400"/>
              <a:buFont typeface="Noto Sans Symbols"/>
              <a:buChar char="❑"/>
            </a:pPr>
            <a:r>
              <a:rPr lang="el-GR" sz="2400">
                <a:solidFill>
                  <a:schemeClr val="dk1"/>
                </a:solidFill>
                <a:latin typeface="Arial"/>
                <a:ea typeface="Arial"/>
                <a:cs typeface="Arial"/>
                <a:sym typeface="Arial"/>
              </a:rPr>
              <a:t>Βιοπολυφαινόλη</a:t>
            </a:r>
            <a:endParaRPr sz="2400">
              <a:solidFill>
                <a:schemeClr val="dk1"/>
              </a:solidFill>
              <a:latin typeface="Arial"/>
              <a:ea typeface="Arial"/>
              <a:cs typeface="Arial"/>
              <a:sym typeface="Arial"/>
            </a:endParaRPr>
          </a:p>
          <a:p>
            <a:pPr indent="-285750" lvl="0" marL="285750" marR="0" rtl="0" algn="just">
              <a:lnSpc>
                <a:spcPct val="150000"/>
              </a:lnSpc>
              <a:spcBef>
                <a:spcPts val="0"/>
              </a:spcBef>
              <a:spcAft>
                <a:spcPts val="0"/>
              </a:spcAft>
              <a:buClr>
                <a:schemeClr val="dk1"/>
              </a:buClr>
              <a:buSzPts val="2400"/>
              <a:buFont typeface="Noto Sans Symbols"/>
              <a:buChar char="❑"/>
            </a:pPr>
            <a:r>
              <a:rPr lang="el-GR" sz="2400">
                <a:solidFill>
                  <a:schemeClr val="dk1"/>
                </a:solidFill>
                <a:latin typeface="Arial"/>
                <a:ea typeface="Arial"/>
                <a:cs typeface="Arial"/>
                <a:sym typeface="Arial"/>
              </a:rPr>
              <a:t>Δείκτης ωρίμανσης του καρπού</a:t>
            </a:r>
            <a:endParaRPr/>
          </a:p>
          <a:p>
            <a:pPr indent="-285750" lvl="0" marL="285750" marR="0" rtl="0" algn="just">
              <a:lnSpc>
                <a:spcPct val="150000"/>
              </a:lnSpc>
              <a:spcBef>
                <a:spcPts val="0"/>
              </a:spcBef>
              <a:spcAft>
                <a:spcPts val="0"/>
              </a:spcAft>
              <a:buClr>
                <a:schemeClr val="dk1"/>
              </a:buClr>
              <a:buSzPts val="2400"/>
              <a:buFont typeface="Noto Sans Symbols"/>
              <a:buChar char="❑"/>
            </a:pPr>
            <a:r>
              <a:rPr lang="el-GR" sz="2400">
                <a:solidFill>
                  <a:schemeClr val="dk1"/>
                </a:solidFill>
                <a:latin typeface="Arial"/>
                <a:ea typeface="Arial"/>
                <a:cs typeface="Arial"/>
                <a:sym typeface="Arial"/>
              </a:rPr>
              <a:t>Απορροφάται πάρα πολύ γρήγορα από την κυκλοφορία του αίματος και τους ιστούς</a:t>
            </a:r>
            <a:endParaRPr/>
          </a:p>
          <a:p>
            <a:pPr indent="-285750" lvl="0" marL="285750" marR="0" rtl="0" algn="just">
              <a:lnSpc>
                <a:spcPct val="150000"/>
              </a:lnSpc>
              <a:spcBef>
                <a:spcPts val="0"/>
              </a:spcBef>
              <a:spcAft>
                <a:spcPts val="0"/>
              </a:spcAft>
              <a:buClr>
                <a:schemeClr val="dk1"/>
              </a:buClr>
              <a:buSzPts val="2400"/>
              <a:buFont typeface="Noto Sans Symbols"/>
              <a:buChar char="❑"/>
            </a:pPr>
            <a:r>
              <a:rPr lang="el-GR" sz="2400">
                <a:solidFill>
                  <a:schemeClr val="dk1"/>
                </a:solidFill>
                <a:latin typeface="Arial"/>
                <a:ea typeface="Arial"/>
                <a:cs typeface="Arial"/>
                <a:sym typeface="Arial"/>
              </a:rPr>
              <a:t>Μεταβολίζεται και αποβάλλεται από τα ούρα</a:t>
            </a:r>
            <a:endParaRPr/>
          </a:p>
          <a:p>
            <a:pPr indent="-285750" lvl="0" marL="285750" marR="0" rtl="0" algn="just">
              <a:lnSpc>
                <a:spcPct val="150000"/>
              </a:lnSpc>
              <a:spcBef>
                <a:spcPts val="0"/>
              </a:spcBef>
              <a:spcAft>
                <a:spcPts val="0"/>
              </a:spcAft>
              <a:buClr>
                <a:schemeClr val="dk1"/>
              </a:buClr>
              <a:buSzPts val="2400"/>
              <a:buFont typeface="Noto Sans Symbols"/>
              <a:buChar char="❑"/>
            </a:pPr>
            <a:r>
              <a:rPr lang="el-GR" sz="2400">
                <a:solidFill>
                  <a:schemeClr val="dk1"/>
                </a:solidFill>
                <a:latin typeface="Arial"/>
                <a:ea typeface="Arial"/>
                <a:cs typeface="Arial"/>
                <a:sym typeface="Arial"/>
              </a:rPr>
              <a:t>Αντιοξειδωτική ουσία</a:t>
            </a:r>
            <a:endParaRPr/>
          </a:p>
          <a:p>
            <a:pPr indent="-285750" lvl="0" marL="285750" marR="0" rtl="0" algn="just">
              <a:lnSpc>
                <a:spcPct val="150000"/>
              </a:lnSpc>
              <a:spcBef>
                <a:spcPts val="0"/>
              </a:spcBef>
              <a:spcAft>
                <a:spcPts val="0"/>
              </a:spcAft>
              <a:buClr>
                <a:schemeClr val="dk1"/>
              </a:buClr>
              <a:buSzPts val="2400"/>
              <a:buFont typeface="Noto Sans Symbols"/>
              <a:buChar char="❑"/>
            </a:pPr>
            <a:r>
              <a:rPr lang="el-GR" sz="2400">
                <a:solidFill>
                  <a:schemeClr val="dk1"/>
                </a:solidFill>
                <a:latin typeface="Arial"/>
                <a:ea typeface="Arial"/>
                <a:cs typeface="Arial"/>
                <a:sym typeface="Arial"/>
              </a:rPr>
              <a:t>Είναι η μόνη φαινόλη που είναι ικανή να διασχίσει το εγκεφαλονωτιαίο φραγμό (blood-brain barrier)</a:t>
            </a:r>
            <a:endParaRPr/>
          </a:p>
          <a:p>
            <a:pPr indent="-285750" lvl="0" marL="285750" marR="0" rtl="0" algn="just">
              <a:lnSpc>
                <a:spcPct val="150000"/>
              </a:lnSpc>
              <a:spcBef>
                <a:spcPts val="0"/>
              </a:spcBef>
              <a:spcAft>
                <a:spcPts val="0"/>
              </a:spcAft>
              <a:buClr>
                <a:schemeClr val="dk1"/>
              </a:buClr>
              <a:buSzPts val="2400"/>
              <a:buFont typeface="Noto Sans Symbols"/>
              <a:buChar char="❑"/>
            </a:pPr>
            <a:r>
              <a:rPr lang="el-GR" sz="2400">
                <a:solidFill>
                  <a:schemeClr val="dk1"/>
                </a:solidFill>
                <a:latin typeface="Arial"/>
                <a:ea typeface="Arial"/>
                <a:cs typeface="Arial"/>
                <a:sym typeface="Arial"/>
              </a:rPr>
              <a:t>Είναι διαλυτή σε λιπαρές ύλες και στο νερό, με αποτέλεσμα να αποκτά τη μέγιστη βιοδιαθεσιμότητα σε σχέση με οποιοδήποτε άλλο αντιοξειδωτικό</a:t>
            </a:r>
            <a:endParaRPr/>
          </a:p>
          <a:p>
            <a:pPr indent="-285750" lvl="0" marL="285750" marR="0" rtl="0" algn="just">
              <a:lnSpc>
                <a:spcPct val="150000"/>
              </a:lnSpc>
              <a:spcBef>
                <a:spcPts val="0"/>
              </a:spcBef>
              <a:spcAft>
                <a:spcPts val="0"/>
              </a:spcAft>
              <a:buClr>
                <a:schemeClr val="dk1"/>
              </a:buClr>
              <a:buSzPts val="2400"/>
              <a:buFont typeface="Noto Sans Symbols"/>
              <a:buChar char="❑"/>
            </a:pPr>
            <a:r>
              <a:rPr lang="el-GR" sz="2400">
                <a:solidFill>
                  <a:schemeClr val="dk1"/>
                </a:solidFill>
                <a:latin typeface="Arial"/>
                <a:ea typeface="Arial"/>
                <a:cs typeface="Arial"/>
                <a:sym typeface="Arial"/>
              </a:rPr>
              <a:t>Είναι μεταβολίτης του νευροδιαβιβαστή της ντοπαμίνης που σημαίνει ότι παίζει ρόλο στη νευροπροστασία</a:t>
            </a:r>
            <a:endParaRPr sz="2400">
              <a:solidFill>
                <a:schemeClr val="dk1"/>
              </a:solidFill>
              <a:latin typeface="Arial"/>
              <a:ea typeface="Arial"/>
              <a:cs typeface="Arial"/>
              <a:sym typeface="Arial"/>
            </a:endParaRPr>
          </a:p>
        </p:txBody>
      </p:sp>
      <p:pic>
        <p:nvPicPr>
          <p:cNvPr id="211" name="Google Shape;211;p25"/>
          <p:cNvPicPr preferRelativeResize="0"/>
          <p:nvPr/>
        </p:nvPicPr>
        <p:blipFill rotWithShape="1">
          <a:blip r:embed="rId3">
            <a:alphaModFix/>
          </a:blip>
          <a:srcRect b="0" l="0" r="0" t="0"/>
          <a:stretch/>
        </p:blipFill>
        <p:spPr>
          <a:xfrm>
            <a:off x="8811082" y="108102"/>
            <a:ext cx="3187878" cy="1785212"/>
          </a:xfrm>
          <a:prstGeom prst="ellipse">
            <a:avLst/>
          </a:prstGeom>
          <a:noFill/>
          <a:ln cap="rnd" cmpd="sng" w="63500">
            <a:solidFill>
              <a:srgbClr val="333333"/>
            </a:solidFill>
            <a:prstDash val="solid"/>
            <a:round/>
            <a:headEnd len="sm" w="sm" type="none"/>
            <a:tailEnd len="sm" w="sm" type="none"/>
          </a:ln>
          <a:effectLst>
            <a:outerShdw blurRad="381000" sx="-80000" rotWithShape="0" dir="5400000" dist="292100" sy="-18000">
              <a:srgbClr val="000000">
                <a:alpha val="21960"/>
              </a:srgbClr>
            </a:outerShdw>
          </a:effectLst>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26"/>
          <p:cNvSpPr txBox="1"/>
          <p:nvPr>
            <p:ph type="title"/>
          </p:nvPr>
        </p:nvSpPr>
        <p:spPr>
          <a:xfrm>
            <a:off x="0" y="0"/>
            <a:ext cx="12192000" cy="72136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000000"/>
              </a:buClr>
              <a:buSzPts val="3600"/>
              <a:buFont typeface="Arial"/>
              <a:buNone/>
            </a:pPr>
            <a:r>
              <a:rPr lang="el-GR">
                <a:solidFill>
                  <a:srgbClr val="000000"/>
                </a:solidFill>
                <a:latin typeface="Arial"/>
                <a:ea typeface="Arial"/>
                <a:cs typeface="Arial"/>
                <a:sym typeface="Arial"/>
              </a:rPr>
              <a:t>ΑΝΤΙΟΞΕΙΔΩΤΙΚΗ ΔΡΑΣΗ</a:t>
            </a:r>
            <a:endParaRPr/>
          </a:p>
        </p:txBody>
      </p:sp>
      <p:sp>
        <p:nvSpPr>
          <p:cNvPr id="217" name="Google Shape;217;p26"/>
          <p:cNvSpPr/>
          <p:nvPr/>
        </p:nvSpPr>
        <p:spPr>
          <a:xfrm>
            <a:off x="6969759" y="2255561"/>
            <a:ext cx="5547361" cy="2987000"/>
          </a:xfrm>
          <a:prstGeom prst="star7">
            <a:avLst>
              <a:gd fmla="val 34601" name="adj"/>
              <a:gd fmla="val 102572" name="hf"/>
              <a:gd fmla="val 105210" name="vf"/>
            </a:avLst>
          </a:prstGeom>
          <a:noFill/>
          <a:ln cap="flat" cmpd="sng" w="15875">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218" name="Google Shape;218;p26"/>
          <p:cNvSpPr/>
          <p:nvPr/>
        </p:nvSpPr>
        <p:spPr>
          <a:xfrm>
            <a:off x="7710400" y="3020151"/>
            <a:ext cx="4491760" cy="156966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l-GR" sz="2400">
                <a:solidFill>
                  <a:schemeClr val="dk1"/>
                </a:solidFill>
                <a:latin typeface="Arial"/>
                <a:ea typeface="Arial"/>
                <a:cs typeface="Arial"/>
                <a:sym typeface="Arial"/>
              </a:rPr>
              <a:t>Tο οξειδωτικό στρες είναι μια βασική φυσιολογική διεργασία που παίζει ρόλο στην ενδοκυτταρική ομοιόσταση.</a:t>
            </a:r>
            <a:endParaRPr sz="2400">
              <a:solidFill>
                <a:schemeClr val="dk1"/>
              </a:solidFill>
              <a:latin typeface="Twentieth Century"/>
              <a:ea typeface="Twentieth Century"/>
              <a:cs typeface="Twentieth Century"/>
              <a:sym typeface="Twentieth Century"/>
            </a:endParaRPr>
          </a:p>
        </p:txBody>
      </p:sp>
      <p:sp>
        <p:nvSpPr>
          <p:cNvPr id="219" name="Google Shape;219;p26"/>
          <p:cNvSpPr/>
          <p:nvPr/>
        </p:nvSpPr>
        <p:spPr>
          <a:xfrm>
            <a:off x="0" y="862120"/>
            <a:ext cx="12192000" cy="1569660"/>
          </a:xfrm>
          <a:prstGeom prst="rect">
            <a:avLst/>
          </a:prstGeom>
          <a:noFill/>
          <a:ln>
            <a:noFill/>
          </a:ln>
        </p:spPr>
        <p:txBody>
          <a:bodyPr anchorCtr="0" anchor="t" bIns="45700" lIns="91425" spcFirstLastPara="1" rIns="91425" wrap="square" tIns="45700">
            <a:noAutofit/>
          </a:bodyPr>
          <a:lstStyle/>
          <a:p>
            <a:pPr indent="457200" lvl="0" marL="0" marR="0" rtl="0" algn="just">
              <a:spcBef>
                <a:spcPts val="0"/>
              </a:spcBef>
              <a:spcAft>
                <a:spcPts val="0"/>
              </a:spcAft>
              <a:buNone/>
            </a:pPr>
            <a:r>
              <a:rPr lang="el-GR" sz="2400">
                <a:solidFill>
                  <a:schemeClr val="dk1"/>
                </a:solidFill>
                <a:latin typeface="Arial"/>
                <a:ea typeface="Arial"/>
                <a:cs typeface="Arial"/>
                <a:sym typeface="Arial"/>
              </a:rPr>
              <a:t>To oξειδωτικό στρες προκαλείται εξαιτίας της αύξησης της ενδοκυτταρικής συγκέντρωσης των δραστικών μορφών του οξυγόνου, όπως το ανιόν του σουπεροξειδίου (O</a:t>
            </a:r>
            <a:r>
              <a:rPr baseline="-25000" lang="el-GR" sz="2400">
                <a:solidFill>
                  <a:schemeClr val="dk1"/>
                </a:solidFill>
                <a:latin typeface="Arial"/>
                <a:ea typeface="Arial"/>
                <a:cs typeface="Arial"/>
                <a:sym typeface="Arial"/>
              </a:rPr>
              <a:t>2</a:t>
            </a:r>
            <a:r>
              <a:rPr baseline="30000" lang="el-GR" sz="2400">
                <a:solidFill>
                  <a:schemeClr val="dk1"/>
                </a:solidFill>
                <a:latin typeface="Arial"/>
                <a:ea typeface="Arial"/>
                <a:cs typeface="Arial"/>
                <a:sym typeface="Arial"/>
              </a:rPr>
              <a:t>¯</a:t>
            </a:r>
            <a:r>
              <a:rPr lang="el-GR" sz="2400">
                <a:solidFill>
                  <a:schemeClr val="dk1"/>
                </a:solidFill>
                <a:latin typeface="Arial"/>
                <a:ea typeface="Arial"/>
                <a:cs typeface="Arial"/>
                <a:sym typeface="Arial"/>
              </a:rPr>
              <a:t>), του υπεροξείδιου του υδρογόνου (H</a:t>
            </a:r>
            <a:r>
              <a:rPr baseline="-25000" lang="el-GR" sz="2400">
                <a:solidFill>
                  <a:schemeClr val="dk1"/>
                </a:solidFill>
                <a:latin typeface="Arial"/>
                <a:ea typeface="Arial"/>
                <a:cs typeface="Arial"/>
                <a:sym typeface="Arial"/>
              </a:rPr>
              <a:t>2</a:t>
            </a:r>
            <a:r>
              <a:rPr lang="el-GR" sz="2400">
                <a:solidFill>
                  <a:schemeClr val="dk1"/>
                </a:solidFill>
                <a:latin typeface="Arial"/>
                <a:ea typeface="Arial"/>
                <a:cs typeface="Arial"/>
                <a:sym typeface="Arial"/>
              </a:rPr>
              <a:t>O</a:t>
            </a:r>
            <a:r>
              <a:rPr baseline="-25000" lang="el-GR" sz="2400">
                <a:solidFill>
                  <a:schemeClr val="dk1"/>
                </a:solidFill>
                <a:latin typeface="Arial"/>
                <a:ea typeface="Arial"/>
                <a:cs typeface="Arial"/>
                <a:sym typeface="Arial"/>
              </a:rPr>
              <a:t>2</a:t>
            </a:r>
            <a:r>
              <a:rPr lang="el-GR" sz="2400">
                <a:solidFill>
                  <a:schemeClr val="dk1"/>
                </a:solidFill>
                <a:latin typeface="Arial"/>
                <a:ea typeface="Arial"/>
                <a:cs typeface="Arial"/>
                <a:sym typeface="Arial"/>
              </a:rPr>
              <a:t>), και τις ρίζες του υδροξυλίου (</a:t>
            </a:r>
            <a:r>
              <a:rPr b="1" baseline="30000" lang="el-GR" sz="2400">
                <a:solidFill>
                  <a:schemeClr val="dk1"/>
                </a:solidFill>
                <a:latin typeface="Arial"/>
                <a:ea typeface="Arial"/>
                <a:cs typeface="Arial"/>
                <a:sym typeface="Arial"/>
              </a:rPr>
              <a:t>·-</a:t>
            </a:r>
            <a:r>
              <a:rPr lang="el-GR" sz="2400">
                <a:solidFill>
                  <a:schemeClr val="dk1"/>
                </a:solidFill>
                <a:latin typeface="Arial"/>
                <a:ea typeface="Arial"/>
                <a:cs typeface="Arial"/>
                <a:sym typeface="Arial"/>
              </a:rPr>
              <a:t>ΗΟ).</a:t>
            </a:r>
            <a:endParaRPr sz="2400">
              <a:solidFill>
                <a:schemeClr val="dk1"/>
              </a:solidFill>
              <a:latin typeface="Arial"/>
              <a:ea typeface="Arial"/>
              <a:cs typeface="Arial"/>
              <a:sym typeface="Arial"/>
            </a:endParaRPr>
          </a:p>
        </p:txBody>
      </p:sp>
      <p:pic>
        <p:nvPicPr>
          <p:cNvPr id="220" name="Google Shape;220;p26"/>
          <p:cNvPicPr preferRelativeResize="0"/>
          <p:nvPr/>
        </p:nvPicPr>
        <p:blipFill rotWithShape="1">
          <a:blip r:embed="rId3">
            <a:alphaModFix/>
          </a:blip>
          <a:srcRect b="0" l="0" r="0" t="0"/>
          <a:stretch/>
        </p:blipFill>
        <p:spPr>
          <a:xfrm>
            <a:off x="261340" y="2686931"/>
            <a:ext cx="6552744" cy="268770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27"/>
          <p:cNvSpPr txBox="1"/>
          <p:nvPr>
            <p:ph type="title"/>
          </p:nvPr>
        </p:nvSpPr>
        <p:spPr>
          <a:xfrm>
            <a:off x="-31520" y="1"/>
            <a:ext cx="12223519" cy="8636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000000"/>
              </a:buClr>
              <a:buSzPts val="3600"/>
              <a:buFont typeface="Arial"/>
              <a:buNone/>
            </a:pPr>
            <a:r>
              <a:rPr lang="el-GR">
                <a:solidFill>
                  <a:srgbClr val="000000"/>
                </a:solidFill>
                <a:latin typeface="Arial"/>
                <a:ea typeface="Arial"/>
                <a:cs typeface="Arial"/>
                <a:sym typeface="Arial"/>
              </a:rPr>
              <a:t>ΑΝΤΙΟΞΕΙΔΩΤΙΚΗ ΔΡΑΣΗ</a:t>
            </a:r>
            <a:endParaRPr/>
          </a:p>
        </p:txBody>
      </p:sp>
      <p:sp>
        <p:nvSpPr>
          <p:cNvPr id="226" name="Google Shape;226;p27"/>
          <p:cNvSpPr/>
          <p:nvPr/>
        </p:nvSpPr>
        <p:spPr>
          <a:xfrm>
            <a:off x="-31521" y="863601"/>
            <a:ext cx="12223520" cy="1569660"/>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l-GR" sz="2400">
                <a:solidFill>
                  <a:schemeClr val="dk1"/>
                </a:solidFill>
                <a:latin typeface="Arial"/>
                <a:ea typeface="Arial"/>
                <a:cs typeface="Arial"/>
                <a:sym typeface="Arial"/>
              </a:rPr>
              <a:t>Τα αντιοξειδωτικά είναι διάφορες χημικές ενώσεις που όταν βρεθούν σε μικρές συγκεντρώσεις σε σχέση με το οξειδούμενο υπόστρωμα εμποδίζουν ή καθυστερούν σε σημαντικό βαθμό την οξείδωσή του. Στα υποστρώματα αυτά περιλαμβάνονται οι υδρογονάνθρακες, το δεσοξυριβονουκλεϊνικό οξύ (DNA), οι πρωτεΐνες και τα λιπίδια.</a:t>
            </a:r>
            <a:endParaRPr sz="2400">
              <a:solidFill>
                <a:schemeClr val="dk1"/>
              </a:solidFill>
              <a:latin typeface="Twentieth Century"/>
              <a:ea typeface="Twentieth Century"/>
              <a:cs typeface="Twentieth Century"/>
              <a:sym typeface="Twentieth Century"/>
            </a:endParaRPr>
          </a:p>
        </p:txBody>
      </p:sp>
      <p:sp>
        <p:nvSpPr>
          <p:cNvPr id="227" name="Google Shape;227;p27"/>
          <p:cNvSpPr txBox="1"/>
          <p:nvPr/>
        </p:nvSpPr>
        <p:spPr>
          <a:xfrm flipH="1">
            <a:off x="4064000" y="2641600"/>
            <a:ext cx="3728720"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l-GR" sz="2400">
                <a:solidFill>
                  <a:schemeClr val="dk1"/>
                </a:solidFill>
                <a:latin typeface="Arial"/>
                <a:ea typeface="Arial"/>
                <a:cs typeface="Arial"/>
                <a:sym typeface="Arial"/>
              </a:rPr>
              <a:t>Οι αντιοξειδωτικές ουσίες:</a:t>
            </a:r>
            <a:endParaRPr sz="2400">
              <a:solidFill>
                <a:schemeClr val="dk1"/>
              </a:solidFill>
              <a:latin typeface="Arial"/>
              <a:ea typeface="Arial"/>
              <a:cs typeface="Arial"/>
              <a:sym typeface="Arial"/>
            </a:endParaRPr>
          </a:p>
        </p:txBody>
      </p:sp>
      <p:cxnSp>
        <p:nvCxnSpPr>
          <p:cNvPr id="228" name="Google Shape;228;p27"/>
          <p:cNvCxnSpPr>
            <a:stCxn id="227" idx="2"/>
          </p:cNvCxnSpPr>
          <p:nvPr/>
        </p:nvCxnSpPr>
        <p:spPr>
          <a:xfrm flipH="1">
            <a:off x="3820260" y="3103265"/>
            <a:ext cx="2108100" cy="348300"/>
          </a:xfrm>
          <a:prstGeom prst="straightConnector1">
            <a:avLst/>
          </a:prstGeom>
          <a:noFill/>
          <a:ln cap="flat" cmpd="sng" w="28575">
            <a:solidFill>
              <a:srgbClr val="79A02C"/>
            </a:solidFill>
            <a:prstDash val="solid"/>
            <a:round/>
            <a:headEnd len="sm" w="sm" type="none"/>
            <a:tailEnd len="med" w="med" type="triangle"/>
          </a:ln>
        </p:spPr>
      </p:cxnSp>
      <p:cxnSp>
        <p:nvCxnSpPr>
          <p:cNvPr id="229" name="Google Shape;229;p27"/>
          <p:cNvCxnSpPr>
            <a:stCxn id="227" idx="2"/>
          </p:cNvCxnSpPr>
          <p:nvPr/>
        </p:nvCxnSpPr>
        <p:spPr>
          <a:xfrm>
            <a:off x="5928360" y="3103265"/>
            <a:ext cx="2108100" cy="405000"/>
          </a:xfrm>
          <a:prstGeom prst="straightConnector1">
            <a:avLst/>
          </a:prstGeom>
          <a:noFill/>
          <a:ln cap="flat" cmpd="sng" w="28575">
            <a:solidFill>
              <a:srgbClr val="79A02C"/>
            </a:solidFill>
            <a:prstDash val="solid"/>
            <a:round/>
            <a:headEnd len="sm" w="sm" type="none"/>
            <a:tailEnd len="med" w="med" type="triangle"/>
          </a:ln>
        </p:spPr>
      </p:cxnSp>
      <p:sp>
        <p:nvSpPr>
          <p:cNvPr id="230" name="Google Shape;230;p27"/>
          <p:cNvSpPr txBox="1"/>
          <p:nvPr/>
        </p:nvSpPr>
        <p:spPr>
          <a:xfrm flipH="1">
            <a:off x="2540000" y="3423920"/>
            <a:ext cx="1757680"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l-GR" sz="2400">
                <a:solidFill>
                  <a:schemeClr val="dk1"/>
                </a:solidFill>
                <a:latin typeface="Arial"/>
                <a:ea typeface="Arial"/>
                <a:cs typeface="Arial"/>
                <a:sym typeface="Arial"/>
              </a:rPr>
              <a:t>Φύση τους</a:t>
            </a:r>
            <a:endParaRPr sz="2400">
              <a:solidFill>
                <a:schemeClr val="dk1"/>
              </a:solidFill>
              <a:latin typeface="Arial"/>
              <a:ea typeface="Arial"/>
              <a:cs typeface="Arial"/>
              <a:sym typeface="Arial"/>
            </a:endParaRPr>
          </a:p>
        </p:txBody>
      </p:sp>
      <p:sp>
        <p:nvSpPr>
          <p:cNvPr id="231" name="Google Shape;231;p27"/>
          <p:cNvSpPr txBox="1"/>
          <p:nvPr/>
        </p:nvSpPr>
        <p:spPr>
          <a:xfrm flipH="1">
            <a:off x="7564118" y="3451552"/>
            <a:ext cx="2534922"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l-GR" sz="2400">
                <a:solidFill>
                  <a:schemeClr val="dk1"/>
                </a:solidFill>
                <a:latin typeface="Arial"/>
                <a:ea typeface="Arial"/>
                <a:cs typeface="Arial"/>
                <a:sym typeface="Arial"/>
              </a:rPr>
              <a:t>Μηχανισμός τους</a:t>
            </a:r>
            <a:endParaRPr sz="2400">
              <a:solidFill>
                <a:schemeClr val="dk1"/>
              </a:solidFill>
              <a:latin typeface="Arial"/>
              <a:ea typeface="Arial"/>
              <a:cs typeface="Arial"/>
              <a:sym typeface="Arial"/>
            </a:endParaRPr>
          </a:p>
        </p:txBody>
      </p:sp>
      <p:cxnSp>
        <p:nvCxnSpPr>
          <p:cNvPr id="232" name="Google Shape;232;p27"/>
          <p:cNvCxnSpPr>
            <a:stCxn id="230" idx="2"/>
          </p:cNvCxnSpPr>
          <p:nvPr/>
        </p:nvCxnSpPr>
        <p:spPr>
          <a:xfrm flipH="1">
            <a:off x="2042140" y="3885585"/>
            <a:ext cx="1376700" cy="391800"/>
          </a:xfrm>
          <a:prstGeom prst="straightConnector1">
            <a:avLst/>
          </a:prstGeom>
          <a:noFill/>
          <a:ln cap="flat" cmpd="sng" w="28575">
            <a:solidFill>
              <a:srgbClr val="79A02C"/>
            </a:solidFill>
            <a:prstDash val="solid"/>
            <a:round/>
            <a:headEnd len="sm" w="sm" type="none"/>
            <a:tailEnd len="med" w="med" type="triangle"/>
          </a:ln>
        </p:spPr>
      </p:cxnSp>
      <p:cxnSp>
        <p:nvCxnSpPr>
          <p:cNvPr id="233" name="Google Shape;233;p27"/>
          <p:cNvCxnSpPr>
            <a:stCxn id="230" idx="2"/>
            <a:endCxn id="234" idx="0"/>
          </p:cNvCxnSpPr>
          <p:nvPr/>
        </p:nvCxnSpPr>
        <p:spPr>
          <a:xfrm>
            <a:off x="3418840" y="3885585"/>
            <a:ext cx="1364100" cy="434100"/>
          </a:xfrm>
          <a:prstGeom prst="straightConnector1">
            <a:avLst/>
          </a:prstGeom>
          <a:noFill/>
          <a:ln cap="flat" cmpd="sng" w="28575">
            <a:solidFill>
              <a:srgbClr val="79A02C"/>
            </a:solidFill>
            <a:prstDash val="solid"/>
            <a:round/>
            <a:headEnd len="sm" w="sm" type="none"/>
            <a:tailEnd len="med" w="med" type="triangle"/>
          </a:ln>
        </p:spPr>
      </p:cxnSp>
      <p:cxnSp>
        <p:nvCxnSpPr>
          <p:cNvPr id="235" name="Google Shape;235;p27"/>
          <p:cNvCxnSpPr>
            <a:stCxn id="231" idx="2"/>
          </p:cNvCxnSpPr>
          <p:nvPr/>
        </p:nvCxnSpPr>
        <p:spPr>
          <a:xfrm flipH="1">
            <a:off x="7477679" y="3913217"/>
            <a:ext cx="1353900" cy="489300"/>
          </a:xfrm>
          <a:prstGeom prst="straightConnector1">
            <a:avLst/>
          </a:prstGeom>
          <a:noFill/>
          <a:ln cap="flat" cmpd="sng" w="28575">
            <a:solidFill>
              <a:srgbClr val="79A02C"/>
            </a:solidFill>
            <a:prstDash val="solid"/>
            <a:round/>
            <a:headEnd len="sm" w="sm" type="none"/>
            <a:tailEnd len="med" w="med" type="triangle"/>
          </a:ln>
        </p:spPr>
      </p:cxnSp>
      <p:cxnSp>
        <p:nvCxnSpPr>
          <p:cNvPr id="236" name="Google Shape;236;p27"/>
          <p:cNvCxnSpPr>
            <a:stCxn id="231" idx="2"/>
          </p:cNvCxnSpPr>
          <p:nvPr/>
        </p:nvCxnSpPr>
        <p:spPr>
          <a:xfrm>
            <a:off x="8831579" y="3913217"/>
            <a:ext cx="1480800" cy="405000"/>
          </a:xfrm>
          <a:prstGeom prst="straightConnector1">
            <a:avLst/>
          </a:prstGeom>
          <a:noFill/>
          <a:ln cap="flat" cmpd="sng" w="28575">
            <a:solidFill>
              <a:srgbClr val="79A02C"/>
            </a:solidFill>
            <a:prstDash val="solid"/>
            <a:round/>
            <a:headEnd len="sm" w="sm" type="none"/>
            <a:tailEnd len="med" w="med" type="triangle"/>
          </a:ln>
        </p:spPr>
      </p:cxnSp>
      <p:sp>
        <p:nvSpPr>
          <p:cNvPr id="237" name="Google Shape;237;p27"/>
          <p:cNvSpPr txBox="1"/>
          <p:nvPr/>
        </p:nvSpPr>
        <p:spPr>
          <a:xfrm flipH="1">
            <a:off x="1330958" y="4287520"/>
            <a:ext cx="1178561"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l-GR" sz="2400">
                <a:solidFill>
                  <a:schemeClr val="dk1"/>
                </a:solidFill>
                <a:latin typeface="Arial"/>
                <a:ea typeface="Arial"/>
                <a:cs typeface="Arial"/>
                <a:sym typeface="Arial"/>
              </a:rPr>
              <a:t>Φυσικά</a:t>
            </a:r>
            <a:endParaRPr sz="2400">
              <a:solidFill>
                <a:schemeClr val="dk1"/>
              </a:solidFill>
              <a:latin typeface="Arial"/>
              <a:ea typeface="Arial"/>
              <a:cs typeface="Arial"/>
              <a:sym typeface="Arial"/>
            </a:endParaRPr>
          </a:p>
        </p:txBody>
      </p:sp>
      <p:sp>
        <p:nvSpPr>
          <p:cNvPr id="234" name="Google Shape;234;p27"/>
          <p:cNvSpPr txBox="1"/>
          <p:nvPr/>
        </p:nvSpPr>
        <p:spPr>
          <a:xfrm flipH="1">
            <a:off x="3916676" y="4319618"/>
            <a:ext cx="1732283"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l-GR" sz="2400">
                <a:solidFill>
                  <a:schemeClr val="dk1"/>
                </a:solidFill>
                <a:latin typeface="Arial"/>
                <a:ea typeface="Arial"/>
                <a:cs typeface="Arial"/>
                <a:sym typeface="Arial"/>
              </a:rPr>
              <a:t>Συνθετικά</a:t>
            </a:r>
            <a:endParaRPr sz="2400">
              <a:solidFill>
                <a:schemeClr val="dk1"/>
              </a:solidFill>
              <a:latin typeface="Arial"/>
              <a:ea typeface="Arial"/>
              <a:cs typeface="Arial"/>
              <a:sym typeface="Arial"/>
            </a:endParaRPr>
          </a:p>
        </p:txBody>
      </p:sp>
      <p:sp>
        <p:nvSpPr>
          <p:cNvPr id="238" name="Google Shape;238;p27"/>
          <p:cNvSpPr txBox="1"/>
          <p:nvPr/>
        </p:nvSpPr>
        <p:spPr>
          <a:xfrm flipH="1">
            <a:off x="6889749" y="4318193"/>
            <a:ext cx="1176021"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l-GR" sz="2400">
                <a:solidFill>
                  <a:schemeClr val="dk1"/>
                </a:solidFill>
                <a:latin typeface="Arial"/>
                <a:ea typeface="Arial"/>
                <a:cs typeface="Arial"/>
                <a:sym typeface="Arial"/>
              </a:rPr>
              <a:t>Κύρια</a:t>
            </a:r>
            <a:endParaRPr sz="2400">
              <a:solidFill>
                <a:schemeClr val="dk1"/>
              </a:solidFill>
              <a:latin typeface="Arial"/>
              <a:ea typeface="Arial"/>
              <a:cs typeface="Arial"/>
              <a:sym typeface="Arial"/>
            </a:endParaRPr>
          </a:p>
        </p:txBody>
      </p:sp>
      <p:sp>
        <p:nvSpPr>
          <p:cNvPr id="239" name="Google Shape;239;p27"/>
          <p:cNvSpPr txBox="1"/>
          <p:nvPr/>
        </p:nvSpPr>
        <p:spPr>
          <a:xfrm>
            <a:off x="9536429" y="4318193"/>
            <a:ext cx="2096771"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l-GR" sz="2400">
                <a:solidFill>
                  <a:schemeClr val="dk1"/>
                </a:solidFill>
                <a:latin typeface="Arial"/>
                <a:ea typeface="Arial"/>
                <a:cs typeface="Arial"/>
                <a:sym typeface="Arial"/>
              </a:rPr>
              <a:t>Δευτερεύοντα</a:t>
            </a:r>
            <a:endParaRPr sz="2400">
              <a:solidFill>
                <a:schemeClr val="dk1"/>
              </a:solidFill>
              <a:latin typeface="Arial"/>
              <a:ea typeface="Arial"/>
              <a:cs typeface="Arial"/>
              <a:sym typeface="Arial"/>
            </a:endParaRPr>
          </a:p>
        </p:txBody>
      </p:sp>
      <p:sp>
        <p:nvSpPr>
          <p:cNvPr id="240" name="Google Shape;240;p27"/>
          <p:cNvSpPr/>
          <p:nvPr/>
        </p:nvSpPr>
        <p:spPr>
          <a:xfrm>
            <a:off x="985037" y="4779858"/>
            <a:ext cx="2682721" cy="132343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l-GR" sz="2000">
                <a:solidFill>
                  <a:schemeClr val="dk1"/>
                </a:solidFill>
                <a:latin typeface="Arial"/>
                <a:ea typeface="Arial"/>
                <a:cs typeface="Arial"/>
                <a:sym typeface="Arial"/>
              </a:rPr>
              <a:t>Ασκορβικό οξύ</a:t>
            </a:r>
            <a:endParaRPr/>
          </a:p>
          <a:p>
            <a:pPr indent="0" lvl="0" marL="0" marR="0" rtl="0" algn="l">
              <a:spcBef>
                <a:spcPts val="0"/>
              </a:spcBef>
              <a:spcAft>
                <a:spcPts val="0"/>
              </a:spcAft>
              <a:buNone/>
            </a:pPr>
            <a:r>
              <a:rPr lang="el-GR" sz="2000">
                <a:solidFill>
                  <a:schemeClr val="dk1"/>
                </a:solidFill>
                <a:latin typeface="Arial"/>
                <a:ea typeface="Arial"/>
                <a:cs typeface="Arial"/>
                <a:sym typeface="Arial"/>
              </a:rPr>
              <a:t>Τοκοφερόλες </a:t>
            </a:r>
            <a:endParaRPr/>
          </a:p>
          <a:p>
            <a:pPr indent="0" lvl="0" marL="0" marR="0" rtl="0" algn="l">
              <a:spcBef>
                <a:spcPts val="0"/>
              </a:spcBef>
              <a:spcAft>
                <a:spcPts val="0"/>
              </a:spcAft>
              <a:buNone/>
            </a:pPr>
            <a:r>
              <a:rPr lang="el-GR" sz="2000">
                <a:solidFill>
                  <a:schemeClr val="dk1"/>
                </a:solidFill>
                <a:latin typeface="Arial"/>
                <a:ea typeface="Arial"/>
                <a:cs typeface="Arial"/>
                <a:sym typeface="Arial"/>
              </a:rPr>
              <a:t>Κιτρικό οξύ </a:t>
            </a:r>
            <a:endParaRPr/>
          </a:p>
          <a:p>
            <a:pPr indent="0" lvl="0" marL="0" marR="0" rtl="0" algn="l">
              <a:spcBef>
                <a:spcPts val="0"/>
              </a:spcBef>
              <a:spcAft>
                <a:spcPts val="0"/>
              </a:spcAft>
              <a:buNone/>
            </a:pPr>
            <a:r>
              <a:rPr lang="el-GR" sz="2000">
                <a:solidFill>
                  <a:schemeClr val="dk1"/>
                </a:solidFill>
                <a:latin typeface="Arial"/>
                <a:ea typeface="Arial"/>
                <a:cs typeface="Arial"/>
                <a:sym typeface="Arial"/>
              </a:rPr>
              <a:t>Φαινολικές ενώσεις</a:t>
            </a:r>
            <a:endParaRPr sz="2000">
              <a:solidFill>
                <a:schemeClr val="dk1"/>
              </a:solidFill>
              <a:latin typeface="Twentieth Century"/>
              <a:ea typeface="Twentieth Century"/>
              <a:cs typeface="Twentieth Century"/>
              <a:sym typeface="Twentieth Century"/>
            </a:endParaRPr>
          </a:p>
        </p:txBody>
      </p:sp>
      <p:sp>
        <p:nvSpPr>
          <p:cNvPr id="241" name="Google Shape;241;p27"/>
          <p:cNvSpPr/>
          <p:nvPr/>
        </p:nvSpPr>
        <p:spPr>
          <a:xfrm>
            <a:off x="3621405" y="4779857"/>
            <a:ext cx="2915919" cy="132343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l-GR" sz="2000">
                <a:solidFill>
                  <a:schemeClr val="dk1"/>
                </a:solidFill>
                <a:latin typeface="Arial"/>
                <a:ea typeface="Arial"/>
                <a:cs typeface="Arial"/>
                <a:sym typeface="Arial"/>
              </a:rPr>
              <a:t>Βουτυλιωμένη υδρομανισόλη (BHA) Βουτυλιωμένο υδρομυτοζουόλιο (BHT)</a:t>
            </a:r>
            <a:endParaRPr sz="2000">
              <a:solidFill>
                <a:schemeClr val="dk1"/>
              </a:solidFill>
              <a:latin typeface="Twentieth Century"/>
              <a:ea typeface="Twentieth Century"/>
              <a:cs typeface="Twentieth Century"/>
              <a:sym typeface="Twentieth Century"/>
            </a:endParaRPr>
          </a:p>
        </p:txBody>
      </p:sp>
      <p:sp>
        <p:nvSpPr>
          <p:cNvPr id="242" name="Google Shape;242;p27"/>
          <p:cNvSpPr/>
          <p:nvPr/>
        </p:nvSpPr>
        <p:spPr>
          <a:xfrm>
            <a:off x="6705599" y="4836547"/>
            <a:ext cx="1879601"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l-GR" sz="2000">
                <a:solidFill>
                  <a:schemeClr val="dk1"/>
                </a:solidFill>
                <a:latin typeface="Arial"/>
                <a:ea typeface="Arial"/>
                <a:cs typeface="Arial"/>
                <a:sym typeface="Arial"/>
              </a:rPr>
              <a:t>Τερματίζουν τις αντιδράσεις οξείδωσης</a:t>
            </a:r>
            <a:endParaRPr sz="2000">
              <a:solidFill>
                <a:schemeClr val="dk1"/>
              </a:solidFill>
              <a:latin typeface="Twentieth Century"/>
              <a:ea typeface="Twentieth Century"/>
              <a:cs typeface="Twentieth Century"/>
              <a:sym typeface="Twentieth Century"/>
            </a:endParaRPr>
          </a:p>
        </p:txBody>
      </p:sp>
      <p:sp>
        <p:nvSpPr>
          <p:cNvPr id="243" name="Google Shape;243;p27"/>
          <p:cNvSpPr/>
          <p:nvPr/>
        </p:nvSpPr>
        <p:spPr>
          <a:xfrm>
            <a:off x="9571989" y="4836547"/>
            <a:ext cx="2387600" cy="1631216"/>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l-GR" sz="2000">
                <a:solidFill>
                  <a:schemeClr val="dk1"/>
                </a:solidFill>
                <a:latin typeface="Arial"/>
                <a:ea typeface="Arial"/>
                <a:cs typeface="Arial"/>
                <a:sym typeface="Arial"/>
              </a:rPr>
              <a:t>Δεσμεύουν μεταλλικά ιόντα και εμποδίζουν την μεταφορά του ηλεκτρονίου </a:t>
            </a:r>
            <a:endParaRPr sz="2000">
              <a:solidFill>
                <a:schemeClr val="dk1"/>
              </a:solidFill>
              <a:latin typeface="Twentieth Century"/>
              <a:ea typeface="Twentieth Century"/>
              <a:cs typeface="Twentieth Century"/>
              <a:sym typeface="Twentieth Century"/>
            </a:endParaRPr>
          </a:p>
        </p:txBody>
      </p:sp>
    </p:spTree>
  </p:cSld>
  <p:clrMapOvr>
    <a:masterClrMapping/>
  </p:clrMapOvr>
</p:sld>
</file>

<file path=ppt/theme/theme1.xml><?xml version="1.0" encoding="utf-8"?>
<a:theme xmlns:a="http://schemas.openxmlformats.org/drawingml/2006/main" xmlns:r="http://schemas.openxmlformats.org/officeDocument/2006/relationships" name="Droplet">
  <a:themeElements>
    <a:clrScheme name="Green Yellow">
      <a:dk1>
        <a:srgbClr val="000000"/>
      </a:dk1>
      <a:lt1>
        <a:srgbClr val="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