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9" r:id="rId2"/>
    <p:sldId id="270" r:id="rId3"/>
    <p:sldId id="259" r:id="rId4"/>
    <p:sldId id="261" r:id="rId5"/>
    <p:sldId id="282" r:id="rId6"/>
    <p:sldId id="283" r:id="rId7"/>
    <p:sldId id="260" r:id="rId8"/>
    <p:sldId id="262" r:id="rId9"/>
    <p:sldId id="265" r:id="rId10"/>
    <p:sldId id="428" r:id="rId11"/>
    <p:sldId id="263" r:id="rId12"/>
    <p:sldId id="264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380" autoAdjust="0"/>
  </p:normalViewPr>
  <p:slideViewPr>
    <p:cSldViewPr snapToGrid="0">
      <p:cViewPr varScale="1">
        <p:scale>
          <a:sx n="83" d="100"/>
          <a:sy n="83" d="100"/>
        </p:scale>
        <p:origin x="65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027F6C-2554-4C63-9674-BD98053E494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DFB7447F-EC0C-4127-8114-9D99D23DA71F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Πληθυσμός</a:t>
          </a:r>
          <a:endParaRPr lang="en-GB" dirty="0">
            <a:solidFill>
              <a:schemeClr val="tx1"/>
            </a:solidFill>
          </a:endParaRPr>
        </a:p>
      </dgm:t>
    </dgm:pt>
    <dgm:pt modelId="{27737F39-56FE-4815-BEC4-E6DD391463AD}" type="parTrans" cxnId="{41ADDDF6-8E4F-42C5-8F37-FF7CEA0480E4}">
      <dgm:prSet/>
      <dgm:spPr/>
      <dgm:t>
        <a:bodyPr/>
        <a:lstStyle/>
        <a:p>
          <a:endParaRPr lang="en-GB"/>
        </a:p>
      </dgm:t>
    </dgm:pt>
    <dgm:pt modelId="{835C7E92-5242-4A95-BF34-9C81EAFFF664}" type="sibTrans" cxnId="{41ADDDF6-8E4F-42C5-8F37-FF7CEA0480E4}">
      <dgm:prSet/>
      <dgm:spPr/>
      <dgm:t>
        <a:bodyPr/>
        <a:lstStyle/>
        <a:p>
          <a:endParaRPr lang="en-GB"/>
        </a:p>
      </dgm:t>
    </dgm:pt>
    <dgm:pt modelId="{104F5163-CA41-4473-BCCF-E80E84B32B3C}" type="asst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Οικονομικά ενεργός πληθυσμός </a:t>
          </a:r>
          <a:endParaRPr lang="en-GB" dirty="0">
            <a:solidFill>
              <a:schemeClr val="tx1"/>
            </a:solidFill>
          </a:endParaRPr>
        </a:p>
      </dgm:t>
    </dgm:pt>
    <dgm:pt modelId="{5E41019F-CF9E-4679-BCD7-A698DE1899DF}" type="parTrans" cxnId="{0FA7C2CC-6E00-4C85-8848-67E3575A5F0E}">
      <dgm:prSet/>
      <dgm:spPr/>
      <dgm:t>
        <a:bodyPr/>
        <a:lstStyle/>
        <a:p>
          <a:endParaRPr lang="en-GB"/>
        </a:p>
      </dgm:t>
    </dgm:pt>
    <dgm:pt modelId="{235BE20B-08F7-47B5-9F02-6B223E6A55A7}" type="sibTrans" cxnId="{0FA7C2CC-6E00-4C85-8848-67E3575A5F0E}">
      <dgm:prSet/>
      <dgm:spPr/>
      <dgm:t>
        <a:bodyPr/>
        <a:lstStyle/>
        <a:p>
          <a:endParaRPr lang="en-GB"/>
        </a:p>
      </dgm:t>
    </dgm:pt>
    <dgm:pt modelId="{A6FF8F48-49CC-4528-9CC1-3CD4A3A52424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Οικονομικά μη ενεργός πληθυσμός</a:t>
          </a:r>
          <a:endParaRPr lang="en-GB" dirty="0">
            <a:solidFill>
              <a:schemeClr val="tx1"/>
            </a:solidFill>
          </a:endParaRPr>
        </a:p>
      </dgm:t>
    </dgm:pt>
    <dgm:pt modelId="{BD3F4AE9-CD2F-4BE6-B1BA-BB0FA76E6507}" type="parTrans" cxnId="{62DE17F4-5FA1-4EFD-B86D-172284FAA0E4}">
      <dgm:prSet/>
      <dgm:spPr/>
      <dgm:t>
        <a:bodyPr/>
        <a:lstStyle/>
        <a:p>
          <a:endParaRPr lang="en-GB"/>
        </a:p>
      </dgm:t>
    </dgm:pt>
    <dgm:pt modelId="{4745A8BA-6B2B-44EA-B27D-C6FA53DFE3D9}" type="sibTrans" cxnId="{62DE17F4-5FA1-4EFD-B86D-172284FAA0E4}">
      <dgm:prSet/>
      <dgm:spPr/>
      <dgm:t>
        <a:bodyPr/>
        <a:lstStyle/>
        <a:p>
          <a:endParaRPr lang="en-GB"/>
        </a:p>
      </dgm:t>
    </dgm:pt>
    <dgm:pt modelId="{627DD772-E55F-4713-BE41-EA614B72AE55}">
      <dgm:prSet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Απασχολούμενοι</a:t>
          </a:r>
          <a:endParaRPr lang="en-GB" dirty="0">
            <a:solidFill>
              <a:schemeClr val="tx1"/>
            </a:solidFill>
          </a:endParaRPr>
        </a:p>
      </dgm:t>
    </dgm:pt>
    <dgm:pt modelId="{92B607BD-5148-41AC-94EE-4798FE60652E}" type="parTrans" cxnId="{F242E448-27A7-4202-BD2D-BD1E2CC9BA43}">
      <dgm:prSet/>
      <dgm:spPr/>
      <dgm:t>
        <a:bodyPr/>
        <a:lstStyle/>
        <a:p>
          <a:endParaRPr lang="en-GB"/>
        </a:p>
      </dgm:t>
    </dgm:pt>
    <dgm:pt modelId="{1503F9C2-4D81-4B6C-B624-D127FAA3DC3E}" type="sibTrans" cxnId="{F242E448-27A7-4202-BD2D-BD1E2CC9BA43}">
      <dgm:prSet/>
      <dgm:spPr/>
      <dgm:t>
        <a:bodyPr/>
        <a:lstStyle/>
        <a:p>
          <a:endParaRPr lang="en-GB"/>
        </a:p>
      </dgm:t>
    </dgm:pt>
    <dgm:pt modelId="{1C61B99D-6F3C-4043-90A4-D72C746618E0}">
      <dgm:prSet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Άνεργοι</a:t>
          </a:r>
          <a:endParaRPr lang="en-GB" dirty="0">
            <a:solidFill>
              <a:schemeClr val="tx1"/>
            </a:solidFill>
          </a:endParaRPr>
        </a:p>
      </dgm:t>
    </dgm:pt>
    <dgm:pt modelId="{B1019228-CBA9-4B86-A20A-2204C2F2F652}" type="parTrans" cxnId="{2286FC7B-0AA8-4358-B004-211748697D28}">
      <dgm:prSet/>
      <dgm:spPr/>
      <dgm:t>
        <a:bodyPr/>
        <a:lstStyle/>
        <a:p>
          <a:endParaRPr lang="en-GB"/>
        </a:p>
      </dgm:t>
    </dgm:pt>
    <dgm:pt modelId="{434C0F9F-2ED4-471C-82C9-AD83C7D47A9E}" type="sibTrans" cxnId="{2286FC7B-0AA8-4358-B004-211748697D28}">
      <dgm:prSet/>
      <dgm:spPr/>
      <dgm:t>
        <a:bodyPr/>
        <a:lstStyle/>
        <a:p>
          <a:endParaRPr lang="en-GB"/>
        </a:p>
      </dgm:t>
    </dgm:pt>
    <dgm:pt modelId="{209117DE-A759-423E-A160-E6CBC96C1D4F}" type="pres">
      <dgm:prSet presAssocID="{84027F6C-2554-4C63-9674-BD98053E494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1556ACB-80CC-4E69-9C35-8F28AED74CE3}" type="pres">
      <dgm:prSet presAssocID="{DFB7447F-EC0C-4127-8114-9D99D23DA71F}" presName="root1" presStyleCnt="0"/>
      <dgm:spPr/>
    </dgm:pt>
    <dgm:pt modelId="{47BE312B-6F78-4A2E-A822-1E3080F9755B}" type="pres">
      <dgm:prSet presAssocID="{DFB7447F-EC0C-4127-8114-9D99D23DA71F}" presName="LevelOneTextNode" presStyleLbl="node0" presStyleIdx="0" presStyleCnt="1">
        <dgm:presLayoutVars>
          <dgm:chPref val="3"/>
        </dgm:presLayoutVars>
      </dgm:prSet>
      <dgm:spPr/>
    </dgm:pt>
    <dgm:pt modelId="{B6A590E2-95D1-4893-8972-FDEC709FA045}" type="pres">
      <dgm:prSet presAssocID="{DFB7447F-EC0C-4127-8114-9D99D23DA71F}" presName="level2hierChild" presStyleCnt="0"/>
      <dgm:spPr/>
    </dgm:pt>
    <dgm:pt modelId="{E75B3ED1-7BCF-4B23-8E4E-42F6ECF780E6}" type="pres">
      <dgm:prSet presAssocID="{5E41019F-CF9E-4679-BCD7-A698DE1899DF}" presName="conn2-1" presStyleLbl="parChTrans1D2" presStyleIdx="0" presStyleCnt="2"/>
      <dgm:spPr/>
    </dgm:pt>
    <dgm:pt modelId="{78295F08-E3DF-43B5-941F-C87AC785D787}" type="pres">
      <dgm:prSet presAssocID="{5E41019F-CF9E-4679-BCD7-A698DE1899DF}" presName="connTx" presStyleLbl="parChTrans1D2" presStyleIdx="0" presStyleCnt="2"/>
      <dgm:spPr/>
    </dgm:pt>
    <dgm:pt modelId="{487EA99E-5B36-4BE2-84DD-4C311B5F9D80}" type="pres">
      <dgm:prSet presAssocID="{104F5163-CA41-4473-BCCF-E80E84B32B3C}" presName="root2" presStyleCnt="0"/>
      <dgm:spPr/>
    </dgm:pt>
    <dgm:pt modelId="{25D09DEA-ACFD-41F9-A3DA-CBA08691BD1A}" type="pres">
      <dgm:prSet presAssocID="{104F5163-CA41-4473-BCCF-E80E84B32B3C}" presName="LevelTwoTextNode" presStyleLbl="asst1" presStyleIdx="0" presStyleCnt="1">
        <dgm:presLayoutVars>
          <dgm:chPref val="3"/>
        </dgm:presLayoutVars>
      </dgm:prSet>
      <dgm:spPr/>
    </dgm:pt>
    <dgm:pt modelId="{E5039EAE-1D87-4902-8051-CF4D0DD8E027}" type="pres">
      <dgm:prSet presAssocID="{104F5163-CA41-4473-BCCF-E80E84B32B3C}" presName="level3hierChild" presStyleCnt="0"/>
      <dgm:spPr/>
    </dgm:pt>
    <dgm:pt modelId="{F89AF7A4-B180-434F-ADCA-9D2611EA01D2}" type="pres">
      <dgm:prSet presAssocID="{92B607BD-5148-41AC-94EE-4798FE60652E}" presName="conn2-1" presStyleLbl="parChTrans1D3" presStyleIdx="0" presStyleCnt="2"/>
      <dgm:spPr/>
    </dgm:pt>
    <dgm:pt modelId="{52B44C21-D5A2-4A4F-A79E-B3BCCD67B63A}" type="pres">
      <dgm:prSet presAssocID="{92B607BD-5148-41AC-94EE-4798FE60652E}" presName="connTx" presStyleLbl="parChTrans1D3" presStyleIdx="0" presStyleCnt="2"/>
      <dgm:spPr/>
    </dgm:pt>
    <dgm:pt modelId="{742B763B-62CC-4106-816A-0DB23797E49D}" type="pres">
      <dgm:prSet presAssocID="{627DD772-E55F-4713-BE41-EA614B72AE55}" presName="root2" presStyleCnt="0"/>
      <dgm:spPr/>
    </dgm:pt>
    <dgm:pt modelId="{F597E8AB-2888-43D5-931A-D9FCA44EB5D7}" type="pres">
      <dgm:prSet presAssocID="{627DD772-E55F-4713-BE41-EA614B72AE55}" presName="LevelTwoTextNode" presStyleLbl="node3" presStyleIdx="0" presStyleCnt="2">
        <dgm:presLayoutVars>
          <dgm:chPref val="3"/>
        </dgm:presLayoutVars>
      </dgm:prSet>
      <dgm:spPr/>
    </dgm:pt>
    <dgm:pt modelId="{55952288-DB9D-4E64-9E5B-1661A20E0D24}" type="pres">
      <dgm:prSet presAssocID="{627DD772-E55F-4713-BE41-EA614B72AE55}" presName="level3hierChild" presStyleCnt="0"/>
      <dgm:spPr/>
    </dgm:pt>
    <dgm:pt modelId="{0D457D80-826E-4E75-8DE2-713737B313C9}" type="pres">
      <dgm:prSet presAssocID="{B1019228-CBA9-4B86-A20A-2204C2F2F652}" presName="conn2-1" presStyleLbl="parChTrans1D3" presStyleIdx="1" presStyleCnt="2"/>
      <dgm:spPr/>
    </dgm:pt>
    <dgm:pt modelId="{BA47BE4F-F6AD-4CC3-B71C-FFFE847B2B49}" type="pres">
      <dgm:prSet presAssocID="{B1019228-CBA9-4B86-A20A-2204C2F2F652}" presName="connTx" presStyleLbl="parChTrans1D3" presStyleIdx="1" presStyleCnt="2"/>
      <dgm:spPr/>
    </dgm:pt>
    <dgm:pt modelId="{7E2978C6-B10B-4788-AF25-E1CB500954EA}" type="pres">
      <dgm:prSet presAssocID="{1C61B99D-6F3C-4043-90A4-D72C746618E0}" presName="root2" presStyleCnt="0"/>
      <dgm:spPr/>
    </dgm:pt>
    <dgm:pt modelId="{C9D9C22D-373F-49CE-932D-DE2DC3184ABC}" type="pres">
      <dgm:prSet presAssocID="{1C61B99D-6F3C-4043-90A4-D72C746618E0}" presName="LevelTwoTextNode" presStyleLbl="node3" presStyleIdx="1" presStyleCnt="2">
        <dgm:presLayoutVars>
          <dgm:chPref val="3"/>
        </dgm:presLayoutVars>
      </dgm:prSet>
      <dgm:spPr/>
    </dgm:pt>
    <dgm:pt modelId="{740326CD-618E-4E76-98EC-3D2D37E1BE33}" type="pres">
      <dgm:prSet presAssocID="{1C61B99D-6F3C-4043-90A4-D72C746618E0}" presName="level3hierChild" presStyleCnt="0"/>
      <dgm:spPr/>
    </dgm:pt>
    <dgm:pt modelId="{A96DE612-D37F-4A50-AB32-02EE18DECA6E}" type="pres">
      <dgm:prSet presAssocID="{BD3F4AE9-CD2F-4BE6-B1BA-BB0FA76E6507}" presName="conn2-1" presStyleLbl="parChTrans1D2" presStyleIdx="1" presStyleCnt="2"/>
      <dgm:spPr/>
    </dgm:pt>
    <dgm:pt modelId="{2360B1C5-9903-49B2-9F5B-36990CDA3BDA}" type="pres">
      <dgm:prSet presAssocID="{BD3F4AE9-CD2F-4BE6-B1BA-BB0FA76E6507}" presName="connTx" presStyleLbl="parChTrans1D2" presStyleIdx="1" presStyleCnt="2"/>
      <dgm:spPr/>
    </dgm:pt>
    <dgm:pt modelId="{122EC57C-0057-4A60-921B-E76C25EA0AAF}" type="pres">
      <dgm:prSet presAssocID="{A6FF8F48-49CC-4528-9CC1-3CD4A3A52424}" presName="root2" presStyleCnt="0"/>
      <dgm:spPr/>
    </dgm:pt>
    <dgm:pt modelId="{10CFA35E-AF89-44BB-847E-562A2DE573A2}" type="pres">
      <dgm:prSet presAssocID="{A6FF8F48-49CC-4528-9CC1-3CD4A3A52424}" presName="LevelTwoTextNode" presStyleLbl="node2" presStyleIdx="0" presStyleCnt="1">
        <dgm:presLayoutVars>
          <dgm:chPref val="3"/>
        </dgm:presLayoutVars>
      </dgm:prSet>
      <dgm:spPr/>
    </dgm:pt>
    <dgm:pt modelId="{DF2E606E-23B1-405F-AB29-B7DBD0F76DC6}" type="pres">
      <dgm:prSet presAssocID="{A6FF8F48-49CC-4528-9CC1-3CD4A3A52424}" presName="level3hierChild" presStyleCnt="0"/>
      <dgm:spPr/>
    </dgm:pt>
  </dgm:ptLst>
  <dgm:cxnLst>
    <dgm:cxn modelId="{16D3EF09-BA5A-49DB-938E-0FCAFDB36B8D}" type="presOf" srcId="{5E41019F-CF9E-4679-BCD7-A698DE1899DF}" destId="{78295F08-E3DF-43B5-941F-C87AC785D787}" srcOrd="1" destOrd="0" presId="urn:microsoft.com/office/officeart/2005/8/layout/hierarchy2"/>
    <dgm:cxn modelId="{6BED471A-CC16-452D-9DD5-0B2A4CA23770}" type="presOf" srcId="{627DD772-E55F-4713-BE41-EA614B72AE55}" destId="{F597E8AB-2888-43D5-931A-D9FCA44EB5D7}" srcOrd="0" destOrd="0" presId="urn:microsoft.com/office/officeart/2005/8/layout/hierarchy2"/>
    <dgm:cxn modelId="{CED7E31A-E067-4309-9640-225EB993259C}" type="presOf" srcId="{5E41019F-CF9E-4679-BCD7-A698DE1899DF}" destId="{E75B3ED1-7BCF-4B23-8E4E-42F6ECF780E6}" srcOrd="0" destOrd="0" presId="urn:microsoft.com/office/officeart/2005/8/layout/hierarchy2"/>
    <dgm:cxn modelId="{294EBA1D-6A5B-4809-88CD-1A47696BFFF4}" type="presOf" srcId="{A6FF8F48-49CC-4528-9CC1-3CD4A3A52424}" destId="{10CFA35E-AF89-44BB-847E-562A2DE573A2}" srcOrd="0" destOrd="0" presId="urn:microsoft.com/office/officeart/2005/8/layout/hierarchy2"/>
    <dgm:cxn modelId="{59112F1E-2031-4BBA-9B35-D4E379891552}" type="presOf" srcId="{DFB7447F-EC0C-4127-8114-9D99D23DA71F}" destId="{47BE312B-6F78-4A2E-A822-1E3080F9755B}" srcOrd="0" destOrd="0" presId="urn:microsoft.com/office/officeart/2005/8/layout/hierarchy2"/>
    <dgm:cxn modelId="{9EA42321-C782-4AAE-BB59-A381F1B5AE8D}" type="presOf" srcId="{1C61B99D-6F3C-4043-90A4-D72C746618E0}" destId="{C9D9C22D-373F-49CE-932D-DE2DC3184ABC}" srcOrd="0" destOrd="0" presId="urn:microsoft.com/office/officeart/2005/8/layout/hierarchy2"/>
    <dgm:cxn modelId="{1D9E3324-E508-4877-B3CF-A958A504ADB3}" type="presOf" srcId="{BD3F4AE9-CD2F-4BE6-B1BA-BB0FA76E6507}" destId="{A96DE612-D37F-4A50-AB32-02EE18DECA6E}" srcOrd="0" destOrd="0" presId="urn:microsoft.com/office/officeart/2005/8/layout/hierarchy2"/>
    <dgm:cxn modelId="{5E2BCE5E-F941-4EE0-994F-CE8E9545AE24}" type="presOf" srcId="{92B607BD-5148-41AC-94EE-4798FE60652E}" destId="{F89AF7A4-B180-434F-ADCA-9D2611EA01D2}" srcOrd="0" destOrd="0" presId="urn:microsoft.com/office/officeart/2005/8/layout/hierarchy2"/>
    <dgm:cxn modelId="{28373066-9824-4A69-AF80-50AE48514C77}" type="presOf" srcId="{B1019228-CBA9-4B86-A20A-2204C2F2F652}" destId="{0D457D80-826E-4E75-8DE2-713737B313C9}" srcOrd="0" destOrd="0" presId="urn:microsoft.com/office/officeart/2005/8/layout/hierarchy2"/>
    <dgm:cxn modelId="{2A6D7E47-216B-44A4-B381-8B3ABF5D7A36}" type="presOf" srcId="{B1019228-CBA9-4B86-A20A-2204C2F2F652}" destId="{BA47BE4F-F6AD-4CC3-B71C-FFFE847B2B49}" srcOrd="1" destOrd="0" presId="urn:microsoft.com/office/officeart/2005/8/layout/hierarchy2"/>
    <dgm:cxn modelId="{F242E448-27A7-4202-BD2D-BD1E2CC9BA43}" srcId="{104F5163-CA41-4473-BCCF-E80E84B32B3C}" destId="{627DD772-E55F-4713-BE41-EA614B72AE55}" srcOrd="0" destOrd="0" parTransId="{92B607BD-5148-41AC-94EE-4798FE60652E}" sibTransId="{1503F9C2-4D81-4B6C-B624-D127FAA3DC3E}"/>
    <dgm:cxn modelId="{3B869671-FB65-42C1-91A0-5F9C01CD1864}" type="presOf" srcId="{104F5163-CA41-4473-BCCF-E80E84B32B3C}" destId="{25D09DEA-ACFD-41F9-A3DA-CBA08691BD1A}" srcOrd="0" destOrd="0" presId="urn:microsoft.com/office/officeart/2005/8/layout/hierarchy2"/>
    <dgm:cxn modelId="{2286FC7B-0AA8-4358-B004-211748697D28}" srcId="{104F5163-CA41-4473-BCCF-E80E84B32B3C}" destId="{1C61B99D-6F3C-4043-90A4-D72C746618E0}" srcOrd="1" destOrd="0" parTransId="{B1019228-CBA9-4B86-A20A-2204C2F2F652}" sibTransId="{434C0F9F-2ED4-471C-82C9-AD83C7D47A9E}"/>
    <dgm:cxn modelId="{DD341CAE-B9F8-46D8-8432-B242AEEF9ADC}" type="presOf" srcId="{84027F6C-2554-4C63-9674-BD98053E4946}" destId="{209117DE-A759-423E-A160-E6CBC96C1D4F}" srcOrd="0" destOrd="0" presId="urn:microsoft.com/office/officeart/2005/8/layout/hierarchy2"/>
    <dgm:cxn modelId="{576307BA-90A1-416E-90CE-9141E86CA678}" type="presOf" srcId="{92B607BD-5148-41AC-94EE-4798FE60652E}" destId="{52B44C21-D5A2-4A4F-A79E-B3BCCD67B63A}" srcOrd="1" destOrd="0" presId="urn:microsoft.com/office/officeart/2005/8/layout/hierarchy2"/>
    <dgm:cxn modelId="{0FA7C2CC-6E00-4C85-8848-67E3575A5F0E}" srcId="{DFB7447F-EC0C-4127-8114-9D99D23DA71F}" destId="{104F5163-CA41-4473-BCCF-E80E84B32B3C}" srcOrd="0" destOrd="0" parTransId="{5E41019F-CF9E-4679-BCD7-A698DE1899DF}" sibTransId="{235BE20B-08F7-47B5-9F02-6B223E6A55A7}"/>
    <dgm:cxn modelId="{32905BEF-757E-4CA0-9AD2-6E6FA7CC8B55}" type="presOf" srcId="{BD3F4AE9-CD2F-4BE6-B1BA-BB0FA76E6507}" destId="{2360B1C5-9903-49B2-9F5B-36990CDA3BDA}" srcOrd="1" destOrd="0" presId="urn:microsoft.com/office/officeart/2005/8/layout/hierarchy2"/>
    <dgm:cxn modelId="{62DE17F4-5FA1-4EFD-B86D-172284FAA0E4}" srcId="{DFB7447F-EC0C-4127-8114-9D99D23DA71F}" destId="{A6FF8F48-49CC-4528-9CC1-3CD4A3A52424}" srcOrd="1" destOrd="0" parTransId="{BD3F4AE9-CD2F-4BE6-B1BA-BB0FA76E6507}" sibTransId="{4745A8BA-6B2B-44EA-B27D-C6FA53DFE3D9}"/>
    <dgm:cxn modelId="{41ADDDF6-8E4F-42C5-8F37-FF7CEA0480E4}" srcId="{84027F6C-2554-4C63-9674-BD98053E4946}" destId="{DFB7447F-EC0C-4127-8114-9D99D23DA71F}" srcOrd="0" destOrd="0" parTransId="{27737F39-56FE-4815-BEC4-E6DD391463AD}" sibTransId="{835C7E92-5242-4A95-BF34-9C81EAFFF664}"/>
    <dgm:cxn modelId="{EBF01D96-1403-4954-910E-7E262F793EC5}" type="presParOf" srcId="{209117DE-A759-423E-A160-E6CBC96C1D4F}" destId="{B1556ACB-80CC-4E69-9C35-8F28AED74CE3}" srcOrd="0" destOrd="0" presId="urn:microsoft.com/office/officeart/2005/8/layout/hierarchy2"/>
    <dgm:cxn modelId="{BA417F46-8D55-44B3-920B-FCB3A02E5AE4}" type="presParOf" srcId="{B1556ACB-80CC-4E69-9C35-8F28AED74CE3}" destId="{47BE312B-6F78-4A2E-A822-1E3080F9755B}" srcOrd="0" destOrd="0" presId="urn:microsoft.com/office/officeart/2005/8/layout/hierarchy2"/>
    <dgm:cxn modelId="{CAA7E75F-8D58-4438-8427-0F1B8A5FE1D9}" type="presParOf" srcId="{B1556ACB-80CC-4E69-9C35-8F28AED74CE3}" destId="{B6A590E2-95D1-4893-8972-FDEC709FA045}" srcOrd="1" destOrd="0" presId="urn:microsoft.com/office/officeart/2005/8/layout/hierarchy2"/>
    <dgm:cxn modelId="{CD7AB62C-8D9E-4A6A-A4B5-F654361033B0}" type="presParOf" srcId="{B6A590E2-95D1-4893-8972-FDEC709FA045}" destId="{E75B3ED1-7BCF-4B23-8E4E-42F6ECF780E6}" srcOrd="0" destOrd="0" presId="urn:microsoft.com/office/officeart/2005/8/layout/hierarchy2"/>
    <dgm:cxn modelId="{26F180B5-3BA8-4C88-AA11-A41BF536184E}" type="presParOf" srcId="{E75B3ED1-7BCF-4B23-8E4E-42F6ECF780E6}" destId="{78295F08-E3DF-43B5-941F-C87AC785D787}" srcOrd="0" destOrd="0" presId="urn:microsoft.com/office/officeart/2005/8/layout/hierarchy2"/>
    <dgm:cxn modelId="{367A0022-F475-43E9-88D5-7E05B3336EFD}" type="presParOf" srcId="{B6A590E2-95D1-4893-8972-FDEC709FA045}" destId="{487EA99E-5B36-4BE2-84DD-4C311B5F9D80}" srcOrd="1" destOrd="0" presId="urn:microsoft.com/office/officeart/2005/8/layout/hierarchy2"/>
    <dgm:cxn modelId="{AEF3B092-894D-46FB-BCCE-0CD09CF4AFE9}" type="presParOf" srcId="{487EA99E-5B36-4BE2-84DD-4C311B5F9D80}" destId="{25D09DEA-ACFD-41F9-A3DA-CBA08691BD1A}" srcOrd="0" destOrd="0" presId="urn:microsoft.com/office/officeart/2005/8/layout/hierarchy2"/>
    <dgm:cxn modelId="{D8E9AF3A-BA8D-4933-AABA-6978FD020905}" type="presParOf" srcId="{487EA99E-5B36-4BE2-84DD-4C311B5F9D80}" destId="{E5039EAE-1D87-4902-8051-CF4D0DD8E027}" srcOrd="1" destOrd="0" presId="urn:microsoft.com/office/officeart/2005/8/layout/hierarchy2"/>
    <dgm:cxn modelId="{2D39EF73-33BA-48DB-A1D7-106A8BD47BC3}" type="presParOf" srcId="{E5039EAE-1D87-4902-8051-CF4D0DD8E027}" destId="{F89AF7A4-B180-434F-ADCA-9D2611EA01D2}" srcOrd="0" destOrd="0" presId="urn:microsoft.com/office/officeart/2005/8/layout/hierarchy2"/>
    <dgm:cxn modelId="{ADFEAF29-3D9E-4729-82FF-07C2FE8C8712}" type="presParOf" srcId="{F89AF7A4-B180-434F-ADCA-9D2611EA01D2}" destId="{52B44C21-D5A2-4A4F-A79E-B3BCCD67B63A}" srcOrd="0" destOrd="0" presId="urn:microsoft.com/office/officeart/2005/8/layout/hierarchy2"/>
    <dgm:cxn modelId="{13191257-654B-47C1-92E1-9B1A599A34EF}" type="presParOf" srcId="{E5039EAE-1D87-4902-8051-CF4D0DD8E027}" destId="{742B763B-62CC-4106-816A-0DB23797E49D}" srcOrd="1" destOrd="0" presId="urn:microsoft.com/office/officeart/2005/8/layout/hierarchy2"/>
    <dgm:cxn modelId="{2B4FBC09-05FA-431F-9A6C-3611979DEBC2}" type="presParOf" srcId="{742B763B-62CC-4106-816A-0DB23797E49D}" destId="{F597E8AB-2888-43D5-931A-D9FCA44EB5D7}" srcOrd="0" destOrd="0" presId="urn:microsoft.com/office/officeart/2005/8/layout/hierarchy2"/>
    <dgm:cxn modelId="{728153F9-E691-4597-BD6C-E3E4D9AD3B2D}" type="presParOf" srcId="{742B763B-62CC-4106-816A-0DB23797E49D}" destId="{55952288-DB9D-4E64-9E5B-1661A20E0D24}" srcOrd="1" destOrd="0" presId="urn:microsoft.com/office/officeart/2005/8/layout/hierarchy2"/>
    <dgm:cxn modelId="{FC105B5A-D6B9-45EF-8A1A-30C04E7E5DC3}" type="presParOf" srcId="{E5039EAE-1D87-4902-8051-CF4D0DD8E027}" destId="{0D457D80-826E-4E75-8DE2-713737B313C9}" srcOrd="2" destOrd="0" presId="urn:microsoft.com/office/officeart/2005/8/layout/hierarchy2"/>
    <dgm:cxn modelId="{85CEA99E-0423-4F64-872D-A5447DB47441}" type="presParOf" srcId="{0D457D80-826E-4E75-8DE2-713737B313C9}" destId="{BA47BE4F-F6AD-4CC3-B71C-FFFE847B2B49}" srcOrd="0" destOrd="0" presId="urn:microsoft.com/office/officeart/2005/8/layout/hierarchy2"/>
    <dgm:cxn modelId="{53B1382C-8279-4169-82B3-E39C1C7F1A4B}" type="presParOf" srcId="{E5039EAE-1D87-4902-8051-CF4D0DD8E027}" destId="{7E2978C6-B10B-4788-AF25-E1CB500954EA}" srcOrd="3" destOrd="0" presId="urn:microsoft.com/office/officeart/2005/8/layout/hierarchy2"/>
    <dgm:cxn modelId="{50B5EB1E-5BD6-4EE9-B1AE-469DB0ACAE63}" type="presParOf" srcId="{7E2978C6-B10B-4788-AF25-E1CB500954EA}" destId="{C9D9C22D-373F-49CE-932D-DE2DC3184ABC}" srcOrd="0" destOrd="0" presId="urn:microsoft.com/office/officeart/2005/8/layout/hierarchy2"/>
    <dgm:cxn modelId="{35263ED9-C9FA-47BD-A5C4-2F7A842B900F}" type="presParOf" srcId="{7E2978C6-B10B-4788-AF25-E1CB500954EA}" destId="{740326CD-618E-4E76-98EC-3D2D37E1BE33}" srcOrd="1" destOrd="0" presId="urn:microsoft.com/office/officeart/2005/8/layout/hierarchy2"/>
    <dgm:cxn modelId="{8A4C6A66-0016-410D-861D-B3E9F43E2F66}" type="presParOf" srcId="{B6A590E2-95D1-4893-8972-FDEC709FA045}" destId="{A96DE612-D37F-4A50-AB32-02EE18DECA6E}" srcOrd="2" destOrd="0" presId="urn:microsoft.com/office/officeart/2005/8/layout/hierarchy2"/>
    <dgm:cxn modelId="{E9513A67-071D-4638-8A8A-AFA81E08A6EE}" type="presParOf" srcId="{A96DE612-D37F-4A50-AB32-02EE18DECA6E}" destId="{2360B1C5-9903-49B2-9F5B-36990CDA3BDA}" srcOrd="0" destOrd="0" presId="urn:microsoft.com/office/officeart/2005/8/layout/hierarchy2"/>
    <dgm:cxn modelId="{771F5B14-2D51-4523-9549-757AAEC03FF8}" type="presParOf" srcId="{B6A590E2-95D1-4893-8972-FDEC709FA045}" destId="{122EC57C-0057-4A60-921B-E76C25EA0AAF}" srcOrd="3" destOrd="0" presId="urn:microsoft.com/office/officeart/2005/8/layout/hierarchy2"/>
    <dgm:cxn modelId="{2641484B-5EE2-4FFB-BE14-E2F7B31EB7E1}" type="presParOf" srcId="{122EC57C-0057-4A60-921B-E76C25EA0AAF}" destId="{10CFA35E-AF89-44BB-847E-562A2DE573A2}" srcOrd="0" destOrd="0" presId="urn:microsoft.com/office/officeart/2005/8/layout/hierarchy2"/>
    <dgm:cxn modelId="{CD7724F5-5FE0-44F8-AB13-7972DD4D3B99}" type="presParOf" srcId="{122EC57C-0057-4A60-921B-E76C25EA0AAF}" destId="{DF2E606E-23B1-405F-AB29-B7DBD0F76DC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49C8E3-0BD2-4415-8165-704CDD5E23CE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CD54829-BF6C-4EB9-AE24-5D81773DB109}">
      <dgm:prSet phldrT="[Text]" custT="1"/>
      <dgm:spPr/>
      <dgm:t>
        <a:bodyPr/>
        <a:lstStyle/>
        <a:p>
          <a:r>
            <a:rPr lang="el-GR" sz="1600" dirty="0"/>
            <a:t>Πολιτικές Καταπολέμησης της Ανεργίας</a:t>
          </a:r>
          <a:endParaRPr lang="en-GB" sz="1600" dirty="0"/>
        </a:p>
      </dgm:t>
    </dgm:pt>
    <dgm:pt modelId="{73CF6A7D-28D6-4304-BEF4-895232D02AF8}" type="parTrans" cxnId="{43A9BD7D-666B-47BB-B1A7-EE2CB06C8887}">
      <dgm:prSet/>
      <dgm:spPr/>
      <dgm:t>
        <a:bodyPr/>
        <a:lstStyle/>
        <a:p>
          <a:endParaRPr lang="en-GB" sz="2000"/>
        </a:p>
      </dgm:t>
    </dgm:pt>
    <dgm:pt modelId="{337EF561-3D36-4DB1-B4A7-FCA425D8ACEB}" type="sibTrans" cxnId="{43A9BD7D-666B-47BB-B1A7-EE2CB06C8887}">
      <dgm:prSet/>
      <dgm:spPr/>
      <dgm:t>
        <a:bodyPr/>
        <a:lstStyle/>
        <a:p>
          <a:endParaRPr lang="en-GB" sz="2000"/>
        </a:p>
      </dgm:t>
    </dgm:pt>
    <dgm:pt modelId="{9158F51D-24CD-4646-B41C-E9A75FEC59D1}">
      <dgm:prSet phldrT="[Text]" custT="1"/>
      <dgm:spPr/>
      <dgm:t>
        <a:bodyPr/>
        <a:lstStyle/>
        <a:p>
          <a:r>
            <a:rPr lang="el-GR" sz="1600" dirty="0"/>
            <a:t>Πολιτικές που επηρεάζουν τη ζήτηση</a:t>
          </a:r>
          <a:endParaRPr lang="en-GB" sz="1600" dirty="0"/>
        </a:p>
      </dgm:t>
    </dgm:pt>
    <dgm:pt modelId="{19F976FE-39E4-411D-971C-81C8B6EA757E}" type="parTrans" cxnId="{7C92AA8C-15A6-4951-A340-C5ADFBF35060}">
      <dgm:prSet/>
      <dgm:spPr/>
      <dgm:t>
        <a:bodyPr/>
        <a:lstStyle/>
        <a:p>
          <a:endParaRPr lang="en-GB" sz="2000"/>
        </a:p>
      </dgm:t>
    </dgm:pt>
    <dgm:pt modelId="{91775DE1-3C12-443B-95D3-DEF76F07F48F}" type="sibTrans" cxnId="{7C92AA8C-15A6-4951-A340-C5ADFBF35060}">
      <dgm:prSet/>
      <dgm:spPr/>
      <dgm:t>
        <a:bodyPr/>
        <a:lstStyle/>
        <a:p>
          <a:endParaRPr lang="en-GB" sz="2000"/>
        </a:p>
      </dgm:t>
    </dgm:pt>
    <dgm:pt modelId="{713F5E24-739E-4959-8D21-A54EBC11F2AF}">
      <dgm:prSet phldrT="[Text]" custT="1"/>
      <dgm:spPr/>
      <dgm:t>
        <a:bodyPr/>
        <a:lstStyle/>
        <a:p>
          <a:r>
            <a:rPr lang="el-GR" sz="1600" dirty="0"/>
            <a:t>Δημοσιονομική Πολιτική</a:t>
          </a:r>
          <a:endParaRPr lang="en-GB" sz="1600" dirty="0"/>
        </a:p>
      </dgm:t>
    </dgm:pt>
    <dgm:pt modelId="{D299FABE-2B8E-4CD4-850E-4BC222BCD62C}" type="parTrans" cxnId="{D41ADDA4-F8EC-4F4D-894C-5618AA15F1FA}">
      <dgm:prSet/>
      <dgm:spPr/>
      <dgm:t>
        <a:bodyPr/>
        <a:lstStyle/>
        <a:p>
          <a:endParaRPr lang="en-GB" sz="2000"/>
        </a:p>
      </dgm:t>
    </dgm:pt>
    <dgm:pt modelId="{2E30285A-4C64-4815-8394-018AC3132228}" type="sibTrans" cxnId="{D41ADDA4-F8EC-4F4D-894C-5618AA15F1FA}">
      <dgm:prSet/>
      <dgm:spPr/>
      <dgm:t>
        <a:bodyPr/>
        <a:lstStyle/>
        <a:p>
          <a:endParaRPr lang="en-GB" sz="2000"/>
        </a:p>
      </dgm:t>
    </dgm:pt>
    <dgm:pt modelId="{052834B1-AEB2-4D78-B5DE-E8C977D28386}">
      <dgm:prSet phldrT="[Text]" custT="1"/>
      <dgm:spPr/>
      <dgm:t>
        <a:bodyPr/>
        <a:lstStyle/>
        <a:p>
          <a:r>
            <a:rPr lang="el-GR" sz="1600" dirty="0"/>
            <a:t>Νομισματική Πολιτική</a:t>
          </a:r>
          <a:endParaRPr lang="en-GB" sz="1600" dirty="0"/>
        </a:p>
      </dgm:t>
    </dgm:pt>
    <dgm:pt modelId="{68772BA0-A193-4AE2-84D6-314DC5B4D932}" type="parTrans" cxnId="{A7011C11-8DD9-4868-BC2E-E3090C09F21F}">
      <dgm:prSet/>
      <dgm:spPr/>
      <dgm:t>
        <a:bodyPr/>
        <a:lstStyle/>
        <a:p>
          <a:endParaRPr lang="en-GB" sz="2000"/>
        </a:p>
      </dgm:t>
    </dgm:pt>
    <dgm:pt modelId="{FBD42A16-ECC3-43C5-B409-E949EC848349}" type="sibTrans" cxnId="{A7011C11-8DD9-4868-BC2E-E3090C09F21F}">
      <dgm:prSet/>
      <dgm:spPr/>
      <dgm:t>
        <a:bodyPr/>
        <a:lstStyle/>
        <a:p>
          <a:endParaRPr lang="en-GB" sz="2000"/>
        </a:p>
      </dgm:t>
    </dgm:pt>
    <dgm:pt modelId="{AEED83CD-F98B-4165-AE75-CDAE523DA16F}">
      <dgm:prSet phldrT="[Text]" custT="1"/>
      <dgm:spPr/>
      <dgm:t>
        <a:bodyPr/>
        <a:lstStyle/>
        <a:p>
          <a:r>
            <a:rPr lang="el-GR" sz="1600" dirty="0"/>
            <a:t>Επένδυση στο ανθρώπινο δυναμικό</a:t>
          </a:r>
          <a:endParaRPr lang="en-GB" sz="1600" dirty="0"/>
        </a:p>
      </dgm:t>
    </dgm:pt>
    <dgm:pt modelId="{FDBC7ABE-A656-475E-8143-ECBC30A34F35}" type="parTrans" cxnId="{D08F1F48-7917-4D4C-9372-061FC99B822E}">
      <dgm:prSet/>
      <dgm:spPr/>
      <dgm:t>
        <a:bodyPr/>
        <a:lstStyle/>
        <a:p>
          <a:endParaRPr lang="en-GB" sz="2000"/>
        </a:p>
      </dgm:t>
    </dgm:pt>
    <dgm:pt modelId="{9B84B923-3538-4AF2-8CFA-DF02E7086CFE}" type="sibTrans" cxnId="{D08F1F48-7917-4D4C-9372-061FC99B822E}">
      <dgm:prSet/>
      <dgm:spPr/>
      <dgm:t>
        <a:bodyPr/>
        <a:lstStyle/>
        <a:p>
          <a:endParaRPr lang="en-GB" sz="2000"/>
        </a:p>
      </dgm:t>
    </dgm:pt>
    <dgm:pt modelId="{9073DC32-B224-435C-A21B-02F024C91FF6}">
      <dgm:prSet phldrT="[Text]" custT="1"/>
      <dgm:spPr/>
      <dgm:t>
        <a:bodyPr/>
        <a:lstStyle/>
        <a:p>
          <a:r>
            <a:rPr lang="el-GR" sz="1600" dirty="0"/>
            <a:t>Αναβάθμιση δεξιοτήτων, (επανα-)κατάρτιση, εκπαίδευση</a:t>
          </a:r>
          <a:endParaRPr lang="en-GB" sz="1600" dirty="0"/>
        </a:p>
      </dgm:t>
    </dgm:pt>
    <dgm:pt modelId="{472EA0F7-DDF1-4E15-95EF-EA3622738BE8}" type="parTrans" cxnId="{324C496E-FA2F-48E0-9454-3635EE613B88}">
      <dgm:prSet/>
      <dgm:spPr/>
      <dgm:t>
        <a:bodyPr/>
        <a:lstStyle/>
        <a:p>
          <a:endParaRPr lang="en-GB" sz="2000"/>
        </a:p>
      </dgm:t>
    </dgm:pt>
    <dgm:pt modelId="{C67DC4FA-C830-4796-BB90-850C5F5987D9}" type="sibTrans" cxnId="{324C496E-FA2F-48E0-9454-3635EE613B88}">
      <dgm:prSet/>
      <dgm:spPr/>
      <dgm:t>
        <a:bodyPr/>
        <a:lstStyle/>
        <a:p>
          <a:endParaRPr lang="en-GB" sz="2000"/>
        </a:p>
      </dgm:t>
    </dgm:pt>
    <dgm:pt modelId="{1BE83AF8-9B13-4607-9646-D1A2425EF78F}">
      <dgm:prSet custT="1"/>
      <dgm:spPr/>
      <dgm:t>
        <a:bodyPr/>
        <a:lstStyle/>
        <a:p>
          <a:r>
            <a:rPr lang="el-GR" sz="1600" dirty="0"/>
            <a:t>Αύξηση κρατικών δαπανών</a:t>
          </a:r>
          <a:endParaRPr lang="en-GB" sz="1600" dirty="0"/>
        </a:p>
      </dgm:t>
    </dgm:pt>
    <dgm:pt modelId="{665BBF57-51AF-4CD1-B112-E0DEC73DE9E3}" type="parTrans" cxnId="{F786AE40-A849-4BAE-AF7C-BD8D051E5868}">
      <dgm:prSet/>
      <dgm:spPr/>
      <dgm:t>
        <a:bodyPr/>
        <a:lstStyle/>
        <a:p>
          <a:endParaRPr lang="en-GB" sz="2000"/>
        </a:p>
      </dgm:t>
    </dgm:pt>
    <dgm:pt modelId="{AE5CDA8A-6DE4-4D26-A1CB-E505B550D219}" type="sibTrans" cxnId="{F786AE40-A849-4BAE-AF7C-BD8D051E5868}">
      <dgm:prSet/>
      <dgm:spPr/>
      <dgm:t>
        <a:bodyPr/>
        <a:lstStyle/>
        <a:p>
          <a:endParaRPr lang="en-GB" sz="2000"/>
        </a:p>
      </dgm:t>
    </dgm:pt>
    <dgm:pt modelId="{1D6276C8-D006-4900-B66C-CFA6333A6623}">
      <dgm:prSet custT="1"/>
      <dgm:spPr/>
      <dgm:t>
        <a:bodyPr/>
        <a:lstStyle/>
        <a:p>
          <a:r>
            <a:rPr lang="el-GR" sz="1600" dirty="0"/>
            <a:t>Μείωση φόρων</a:t>
          </a:r>
          <a:endParaRPr lang="en-GB" sz="1600" dirty="0"/>
        </a:p>
      </dgm:t>
    </dgm:pt>
    <dgm:pt modelId="{3B3B99E6-1631-4FC7-9841-DEC28D706D9A}" type="parTrans" cxnId="{B7C25788-CF11-4E3A-9F74-ED4FFC9711E7}">
      <dgm:prSet/>
      <dgm:spPr/>
      <dgm:t>
        <a:bodyPr/>
        <a:lstStyle/>
        <a:p>
          <a:endParaRPr lang="en-GB" sz="2000"/>
        </a:p>
      </dgm:t>
    </dgm:pt>
    <dgm:pt modelId="{3E007D76-AF47-423B-B0EF-370D3AD46C3F}" type="sibTrans" cxnId="{B7C25788-CF11-4E3A-9F74-ED4FFC9711E7}">
      <dgm:prSet/>
      <dgm:spPr/>
      <dgm:t>
        <a:bodyPr/>
        <a:lstStyle/>
        <a:p>
          <a:endParaRPr lang="en-GB" sz="2000"/>
        </a:p>
      </dgm:t>
    </dgm:pt>
    <dgm:pt modelId="{B6F7DA9A-7F1F-4A87-9318-6D861F316880}">
      <dgm:prSet custT="1"/>
      <dgm:spPr/>
      <dgm:t>
        <a:bodyPr/>
        <a:lstStyle/>
        <a:p>
          <a:r>
            <a:rPr lang="el-GR" sz="1600" dirty="0"/>
            <a:t>Μείωση επιτοκίων</a:t>
          </a:r>
          <a:endParaRPr lang="en-GB" sz="1600" dirty="0"/>
        </a:p>
      </dgm:t>
    </dgm:pt>
    <dgm:pt modelId="{962081B4-A74A-4137-A316-75D90075F49B}" type="parTrans" cxnId="{6FD65ED9-4406-492C-B08D-0F08F0AD442B}">
      <dgm:prSet/>
      <dgm:spPr/>
      <dgm:t>
        <a:bodyPr/>
        <a:lstStyle/>
        <a:p>
          <a:endParaRPr lang="en-GB" sz="2000"/>
        </a:p>
      </dgm:t>
    </dgm:pt>
    <dgm:pt modelId="{048EB860-2F26-410F-987D-76A1EFFA57B3}" type="sibTrans" cxnId="{6FD65ED9-4406-492C-B08D-0F08F0AD442B}">
      <dgm:prSet/>
      <dgm:spPr/>
      <dgm:t>
        <a:bodyPr/>
        <a:lstStyle/>
        <a:p>
          <a:endParaRPr lang="en-GB" sz="2000"/>
        </a:p>
      </dgm:t>
    </dgm:pt>
    <dgm:pt modelId="{4B232DCB-8B7D-4E88-BCF4-BD303597E559}" type="pres">
      <dgm:prSet presAssocID="{2449C8E3-0BD2-4415-8165-704CDD5E23C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B3E8789-1907-4CEA-83AA-9FA48EDE6820}" type="pres">
      <dgm:prSet presAssocID="{ECD54829-BF6C-4EB9-AE24-5D81773DB109}" presName="hierRoot1" presStyleCnt="0"/>
      <dgm:spPr/>
    </dgm:pt>
    <dgm:pt modelId="{35366E7D-620F-4F17-BCDF-27A77BB92B27}" type="pres">
      <dgm:prSet presAssocID="{ECD54829-BF6C-4EB9-AE24-5D81773DB109}" presName="composite" presStyleCnt="0"/>
      <dgm:spPr/>
    </dgm:pt>
    <dgm:pt modelId="{1C327FAC-9635-48BC-845C-1B629C5F5342}" type="pres">
      <dgm:prSet presAssocID="{ECD54829-BF6C-4EB9-AE24-5D81773DB109}" presName="background" presStyleLbl="node0" presStyleIdx="0" presStyleCnt="1"/>
      <dgm:spPr/>
    </dgm:pt>
    <dgm:pt modelId="{A48CA6C6-7891-42AF-B99E-C52ABED32FBE}" type="pres">
      <dgm:prSet presAssocID="{ECD54829-BF6C-4EB9-AE24-5D81773DB109}" presName="text" presStyleLbl="fgAcc0" presStyleIdx="0" presStyleCnt="1">
        <dgm:presLayoutVars>
          <dgm:chPref val="3"/>
        </dgm:presLayoutVars>
      </dgm:prSet>
      <dgm:spPr/>
    </dgm:pt>
    <dgm:pt modelId="{A63FF864-E86D-4D7B-842D-9B07FECB745A}" type="pres">
      <dgm:prSet presAssocID="{ECD54829-BF6C-4EB9-AE24-5D81773DB109}" presName="hierChild2" presStyleCnt="0"/>
      <dgm:spPr/>
    </dgm:pt>
    <dgm:pt modelId="{2A735C8F-CDB8-4FD1-8D41-D840A89CBAC2}" type="pres">
      <dgm:prSet presAssocID="{19F976FE-39E4-411D-971C-81C8B6EA757E}" presName="Name10" presStyleLbl="parChTrans1D2" presStyleIdx="0" presStyleCnt="2"/>
      <dgm:spPr/>
    </dgm:pt>
    <dgm:pt modelId="{F943DC25-7F9D-4B92-9A45-8AD1E47EE90E}" type="pres">
      <dgm:prSet presAssocID="{9158F51D-24CD-4646-B41C-E9A75FEC59D1}" presName="hierRoot2" presStyleCnt="0"/>
      <dgm:spPr/>
    </dgm:pt>
    <dgm:pt modelId="{5708B74D-702D-4671-B7F9-4946F29D5AE8}" type="pres">
      <dgm:prSet presAssocID="{9158F51D-24CD-4646-B41C-E9A75FEC59D1}" presName="composite2" presStyleCnt="0"/>
      <dgm:spPr/>
    </dgm:pt>
    <dgm:pt modelId="{FE29658C-60DF-4924-944D-B5CDB1F56DD1}" type="pres">
      <dgm:prSet presAssocID="{9158F51D-24CD-4646-B41C-E9A75FEC59D1}" presName="background2" presStyleLbl="node2" presStyleIdx="0" presStyleCnt="2"/>
      <dgm:spPr/>
    </dgm:pt>
    <dgm:pt modelId="{92E1974C-C3B1-4E80-8AB1-3B22EF077D4C}" type="pres">
      <dgm:prSet presAssocID="{9158F51D-24CD-4646-B41C-E9A75FEC59D1}" presName="text2" presStyleLbl="fgAcc2" presStyleIdx="0" presStyleCnt="2">
        <dgm:presLayoutVars>
          <dgm:chPref val="3"/>
        </dgm:presLayoutVars>
      </dgm:prSet>
      <dgm:spPr/>
    </dgm:pt>
    <dgm:pt modelId="{FF614FEA-2AA9-4E6D-BB96-CACB11CBAC29}" type="pres">
      <dgm:prSet presAssocID="{9158F51D-24CD-4646-B41C-E9A75FEC59D1}" presName="hierChild3" presStyleCnt="0"/>
      <dgm:spPr/>
    </dgm:pt>
    <dgm:pt modelId="{CBA42DAC-B092-4E85-974C-A7D693606E00}" type="pres">
      <dgm:prSet presAssocID="{D299FABE-2B8E-4CD4-850E-4BC222BCD62C}" presName="Name17" presStyleLbl="parChTrans1D3" presStyleIdx="0" presStyleCnt="3"/>
      <dgm:spPr/>
    </dgm:pt>
    <dgm:pt modelId="{9BDB9D7E-1705-4AC9-BCA6-E8B1207E7E23}" type="pres">
      <dgm:prSet presAssocID="{713F5E24-739E-4959-8D21-A54EBC11F2AF}" presName="hierRoot3" presStyleCnt="0"/>
      <dgm:spPr/>
    </dgm:pt>
    <dgm:pt modelId="{DA2638DE-547B-4C57-BB41-9CE4DFC39AEF}" type="pres">
      <dgm:prSet presAssocID="{713F5E24-739E-4959-8D21-A54EBC11F2AF}" presName="composite3" presStyleCnt="0"/>
      <dgm:spPr/>
    </dgm:pt>
    <dgm:pt modelId="{E5EE5A1F-C36D-4EB3-8F98-7517B22F5992}" type="pres">
      <dgm:prSet presAssocID="{713F5E24-739E-4959-8D21-A54EBC11F2AF}" presName="background3" presStyleLbl="node3" presStyleIdx="0" presStyleCnt="3"/>
      <dgm:spPr/>
    </dgm:pt>
    <dgm:pt modelId="{6DB2C283-8499-4C8A-B490-1ACD89BD2849}" type="pres">
      <dgm:prSet presAssocID="{713F5E24-739E-4959-8D21-A54EBC11F2AF}" presName="text3" presStyleLbl="fgAcc3" presStyleIdx="0" presStyleCnt="3">
        <dgm:presLayoutVars>
          <dgm:chPref val="3"/>
        </dgm:presLayoutVars>
      </dgm:prSet>
      <dgm:spPr/>
    </dgm:pt>
    <dgm:pt modelId="{416D6798-DC2B-4F8D-A425-42BF67DC8264}" type="pres">
      <dgm:prSet presAssocID="{713F5E24-739E-4959-8D21-A54EBC11F2AF}" presName="hierChild4" presStyleCnt="0"/>
      <dgm:spPr/>
    </dgm:pt>
    <dgm:pt modelId="{3C88C24A-B223-4C56-8031-65128BBB9A5B}" type="pres">
      <dgm:prSet presAssocID="{665BBF57-51AF-4CD1-B112-E0DEC73DE9E3}" presName="Name23" presStyleLbl="parChTrans1D4" presStyleIdx="0" presStyleCnt="3"/>
      <dgm:spPr/>
    </dgm:pt>
    <dgm:pt modelId="{1B614045-BEA7-476B-B98E-BC98F5D70F1E}" type="pres">
      <dgm:prSet presAssocID="{1BE83AF8-9B13-4607-9646-D1A2425EF78F}" presName="hierRoot4" presStyleCnt="0"/>
      <dgm:spPr/>
    </dgm:pt>
    <dgm:pt modelId="{295328BA-8AF3-4E7A-BBEE-3746342B13B9}" type="pres">
      <dgm:prSet presAssocID="{1BE83AF8-9B13-4607-9646-D1A2425EF78F}" presName="composite4" presStyleCnt="0"/>
      <dgm:spPr/>
    </dgm:pt>
    <dgm:pt modelId="{593C71DB-5A26-4AA7-84E6-26B4B5972B0F}" type="pres">
      <dgm:prSet presAssocID="{1BE83AF8-9B13-4607-9646-D1A2425EF78F}" presName="background4" presStyleLbl="node4" presStyleIdx="0" presStyleCnt="3"/>
      <dgm:spPr/>
    </dgm:pt>
    <dgm:pt modelId="{0B2BE9FD-D797-47E9-8C7A-FECE2F33288A}" type="pres">
      <dgm:prSet presAssocID="{1BE83AF8-9B13-4607-9646-D1A2425EF78F}" presName="text4" presStyleLbl="fgAcc4" presStyleIdx="0" presStyleCnt="3">
        <dgm:presLayoutVars>
          <dgm:chPref val="3"/>
        </dgm:presLayoutVars>
      </dgm:prSet>
      <dgm:spPr/>
    </dgm:pt>
    <dgm:pt modelId="{E08315A0-6151-40A0-8BBA-C78A1FF88AE0}" type="pres">
      <dgm:prSet presAssocID="{1BE83AF8-9B13-4607-9646-D1A2425EF78F}" presName="hierChild5" presStyleCnt="0"/>
      <dgm:spPr/>
    </dgm:pt>
    <dgm:pt modelId="{77FF365C-5548-4C79-98BE-E3156A63E988}" type="pres">
      <dgm:prSet presAssocID="{3B3B99E6-1631-4FC7-9841-DEC28D706D9A}" presName="Name23" presStyleLbl="parChTrans1D4" presStyleIdx="1" presStyleCnt="3"/>
      <dgm:spPr/>
    </dgm:pt>
    <dgm:pt modelId="{E14AA8AF-96B2-44BB-89FC-C1AA1E633CA0}" type="pres">
      <dgm:prSet presAssocID="{1D6276C8-D006-4900-B66C-CFA6333A6623}" presName="hierRoot4" presStyleCnt="0"/>
      <dgm:spPr/>
    </dgm:pt>
    <dgm:pt modelId="{07132232-9D7B-4DD7-B464-7CF47E50D178}" type="pres">
      <dgm:prSet presAssocID="{1D6276C8-D006-4900-B66C-CFA6333A6623}" presName="composite4" presStyleCnt="0"/>
      <dgm:spPr/>
    </dgm:pt>
    <dgm:pt modelId="{E5E5EAA6-692D-49D2-AD67-916455B47923}" type="pres">
      <dgm:prSet presAssocID="{1D6276C8-D006-4900-B66C-CFA6333A6623}" presName="background4" presStyleLbl="node4" presStyleIdx="1" presStyleCnt="3"/>
      <dgm:spPr/>
    </dgm:pt>
    <dgm:pt modelId="{5DC73E4D-9FBB-40EF-BC31-6F5EEF43A5A9}" type="pres">
      <dgm:prSet presAssocID="{1D6276C8-D006-4900-B66C-CFA6333A6623}" presName="text4" presStyleLbl="fgAcc4" presStyleIdx="1" presStyleCnt="3">
        <dgm:presLayoutVars>
          <dgm:chPref val="3"/>
        </dgm:presLayoutVars>
      </dgm:prSet>
      <dgm:spPr/>
    </dgm:pt>
    <dgm:pt modelId="{D32EF8D1-BA9E-41C4-8A96-1B3CC06FED39}" type="pres">
      <dgm:prSet presAssocID="{1D6276C8-D006-4900-B66C-CFA6333A6623}" presName="hierChild5" presStyleCnt="0"/>
      <dgm:spPr/>
    </dgm:pt>
    <dgm:pt modelId="{7FD03ECD-57D2-453B-A61E-F4A73B1C8138}" type="pres">
      <dgm:prSet presAssocID="{68772BA0-A193-4AE2-84D6-314DC5B4D932}" presName="Name17" presStyleLbl="parChTrans1D3" presStyleIdx="1" presStyleCnt="3"/>
      <dgm:spPr/>
    </dgm:pt>
    <dgm:pt modelId="{23E6D274-9DCB-4CB0-9A46-1212A644A24D}" type="pres">
      <dgm:prSet presAssocID="{052834B1-AEB2-4D78-B5DE-E8C977D28386}" presName="hierRoot3" presStyleCnt="0"/>
      <dgm:spPr/>
    </dgm:pt>
    <dgm:pt modelId="{4E02885E-50F5-4F0A-817E-BC509335A9BB}" type="pres">
      <dgm:prSet presAssocID="{052834B1-AEB2-4D78-B5DE-E8C977D28386}" presName="composite3" presStyleCnt="0"/>
      <dgm:spPr/>
    </dgm:pt>
    <dgm:pt modelId="{ECF363D2-F106-4075-99E1-C5EB56687E42}" type="pres">
      <dgm:prSet presAssocID="{052834B1-AEB2-4D78-B5DE-E8C977D28386}" presName="background3" presStyleLbl="node3" presStyleIdx="1" presStyleCnt="3"/>
      <dgm:spPr/>
    </dgm:pt>
    <dgm:pt modelId="{73AFBA48-9534-403E-A2DE-761C6F0A122D}" type="pres">
      <dgm:prSet presAssocID="{052834B1-AEB2-4D78-B5DE-E8C977D28386}" presName="text3" presStyleLbl="fgAcc3" presStyleIdx="1" presStyleCnt="3">
        <dgm:presLayoutVars>
          <dgm:chPref val="3"/>
        </dgm:presLayoutVars>
      </dgm:prSet>
      <dgm:spPr/>
    </dgm:pt>
    <dgm:pt modelId="{6D8E91FF-98C2-4C33-9865-AE442E857AD1}" type="pres">
      <dgm:prSet presAssocID="{052834B1-AEB2-4D78-B5DE-E8C977D28386}" presName="hierChild4" presStyleCnt="0"/>
      <dgm:spPr/>
    </dgm:pt>
    <dgm:pt modelId="{512CF474-F8B3-4263-A387-39F26450FA97}" type="pres">
      <dgm:prSet presAssocID="{962081B4-A74A-4137-A316-75D90075F49B}" presName="Name23" presStyleLbl="parChTrans1D4" presStyleIdx="2" presStyleCnt="3"/>
      <dgm:spPr/>
    </dgm:pt>
    <dgm:pt modelId="{8124280D-FEDF-424E-A4C6-44ED6857FCF2}" type="pres">
      <dgm:prSet presAssocID="{B6F7DA9A-7F1F-4A87-9318-6D861F316880}" presName="hierRoot4" presStyleCnt="0"/>
      <dgm:spPr/>
    </dgm:pt>
    <dgm:pt modelId="{7D2600E3-EA0E-4B00-A91E-B22FEA5B2CC3}" type="pres">
      <dgm:prSet presAssocID="{B6F7DA9A-7F1F-4A87-9318-6D861F316880}" presName="composite4" presStyleCnt="0"/>
      <dgm:spPr/>
    </dgm:pt>
    <dgm:pt modelId="{DE7EA9F1-3640-492D-B89C-BBA621468C04}" type="pres">
      <dgm:prSet presAssocID="{B6F7DA9A-7F1F-4A87-9318-6D861F316880}" presName="background4" presStyleLbl="node4" presStyleIdx="2" presStyleCnt="3"/>
      <dgm:spPr/>
    </dgm:pt>
    <dgm:pt modelId="{EB5E4323-5450-44EE-91C0-92F29C2D798C}" type="pres">
      <dgm:prSet presAssocID="{B6F7DA9A-7F1F-4A87-9318-6D861F316880}" presName="text4" presStyleLbl="fgAcc4" presStyleIdx="2" presStyleCnt="3">
        <dgm:presLayoutVars>
          <dgm:chPref val="3"/>
        </dgm:presLayoutVars>
      </dgm:prSet>
      <dgm:spPr/>
    </dgm:pt>
    <dgm:pt modelId="{20C4AB8D-05A6-4B53-A829-7E08AFB2F88B}" type="pres">
      <dgm:prSet presAssocID="{B6F7DA9A-7F1F-4A87-9318-6D861F316880}" presName="hierChild5" presStyleCnt="0"/>
      <dgm:spPr/>
    </dgm:pt>
    <dgm:pt modelId="{B2F79302-E0AE-4CD4-B00C-EE8150347D9E}" type="pres">
      <dgm:prSet presAssocID="{FDBC7ABE-A656-475E-8143-ECBC30A34F35}" presName="Name10" presStyleLbl="parChTrans1D2" presStyleIdx="1" presStyleCnt="2"/>
      <dgm:spPr/>
    </dgm:pt>
    <dgm:pt modelId="{0F138E31-6522-4BAA-BA0B-80D75B368B04}" type="pres">
      <dgm:prSet presAssocID="{AEED83CD-F98B-4165-AE75-CDAE523DA16F}" presName="hierRoot2" presStyleCnt="0"/>
      <dgm:spPr/>
    </dgm:pt>
    <dgm:pt modelId="{86493FEF-2CB4-425C-AD19-0BF3FBFFBFE5}" type="pres">
      <dgm:prSet presAssocID="{AEED83CD-F98B-4165-AE75-CDAE523DA16F}" presName="composite2" presStyleCnt="0"/>
      <dgm:spPr/>
    </dgm:pt>
    <dgm:pt modelId="{35677161-9C94-454B-8449-1106FA004B9C}" type="pres">
      <dgm:prSet presAssocID="{AEED83CD-F98B-4165-AE75-CDAE523DA16F}" presName="background2" presStyleLbl="node2" presStyleIdx="1" presStyleCnt="2"/>
      <dgm:spPr/>
    </dgm:pt>
    <dgm:pt modelId="{D902DDE5-FB20-418B-B626-6004C72A6FCC}" type="pres">
      <dgm:prSet presAssocID="{AEED83CD-F98B-4165-AE75-CDAE523DA16F}" presName="text2" presStyleLbl="fgAcc2" presStyleIdx="1" presStyleCnt="2">
        <dgm:presLayoutVars>
          <dgm:chPref val="3"/>
        </dgm:presLayoutVars>
      </dgm:prSet>
      <dgm:spPr/>
    </dgm:pt>
    <dgm:pt modelId="{3A555B05-4982-4C72-B78F-950E9C64C598}" type="pres">
      <dgm:prSet presAssocID="{AEED83CD-F98B-4165-AE75-CDAE523DA16F}" presName="hierChild3" presStyleCnt="0"/>
      <dgm:spPr/>
    </dgm:pt>
    <dgm:pt modelId="{AC83A07E-9C98-46A7-ADC4-F889B9A93303}" type="pres">
      <dgm:prSet presAssocID="{472EA0F7-DDF1-4E15-95EF-EA3622738BE8}" presName="Name17" presStyleLbl="parChTrans1D3" presStyleIdx="2" presStyleCnt="3"/>
      <dgm:spPr/>
    </dgm:pt>
    <dgm:pt modelId="{1AE8E297-FE57-4929-8065-CE194B9EE8AA}" type="pres">
      <dgm:prSet presAssocID="{9073DC32-B224-435C-A21B-02F024C91FF6}" presName="hierRoot3" presStyleCnt="0"/>
      <dgm:spPr/>
    </dgm:pt>
    <dgm:pt modelId="{F1EE6135-C06C-4E38-A6B9-C0E2A55AF6A2}" type="pres">
      <dgm:prSet presAssocID="{9073DC32-B224-435C-A21B-02F024C91FF6}" presName="composite3" presStyleCnt="0"/>
      <dgm:spPr/>
    </dgm:pt>
    <dgm:pt modelId="{CD8DDC34-6EB9-42E8-9F18-7C4125383835}" type="pres">
      <dgm:prSet presAssocID="{9073DC32-B224-435C-A21B-02F024C91FF6}" presName="background3" presStyleLbl="node3" presStyleIdx="2" presStyleCnt="3"/>
      <dgm:spPr/>
    </dgm:pt>
    <dgm:pt modelId="{D8EACBB1-EBAC-4BC8-BBC6-5CB6CF2FED4E}" type="pres">
      <dgm:prSet presAssocID="{9073DC32-B224-435C-A21B-02F024C91FF6}" presName="text3" presStyleLbl="fgAcc3" presStyleIdx="2" presStyleCnt="3" custScaleX="151835">
        <dgm:presLayoutVars>
          <dgm:chPref val="3"/>
        </dgm:presLayoutVars>
      </dgm:prSet>
      <dgm:spPr/>
    </dgm:pt>
    <dgm:pt modelId="{0E616987-92EA-40D1-A1C9-6B9F388DF6EF}" type="pres">
      <dgm:prSet presAssocID="{9073DC32-B224-435C-A21B-02F024C91FF6}" presName="hierChild4" presStyleCnt="0"/>
      <dgm:spPr/>
    </dgm:pt>
  </dgm:ptLst>
  <dgm:cxnLst>
    <dgm:cxn modelId="{A7011C11-8DD9-4868-BC2E-E3090C09F21F}" srcId="{9158F51D-24CD-4646-B41C-E9A75FEC59D1}" destId="{052834B1-AEB2-4D78-B5DE-E8C977D28386}" srcOrd="1" destOrd="0" parTransId="{68772BA0-A193-4AE2-84D6-314DC5B4D932}" sibTransId="{FBD42A16-ECC3-43C5-B409-E949EC848349}"/>
    <dgm:cxn modelId="{080F891F-649C-41FB-91C5-C116E30C4DCE}" type="presOf" srcId="{3B3B99E6-1631-4FC7-9841-DEC28D706D9A}" destId="{77FF365C-5548-4C79-98BE-E3156A63E988}" srcOrd="0" destOrd="0" presId="urn:microsoft.com/office/officeart/2005/8/layout/hierarchy1"/>
    <dgm:cxn modelId="{76BB7D29-9636-4E4D-9871-67A4AF04CF98}" type="presOf" srcId="{AEED83CD-F98B-4165-AE75-CDAE523DA16F}" destId="{D902DDE5-FB20-418B-B626-6004C72A6FCC}" srcOrd="0" destOrd="0" presId="urn:microsoft.com/office/officeart/2005/8/layout/hierarchy1"/>
    <dgm:cxn modelId="{5936642A-EBA2-4D3E-A74F-F1E2922A4125}" type="presOf" srcId="{ECD54829-BF6C-4EB9-AE24-5D81773DB109}" destId="{A48CA6C6-7891-42AF-B99E-C52ABED32FBE}" srcOrd="0" destOrd="0" presId="urn:microsoft.com/office/officeart/2005/8/layout/hierarchy1"/>
    <dgm:cxn modelId="{099FB52B-BAE5-492C-A081-2AD5BDD5E801}" type="presOf" srcId="{962081B4-A74A-4137-A316-75D90075F49B}" destId="{512CF474-F8B3-4263-A387-39F26450FA97}" srcOrd="0" destOrd="0" presId="urn:microsoft.com/office/officeart/2005/8/layout/hierarchy1"/>
    <dgm:cxn modelId="{379B482F-C67B-4B56-8D10-AC24FBEC0337}" type="presOf" srcId="{713F5E24-739E-4959-8D21-A54EBC11F2AF}" destId="{6DB2C283-8499-4C8A-B490-1ACD89BD2849}" srcOrd="0" destOrd="0" presId="urn:microsoft.com/office/officeart/2005/8/layout/hierarchy1"/>
    <dgm:cxn modelId="{AA90A232-B6AD-44F2-BB7F-F1E3EEECFCEA}" type="presOf" srcId="{2449C8E3-0BD2-4415-8165-704CDD5E23CE}" destId="{4B232DCB-8B7D-4E88-BCF4-BD303597E559}" srcOrd="0" destOrd="0" presId="urn:microsoft.com/office/officeart/2005/8/layout/hierarchy1"/>
    <dgm:cxn modelId="{1EDBD335-D5A3-49DB-96A0-49F663CBBC19}" type="presOf" srcId="{1BE83AF8-9B13-4607-9646-D1A2425EF78F}" destId="{0B2BE9FD-D797-47E9-8C7A-FECE2F33288A}" srcOrd="0" destOrd="0" presId="urn:microsoft.com/office/officeart/2005/8/layout/hierarchy1"/>
    <dgm:cxn modelId="{63979837-E7AF-4D31-8530-0D44A4D4FE72}" type="presOf" srcId="{665BBF57-51AF-4CD1-B112-E0DEC73DE9E3}" destId="{3C88C24A-B223-4C56-8031-65128BBB9A5B}" srcOrd="0" destOrd="0" presId="urn:microsoft.com/office/officeart/2005/8/layout/hierarchy1"/>
    <dgm:cxn modelId="{CF5EFA38-AA12-4A1F-BCDD-8F61B2873278}" type="presOf" srcId="{472EA0F7-DDF1-4E15-95EF-EA3622738BE8}" destId="{AC83A07E-9C98-46A7-ADC4-F889B9A93303}" srcOrd="0" destOrd="0" presId="urn:microsoft.com/office/officeart/2005/8/layout/hierarchy1"/>
    <dgm:cxn modelId="{F786AE40-A849-4BAE-AF7C-BD8D051E5868}" srcId="{713F5E24-739E-4959-8D21-A54EBC11F2AF}" destId="{1BE83AF8-9B13-4607-9646-D1A2425EF78F}" srcOrd="0" destOrd="0" parTransId="{665BBF57-51AF-4CD1-B112-E0DEC73DE9E3}" sibTransId="{AE5CDA8A-6DE4-4D26-A1CB-E505B550D219}"/>
    <dgm:cxn modelId="{D08F1F48-7917-4D4C-9372-061FC99B822E}" srcId="{ECD54829-BF6C-4EB9-AE24-5D81773DB109}" destId="{AEED83CD-F98B-4165-AE75-CDAE523DA16F}" srcOrd="1" destOrd="0" parTransId="{FDBC7ABE-A656-475E-8143-ECBC30A34F35}" sibTransId="{9B84B923-3538-4AF2-8CFA-DF02E7086CFE}"/>
    <dgm:cxn modelId="{DB96064B-412B-4D2D-9E84-76D969E248E3}" type="presOf" srcId="{9073DC32-B224-435C-A21B-02F024C91FF6}" destId="{D8EACBB1-EBAC-4BC8-BBC6-5CB6CF2FED4E}" srcOrd="0" destOrd="0" presId="urn:microsoft.com/office/officeart/2005/8/layout/hierarchy1"/>
    <dgm:cxn modelId="{324C496E-FA2F-48E0-9454-3635EE613B88}" srcId="{AEED83CD-F98B-4165-AE75-CDAE523DA16F}" destId="{9073DC32-B224-435C-A21B-02F024C91FF6}" srcOrd="0" destOrd="0" parTransId="{472EA0F7-DDF1-4E15-95EF-EA3622738BE8}" sibTransId="{C67DC4FA-C830-4796-BB90-850C5F5987D9}"/>
    <dgm:cxn modelId="{02534F4E-E164-4FE7-AE77-2770945D72CA}" type="presOf" srcId="{1D6276C8-D006-4900-B66C-CFA6333A6623}" destId="{5DC73E4D-9FBB-40EF-BC31-6F5EEF43A5A9}" srcOrd="0" destOrd="0" presId="urn:microsoft.com/office/officeart/2005/8/layout/hierarchy1"/>
    <dgm:cxn modelId="{43A9BD7D-666B-47BB-B1A7-EE2CB06C8887}" srcId="{2449C8E3-0BD2-4415-8165-704CDD5E23CE}" destId="{ECD54829-BF6C-4EB9-AE24-5D81773DB109}" srcOrd="0" destOrd="0" parTransId="{73CF6A7D-28D6-4304-BEF4-895232D02AF8}" sibTransId="{337EF561-3D36-4DB1-B4A7-FCA425D8ACEB}"/>
    <dgm:cxn modelId="{63647588-902D-4EE3-A788-C50CB3DE3573}" type="presOf" srcId="{68772BA0-A193-4AE2-84D6-314DC5B4D932}" destId="{7FD03ECD-57D2-453B-A61E-F4A73B1C8138}" srcOrd="0" destOrd="0" presId="urn:microsoft.com/office/officeart/2005/8/layout/hierarchy1"/>
    <dgm:cxn modelId="{B7C25788-CF11-4E3A-9F74-ED4FFC9711E7}" srcId="{713F5E24-739E-4959-8D21-A54EBC11F2AF}" destId="{1D6276C8-D006-4900-B66C-CFA6333A6623}" srcOrd="1" destOrd="0" parTransId="{3B3B99E6-1631-4FC7-9841-DEC28D706D9A}" sibTransId="{3E007D76-AF47-423B-B0EF-370D3AD46C3F}"/>
    <dgm:cxn modelId="{D2CDD089-DDB1-466B-AA8F-3C775AAB4ADF}" type="presOf" srcId="{9158F51D-24CD-4646-B41C-E9A75FEC59D1}" destId="{92E1974C-C3B1-4E80-8AB1-3B22EF077D4C}" srcOrd="0" destOrd="0" presId="urn:microsoft.com/office/officeart/2005/8/layout/hierarchy1"/>
    <dgm:cxn modelId="{7C92AA8C-15A6-4951-A340-C5ADFBF35060}" srcId="{ECD54829-BF6C-4EB9-AE24-5D81773DB109}" destId="{9158F51D-24CD-4646-B41C-E9A75FEC59D1}" srcOrd="0" destOrd="0" parTransId="{19F976FE-39E4-411D-971C-81C8B6EA757E}" sibTransId="{91775DE1-3C12-443B-95D3-DEF76F07F48F}"/>
    <dgm:cxn modelId="{D41ADDA4-F8EC-4F4D-894C-5618AA15F1FA}" srcId="{9158F51D-24CD-4646-B41C-E9A75FEC59D1}" destId="{713F5E24-739E-4959-8D21-A54EBC11F2AF}" srcOrd="0" destOrd="0" parTransId="{D299FABE-2B8E-4CD4-850E-4BC222BCD62C}" sibTransId="{2E30285A-4C64-4815-8394-018AC3132228}"/>
    <dgm:cxn modelId="{6B8B2EA7-62CB-4579-BFD2-B6CAA9520C2F}" type="presOf" srcId="{D299FABE-2B8E-4CD4-850E-4BC222BCD62C}" destId="{CBA42DAC-B092-4E85-974C-A7D693606E00}" srcOrd="0" destOrd="0" presId="urn:microsoft.com/office/officeart/2005/8/layout/hierarchy1"/>
    <dgm:cxn modelId="{2D21DDA7-744A-46FC-B4E3-455B2D180CBD}" type="presOf" srcId="{19F976FE-39E4-411D-971C-81C8B6EA757E}" destId="{2A735C8F-CDB8-4FD1-8D41-D840A89CBAC2}" srcOrd="0" destOrd="0" presId="urn:microsoft.com/office/officeart/2005/8/layout/hierarchy1"/>
    <dgm:cxn modelId="{E90048BA-62D9-4BF2-9D89-B2954C7B50E5}" type="presOf" srcId="{B6F7DA9A-7F1F-4A87-9318-6D861F316880}" destId="{EB5E4323-5450-44EE-91C0-92F29C2D798C}" srcOrd="0" destOrd="0" presId="urn:microsoft.com/office/officeart/2005/8/layout/hierarchy1"/>
    <dgm:cxn modelId="{6FD65ED9-4406-492C-B08D-0F08F0AD442B}" srcId="{052834B1-AEB2-4D78-B5DE-E8C977D28386}" destId="{B6F7DA9A-7F1F-4A87-9318-6D861F316880}" srcOrd="0" destOrd="0" parTransId="{962081B4-A74A-4137-A316-75D90075F49B}" sibTransId="{048EB860-2F26-410F-987D-76A1EFFA57B3}"/>
    <dgm:cxn modelId="{C97AF2E4-28B8-488D-92B9-60783B16560D}" type="presOf" srcId="{052834B1-AEB2-4D78-B5DE-E8C977D28386}" destId="{73AFBA48-9534-403E-A2DE-761C6F0A122D}" srcOrd="0" destOrd="0" presId="urn:microsoft.com/office/officeart/2005/8/layout/hierarchy1"/>
    <dgm:cxn modelId="{36584CF8-B3F2-49D3-96AF-E4DBC379DBAA}" type="presOf" srcId="{FDBC7ABE-A656-475E-8143-ECBC30A34F35}" destId="{B2F79302-E0AE-4CD4-B00C-EE8150347D9E}" srcOrd="0" destOrd="0" presId="urn:microsoft.com/office/officeart/2005/8/layout/hierarchy1"/>
    <dgm:cxn modelId="{1593C24D-440A-4809-8BFA-536D1A988131}" type="presParOf" srcId="{4B232DCB-8B7D-4E88-BCF4-BD303597E559}" destId="{AB3E8789-1907-4CEA-83AA-9FA48EDE6820}" srcOrd="0" destOrd="0" presId="urn:microsoft.com/office/officeart/2005/8/layout/hierarchy1"/>
    <dgm:cxn modelId="{E138821A-B7CD-4E40-8BB1-462170BBEB31}" type="presParOf" srcId="{AB3E8789-1907-4CEA-83AA-9FA48EDE6820}" destId="{35366E7D-620F-4F17-BCDF-27A77BB92B27}" srcOrd="0" destOrd="0" presId="urn:microsoft.com/office/officeart/2005/8/layout/hierarchy1"/>
    <dgm:cxn modelId="{74DA489C-0881-4EC5-BFCA-4BDA4EB57128}" type="presParOf" srcId="{35366E7D-620F-4F17-BCDF-27A77BB92B27}" destId="{1C327FAC-9635-48BC-845C-1B629C5F5342}" srcOrd="0" destOrd="0" presId="urn:microsoft.com/office/officeart/2005/8/layout/hierarchy1"/>
    <dgm:cxn modelId="{A729BA55-1497-4324-A7E4-55233E7ECEE7}" type="presParOf" srcId="{35366E7D-620F-4F17-BCDF-27A77BB92B27}" destId="{A48CA6C6-7891-42AF-B99E-C52ABED32FBE}" srcOrd="1" destOrd="0" presId="urn:microsoft.com/office/officeart/2005/8/layout/hierarchy1"/>
    <dgm:cxn modelId="{26D99835-2C7F-43BB-96E9-7BD25BAF0165}" type="presParOf" srcId="{AB3E8789-1907-4CEA-83AA-9FA48EDE6820}" destId="{A63FF864-E86D-4D7B-842D-9B07FECB745A}" srcOrd="1" destOrd="0" presId="urn:microsoft.com/office/officeart/2005/8/layout/hierarchy1"/>
    <dgm:cxn modelId="{D0A18BA5-AC27-4A9A-92E0-1B4BD194B80F}" type="presParOf" srcId="{A63FF864-E86D-4D7B-842D-9B07FECB745A}" destId="{2A735C8F-CDB8-4FD1-8D41-D840A89CBAC2}" srcOrd="0" destOrd="0" presId="urn:microsoft.com/office/officeart/2005/8/layout/hierarchy1"/>
    <dgm:cxn modelId="{F8D19E90-C85B-48D1-8796-50DFE361E1DD}" type="presParOf" srcId="{A63FF864-E86D-4D7B-842D-9B07FECB745A}" destId="{F943DC25-7F9D-4B92-9A45-8AD1E47EE90E}" srcOrd="1" destOrd="0" presId="urn:microsoft.com/office/officeart/2005/8/layout/hierarchy1"/>
    <dgm:cxn modelId="{4A204D3B-1B56-40F5-88A6-54E9D15BFAAD}" type="presParOf" srcId="{F943DC25-7F9D-4B92-9A45-8AD1E47EE90E}" destId="{5708B74D-702D-4671-B7F9-4946F29D5AE8}" srcOrd="0" destOrd="0" presId="urn:microsoft.com/office/officeart/2005/8/layout/hierarchy1"/>
    <dgm:cxn modelId="{F8447630-8875-4518-BBB4-4E4E80B115E6}" type="presParOf" srcId="{5708B74D-702D-4671-B7F9-4946F29D5AE8}" destId="{FE29658C-60DF-4924-944D-B5CDB1F56DD1}" srcOrd="0" destOrd="0" presId="urn:microsoft.com/office/officeart/2005/8/layout/hierarchy1"/>
    <dgm:cxn modelId="{F18DF0BC-920F-4E06-9DCA-5D1BF5E24010}" type="presParOf" srcId="{5708B74D-702D-4671-B7F9-4946F29D5AE8}" destId="{92E1974C-C3B1-4E80-8AB1-3B22EF077D4C}" srcOrd="1" destOrd="0" presId="urn:microsoft.com/office/officeart/2005/8/layout/hierarchy1"/>
    <dgm:cxn modelId="{541EB00A-88A7-406C-94F2-6523E47D1925}" type="presParOf" srcId="{F943DC25-7F9D-4B92-9A45-8AD1E47EE90E}" destId="{FF614FEA-2AA9-4E6D-BB96-CACB11CBAC29}" srcOrd="1" destOrd="0" presId="urn:microsoft.com/office/officeart/2005/8/layout/hierarchy1"/>
    <dgm:cxn modelId="{CA9DFE2F-089F-409A-B813-9DD61B4208A5}" type="presParOf" srcId="{FF614FEA-2AA9-4E6D-BB96-CACB11CBAC29}" destId="{CBA42DAC-B092-4E85-974C-A7D693606E00}" srcOrd="0" destOrd="0" presId="urn:microsoft.com/office/officeart/2005/8/layout/hierarchy1"/>
    <dgm:cxn modelId="{C7DB660F-3A50-410D-B6F8-0E25D4020FAD}" type="presParOf" srcId="{FF614FEA-2AA9-4E6D-BB96-CACB11CBAC29}" destId="{9BDB9D7E-1705-4AC9-BCA6-E8B1207E7E23}" srcOrd="1" destOrd="0" presId="urn:microsoft.com/office/officeart/2005/8/layout/hierarchy1"/>
    <dgm:cxn modelId="{E09C7EE9-1FF3-4A81-ABB7-7ABEE405D2EC}" type="presParOf" srcId="{9BDB9D7E-1705-4AC9-BCA6-E8B1207E7E23}" destId="{DA2638DE-547B-4C57-BB41-9CE4DFC39AEF}" srcOrd="0" destOrd="0" presId="urn:microsoft.com/office/officeart/2005/8/layout/hierarchy1"/>
    <dgm:cxn modelId="{31F3A1BE-1885-4A76-971F-00AA706C291D}" type="presParOf" srcId="{DA2638DE-547B-4C57-BB41-9CE4DFC39AEF}" destId="{E5EE5A1F-C36D-4EB3-8F98-7517B22F5992}" srcOrd="0" destOrd="0" presId="urn:microsoft.com/office/officeart/2005/8/layout/hierarchy1"/>
    <dgm:cxn modelId="{8D3291E9-7AA1-46E4-894B-6FFFA1FF2967}" type="presParOf" srcId="{DA2638DE-547B-4C57-BB41-9CE4DFC39AEF}" destId="{6DB2C283-8499-4C8A-B490-1ACD89BD2849}" srcOrd="1" destOrd="0" presId="urn:microsoft.com/office/officeart/2005/8/layout/hierarchy1"/>
    <dgm:cxn modelId="{5D4A2267-D1F1-4DC9-8E71-59BF3F92EF83}" type="presParOf" srcId="{9BDB9D7E-1705-4AC9-BCA6-E8B1207E7E23}" destId="{416D6798-DC2B-4F8D-A425-42BF67DC8264}" srcOrd="1" destOrd="0" presId="urn:microsoft.com/office/officeart/2005/8/layout/hierarchy1"/>
    <dgm:cxn modelId="{03CC5A74-77FC-406A-903B-7160B0DA11C9}" type="presParOf" srcId="{416D6798-DC2B-4F8D-A425-42BF67DC8264}" destId="{3C88C24A-B223-4C56-8031-65128BBB9A5B}" srcOrd="0" destOrd="0" presId="urn:microsoft.com/office/officeart/2005/8/layout/hierarchy1"/>
    <dgm:cxn modelId="{A2141AC0-7287-4085-8CE7-24D8B3743146}" type="presParOf" srcId="{416D6798-DC2B-4F8D-A425-42BF67DC8264}" destId="{1B614045-BEA7-476B-B98E-BC98F5D70F1E}" srcOrd="1" destOrd="0" presId="urn:microsoft.com/office/officeart/2005/8/layout/hierarchy1"/>
    <dgm:cxn modelId="{2FF3F86F-5F1F-46B1-8464-8BC0FE844FEC}" type="presParOf" srcId="{1B614045-BEA7-476B-B98E-BC98F5D70F1E}" destId="{295328BA-8AF3-4E7A-BBEE-3746342B13B9}" srcOrd="0" destOrd="0" presId="urn:microsoft.com/office/officeart/2005/8/layout/hierarchy1"/>
    <dgm:cxn modelId="{6699E297-78E3-43A8-A77E-831AC2E2693F}" type="presParOf" srcId="{295328BA-8AF3-4E7A-BBEE-3746342B13B9}" destId="{593C71DB-5A26-4AA7-84E6-26B4B5972B0F}" srcOrd="0" destOrd="0" presId="urn:microsoft.com/office/officeart/2005/8/layout/hierarchy1"/>
    <dgm:cxn modelId="{CA0435B0-3D6E-4EE1-A4A0-12D1CF6C1676}" type="presParOf" srcId="{295328BA-8AF3-4E7A-BBEE-3746342B13B9}" destId="{0B2BE9FD-D797-47E9-8C7A-FECE2F33288A}" srcOrd="1" destOrd="0" presId="urn:microsoft.com/office/officeart/2005/8/layout/hierarchy1"/>
    <dgm:cxn modelId="{F94FE9D3-5BE8-4685-BF40-6A2A0B2A5E02}" type="presParOf" srcId="{1B614045-BEA7-476B-B98E-BC98F5D70F1E}" destId="{E08315A0-6151-40A0-8BBA-C78A1FF88AE0}" srcOrd="1" destOrd="0" presId="urn:microsoft.com/office/officeart/2005/8/layout/hierarchy1"/>
    <dgm:cxn modelId="{628C10F5-6346-46B5-862F-1E85018D610E}" type="presParOf" srcId="{416D6798-DC2B-4F8D-A425-42BF67DC8264}" destId="{77FF365C-5548-4C79-98BE-E3156A63E988}" srcOrd="2" destOrd="0" presId="urn:microsoft.com/office/officeart/2005/8/layout/hierarchy1"/>
    <dgm:cxn modelId="{D858CD4A-D98B-4FA0-8948-C258648E3B8E}" type="presParOf" srcId="{416D6798-DC2B-4F8D-A425-42BF67DC8264}" destId="{E14AA8AF-96B2-44BB-89FC-C1AA1E633CA0}" srcOrd="3" destOrd="0" presId="urn:microsoft.com/office/officeart/2005/8/layout/hierarchy1"/>
    <dgm:cxn modelId="{76EE3581-F27B-47B6-9B41-D44B0A28551A}" type="presParOf" srcId="{E14AA8AF-96B2-44BB-89FC-C1AA1E633CA0}" destId="{07132232-9D7B-4DD7-B464-7CF47E50D178}" srcOrd="0" destOrd="0" presId="urn:microsoft.com/office/officeart/2005/8/layout/hierarchy1"/>
    <dgm:cxn modelId="{7BC160BB-6E2A-4570-9ABB-4BE6A4703FCB}" type="presParOf" srcId="{07132232-9D7B-4DD7-B464-7CF47E50D178}" destId="{E5E5EAA6-692D-49D2-AD67-916455B47923}" srcOrd="0" destOrd="0" presId="urn:microsoft.com/office/officeart/2005/8/layout/hierarchy1"/>
    <dgm:cxn modelId="{18A1998F-A5A6-4A23-836A-9E1DB4547D1C}" type="presParOf" srcId="{07132232-9D7B-4DD7-B464-7CF47E50D178}" destId="{5DC73E4D-9FBB-40EF-BC31-6F5EEF43A5A9}" srcOrd="1" destOrd="0" presId="urn:microsoft.com/office/officeart/2005/8/layout/hierarchy1"/>
    <dgm:cxn modelId="{7FE9346D-72EA-443D-9B21-DA556DAAEA7F}" type="presParOf" srcId="{E14AA8AF-96B2-44BB-89FC-C1AA1E633CA0}" destId="{D32EF8D1-BA9E-41C4-8A96-1B3CC06FED39}" srcOrd="1" destOrd="0" presId="urn:microsoft.com/office/officeart/2005/8/layout/hierarchy1"/>
    <dgm:cxn modelId="{6CB8B972-1619-4EF9-81B8-B004A7EC7299}" type="presParOf" srcId="{FF614FEA-2AA9-4E6D-BB96-CACB11CBAC29}" destId="{7FD03ECD-57D2-453B-A61E-F4A73B1C8138}" srcOrd="2" destOrd="0" presId="urn:microsoft.com/office/officeart/2005/8/layout/hierarchy1"/>
    <dgm:cxn modelId="{9E5248A1-6C6B-4698-82D7-C682BBF1D61A}" type="presParOf" srcId="{FF614FEA-2AA9-4E6D-BB96-CACB11CBAC29}" destId="{23E6D274-9DCB-4CB0-9A46-1212A644A24D}" srcOrd="3" destOrd="0" presId="urn:microsoft.com/office/officeart/2005/8/layout/hierarchy1"/>
    <dgm:cxn modelId="{785954FB-CBAC-4143-8C4F-8ED9D95B443E}" type="presParOf" srcId="{23E6D274-9DCB-4CB0-9A46-1212A644A24D}" destId="{4E02885E-50F5-4F0A-817E-BC509335A9BB}" srcOrd="0" destOrd="0" presId="urn:microsoft.com/office/officeart/2005/8/layout/hierarchy1"/>
    <dgm:cxn modelId="{833DF5C6-C5AC-4FE7-A29C-1AA47A48E95A}" type="presParOf" srcId="{4E02885E-50F5-4F0A-817E-BC509335A9BB}" destId="{ECF363D2-F106-4075-99E1-C5EB56687E42}" srcOrd="0" destOrd="0" presId="urn:microsoft.com/office/officeart/2005/8/layout/hierarchy1"/>
    <dgm:cxn modelId="{340D54A3-1752-4B33-BF09-891B80C93A98}" type="presParOf" srcId="{4E02885E-50F5-4F0A-817E-BC509335A9BB}" destId="{73AFBA48-9534-403E-A2DE-761C6F0A122D}" srcOrd="1" destOrd="0" presId="urn:microsoft.com/office/officeart/2005/8/layout/hierarchy1"/>
    <dgm:cxn modelId="{1857AED7-A0B5-43A0-824B-E1399702465A}" type="presParOf" srcId="{23E6D274-9DCB-4CB0-9A46-1212A644A24D}" destId="{6D8E91FF-98C2-4C33-9865-AE442E857AD1}" srcOrd="1" destOrd="0" presId="urn:microsoft.com/office/officeart/2005/8/layout/hierarchy1"/>
    <dgm:cxn modelId="{8BDEB6CA-174E-4186-A184-99C3D2FFF13D}" type="presParOf" srcId="{6D8E91FF-98C2-4C33-9865-AE442E857AD1}" destId="{512CF474-F8B3-4263-A387-39F26450FA97}" srcOrd="0" destOrd="0" presId="urn:microsoft.com/office/officeart/2005/8/layout/hierarchy1"/>
    <dgm:cxn modelId="{1E71B461-75CB-4848-8FEC-39386B21C96E}" type="presParOf" srcId="{6D8E91FF-98C2-4C33-9865-AE442E857AD1}" destId="{8124280D-FEDF-424E-A4C6-44ED6857FCF2}" srcOrd="1" destOrd="0" presId="urn:microsoft.com/office/officeart/2005/8/layout/hierarchy1"/>
    <dgm:cxn modelId="{5E4C5F6D-0DE2-4C65-9C79-0E7B87B9356D}" type="presParOf" srcId="{8124280D-FEDF-424E-A4C6-44ED6857FCF2}" destId="{7D2600E3-EA0E-4B00-A91E-B22FEA5B2CC3}" srcOrd="0" destOrd="0" presId="urn:microsoft.com/office/officeart/2005/8/layout/hierarchy1"/>
    <dgm:cxn modelId="{BE4149CF-AE7F-4707-BBE7-BEF9E05BDA8E}" type="presParOf" srcId="{7D2600E3-EA0E-4B00-A91E-B22FEA5B2CC3}" destId="{DE7EA9F1-3640-492D-B89C-BBA621468C04}" srcOrd="0" destOrd="0" presId="urn:microsoft.com/office/officeart/2005/8/layout/hierarchy1"/>
    <dgm:cxn modelId="{8F60EBDF-1214-4D37-8F1C-05C7020C5EE1}" type="presParOf" srcId="{7D2600E3-EA0E-4B00-A91E-B22FEA5B2CC3}" destId="{EB5E4323-5450-44EE-91C0-92F29C2D798C}" srcOrd="1" destOrd="0" presId="urn:microsoft.com/office/officeart/2005/8/layout/hierarchy1"/>
    <dgm:cxn modelId="{AD3A84A3-6751-4688-81AC-4E3623E76B11}" type="presParOf" srcId="{8124280D-FEDF-424E-A4C6-44ED6857FCF2}" destId="{20C4AB8D-05A6-4B53-A829-7E08AFB2F88B}" srcOrd="1" destOrd="0" presId="urn:microsoft.com/office/officeart/2005/8/layout/hierarchy1"/>
    <dgm:cxn modelId="{07CC010A-E7D3-4748-A908-EEE15AEEB68C}" type="presParOf" srcId="{A63FF864-E86D-4D7B-842D-9B07FECB745A}" destId="{B2F79302-E0AE-4CD4-B00C-EE8150347D9E}" srcOrd="2" destOrd="0" presId="urn:microsoft.com/office/officeart/2005/8/layout/hierarchy1"/>
    <dgm:cxn modelId="{A77D599C-6EDC-4EC4-8E90-4148690AEE33}" type="presParOf" srcId="{A63FF864-E86D-4D7B-842D-9B07FECB745A}" destId="{0F138E31-6522-4BAA-BA0B-80D75B368B04}" srcOrd="3" destOrd="0" presId="urn:microsoft.com/office/officeart/2005/8/layout/hierarchy1"/>
    <dgm:cxn modelId="{263C4D02-BB9B-46E6-956D-3B19232EE88A}" type="presParOf" srcId="{0F138E31-6522-4BAA-BA0B-80D75B368B04}" destId="{86493FEF-2CB4-425C-AD19-0BF3FBFFBFE5}" srcOrd="0" destOrd="0" presId="urn:microsoft.com/office/officeart/2005/8/layout/hierarchy1"/>
    <dgm:cxn modelId="{DF9AFBA8-AAC7-4BBA-8FFE-067558A75C31}" type="presParOf" srcId="{86493FEF-2CB4-425C-AD19-0BF3FBFFBFE5}" destId="{35677161-9C94-454B-8449-1106FA004B9C}" srcOrd="0" destOrd="0" presId="urn:microsoft.com/office/officeart/2005/8/layout/hierarchy1"/>
    <dgm:cxn modelId="{BE04BE1B-4B3B-4B08-8C42-029CE4329440}" type="presParOf" srcId="{86493FEF-2CB4-425C-AD19-0BF3FBFFBFE5}" destId="{D902DDE5-FB20-418B-B626-6004C72A6FCC}" srcOrd="1" destOrd="0" presId="urn:microsoft.com/office/officeart/2005/8/layout/hierarchy1"/>
    <dgm:cxn modelId="{232EEB82-5081-4135-9D70-E745DEC4A234}" type="presParOf" srcId="{0F138E31-6522-4BAA-BA0B-80D75B368B04}" destId="{3A555B05-4982-4C72-B78F-950E9C64C598}" srcOrd="1" destOrd="0" presId="urn:microsoft.com/office/officeart/2005/8/layout/hierarchy1"/>
    <dgm:cxn modelId="{DEF4596B-8AD8-4FE4-BEC3-8741822F4BEF}" type="presParOf" srcId="{3A555B05-4982-4C72-B78F-950E9C64C598}" destId="{AC83A07E-9C98-46A7-ADC4-F889B9A93303}" srcOrd="0" destOrd="0" presId="urn:microsoft.com/office/officeart/2005/8/layout/hierarchy1"/>
    <dgm:cxn modelId="{D43FA4CE-C9BA-4FC9-9826-3C559F190FBA}" type="presParOf" srcId="{3A555B05-4982-4C72-B78F-950E9C64C598}" destId="{1AE8E297-FE57-4929-8065-CE194B9EE8AA}" srcOrd="1" destOrd="0" presId="urn:microsoft.com/office/officeart/2005/8/layout/hierarchy1"/>
    <dgm:cxn modelId="{3C1158E6-4363-4BCF-96BB-D00A464E0FEA}" type="presParOf" srcId="{1AE8E297-FE57-4929-8065-CE194B9EE8AA}" destId="{F1EE6135-C06C-4E38-A6B9-C0E2A55AF6A2}" srcOrd="0" destOrd="0" presId="urn:microsoft.com/office/officeart/2005/8/layout/hierarchy1"/>
    <dgm:cxn modelId="{C2CE7AE4-6EC6-45A8-966C-7B9A766851B1}" type="presParOf" srcId="{F1EE6135-C06C-4E38-A6B9-C0E2A55AF6A2}" destId="{CD8DDC34-6EB9-42E8-9F18-7C4125383835}" srcOrd="0" destOrd="0" presId="urn:microsoft.com/office/officeart/2005/8/layout/hierarchy1"/>
    <dgm:cxn modelId="{B53019EE-8FE3-4C76-AE08-4D067A37EB1E}" type="presParOf" srcId="{F1EE6135-C06C-4E38-A6B9-C0E2A55AF6A2}" destId="{D8EACBB1-EBAC-4BC8-BBC6-5CB6CF2FED4E}" srcOrd="1" destOrd="0" presId="urn:microsoft.com/office/officeart/2005/8/layout/hierarchy1"/>
    <dgm:cxn modelId="{D3B99AF0-63DE-4FC9-A248-BEA9AA24ED05}" type="presParOf" srcId="{1AE8E297-FE57-4929-8065-CE194B9EE8AA}" destId="{0E616987-92EA-40D1-A1C9-6B9F388DF6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E312B-6F78-4A2E-A822-1E3080F9755B}">
      <dsp:nvSpPr>
        <dsp:cNvPr id="0" name=""/>
        <dsp:cNvSpPr/>
      </dsp:nvSpPr>
      <dsp:spPr>
        <a:xfrm>
          <a:off x="3160" y="1950191"/>
          <a:ext cx="2765599" cy="1382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 dirty="0">
              <a:solidFill>
                <a:schemeClr val="tx1"/>
              </a:solidFill>
            </a:rPr>
            <a:t>Πληθυσμός</a:t>
          </a:r>
          <a:endParaRPr lang="en-GB" sz="3000" kern="1200" dirty="0">
            <a:solidFill>
              <a:schemeClr val="tx1"/>
            </a:solidFill>
          </a:endParaRPr>
        </a:p>
      </dsp:txBody>
      <dsp:txXfrm>
        <a:off x="43661" y="1990692"/>
        <a:ext cx="2684597" cy="1301797"/>
      </dsp:txXfrm>
    </dsp:sp>
    <dsp:sp modelId="{E75B3ED1-7BCF-4B23-8E4E-42F6ECF780E6}">
      <dsp:nvSpPr>
        <dsp:cNvPr id="0" name=""/>
        <dsp:cNvSpPr/>
      </dsp:nvSpPr>
      <dsp:spPr>
        <a:xfrm rot="19457599">
          <a:off x="2640710" y="2216307"/>
          <a:ext cx="1362338" cy="55458"/>
        </a:xfrm>
        <a:custGeom>
          <a:avLst/>
          <a:gdLst/>
          <a:ahLst/>
          <a:cxnLst/>
          <a:rect l="0" t="0" r="0" b="0"/>
          <a:pathLst>
            <a:path>
              <a:moveTo>
                <a:pt x="0" y="27729"/>
              </a:moveTo>
              <a:lnTo>
                <a:pt x="1362338" y="2772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287821" y="2209978"/>
        <a:ext cx="68116" cy="68116"/>
      </dsp:txXfrm>
    </dsp:sp>
    <dsp:sp modelId="{25D09DEA-ACFD-41F9-A3DA-CBA08691BD1A}">
      <dsp:nvSpPr>
        <dsp:cNvPr id="0" name=""/>
        <dsp:cNvSpPr/>
      </dsp:nvSpPr>
      <dsp:spPr>
        <a:xfrm>
          <a:off x="3875000" y="1155081"/>
          <a:ext cx="2765599" cy="13827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 dirty="0">
              <a:solidFill>
                <a:schemeClr val="tx1"/>
              </a:solidFill>
            </a:rPr>
            <a:t>Οικονομικά ενεργός πληθυσμός </a:t>
          </a:r>
          <a:endParaRPr lang="en-GB" sz="3000" kern="1200" dirty="0">
            <a:solidFill>
              <a:schemeClr val="tx1"/>
            </a:solidFill>
          </a:endParaRPr>
        </a:p>
      </dsp:txBody>
      <dsp:txXfrm>
        <a:off x="3915501" y="1195582"/>
        <a:ext cx="2684597" cy="1301797"/>
      </dsp:txXfrm>
    </dsp:sp>
    <dsp:sp modelId="{F89AF7A4-B180-434F-ADCA-9D2611EA01D2}">
      <dsp:nvSpPr>
        <dsp:cNvPr id="0" name=""/>
        <dsp:cNvSpPr/>
      </dsp:nvSpPr>
      <dsp:spPr>
        <a:xfrm rot="19457599">
          <a:off x="6512550" y="1421197"/>
          <a:ext cx="1362338" cy="55458"/>
        </a:xfrm>
        <a:custGeom>
          <a:avLst/>
          <a:gdLst/>
          <a:ahLst/>
          <a:cxnLst/>
          <a:rect l="0" t="0" r="0" b="0"/>
          <a:pathLst>
            <a:path>
              <a:moveTo>
                <a:pt x="0" y="27729"/>
              </a:moveTo>
              <a:lnTo>
                <a:pt x="1362338" y="2772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159661" y="1414868"/>
        <a:ext cx="68116" cy="68116"/>
      </dsp:txXfrm>
    </dsp:sp>
    <dsp:sp modelId="{F597E8AB-2888-43D5-931A-D9FCA44EB5D7}">
      <dsp:nvSpPr>
        <dsp:cNvPr id="0" name=""/>
        <dsp:cNvSpPr/>
      </dsp:nvSpPr>
      <dsp:spPr>
        <a:xfrm>
          <a:off x="7746839" y="359971"/>
          <a:ext cx="2765599" cy="13827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 dirty="0">
              <a:solidFill>
                <a:schemeClr val="tx1"/>
              </a:solidFill>
            </a:rPr>
            <a:t>Απασχολούμενοι</a:t>
          </a:r>
          <a:endParaRPr lang="en-GB" sz="3000" kern="1200" dirty="0">
            <a:solidFill>
              <a:schemeClr val="tx1"/>
            </a:solidFill>
          </a:endParaRPr>
        </a:p>
      </dsp:txBody>
      <dsp:txXfrm>
        <a:off x="7787340" y="400472"/>
        <a:ext cx="2684597" cy="1301797"/>
      </dsp:txXfrm>
    </dsp:sp>
    <dsp:sp modelId="{0D457D80-826E-4E75-8DE2-713737B313C9}">
      <dsp:nvSpPr>
        <dsp:cNvPr id="0" name=""/>
        <dsp:cNvSpPr/>
      </dsp:nvSpPr>
      <dsp:spPr>
        <a:xfrm rot="2142401">
          <a:off x="6512550" y="2216307"/>
          <a:ext cx="1362338" cy="55458"/>
        </a:xfrm>
        <a:custGeom>
          <a:avLst/>
          <a:gdLst/>
          <a:ahLst/>
          <a:cxnLst/>
          <a:rect l="0" t="0" r="0" b="0"/>
          <a:pathLst>
            <a:path>
              <a:moveTo>
                <a:pt x="0" y="27729"/>
              </a:moveTo>
              <a:lnTo>
                <a:pt x="1362338" y="2772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159661" y="2209978"/>
        <a:ext cx="68116" cy="68116"/>
      </dsp:txXfrm>
    </dsp:sp>
    <dsp:sp modelId="{C9D9C22D-373F-49CE-932D-DE2DC3184ABC}">
      <dsp:nvSpPr>
        <dsp:cNvPr id="0" name=""/>
        <dsp:cNvSpPr/>
      </dsp:nvSpPr>
      <dsp:spPr>
        <a:xfrm>
          <a:off x="7746839" y="1950191"/>
          <a:ext cx="2765599" cy="13827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 dirty="0">
              <a:solidFill>
                <a:schemeClr val="tx1"/>
              </a:solidFill>
            </a:rPr>
            <a:t>Άνεργοι</a:t>
          </a:r>
          <a:endParaRPr lang="en-GB" sz="3000" kern="1200" dirty="0">
            <a:solidFill>
              <a:schemeClr val="tx1"/>
            </a:solidFill>
          </a:endParaRPr>
        </a:p>
      </dsp:txBody>
      <dsp:txXfrm>
        <a:off x="7787340" y="1990692"/>
        <a:ext cx="2684597" cy="1301797"/>
      </dsp:txXfrm>
    </dsp:sp>
    <dsp:sp modelId="{A96DE612-D37F-4A50-AB32-02EE18DECA6E}">
      <dsp:nvSpPr>
        <dsp:cNvPr id="0" name=""/>
        <dsp:cNvSpPr/>
      </dsp:nvSpPr>
      <dsp:spPr>
        <a:xfrm rot="2142401">
          <a:off x="2640710" y="3011416"/>
          <a:ext cx="1362338" cy="55458"/>
        </a:xfrm>
        <a:custGeom>
          <a:avLst/>
          <a:gdLst/>
          <a:ahLst/>
          <a:cxnLst/>
          <a:rect l="0" t="0" r="0" b="0"/>
          <a:pathLst>
            <a:path>
              <a:moveTo>
                <a:pt x="0" y="27729"/>
              </a:moveTo>
              <a:lnTo>
                <a:pt x="1362338" y="2772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287821" y="3005087"/>
        <a:ext cx="68116" cy="68116"/>
      </dsp:txXfrm>
    </dsp:sp>
    <dsp:sp modelId="{10CFA35E-AF89-44BB-847E-562A2DE573A2}">
      <dsp:nvSpPr>
        <dsp:cNvPr id="0" name=""/>
        <dsp:cNvSpPr/>
      </dsp:nvSpPr>
      <dsp:spPr>
        <a:xfrm>
          <a:off x="3875000" y="2745301"/>
          <a:ext cx="2765599" cy="13827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kern="1200" dirty="0">
              <a:solidFill>
                <a:schemeClr val="tx1"/>
              </a:solidFill>
            </a:rPr>
            <a:t>Οικονομικά μη ενεργός πληθυσμός</a:t>
          </a:r>
          <a:endParaRPr lang="en-GB" sz="3000" kern="1200" dirty="0">
            <a:solidFill>
              <a:schemeClr val="tx1"/>
            </a:solidFill>
          </a:endParaRPr>
        </a:p>
      </dsp:txBody>
      <dsp:txXfrm>
        <a:off x="3915501" y="2785802"/>
        <a:ext cx="2684597" cy="13017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3A07E-9C98-46A7-ADC4-F889B9A93303}">
      <dsp:nvSpPr>
        <dsp:cNvPr id="0" name=""/>
        <dsp:cNvSpPr/>
      </dsp:nvSpPr>
      <dsp:spPr>
        <a:xfrm>
          <a:off x="8414238" y="2437736"/>
          <a:ext cx="91440" cy="4535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35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79302-E0AE-4CD4-B00C-EE8150347D9E}">
      <dsp:nvSpPr>
        <dsp:cNvPr id="0" name=""/>
        <dsp:cNvSpPr/>
      </dsp:nvSpPr>
      <dsp:spPr>
        <a:xfrm>
          <a:off x="6589968" y="993823"/>
          <a:ext cx="1869989" cy="453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100"/>
              </a:lnTo>
              <a:lnTo>
                <a:pt x="1869989" y="309100"/>
              </a:lnTo>
              <a:lnTo>
                <a:pt x="1869989" y="4535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2CF474-F8B3-4263-A387-39F26450FA97}">
      <dsp:nvSpPr>
        <dsp:cNvPr id="0" name=""/>
        <dsp:cNvSpPr/>
      </dsp:nvSpPr>
      <dsp:spPr>
        <a:xfrm>
          <a:off x="6103876" y="3881650"/>
          <a:ext cx="91440" cy="4535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35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D03ECD-57D2-453B-A61E-F4A73B1C8138}">
      <dsp:nvSpPr>
        <dsp:cNvPr id="0" name=""/>
        <dsp:cNvSpPr/>
      </dsp:nvSpPr>
      <dsp:spPr>
        <a:xfrm>
          <a:off x="4719979" y="2437736"/>
          <a:ext cx="1429617" cy="453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100"/>
              </a:lnTo>
              <a:lnTo>
                <a:pt x="1429617" y="309100"/>
              </a:lnTo>
              <a:lnTo>
                <a:pt x="1429617" y="4535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FF365C-5548-4C79-98BE-E3156A63E988}">
      <dsp:nvSpPr>
        <dsp:cNvPr id="0" name=""/>
        <dsp:cNvSpPr/>
      </dsp:nvSpPr>
      <dsp:spPr>
        <a:xfrm>
          <a:off x="3290362" y="3881650"/>
          <a:ext cx="953078" cy="453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100"/>
              </a:lnTo>
              <a:lnTo>
                <a:pt x="953078" y="309100"/>
              </a:lnTo>
              <a:lnTo>
                <a:pt x="953078" y="4535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88C24A-B223-4C56-8031-65128BBB9A5B}">
      <dsp:nvSpPr>
        <dsp:cNvPr id="0" name=""/>
        <dsp:cNvSpPr/>
      </dsp:nvSpPr>
      <dsp:spPr>
        <a:xfrm>
          <a:off x="2337283" y="3881650"/>
          <a:ext cx="953078" cy="453578"/>
        </a:xfrm>
        <a:custGeom>
          <a:avLst/>
          <a:gdLst/>
          <a:ahLst/>
          <a:cxnLst/>
          <a:rect l="0" t="0" r="0" b="0"/>
          <a:pathLst>
            <a:path>
              <a:moveTo>
                <a:pt x="953078" y="0"/>
              </a:moveTo>
              <a:lnTo>
                <a:pt x="953078" y="309100"/>
              </a:lnTo>
              <a:lnTo>
                <a:pt x="0" y="309100"/>
              </a:lnTo>
              <a:lnTo>
                <a:pt x="0" y="4535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A42DAC-B092-4E85-974C-A7D693606E00}">
      <dsp:nvSpPr>
        <dsp:cNvPr id="0" name=""/>
        <dsp:cNvSpPr/>
      </dsp:nvSpPr>
      <dsp:spPr>
        <a:xfrm>
          <a:off x="3290362" y="2437736"/>
          <a:ext cx="1429617" cy="453578"/>
        </a:xfrm>
        <a:custGeom>
          <a:avLst/>
          <a:gdLst/>
          <a:ahLst/>
          <a:cxnLst/>
          <a:rect l="0" t="0" r="0" b="0"/>
          <a:pathLst>
            <a:path>
              <a:moveTo>
                <a:pt x="1429617" y="0"/>
              </a:moveTo>
              <a:lnTo>
                <a:pt x="1429617" y="309100"/>
              </a:lnTo>
              <a:lnTo>
                <a:pt x="0" y="309100"/>
              </a:lnTo>
              <a:lnTo>
                <a:pt x="0" y="4535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35C8F-CDB8-4FD1-8D41-D840A89CBAC2}">
      <dsp:nvSpPr>
        <dsp:cNvPr id="0" name=""/>
        <dsp:cNvSpPr/>
      </dsp:nvSpPr>
      <dsp:spPr>
        <a:xfrm>
          <a:off x="4719979" y="993823"/>
          <a:ext cx="1869989" cy="453578"/>
        </a:xfrm>
        <a:custGeom>
          <a:avLst/>
          <a:gdLst/>
          <a:ahLst/>
          <a:cxnLst/>
          <a:rect l="0" t="0" r="0" b="0"/>
          <a:pathLst>
            <a:path>
              <a:moveTo>
                <a:pt x="1869989" y="0"/>
              </a:moveTo>
              <a:lnTo>
                <a:pt x="1869989" y="309100"/>
              </a:lnTo>
              <a:lnTo>
                <a:pt x="0" y="309100"/>
              </a:lnTo>
              <a:lnTo>
                <a:pt x="0" y="4535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27FAC-9635-48BC-845C-1B629C5F5342}">
      <dsp:nvSpPr>
        <dsp:cNvPr id="0" name=""/>
        <dsp:cNvSpPr/>
      </dsp:nvSpPr>
      <dsp:spPr>
        <a:xfrm>
          <a:off x="5810177" y="3488"/>
          <a:ext cx="155958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48CA6C6-7891-42AF-B99E-C52ABED32FBE}">
      <dsp:nvSpPr>
        <dsp:cNvPr id="0" name=""/>
        <dsp:cNvSpPr/>
      </dsp:nvSpPr>
      <dsp:spPr>
        <a:xfrm>
          <a:off x="5983464" y="168110"/>
          <a:ext cx="155958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Πολιτικές Καταπολέμησης της Ανεργίας</a:t>
          </a:r>
          <a:endParaRPr lang="en-GB" sz="1600" kern="1200" dirty="0"/>
        </a:p>
      </dsp:txBody>
      <dsp:txXfrm>
        <a:off x="6012470" y="197116"/>
        <a:ext cx="1501570" cy="932322"/>
      </dsp:txXfrm>
    </dsp:sp>
    <dsp:sp modelId="{FE29658C-60DF-4924-944D-B5CDB1F56DD1}">
      <dsp:nvSpPr>
        <dsp:cNvPr id="0" name=""/>
        <dsp:cNvSpPr/>
      </dsp:nvSpPr>
      <dsp:spPr>
        <a:xfrm>
          <a:off x="3940188" y="1447401"/>
          <a:ext cx="155958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2E1974C-C3B1-4E80-8AB1-3B22EF077D4C}">
      <dsp:nvSpPr>
        <dsp:cNvPr id="0" name=""/>
        <dsp:cNvSpPr/>
      </dsp:nvSpPr>
      <dsp:spPr>
        <a:xfrm>
          <a:off x="4113475" y="1612024"/>
          <a:ext cx="155958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Πολιτικές που επηρεάζουν τη ζήτηση</a:t>
          </a:r>
          <a:endParaRPr lang="en-GB" sz="1600" kern="1200" dirty="0"/>
        </a:p>
      </dsp:txBody>
      <dsp:txXfrm>
        <a:off x="4142481" y="1641030"/>
        <a:ext cx="1501570" cy="932322"/>
      </dsp:txXfrm>
    </dsp:sp>
    <dsp:sp modelId="{E5EE5A1F-C36D-4EB3-8F98-7517B22F5992}">
      <dsp:nvSpPr>
        <dsp:cNvPr id="0" name=""/>
        <dsp:cNvSpPr/>
      </dsp:nvSpPr>
      <dsp:spPr>
        <a:xfrm>
          <a:off x="2510570" y="2891315"/>
          <a:ext cx="155958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DB2C283-8499-4C8A-B490-1ACD89BD2849}">
      <dsp:nvSpPr>
        <dsp:cNvPr id="0" name=""/>
        <dsp:cNvSpPr/>
      </dsp:nvSpPr>
      <dsp:spPr>
        <a:xfrm>
          <a:off x="2683857" y="3055938"/>
          <a:ext cx="155958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Δημοσιονομική Πολιτική</a:t>
          </a:r>
          <a:endParaRPr lang="en-GB" sz="1600" kern="1200" dirty="0"/>
        </a:p>
      </dsp:txBody>
      <dsp:txXfrm>
        <a:off x="2712863" y="3084944"/>
        <a:ext cx="1501570" cy="932322"/>
      </dsp:txXfrm>
    </dsp:sp>
    <dsp:sp modelId="{593C71DB-5A26-4AA7-84E6-26B4B5972B0F}">
      <dsp:nvSpPr>
        <dsp:cNvPr id="0" name=""/>
        <dsp:cNvSpPr/>
      </dsp:nvSpPr>
      <dsp:spPr>
        <a:xfrm>
          <a:off x="1557492" y="4335229"/>
          <a:ext cx="155958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B2BE9FD-D797-47E9-8C7A-FECE2F33288A}">
      <dsp:nvSpPr>
        <dsp:cNvPr id="0" name=""/>
        <dsp:cNvSpPr/>
      </dsp:nvSpPr>
      <dsp:spPr>
        <a:xfrm>
          <a:off x="1730779" y="4499851"/>
          <a:ext cx="155958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Αύξηση κρατικών δαπανών</a:t>
          </a:r>
          <a:endParaRPr lang="en-GB" sz="1600" kern="1200" dirty="0"/>
        </a:p>
      </dsp:txBody>
      <dsp:txXfrm>
        <a:off x="1759785" y="4528857"/>
        <a:ext cx="1501570" cy="932322"/>
      </dsp:txXfrm>
    </dsp:sp>
    <dsp:sp modelId="{E5E5EAA6-692D-49D2-AD67-916455B47923}">
      <dsp:nvSpPr>
        <dsp:cNvPr id="0" name=""/>
        <dsp:cNvSpPr/>
      </dsp:nvSpPr>
      <dsp:spPr>
        <a:xfrm>
          <a:off x="3463649" y="4335229"/>
          <a:ext cx="155958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C73E4D-9FBB-40EF-BC31-6F5EEF43A5A9}">
      <dsp:nvSpPr>
        <dsp:cNvPr id="0" name=""/>
        <dsp:cNvSpPr/>
      </dsp:nvSpPr>
      <dsp:spPr>
        <a:xfrm>
          <a:off x="3636936" y="4499851"/>
          <a:ext cx="155958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Μείωση φόρων</a:t>
          </a:r>
          <a:endParaRPr lang="en-GB" sz="1600" kern="1200" dirty="0"/>
        </a:p>
      </dsp:txBody>
      <dsp:txXfrm>
        <a:off x="3665942" y="4528857"/>
        <a:ext cx="1501570" cy="932322"/>
      </dsp:txXfrm>
    </dsp:sp>
    <dsp:sp modelId="{ECF363D2-F106-4075-99E1-C5EB56687E42}">
      <dsp:nvSpPr>
        <dsp:cNvPr id="0" name=""/>
        <dsp:cNvSpPr/>
      </dsp:nvSpPr>
      <dsp:spPr>
        <a:xfrm>
          <a:off x="5369805" y="2891315"/>
          <a:ext cx="155958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AFBA48-9534-403E-A2DE-761C6F0A122D}">
      <dsp:nvSpPr>
        <dsp:cNvPr id="0" name=""/>
        <dsp:cNvSpPr/>
      </dsp:nvSpPr>
      <dsp:spPr>
        <a:xfrm>
          <a:off x="5543092" y="3055938"/>
          <a:ext cx="155958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Νομισματική Πολιτική</a:t>
          </a:r>
          <a:endParaRPr lang="en-GB" sz="1600" kern="1200" dirty="0"/>
        </a:p>
      </dsp:txBody>
      <dsp:txXfrm>
        <a:off x="5572098" y="3084944"/>
        <a:ext cx="1501570" cy="932322"/>
      </dsp:txXfrm>
    </dsp:sp>
    <dsp:sp modelId="{DE7EA9F1-3640-492D-B89C-BBA621468C04}">
      <dsp:nvSpPr>
        <dsp:cNvPr id="0" name=""/>
        <dsp:cNvSpPr/>
      </dsp:nvSpPr>
      <dsp:spPr>
        <a:xfrm>
          <a:off x="5369805" y="4335229"/>
          <a:ext cx="155958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B5E4323-5450-44EE-91C0-92F29C2D798C}">
      <dsp:nvSpPr>
        <dsp:cNvPr id="0" name=""/>
        <dsp:cNvSpPr/>
      </dsp:nvSpPr>
      <dsp:spPr>
        <a:xfrm>
          <a:off x="5543092" y="4499851"/>
          <a:ext cx="155958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Μείωση επιτοκίων</a:t>
          </a:r>
          <a:endParaRPr lang="en-GB" sz="1600" kern="1200" dirty="0"/>
        </a:p>
      </dsp:txBody>
      <dsp:txXfrm>
        <a:off x="5572098" y="4528857"/>
        <a:ext cx="1501570" cy="932322"/>
      </dsp:txXfrm>
    </dsp:sp>
    <dsp:sp modelId="{35677161-9C94-454B-8449-1106FA004B9C}">
      <dsp:nvSpPr>
        <dsp:cNvPr id="0" name=""/>
        <dsp:cNvSpPr/>
      </dsp:nvSpPr>
      <dsp:spPr>
        <a:xfrm>
          <a:off x="7680167" y="1447401"/>
          <a:ext cx="155958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902DDE5-FB20-418B-B626-6004C72A6FCC}">
      <dsp:nvSpPr>
        <dsp:cNvPr id="0" name=""/>
        <dsp:cNvSpPr/>
      </dsp:nvSpPr>
      <dsp:spPr>
        <a:xfrm>
          <a:off x="7853454" y="1612024"/>
          <a:ext cx="155958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Επένδυση στο ανθρώπινο δυναμικό</a:t>
          </a:r>
          <a:endParaRPr lang="en-GB" sz="1600" kern="1200" dirty="0"/>
        </a:p>
      </dsp:txBody>
      <dsp:txXfrm>
        <a:off x="7882460" y="1641030"/>
        <a:ext cx="1501570" cy="932322"/>
      </dsp:txXfrm>
    </dsp:sp>
    <dsp:sp modelId="{CD8DDC34-6EB9-42E8-9F18-7C4125383835}">
      <dsp:nvSpPr>
        <dsp:cNvPr id="0" name=""/>
        <dsp:cNvSpPr/>
      </dsp:nvSpPr>
      <dsp:spPr>
        <a:xfrm>
          <a:off x="7275962" y="2891315"/>
          <a:ext cx="2367992" cy="990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8EACBB1-EBAC-4BC8-BBC6-5CB6CF2FED4E}">
      <dsp:nvSpPr>
        <dsp:cNvPr id="0" name=""/>
        <dsp:cNvSpPr/>
      </dsp:nvSpPr>
      <dsp:spPr>
        <a:xfrm>
          <a:off x="7449249" y="3055938"/>
          <a:ext cx="2367992" cy="990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Αναβάθμιση δεξιοτήτων, (επανα-)κατάρτιση, εκπαίδευση</a:t>
          </a:r>
          <a:endParaRPr lang="en-GB" sz="1600" kern="1200" dirty="0"/>
        </a:p>
      </dsp:txBody>
      <dsp:txXfrm>
        <a:off x="7478255" y="3084944"/>
        <a:ext cx="2309980" cy="932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54121-544C-497A-A39D-4C246E59FB43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C80CA-0704-4940-8176-5004209F0F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229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Άνεργοι</a:t>
            </a:r>
            <a:r>
              <a:rPr lang="el-GR" baseline="0" dirty="0"/>
              <a:t> είναι τα </a:t>
            </a:r>
            <a:r>
              <a:rPr lang="el-GR" dirty="0"/>
              <a:t>άτομα που μπορούν και θέλουν να βρουν εργασία.</a:t>
            </a:r>
            <a:r>
              <a:rPr lang="el-GR" baseline="0" dirty="0"/>
              <a:t> </a:t>
            </a:r>
          </a:p>
          <a:p>
            <a:r>
              <a:rPr lang="el-GR" dirty="0"/>
              <a:t>Απασχολούμενοι:</a:t>
            </a:r>
            <a:r>
              <a:rPr lang="el-GR" baseline="0" dirty="0"/>
              <a:t> τα άτομα που εργάζονται. </a:t>
            </a:r>
          </a:p>
          <a:p>
            <a:r>
              <a:rPr lang="el-GR" baseline="0" dirty="0"/>
              <a:t>Οικονομικά μη ενεργός πληθυσμός: περιλαμβάνει τα άτομα που δεν μπορούν να εργαστούν, δεν είναι διαθέσιμα για εργασία ή δεν θέλουν να εργαστούν</a:t>
            </a:r>
            <a:r>
              <a:rPr lang="en-GB" baseline="0" dirty="0"/>
              <a:t> </a:t>
            </a:r>
            <a:r>
              <a:rPr lang="el-GR" baseline="0" dirty="0"/>
              <a:t>όπως για παράδειγμα μαθητές, σπουδαστές, συνταξιούχοι, νοικοκυρές, άτομα με βαριές αναπηρίες.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C80CA-0704-4940-8176-5004209F0FA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894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92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40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50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64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83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6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98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565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00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67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5CA8D-70C4-46E6-BEBC-4EC596A1F87E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77C4F-4379-4AC2-A4EC-8D987DDA90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39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2818" y="1885279"/>
            <a:ext cx="7886700" cy="2011363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l-GR" dirty="0">
                <a:latin typeface="+mn-lt"/>
              </a:rPr>
              <a:t>Ανεργία</a:t>
            </a:r>
            <a:endParaRPr lang="en-GB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61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30721-96A2-33A0-5D4C-701597813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0196" y="253116"/>
            <a:ext cx="6636589" cy="666924"/>
          </a:xfrm>
        </p:spPr>
        <p:txBody>
          <a:bodyPr>
            <a:noAutofit/>
          </a:bodyPr>
          <a:lstStyle/>
          <a:p>
            <a:pPr algn="ctr"/>
            <a:r>
              <a:rPr lang="el-GR" sz="3200" dirty="0"/>
              <a:t>Οικονομική κύκλοι και κυκλική ανεργία</a:t>
            </a:r>
            <a:endParaRPr lang="en-US" sz="32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0F436F1-8F1D-1E38-EB06-D0AABBB4734D}"/>
              </a:ext>
            </a:extLst>
          </p:cNvPr>
          <p:cNvCxnSpPr>
            <a:cxnSpLocks/>
          </p:cNvCxnSpPr>
          <p:nvPr/>
        </p:nvCxnSpPr>
        <p:spPr>
          <a:xfrm>
            <a:off x="998483" y="927147"/>
            <a:ext cx="36786" cy="4417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5CC2A4A-4BF6-0ABC-8425-4C009D59B657}"/>
              </a:ext>
            </a:extLst>
          </p:cNvPr>
          <p:cNvCxnSpPr>
            <a:cxnSpLocks/>
          </p:cNvCxnSpPr>
          <p:nvPr/>
        </p:nvCxnSpPr>
        <p:spPr>
          <a:xfrm flipH="1" flipV="1">
            <a:off x="1035269" y="5344510"/>
            <a:ext cx="10095186" cy="36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BC7A3C4-066A-F627-20CE-5ACD0B7533C1}"/>
              </a:ext>
            </a:extLst>
          </p:cNvPr>
          <p:cNvSpPr/>
          <p:nvPr/>
        </p:nvSpPr>
        <p:spPr>
          <a:xfrm>
            <a:off x="1855076" y="927147"/>
            <a:ext cx="8391902" cy="3828784"/>
          </a:xfrm>
          <a:custGeom>
            <a:avLst/>
            <a:gdLst>
              <a:gd name="connsiteX0" fmla="*/ 0 w 8391902"/>
              <a:gd name="connsiteY0" fmla="*/ 3828784 h 3828784"/>
              <a:gd name="connsiteX1" fmla="*/ 1051034 w 8391902"/>
              <a:gd name="connsiteY1" fmla="*/ 2536012 h 3828784"/>
              <a:gd name="connsiteX2" fmla="*/ 2853558 w 8391902"/>
              <a:gd name="connsiteY2" fmla="*/ 3061529 h 3828784"/>
              <a:gd name="connsiteX3" fmla="*/ 5039710 w 8391902"/>
              <a:gd name="connsiteY3" fmla="*/ 1127625 h 3828784"/>
              <a:gd name="connsiteX4" fmla="*/ 6684579 w 8391902"/>
              <a:gd name="connsiteY4" fmla="*/ 1400894 h 3828784"/>
              <a:gd name="connsiteX5" fmla="*/ 8177048 w 8391902"/>
              <a:gd name="connsiteY5" fmla="*/ 171184 h 3828784"/>
              <a:gd name="connsiteX6" fmla="*/ 8350469 w 8391902"/>
              <a:gd name="connsiteY6" fmla="*/ 39805 h 38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91902" h="3828784">
                <a:moveTo>
                  <a:pt x="0" y="3828784"/>
                </a:moveTo>
                <a:cubicBezTo>
                  <a:pt x="287720" y="3246336"/>
                  <a:pt x="575441" y="2663888"/>
                  <a:pt x="1051034" y="2536012"/>
                </a:cubicBezTo>
                <a:cubicBezTo>
                  <a:pt x="1526627" y="2408136"/>
                  <a:pt x="2188779" y="3296260"/>
                  <a:pt x="2853558" y="3061529"/>
                </a:cubicBezTo>
                <a:cubicBezTo>
                  <a:pt x="3518337" y="2826798"/>
                  <a:pt x="4401207" y="1404397"/>
                  <a:pt x="5039710" y="1127625"/>
                </a:cubicBezTo>
                <a:cubicBezTo>
                  <a:pt x="5678213" y="850853"/>
                  <a:pt x="6161689" y="1560301"/>
                  <a:pt x="6684579" y="1400894"/>
                </a:cubicBezTo>
                <a:cubicBezTo>
                  <a:pt x="7207469" y="1241487"/>
                  <a:pt x="7899400" y="398032"/>
                  <a:pt x="8177048" y="171184"/>
                </a:cubicBezTo>
                <a:cubicBezTo>
                  <a:pt x="8454696" y="-55664"/>
                  <a:pt x="8402582" y="-7930"/>
                  <a:pt x="8350469" y="3980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C8A41D-460B-9481-F2BB-083DDEB40363}"/>
              </a:ext>
            </a:extLst>
          </p:cNvPr>
          <p:cNvSpPr txBox="1"/>
          <p:nvPr/>
        </p:nvSpPr>
        <p:spPr>
          <a:xfrm>
            <a:off x="210208" y="454362"/>
            <a:ext cx="119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Παραγωγή</a:t>
            </a:r>
            <a:endParaRPr lang="en-US" dirty="0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D4ACEBC4-4BBC-92DB-037A-451C0C93B36E}"/>
              </a:ext>
            </a:extLst>
          </p:cNvPr>
          <p:cNvSpPr/>
          <p:nvPr/>
        </p:nvSpPr>
        <p:spPr>
          <a:xfrm rot="5400000">
            <a:off x="3543103" y="5025456"/>
            <a:ext cx="323584" cy="14661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D4C02009-F8BB-2FC6-E98F-3EEEA03E0764}"/>
              </a:ext>
            </a:extLst>
          </p:cNvPr>
          <p:cNvSpPr/>
          <p:nvPr/>
        </p:nvSpPr>
        <p:spPr>
          <a:xfrm rot="5400000">
            <a:off x="5815578" y="4515314"/>
            <a:ext cx="274436" cy="254613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97A8F692-4483-EEDE-DC51-A4A4CBB9FAFF}"/>
              </a:ext>
            </a:extLst>
          </p:cNvPr>
          <p:cNvSpPr/>
          <p:nvPr/>
        </p:nvSpPr>
        <p:spPr>
          <a:xfrm rot="5400000">
            <a:off x="7768802" y="5258926"/>
            <a:ext cx="221341" cy="10155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80A6D7E5-9A39-7011-44C9-AF75C4F34CA8}"/>
              </a:ext>
            </a:extLst>
          </p:cNvPr>
          <p:cNvSpPr/>
          <p:nvPr/>
        </p:nvSpPr>
        <p:spPr>
          <a:xfrm rot="5400000">
            <a:off x="9461353" y="4634870"/>
            <a:ext cx="305968" cy="2264979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08503B1-84C4-5B5E-DF42-DCA73BAF434C}"/>
              </a:ext>
            </a:extLst>
          </p:cNvPr>
          <p:cNvSpPr/>
          <p:nvPr/>
        </p:nvSpPr>
        <p:spPr>
          <a:xfrm>
            <a:off x="2971800" y="1576552"/>
            <a:ext cx="1466191" cy="3694386"/>
          </a:xfrm>
          <a:prstGeom prst="rect">
            <a:avLst/>
          </a:prstGeom>
          <a:solidFill>
            <a:srgbClr val="4472C4">
              <a:alpha val="16078"/>
            </a:srgb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C9F019B-7D32-C2A6-9B67-F2329D3DE41B}"/>
              </a:ext>
            </a:extLst>
          </p:cNvPr>
          <p:cNvSpPr/>
          <p:nvPr/>
        </p:nvSpPr>
        <p:spPr>
          <a:xfrm>
            <a:off x="7371692" y="1533584"/>
            <a:ext cx="1015564" cy="3737354"/>
          </a:xfrm>
          <a:prstGeom prst="rect">
            <a:avLst/>
          </a:prstGeom>
          <a:solidFill>
            <a:srgbClr val="4472C4">
              <a:alpha val="16078"/>
            </a:srgb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784018-37C8-B5DA-E831-AAE6FDE75F2C}"/>
              </a:ext>
            </a:extLst>
          </p:cNvPr>
          <p:cNvSpPr txBox="1"/>
          <p:nvPr/>
        </p:nvSpPr>
        <p:spPr>
          <a:xfrm>
            <a:off x="3411013" y="6107976"/>
            <a:ext cx="809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ύφεση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8205026-FB3D-D5D1-9F25-8080010FEC9A}"/>
              </a:ext>
            </a:extLst>
          </p:cNvPr>
          <p:cNvSpPr txBox="1"/>
          <p:nvPr/>
        </p:nvSpPr>
        <p:spPr>
          <a:xfrm>
            <a:off x="5248707" y="6107976"/>
            <a:ext cx="1193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ανάκαμψη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034057A-5955-6ACE-02A7-C39ACEFABDC3}"/>
              </a:ext>
            </a:extLst>
          </p:cNvPr>
          <p:cNvSpPr txBox="1"/>
          <p:nvPr/>
        </p:nvSpPr>
        <p:spPr>
          <a:xfrm>
            <a:off x="7500552" y="6107976"/>
            <a:ext cx="809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ύφεση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78F8B8E-2C73-E63B-8B5A-79F1B0ED28D2}"/>
              </a:ext>
            </a:extLst>
          </p:cNvPr>
          <p:cNvSpPr txBox="1"/>
          <p:nvPr/>
        </p:nvSpPr>
        <p:spPr>
          <a:xfrm>
            <a:off x="9230406" y="6107976"/>
            <a:ext cx="1193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ανάκαμψη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2183F1-443A-2509-0AC4-D11CB6092434}"/>
              </a:ext>
            </a:extLst>
          </p:cNvPr>
          <p:cNvSpPr txBox="1"/>
          <p:nvPr/>
        </p:nvSpPr>
        <p:spPr>
          <a:xfrm>
            <a:off x="1435434" y="3414471"/>
            <a:ext cx="750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/>
              <a:t>Μείωση</a:t>
            </a:r>
          </a:p>
          <a:p>
            <a:r>
              <a:rPr lang="el-GR" sz="1200" dirty="0"/>
              <a:t>Ανεργίας</a:t>
            </a:r>
            <a:endParaRPr lang="en-US" sz="1200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DFB3A5C-C2EF-4C69-B19D-78AD3876345D}"/>
              </a:ext>
            </a:extLst>
          </p:cNvPr>
          <p:cNvCxnSpPr>
            <a:cxnSpLocks/>
          </p:cNvCxnSpPr>
          <p:nvPr/>
        </p:nvCxnSpPr>
        <p:spPr>
          <a:xfrm flipV="1">
            <a:off x="1719532" y="3358551"/>
            <a:ext cx="787879" cy="1035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4D6BB2C-B199-B5A6-666B-0CBEEC60FF8D}"/>
              </a:ext>
            </a:extLst>
          </p:cNvPr>
          <p:cNvCxnSpPr>
            <a:cxnSpLocks/>
          </p:cNvCxnSpPr>
          <p:nvPr/>
        </p:nvCxnSpPr>
        <p:spPr>
          <a:xfrm flipV="1">
            <a:off x="4971974" y="2444151"/>
            <a:ext cx="1813003" cy="1683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ight Brace 33">
            <a:extLst>
              <a:ext uri="{FF2B5EF4-FFF2-40B4-BE49-F238E27FC236}">
                <a16:creationId xmlns:a16="http://schemas.microsoft.com/office/drawing/2014/main" id="{C465A87C-0EA0-A38D-4F76-89E22DAC102E}"/>
              </a:ext>
            </a:extLst>
          </p:cNvPr>
          <p:cNvSpPr/>
          <p:nvPr/>
        </p:nvSpPr>
        <p:spPr>
          <a:xfrm rot="5400000">
            <a:off x="2029614" y="5043072"/>
            <a:ext cx="323584" cy="14661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BA03CC3-7070-767C-4314-CE8C62524CC3}"/>
              </a:ext>
            </a:extLst>
          </p:cNvPr>
          <p:cNvSpPr txBox="1"/>
          <p:nvPr/>
        </p:nvSpPr>
        <p:spPr>
          <a:xfrm>
            <a:off x="1594640" y="6107976"/>
            <a:ext cx="1193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ανάκαμψη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182D71-F09F-3DA5-21EE-EBF18BA79186}"/>
              </a:ext>
            </a:extLst>
          </p:cNvPr>
          <p:cNvSpPr txBox="1"/>
          <p:nvPr/>
        </p:nvSpPr>
        <p:spPr>
          <a:xfrm>
            <a:off x="5738647" y="3423745"/>
            <a:ext cx="750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/>
              <a:t>Μείωση</a:t>
            </a:r>
          </a:p>
          <a:p>
            <a:r>
              <a:rPr lang="el-GR" sz="1200" dirty="0"/>
              <a:t>Ανεργίας</a:t>
            </a:r>
            <a:endParaRPr lang="en-US" sz="12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C4CB3B6-2930-8827-C9C9-B487F2795F4E}"/>
              </a:ext>
            </a:extLst>
          </p:cNvPr>
          <p:cNvCxnSpPr>
            <a:cxnSpLocks/>
          </p:cNvCxnSpPr>
          <p:nvPr/>
        </p:nvCxnSpPr>
        <p:spPr>
          <a:xfrm>
            <a:off x="3227547" y="3142045"/>
            <a:ext cx="1053206" cy="573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8C518C3-CEAD-71E3-F911-5BD1AC5A30CE}"/>
              </a:ext>
            </a:extLst>
          </p:cNvPr>
          <p:cNvCxnSpPr>
            <a:cxnSpLocks/>
          </p:cNvCxnSpPr>
          <p:nvPr/>
        </p:nvCxnSpPr>
        <p:spPr>
          <a:xfrm>
            <a:off x="7408326" y="1741690"/>
            <a:ext cx="902128" cy="438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39419EE-BD97-87BA-FF7B-3886D8C5E277}"/>
              </a:ext>
            </a:extLst>
          </p:cNvPr>
          <p:cNvSpPr txBox="1"/>
          <p:nvPr/>
        </p:nvSpPr>
        <p:spPr>
          <a:xfrm>
            <a:off x="3552154" y="2926583"/>
            <a:ext cx="747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/>
              <a:t>Αύξηση</a:t>
            </a:r>
          </a:p>
          <a:p>
            <a:r>
              <a:rPr lang="el-GR" sz="1200" dirty="0"/>
              <a:t>ανεργίας</a:t>
            </a:r>
            <a:endParaRPr lang="en-US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F001EF-F63D-56AD-16F5-84C5B259DA90}"/>
              </a:ext>
            </a:extLst>
          </p:cNvPr>
          <p:cNvSpPr txBox="1"/>
          <p:nvPr/>
        </p:nvSpPr>
        <p:spPr>
          <a:xfrm>
            <a:off x="7732295" y="1477292"/>
            <a:ext cx="747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/>
              <a:t>Αύξηση</a:t>
            </a:r>
          </a:p>
          <a:p>
            <a:r>
              <a:rPr lang="el-GR" sz="1200" dirty="0"/>
              <a:t>ανεργίας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40637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580"/>
          </a:xfrm>
        </p:spPr>
        <p:txBody>
          <a:bodyPr/>
          <a:lstStyle/>
          <a:p>
            <a:pPr algn="ctr"/>
            <a:r>
              <a:rPr lang="el-GR" dirty="0">
                <a:latin typeface="+mn-lt"/>
              </a:rPr>
              <a:t>Ανεργία τριβής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853" y="1477108"/>
            <a:ext cx="11153670" cy="4923692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l-GR" dirty="0"/>
              <a:t>Η εύρεση εργασίας είναι χρονοβόρα διαδικασία και συνήθως μεσολαβεί ένα διάστημα ανεργίας μεταξύ π.χ. της αποφοίτησης και της εύρεσης εργασίας ή της εύρεσης νέας εργασίας.</a:t>
            </a:r>
            <a:endParaRPr lang="en-GB" dirty="0"/>
          </a:p>
          <a:p>
            <a:pPr lvl="1" algn="just">
              <a:lnSpc>
                <a:spcPct val="110000"/>
              </a:lnSpc>
            </a:pPr>
            <a:r>
              <a:rPr lang="el-GR" dirty="0"/>
              <a:t>Δυσκολία των ανέργων να εντοπίσουν επιχειρήσεις με τις κενές θέσεις</a:t>
            </a:r>
            <a:r>
              <a:rPr lang="en-GB" dirty="0"/>
              <a:t>.</a:t>
            </a:r>
          </a:p>
          <a:p>
            <a:pPr lvl="1" algn="just">
              <a:lnSpc>
                <a:spcPct val="110000"/>
              </a:lnSpc>
            </a:pPr>
            <a:r>
              <a:rPr lang="el-GR" dirty="0"/>
              <a:t>Δυσκολία των επιχειρήσεων να εντοπίσουν κατάλληλους εργαζόμενους. </a:t>
            </a:r>
          </a:p>
          <a:p>
            <a:pPr algn="just">
              <a:lnSpc>
                <a:spcPct val="110000"/>
              </a:lnSpc>
            </a:pPr>
            <a:r>
              <a:rPr lang="el-GR" dirty="0"/>
              <a:t>Μπορεί να οφείλεται στη γεωγραφική απόσταση μεταξύ της περιοχής όπου υπάρχει ανεργία και αυτής όπου υπάρχουν κενές θέσεις εργασίας. </a:t>
            </a:r>
            <a:endParaRPr lang="en-GB" dirty="0"/>
          </a:p>
          <a:p>
            <a:pPr algn="just">
              <a:lnSpc>
                <a:spcPct val="110000"/>
              </a:lnSpc>
            </a:pPr>
            <a:r>
              <a:rPr lang="el-GR" dirty="0"/>
              <a:t>Αλλά και στην έλλειψη ενός αποτελεσματικού συστήματος πληροφοριών για ύπαρξη κενών θέσεων εργασίας.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7012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Διαρθρωτική ανεργία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/>
              <a:t>Η διαρθρωτική ανεργία οφείλεται σε αναντιστοιχία ανάμεσα στα προσόντα και την ειδίκευση των ανέργων και σε αυτά που απαιτούνται για την κάλυψη των κενών θέσεων.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/>
              <a:t>Η μείωση της διαρθρωτικής ανεργίας απαιτεί επανακατάρτιση ή/και αναβάθμιση δεξιοτήτων των ανέργων, ώστε να αποκτήσουν τις ειδικεύσεις/δεξιότητες στις οποίες υπάρχει έλλειψη.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/>
              <a:t> Η διαρθρωτική ανεργία μπορεί να είναι αρκετά επίμονη.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390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2901077"/>
              </p:ext>
            </p:extLst>
          </p:nvPr>
        </p:nvGraphicFramePr>
        <p:xfrm>
          <a:off x="432079" y="683288"/>
          <a:ext cx="11374734" cy="5493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569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728776"/>
              </p:ext>
            </p:extLst>
          </p:nvPr>
        </p:nvGraphicFramePr>
        <p:xfrm>
          <a:off x="939800" y="1319436"/>
          <a:ext cx="10515600" cy="4488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F71DCA3-8DEE-6B26-FA04-144CD5AD4725}"/>
              </a:ext>
            </a:extLst>
          </p:cNvPr>
          <p:cNvSpPr txBox="1"/>
          <p:nvPr/>
        </p:nvSpPr>
        <p:spPr>
          <a:xfrm>
            <a:off x="4400888" y="527271"/>
            <a:ext cx="34657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Ορισμός της Ανεργίας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1593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latin typeface="+mn-lt"/>
              </a:rPr>
              <a:t>Μέτρηση της ανεργίας</a:t>
            </a:r>
            <a:endParaRPr lang="en-GB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l-GR" sz="3600" dirty="0"/>
                  <a:t>Ως απόλυτο μέγεθος (αριθμός ανέργων)</a:t>
                </a:r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l-GR" sz="3600" dirty="0"/>
                  <a:t>Ως σχετικό μέγεθος:</a:t>
                </a:r>
              </a:p>
              <a:p>
                <a:pPr lvl="1">
                  <a:lnSpc>
                    <a:spcPct val="1500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l-GR" sz="3200" dirty="0"/>
                  <a:t>Ποσοστό ανεργίας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3200" b="0" i="0" smtClean="0">
                            <a:latin typeface="Cambria Math" panose="02040503050406030204" pitchFamily="18" charset="0"/>
                          </a:rPr>
                          <m:t>Αριθμός</m:t>
                        </m:r>
                        <m:r>
                          <a:rPr lang="el-GR" sz="3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3200" b="0" i="0" smtClean="0">
                            <a:latin typeface="Cambria Math" panose="02040503050406030204" pitchFamily="18" charset="0"/>
                          </a:rPr>
                          <m:t>ανεργων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3200" b="0" i="0" smtClean="0">
                            <a:latin typeface="Cambria Math" panose="02040503050406030204" pitchFamily="18" charset="0"/>
                          </a:rPr>
                          <m:t>Εργατικό</m:t>
                        </m:r>
                        <m:r>
                          <a:rPr lang="el-GR" sz="3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3200" b="0" i="0" smtClean="0">
                            <a:latin typeface="Cambria Math" panose="02040503050406030204" pitchFamily="18" charset="0"/>
                          </a:rPr>
                          <m:t>δυναμικό</m:t>
                        </m:r>
                      </m:den>
                    </m:f>
                  </m:oMath>
                </a14:m>
                <a:r>
                  <a:rPr lang="el-GR" sz="3200" dirty="0"/>
                  <a:t>*100</a:t>
                </a:r>
                <a:endParaRPr lang="en-GB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6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4532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1064"/>
          </a:xfrm>
        </p:spPr>
        <p:txBody>
          <a:bodyPr/>
          <a:lstStyle/>
          <a:p>
            <a:pPr algn="ctr"/>
            <a:r>
              <a:rPr lang="el-GR" dirty="0"/>
              <a:t>Παράδειγμα</a:t>
            </a:r>
            <a:r>
              <a:rPr lang="en-GB" dirty="0"/>
              <a:t> </a:t>
            </a:r>
            <a:r>
              <a:rPr lang="el-GR" dirty="0"/>
              <a:t>υπολογισμού της ανεργίας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2998" y="1825625"/>
                <a:ext cx="11254154" cy="4351338"/>
              </a:xfrm>
            </p:spPr>
            <p:txBody>
              <a:bodyPr>
                <a:normAutofit fontScale="92500" lnSpcReduction="20000"/>
              </a:bodyPr>
              <a:lstStyle/>
              <a:p>
                <a:pPr algn="just">
                  <a:lnSpc>
                    <a:spcPct val="100000"/>
                  </a:lnSpc>
                  <a:spcAft>
                    <a:spcPts val="600"/>
                  </a:spcAft>
                </a:pPr>
                <a:r>
                  <a:rPr lang="el-GR" dirty="0"/>
                  <a:t>Έστω μια υποθετική οικονομία που αποτελείται από 100 παιδιά, 100 ηλικιωμένους (εκτός εργατικού δυναμικού), 200 απασχολούμενους και </a:t>
                </a:r>
                <a:r>
                  <a:rPr lang="en-GB" dirty="0"/>
                  <a:t>5</a:t>
                </a:r>
                <a:r>
                  <a:rPr lang="el-GR" dirty="0"/>
                  <a:t>0 ανέργους.</a:t>
                </a:r>
              </a:p>
              <a:p>
                <a:pPr>
                  <a:lnSpc>
                    <a:spcPct val="100000"/>
                  </a:lnSpc>
                  <a:spcAft>
                    <a:spcPts val="600"/>
                  </a:spcAft>
                </a:pPr>
                <a:r>
                  <a:rPr lang="el-GR" dirty="0"/>
                  <a:t>Το ποσοστό ανεργίας είναι:</a:t>
                </a:r>
              </a:p>
              <a:p>
                <a:pPr marL="0" indent="0">
                  <a:lnSpc>
                    <a:spcPct val="100000"/>
                  </a:lnSpc>
                  <a:spcAft>
                    <a:spcPts val="600"/>
                  </a:spcAft>
                  <a:buNone/>
                </a:pPr>
                <a:endParaRPr lang="en-GB" dirty="0"/>
              </a:p>
              <a:p>
                <a:pPr marL="0" indent="0">
                  <a:lnSpc>
                    <a:spcPct val="100000"/>
                  </a:lnSpc>
                  <a:spcAft>
                    <a:spcPts val="600"/>
                  </a:spcAft>
                  <a:buNone/>
                </a:pPr>
                <a:r>
                  <a:rPr lang="el-GR" dirty="0"/>
                  <a:t>Ποσοστό ανεργίας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 panose="02040503050406030204" pitchFamily="18" charset="0"/>
                          </a:rPr>
                          <m:t>Αριθμός</m:t>
                        </m:r>
                        <m:r>
                          <a:rPr lang="el-G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 panose="02040503050406030204" pitchFamily="18" charset="0"/>
                          </a:rPr>
                          <m:t>ανεργων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 panose="02040503050406030204" pitchFamily="18" charset="0"/>
                          </a:rPr>
                          <m:t>Εργατικό</m:t>
                        </m:r>
                        <m:r>
                          <a:rPr lang="el-G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 panose="02040503050406030204" pitchFamily="18" charset="0"/>
                          </a:rPr>
                          <m:t>δυναμικό</m:t>
                        </m:r>
                      </m:den>
                    </m:f>
                  </m:oMath>
                </a14:m>
                <a:r>
                  <a:rPr lang="el-GR" dirty="0"/>
                  <a:t>*100</a:t>
                </a:r>
              </a:p>
              <a:p>
                <a:pPr marL="0" indent="0">
                  <a:lnSpc>
                    <a:spcPct val="100000"/>
                  </a:lnSpc>
                  <a:spcAft>
                    <a:spcPts val="600"/>
                  </a:spcAft>
                  <a:buNone/>
                </a:pPr>
                <a:endParaRPr lang="en-GB" dirty="0"/>
              </a:p>
              <a:p>
                <a:pPr marL="0" indent="0">
                  <a:lnSpc>
                    <a:spcPct val="100000"/>
                  </a:lnSpc>
                  <a:spcAft>
                    <a:spcPts val="600"/>
                  </a:spcAft>
                  <a:buNone/>
                </a:pPr>
                <a:r>
                  <a:rPr lang="el-GR" dirty="0"/>
                  <a:t>Ποσοστό ανεργίας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l-GR" b="0" i="0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l-GR" b="0" i="0" smtClean="0">
                            <a:latin typeface="Cambria Math" panose="02040503050406030204" pitchFamily="18" charset="0"/>
                          </a:rPr>
                          <m:t>200+</m:t>
                        </m:r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l-GR" b="0" i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l-GR" dirty="0"/>
                  <a:t>*100</a:t>
                </a:r>
                <a:r>
                  <a:rPr lang="en-GB" dirty="0"/>
                  <a:t> </a:t>
                </a:r>
                <a:r>
                  <a:rPr lang="el-GR" dirty="0"/>
                  <a:t>=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l-GR" b="0" i="0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l-GR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l-GR" b="0" i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l-GR" dirty="0"/>
                  <a:t>*100</a:t>
                </a:r>
                <a:r>
                  <a:rPr lang="en-GB" dirty="0"/>
                  <a:t> = 20%</a:t>
                </a:r>
                <a:endParaRPr lang="el-GR" dirty="0"/>
              </a:p>
              <a:p>
                <a:endParaRPr lang="el-GR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2998" y="1825625"/>
                <a:ext cx="11254154" cy="4351338"/>
              </a:xfrm>
              <a:blipFill>
                <a:blip r:embed="rId2"/>
                <a:stretch>
                  <a:fillRect l="-975" t="-2801" r="-9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9272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44541" y="2039815"/>
          <a:ext cx="10193954" cy="2004411"/>
        </p:xfrm>
        <a:graphic>
          <a:graphicData uri="http://schemas.openxmlformats.org/drawingml/2006/table">
            <a:tbl>
              <a:tblPr/>
              <a:tblGrid>
                <a:gridCol w="2341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4070909657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5269">
                  <a:extLst>
                    <a:ext uri="{9D8B030D-6E8A-4147-A177-3AD203B41FA5}">
                      <a16:colId xmlns:a16="http://schemas.microsoft.com/office/drawing/2014/main" val="1911164123"/>
                    </a:ext>
                  </a:extLst>
                </a:gridCol>
              </a:tblGrid>
              <a:tr h="66813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TIME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  <a:r>
                        <a:rPr lang="el-G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13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ΕΕ27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11.0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10.2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9.3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8.3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6.8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7.2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7.1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13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Ελλάδα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26.6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25.0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23.9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21.8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19.7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17.9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17.6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14.7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12.5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11.1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44541" y="4337093"/>
            <a:ext cx="496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Πηγή </a:t>
            </a:r>
            <a:r>
              <a:rPr lang="en-GB" dirty="0"/>
              <a:t>Eurostat: https://doi.org/10.2908/UNE_RT_A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96146" y="1162172"/>
            <a:ext cx="8999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/>
              <a:t>Ποσοστό ανεργίας στην Ελλάδα και στην Ε.Ε. (201</a:t>
            </a:r>
            <a:r>
              <a:rPr lang="en-US" sz="2000" b="1" dirty="0"/>
              <a:t>4</a:t>
            </a:r>
            <a:r>
              <a:rPr lang="el-GR" sz="2000" b="1" dirty="0"/>
              <a:t>-202</a:t>
            </a:r>
            <a:r>
              <a:rPr lang="en-US" sz="2000" b="1" dirty="0"/>
              <a:t>3</a:t>
            </a:r>
            <a:r>
              <a:rPr lang="el-GR" sz="2000" b="1" dirty="0"/>
              <a:t>), ηλικιακή ομάδα (15-</a:t>
            </a:r>
            <a:r>
              <a:rPr lang="en-US" sz="2000" b="1" dirty="0"/>
              <a:t>7</a:t>
            </a:r>
            <a:r>
              <a:rPr lang="el-GR" sz="2000" b="1" dirty="0"/>
              <a:t>4)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67844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74211" y="2250830"/>
          <a:ext cx="10420133" cy="2379114"/>
        </p:xfrm>
        <a:graphic>
          <a:graphicData uri="http://schemas.openxmlformats.org/drawingml/2006/table">
            <a:tbl>
              <a:tblPr/>
              <a:tblGrid>
                <a:gridCol w="2080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4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4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4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3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9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38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7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415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9303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TIME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03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  <a:r>
                        <a:rPr lang="el-G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Ε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19.0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17.5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16.0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14.3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13.0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12.1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13.6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13.0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11.3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11.2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0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Ελλάδα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45.1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41.3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38.8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36.1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33.0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29.8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31.7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28.4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24.3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21.8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06015" y="1369476"/>
            <a:ext cx="8999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/>
              <a:t>Ποσοστό ανεργίας στην Ελλάδα και στην Ε.Ε. (201</a:t>
            </a:r>
            <a:r>
              <a:rPr lang="en-US" sz="2000" b="1" dirty="0"/>
              <a:t>4</a:t>
            </a:r>
            <a:r>
              <a:rPr lang="el-GR" sz="2000" b="1" dirty="0"/>
              <a:t>-202</a:t>
            </a:r>
            <a:r>
              <a:rPr lang="en-US" sz="2000" b="1" dirty="0"/>
              <a:t>3</a:t>
            </a:r>
            <a:r>
              <a:rPr lang="el-GR" sz="2000" b="1" dirty="0"/>
              <a:t>), ηλικιακή ομάδα (</a:t>
            </a:r>
            <a:r>
              <a:rPr lang="en-US" sz="2000" b="1" dirty="0"/>
              <a:t>15</a:t>
            </a:r>
            <a:r>
              <a:rPr lang="el-GR" sz="2000" b="1" dirty="0"/>
              <a:t>-29)</a:t>
            </a:r>
            <a:endParaRPr lang="en-GB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74211" y="4926522"/>
            <a:ext cx="496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Πηγή </a:t>
            </a:r>
            <a:r>
              <a:rPr lang="en-GB" dirty="0"/>
              <a:t>Eurostat: https://doi.org/10.2908/UNE_RT_A</a:t>
            </a:r>
          </a:p>
        </p:txBody>
      </p:sp>
    </p:spTree>
    <p:extLst>
      <p:ext uri="{BB962C8B-B14F-4D97-AF65-F5344CB8AC3E}">
        <p14:creationId xmlns:p14="http://schemas.microsoft.com/office/powerpoint/2010/main" val="19238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1934"/>
          </a:xfrm>
        </p:spPr>
        <p:txBody>
          <a:bodyPr/>
          <a:lstStyle/>
          <a:p>
            <a:pPr algn="ctr"/>
            <a:r>
              <a:rPr lang="el-GR" dirty="0">
                <a:latin typeface="+mn-lt"/>
              </a:rPr>
              <a:t>Είδη ανεργίας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288" y="1825625"/>
            <a:ext cx="10962752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l-GR" sz="3600" dirty="0"/>
              <a:t>Εποχιακή ανεργία</a:t>
            </a:r>
            <a:endParaRPr lang="en-US" sz="36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l-GR" sz="3600" dirty="0"/>
              <a:t>Κυκλική ανεργία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l-GR" sz="3600" dirty="0"/>
              <a:t>Ανεργία τριβής</a:t>
            </a:r>
            <a:r>
              <a:rPr lang="en-GB" sz="3600" dirty="0"/>
              <a:t> </a:t>
            </a:r>
            <a:endParaRPr lang="el-GR" sz="36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l-GR" sz="3600" dirty="0"/>
              <a:t>Διαρθρωτική </a:t>
            </a:r>
            <a:r>
              <a:rPr lang="en-US" sz="3600" dirty="0"/>
              <a:t>(</a:t>
            </a:r>
            <a:r>
              <a:rPr lang="el-GR" sz="3600" dirty="0"/>
              <a:t>ή δομική) ανεργία</a:t>
            </a:r>
          </a:p>
        </p:txBody>
      </p:sp>
    </p:spTree>
    <p:extLst>
      <p:ext uri="{BB962C8B-B14F-4D97-AF65-F5344CB8AC3E}">
        <p14:creationId xmlns:p14="http://schemas.microsoft.com/office/powerpoint/2010/main" val="2504676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2370"/>
          </a:xfrm>
        </p:spPr>
        <p:txBody>
          <a:bodyPr/>
          <a:lstStyle/>
          <a:p>
            <a:pPr algn="ctr"/>
            <a:r>
              <a:rPr lang="el-GR" dirty="0">
                <a:latin typeface="+mn-lt"/>
              </a:rPr>
              <a:t>Εποχιακή ανεργία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9331"/>
            <a:ext cx="10515600" cy="423763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l-GR" dirty="0"/>
              <a:t>Η εποχιακή φύση συγκεκριμένων παραγωγικών δραστηριοτήτων συνεπάγεται εποχιακές μεταβολές στην απασχόληση του εργατικού δυναμικού.</a:t>
            </a:r>
          </a:p>
          <a:p>
            <a:pPr algn="just">
              <a:lnSpc>
                <a:spcPct val="100000"/>
              </a:lnSpc>
            </a:pPr>
            <a:r>
              <a:rPr lang="el-GR" dirty="0"/>
              <a:t>Π.χ. αγροτική παραγωγή, τουρισμός.</a:t>
            </a:r>
          </a:p>
          <a:p>
            <a:pPr algn="just">
              <a:lnSpc>
                <a:spcPct val="100000"/>
              </a:lnSpc>
            </a:pPr>
            <a:r>
              <a:rPr lang="el-GR" dirty="0"/>
              <a:t>Η εποχιακή ανεργία είναι προσωρινή και επαναλαμβάνεται κάθε χρόνο.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430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Κυκλική ανεργία</a:t>
            </a:r>
            <a:br>
              <a:rPr lang="el-GR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el-GR" dirty="0"/>
              <a:t>Η κυκλική ανεργία (ή αλλιώς ανεργία ανεπαρκούς ζήτησης), προέρχεται από την πτώση της οικονομικής δραστηριότητας (ύφεση). </a:t>
            </a:r>
          </a:p>
          <a:p>
            <a:pPr algn="just">
              <a:lnSpc>
                <a:spcPct val="100000"/>
              </a:lnSpc>
            </a:pPr>
            <a:r>
              <a:rPr lang="el-GR" dirty="0"/>
              <a:t>Αδυναμία της συνολικής ζήτησης της οικονομίας να απορροφήσει τη συνολική προσφορά εργατικού δυναμικού. </a:t>
            </a:r>
          </a:p>
          <a:p>
            <a:pPr algn="just">
              <a:lnSpc>
                <a:spcPct val="100000"/>
              </a:lnSpc>
            </a:pPr>
            <a:r>
              <a:rPr lang="el-GR" dirty="0"/>
              <a:t>Η ανεργία αυτή έχει κυκλικό χαρακτήρα, δηλαδή επαναλαμβάνεται, και η διάρκεια της εξαρτάται από τη διάρκεια του οικονομικού κύκλου.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764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603</Words>
  <Application>Microsoft Office PowerPoint</Application>
  <PresentationFormat>Widescreen</PresentationFormat>
  <Paragraphs>140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Ανεργία</vt:lpstr>
      <vt:lpstr>PowerPoint Presentation</vt:lpstr>
      <vt:lpstr>Μέτρηση της ανεργίας</vt:lpstr>
      <vt:lpstr>Παράδειγμα υπολογισμού της ανεργίας</vt:lpstr>
      <vt:lpstr>PowerPoint Presentation</vt:lpstr>
      <vt:lpstr>PowerPoint Presentation</vt:lpstr>
      <vt:lpstr>Είδη ανεργίας</vt:lpstr>
      <vt:lpstr>Εποχιακή ανεργία</vt:lpstr>
      <vt:lpstr>Κυκλική ανεργία </vt:lpstr>
      <vt:lpstr>Οικονομική κύκλοι και κυκλική ανεργία</vt:lpstr>
      <vt:lpstr>Ανεργία τριβής</vt:lpstr>
      <vt:lpstr>Διαρθρωτική ανεργία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Ανεργία</dc:title>
  <dc:creator>Microsoft account</dc:creator>
  <cp:lastModifiedBy>christos koutsampelas</cp:lastModifiedBy>
  <cp:revision>36</cp:revision>
  <dcterms:created xsi:type="dcterms:W3CDTF">2023-05-23T09:23:30Z</dcterms:created>
  <dcterms:modified xsi:type="dcterms:W3CDTF">2024-04-25T06:59:51Z</dcterms:modified>
</cp:coreProperties>
</file>