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9467A9-AF2C-470C-8F0B-1457D2AD3D87}" v="222" dt="2025-03-17T15:20:57.1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58" y="250"/>
      </p:cViewPr>
      <p:guideLst>
        <p:guide orient="horz" pos="2160"/>
        <p:guide pos="32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XESTERNOU" userId="54e2ee0e-bd99-426d-9ec6-abd6ef245cdd" providerId="ADAL" clId="{EC9467A9-AF2C-470C-8F0B-1457D2AD3D87}"/>
    <pc:docChg chg="undo custSel addSld delSld modSld">
      <pc:chgData name="MARIA XESTERNOU" userId="54e2ee0e-bd99-426d-9ec6-abd6ef245cdd" providerId="ADAL" clId="{EC9467A9-AF2C-470C-8F0B-1457D2AD3D87}" dt="2025-03-17T15:20:57.151" v="1245"/>
      <pc:docMkLst>
        <pc:docMk/>
      </pc:docMkLst>
      <pc:sldChg chg="modSp new del">
        <pc:chgData name="MARIA XESTERNOU" userId="54e2ee0e-bd99-426d-9ec6-abd6ef245cdd" providerId="ADAL" clId="{EC9467A9-AF2C-470C-8F0B-1457D2AD3D87}" dt="2025-03-17T14:23:22.850" v="367" actId="2696"/>
        <pc:sldMkLst>
          <pc:docMk/>
          <pc:sldMk cId="3816585467" sldId="256"/>
        </pc:sldMkLst>
        <pc:spChg chg="mod">
          <ac:chgData name="MARIA XESTERNOU" userId="54e2ee0e-bd99-426d-9ec6-abd6ef245cdd" providerId="ADAL" clId="{EC9467A9-AF2C-470C-8F0B-1457D2AD3D87}" dt="2025-03-17T14:05:18.002" v="21"/>
          <ac:spMkLst>
            <pc:docMk/>
            <pc:sldMk cId="3816585467" sldId="256"/>
            <ac:spMk id="2" creationId="{217A2709-0212-1CA9-54E5-184A97D5A707}"/>
          </ac:spMkLst>
        </pc:spChg>
        <pc:spChg chg="mod">
          <ac:chgData name="MARIA XESTERNOU" userId="54e2ee0e-bd99-426d-9ec6-abd6ef245cdd" providerId="ADAL" clId="{EC9467A9-AF2C-470C-8F0B-1457D2AD3D87}" dt="2025-03-17T14:05:18.002" v="21"/>
          <ac:spMkLst>
            <pc:docMk/>
            <pc:sldMk cId="3816585467" sldId="256"/>
            <ac:spMk id="3" creationId="{9109A138-3DA1-4528-6015-8A815185ACE4}"/>
          </ac:spMkLst>
        </pc:spChg>
      </pc:sldChg>
      <pc:sldChg chg="addSp delSp modSp add mod">
        <pc:chgData name="MARIA XESTERNOU" userId="54e2ee0e-bd99-426d-9ec6-abd6ef245cdd" providerId="ADAL" clId="{EC9467A9-AF2C-470C-8F0B-1457D2AD3D87}" dt="2025-03-17T14:23:31.336" v="368" actId="207"/>
        <pc:sldMkLst>
          <pc:docMk/>
          <pc:sldMk cId="2969199318" sldId="257"/>
        </pc:sldMkLst>
        <pc:spChg chg="del mod">
          <ac:chgData name="MARIA XESTERNOU" userId="54e2ee0e-bd99-426d-9ec6-abd6ef245cdd" providerId="ADAL" clId="{EC9467A9-AF2C-470C-8F0B-1457D2AD3D87}" dt="2025-03-17T14:06:35.736" v="90" actId="478"/>
          <ac:spMkLst>
            <pc:docMk/>
            <pc:sldMk cId="2969199318" sldId="257"/>
            <ac:spMk id="2" creationId="{0C357B71-4CD7-F662-9E62-D1A0C66C307E}"/>
          </ac:spMkLst>
        </pc:spChg>
        <pc:spChg chg="mod">
          <ac:chgData name="MARIA XESTERNOU" userId="54e2ee0e-bd99-426d-9ec6-abd6ef245cdd" providerId="ADAL" clId="{EC9467A9-AF2C-470C-8F0B-1457D2AD3D87}" dt="2025-03-17T14:23:31.336" v="368" actId="207"/>
          <ac:spMkLst>
            <pc:docMk/>
            <pc:sldMk cId="2969199318" sldId="257"/>
            <ac:spMk id="3" creationId="{B203C2B1-3D5E-FEBE-707C-6954B31506AC}"/>
          </ac:spMkLst>
        </pc:spChg>
        <pc:spChg chg="add mod">
          <ac:chgData name="MARIA XESTERNOU" userId="54e2ee0e-bd99-426d-9ec6-abd6ef245cdd" providerId="ADAL" clId="{EC9467A9-AF2C-470C-8F0B-1457D2AD3D87}" dt="2025-03-17T14:08:51.960" v="246" actId="14100"/>
          <ac:spMkLst>
            <pc:docMk/>
            <pc:sldMk cId="2969199318" sldId="257"/>
            <ac:spMk id="5" creationId="{18A3CF37-F9C9-D459-767C-B7F7DDD95C54}"/>
          </ac:spMkLst>
        </pc:spChg>
      </pc:sldChg>
      <pc:sldChg chg="addSp delSp modSp new mod setBg">
        <pc:chgData name="MARIA XESTERNOU" userId="54e2ee0e-bd99-426d-9ec6-abd6ef245cdd" providerId="ADAL" clId="{EC9467A9-AF2C-470C-8F0B-1457D2AD3D87}" dt="2025-03-17T14:26:00.085" v="379" actId="20577"/>
        <pc:sldMkLst>
          <pc:docMk/>
          <pc:sldMk cId="1029966042" sldId="258"/>
        </pc:sldMkLst>
        <pc:spChg chg="mod">
          <ac:chgData name="MARIA XESTERNOU" userId="54e2ee0e-bd99-426d-9ec6-abd6ef245cdd" providerId="ADAL" clId="{EC9467A9-AF2C-470C-8F0B-1457D2AD3D87}" dt="2025-03-17T14:25:54.391" v="378" actId="26606"/>
          <ac:spMkLst>
            <pc:docMk/>
            <pc:sldMk cId="1029966042" sldId="258"/>
            <ac:spMk id="2" creationId="{59F4694C-61CB-A86C-79FF-50D938BD1D20}"/>
          </ac:spMkLst>
        </pc:spChg>
        <pc:spChg chg="del mod">
          <ac:chgData name="MARIA XESTERNOU" userId="54e2ee0e-bd99-426d-9ec6-abd6ef245cdd" providerId="ADAL" clId="{EC9467A9-AF2C-470C-8F0B-1457D2AD3D87}" dt="2025-03-17T14:25:54.391" v="378" actId="26606"/>
          <ac:spMkLst>
            <pc:docMk/>
            <pc:sldMk cId="1029966042" sldId="258"/>
            <ac:spMk id="3" creationId="{57211AE2-D275-68AD-8466-6DB7EFC322D0}"/>
          </ac:spMkLst>
        </pc:spChg>
        <pc:spChg chg="add">
          <ac:chgData name="MARIA XESTERNOU" userId="54e2ee0e-bd99-426d-9ec6-abd6ef245cdd" providerId="ADAL" clId="{EC9467A9-AF2C-470C-8F0B-1457D2AD3D87}" dt="2025-03-17T14:25:54.391" v="378" actId="26606"/>
          <ac:spMkLst>
            <pc:docMk/>
            <pc:sldMk cId="1029966042" sldId="258"/>
            <ac:spMk id="9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4:25:54.391" v="378" actId="26606"/>
          <ac:spMkLst>
            <pc:docMk/>
            <pc:sldMk cId="1029966042" sldId="258"/>
            <ac:spMk id="11" creationId="{059D8741-EAD6-41B1-A882-70D70FC35821}"/>
          </ac:spMkLst>
        </pc:spChg>
        <pc:spChg chg="add">
          <ac:chgData name="MARIA XESTERNOU" userId="54e2ee0e-bd99-426d-9ec6-abd6ef245cdd" providerId="ADAL" clId="{EC9467A9-AF2C-470C-8F0B-1457D2AD3D87}" dt="2025-03-17T14:25:54.391" v="378" actId="26606"/>
          <ac:spMkLst>
            <pc:docMk/>
            <pc:sldMk cId="1029966042" sldId="258"/>
            <ac:spMk id="13" creationId="{45444F36-3103-4D11-A25F-C054D4606DA4}"/>
          </ac:spMkLst>
        </pc:spChg>
        <pc:spChg chg="add">
          <ac:chgData name="MARIA XESTERNOU" userId="54e2ee0e-bd99-426d-9ec6-abd6ef245cdd" providerId="ADAL" clId="{EC9467A9-AF2C-470C-8F0B-1457D2AD3D87}" dt="2025-03-17T14:25:54.391" v="378" actId="26606"/>
          <ac:spMkLst>
            <pc:docMk/>
            <pc:sldMk cId="1029966042" sldId="258"/>
            <ac:spMk id="15" creationId="{AD9B3EAD-A2B3-42C4-927C-3455E3E69EE6}"/>
          </ac:spMkLst>
        </pc:spChg>
        <pc:graphicFrameChg chg="add mod">
          <ac:chgData name="MARIA XESTERNOU" userId="54e2ee0e-bd99-426d-9ec6-abd6ef245cdd" providerId="ADAL" clId="{EC9467A9-AF2C-470C-8F0B-1457D2AD3D87}" dt="2025-03-17T14:26:00.085" v="379" actId="20577"/>
          <ac:graphicFrameMkLst>
            <pc:docMk/>
            <pc:sldMk cId="1029966042" sldId="258"/>
            <ac:graphicFrameMk id="5" creationId="{B4F45817-11B5-7185-859F-183A578ABB10}"/>
          </ac:graphicFrameMkLst>
        </pc:graphicFrameChg>
      </pc:sldChg>
      <pc:sldChg chg="addSp delSp modSp new mod setBg">
        <pc:chgData name="MARIA XESTERNOU" userId="54e2ee0e-bd99-426d-9ec6-abd6ef245cdd" providerId="ADAL" clId="{EC9467A9-AF2C-470C-8F0B-1457D2AD3D87}" dt="2025-03-17T14:30:56.038" v="447" actId="113"/>
        <pc:sldMkLst>
          <pc:docMk/>
          <pc:sldMk cId="359038714" sldId="259"/>
        </pc:sldMkLst>
        <pc:spChg chg="mod">
          <ac:chgData name="MARIA XESTERNOU" userId="54e2ee0e-bd99-426d-9ec6-abd6ef245cdd" providerId="ADAL" clId="{EC9467A9-AF2C-470C-8F0B-1457D2AD3D87}" dt="2025-03-17T14:30:56.038" v="447" actId="113"/>
          <ac:spMkLst>
            <pc:docMk/>
            <pc:sldMk cId="359038714" sldId="259"/>
            <ac:spMk id="2" creationId="{1BFEC2ED-19AB-0F4A-007A-A4560C40F3C8}"/>
          </ac:spMkLst>
        </pc:spChg>
        <pc:spChg chg="del mod">
          <ac:chgData name="MARIA XESTERNOU" userId="54e2ee0e-bd99-426d-9ec6-abd6ef245cdd" providerId="ADAL" clId="{EC9467A9-AF2C-470C-8F0B-1457D2AD3D87}" dt="2025-03-17T14:28:32.001" v="408" actId="26606"/>
          <ac:spMkLst>
            <pc:docMk/>
            <pc:sldMk cId="359038714" sldId="259"/>
            <ac:spMk id="3" creationId="{AB27C188-083F-EB9A-2FE2-37211F4A60E6}"/>
          </ac:spMkLst>
        </pc:spChg>
        <pc:spChg chg="add">
          <ac:chgData name="MARIA XESTERNOU" userId="54e2ee0e-bd99-426d-9ec6-abd6ef245cdd" providerId="ADAL" clId="{EC9467A9-AF2C-470C-8F0B-1457D2AD3D87}" dt="2025-03-17T14:28:32.001" v="408" actId="26606"/>
          <ac:spMkLst>
            <pc:docMk/>
            <pc:sldMk cId="359038714" sldId="259"/>
            <ac:spMk id="9" creationId="{3FD711E9-7F79-40A9-8D9E-4AE293C154A5}"/>
          </ac:spMkLst>
        </pc:spChg>
        <pc:graphicFrameChg chg="add mod">
          <ac:chgData name="MARIA XESTERNOU" userId="54e2ee0e-bd99-426d-9ec6-abd6ef245cdd" providerId="ADAL" clId="{EC9467A9-AF2C-470C-8F0B-1457D2AD3D87}" dt="2025-03-17T14:30:46.777" v="446"/>
          <ac:graphicFrameMkLst>
            <pc:docMk/>
            <pc:sldMk cId="359038714" sldId="259"/>
            <ac:graphicFrameMk id="5" creationId="{E3D61B75-1D18-DB5A-A2E2-E0B8225B8BA3}"/>
          </ac:graphicFrameMkLst>
        </pc:graphicFrameChg>
      </pc:sldChg>
      <pc:sldChg chg="addSp delSp modSp new mod setBg">
        <pc:chgData name="MARIA XESTERNOU" userId="54e2ee0e-bd99-426d-9ec6-abd6ef245cdd" providerId="ADAL" clId="{EC9467A9-AF2C-470C-8F0B-1457D2AD3D87}" dt="2025-03-17T14:41:31.320" v="595" actId="123"/>
        <pc:sldMkLst>
          <pc:docMk/>
          <pc:sldMk cId="1468844363" sldId="260"/>
        </pc:sldMkLst>
        <pc:spChg chg="mod">
          <ac:chgData name="MARIA XESTERNOU" userId="54e2ee0e-bd99-426d-9ec6-abd6ef245cdd" providerId="ADAL" clId="{EC9467A9-AF2C-470C-8F0B-1457D2AD3D87}" dt="2025-03-17T14:35:38.283" v="532" actId="26606"/>
          <ac:spMkLst>
            <pc:docMk/>
            <pc:sldMk cId="1468844363" sldId="260"/>
            <ac:spMk id="2" creationId="{1563E8E5-F6D6-73BC-D379-D51D0357EA40}"/>
          </ac:spMkLst>
        </pc:spChg>
        <pc:spChg chg="del mod">
          <ac:chgData name="MARIA XESTERNOU" userId="54e2ee0e-bd99-426d-9ec6-abd6ef245cdd" providerId="ADAL" clId="{EC9467A9-AF2C-470C-8F0B-1457D2AD3D87}" dt="2025-03-17T14:35:38.283" v="532" actId="26606"/>
          <ac:spMkLst>
            <pc:docMk/>
            <pc:sldMk cId="1468844363" sldId="260"/>
            <ac:spMk id="3" creationId="{D13D8FFA-02F6-B3A9-6CF0-261B6F956D2D}"/>
          </ac:spMkLst>
        </pc:spChg>
        <pc:spChg chg="add">
          <ac:chgData name="MARIA XESTERNOU" userId="54e2ee0e-bd99-426d-9ec6-abd6ef245cdd" providerId="ADAL" clId="{EC9467A9-AF2C-470C-8F0B-1457D2AD3D87}" dt="2025-03-17T14:35:38.283" v="532" actId="26606"/>
          <ac:spMkLst>
            <pc:docMk/>
            <pc:sldMk cId="1468844363" sldId="260"/>
            <ac:spMk id="9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4:35:38.283" v="532" actId="26606"/>
          <ac:spMkLst>
            <pc:docMk/>
            <pc:sldMk cId="1468844363" sldId="260"/>
            <ac:spMk id="11" creationId="{059D8741-EAD6-41B1-A882-70D70FC35821}"/>
          </ac:spMkLst>
        </pc:spChg>
        <pc:spChg chg="add">
          <ac:chgData name="MARIA XESTERNOU" userId="54e2ee0e-bd99-426d-9ec6-abd6ef245cdd" providerId="ADAL" clId="{EC9467A9-AF2C-470C-8F0B-1457D2AD3D87}" dt="2025-03-17T14:35:38.283" v="532" actId="26606"/>
          <ac:spMkLst>
            <pc:docMk/>
            <pc:sldMk cId="1468844363" sldId="260"/>
            <ac:spMk id="13" creationId="{45444F36-3103-4D11-A25F-C054D4606DA4}"/>
          </ac:spMkLst>
        </pc:spChg>
        <pc:spChg chg="add">
          <ac:chgData name="MARIA XESTERNOU" userId="54e2ee0e-bd99-426d-9ec6-abd6ef245cdd" providerId="ADAL" clId="{EC9467A9-AF2C-470C-8F0B-1457D2AD3D87}" dt="2025-03-17T14:35:38.283" v="532" actId="26606"/>
          <ac:spMkLst>
            <pc:docMk/>
            <pc:sldMk cId="1468844363" sldId="260"/>
            <ac:spMk id="15" creationId="{AD9B3EAD-A2B3-42C4-927C-3455E3E69EE6}"/>
          </ac:spMkLst>
        </pc:spChg>
        <pc:graphicFrameChg chg="add mod">
          <ac:chgData name="MARIA XESTERNOU" userId="54e2ee0e-bd99-426d-9ec6-abd6ef245cdd" providerId="ADAL" clId="{EC9467A9-AF2C-470C-8F0B-1457D2AD3D87}" dt="2025-03-17T14:41:31.320" v="595" actId="123"/>
          <ac:graphicFrameMkLst>
            <pc:docMk/>
            <pc:sldMk cId="1468844363" sldId="260"/>
            <ac:graphicFrameMk id="5" creationId="{5CFEA3D9-54E5-736E-755B-83A45BE9B911}"/>
          </ac:graphicFrameMkLst>
        </pc:graphicFrameChg>
      </pc:sldChg>
      <pc:sldChg chg="addSp delSp modSp new mod setBg">
        <pc:chgData name="MARIA XESTERNOU" userId="54e2ee0e-bd99-426d-9ec6-abd6ef245cdd" providerId="ADAL" clId="{EC9467A9-AF2C-470C-8F0B-1457D2AD3D87}" dt="2025-03-17T15:20:57.151" v="1245"/>
        <pc:sldMkLst>
          <pc:docMk/>
          <pc:sldMk cId="948795332" sldId="261"/>
        </pc:sldMkLst>
        <pc:spChg chg="mod">
          <ac:chgData name="MARIA XESTERNOU" userId="54e2ee0e-bd99-426d-9ec6-abd6ef245cdd" providerId="ADAL" clId="{EC9467A9-AF2C-470C-8F0B-1457D2AD3D87}" dt="2025-03-17T14:57:37.097" v="674" actId="26606"/>
          <ac:spMkLst>
            <pc:docMk/>
            <pc:sldMk cId="948795332" sldId="261"/>
            <ac:spMk id="2" creationId="{54D62165-68CF-A25F-27BD-89C3F181F304}"/>
          </ac:spMkLst>
        </pc:spChg>
        <pc:spChg chg="del mod">
          <ac:chgData name="MARIA XESTERNOU" userId="54e2ee0e-bd99-426d-9ec6-abd6ef245cdd" providerId="ADAL" clId="{EC9467A9-AF2C-470C-8F0B-1457D2AD3D87}" dt="2025-03-17T14:57:37.097" v="674" actId="26606"/>
          <ac:spMkLst>
            <pc:docMk/>
            <pc:sldMk cId="948795332" sldId="261"/>
            <ac:spMk id="3" creationId="{0DFCC605-8412-C790-AEC7-227609CA1D4D}"/>
          </ac:spMkLst>
        </pc:spChg>
        <pc:spChg chg="add">
          <ac:chgData name="MARIA XESTERNOU" userId="54e2ee0e-bd99-426d-9ec6-abd6ef245cdd" providerId="ADAL" clId="{EC9467A9-AF2C-470C-8F0B-1457D2AD3D87}" dt="2025-03-17T14:57:37.097" v="674" actId="26606"/>
          <ac:spMkLst>
            <pc:docMk/>
            <pc:sldMk cId="948795332" sldId="261"/>
            <ac:spMk id="9" creationId="{3FD711E9-7F79-40A9-8D9E-4AE293C154A5}"/>
          </ac:spMkLst>
        </pc:spChg>
        <pc:graphicFrameChg chg="add mod">
          <ac:chgData name="MARIA XESTERNOU" userId="54e2ee0e-bd99-426d-9ec6-abd6ef245cdd" providerId="ADAL" clId="{EC9467A9-AF2C-470C-8F0B-1457D2AD3D87}" dt="2025-03-17T15:20:57.151" v="1245"/>
          <ac:graphicFrameMkLst>
            <pc:docMk/>
            <pc:sldMk cId="948795332" sldId="261"/>
            <ac:graphicFrameMk id="5" creationId="{88100F5B-A4A0-1435-E035-B880BC84A302}"/>
          </ac:graphicFrameMkLst>
        </pc:graphicFrameChg>
      </pc:sldChg>
      <pc:sldChg chg="addSp delSp modSp new mod setBg">
        <pc:chgData name="MARIA XESTERNOU" userId="54e2ee0e-bd99-426d-9ec6-abd6ef245cdd" providerId="ADAL" clId="{EC9467A9-AF2C-470C-8F0B-1457D2AD3D87}" dt="2025-03-17T15:03:33.648" v="821" actId="14100"/>
        <pc:sldMkLst>
          <pc:docMk/>
          <pc:sldMk cId="2901930894" sldId="262"/>
        </pc:sldMkLst>
        <pc:spChg chg="mod">
          <ac:chgData name="MARIA XESTERNOU" userId="54e2ee0e-bd99-426d-9ec6-abd6ef245cdd" providerId="ADAL" clId="{EC9467A9-AF2C-470C-8F0B-1457D2AD3D87}" dt="2025-03-17T15:03:33.648" v="821" actId="14100"/>
          <ac:spMkLst>
            <pc:docMk/>
            <pc:sldMk cId="2901930894" sldId="262"/>
            <ac:spMk id="2" creationId="{386C286D-D0CB-D933-2B1D-2431484FE25C}"/>
          </ac:spMkLst>
        </pc:spChg>
        <pc:spChg chg="del mod">
          <ac:chgData name="MARIA XESTERNOU" userId="54e2ee0e-bd99-426d-9ec6-abd6ef245cdd" providerId="ADAL" clId="{EC9467A9-AF2C-470C-8F0B-1457D2AD3D87}" dt="2025-03-17T15:02:22.789" v="805" actId="26606"/>
          <ac:spMkLst>
            <pc:docMk/>
            <pc:sldMk cId="2901930894" sldId="262"/>
            <ac:spMk id="3" creationId="{1AC44FE0-E604-DB98-8313-48B60441C47E}"/>
          </ac:spMkLst>
        </pc:spChg>
        <pc:spChg chg="add">
          <ac:chgData name="MARIA XESTERNOU" userId="54e2ee0e-bd99-426d-9ec6-abd6ef245cdd" providerId="ADAL" clId="{EC9467A9-AF2C-470C-8F0B-1457D2AD3D87}" dt="2025-03-17T15:02:22.789" v="805" actId="26606"/>
          <ac:spMkLst>
            <pc:docMk/>
            <pc:sldMk cId="2901930894" sldId="262"/>
            <ac:spMk id="9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5:02:22.789" v="805" actId="26606"/>
          <ac:spMkLst>
            <pc:docMk/>
            <pc:sldMk cId="2901930894" sldId="262"/>
            <ac:spMk id="11" creationId="{059D8741-EAD6-41B1-A882-70D70FC35821}"/>
          </ac:spMkLst>
        </pc:spChg>
        <pc:spChg chg="add">
          <ac:chgData name="MARIA XESTERNOU" userId="54e2ee0e-bd99-426d-9ec6-abd6ef245cdd" providerId="ADAL" clId="{EC9467A9-AF2C-470C-8F0B-1457D2AD3D87}" dt="2025-03-17T15:02:22.789" v="805" actId="26606"/>
          <ac:spMkLst>
            <pc:docMk/>
            <pc:sldMk cId="2901930894" sldId="262"/>
            <ac:spMk id="13" creationId="{45444F36-3103-4D11-A25F-C054D4606DA4}"/>
          </ac:spMkLst>
        </pc:spChg>
        <pc:spChg chg="add">
          <ac:chgData name="MARIA XESTERNOU" userId="54e2ee0e-bd99-426d-9ec6-abd6ef245cdd" providerId="ADAL" clId="{EC9467A9-AF2C-470C-8F0B-1457D2AD3D87}" dt="2025-03-17T15:02:22.789" v="805" actId="26606"/>
          <ac:spMkLst>
            <pc:docMk/>
            <pc:sldMk cId="2901930894" sldId="262"/>
            <ac:spMk id="15" creationId="{AD9B3EAD-A2B3-42C4-927C-3455E3E69EE6}"/>
          </ac:spMkLst>
        </pc:spChg>
        <pc:graphicFrameChg chg="add mod">
          <ac:chgData name="MARIA XESTERNOU" userId="54e2ee0e-bd99-426d-9ec6-abd6ef245cdd" providerId="ADAL" clId="{EC9467A9-AF2C-470C-8F0B-1457D2AD3D87}" dt="2025-03-17T15:03:12.552" v="819" actId="113"/>
          <ac:graphicFrameMkLst>
            <pc:docMk/>
            <pc:sldMk cId="2901930894" sldId="262"/>
            <ac:graphicFrameMk id="5" creationId="{2A021546-BFBE-D810-D31E-E5F71038344F}"/>
          </ac:graphicFrameMkLst>
        </pc:graphicFrameChg>
      </pc:sldChg>
      <pc:sldChg chg="addSp modSp new mod setBg">
        <pc:chgData name="MARIA XESTERNOU" userId="54e2ee0e-bd99-426d-9ec6-abd6ef245cdd" providerId="ADAL" clId="{EC9467A9-AF2C-470C-8F0B-1457D2AD3D87}" dt="2025-03-17T15:05:48.805" v="882" actId="255"/>
        <pc:sldMkLst>
          <pc:docMk/>
          <pc:sldMk cId="2669642782" sldId="263"/>
        </pc:sldMkLst>
        <pc:spChg chg="mod">
          <ac:chgData name="MARIA XESTERNOU" userId="54e2ee0e-bd99-426d-9ec6-abd6ef245cdd" providerId="ADAL" clId="{EC9467A9-AF2C-470C-8F0B-1457D2AD3D87}" dt="2025-03-17T15:05:42.061" v="881" actId="26606"/>
          <ac:spMkLst>
            <pc:docMk/>
            <pc:sldMk cId="2669642782" sldId="263"/>
            <ac:spMk id="2" creationId="{1B70E6B3-6146-D757-C78B-0F357211D123}"/>
          </ac:spMkLst>
        </pc:spChg>
        <pc:spChg chg="mod">
          <ac:chgData name="MARIA XESTERNOU" userId="54e2ee0e-bd99-426d-9ec6-abd6ef245cdd" providerId="ADAL" clId="{EC9467A9-AF2C-470C-8F0B-1457D2AD3D87}" dt="2025-03-17T15:05:48.805" v="882" actId="255"/>
          <ac:spMkLst>
            <pc:docMk/>
            <pc:sldMk cId="2669642782" sldId="263"/>
            <ac:spMk id="3" creationId="{50A37A9F-2056-23B9-A20C-B5E5D0887AC0}"/>
          </ac:spMkLst>
        </pc:spChg>
        <pc:spChg chg="add">
          <ac:chgData name="MARIA XESTERNOU" userId="54e2ee0e-bd99-426d-9ec6-abd6ef245cdd" providerId="ADAL" clId="{EC9467A9-AF2C-470C-8F0B-1457D2AD3D87}" dt="2025-03-17T15:05:42.061" v="881" actId="26606"/>
          <ac:spMkLst>
            <pc:docMk/>
            <pc:sldMk cId="2669642782" sldId="263"/>
            <ac:spMk id="8" creationId="{3C06EAFD-0C69-4B3B-BEA7-E7E11DDF9C43}"/>
          </ac:spMkLst>
        </pc:spChg>
        <pc:spChg chg="add">
          <ac:chgData name="MARIA XESTERNOU" userId="54e2ee0e-bd99-426d-9ec6-abd6ef245cdd" providerId="ADAL" clId="{EC9467A9-AF2C-470C-8F0B-1457D2AD3D87}" dt="2025-03-17T15:05:42.061" v="881" actId="26606"/>
          <ac:spMkLst>
            <pc:docMk/>
            <pc:sldMk cId="2669642782" sldId="263"/>
            <ac:spMk id="10" creationId="{A4066C89-42FB-4624-9AFE-3A31B36491B5}"/>
          </ac:spMkLst>
        </pc:spChg>
        <pc:spChg chg="add">
          <ac:chgData name="MARIA XESTERNOU" userId="54e2ee0e-bd99-426d-9ec6-abd6ef245cdd" providerId="ADAL" clId="{EC9467A9-AF2C-470C-8F0B-1457D2AD3D87}" dt="2025-03-17T15:05:42.061" v="881" actId="26606"/>
          <ac:spMkLst>
            <pc:docMk/>
            <pc:sldMk cId="2669642782" sldId="263"/>
            <ac:spMk id="12" creationId="{BA218FBC-B2D6-48CA-9289-C4110162EDAD}"/>
          </ac:spMkLst>
        </pc:spChg>
        <pc:spChg chg="add">
          <ac:chgData name="MARIA XESTERNOU" userId="54e2ee0e-bd99-426d-9ec6-abd6ef245cdd" providerId="ADAL" clId="{EC9467A9-AF2C-470C-8F0B-1457D2AD3D87}" dt="2025-03-17T15:05:42.061" v="881" actId="26606"/>
          <ac:spMkLst>
            <pc:docMk/>
            <pc:sldMk cId="2669642782" sldId="263"/>
            <ac:spMk id="14" creationId="{2DED9084-49DA-4911-ACB7-5F9E4DEFA039}"/>
          </ac:spMkLst>
        </pc:spChg>
      </pc:sldChg>
      <pc:sldChg chg="addSp modSp new mod setBg">
        <pc:chgData name="MARIA XESTERNOU" userId="54e2ee0e-bd99-426d-9ec6-abd6ef245cdd" providerId="ADAL" clId="{EC9467A9-AF2C-470C-8F0B-1457D2AD3D87}" dt="2025-03-17T15:07:59.847" v="977" actId="255"/>
        <pc:sldMkLst>
          <pc:docMk/>
          <pc:sldMk cId="1294808860" sldId="264"/>
        </pc:sldMkLst>
        <pc:spChg chg="mod">
          <ac:chgData name="MARIA XESTERNOU" userId="54e2ee0e-bd99-426d-9ec6-abd6ef245cdd" providerId="ADAL" clId="{EC9467A9-AF2C-470C-8F0B-1457D2AD3D87}" dt="2025-03-17T15:07:53.316" v="976" actId="26606"/>
          <ac:spMkLst>
            <pc:docMk/>
            <pc:sldMk cId="1294808860" sldId="264"/>
            <ac:spMk id="2" creationId="{3841A691-B1F5-C711-5DAD-F921ABEE5961}"/>
          </ac:spMkLst>
        </pc:spChg>
        <pc:spChg chg="mod">
          <ac:chgData name="MARIA XESTERNOU" userId="54e2ee0e-bd99-426d-9ec6-abd6ef245cdd" providerId="ADAL" clId="{EC9467A9-AF2C-470C-8F0B-1457D2AD3D87}" dt="2025-03-17T15:07:59.847" v="977" actId="255"/>
          <ac:spMkLst>
            <pc:docMk/>
            <pc:sldMk cId="1294808860" sldId="264"/>
            <ac:spMk id="3" creationId="{A5D8BCFD-A6B1-1027-567D-A84D6A96D349}"/>
          </ac:spMkLst>
        </pc:spChg>
        <pc:spChg chg="add">
          <ac:chgData name="MARIA XESTERNOU" userId="54e2ee0e-bd99-426d-9ec6-abd6ef245cdd" providerId="ADAL" clId="{EC9467A9-AF2C-470C-8F0B-1457D2AD3D87}" dt="2025-03-17T15:07:53.316" v="976" actId="26606"/>
          <ac:spMkLst>
            <pc:docMk/>
            <pc:sldMk cId="1294808860" sldId="264"/>
            <ac:spMk id="8" creationId="{3C06EAFD-0C69-4B3B-BEA7-E7E11DDF9C43}"/>
          </ac:spMkLst>
        </pc:spChg>
        <pc:spChg chg="add">
          <ac:chgData name="MARIA XESTERNOU" userId="54e2ee0e-bd99-426d-9ec6-abd6ef245cdd" providerId="ADAL" clId="{EC9467A9-AF2C-470C-8F0B-1457D2AD3D87}" dt="2025-03-17T15:07:53.316" v="976" actId="26606"/>
          <ac:spMkLst>
            <pc:docMk/>
            <pc:sldMk cId="1294808860" sldId="264"/>
            <ac:spMk id="10" creationId="{A4066C89-42FB-4624-9AFE-3A31B36491B5}"/>
          </ac:spMkLst>
        </pc:spChg>
        <pc:spChg chg="add">
          <ac:chgData name="MARIA XESTERNOU" userId="54e2ee0e-bd99-426d-9ec6-abd6ef245cdd" providerId="ADAL" clId="{EC9467A9-AF2C-470C-8F0B-1457D2AD3D87}" dt="2025-03-17T15:07:53.316" v="976" actId="26606"/>
          <ac:spMkLst>
            <pc:docMk/>
            <pc:sldMk cId="1294808860" sldId="264"/>
            <ac:spMk id="12" creationId="{BA218FBC-B2D6-48CA-9289-C4110162EDAD}"/>
          </ac:spMkLst>
        </pc:spChg>
        <pc:spChg chg="add">
          <ac:chgData name="MARIA XESTERNOU" userId="54e2ee0e-bd99-426d-9ec6-abd6ef245cdd" providerId="ADAL" clId="{EC9467A9-AF2C-470C-8F0B-1457D2AD3D87}" dt="2025-03-17T15:07:53.316" v="976" actId="26606"/>
          <ac:spMkLst>
            <pc:docMk/>
            <pc:sldMk cId="1294808860" sldId="264"/>
            <ac:spMk id="14" creationId="{2DED9084-49DA-4911-ACB7-5F9E4DEFA039}"/>
          </ac:spMkLst>
        </pc:spChg>
      </pc:sldChg>
      <pc:sldChg chg="addSp modSp new mod setBg">
        <pc:chgData name="MARIA XESTERNOU" userId="54e2ee0e-bd99-426d-9ec6-abd6ef245cdd" providerId="ADAL" clId="{EC9467A9-AF2C-470C-8F0B-1457D2AD3D87}" dt="2025-03-17T15:10:06.481" v="1011" actId="113"/>
        <pc:sldMkLst>
          <pc:docMk/>
          <pc:sldMk cId="3263943373" sldId="265"/>
        </pc:sldMkLst>
        <pc:spChg chg="mod">
          <ac:chgData name="MARIA XESTERNOU" userId="54e2ee0e-bd99-426d-9ec6-abd6ef245cdd" providerId="ADAL" clId="{EC9467A9-AF2C-470C-8F0B-1457D2AD3D87}" dt="2025-03-17T15:09:36.932" v="1008" actId="26606"/>
          <ac:spMkLst>
            <pc:docMk/>
            <pc:sldMk cId="3263943373" sldId="265"/>
            <ac:spMk id="2" creationId="{5A7D2ED4-8DFA-C08A-6A1D-7E7580EA20F0}"/>
          </ac:spMkLst>
        </pc:spChg>
        <pc:spChg chg="mod">
          <ac:chgData name="MARIA XESTERNOU" userId="54e2ee0e-bd99-426d-9ec6-abd6ef245cdd" providerId="ADAL" clId="{EC9467A9-AF2C-470C-8F0B-1457D2AD3D87}" dt="2025-03-17T15:10:06.481" v="1011" actId="113"/>
          <ac:spMkLst>
            <pc:docMk/>
            <pc:sldMk cId="3263943373" sldId="265"/>
            <ac:spMk id="3" creationId="{E9DDF998-1405-FA83-9C8F-293B20F460AC}"/>
          </ac:spMkLst>
        </pc:spChg>
        <pc:spChg chg="add">
          <ac:chgData name="MARIA XESTERNOU" userId="54e2ee0e-bd99-426d-9ec6-abd6ef245cdd" providerId="ADAL" clId="{EC9467A9-AF2C-470C-8F0B-1457D2AD3D87}" dt="2025-03-17T15:09:36.932" v="1008" actId="26606"/>
          <ac:spMkLst>
            <pc:docMk/>
            <pc:sldMk cId="3263943373" sldId="265"/>
            <ac:spMk id="8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5:09:36.932" v="1008" actId="26606"/>
          <ac:spMkLst>
            <pc:docMk/>
            <pc:sldMk cId="3263943373" sldId="265"/>
            <ac:spMk id="14" creationId="{AD9B3EAD-A2B3-42C4-927C-3455E3E69EE6}"/>
          </ac:spMkLst>
        </pc:spChg>
        <pc:grpChg chg="add">
          <ac:chgData name="MARIA XESTERNOU" userId="54e2ee0e-bd99-426d-9ec6-abd6ef245cdd" providerId="ADAL" clId="{EC9467A9-AF2C-470C-8F0B-1457D2AD3D87}" dt="2025-03-17T15:09:36.932" v="1008" actId="26606"/>
          <ac:grpSpMkLst>
            <pc:docMk/>
            <pc:sldMk cId="3263943373" sldId="265"/>
            <ac:grpSpMk id="10" creationId="{E799C3D5-7D55-4046-808C-F290F456D6EF}"/>
          </ac:grpSpMkLst>
        </pc:grpChg>
      </pc:sldChg>
      <pc:sldChg chg="addSp modSp new mod setBg">
        <pc:chgData name="MARIA XESTERNOU" userId="54e2ee0e-bd99-426d-9ec6-abd6ef245cdd" providerId="ADAL" clId="{EC9467A9-AF2C-470C-8F0B-1457D2AD3D87}" dt="2025-03-17T15:11:32.149" v="1049" actId="26606"/>
        <pc:sldMkLst>
          <pc:docMk/>
          <pc:sldMk cId="3230215629" sldId="266"/>
        </pc:sldMkLst>
        <pc:spChg chg="mod">
          <ac:chgData name="MARIA XESTERNOU" userId="54e2ee0e-bd99-426d-9ec6-abd6ef245cdd" providerId="ADAL" clId="{EC9467A9-AF2C-470C-8F0B-1457D2AD3D87}" dt="2025-03-17T15:11:32.149" v="1049" actId="26606"/>
          <ac:spMkLst>
            <pc:docMk/>
            <pc:sldMk cId="3230215629" sldId="266"/>
            <ac:spMk id="2" creationId="{F7C05D80-6463-83D7-3A47-C8BAC541581C}"/>
          </ac:spMkLst>
        </pc:spChg>
        <pc:spChg chg="mod">
          <ac:chgData name="MARIA XESTERNOU" userId="54e2ee0e-bd99-426d-9ec6-abd6ef245cdd" providerId="ADAL" clId="{EC9467A9-AF2C-470C-8F0B-1457D2AD3D87}" dt="2025-03-17T15:11:32.149" v="1049" actId="26606"/>
          <ac:spMkLst>
            <pc:docMk/>
            <pc:sldMk cId="3230215629" sldId="266"/>
            <ac:spMk id="3" creationId="{5C5D9F31-4094-E680-F10A-27630E4D32FC}"/>
          </ac:spMkLst>
        </pc:spChg>
        <pc:spChg chg="add">
          <ac:chgData name="MARIA XESTERNOU" userId="54e2ee0e-bd99-426d-9ec6-abd6ef245cdd" providerId="ADAL" clId="{EC9467A9-AF2C-470C-8F0B-1457D2AD3D87}" dt="2025-03-17T15:11:32.149" v="1049" actId="26606"/>
          <ac:spMkLst>
            <pc:docMk/>
            <pc:sldMk cId="3230215629" sldId="266"/>
            <ac:spMk id="8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5:11:32.149" v="1049" actId="26606"/>
          <ac:spMkLst>
            <pc:docMk/>
            <pc:sldMk cId="3230215629" sldId="266"/>
            <ac:spMk id="14" creationId="{AD9B3EAD-A2B3-42C4-927C-3455E3E69EE6}"/>
          </ac:spMkLst>
        </pc:spChg>
        <pc:grpChg chg="add">
          <ac:chgData name="MARIA XESTERNOU" userId="54e2ee0e-bd99-426d-9ec6-abd6ef245cdd" providerId="ADAL" clId="{EC9467A9-AF2C-470C-8F0B-1457D2AD3D87}" dt="2025-03-17T15:11:32.149" v="1049" actId="26606"/>
          <ac:grpSpMkLst>
            <pc:docMk/>
            <pc:sldMk cId="3230215629" sldId="266"/>
            <ac:grpSpMk id="10" creationId="{E799C3D5-7D55-4046-808C-F290F456D6EF}"/>
          </ac:grpSpMkLst>
        </pc:grpChg>
      </pc:sldChg>
      <pc:sldChg chg="addSp delSp modSp new mod setBg">
        <pc:chgData name="MARIA XESTERNOU" userId="54e2ee0e-bd99-426d-9ec6-abd6ef245cdd" providerId="ADAL" clId="{EC9467A9-AF2C-470C-8F0B-1457D2AD3D87}" dt="2025-03-17T15:15:06.120" v="1117" actId="26606"/>
        <pc:sldMkLst>
          <pc:docMk/>
          <pc:sldMk cId="2067921031" sldId="267"/>
        </pc:sldMkLst>
        <pc:spChg chg="mod">
          <ac:chgData name="MARIA XESTERNOU" userId="54e2ee0e-bd99-426d-9ec6-abd6ef245cdd" providerId="ADAL" clId="{EC9467A9-AF2C-470C-8F0B-1457D2AD3D87}" dt="2025-03-17T15:15:06.120" v="1117" actId="26606"/>
          <ac:spMkLst>
            <pc:docMk/>
            <pc:sldMk cId="2067921031" sldId="267"/>
            <ac:spMk id="2" creationId="{A8C80965-E53C-42AD-1A31-09059A7F2AFB}"/>
          </ac:spMkLst>
        </pc:spChg>
        <pc:spChg chg="add del mod">
          <ac:chgData name="MARIA XESTERNOU" userId="54e2ee0e-bd99-426d-9ec6-abd6ef245cdd" providerId="ADAL" clId="{EC9467A9-AF2C-470C-8F0B-1457D2AD3D87}" dt="2025-03-17T15:15:06.120" v="1117" actId="26606"/>
          <ac:spMkLst>
            <pc:docMk/>
            <pc:sldMk cId="2067921031" sldId="267"/>
            <ac:spMk id="3" creationId="{4CBC81BC-07FB-7970-4E66-31FA9648DA82}"/>
          </ac:spMkLst>
        </pc:spChg>
        <pc:spChg chg="add">
          <ac:chgData name="MARIA XESTERNOU" userId="54e2ee0e-bd99-426d-9ec6-abd6ef245cdd" providerId="ADAL" clId="{EC9467A9-AF2C-470C-8F0B-1457D2AD3D87}" dt="2025-03-17T15:15:06.120" v="1117" actId="26606"/>
          <ac:spMkLst>
            <pc:docMk/>
            <pc:sldMk cId="2067921031" sldId="267"/>
            <ac:spMk id="8" creationId="{9D2AEDCB-3859-4EAD-AA65-4BDD2802A791}"/>
          </ac:spMkLst>
        </pc:spChg>
        <pc:spChg chg="add del">
          <ac:chgData name="MARIA XESTERNOU" userId="54e2ee0e-bd99-426d-9ec6-abd6ef245cdd" providerId="ADAL" clId="{EC9467A9-AF2C-470C-8F0B-1457D2AD3D87}" dt="2025-03-17T15:15:06.109" v="1116" actId="26606"/>
          <ac:spMkLst>
            <pc:docMk/>
            <pc:sldMk cId="2067921031" sldId="267"/>
            <ac:spMk id="9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5:15:06.120" v="1117" actId="26606"/>
          <ac:spMkLst>
            <pc:docMk/>
            <pc:sldMk cId="2067921031" sldId="267"/>
            <ac:spMk id="10" creationId="{0B2AA709-28A2-4289-A11E-FD3AA53F0BF9}"/>
          </ac:spMkLst>
        </pc:spChg>
        <pc:spChg chg="add del">
          <ac:chgData name="MARIA XESTERNOU" userId="54e2ee0e-bd99-426d-9ec6-abd6ef245cdd" providerId="ADAL" clId="{EC9467A9-AF2C-470C-8F0B-1457D2AD3D87}" dt="2025-03-17T15:15:06.109" v="1116" actId="26606"/>
          <ac:spMkLst>
            <pc:docMk/>
            <pc:sldMk cId="2067921031" sldId="267"/>
            <ac:spMk id="11" creationId="{059D8741-EAD6-41B1-A882-70D70FC35821}"/>
          </ac:spMkLst>
        </pc:spChg>
        <pc:spChg chg="add">
          <ac:chgData name="MARIA XESTERNOU" userId="54e2ee0e-bd99-426d-9ec6-abd6ef245cdd" providerId="ADAL" clId="{EC9467A9-AF2C-470C-8F0B-1457D2AD3D87}" dt="2025-03-17T15:15:06.120" v="1117" actId="26606"/>
          <ac:spMkLst>
            <pc:docMk/>
            <pc:sldMk cId="2067921031" sldId="267"/>
            <ac:spMk id="12" creationId="{1608D5D4-689C-423B-9974-4733A30A4814}"/>
          </ac:spMkLst>
        </pc:spChg>
        <pc:spChg chg="add del">
          <ac:chgData name="MARIA XESTERNOU" userId="54e2ee0e-bd99-426d-9ec6-abd6ef245cdd" providerId="ADAL" clId="{EC9467A9-AF2C-470C-8F0B-1457D2AD3D87}" dt="2025-03-17T15:15:06.109" v="1116" actId="26606"/>
          <ac:spMkLst>
            <pc:docMk/>
            <pc:sldMk cId="2067921031" sldId="267"/>
            <ac:spMk id="13" creationId="{45444F36-3103-4D11-A25F-C054D4606DA4}"/>
          </ac:spMkLst>
        </pc:spChg>
        <pc:spChg chg="add">
          <ac:chgData name="MARIA XESTERNOU" userId="54e2ee0e-bd99-426d-9ec6-abd6ef245cdd" providerId="ADAL" clId="{EC9467A9-AF2C-470C-8F0B-1457D2AD3D87}" dt="2025-03-17T15:15:06.120" v="1117" actId="26606"/>
          <ac:spMkLst>
            <pc:docMk/>
            <pc:sldMk cId="2067921031" sldId="267"/>
            <ac:spMk id="14" creationId="{4A8673E8-250A-46DB-9A53-00144B5ABB03}"/>
          </ac:spMkLst>
        </pc:spChg>
        <pc:spChg chg="add del">
          <ac:chgData name="MARIA XESTERNOU" userId="54e2ee0e-bd99-426d-9ec6-abd6ef245cdd" providerId="ADAL" clId="{EC9467A9-AF2C-470C-8F0B-1457D2AD3D87}" dt="2025-03-17T15:15:06.109" v="1116" actId="26606"/>
          <ac:spMkLst>
            <pc:docMk/>
            <pc:sldMk cId="2067921031" sldId="267"/>
            <ac:spMk id="15" creationId="{AD9B3EAD-A2B3-42C4-927C-3455E3E69EE6}"/>
          </ac:spMkLst>
        </pc:spChg>
        <pc:spChg chg="add">
          <ac:chgData name="MARIA XESTERNOU" userId="54e2ee0e-bd99-426d-9ec6-abd6ef245cdd" providerId="ADAL" clId="{EC9467A9-AF2C-470C-8F0B-1457D2AD3D87}" dt="2025-03-17T15:15:06.120" v="1117" actId="26606"/>
          <ac:spMkLst>
            <pc:docMk/>
            <pc:sldMk cId="2067921031" sldId="267"/>
            <ac:spMk id="17" creationId="{4CBC81BC-07FB-7970-4E66-31FA9648DA82}"/>
          </ac:spMkLst>
        </pc:spChg>
        <pc:graphicFrameChg chg="add del">
          <ac:chgData name="MARIA XESTERNOU" userId="54e2ee0e-bd99-426d-9ec6-abd6ef245cdd" providerId="ADAL" clId="{EC9467A9-AF2C-470C-8F0B-1457D2AD3D87}" dt="2025-03-17T15:15:06.109" v="1116" actId="26606"/>
          <ac:graphicFrameMkLst>
            <pc:docMk/>
            <pc:sldMk cId="2067921031" sldId="267"/>
            <ac:graphicFrameMk id="5" creationId="{4E4BA930-BAF1-E769-1D9E-0F10EE13BD18}"/>
          </ac:graphicFrameMkLst>
        </pc:graphicFrameChg>
      </pc:sldChg>
      <pc:sldChg chg="addSp delSp modSp new mod setBg">
        <pc:chgData name="MARIA XESTERNOU" userId="54e2ee0e-bd99-426d-9ec6-abd6ef245cdd" providerId="ADAL" clId="{EC9467A9-AF2C-470C-8F0B-1457D2AD3D87}" dt="2025-03-17T15:16:33.696" v="1150" actId="20577"/>
        <pc:sldMkLst>
          <pc:docMk/>
          <pc:sldMk cId="3698809800" sldId="268"/>
        </pc:sldMkLst>
        <pc:spChg chg="mod">
          <ac:chgData name="MARIA XESTERNOU" userId="54e2ee0e-bd99-426d-9ec6-abd6ef245cdd" providerId="ADAL" clId="{EC9467A9-AF2C-470C-8F0B-1457D2AD3D87}" dt="2025-03-17T15:16:23.336" v="1146" actId="26606"/>
          <ac:spMkLst>
            <pc:docMk/>
            <pc:sldMk cId="3698809800" sldId="268"/>
            <ac:spMk id="2" creationId="{3E9EA309-209C-B859-C89C-15ED45898495}"/>
          </ac:spMkLst>
        </pc:spChg>
        <pc:spChg chg="del mod">
          <ac:chgData name="MARIA XESTERNOU" userId="54e2ee0e-bd99-426d-9ec6-abd6ef245cdd" providerId="ADAL" clId="{EC9467A9-AF2C-470C-8F0B-1457D2AD3D87}" dt="2025-03-17T15:16:23.336" v="1146" actId="26606"/>
          <ac:spMkLst>
            <pc:docMk/>
            <pc:sldMk cId="3698809800" sldId="268"/>
            <ac:spMk id="3" creationId="{4E901C45-5F79-46BD-2FA4-50335EDD5E5A}"/>
          </ac:spMkLst>
        </pc:spChg>
        <pc:spChg chg="add">
          <ac:chgData name="MARIA XESTERNOU" userId="54e2ee0e-bd99-426d-9ec6-abd6ef245cdd" providerId="ADAL" clId="{EC9467A9-AF2C-470C-8F0B-1457D2AD3D87}" dt="2025-03-17T15:16:23.336" v="1146" actId="26606"/>
          <ac:spMkLst>
            <pc:docMk/>
            <pc:sldMk cId="3698809800" sldId="268"/>
            <ac:spMk id="9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5:16:23.336" v="1146" actId="26606"/>
          <ac:spMkLst>
            <pc:docMk/>
            <pc:sldMk cId="3698809800" sldId="268"/>
            <ac:spMk id="11" creationId="{059D8741-EAD6-41B1-A882-70D70FC35821}"/>
          </ac:spMkLst>
        </pc:spChg>
        <pc:spChg chg="add">
          <ac:chgData name="MARIA XESTERNOU" userId="54e2ee0e-bd99-426d-9ec6-abd6ef245cdd" providerId="ADAL" clId="{EC9467A9-AF2C-470C-8F0B-1457D2AD3D87}" dt="2025-03-17T15:16:23.336" v="1146" actId="26606"/>
          <ac:spMkLst>
            <pc:docMk/>
            <pc:sldMk cId="3698809800" sldId="268"/>
            <ac:spMk id="13" creationId="{45444F36-3103-4D11-A25F-C054D4606DA4}"/>
          </ac:spMkLst>
        </pc:spChg>
        <pc:spChg chg="add">
          <ac:chgData name="MARIA XESTERNOU" userId="54e2ee0e-bd99-426d-9ec6-abd6ef245cdd" providerId="ADAL" clId="{EC9467A9-AF2C-470C-8F0B-1457D2AD3D87}" dt="2025-03-17T15:16:23.336" v="1146" actId="26606"/>
          <ac:spMkLst>
            <pc:docMk/>
            <pc:sldMk cId="3698809800" sldId="268"/>
            <ac:spMk id="15" creationId="{AD9B3EAD-A2B3-42C4-927C-3455E3E69EE6}"/>
          </ac:spMkLst>
        </pc:spChg>
        <pc:graphicFrameChg chg="add mod">
          <ac:chgData name="MARIA XESTERNOU" userId="54e2ee0e-bd99-426d-9ec6-abd6ef245cdd" providerId="ADAL" clId="{EC9467A9-AF2C-470C-8F0B-1457D2AD3D87}" dt="2025-03-17T15:16:33.696" v="1150" actId="20577"/>
          <ac:graphicFrameMkLst>
            <pc:docMk/>
            <pc:sldMk cId="3698809800" sldId="268"/>
            <ac:graphicFrameMk id="5" creationId="{D1CAF050-E94B-0DBA-D1BB-B97E329EF207}"/>
          </ac:graphicFrameMkLst>
        </pc:graphicFrameChg>
      </pc:sldChg>
      <pc:sldChg chg="addSp delSp modSp new mod setBg">
        <pc:chgData name="MARIA XESTERNOU" userId="54e2ee0e-bd99-426d-9ec6-abd6ef245cdd" providerId="ADAL" clId="{EC9467A9-AF2C-470C-8F0B-1457D2AD3D87}" dt="2025-03-17T15:17:36.371" v="1183" actId="26606"/>
        <pc:sldMkLst>
          <pc:docMk/>
          <pc:sldMk cId="1659781883" sldId="269"/>
        </pc:sldMkLst>
        <pc:spChg chg="mod">
          <ac:chgData name="MARIA XESTERNOU" userId="54e2ee0e-bd99-426d-9ec6-abd6ef245cdd" providerId="ADAL" clId="{EC9467A9-AF2C-470C-8F0B-1457D2AD3D87}" dt="2025-03-17T15:17:36.371" v="1183" actId="26606"/>
          <ac:spMkLst>
            <pc:docMk/>
            <pc:sldMk cId="1659781883" sldId="269"/>
            <ac:spMk id="2" creationId="{9114FB2F-EF87-FAD6-549F-17BA02B1D3E1}"/>
          </ac:spMkLst>
        </pc:spChg>
        <pc:spChg chg="del mod">
          <ac:chgData name="MARIA XESTERNOU" userId="54e2ee0e-bd99-426d-9ec6-abd6ef245cdd" providerId="ADAL" clId="{EC9467A9-AF2C-470C-8F0B-1457D2AD3D87}" dt="2025-03-17T15:17:36.371" v="1183" actId="26606"/>
          <ac:spMkLst>
            <pc:docMk/>
            <pc:sldMk cId="1659781883" sldId="269"/>
            <ac:spMk id="3" creationId="{472B7C3D-6C60-7F33-2F51-96F507CB968C}"/>
          </ac:spMkLst>
        </pc:spChg>
        <pc:spChg chg="add">
          <ac:chgData name="MARIA XESTERNOU" userId="54e2ee0e-bd99-426d-9ec6-abd6ef245cdd" providerId="ADAL" clId="{EC9467A9-AF2C-470C-8F0B-1457D2AD3D87}" dt="2025-03-17T15:17:36.371" v="1183" actId="26606"/>
          <ac:spMkLst>
            <pc:docMk/>
            <pc:sldMk cId="1659781883" sldId="269"/>
            <ac:spMk id="9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5:17:36.371" v="1183" actId="26606"/>
          <ac:spMkLst>
            <pc:docMk/>
            <pc:sldMk cId="1659781883" sldId="269"/>
            <ac:spMk id="11" creationId="{059D8741-EAD6-41B1-A882-70D70FC35821}"/>
          </ac:spMkLst>
        </pc:spChg>
        <pc:spChg chg="add">
          <ac:chgData name="MARIA XESTERNOU" userId="54e2ee0e-bd99-426d-9ec6-abd6ef245cdd" providerId="ADAL" clId="{EC9467A9-AF2C-470C-8F0B-1457D2AD3D87}" dt="2025-03-17T15:17:36.371" v="1183" actId="26606"/>
          <ac:spMkLst>
            <pc:docMk/>
            <pc:sldMk cId="1659781883" sldId="269"/>
            <ac:spMk id="13" creationId="{45444F36-3103-4D11-A25F-C054D4606DA4}"/>
          </ac:spMkLst>
        </pc:spChg>
        <pc:spChg chg="add">
          <ac:chgData name="MARIA XESTERNOU" userId="54e2ee0e-bd99-426d-9ec6-abd6ef245cdd" providerId="ADAL" clId="{EC9467A9-AF2C-470C-8F0B-1457D2AD3D87}" dt="2025-03-17T15:17:36.371" v="1183" actId="26606"/>
          <ac:spMkLst>
            <pc:docMk/>
            <pc:sldMk cId="1659781883" sldId="269"/>
            <ac:spMk id="15" creationId="{AD9B3EAD-A2B3-42C4-927C-3455E3E69EE6}"/>
          </ac:spMkLst>
        </pc:spChg>
        <pc:graphicFrameChg chg="add">
          <ac:chgData name="MARIA XESTERNOU" userId="54e2ee0e-bd99-426d-9ec6-abd6ef245cdd" providerId="ADAL" clId="{EC9467A9-AF2C-470C-8F0B-1457D2AD3D87}" dt="2025-03-17T15:17:36.371" v="1183" actId="26606"/>
          <ac:graphicFrameMkLst>
            <pc:docMk/>
            <pc:sldMk cId="1659781883" sldId="269"/>
            <ac:graphicFrameMk id="5" creationId="{9BBA6653-F734-EB3A-52B5-178DCB52526C}"/>
          </ac:graphicFrameMkLst>
        </pc:graphicFrameChg>
      </pc:sldChg>
      <pc:sldChg chg="addSp delSp modSp new mod setBg">
        <pc:chgData name="MARIA XESTERNOU" userId="54e2ee0e-bd99-426d-9ec6-abd6ef245cdd" providerId="ADAL" clId="{EC9467A9-AF2C-470C-8F0B-1457D2AD3D87}" dt="2025-03-17T15:18:33.921" v="1208" actId="26606"/>
        <pc:sldMkLst>
          <pc:docMk/>
          <pc:sldMk cId="626228657" sldId="270"/>
        </pc:sldMkLst>
        <pc:spChg chg="mod">
          <ac:chgData name="MARIA XESTERNOU" userId="54e2ee0e-bd99-426d-9ec6-abd6ef245cdd" providerId="ADAL" clId="{EC9467A9-AF2C-470C-8F0B-1457D2AD3D87}" dt="2025-03-17T15:18:33.921" v="1208" actId="26606"/>
          <ac:spMkLst>
            <pc:docMk/>
            <pc:sldMk cId="626228657" sldId="270"/>
            <ac:spMk id="2" creationId="{0BADDDDD-ADE9-8E9B-9487-23376E2AFE89}"/>
          </ac:spMkLst>
        </pc:spChg>
        <pc:spChg chg="del mod">
          <ac:chgData name="MARIA XESTERNOU" userId="54e2ee0e-bd99-426d-9ec6-abd6ef245cdd" providerId="ADAL" clId="{EC9467A9-AF2C-470C-8F0B-1457D2AD3D87}" dt="2025-03-17T15:18:33.921" v="1208" actId="26606"/>
          <ac:spMkLst>
            <pc:docMk/>
            <pc:sldMk cId="626228657" sldId="270"/>
            <ac:spMk id="3" creationId="{DB9FD020-85D5-7CDF-74E9-BAFA71A249BA}"/>
          </ac:spMkLst>
        </pc:spChg>
        <pc:spChg chg="add">
          <ac:chgData name="MARIA XESTERNOU" userId="54e2ee0e-bd99-426d-9ec6-abd6ef245cdd" providerId="ADAL" clId="{EC9467A9-AF2C-470C-8F0B-1457D2AD3D87}" dt="2025-03-17T15:18:33.921" v="1208" actId="26606"/>
          <ac:spMkLst>
            <pc:docMk/>
            <pc:sldMk cId="626228657" sldId="270"/>
            <ac:spMk id="9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5:18:33.921" v="1208" actId="26606"/>
          <ac:spMkLst>
            <pc:docMk/>
            <pc:sldMk cId="626228657" sldId="270"/>
            <ac:spMk id="11" creationId="{059D8741-EAD6-41B1-A882-70D70FC35821}"/>
          </ac:spMkLst>
        </pc:spChg>
        <pc:spChg chg="add">
          <ac:chgData name="MARIA XESTERNOU" userId="54e2ee0e-bd99-426d-9ec6-abd6ef245cdd" providerId="ADAL" clId="{EC9467A9-AF2C-470C-8F0B-1457D2AD3D87}" dt="2025-03-17T15:18:33.921" v="1208" actId="26606"/>
          <ac:spMkLst>
            <pc:docMk/>
            <pc:sldMk cId="626228657" sldId="270"/>
            <ac:spMk id="13" creationId="{45444F36-3103-4D11-A25F-C054D4606DA4}"/>
          </ac:spMkLst>
        </pc:spChg>
        <pc:spChg chg="add">
          <ac:chgData name="MARIA XESTERNOU" userId="54e2ee0e-bd99-426d-9ec6-abd6ef245cdd" providerId="ADAL" clId="{EC9467A9-AF2C-470C-8F0B-1457D2AD3D87}" dt="2025-03-17T15:18:33.921" v="1208" actId="26606"/>
          <ac:spMkLst>
            <pc:docMk/>
            <pc:sldMk cId="626228657" sldId="270"/>
            <ac:spMk id="15" creationId="{AD9B3EAD-A2B3-42C4-927C-3455E3E69EE6}"/>
          </ac:spMkLst>
        </pc:spChg>
        <pc:graphicFrameChg chg="add">
          <ac:chgData name="MARIA XESTERNOU" userId="54e2ee0e-bd99-426d-9ec6-abd6ef245cdd" providerId="ADAL" clId="{EC9467A9-AF2C-470C-8F0B-1457D2AD3D87}" dt="2025-03-17T15:18:33.921" v="1208" actId="26606"/>
          <ac:graphicFrameMkLst>
            <pc:docMk/>
            <pc:sldMk cId="626228657" sldId="270"/>
            <ac:graphicFrameMk id="5" creationId="{4F758DCE-D989-4D51-2AB1-1D1BC15BA4D1}"/>
          </ac:graphicFrameMkLst>
        </pc:graphicFrameChg>
      </pc:sldChg>
      <pc:sldChg chg="addSp delSp modSp new mod setBg">
        <pc:chgData name="MARIA XESTERNOU" userId="54e2ee0e-bd99-426d-9ec6-abd6ef245cdd" providerId="ADAL" clId="{EC9467A9-AF2C-470C-8F0B-1457D2AD3D87}" dt="2025-03-17T15:19:25.457" v="1229" actId="26606"/>
        <pc:sldMkLst>
          <pc:docMk/>
          <pc:sldMk cId="2094003985" sldId="271"/>
        </pc:sldMkLst>
        <pc:spChg chg="mod">
          <ac:chgData name="MARIA XESTERNOU" userId="54e2ee0e-bd99-426d-9ec6-abd6ef245cdd" providerId="ADAL" clId="{EC9467A9-AF2C-470C-8F0B-1457D2AD3D87}" dt="2025-03-17T15:19:25.457" v="1229" actId="26606"/>
          <ac:spMkLst>
            <pc:docMk/>
            <pc:sldMk cId="2094003985" sldId="271"/>
            <ac:spMk id="2" creationId="{7395D3FA-F4E5-EB53-D8C1-420CF3EDC967}"/>
          </ac:spMkLst>
        </pc:spChg>
        <pc:spChg chg="del mod">
          <ac:chgData name="MARIA XESTERNOU" userId="54e2ee0e-bd99-426d-9ec6-abd6ef245cdd" providerId="ADAL" clId="{EC9467A9-AF2C-470C-8F0B-1457D2AD3D87}" dt="2025-03-17T15:19:25.457" v="1229" actId="26606"/>
          <ac:spMkLst>
            <pc:docMk/>
            <pc:sldMk cId="2094003985" sldId="271"/>
            <ac:spMk id="3" creationId="{42F5B45C-9519-BC03-942F-FB985EEB3011}"/>
          </ac:spMkLst>
        </pc:spChg>
        <pc:spChg chg="add">
          <ac:chgData name="MARIA XESTERNOU" userId="54e2ee0e-bd99-426d-9ec6-abd6ef245cdd" providerId="ADAL" clId="{EC9467A9-AF2C-470C-8F0B-1457D2AD3D87}" dt="2025-03-17T15:19:25.457" v="1229" actId="26606"/>
          <ac:spMkLst>
            <pc:docMk/>
            <pc:sldMk cId="2094003985" sldId="271"/>
            <ac:spMk id="9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5:19:25.457" v="1229" actId="26606"/>
          <ac:spMkLst>
            <pc:docMk/>
            <pc:sldMk cId="2094003985" sldId="271"/>
            <ac:spMk id="11" creationId="{059D8741-EAD6-41B1-A882-70D70FC35821}"/>
          </ac:spMkLst>
        </pc:spChg>
        <pc:spChg chg="add">
          <ac:chgData name="MARIA XESTERNOU" userId="54e2ee0e-bd99-426d-9ec6-abd6ef245cdd" providerId="ADAL" clId="{EC9467A9-AF2C-470C-8F0B-1457D2AD3D87}" dt="2025-03-17T15:19:25.457" v="1229" actId="26606"/>
          <ac:spMkLst>
            <pc:docMk/>
            <pc:sldMk cId="2094003985" sldId="271"/>
            <ac:spMk id="13" creationId="{45444F36-3103-4D11-A25F-C054D4606DA4}"/>
          </ac:spMkLst>
        </pc:spChg>
        <pc:spChg chg="add">
          <ac:chgData name="MARIA XESTERNOU" userId="54e2ee0e-bd99-426d-9ec6-abd6ef245cdd" providerId="ADAL" clId="{EC9467A9-AF2C-470C-8F0B-1457D2AD3D87}" dt="2025-03-17T15:19:25.457" v="1229" actId="26606"/>
          <ac:spMkLst>
            <pc:docMk/>
            <pc:sldMk cId="2094003985" sldId="271"/>
            <ac:spMk id="15" creationId="{AD9B3EAD-A2B3-42C4-927C-3455E3E69EE6}"/>
          </ac:spMkLst>
        </pc:spChg>
        <pc:graphicFrameChg chg="add">
          <ac:chgData name="MARIA XESTERNOU" userId="54e2ee0e-bd99-426d-9ec6-abd6ef245cdd" providerId="ADAL" clId="{EC9467A9-AF2C-470C-8F0B-1457D2AD3D87}" dt="2025-03-17T15:19:25.457" v="1229" actId="26606"/>
          <ac:graphicFrameMkLst>
            <pc:docMk/>
            <pc:sldMk cId="2094003985" sldId="271"/>
            <ac:graphicFrameMk id="5" creationId="{55F8F0E1-F09F-C3C4-F390-026809A15A67}"/>
          </ac:graphicFrameMkLst>
        </pc:graphicFrameChg>
      </pc:sldChg>
      <pc:sldChg chg="addSp delSp modSp new mod setBg">
        <pc:chgData name="MARIA XESTERNOU" userId="54e2ee0e-bd99-426d-9ec6-abd6ef245cdd" providerId="ADAL" clId="{EC9467A9-AF2C-470C-8F0B-1457D2AD3D87}" dt="2025-03-17T15:20:30.352" v="1243" actId="26606"/>
        <pc:sldMkLst>
          <pc:docMk/>
          <pc:sldMk cId="4137026653" sldId="272"/>
        </pc:sldMkLst>
        <pc:spChg chg="mod">
          <ac:chgData name="MARIA XESTERNOU" userId="54e2ee0e-bd99-426d-9ec6-abd6ef245cdd" providerId="ADAL" clId="{EC9467A9-AF2C-470C-8F0B-1457D2AD3D87}" dt="2025-03-17T15:20:30.352" v="1243" actId="26606"/>
          <ac:spMkLst>
            <pc:docMk/>
            <pc:sldMk cId="4137026653" sldId="272"/>
            <ac:spMk id="2" creationId="{B4B4FC33-82A5-0D0E-BECB-013CE5609CC6}"/>
          </ac:spMkLst>
        </pc:spChg>
        <pc:spChg chg="del mod">
          <ac:chgData name="MARIA XESTERNOU" userId="54e2ee0e-bd99-426d-9ec6-abd6ef245cdd" providerId="ADAL" clId="{EC9467A9-AF2C-470C-8F0B-1457D2AD3D87}" dt="2025-03-17T15:20:30.352" v="1243" actId="26606"/>
          <ac:spMkLst>
            <pc:docMk/>
            <pc:sldMk cId="4137026653" sldId="272"/>
            <ac:spMk id="3" creationId="{84A128B0-A170-C109-ECF8-642C9648208A}"/>
          </ac:spMkLst>
        </pc:spChg>
        <pc:spChg chg="add del">
          <ac:chgData name="MARIA XESTERNOU" userId="54e2ee0e-bd99-426d-9ec6-abd6ef245cdd" providerId="ADAL" clId="{EC9467A9-AF2C-470C-8F0B-1457D2AD3D87}" dt="2025-03-17T14:22:55.767" v="365" actId="22"/>
          <ac:spMkLst>
            <pc:docMk/>
            <pc:sldMk cId="4137026653" sldId="272"/>
            <ac:spMk id="5" creationId="{D553B3DD-34D2-2497-C940-AE1EDA7065DB}"/>
          </ac:spMkLst>
        </pc:spChg>
        <pc:spChg chg="add">
          <ac:chgData name="MARIA XESTERNOU" userId="54e2ee0e-bd99-426d-9ec6-abd6ef245cdd" providerId="ADAL" clId="{EC9467A9-AF2C-470C-8F0B-1457D2AD3D87}" dt="2025-03-17T15:20:30.352" v="1243" actId="26606"/>
          <ac:spMkLst>
            <pc:docMk/>
            <pc:sldMk cId="4137026653" sldId="272"/>
            <ac:spMk id="9" creationId="{5118BA95-03E7-41B7-B442-0AF8C0A7FF68}"/>
          </ac:spMkLst>
        </pc:spChg>
        <pc:spChg chg="add">
          <ac:chgData name="MARIA XESTERNOU" userId="54e2ee0e-bd99-426d-9ec6-abd6ef245cdd" providerId="ADAL" clId="{EC9467A9-AF2C-470C-8F0B-1457D2AD3D87}" dt="2025-03-17T15:20:30.352" v="1243" actId="26606"/>
          <ac:spMkLst>
            <pc:docMk/>
            <pc:sldMk cId="4137026653" sldId="272"/>
            <ac:spMk id="11" creationId="{059D8741-EAD6-41B1-A882-70D70FC35821}"/>
          </ac:spMkLst>
        </pc:spChg>
        <pc:spChg chg="add">
          <ac:chgData name="MARIA XESTERNOU" userId="54e2ee0e-bd99-426d-9ec6-abd6ef245cdd" providerId="ADAL" clId="{EC9467A9-AF2C-470C-8F0B-1457D2AD3D87}" dt="2025-03-17T15:20:30.352" v="1243" actId="26606"/>
          <ac:spMkLst>
            <pc:docMk/>
            <pc:sldMk cId="4137026653" sldId="272"/>
            <ac:spMk id="13" creationId="{45444F36-3103-4D11-A25F-C054D4606DA4}"/>
          </ac:spMkLst>
        </pc:spChg>
        <pc:spChg chg="add">
          <ac:chgData name="MARIA XESTERNOU" userId="54e2ee0e-bd99-426d-9ec6-abd6ef245cdd" providerId="ADAL" clId="{EC9467A9-AF2C-470C-8F0B-1457D2AD3D87}" dt="2025-03-17T15:20:30.352" v="1243" actId="26606"/>
          <ac:spMkLst>
            <pc:docMk/>
            <pc:sldMk cId="4137026653" sldId="272"/>
            <ac:spMk id="15" creationId="{AD9B3EAD-A2B3-42C4-927C-3455E3E69EE6}"/>
          </ac:spMkLst>
        </pc:spChg>
        <pc:graphicFrameChg chg="add">
          <ac:chgData name="MARIA XESTERNOU" userId="54e2ee0e-bd99-426d-9ec6-abd6ef245cdd" providerId="ADAL" clId="{EC9467A9-AF2C-470C-8F0B-1457D2AD3D87}" dt="2025-03-17T15:20:30.352" v="1243" actId="26606"/>
          <ac:graphicFrameMkLst>
            <pc:docMk/>
            <pc:sldMk cId="4137026653" sldId="272"/>
            <ac:graphicFrameMk id="6" creationId="{42B19F24-6FC7-7BEF-1CC1-1E3D8BAA50A8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290024-D7C5-4A11-B2EA-DA5F27AB75E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A573781-9C56-4946-B6CE-ED8489F85693}">
      <dgm:prSet/>
      <dgm:spPr/>
      <dgm:t>
        <a:bodyPr/>
        <a:lstStyle/>
        <a:p>
          <a:r>
            <a:rPr lang="el-GR" dirty="0"/>
            <a:t>Δραστηριότητα: </a:t>
          </a:r>
        </a:p>
        <a:p>
          <a:r>
            <a:rPr lang="el-GR" b="0" i="0" baseline="0" dirty="0"/>
            <a:t>μια πραγματική </a:t>
          </a:r>
          <a:r>
            <a:rPr lang="el-GR" b="1" i="0" baseline="0" dirty="0"/>
            <a:t>επικοινωνιακή πράξη </a:t>
          </a:r>
          <a:r>
            <a:rPr lang="el-GR" b="0" i="0" baseline="0" dirty="0"/>
            <a:t>της ανθρώπινης καθημερινότητας </a:t>
          </a:r>
          <a:endParaRPr lang="en-US" dirty="0"/>
        </a:p>
      </dgm:t>
    </dgm:pt>
    <dgm:pt modelId="{D732FCFC-20FF-4FFF-A149-035403E528A6}" type="parTrans" cxnId="{D5896E6C-86D1-47A6-9274-804B66DD69BE}">
      <dgm:prSet/>
      <dgm:spPr/>
      <dgm:t>
        <a:bodyPr/>
        <a:lstStyle/>
        <a:p>
          <a:endParaRPr lang="en-US"/>
        </a:p>
      </dgm:t>
    </dgm:pt>
    <dgm:pt modelId="{1B3BEBD5-32D7-4AEE-80FB-28381506D22C}" type="sibTrans" cxnId="{D5896E6C-86D1-47A6-9274-804B66DD69BE}">
      <dgm:prSet/>
      <dgm:spPr/>
      <dgm:t>
        <a:bodyPr/>
        <a:lstStyle/>
        <a:p>
          <a:endParaRPr lang="en-US"/>
        </a:p>
      </dgm:t>
    </dgm:pt>
    <dgm:pt modelId="{5D1DD29E-9364-4790-ABDB-EBA52819EF37}">
      <dgm:prSet/>
      <dgm:spPr/>
      <dgm:t>
        <a:bodyPr/>
        <a:lstStyle/>
        <a:p>
          <a:r>
            <a:rPr lang="el-GR" b="0" i="0" baseline="0"/>
            <a:t>απολήγει σε ένα </a:t>
          </a:r>
          <a:r>
            <a:rPr lang="el-GR" b="1" i="0" baseline="0"/>
            <a:t>αυθεντικό γλωσσικό ή άλλο προϊόν</a:t>
          </a:r>
          <a:r>
            <a:rPr lang="el-GR" b="0" i="0" baseline="0"/>
            <a:t>.</a:t>
          </a:r>
          <a:endParaRPr lang="en-US"/>
        </a:p>
      </dgm:t>
    </dgm:pt>
    <dgm:pt modelId="{8F802380-8EE8-4DDE-8B1F-56CC5F428223}" type="parTrans" cxnId="{727F7AD3-FFA9-46BA-90BC-7C3F56DB0AF8}">
      <dgm:prSet/>
      <dgm:spPr/>
      <dgm:t>
        <a:bodyPr/>
        <a:lstStyle/>
        <a:p>
          <a:endParaRPr lang="en-US"/>
        </a:p>
      </dgm:t>
    </dgm:pt>
    <dgm:pt modelId="{B06C31C8-D243-4D82-895D-B497ADC99363}" type="sibTrans" cxnId="{727F7AD3-FFA9-46BA-90BC-7C3F56DB0AF8}">
      <dgm:prSet/>
      <dgm:spPr/>
      <dgm:t>
        <a:bodyPr/>
        <a:lstStyle/>
        <a:p>
          <a:endParaRPr lang="en-US"/>
        </a:p>
      </dgm:t>
    </dgm:pt>
    <dgm:pt modelId="{66161F9D-E8C2-4112-AB90-3B4336DD8BA5}">
      <dgm:prSet/>
      <dgm:spPr/>
      <dgm:t>
        <a:bodyPr/>
        <a:lstStyle/>
        <a:p>
          <a:r>
            <a:rPr lang="el-GR" b="1"/>
            <a:t>δ</a:t>
          </a:r>
          <a:r>
            <a:rPr lang="el-GR" b="1" i="0" baseline="0"/>
            <a:t>ίνει έμφαση όχι στο τι αλλά στο πώς </a:t>
          </a:r>
          <a:r>
            <a:rPr lang="el-GR" b="0" i="0" baseline="0"/>
            <a:t>θα μάθουν και προβλέπει σκόπιμες επικοινωνιακές δραστηριότητες όπου οι μαθητές/τριες πειραματίζονται με τον γλωσσικό κώδικα.</a:t>
          </a:r>
          <a:endParaRPr lang="en-US"/>
        </a:p>
      </dgm:t>
    </dgm:pt>
    <dgm:pt modelId="{B47940C6-E295-4FD8-957F-CD5BE9AD1D64}" type="parTrans" cxnId="{E582803F-D686-4D31-BC40-BE08FB170E4B}">
      <dgm:prSet/>
      <dgm:spPr/>
      <dgm:t>
        <a:bodyPr/>
        <a:lstStyle/>
        <a:p>
          <a:endParaRPr lang="en-US"/>
        </a:p>
      </dgm:t>
    </dgm:pt>
    <dgm:pt modelId="{0670A60A-7899-4C4C-BEC7-7F51FD384627}" type="sibTrans" cxnId="{E582803F-D686-4D31-BC40-BE08FB170E4B}">
      <dgm:prSet/>
      <dgm:spPr/>
      <dgm:t>
        <a:bodyPr/>
        <a:lstStyle/>
        <a:p>
          <a:endParaRPr lang="en-US"/>
        </a:p>
      </dgm:t>
    </dgm:pt>
    <dgm:pt modelId="{B9836615-0A0C-4FC4-8AC2-716F87F8DAE8}" type="pres">
      <dgm:prSet presAssocID="{FA290024-D7C5-4A11-B2EA-DA5F27AB75EA}" presName="linear" presStyleCnt="0">
        <dgm:presLayoutVars>
          <dgm:animLvl val="lvl"/>
          <dgm:resizeHandles val="exact"/>
        </dgm:presLayoutVars>
      </dgm:prSet>
      <dgm:spPr/>
    </dgm:pt>
    <dgm:pt modelId="{4DD76FDD-C153-436D-AE3B-E357F3D208B9}" type="pres">
      <dgm:prSet presAssocID="{5A573781-9C56-4946-B6CE-ED8489F8569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B87C67A-9DBB-47BD-A7A5-0AEFBCC76B4F}" type="pres">
      <dgm:prSet presAssocID="{1B3BEBD5-32D7-4AEE-80FB-28381506D22C}" presName="spacer" presStyleCnt="0"/>
      <dgm:spPr/>
    </dgm:pt>
    <dgm:pt modelId="{86668DBE-E9C5-4395-A126-C5F195845AC1}" type="pres">
      <dgm:prSet presAssocID="{5D1DD29E-9364-4790-ABDB-EBA52819EF3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9FA5DDA-EF72-4896-9FAD-BF2F49A9233C}" type="pres">
      <dgm:prSet presAssocID="{B06C31C8-D243-4D82-895D-B497ADC99363}" presName="spacer" presStyleCnt="0"/>
      <dgm:spPr/>
    </dgm:pt>
    <dgm:pt modelId="{02EFD6FA-758F-4707-A105-9259440C581C}" type="pres">
      <dgm:prSet presAssocID="{66161F9D-E8C2-4112-AB90-3B4336DD8BA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DC5BA23-07F8-4FE0-8E70-C272B6602161}" type="presOf" srcId="{66161F9D-E8C2-4112-AB90-3B4336DD8BA5}" destId="{02EFD6FA-758F-4707-A105-9259440C581C}" srcOrd="0" destOrd="0" presId="urn:microsoft.com/office/officeart/2005/8/layout/vList2"/>
    <dgm:cxn modelId="{E582803F-D686-4D31-BC40-BE08FB170E4B}" srcId="{FA290024-D7C5-4A11-B2EA-DA5F27AB75EA}" destId="{66161F9D-E8C2-4112-AB90-3B4336DD8BA5}" srcOrd="2" destOrd="0" parTransId="{B47940C6-E295-4FD8-957F-CD5BE9AD1D64}" sibTransId="{0670A60A-7899-4C4C-BEC7-7F51FD384627}"/>
    <dgm:cxn modelId="{D5896E6C-86D1-47A6-9274-804B66DD69BE}" srcId="{FA290024-D7C5-4A11-B2EA-DA5F27AB75EA}" destId="{5A573781-9C56-4946-B6CE-ED8489F85693}" srcOrd="0" destOrd="0" parTransId="{D732FCFC-20FF-4FFF-A149-035403E528A6}" sibTransId="{1B3BEBD5-32D7-4AEE-80FB-28381506D22C}"/>
    <dgm:cxn modelId="{5E6D0482-2928-4EB9-8BFA-3261793D57DA}" type="presOf" srcId="{5A573781-9C56-4946-B6CE-ED8489F85693}" destId="{4DD76FDD-C153-436D-AE3B-E357F3D208B9}" srcOrd="0" destOrd="0" presId="urn:microsoft.com/office/officeart/2005/8/layout/vList2"/>
    <dgm:cxn modelId="{C5EEA9C7-D153-4BBD-80AA-95B5857C9B23}" type="presOf" srcId="{FA290024-D7C5-4A11-B2EA-DA5F27AB75EA}" destId="{B9836615-0A0C-4FC4-8AC2-716F87F8DAE8}" srcOrd="0" destOrd="0" presId="urn:microsoft.com/office/officeart/2005/8/layout/vList2"/>
    <dgm:cxn modelId="{727F7AD3-FFA9-46BA-90BC-7C3F56DB0AF8}" srcId="{FA290024-D7C5-4A11-B2EA-DA5F27AB75EA}" destId="{5D1DD29E-9364-4790-ABDB-EBA52819EF37}" srcOrd="1" destOrd="0" parTransId="{8F802380-8EE8-4DDE-8B1F-56CC5F428223}" sibTransId="{B06C31C8-D243-4D82-895D-B497ADC99363}"/>
    <dgm:cxn modelId="{FD7271DE-6686-4C74-A0AC-3C1638AA2995}" type="presOf" srcId="{5D1DD29E-9364-4790-ABDB-EBA52819EF37}" destId="{86668DBE-E9C5-4395-A126-C5F195845AC1}" srcOrd="0" destOrd="0" presId="urn:microsoft.com/office/officeart/2005/8/layout/vList2"/>
    <dgm:cxn modelId="{72D38CCC-5665-4DE0-B467-5AF663050C8A}" type="presParOf" srcId="{B9836615-0A0C-4FC4-8AC2-716F87F8DAE8}" destId="{4DD76FDD-C153-436D-AE3B-E357F3D208B9}" srcOrd="0" destOrd="0" presId="urn:microsoft.com/office/officeart/2005/8/layout/vList2"/>
    <dgm:cxn modelId="{FAC3B4ED-5135-4071-A6CD-434DE5AF780E}" type="presParOf" srcId="{B9836615-0A0C-4FC4-8AC2-716F87F8DAE8}" destId="{AB87C67A-9DBB-47BD-A7A5-0AEFBCC76B4F}" srcOrd="1" destOrd="0" presId="urn:microsoft.com/office/officeart/2005/8/layout/vList2"/>
    <dgm:cxn modelId="{D63A9939-9700-4F06-9EC0-A759FD9158DC}" type="presParOf" srcId="{B9836615-0A0C-4FC4-8AC2-716F87F8DAE8}" destId="{86668DBE-E9C5-4395-A126-C5F195845AC1}" srcOrd="2" destOrd="0" presId="urn:microsoft.com/office/officeart/2005/8/layout/vList2"/>
    <dgm:cxn modelId="{96E48793-6745-4E01-BEA3-F59A6360F940}" type="presParOf" srcId="{B9836615-0A0C-4FC4-8AC2-716F87F8DAE8}" destId="{F9FA5DDA-EF72-4896-9FAD-BF2F49A9233C}" srcOrd="3" destOrd="0" presId="urn:microsoft.com/office/officeart/2005/8/layout/vList2"/>
    <dgm:cxn modelId="{ACC9D5B9-A28D-4897-9C08-27A7EA26B722}" type="presParOf" srcId="{B9836615-0A0C-4FC4-8AC2-716F87F8DAE8}" destId="{02EFD6FA-758F-4707-A105-9259440C581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ECFD65C-8508-4457-B773-77ED060B0942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403976A-9DB9-4A18-B9F7-0A6BE0BF72DA}">
      <dgm:prSet/>
      <dgm:spPr/>
      <dgm:t>
        <a:bodyPr/>
        <a:lstStyle/>
        <a:p>
          <a:r>
            <a:rPr lang="el-GR" b="0" i="0" baseline="0"/>
            <a:t>Οι μαθητές/-τριες εφαρμόζουν τις νέες γνώσεις </a:t>
          </a:r>
          <a:r>
            <a:rPr lang="el-GR" b="1" i="0" baseline="0"/>
            <a:t>σε νέα περιβάλλοντα </a:t>
          </a:r>
          <a:endParaRPr lang="en-US"/>
        </a:p>
      </dgm:t>
    </dgm:pt>
    <dgm:pt modelId="{9B103B22-DE16-483F-9C90-9C850423571F}" type="parTrans" cxnId="{13F29715-1A31-4EEA-A95E-2D926F5E3BCB}">
      <dgm:prSet/>
      <dgm:spPr/>
      <dgm:t>
        <a:bodyPr/>
        <a:lstStyle/>
        <a:p>
          <a:endParaRPr lang="en-US"/>
        </a:p>
      </dgm:t>
    </dgm:pt>
    <dgm:pt modelId="{89FA2715-C01A-4CF4-B8C6-AA993FED50DD}" type="sibTrans" cxnId="{13F29715-1A31-4EEA-A95E-2D926F5E3BCB}">
      <dgm:prSet/>
      <dgm:spPr/>
      <dgm:t>
        <a:bodyPr/>
        <a:lstStyle/>
        <a:p>
          <a:endParaRPr lang="en-US"/>
        </a:p>
      </dgm:t>
    </dgm:pt>
    <dgm:pt modelId="{EE2E4B4F-6A24-4236-BEE9-93AE5218CBD4}">
      <dgm:prSet/>
      <dgm:spPr/>
      <dgm:t>
        <a:bodyPr/>
        <a:lstStyle/>
        <a:p>
          <a:r>
            <a:rPr lang="el-GR" b="0" i="0" baseline="0"/>
            <a:t>και </a:t>
          </a:r>
          <a:r>
            <a:rPr lang="el-GR" b="1" i="0" baseline="0"/>
            <a:t>αξιολογείται η ικανότητά τους </a:t>
          </a:r>
          <a:r>
            <a:rPr lang="el-GR" b="0" i="0" baseline="0"/>
            <a:t>να μεταφέρουν το μαθησιακό κεκτημένο σε νέες καταστάσεις.</a:t>
          </a:r>
          <a:endParaRPr lang="en-US"/>
        </a:p>
      </dgm:t>
    </dgm:pt>
    <dgm:pt modelId="{B488BEC1-914A-45AE-8218-E0773D329B16}" type="parTrans" cxnId="{B2942A41-1B12-465B-B185-0B8ACCDEFEB4}">
      <dgm:prSet/>
      <dgm:spPr/>
      <dgm:t>
        <a:bodyPr/>
        <a:lstStyle/>
        <a:p>
          <a:endParaRPr lang="en-US"/>
        </a:p>
      </dgm:t>
    </dgm:pt>
    <dgm:pt modelId="{FA8EF85B-E991-40E8-BD79-D3D24D513061}" type="sibTrans" cxnId="{B2942A41-1B12-465B-B185-0B8ACCDEFEB4}">
      <dgm:prSet/>
      <dgm:spPr/>
      <dgm:t>
        <a:bodyPr/>
        <a:lstStyle/>
        <a:p>
          <a:endParaRPr lang="en-US"/>
        </a:p>
      </dgm:t>
    </dgm:pt>
    <dgm:pt modelId="{555A438F-B4C3-4041-8747-48ADC09A2B75}" type="pres">
      <dgm:prSet presAssocID="{8ECFD65C-8508-4457-B773-77ED060B0942}" presName="outerComposite" presStyleCnt="0">
        <dgm:presLayoutVars>
          <dgm:chMax val="5"/>
          <dgm:dir/>
          <dgm:resizeHandles val="exact"/>
        </dgm:presLayoutVars>
      </dgm:prSet>
      <dgm:spPr/>
    </dgm:pt>
    <dgm:pt modelId="{0D50191D-EA98-471F-94A5-3EA365ACFD54}" type="pres">
      <dgm:prSet presAssocID="{8ECFD65C-8508-4457-B773-77ED060B0942}" presName="dummyMaxCanvas" presStyleCnt="0">
        <dgm:presLayoutVars/>
      </dgm:prSet>
      <dgm:spPr/>
    </dgm:pt>
    <dgm:pt modelId="{9FF4F79F-E287-4D7E-BD6E-C6D93E38685D}" type="pres">
      <dgm:prSet presAssocID="{8ECFD65C-8508-4457-B773-77ED060B0942}" presName="TwoNodes_1" presStyleLbl="node1" presStyleIdx="0" presStyleCnt="2">
        <dgm:presLayoutVars>
          <dgm:bulletEnabled val="1"/>
        </dgm:presLayoutVars>
      </dgm:prSet>
      <dgm:spPr/>
    </dgm:pt>
    <dgm:pt modelId="{D9FFCFB0-A922-4D33-9CD3-0C1DB3CA7027}" type="pres">
      <dgm:prSet presAssocID="{8ECFD65C-8508-4457-B773-77ED060B0942}" presName="TwoNodes_2" presStyleLbl="node1" presStyleIdx="1" presStyleCnt="2">
        <dgm:presLayoutVars>
          <dgm:bulletEnabled val="1"/>
        </dgm:presLayoutVars>
      </dgm:prSet>
      <dgm:spPr/>
    </dgm:pt>
    <dgm:pt modelId="{D14B6E9A-25C3-41E5-884D-E275EFDC451E}" type="pres">
      <dgm:prSet presAssocID="{8ECFD65C-8508-4457-B773-77ED060B0942}" presName="TwoConn_1-2" presStyleLbl="fgAccFollowNode1" presStyleIdx="0" presStyleCnt="1">
        <dgm:presLayoutVars>
          <dgm:bulletEnabled val="1"/>
        </dgm:presLayoutVars>
      </dgm:prSet>
      <dgm:spPr/>
    </dgm:pt>
    <dgm:pt modelId="{97B96C43-E361-4226-83EE-423C6A278A0D}" type="pres">
      <dgm:prSet presAssocID="{8ECFD65C-8508-4457-B773-77ED060B0942}" presName="TwoNodes_1_text" presStyleLbl="node1" presStyleIdx="1" presStyleCnt="2">
        <dgm:presLayoutVars>
          <dgm:bulletEnabled val="1"/>
        </dgm:presLayoutVars>
      </dgm:prSet>
      <dgm:spPr/>
    </dgm:pt>
    <dgm:pt modelId="{4DCFF84E-FC93-4FB8-8E66-BED93065CCF4}" type="pres">
      <dgm:prSet presAssocID="{8ECFD65C-8508-4457-B773-77ED060B0942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13F29715-1A31-4EEA-A95E-2D926F5E3BCB}" srcId="{8ECFD65C-8508-4457-B773-77ED060B0942}" destId="{F403976A-9DB9-4A18-B9F7-0A6BE0BF72DA}" srcOrd="0" destOrd="0" parTransId="{9B103B22-DE16-483F-9C90-9C850423571F}" sibTransId="{89FA2715-C01A-4CF4-B8C6-AA993FED50DD}"/>
    <dgm:cxn modelId="{6847712F-173F-4A65-9A2A-C40586C52F85}" type="presOf" srcId="{89FA2715-C01A-4CF4-B8C6-AA993FED50DD}" destId="{D14B6E9A-25C3-41E5-884D-E275EFDC451E}" srcOrd="0" destOrd="0" presId="urn:microsoft.com/office/officeart/2005/8/layout/vProcess5"/>
    <dgm:cxn modelId="{B2942A41-1B12-465B-B185-0B8ACCDEFEB4}" srcId="{8ECFD65C-8508-4457-B773-77ED060B0942}" destId="{EE2E4B4F-6A24-4236-BEE9-93AE5218CBD4}" srcOrd="1" destOrd="0" parTransId="{B488BEC1-914A-45AE-8218-E0773D329B16}" sibTransId="{FA8EF85B-E991-40E8-BD79-D3D24D513061}"/>
    <dgm:cxn modelId="{B73AFD59-DAAC-408D-831C-2A977BE46B2B}" type="presOf" srcId="{EE2E4B4F-6A24-4236-BEE9-93AE5218CBD4}" destId="{4DCFF84E-FC93-4FB8-8E66-BED93065CCF4}" srcOrd="1" destOrd="0" presId="urn:microsoft.com/office/officeart/2005/8/layout/vProcess5"/>
    <dgm:cxn modelId="{60D54D90-D0F1-4A35-B092-F233DCE03710}" type="presOf" srcId="{EE2E4B4F-6A24-4236-BEE9-93AE5218CBD4}" destId="{D9FFCFB0-A922-4D33-9CD3-0C1DB3CA7027}" srcOrd="0" destOrd="0" presId="urn:microsoft.com/office/officeart/2005/8/layout/vProcess5"/>
    <dgm:cxn modelId="{FE586FA2-CB66-44AF-A940-66A6D30CBAC1}" type="presOf" srcId="{F403976A-9DB9-4A18-B9F7-0A6BE0BF72DA}" destId="{97B96C43-E361-4226-83EE-423C6A278A0D}" srcOrd="1" destOrd="0" presId="urn:microsoft.com/office/officeart/2005/8/layout/vProcess5"/>
    <dgm:cxn modelId="{793776B3-A4CA-4AF1-AC0A-6FA32ECAF096}" type="presOf" srcId="{8ECFD65C-8508-4457-B773-77ED060B0942}" destId="{555A438F-B4C3-4041-8747-48ADC09A2B75}" srcOrd="0" destOrd="0" presId="urn:microsoft.com/office/officeart/2005/8/layout/vProcess5"/>
    <dgm:cxn modelId="{6829F4D2-2885-4F64-B5ED-0CAE0AAF52C4}" type="presOf" srcId="{F403976A-9DB9-4A18-B9F7-0A6BE0BF72DA}" destId="{9FF4F79F-E287-4D7E-BD6E-C6D93E38685D}" srcOrd="0" destOrd="0" presId="urn:microsoft.com/office/officeart/2005/8/layout/vProcess5"/>
    <dgm:cxn modelId="{82003224-D23D-42C9-A83A-3E8096CC6CEE}" type="presParOf" srcId="{555A438F-B4C3-4041-8747-48ADC09A2B75}" destId="{0D50191D-EA98-471F-94A5-3EA365ACFD54}" srcOrd="0" destOrd="0" presId="urn:microsoft.com/office/officeart/2005/8/layout/vProcess5"/>
    <dgm:cxn modelId="{1D94FDC5-AC31-4CB6-95AE-54A04822AB24}" type="presParOf" srcId="{555A438F-B4C3-4041-8747-48ADC09A2B75}" destId="{9FF4F79F-E287-4D7E-BD6E-C6D93E38685D}" srcOrd="1" destOrd="0" presId="urn:microsoft.com/office/officeart/2005/8/layout/vProcess5"/>
    <dgm:cxn modelId="{8131A479-0D27-48C5-A90E-AF76861F82B2}" type="presParOf" srcId="{555A438F-B4C3-4041-8747-48ADC09A2B75}" destId="{D9FFCFB0-A922-4D33-9CD3-0C1DB3CA7027}" srcOrd="2" destOrd="0" presId="urn:microsoft.com/office/officeart/2005/8/layout/vProcess5"/>
    <dgm:cxn modelId="{FDEB7D9F-0FC2-4DD1-ACDA-40FFB86E16B8}" type="presParOf" srcId="{555A438F-B4C3-4041-8747-48ADC09A2B75}" destId="{D14B6E9A-25C3-41E5-884D-E275EFDC451E}" srcOrd="3" destOrd="0" presId="urn:microsoft.com/office/officeart/2005/8/layout/vProcess5"/>
    <dgm:cxn modelId="{825D10D6-2B8E-47F0-A89F-F669D7E6B7D9}" type="presParOf" srcId="{555A438F-B4C3-4041-8747-48ADC09A2B75}" destId="{97B96C43-E361-4226-83EE-423C6A278A0D}" srcOrd="4" destOrd="0" presId="urn:microsoft.com/office/officeart/2005/8/layout/vProcess5"/>
    <dgm:cxn modelId="{72FCC6EC-AAEE-4C10-9516-9C24FACF98EE}" type="presParOf" srcId="{555A438F-B4C3-4041-8747-48ADC09A2B75}" destId="{4DCFF84E-FC93-4FB8-8E66-BED93065CCF4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877D8F-742B-4FDD-A430-C1D24F31193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4F6741-170B-4A7F-AE63-E7E5A0B39F17}">
      <dgm:prSet/>
      <dgm:spPr/>
      <dgm:t>
        <a:bodyPr/>
        <a:lstStyle/>
        <a:p>
          <a:pPr algn="just"/>
          <a:r>
            <a:rPr lang="el-GR" b="0" i="0" baseline="0" dirty="0"/>
            <a:t>-Εισάγεται και διερευνάται το θέμα </a:t>
          </a:r>
        </a:p>
        <a:p>
          <a:pPr algn="just"/>
          <a:r>
            <a:rPr lang="el-GR" b="0" i="0" baseline="0" dirty="0"/>
            <a:t>-Κινητοποιείται το ενδιαφέρον των μαθητών για τη δραστηριότητα</a:t>
          </a:r>
        </a:p>
        <a:p>
          <a:pPr algn="just"/>
          <a:r>
            <a:rPr lang="el-GR" b="0" i="0" baseline="0" dirty="0"/>
            <a:t>-Ενεργοποιούνται χρήσιμα γλωσσικά στοιχεία </a:t>
          </a:r>
        </a:p>
        <a:p>
          <a:pPr algn="just"/>
          <a:r>
            <a:rPr lang="el-GR" b="0" i="0" baseline="0" dirty="0"/>
            <a:t>-Ανακοινώνεται το περιεχόμενό της. </a:t>
          </a:r>
          <a:endParaRPr lang="en-US" b="0" dirty="0"/>
        </a:p>
      </dgm:t>
    </dgm:pt>
    <dgm:pt modelId="{2B65EC89-8C03-411C-9E3A-4CF79DF1096A}" type="parTrans" cxnId="{032C0E0B-6F21-4C45-8916-8D0906EC787B}">
      <dgm:prSet/>
      <dgm:spPr/>
      <dgm:t>
        <a:bodyPr/>
        <a:lstStyle/>
        <a:p>
          <a:endParaRPr lang="en-US"/>
        </a:p>
      </dgm:t>
    </dgm:pt>
    <dgm:pt modelId="{536F1BB6-26B1-41C5-A650-E8D8B5F32071}" type="sibTrans" cxnId="{032C0E0B-6F21-4C45-8916-8D0906EC787B}">
      <dgm:prSet/>
      <dgm:spPr/>
      <dgm:t>
        <a:bodyPr/>
        <a:lstStyle/>
        <a:p>
          <a:endParaRPr lang="en-US"/>
        </a:p>
      </dgm:t>
    </dgm:pt>
    <dgm:pt modelId="{FB18A9FC-680C-4889-B646-BB9A83D9FB9A}">
      <dgm:prSet/>
      <dgm:spPr/>
      <dgm:t>
        <a:bodyPr/>
        <a:lstStyle/>
        <a:p>
          <a:r>
            <a:rPr lang="el-GR" b="0" i="0" baseline="0" dirty="0"/>
            <a:t>Ο εκπαιδευτικός </a:t>
          </a:r>
          <a:r>
            <a:rPr lang="el-GR" b="1" i="0" baseline="0" dirty="0"/>
            <a:t>επεξηγεί τον τρόπο εκτέλεσής </a:t>
          </a:r>
          <a:r>
            <a:rPr lang="el-GR" b="0" i="0" baseline="0" dirty="0"/>
            <a:t>της και προαιρετικά παρουσιάζει ένα </a:t>
          </a:r>
          <a:r>
            <a:rPr lang="el-GR" b="1" i="0" baseline="0" dirty="0"/>
            <a:t>παράδειγμα</a:t>
          </a:r>
          <a:r>
            <a:rPr lang="el-GR" b="0" i="0" baseline="0" dirty="0"/>
            <a:t> εφαρμογής της.</a:t>
          </a:r>
          <a:endParaRPr lang="en-US" dirty="0"/>
        </a:p>
      </dgm:t>
    </dgm:pt>
    <dgm:pt modelId="{07EBB8E5-1206-4B73-BFB6-1DA043182B83}" type="parTrans" cxnId="{0D3A17E2-9385-4785-92E2-2188927A8DD1}">
      <dgm:prSet/>
      <dgm:spPr/>
      <dgm:t>
        <a:bodyPr/>
        <a:lstStyle/>
        <a:p>
          <a:endParaRPr lang="en-US"/>
        </a:p>
      </dgm:t>
    </dgm:pt>
    <dgm:pt modelId="{35298917-32F4-44E0-92D4-E5D4404EE9D1}" type="sibTrans" cxnId="{0D3A17E2-9385-4785-92E2-2188927A8DD1}">
      <dgm:prSet/>
      <dgm:spPr/>
      <dgm:t>
        <a:bodyPr/>
        <a:lstStyle/>
        <a:p>
          <a:endParaRPr lang="en-US"/>
        </a:p>
      </dgm:t>
    </dgm:pt>
    <dgm:pt modelId="{CF5908AE-A514-4148-B6D2-D579ED78F269}" type="pres">
      <dgm:prSet presAssocID="{B1877D8F-742B-4FDD-A430-C1D24F31193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DDCCB76-E19C-403E-98EC-7F3DE8E5708B}" type="pres">
      <dgm:prSet presAssocID="{074F6741-170B-4A7F-AE63-E7E5A0B39F17}" presName="hierRoot1" presStyleCnt="0"/>
      <dgm:spPr/>
    </dgm:pt>
    <dgm:pt modelId="{17F78B46-5941-4526-923D-39D45524EC6F}" type="pres">
      <dgm:prSet presAssocID="{074F6741-170B-4A7F-AE63-E7E5A0B39F17}" presName="composite" presStyleCnt="0"/>
      <dgm:spPr/>
    </dgm:pt>
    <dgm:pt modelId="{0E506C2F-0A7A-41A2-8E79-293C4E7A163C}" type="pres">
      <dgm:prSet presAssocID="{074F6741-170B-4A7F-AE63-E7E5A0B39F17}" presName="background" presStyleLbl="node0" presStyleIdx="0" presStyleCnt="2"/>
      <dgm:spPr/>
    </dgm:pt>
    <dgm:pt modelId="{BF06F9D0-98B0-4A71-9222-20D6DD3B2060}" type="pres">
      <dgm:prSet presAssocID="{074F6741-170B-4A7F-AE63-E7E5A0B39F17}" presName="text" presStyleLbl="fgAcc0" presStyleIdx="0" presStyleCnt="2" custScaleX="118308" custScaleY="108108" custLinFactNeighborX="630" custLinFactNeighborY="-992">
        <dgm:presLayoutVars>
          <dgm:chPref val="3"/>
        </dgm:presLayoutVars>
      </dgm:prSet>
      <dgm:spPr/>
    </dgm:pt>
    <dgm:pt modelId="{A4632CE7-E1AB-40AF-A15B-897A58521690}" type="pres">
      <dgm:prSet presAssocID="{074F6741-170B-4A7F-AE63-E7E5A0B39F17}" presName="hierChild2" presStyleCnt="0"/>
      <dgm:spPr/>
    </dgm:pt>
    <dgm:pt modelId="{7FC19352-45F2-4402-A247-58638E9C38EC}" type="pres">
      <dgm:prSet presAssocID="{FB18A9FC-680C-4889-B646-BB9A83D9FB9A}" presName="hierRoot1" presStyleCnt="0"/>
      <dgm:spPr/>
    </dgm:pt>
    <dgm:pt modelId="{5640F0E9-04DA-4F8A-8068-4E734D150464}" type="pres">
      <dgm:prSet presAssocID="{FB18A9FC-680C-4889-B646-BB9A83D9FB9A}" presName="composite" presStyleCnt="0"/>
      <dgm:spPr/>
    </dgm:pt>
    <dgm:pt modelId="{CD02E8FB-73B9-4820-AAC6-1371F1036687}" type="pres">
      <dgm:prSet presAssocID="{FB18A9FC-680C-4889-B646-BB9A83D9FB9A}" presName="background" presStyleLbl="node0" presStyleIdx="1" presStyleCnt="2"/>
      <dgm:spPr/>
    </dgm:pt>
    <dgm:pt modelId="{0E48919C-3E2A-4E41-B713-4E61375D6EBD}" type="pres">
      <dgm:prSet presAssocID="{FB18A9FC-680C-4889-B646-BB9A83D9FB9A}" presName="text" presStyleLbl="fgAcc0" presStyleIdx="1" presStyleCnt="2" custScaleX="118362" custScaleY="110386">
        <dgm:presLayoutVars>
          <dgm:chPref val="3"/>
        </dgm:presLayoutVars>
      </dgm:prSet>
      <dgm:spPr/>
    </dgm:pt>
    <dgm:pt modelId="{B03FEDA4-EC7E-452E-83B4-55B3A020C0A5}" type="pres">
      <dgm:prSet presAssocID="{FB18A9FC-680C-4889-B646-BB9A83D9FB9A}" presName="hierChild2" presStyleCnt="0"/>
      <dgm:spPr/>
    </dgm:pt>
  </dgm:ptLst>
  <dgm:cxnLst>
    <dgm:cxn modelId="{032C0E0B-6F21-4C45-8916-8D0906EC787B}" srcId="{B1877D8F-742B-4FDD-A430-C1D24F311939}" destId="{074F6741-170B-4A7F-AE63-E7E5A0B39F17}" srcOrd="0" destOrd="0" parTransId="{2B65EC89-8C03-411C-9E3A-4CF79DF1096A}" sibTransId="{536F1BB6-26B1-41C5-A650-E8D8B5F32071}"/>
    <dgm:cxn modelId="{20DC8C1B-0EA0-47E0-9919-41A89350829E}" type="presOf" srcId="{FB18A9FC-680C-4889-B646-BB9A83D9FB9A}" destId="{0E48919C-3E2A-4E41-B713-4E61375D6EBD}" srcOrd="0" destOrd="0" presId="urn:microsoft.com/office/officeart/2005/8/layout/hierarchy1"/>
    <dgm:cxn modelId="{7131CED0-ED87-4CD6-82C2-92C78725D719}" type="presOf" srcId="{074F6741-170B-4A7F-AE63-E7E5A0B39F17}" destId="{BF06F9D0-98B0-4A71-9222-20D6DD3B2060}" srcOrd="0" destOrd="0" presId="urn:microsoft.com/office/officeart/2005/8/layout/hierarchy1"/>
    <dgm:cxn modelId="{0D3A17E2-9385-4785-92E2-2188927A8DD1}" srcId="{B1877D8F-742B-4FDD-A430-C1D24F311939}" destId="{FB18A9FC-680C-4889-B646-BB9A83D9FB9A}" srcOrd="1" destOrd="0" parTransId="{07EBB8E5-1206-4B73-BFB6-1DA043182B83}" sibTransId="{35298917-32F4-44E0-92D4-E5D4404EE9D1}"/>
    <dgm:cxn modelId="{29987CE6-DB22-4273-97DF-CF00494F8AAB}" type="presOf" srcId="{B1877D8F-742B-4FDD-A430-C1D24F311939}" destId="{CF5908AE-A514-4148-B6D2-D579ED78F269}" srcOrd="0" destOrd="0" presId="urn:microsoft.com/office/officeart/2005/8/layout/hierarchy1"/>
    <dgm:cxn modelId="{1548AF4F-ED16-4564-9A73-C46081B02205}" type="presParOf" srcId="{CF5908AE-A514-4148-B6D2-D579ED78F269}" destId="{2DDCCB76-E19C-403E-98EC-7F3DE8E5708B}" srcOrd="0" destOrd="0" presId="urn:microsoft.com/office/officeart/2005/8/layout/hierarchy1"/>
    <dgm:cxn modelId="{2C7CA117-2222-451A-8808-38CEF6FE5E57}" type="presParOf" srcId="{2DDCCB76-E19C-403E-98EC-7F3DE8E5708B}" destId="{17F78B46-5941-4526-923D-39D45524EC6F}" srcOrd="0" destOrd="0" presId="urn:microsoft.com/office/officeart/2005/8/layout/hierarchy1"/>
    <dgm:cxn modelId="{036BA306-72A1-40D2-AF59-2D9BB6F5D45A}" type="presParOf" srcId="{17F78B46-5941-4526-923D-39D45524EC6F}" destId="{0E506C2F-0A7A-41A2-8E79-293C4E7A163C}" srcOrd="0" destOrd="0" presId="urn:microsoft.com/office/officeart/2005/8/layout/hierarchy1"/>
    <dgm:cxn modelId="{617ACCD7-CB71-489F-8382-2B958844ADDF}" type="presParOf" srcId="{17F78B46-5941-4526-923D-39D45524EC6F}" destId="{BF06F9D0-98B0-4A71-9222-20D6DD3B2060}" srcOrd="1" destOrd="0" presId="urn:microsoft.com/office/officeart/2005/8/layout/hierarchy1"/>
    <dgm:cxn modelId="{3B9D0B21-D63A-467D-80DE-491DEE98AD7D}" type="presParOf" srcId="{2DDCCB76-E19C-403E-98EC-7F3DE8E5708B}" destId="{A4632CE7-E1AB-40AF-A15B-897A58521690}" srcOrd="1" destOrd="0" presId="urn:microsoft.com/office/officeart/2005/8/layout/hierarchy1"/>
    <dgm:cxn modelId="{1391BB8D-1B19-4EED-B53D-8E0A403FC706}" type="presParOf" srcId="{CF5908AE-A514-4148-B6D2-D579ED78F269}" destId="{7FC19352-45F2-4402-A247-58638E9C38EC}" srcOrd="1" destOrd="0" presId="urn:microsoft.com/office/officeart/2005/8/layout/hierarchy1"/>
    <dgm:cxn modelId="{047A8D0C-77E6-41FE-9067-D453919FCE42}" type="presParOf" srcId="{7FC19352-45F2-4402-A247-58638E9C38EC}" destId="{5640F0E9-04DA-4F8A-8068-4E734D150464}" srcOrd="0" destOrd="0" presId="urn:microsoft.com/office/officeart/2005/8/layout/hierarchy1"/>
    <dgm:cxn modelId="{8D806884-74E5-4EA8-A411-837B12880143}" type="presParOf" srcId="{5640F0E9-04DA-4F8A-8068-4E734D150464}" destId="{CD02E8FB-73B9-4820-AAC6-1371F1036687}" srcOrd="0" destOrd="0" presId="urn:microsoft.com/office/officeart/2005/8/layout/hierarchy1"/>
    <dgm:cxn modelId="{714205ED-DFDF-4856-A6DB-6A8493651D5C}" type="presParOf" srcId="{5640F0E9-04DA-4F8A-8068-4E734D150464}" destId="{0E48919C-3E2A-4E41-B713-4E61375D6EBD}" srcOrd="1" destOrd="0" presId="urn:microsoft.com/office/officeart/2005/8/layout/hierarchy1"/>
    <dgm:cxn modelId="{7A55202A-4DD2-4A1A-86C2-F9217EC523FE}" type="presParOf" srcId="{7FC19352-45F2-4402-A247-58638E9C38EC}" destId="{B03FEDA4-EC7E-452E-83B4-55B3A020C0A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2B7B2C-BF74-4352-9CDC-4F61F596C612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22F3925-4F0C-4723-A7BD-24D701A4681F}">
      <dgm:prSet custT="1"/>
      <dgm:spPr/>
      <dgm:t>
        <a:bodyPr/>
        <a:lstStyle/>
        <a:p>
          <a:r>
            <a:rPr lang="el-GR" sz="1400" b="1" dirty="0"/>
            <a:t>Διακρίνεται σε τρία στάδια: </a:t>
          </a:r>
          <a:endParaRPr lang="en-US" sz="1400" b="1" dirty="0"/>
        </a:p>
      </dgm:t>
    </dgm:pt>
    <dgm:pt modelId="{051A3708-AC7A-428A-B129-2459471AC110}" type="parTrans" cxnId="{6FAFCF8F-69B9-4F67-9214-1E9B785C257F}">
      <dgm:prSet/>
      <dgm:spPr/>
      <dgm:t>
        <a:bodyPr/>
        <a:lstStyle/>
        <a:p>
          <a:endParaRPr lang="en-US"/>
        </a:p>
      </dgm:t>
    </dgm:pt>
    <dgm:pt modelId="{DF1B638C-2909-4462-9070-E0D41D89E097}" type="sibTrans" cxnId="{6FAFCF8F-69B9-4F67-9214-1E9B785C257F}">
      <dgm:prSet/>
      <dgm:spPr/>
      <dgm:t>
        <a:bodyPr/>
        <a:lstStyle/>
        <a:p>
          <a:endParaRPr lang="en-US"/>
        </a:p>
      </dgm:t>
    </dgm:pt>
    <dgm:pt modelId="{E44AA72D-5A01-4060-B459-1E9FBAC7DC7C}">
      <dgm:prSet custT="1"/>
      <dgm:spPr/>
      <dgm:t>
        <a:bodyPr/>
        <a:lstStyle/>
        <a:p>
          <a:r>
            <a:rPr lang="el-GR" sz="1800" b="1" dirty="0"/>
            <a:t>α) το στάδιο της δραστηριότητας, </a:t>
          </a:r>
          <a:endParaRPr lang="en-US" sz="1800" b="1" dirty="0"/>
        </a:p>
      </dgm:t>
    </dgm:pt>
    <dgm:pt modelId="{1A05C548-4CB7-4C09-A341-0A3F9ED5CD98}" type="parTrans" cxnId="{E3C45DB8-B82B-444C-9B99-97F76084BEAC}">
      <dgm:prSet/>
      <dgm:spPr/>
      <dgm:t>
        <a:bodyPr/>
        <a:lstStyle/>
        <a:p>
          <a:endParaRPr lang="en-US"/>
        </a:p>
      </dgm:t>
    </dgm:pt>
    <dgm:pt modelId="{5C13E314-2E9C-4097-961B-53B37FBDFE96}" type="sibTrans" cxnId="{E3C45DB8-B82B-444C-9B99-97F76084BEAC}">
      <dgm:prSet/>
      <dgm:spPr/>
      <dgm:t>
        <a:bodyPr/>
        <a:lstStyle/>
        <a:p>
          <a:endParaRPr lang="en-US"/>
        </a:p>
      </dgm:t>
    </dgm:pt>
    <dgm:pt modelId="{8E059DBE-C831-46FE-8779-4FBB2681638B}">
      <dgm:prSet custT="1"/>
      <dgm:spPr/>
      <dgm:t>
        <a:bodyPr/>
        <a:lstStyle/>
        <a:p>
          <a:pPr algn="just"/>
          <a:r>
            <a:rPr lang="el-GR" sz="1800" dirty="0"/>
            <a:t>οι μαθητές εκτελούν τη δραστηριότητα </a:t>
          </a:r>
          <a:r>
            <a:rPr lang="el-GR" sz="1800" b="1" dirty="0" err="1"/>
            <a:t>αλληλεπιδρώντας</a:t>
          </a:r>
          <a:r>
            <a:rPr lang="el-GR" sz="1800" b="1" dirty="0"/>
            <a:t> σε ομάδες </a:t>
          </a:r>
          <a:r>
            <a:rPr lang="el-GR" sz="1800" dirty="0"/>
            <a:t>και αξιοποιώντας το γλωσσικό περιεχόμενο που τους παρέχεται και τις ιδιαίτερες γλωσσικές γνώσεις, δεξιότητες και εμπειρίες τους. </a:t>
          </a:r>
          <a:r>
            <a:rPr lang="el-GR" sz="1800" b="1" dirty="0"/>
            <a:t>Ο εκπαιδευτικός παρακολουθεί διακριτικά </a:t>
          </a:r>
          <a:r>
            <a:rPr lang="el-GR" sz="1800" dirty="0"/>
            <a:t>και ενθαρρύνει τον πειραματισμό με τη γλώσσα αποφεύγοντας διορθωτικές παρεμβάσεις</a:t>
          </a:r>
          <a:r>
            <a:rPr lang="el-GR" sz="1600" dirty="0"/>
            <a:t>.</a:t>
          </a:r>
          <a:endParaRPr lang="en-US" sz="1600" dirty="0"/>
        </a:p>
      </dgm:t>
    </dgm:pt>
    <dgm:pt modelId="{53FD5530-2B8A-41A4-9B86-8B0B604147B6}" type="parTrans" cxnId="{D9E9D6A5-A002-47AF-9DA4-53F0C381C220}">
      <dgm:prSet/>
      <dgm:spPr/>
      <dgm:t>
        <a:bodyPr/>
        <a:lstStyle/>
        <a:p>
          <a:endParaRPr lang="en-US"/>
        </a:p>
      </dgm:t>
    </dgm:pt>
    <dgm:pt modelId="{F57180A4-DAE1-4D2C-B1D0-2E2F57C8973A}" type="sibTrans" cxnId="{D9E9D6A5-A002-47AF-9DA4-53F0C381C220}">
      <dgm:prSet/>
      <dgm:spPr/>
      <dgm:t>
        <a:bodyPr/>
        <a:lstStyle/>
        <a:p>
          <a:endParaRPr lang="en-US"/>
        </a:p>
      </dgm:t>
    </dgm:pt>
    <dgm:pt modelId="{698DC2AF-6565-4F67-B260-B5950580C44A}">
      <dgm:prSet custT="1"/>
      <dgm:spPr/>
      <dgm:t>
        <a:bodyPr/>
        <a:lstStyle/>
        <a:p>
          <a:r>
            <a:rPr lang="el-GR" sz="1800" b="1" dirty="0"/>
            <a:t>β) το στάδιο του σχεδιασμού της αναφοράς </a:t>
          </a:r>
          <a:endParaRPr lang="en-US" sz="1800" b="1" dirty="0"/>
        </a:p>
      </dgm:t>
    </dgm:pt>
    <dgm:pt modelId="{63AA7A2F-988D-41BA-878D-8D2ADFDD123E}" type="parTrans" cxnId="{334F18ED-A2A3-4AD6-A9DE-5900F0891751}">
      <dgm:prSet/>
      <dgm:spPr/>
      <dgm:t>
        <a:bodyPr/>
        <a:lstStyle/>
        <a:p>
          <a:endParaRPr lang="en-US"/>
        </a:p>
      </dgm:t>
    </dgm:pt>
    <dgm:pt modelId="{B913B44B-CE8A-4C1E-9D67-3AEE175521E3}" type="sibTrans" cxnId="{334F18ED-A2A3-4AD6-A9DE-5900F0891751}">
      <dgm:prSet/>
      <dgm:spPr/>
      <dgm:t>
        <a:bodyPr/>
        <a:lstStyle/>
        <a:p>
          <a:endParaRPr lang="en-US"/>
        </a:p>
      </dgm:t>
    </dgm:pt>
    <dgm:pt modelId="{5CFDBA37-BF5C-4069-8BD5-5B82A1210B4C}">
      <dgm:prSet custT="1"/>
      <dgm:spPr/>
      <dgm:t>
        <a:bodyPr/>
        <a:lstStyle/>
        <a:p>
          <a:pPr algn="just"/>
          <a:r>
            <a:rPr lang="el-GR" sz="1800" dirty="0"/>
            <a:t> οι μαθητές </a:t>
          </a:r>
          <a:r>
            <a:rPr lang="el-GR" sz="1800" b="1" dirty="0"/>
            <a:t>ετοιμάζουν τη γραπτή ή προφορική αναφορά </a:t>
          </a:r>
          <a:r>
            <a:rPr lang="el-GR" sz="1800" dirty="0"/>
            <a:t>τους σχετικά με τη διεκπεραίωση της δραστηριότητας και </a:t>
          </a:r>
          <a:r>
            <a:rPr lang="el-GR" sz="1800" b="1" dirty="0"/>
            <a:t>υποβοηθούνται με ανατροφοδότηση </a:t>
          </a:r>
          <a:r>
            <a:rPr lang="el-GR" sz="1800" dirty="0"/>
            <a:t>από τον εκπαιδευτικό.</a:t>
          </a:r>
          <a:endParaRPr lang="en-US" sz="1800" dirty="0"/>
        </a:p>
      </dgm:t>
    </dgm:pt>
    <dgm:pt modelId="{1E919F2D-2C54-4BF5-8645-7144938E4A3A}" type="parTrans" cxnId="{724EB805-D52A-413D-938E-FADF147605B3}">
      <dgm:prSet/>
      <dgm:spPr/>
      <dgm:t>
        <a:bodyPr/>
        <a:lstStyle/>
        <a:p>
          <a:endParaRPr lang="en-US"/>
        </a:p>
      </dgm:t>
    </dgm:pt>
    <dgm:pt modelId="{92F7570E-CE40-4E71-AFE6-30F9861D2529}" type="sibTrans" cxnId="{724EB805-D52A-413D-938E-FADF147605B3}">
      <dgm:prSet/>
      <dgm:spPr/>
      <dgm:t>
        <a:bodyPr/>
        <a:lstStyle/>
        <a:p>
          <a:endParaRPr lang="en-US"/>
        </a:p>
      </dgm:t>
    </dgm:pt>
    <dgm:pt modelId="{CD2373AA-709E-4630-ACF3-DB539CDAE09E}">
      <dgm:prSet custT="1"/>
      <dgm:spPr/>
      <dgm:t>
        <a:bodyPr/>
        <a:lstStyle/>
        <a:p>
          <a:r>
            <a:rPr lang="el-GR" sz="1800" b="1" dirty="0"/>
            <a:t> γ) το στάδιο της αναφοράς</a:t>
          </a:r>
          <a:r>
            <a:rPr lang="el-GR" sz="1800" dirty="0"/>
            <a:t>.</a:t>
          </a:r>
          <a:endParaRPr lang="en-US" sz="1800" dirty="0"/>
        </a:p>
      </dgm:t>
    </dgm:pt>
    <dgm:pt modelId="{9243ED94-EF62-4DBB-85B6-24C9D0517242}" type="parTrans" cxnId="{C8444433-749F-414D-A255-E9F0F75E7384}">
      <dgm:prSet/>
      <dgm:spPr/>
      <dgm:t>
        <a:bodyPr/>
        <a:lstStyle/>
        <a:p>
          <a:endParaRPr lang="en-US"/>
        </a:p>
      </dgm:t>
    </dgm:pt>
    <dgm:pt modelId="{CCAA4E45-3300-404C-8323-08909F6969AF}" type="sibTrans" cxnId="{C8444433-749F-414D-A255-E9F0F75E7384}">
      <dgm:prSet/>
      <dgm:spPr/>
      <dgm:t>
        <a:bodyPr/>
        <a:lstStyle/>
        <a:p>
          <a:endParaRPr lang="en-US"/>
        </a:p>
      </dgm:t>
    </dgm:pt>
    <dgm:pt modelId="{6A9A9CE9-F18E-4A3B-B06F-74CFF1A0D46B}">
      <dgm:prSet custT="1"/>
      <dgm:spPr/>
      <dgm:t>
        <a:bodyPr/>
        <a:lstStyle/>
        <a:p>
          <a:r>
            <a:rPr lang="el-GR" sz="1800" b="1" dirty="0"/>
            <a:t>οι ομάδες παρουσιάζουν την αναφορά τους στην τάξη ή ανταλλάσσουν τις αναφορές τους και συγκρίνουν τα αποτελέσματα</a:t>
          </a:r>
          <a:r>
            <a:rPr lang="el-GR" sz="1800" dirty="0"/>
            <a:t>. Ο εκπαιδευτικός μπορεί να </a:t>
          </a:r>
          <a:r>
            <a:rPr lang="el-GR" sz="1800" b="1" dirty="0"/>
            <a:t>σχολιάσει</a:t>
          </a:r>
          <a:r>
            <a:rPr lang="el-GR" sz="1800" dirty="0"/>
            <a:t> το περιεχόμενο των αναφορών.</a:t>
          </a:r>
          <a:endParaRPr lang="en-US" sz="1800" dirty="0"/>
        </a:p>
      </dgm:t>
    </dgm:pt>
    <dgm:pt modelId="{71E43352-8E8D-4660-B381-835E6D26921D}" type="parTrans" cxnId="{05430A60-CF2B-473F-8315-1DE8BFF431D7}">
      <dgm:prSet/>
      <dgm:spPr/>
      <dgm:t>
        <a:bodyPr/>
        <a:lstStyle/>
        <a:p>
          <a:endParaRPr lang="en-US"/>
        </a:p>
      </dgm:t>
    </dgm:pt>
    <dgm:pt modelId="{695764E4-D393-4198-9F99-87EFFE0D7A8F}" type="sibTrans" cxnId="{05430A60-CF2B-473F-8315-1DE8BFF431D7}">
      <dgm:prSet/>
      <dgm:spPr/>
      <dgm:t>
        <a:bodyPr/>
        <a:lstStyle/>
        <a:p>
          <a:endParaRPr lang="en-US"/>
        </a:p>
      </dgm:t>
    </dgm:pt>
    <dgm:pt modelId="{88FB1181-3FCE-47FE-9642-6679AE0C3931}" type="pres">
      <dgm:prSet presAssocID="{372B7B2C-BF74-4352-9CDC-4F61F596C612}" presName="linear" presStyleCnt="0">
        <dgm:presLayoutVars>
          <dgm:dir/>
          <dgm:animLvl val="lvl"/>
          <dgm:resizeHandles val="exact"/>
        </dgm:presLayoutVars>
      </dgm:prSet>
      <dgm:spPr/>
    </dgm:pt>
    <dgm:pt modelId="{64D0D73D-46BF-4E58-9F20-2FA48B2EA7F0}" type="pres">
      <dgm:prSet presAssocID="{422F3925-4F0C-4723-A7BD-24D701A4681F}" presName="parentLin" presStyleCnt="0"/>
      <dgm:spPr/>
    </dgm:pt>
    <dgm:pt modelId="{895F9F0D-956D-4E0B-8AA5-B87EE191F415}" type="pres">
      <dgm:prSet presAssocID="{422F3925-4F0C-4723-A7BD-24D701A4681F}" presName="parentLeftMargin" presStyleLbl="node1" presStyleIdx="0" presStyleCnt="4"/>
      <dgm:spPr/>
    </dgm:pt>
    <dgm:pt modelId="{6F707B62-12D8-4C74-8F6A-23063BE9FDA8}" type="pres">
      <dgm:prSet presAssocID="{422F3925-4F0C-4723-A7BD-24D701A4681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9C175E5-5F35-4937-92A4-3585E9AB3FFC}" type="pres">
      <dgm:prSet presAssocID="{422F3925-4F0C-4723-A7BD-24D701A4681F}" presName="negativeSpace" presStyleCnt="0"/>
      <dgm:spPr/>
    </dgm:pt>
    <dgm:pt modelId="{80ED1A57-5118-465B-B2D6-F2AD9EC64655}" type="pres">
      <dgm:prSet presAssocID="{422F3925-4F0C-4723-A7BD-24D701A4681F}" presName="childText" presStyleLbl="conFgAcc1" presStyleIdx="0" presStyleCnt="4">
        <dgm:presLayoutVars>
          <dgm:bulletEnabled val="1"/>
        </dgm:presLayoutVars>
      </dgm:prSet>
      <dgm:spPr/>
    </dgm:pt>
    <dgm:pt modelId="{BFD3B08F-99D1-4E6B-89CC-AC8963912437}" type="pres">
      <dgm:prSet presAssocID="{DF1B638C-2909-4462-9070-E0D41D89E097}" presName="spaceBetweenRectangles" presStyleCnt="0"/>
      <dgm:spPr/>
    </dgm:pt>
    <dgm:pt modelId="{6D8C7EC4-46AC-46AF-87AF-749435EE9F4C}" type="pres">
      <dgm:prSet presAssocID="{E44AA72D-5A01-4060-B459-1E9FBAC7DC7C}" presName="parentLin" presStyleCnt="0"/>
      <dgm:spPr/>
    </dgm:pt>
    <dgm:pt modelId="{44BA8487-BE03-4160-BC20-8E71DD2A8419}" type="pres">
      <dgm:prSet presAssocID="{E44AA72D-5A01-4060-B459-1E9FBAC7DC7C}" presName="parentLeftMargin" presStyleLbl="node1" presStyleIdx="0" presStyleCnt="4"/>
      <dgm:spPr/>
    </dgm:pt>
    <dgm:pt modelId="{8354C4F1-1AA1-4F45-BDF9-0AA14C8BA7FA}" type="pres">
      <dgm:prSet presAssocID="{E44AA72D-5A01-4060-B459-1E9FBAC7DC7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EC4BAD4-E682-4F57-A982-30DAF5091D65}" type="pres">
      <dgm:prSet presAssocID="{E44AA72D-5A01-4060-B459-1E9FBAC7DC7C}" presName="negativeSpace" presStyleCnt="0"/>
      <dgm:spPr/>
    </dgm:pt>
    <dgm:pt modelId="{7EA89064-D9BF-408B-A425-50329DDEEC41}" type="pres">
      <dgm:prSet presAssocID="{E44AA72D-5A01-4060-B459-1E9FBAC7DC7C}" presName="childText" presStyleLbl="conFgAcc1" presStyleIdx="1" presStyleCnt="4" custScaleX="100000" custScaleY="93880">
        <dgm:presLayoutVars>
          <dgm:bulletEnabled val="1"/>
        </dgm:presLayoutVars>
      </dgm:prSet>
      <dgm:spPr/>
    </dgm:pt>
    <dgm:pt modelId="{2022F51F-D7E6-43CA-B3D5-DC1E4750FE9C}" type="pres">
      <dgm:prSet presAssocID="{5C13E314-2E9C-4097-961B-53B37FBDFE96}" presName="spaceBetweenRectangles" presStyleCnt="0"/>
      <dgm:spPr/>
    </dgm:pt>
    <dgm:pt modelId="{6A0AB2DF-5CBC-4A5B-A60A-68B25B9B95D0}" type="pres">
      <dgm:prSet presAssocID="{698DC2AF-6565-4F67-B260-B5950580C44A}" presName="parentLin" presStyleCnt="0"/>
      <dgm:spPr/>
    </dgm:pt>
    <dgm:pt modelId="{A156EB35-97F4-4EA7-BF42-AD02730411E3}" type="pres">
      <dgm:prSet presAssocID="{698DC2AF-6565-4F67-B260-B5950580C44A}" presName="parentLeftMargin" presStyleLbl="node1" presStyleIdx="1" presStyleCnt="4"/>
      <dgm:spPr/>
    </dgm:pt>
    <dgm:pt modelId="{F2BD5F17-6118-4120-BBA2-8B32830F97F2}" type="pres">
      <dgm:prSet presAssocID="{698DC2AF-6565-4F67-B260-B5950580C44A}" presName="parentText" presStyleLbl="node1" presStyleIdx="2" presStyleCnt="4" custLinFactNeighborX="-389" custLinFactNeighborY="44676">
        <dgm:presLayoutVars>
          <dgm:chMax val="0"/>
          <dgm:bulletEnabled val="1"/>
        </dgm:presLayoutVars>
      </dgm:prSet>
      <dgm:spPr/>
    </dgm:pt>
    <dgm:pt modelId="{F717815E-3EFD-4B6A-B2E7-62779204FD7C}" type="pres">
      <dgm:prSet presAssocID="{698DC2AF-6565-4F67-B260-B5950580C44A}" presName="negativeSpace" presStyleCnt="0"/>
      <dgm:spPr/>
    </dgm:pt>
    <dgm:pt modelId="{433B6703-33CC-44B4-8C58-A42C2AAC6226}" type="pres">
      <dgm:prSet presAssocID="{698DC2AF-6565-4F67-B260-B5950580C44A}" presName="childText" presStyleLbl="conFgAcc1" presStyleIdx="2" presStyleCnt="4" custLinFactY="5761" custLinFactNeighborX="1262" custLinFactNeighborY="100000">
        <dgm:presLayoutVars>
          <dgm:bulletEnabled val="1"/>
        </dgm:presLayoutVars>
      </dgm:prSet>
      <dgm:spPr/>
    </dgm:pt>
    <dgm:pt modelId="{01EB2418-61EB-4157-BCCE-8754CDEBFB17}" type="pres">
      <dgm:prSet presAssocID="{B913B44B-CE8A-4C1E-9D67-3AEE175521E3}" presName="spaceBetweenRectangles" presStyleCnt="0"/>
      <dgm:spPr/>
    </dgm:pt>
    <dgm:pt modelId="{64096206-17B0-482F-A0C9-EC612F1F2FC2}" type="pres">
      <dgm:prSet presAssocID="{CD2373AA-709E-4630-ACF3-DB539CDAE09E}" presName="parentLin" presStyleCnt="0"/>
      <dgm:spPr/>
    </dgm:pt>
    <dgm:pt modelId="{DAF4B2FC-A5AD-473F-991C-0D642E2C80FD}" type="pres">
      <dgm:prSet presAssocID="{CD2373AA-709E-4630-ACF3-DB539CDAE09E}" presName="parentLeftMargin" presStyleLbl="node1" presStyleIdx="2" presStyleCnt="4"/>
      <dgm:spPr/>
    </dgm:pt>
    <dgm:pt modelId="{AD38483E-4630-4EE7-B606-78EF0B3D91E8}" type="pres">
      <dgm:prSet presAssocID="{CD2373AA-709E-4630-ACF3-DB539CDAE09E}" presName="parentText" presStyleLbl="node1" presStyleIdx="3" presStyleCnt="4" custLinFactNeighborX="1734" custLinFactNeighborY="-14892">
        <dgm:presLayoutVars>
          <dgm:chMax val="0"/>
          <dgm:bulletEnabled val="1"/>
        </dgm:presLayoutVars>
      </dgm:prSet>
      <dgm:spPr/>
    </dgm:pt>
    <dgm:pt modelId="{F4C9886C-EEAA-4035-A713-508DC6FC8356}" type="pres">
      <dgm:prSet presAssocID="{CD2373AA-709E-4630-ACF3-DB539CDAE09E}" presName="negativeSpace" presStyleCnt="0"/>
      <dgm:spPr/>
    </dgm:pt>
    <dgm:pt modelId="{110BBE1A-1EA1-4272-9691-9B34B9141048}" type="pres">
      <dgm:prSet presAssocID="{CD2373AA-709E-4630-ACF3-DB539CDAE09E}" presName="childText" presStyleLbl="conFgAcc1" presStyleIdx="3" presStyleCnt="4" custScaleY="170674" custLinFactY="21734" custLinFactNeighborY="100000">
        <dgm:presLayoutVars>
          <dgm:bulletEnabled val="1"/>
        </dgm:presLayoutVars>
      </dgm:prSet>
      <dgm:spPr/>
    </dgm:pt>
  </dgm:ptLst>
  <dgm:cxnLst>
    <dgm:cxn modelId="{724EB805-D52A-413D-938E-FADF147605B3}" srcId="{698DC2AF-6565-4F67-B260-B5950580C44A}" destId="{5CFDBA37-BF5C-4069-8BD5-5B82A1210B4C}" srcOrd="0" destOrd="0" parTransId="{1E919F2D-2C54-4BF5-8645-7144938E4A3A}" sibTransId="{92F7570E-CE40-4E71-AFE6-30F9861D2529}"/>
    <dgm:cxn modelId="{78397A18-8954-41CE-8561-3651C318A94F}" type="presOf" srcId="{372B7B2C-BF74-4352-9CDC-4F61F596C612}" destId="{88FB1181-3FCE-47FE-9642-6679AE0C3931}" srcOrd="0" destOrd="0" presId="urn:microsoft.com/office/officeart/2005/8/layout/list1"/>
    <dgm:cxn modelId="{9FD7E31D-5A65-4649-8444-A4F3AFF07E50}" type="presOf" srcId="{5CFDBA37-BF5C-4069-8BD5-5B82A1210B4C}" destId="{433B6703-33CC-44B4-8C58-A42C2AAC6226}" srcOrd="0" destOrd="0" presId="urn:microsoft.com/office/officeart/2005/8/layout/list1"/>
    <dgm:cxn modelId="{74D9C930-E7C7-43BA-AD0F-100D1440E9F9}" type="presOf" srcId="{E44AA72D-5A01-4060-B459-1E9FBAC7DC7C}" destId="{44BA8487-BE03-4160-BC20-8E71DD2A8419}" srcOrd="0" destOrd="0" presId="urn:microsoft.com/office/officeart/2005/8/layout/list1"/>
    <dgm:cxn modelId="{C8444433-749F-414D-A255-E9F0F75E7384}" srcId="{372B7B2C-BF74-4352-9CDC-4F61F596C612}" destId="{CD2373AA-709E-4630-ACF3-DB539CDAE09E}" srcOrd="3" destOrd="0" parTransId="{9243ED94-EF62-4DBB-85B6-24C9D0517242}" sibTransId="{CCAA4E45-3300-404C-8323-08909F6969AF}"/>
    <dgm:cxn modelId="{48BEBC34-131B-4222-96FC-DE178A294D58}" type="presOf" srcId="{CD2373AA-709E-4630-ACF3-DB539CDAE09E}" destId="{DAF4B2FC-A5AD-473F-991C-0D642E2C80FD}" srcOrd="0" destOrd="0" presId="urn:microsoft.com/office/officeart/2005/8/layout/list1"/>
    <dgm:cxn modelId="{CC873A36-4AE8-471E-B3DB-AC376E6237E1}" type="presOf" srcId="{422F3925-4F0C-4723-A7BD-24D701A4681F}" destId="{6F707B62-12D8-4C74-8F6A-23063BE9FDA8}" srcOrd="1" destOrd="0" presId="urn:microsoft.com/office/officeart/2005/8/layout/list1"/>
    <dgm:cxn modelId="{05430A60-CF2B-473F-8315-1DE8BFF431D7}" srcId="{CD2373AA-709E-4630-ACF3-DB539CDAE09E}" destId="{6A9A9CE9-F18E-4A3B-B06F-74CFF1A0D46B}" srcOrd="0" destOrd="0" parTransId="{71E43352-8E8D-4660-B381-835E6D26921D}" sibTransId="{695764E4-D393-4198-9F99-87EFFE0D7A8F}"/>
    <dgm:cxn modelId="{004A9343-07EC-4201-9C30-EE78569D9BFB}" type="presOf" srcId="{698DC2AF-6565-4F67-B260-B5950580C44A}" destId="{F2BD5F17-6118-4120-BBA2-8B32830F97F2}" srcOrd="1" destOrd="0" presId="urn:microsoft.com/office/officeart/2005/8/layout/list1"/>
    <dgm:cxn modelId="{F9B1B781-C12B-4C28-B02C-528B876FFE6E}" type="presOf" srcId="{CD2373AA-709E-4630-ACF3-DB539CDAE09E}" destId="{AD38483E-4630-4EE7-B606-78EF0B3D91E8}" srcOrd="1" destOrd="0" presId="urn:microsoft.com/office/officeart/2005/8/layout/list1"/>
    <dgm:cxn modelId="{6FAFCF8F-69B9-4F67-9214-1E9B785C257F}" srcId="{372B7B2C-BF74-4352-9CDC-4F61F596C612}" destId="{422F3925-4F0C-4723-A7BD-24D701A4681F}" srcOrd="0" destOrd="0" parTransId="{051A3708-AC7A-428A-B129-2459471AC110}" sibTransId="{DF1B638C-2909-4462-9070-E0D41D89E097}"/>
    <dgm:cxn modelId="{2C3493A5-A906-4D88-B196-F001AEE7EF13}" type="presOf" srcId="{8E059DBE-C831-46FE-8779-4FBB2681638B}" destId="{7EA89064-D9BF-408B-A425-50329DDEEC41}" srcOrd="0" destOrd="0" presId="urn:microsoft.com/office/officeart/2005/8/layout/list1"/>
    <dgm:cxn modelId="{D9E9D6A5-A002-47AF-9DA4-53F0C381C220}" srcId="{E44AA72D-5A01-4060-B459-1E9FBAC7DC7C}" destId="{8E059DBE-C831-46FE-8779-4FBB2681638B}" srcOrd="0" destOrd="0" parTransId="{53FD5530-2B8A-41A4-9B86-8B0B604147B6}" sibTransId="{F57180A4-DAE1-4D2C-B1D0-2E2F57C8973A}"/>
    <dgm:cxn modelId="{0A692AA8-4EE5-46A8-A3DE-ADE361A382E9}" type="presOf" srcId="{6A9A9CE9-F18E-4A3B-B06F-74CFF1A0D46B}" destId="{110BBE1A-1EA1-4272-9691-9B34B9141048}" srcOrd="0" destOrd="0" presId="urn:microsoft.com/office/officeart/2005/8/layout/list1"/>
    <dgm:cxn modelId="{5B1F90B3-703D-461C-BBB5-4B6448E6FFD7}" type="presOf" srcId="{698DC2AF-6565-4F67-B260-B5950580C44A}" destId="{A156EB35-97F4-4EA7-BF42-AD02730411E3}" srcOrd="0" destOrd="0" presId="urn:microsoft.com/office/officeart/2005/8/layout/list1"/>
    <dgm:cxn modelId="{E3C45DB8-B82B-444C-9B99-97F76084BEAC}" srcId="{372B7B2C-BF74-4352-9CDC-4F61F596C612}" destId="{E44AA72D-5A01-4060-B459-1E9FBAC7DC7C}" srcOrd="1" destOrd="0" parTransId="{1A05C548-4CB7-4C09-A341-0A3F9ED5CD98}" sibTransId="{5C13E314-2E9C-4097-961B-53B37FBDFE96}"/>
    <dgm:cxn modelId="{C370D8BC-AD5C-4EC0-9A51-8425E9CE2F49}" type="presOf" srcId="{E44AA72D-5A01-4060-B459-1E9FBAC7DC7C}" destId="{8354C4F1-1AA1-4F45-BDF9-0AA14C8BA7FA}" srcOrd="1" destOrd="0" presId="urn:microsoft.com/office/officeart/2005/8/layout/list1"/>
    <dgm:cxn modelId="{123C3BC9-805E-4AB3-93FE-50DAED76729B}" type="presOf" srcId="{422F3925-4F0C-4723-A7BD-24D701A4681F}" destId="{895F9F0D-956D-4E0B-8AA5-B87EE191F415}" srcOrd="0" destOrd="0" presId="urn:microsoft.com/office/officeart/2005/8/layout/list1"/>
    <dgm:cxn modelId="{334F18ED-A2A3-4AD6-A9DE-5900F0891751}" srcId="{372B7B2C-BF74-4352-9CDC-4F61F596C612}" destId="{698DC2AF-6565-4F67-B260-B5950580C44A}" srcOrd="2" destOrd="0" parTransId="{63AA7A2F-988D-41BA-878D-8D2ADFDD123E}" sibTransId="{B913B44B-CE8A-4C1E-9D67-3AEE175521E3}"/>
    <dgm:cxn modelId="{33BD7CE1-7E07-4CEB-B4C2-E66FA94AF96F}" type="presParOf" srcId="{88FB1181-3FCE-47FE-9642-6679AE0C3931}" destId="{64D0D73D-46BF-4E58-9F20-2FA48B2EA7F0}" srcOrd="0" destOrd="0" presId="urn:microsoft.com/office/officeart/2005/8/layout/list1"/>
    <dgm:cxn modelId="{DC9446EB-FA84-4625-B75A-917964AEA6AA}" type="presParOf" srcId="{64D0D73D-46BF-4E58-9F20-2FA48B2EA7F0}" destId="{895F9F0D-956D-4E0B-8AA5-B87EE191F415}" srcOrd="0" destOrd="0" presId="urn:microsoft.com/office/officeart/2005/8/layout/list1"/>
    <dgm:cxn modelId="{DAAA2260-5B41-4F43-91D9-9CFA6DCA13E7}" type="presParOf" srcId="{64D0D73D-46BF-4E58-9F20-2FA48B2EA7F0}" destId="{6F707B62-12D8-4C74-8F6A-23063BE9FDA8}" srcOrd="1" destOrd="0" presId="urn:microsoft.com/office/officeart/2005/8/layout/list1"/>
    <dgm:cxn modelId="{1754FDDA-6522-481E-8F70-73CAD7E5A352}" type="presParOf" srcId="{88FB1181-3FCE-47FE-9642-6679AE0C3931}" destId="{A9C175E5-5F35-4937-92A4-3585E9AB3FFC}" srcOrd="1" destOrd="0" presId="urn:microsoft.com/office/officeart/2005/8/layout/list1"/>
    <dgm:cxn modelId="{60918751-CF5F-475D-8EE5-099617BC2A33}" type="presParOf" srcId="{88FB1181-3FCE-47FE-9642-6679AE0C3931}" destId="{80ED1A57-5118-465B-B2D6-F2AD9EC64655}" srcOrd="2" destOrd="0" presId="urn:microsoft.com/office/officeart/2005/8/layout/list1"/>
    <dgm:cxn modelId="{0968BB85-1C6A-4C83-ACCF-23B4C30211C2}" type="presParOf" srcId="{88FB1181-3FCE-47FE-9642-6679AE0C3931}" destId="{BFD3B08F-99D1-4E6B-89CC-AC8963912437}" srcOrd="3" destOrd="0" presId="urn:microsoft.com/office/officeart/2005/8/layout/list1"/>
    <dgm:cxn modelId="{18629291-CFED-4DB2-BCBC-F802BB6CEAAF}" type="presParOf" srcId="{88FB1181-3FCE-47FE-9642-6679AE0C3931}" destId="{6D8C7EC4-46AC-46AF-87AF-749435EE9F4C}" srcOrd="4" destOrd="0" presId="urn:microsoft.com/office/officeart/2005/8/layout/list1"/>
    <dgm:cxn modelId="{6514E963-A0C9-4B77-A4AF-5470CB015DEF}" type="presParOf" srcId="{6D8C7EC4-46AC-46AF-87AF-749435EE9F4C}" destId="{44BA8487-BE03-4160-BC20-8E71DD2A8419}" srcOrd="0" destOrd="0" presId="urn:microsoft.com/office/officeart/2005/8/layout/list1"/>
    <dgm:cxn modelId="{72C49B1D-D4B1-45C1-86DD-24038CA6EB8F}" type="presParOf" srcId="{6D8C7EC4-46AC-46AF-87AF-749435EE9F4C}" destId="{8354C4F1-1AA1-4F45-BDF9-0AA14C8BA7FA}" srcOrd="1" destOrd="0" presId="urn:microsoft.com/office/officeart/2005/8/layout/list1"/>
    <dgm:cxn modelId="{3CA4C3CC-3878-4F21-9390-973264C62810}" type="presParOf" srcId="{88FB1181-3FCE-47FE-9642-6679AE0C3931}" destId="{CEC4BAD4-E682-4F57-A982-30DAF5091D65}" srcOrd="5" destOrd="0" presId="urn:microsoft.com/office/officeart/2005/8/layout/list1"/>
    <dgm:cxn modelId="{9E86C786-29A9-42B0-A778-51C104C5BBD1}" type="presParOf" srcId="{88FB1181-3FCE-47FE-9642-6679AE0C3931}" destId="{7EA89064-D9BF-408B-A425-50329DDEEC41}" srcOrd="6" destOrd="0" presId="urn:microsoft.com/office/officeart/2005/8/layout/list1"/>
    <dgm:cxn modelId="{C3BB6C75-D978-4C63-81E1-BC6B0BFF09D9}" type="presParOf" srcId="{88FB1181-3FCE-47FE-9642-6679AE0C3931}" destId="{2022F51F-D7E6-43CA-B3D5-DC1E4750FE9C}" srcOrd="7" destOrd="0" presId="urn:microsoft.com/office/officeart/2005/8/layout/list1"/>
    <dgm:cxn modelId="{70113EAB-70A7-4F79-8DAD-B7D7894904B1}" type="presParOf" srcId="{88FB1181-3FCE-47FE-9642-6679AE0C3931}" destId="{6A0AB2DF-5CBC-4A5B-A60A-68B25B9B95D0}" srcOrd="8" destOrd="0" presId="urn:microsoft.com/office/officeart/2005/8/layout/list1"/>
    <dgm:cxn modelId="{10288EA8-56B3-469A-876D-B741CA5E7DED}" type="presParOf" srcId="{6A0AB2DF-5CBC-4A5B-A60A-68B25B9B95D0}" destId="{A156EB35-97F4-4EA7-BF42-AD02730411E3}" srcOrd="0" destOrd="0" presId="urn:microsoft.com/office/officeart/2005/8/layout/list1"/>
    <dgm:cxn modelId="{4AE672B2-6883-4DFC-B167-190EBFFADEA5}" type="presParOf" srcId="{6A0AB2DF-5CBC-4A5B-A60A-68B25B9B95D0}" destId="{F2BD5F17-6118-4120-BBA2-8B32830F97F2}" srcOrd="1" destOrd="0" presId="urn:microsoft.com/office/officeart/2005/8/layout/list1"/>
    <dgm:cxn modelId="{F1DF015F-DF7F-491D-BCD9-48B1C7AE9B3D}" type="presParOf" srcId="{88FB1181-3FCE-47FE-9642-6679AE0C3931}" destId="{F717815E-3EFD-4B6A-B2E7-62779204FD7C}" srcOrd="9" destOrd="0" presId="urn:microsoft.com/office/officeart/2005/8/layout/list1"/>
    <dgm:cxn modelId="{90D4A509-A9A1-4D23-8D92-E4E129CE3E9C}" type="presParOf" srcId="{88FB1181-3FCE-47FE-9642-6679AE0C3931}" destId="{433B6703-33CC-44B4-8C58-A42C2AAC6226}" srcOrd="10" destOrd="0" presId="urn:microsoft.com/office/officeart/2005/8/layout/list1"/>
    <dgm:cxn modelId="{7AE00D00-B88A-41F7-98AE-51490030F8D7}" type="presParOf" srcId="{88FB1181-3FCE-47FE-9642-6679AE0C3931}" destId="{01EB2418-61EB-4157-BCCE-8754CDEBFB17}" srcOrd="11" destOrd="0" presId="urn:microsoft.com/office/officeart/2005/8/layout/list1"/>
    <dgm:cxn modelId="{7D5E6F80-2791-4323-BBF1-8B4D6EBCEBC1}" type="presParOf" srcId="{88FB1181-3FCE-47FE-9642-6679AE0C3931}" destId="{64096206-17B0-482F-A0C9-EC612F1F2FC2}" srcOrd="12" destOrd="0" presId="urn:microsoft.com/office/officeart/2005/8/layout/list1"/>
    <dgm:cxn modelId="{7E2BE577-EB96-43D9-818B-0E6BB17BF7A6}" type="presParOf" srcId="{64096206-17B0-482F-A0C9-EC612F1F2FC2}" destId="{DAF4B2FC-A5AD-473F-991C-0D642E2C80FD}" srcOrd="0" destOrd="0" presId="urn:microsoft.com/office/officeart/2005/8/layout/list1"/>
    <dgm:cxn modelId="{D2FC62D5-2083-4452-BB86-003744CC5FAE}" type="presParOf" srcId="{64096206-17B0-482F-A0C9-EC612F1F2FC2}" destId="{AD38483E-4630-4EE7-B606-78EF0B3D91E8}" srcOrd="1" destOrd="0" presId="urn:microsoft.com/office/officeart/2005/8/layout/list1"/>
    <dgm:cxn modelId="{B80A1FEA-BA2D-461A-930B-A80E5A878F4F}" type="presParOf" srcId="{88FB1181-3FCE-47FE-9642-6679AE0C3931}" destId="{F4C9886C-EEAA-4035-A713-508DC6FC8356}" srcOrd="13" destOrd="0" presId="urn:microsoft.com/office/officeart/2005/8/layout/list1"/>
    <dgm:cxn modelId="{95D9B742-F274-4677-92EC-A027BCD460C4}" type="presParOf" srcId="{88FB1181-3FCE-47FE-9642-6679AE0C3931}" destId="{110BBE1A-1EA1-4272-9691-9B34B914104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33CEA1-A5D2-4542-9E6F-355DCEB3DCD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C90CEA9-8D0D-4BE8-84D9-D3D8CC501246}">
      <dgm:prSet custT="1"/>
      <dgm:spPr/>
      <dgm:t>
        <a:bodyPr/>
        <a:lstStyle/>
        <a:p>
          <a:pPr algn="just"/>
          <a:r>
            <a:rPr lang="el-GR" sz="1400" baseline="0" dirty="0"/>
            <a:t>Η    διδ</a:t>
          </a:r>
          <a:r>
            <a:rPr lang="el-GR" sz="1400" b="0" i="0" baseline="0" dirty="0"/>
            <a:t>ασκαλία επικεντρώνεται στα </a:t>
          </a:r>
          <a:r>
            <a:rPr lang="el-GR" sz="1400" b="1" i="0" baseline="0" dirty="0"/>
            <a:t>γλωσσικά στοιχεία </a:t>
          </a:r>
          <a:r>
            <a:rPr lang="el-GR" sz="1400" b="0" i="0" baseline="0" dirty="0"/>
            <a:t>που προέκυψαν κατά την επεξεργασία της δραστηριότητας και το ενδιαφέρον </a:t>
          </a:r>
          <a:r>
            <a:rPr lang="el-GR" sz="1400" b="1" i="0" baseline="0" dirty="0"/>
            <a:t>μετατοπίζεται από την ευχέρεια στη γλωσσική ορθότητα.</a:t>
          </a:r>
          <a:r>
            <a:rPr lang="el-GR" sz="1200" b="1" i="0" baseline="0" dirty="0"/>
            <a:t> </a:t>
          </a:r>
          <a:endParaRPr lang="en-US" sz="1200" b="1" dirty="0"/>
        </a:p>
      </dgm:t>
    </dgm:pt>
    <dgm:pt modelId="{0E02E3C2-58C9-4AE1-B37F-50D44EB54B7E}" type="parTrans" cxnId="{35068987-7288-4B54-AFD0-6944E4709CF2}">
      <dgm:prSet/>
      <dgm:spPr/>
      <dgm:t>
        <a:bodyPr/>
        <a:lstStyle/>
        <a:p>
          <a:endParaRPr lang="en-US"/>
        </a:p>
      </dgm:t>
    </dgm:pt>
    <dgm:pt modelId="{31138542-096E-4C93-91E9-4106DCB46611}" type="sibTrans" cxnId="{35068987-7288-4B54-AFD0-6944E4709CF2}">
      <dgm:prSet/>
      <dgm:spPr/>
      <dgm:t>
        <a:bodyPr/>
        <a:lstStyle/>
        <a:p>
          <a:endParaRPr lang="en-US"/>
        </a:p>
      </dgm:t>
    </dgm:pt>
    <dgm:pt modelId="{5B123F12-E3C1-409A-A802-6E41BA600904}">
      <dgm:prSet custT="1"/>
      <dgm:spPr/>
      <dgm:t>
        <a:bodyPr/>
        <a:lstStyle/>
        <a:p>
          <a:r>
            <a:rPr lang="el-GR" sz="1800" b="0" i="0" baseline="0" dirty="0"/>
            <a:t>Η φάση αυτή περιλαμβάνει δύο στάδια: </a:t>
          </a:r>
          <a:endParaRPr lang="en-US" sz="1800" dirty="0"/>
        </a:p>
      </dgm:t>
    </dgm:pt>
    <dgm:pt modelId="{ACCE4C80-A76F-4037-94A4-A4C1CB6290AF}" type="parTrans" cxnId="{7897EBB9-F524-4CCC-AB66-E9E0931383DC}">
      <dgm:prSet/>
      <dgm:spPr/>
      <dgm:t>
        <a:bodyPr/>
        <a:lstStyle/>
        <a:p>
          <a:endParaRPr lang="en-US"/>
        </a:p>
      </dgm:t>
    </dgm:pt>
    <dgm:pt modelId="{22BEB29C-8C39-4FEE-8A35-ABEB93E999D8}" type="sibTrans" cxnId="{7897EBB9-F524-4CCC-AB66-E9E0931383DC}">
      <dgm:prSet/>
      <dgm:spPr/>
      <dgm:t>
        <a:bodyPr/>
        <a:lstStyle/>
        <a:p>
          <a:endParaRPr lang="en-US"/>
        </a:p>
      </dgm:t>
    </dgm:pt>
    <dgm:pt modelId="{718D586D-70B2-4EBE-AF6E-F11838B692BB}">
      <dgm:prSet custT="1"/>
      <dgm:spPr/>
      <dgm:t>
        <a:bodyPr/>
        <a:lstStyle/>
        <a:p>
          <a:r>
            <a:rPr lang="el-GR" sz="1400" b="0" i="0" baseline="0" dirty="0"/>
            <a:t>α) το στάδιο της </a:t>
          </a:r>
          <a:r>
            <a:rPr lang="el-GR" sz="1400" b="1" i="0" baseline="0" dirty="0"/>
            <a:t>ανάλυσης</a:t>
          </a:r>
          <a:r>
            <a:rPr lang="el-GR" sz="1400" b="0" i="0" baseline="0" dirty="0"/>
            <a:t> </a:t>
          </a:r>
          <a:endParaRPr lang="en-US" sz="1400" dirty="0"/>
        </a:p>
      </dgm:t>
    </dgm:pt>
    <dgm:pt modelId="{72E43AC0-370B-4C92-BABE-E46921FA855A}" type="parTrans" cxnId="{08CF375E-B2F5-4F09-8D23-132688C18476}">
      <dgm:prSet/>
      <dgm:spPr/>
      <dgm:t>
        <a:bodyPr/>
        <a:lstStyle/>
        <a:p>
          <a:endParaRPr lang="en-US"/>
        </a:p>
      </dgm:t>
    </dgm:pt>
    <dgm:pt modelId="{4DCFFD9E-3F17-4FD8-939E-BFD8D2245B95}" type="sibTrans" cxnId="{08CF375E-B2F5-4F09-8D23-132688C18476}">
      <dgm:prSet/>
      <dgm:spPr/>
      <dgm:t>
        <a:bodyPr/>
        <a:lstStyle/>
        <a:p>
          <a:endParaRPr lang="en-US"/>
        </a:p>
      </dgm:t>
    </dgm:pt>
    <dgm:pt modelId="{317A79F5-74EE-450D-8FB9-4B42A1D4B510}">
      <dgm:prSet custT="1"/>
      <dgm:spPr/>
      <dgm:t>
        <a:bodyPr/>
        <a:lstStyle/>
        <a:p>
          <a:pPr algn="just"/>
          <a:r>
            <a:rPr lang="el-GR" sz="1400" b="0" i="0" baseline="0" dirty="0"/>
            <a:t>Εξετάζονται και αναλύονται συγκεκριμένα γλωσσικά στοιχεία που προέκυψαν από τις αναφορές των μαθητών.</a:t>
          </a:r>
          <a:endParaRPr lang="en-US" sz="1400" dirty="0"/>
        </a:p>
      </dgm:t>
    </dgm:pt>
    <dgm:pt modelId="{429DE829-27A9-4E9D-9F81-63BFC8DE6151}" type="parTrans" cxnId="{BF9DEA7A-D607-490B-A1BB-4856B33624E3}">
      <dgm:prSet/>
      <dgm:spPr/>
      <dgm:t>
        <a:bodyPr/>
        <a:lstStyle/>
        <a:p>
          <a:endParaRPr lang="en-US"/>
        </a:p>
      </dgm:t>
    </dgm:pt>
    <dgm:pt modelId="{AE24D797-BDC8-4DBF-8F09-C709BF72351F}" type="sibTrans" cxnId="{BF9DEA7A-D607-490B-A1BB-4856B33624E3}">
      <dgm:prSet/>
      <dgm:spPr/>
      <dgm:t>
        <a:bodyPr/>
        <a:lstStyle/>
        <a:p>
          <a:endParaRPr lang="en-US"/>
        </a:p>
      </dgm:t>
    </dgm:pt>
    <dgm:pt modelId="{A8388C75-92ED-4B4C-B20E-9FC32FABAB32}">
      <dgm:prSet custT="1"/>
      <dgm:spPr/>
      <dgm:t>
        <a:bodyPr/>
        <a:lstStyle/>
        <a:p>
          <a:r>
            <a:rPr lang="el-GR" sz="1400" b="0" i="0" baseline="0" dirty="0"/>
            <a:t> β) το στάδιο της </a:t>
          </a:r>
          <a:r>
            <a:rPr lang="el-GR" sz="1400" b="1" i="0" baseline="0" dirty="0"/>
            <a:t>πρακτικής εξάσκησης</a:t>
          </a:r>
          <a:r>
            <a:rPr lang="el-GR" sz="1400" b="0" i="0" baseline="0" dirty="0"/>
            <a:t>.</a:t>
          </a:r>
          <a:endParaRPr lang="en-US" sz="1400" dirty="0"/>
        </a:p>
      </dgm:t>
    </dgm:pt>
    <dgm:pt modelId="{E6FD2FBB-D710-4FC4-8AEB-A7204C43DD1E}" type="parTrans" cxnId="{62FAE36C-9099-4232-8CDA-A99E6B54E338}">
      <dgm:prSet/>
      <dgm:spPr/>
      <dgm:t>
        <a:bodyPr/>
        <a:lstStyle/>
        <a:p>
          <a:endParaRPr lang="en-US"/>
        </a:p>
      </dgm:t>
    </dgm:pt>
    <dgm:pt modelId="{6918E2B9-B27C-4446-B928-C8A748D1E532}" type="sibTrans" cxnId="{62FAE36C-9099-4232-8CDA-A99E6B54E338}">
      <dgm:prSet/>
      <dgm:spPr/>
      <dgm:t>
        <a:bodyPr/>
        <a:lstStyle/>
        <a:p>
          <a:endParaRPr lang="en-US"/>
        </a:p>
      </dgm:t>
    </dgm:pt>
    <dgm:pt modelId="{D92513D1-DA40-47BD-86BA-5557037AAB8A}">
      <dgm:prSet custT="1"/>
      <dgm:spPr/>
      <dgm:t>
        <a:bodyPr/>
        <a:lstStyle/>
        <a:p>
          <a:pPr algn="just"/>
          <a:r>
            <a:rPr lang="el-GR" sz="1400" b="0" i="0" baseline="0" dirty="0"/>
            <a:t> δραστηριότητες εξάσκησης των επιλεγμένων γλωσσικών στοιχείων και δομών σύμφωνα με τις ανάγκες των μαθητών και τα αποτελέσματα των αναφορών τους.</a:t>
          </a:r>
          <a:endParaRPr lang="en-US" sz="1400" dirty="0"/>
        </a:p>
      </dgm:t>
    </dgm:pt>
    <dgm:pt modelId="{ABF81D31-E0EE-49D5-8074-9F2FF7B03C11}" type="parTrans" cxnId="{6794412F-F828-46D2-91CE-F0A7D9AC7115}">
      <dgm:prSet/>
      <dgm:spPr/>
      <dgm:t>
        <a:bodyPr/>
        <a:lstStyle/>
        <a:p>
          <a:endParaRPr lang="en-US"/>
        </a:p>
      </dgm:t>
    </dgm:pt>
    <dgm:pt modelId="{99D56C1A-20BA-4D2F-BA6D-416BACF1C0C1}" type="sibTrans" cxnId="{6794412F-F828-46D2-91CE-F0A7D9AC7115}">
      <dgm:prSet/>
      <dgm:spPr/>
      <dgm:t>
        <a:bodyPr/>
        <a:lstStyle/>
        <a:p>
          <a:endParaRPr lang="en-US"/>
        </a:p>
      </dgm:t>
    </dgm:pt>
    <dgm:pt modelId="{E68CCB64-38F3-4CDB-BAA3-A34BE21AA771}" type="pres">
      <dgm:prSet presAssocID="{9833CEA1-A5D2-4542-9E6F-355DCEB3DC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E0F624B-7EDF-4342-90B3-0F25E72AE28C}" type="pres">
      <dgm:prSet presAssocID="{6C90CEA9-8D0D-4BE8-84D9-D3D8CC501246}" presName="hierRoot1" presStyleCnt="0"/>
      <dgm:spPr/>
    </dgm:pt>
    <dgm:pt modelId="{795638B4-8206-42B3-82F8-A6B6BE9312A8}" type="pres">
      <dgm:prSet presAssocID="{6C90CEA9-8D0D-4BE8-84D9-D3D8CC501246}" presName="composite" presStyleCnt="0"/>
      <dgm:spPr/>
    </dgm:pt>
    <dgm:pt modelId="{59822E48-E251-4D2D-A867-F825252ED773}" type="pres">
      <dgm:prSet presAssocID="{6C90CEA9-8D0D-4BE8-84D9-D3D8CC501246}" presName="background" presStyleLbl="node0" presStyleIdx="0" presStyleCnt="2"/>
      <dgm:spPr/>
    </dgm:pt>
    <dgm:pt modelId="{B9F39D3F-C265-4674-BBC5-70D937F7F9F3}" type="pres">
      <dgm:prSet presAssocID="{6C90CEA9-8D0D-4BE8-84D9-D3D8CC501246}" presName="text" presStyleLbl="fgAcc0" presStyleIdx="0" presStyleCnt="2" custScaleX="168037" custScaleY="106006">
        <dgm:presLayoutVars>
          <dgm:chPref val="3"/>
        </dgm:presLayoutVars>
      </dgm:prSet>
      <dgm:spPr/>
    </dgm:pt>
    <dgm:pt modelId="{9BAEC8CE-0E69-4FCC-ACEC-2C5AACC7B9A1}" type="pres">
      <dgm:prSet presAssocID="{6C90CEA9-8D0D-4BE8-84D9-D3D8CC501246}" presName="hierChild2" presStyleCnt="0"/>
      <dgm:spPr/>
    </dgm:pt>
    <dgm:pt modelId="{024EFF37-BDDF-46FB-8559-DE3800CA6B18}" type="pres">
      <dgm:prSet presAssocID="{5B123F12-E3C1-409A-A802-6E41BA600904}" presName="hierRoot1" presStyleCnt="0"/>
      <dgm:spPr/>
    </dgm:pt>
    <dgm:pt modelId="{F68B484A-707C-4F5A-A543-AA25247D594B}" type="pres">
      <dgm:prSet presAssocID="{5B123F12-E3C1-409A-A802-6E41BA600904}" presName="composite" presStyleCnt="0"/>
      <dgm:spPr/>
    </dgm:pt>
    <dgm:pt modelId="{6A336B5E-6F07-48A7-B09F-D4A5E90D1FF2}" type="pres">
      <dgm:prSet presAssocID="{5B123F12-E3C1-409A-A802-6E41BA600904}" presName="background" presStyleLbl="node0" presStyleIdx="1" presStyleCnt="2"/>
      <dgm:spPr/>
    </dgm:pt>
    <dgm:pt modelId="{C724B226-A32B-4427-A542-542F1CC43F1C}" type="pres">
      <dgm:prSet presAssocID="{5B123F12-E3C1-409A-A802-6E41BA600904}" presName="text" presStyleLbl="fgAcc0" presStyleIdx="1" presStyleCnt="2" custLinFactNeighborX="6129" custLinFactNeighborY="-2632">
        <dgm:presLayoutVars>
          <dgm:chPref val="3"/>
        </dgm:presLayoutVars>
      </dgm:prSet>
      <dgm:spPr/>
    </dgm:pt>
    <dgm:pt modelId="{EDDA932C-17CE-446C-9C9F-CA5781A96BFD}" type="pres">
      <dgm:prSet presAssocID="{5B123F12-E3C1-409A-A802-6E41BA600904}" presName="hierChild2" presStyleCnt="0"/>
      <dgm:spPr/>
    </dgm:pt>
    <dgm:pt modelId="{E54EA745-80CE-46CF-ADD8-54F8E220AAE5}" type="pres">
      <dgm:prSet presAssocID="{72E43AC0-370B-4C92-BABE-E46921FA855A}" presName="Name10" presStyleLbl="parChTrans1D2" presStyleIdx="0" presStyleCnt="4"/>
      <dgm:spPr/>
    </dgm:pt>
    <dgm:pt modelId="{159E6309-B690-4672-B1C9-473ECEF83296}" type="pres">
      <dgm:prSet presAssocID="{718D586D-70B2-4EBE-AF6E-F11838B692BB}" presName="hierRoot2" presStyleCnt="0"/>
      <dgm:spPr/>
    </dgm:pt>
    <dgm:pt modelId="{B6CE35C5-9F1A-4D60-BB97-FD1C07489518}" type="pres">
      <dgm:prSet presAssocID="{718D586D-70B2-4EBE-AF6E-F11838B692BB}" presName="composite2" presStyleCnt="0"/>
      <dgm:spPr/>
    </dgm:pt>
    <dgm:pt modelId="{BCB8EC58-8E51-4929-89FE-AC5DA264C270}" type="pres">
      <dgm:prSet presAssocID="{718D586D-70B2-4EBE-AF6E-F11838B692BB}" presName="background2" presStyleLbl="node2" presStyleIdx="0" presStyleCnt="4"/>
      <dgm:spPr/>
    </dgm:pt>
    <dgm:pt modelId="{1658F485-45E3-49F1-A348-834B377EEFE3}" type="pres">
      <dgm:prSet presAssocID="{718D586D-70B2-4EBE-AF6E-F11838B692BB}" presName="text2" presStyleLbl="fgAcc2" presStyleIdx="0" presStyleCnt="4">
        <dgm:presLayoutVars>
          <dgm:chPref val="3"/>
        </dgm:presLayoutVars>
      </dgm:prSet>
      <dgm:spPr/>
    </dgm:pt>
    <dgm:pt modelId="{AE8859B4-8756-4E66-8F99-BA4D11032186}" type="pres">
      <dgm:prSet presAssocID="{718D586D-70B2-4EBE-AF6E-F11838B692BB}" presName="hierChild3" presStyleCnt="0"/>
      <dgm:spPr/>
    </dgm:pt>
    <dgm:pt modelId="{E0F5C047-7435-496C-A536-FD67FF4A4C9D}" type="pres">
      <dgm:prSet presAssocID="{429DE829-27A9-4E9D-9F81-63BFC8DE6151}" presName="Name10" presStyleLbl="parChTrans1D2" presStyleIdx="1" presStyleCnt="4"/>
      <dgm:spPr/>
    </dgm:pt>
    <dgm:pt modelId="{64146174-CCB7-4B08-9BA4-CBD4128D4C5C}" type="pres">
      <dgm:prSet presAssocID="{317A79F5-74EE-450D-8FB9-4B42A1D4B510}" presName="hierRoot2" presStyleCnt="0"/>
      <dgm:spPr/>
    </dgm:pt>
    <dgm:pt modelId="{AED49A98-2A59-43BF-A8C7-8CAC9AE42BDC}" type="pres">
      <dgm:prSet presAssocID="{317A79F5-74EE-450D-8FB9-4B42A1D4B510}" presName="composite2" presStyleCnt="0"/>
      <dgm:spPr/>
    </dgm:pt>
    <dgm:pt modelId="{DEC4C38D-C767-42B9-8195-5B37A323138A}" type="pres">
      <dgm:prSet presAssocID="{317A79F5-74EE-450D-8FB9-4B42A1D4B510}" presName="background2" presStyleLbl="node2" presStyleIdx="1" presStyleCnt="4"/>
      <dgm:spPr/>
    </dgm:pt>
    <dgm:pt modelId="{5DD82A4F-8D81-4C96-B80B-7241892FD92C}" type="pres">
      <dgm:prSet presAssocID="{317A79F5-74EE-450D-8FB9-4B42A1D4B510}" presName="text2" presStyleLbl="fgAcc2" presStyleIdx="1" presStyleCnt="4" custScaleX="125748" custScaleY="108903">
        <dgm:presLayoutVars>
          <dgm:chPref val="3"/>
        </dgm:presLayoutVars>
      </dgm:prSet>
      <dgm:spPr/>
    </dgm:pt>
    <dgm:pt modelId="{E4F6EEA9-2A82-4B53-833B-C50DC40B4302}" type="pres">
      <dgm:prSet presAssocID="{317A79F5-74EE-450D-8FB9-4B42A1D4B510}" presName="hierChild3" presStyleCnt="0"/>
      <dgm:spPr/>
    </dgm:pt>
    <dgm:pt modelId="{E200D2E2-25A5-455D-BAA5-C081A5A8A5A9}" type="pres">
      <dgm:prSet presAssocID="{E6FD2FBB-D710-4FC4-8AEB-A7204C43DD1E}" presName="Name10" presStyleLbl="parChTrans1D2" presStyleIdx="2" presStyleCnt="4"/>
      <dgm:spPr/>
    </dgm:pt>
    <dgm:pt modelId="{6A345D87-C946-4EB5-B041-1953CD53841E}" type="pres">
      <dgm:prSet presAssocID="{A8388C75-92ED-4B4C-B20E-9FC32FABAB32}" presName="hierRoot2" presStyleCnt="0"/>
      <dgm:spPr/>
    </dgm:pt>
    <dgm:pt modelId="{58A67468-41E6-48B2-BB6A-706DA67079B8}" type="pres">
      <dgm:prSet presAssocID="{A8388C75-92ED-4B4C-B20E-9FC32FABAB32}" presName="composite2" presStyleCnt="0"/>
      <dgm:spPr/>
    </dgm:pt>
    <dgm:pt modelId="{350D0EAD-052C-406E-86FC-EF3626EF0BCF}" type="pres">
      <dgm:prSet presAssocID="{A8388C75-92ED-4B4C-B20E-9FC32FABAB32}" presName="background2" presStyleLbl="node2" presStyleIdx="2" presStyleCnt="4"/>
      <dgm:spPr>
        <a:solidFill>
          <a:srgbClr val="C00000"/>
        </a:solidFill>
        <a:ln>
          <a:solidFill>
            <a:schemeClr val="accent4">
              <a:lumMod val="40000"/>
              <a:lumOff val="60000"/>
            </a:schemeClr>
          </a:solidFill>
        </a:ln>
      </dgm:spPr>
    </dgm:pt>
    <dgm:pt modelId="{3DF2E09B-940F-4356-AFA4-FD2B12CBC169}" type="pres">
      <dgm:prSet presAssocID="{A8388C75-92ED-4B4C-B20E-9FC32FABAB32}" presName="text2" presStyleLbl="fgAcc2" presStyleIdx="2" presStyleCnt="4">
        <dgm:presLayoutVars>
          <dgm:chPref val="3"/>
        </dgm:presLayoutVars>
      </dgm:prSet>
      <dgm:spPr/>
    </dgm:pt>
    <dgm:pt modelId="{A552D85A-AE07-49A0-8BF5-538141E33F7D}" type="pres">
      <dgm:prSet presAssocID="{A8388C75-92ED-4B4C-B20E-9FC32FABAB32}" presName="hierChild3" presStyleCnt="0"/>
      <dgm:spPr/>
    </dgm:pt>
    <dgm:pt modelId="{70DD1963-333D-49E3-A5D6-DB0A092A5739}" type="pres">
      <dgm:prSet presAssocID="{ABF81D31-E0EE-49D5-8074-9F2FF7B03C11}" presName="Name10" presStyleLbl="parChTrans1D2" presStyleIdx="3" presStyleCnt="4"/>
      <dgm:spPr/>
    </dgm:pt>
    <dgm:pt modelId="{CD7A7B13-4140-4649-8A8D-4D7B7E2A6B95}" type="pres">
      <dgm:prSet presAssocID="{D92513D1-DA40-47BD-86BA-5557037AAB8A}" presName="hierRoot2" presStyleCnt="0"/>
      <dgm:spPr/>
    </dgm:pt>
    <dgm:pt modelId="{20B403D0-E09B-4F5E-9C48-2BB26291D50E}" type="pres">
      <dgm:prSet presAssocID="{D92513D1-DA40-47BD-86BA-5557037AAB8A}" presName="composite2" presStyleCnt="0"/>
      <dgm:spPr/>
    </dgm:pt>
    <dgm:pt modelId="{3F541A64-04A5-46D8-95F8-F4F651257B12}" type="pres">
      <dgm:prSet presAssocID="{D92513D1-DA40-47BD-86BA-5557037AAB8A}" presName="background2" presStyleLbl="node2" presStyleIdx="3" presStyleCnt="4"/>
      <dgm:spPr>
        <a:solidFill>
          <a:srgbClr val="C00000"/>
        </a:solidFill>
      </dgm:spPr>
    </dgm:pt>
    <dgm:pt modelId="{6FCE8FF1-CA47-4008-A9F9-24B9F0D6AB13}" type="pres">
      <dgm:prSet presAssocID="{D92513D1-DA40-47BD-86BA-5557037AAB8A}" presName="text2" presStyleLbl="fgAcc2" presStyleIdx="3" presStyleCnt="4" custScaleX="195227" custScaleY="102189">
        <dgm:presLayoutVars>
          <dgm:chPref val="3"/>
        </dgm:presLayoutVars>
      </dgm:prSet>
      <dgm:spPr/>
    </dgm:pt>
    <dgm:pt modelId="{357C273D-65B5-4E4C-AC0A-5A098A276D00}" type="pres">
      <dgm:prSet presAssocID="{D92513D1-DA40-47BD-86BA-5557037AAB8A}" presName="hierChild3" presStyleCnt="0"/>
      <dgm:spPr/>
    </dgm:pt>
  </dgm:ptLst>
  <dgm:cxnLst>
    <dgm:cxn modelId="{6794412F-F828-46D2-91CE-F0A7D9AC7115}" srcId="{5B123F12-E3C1-409A-A802-6E41BA600904}" destId="{D92513D1-DA40-47BD-86BA-5557037AAB8A}" srcOrd="3" destOrd="0" parTransId="{ABF81D31-E0EE-49D5-8074-9F2FF7B03C11}" sibTransId="{99D56C1A-20BA-4D2F-BA6D-416BACF1C0C1}"/>
    <dgm:cxn modelId="{03B92338-9DDB-4E90-AE9F-8EF30D4F239E}" type="presOf" srcId="{ABF81D31-E0EE-49D5-8074-9F2FF7B03C11}" destId="{70DD1963-333D-49E3-A5D6-DB0A092A5739}" srcOrd="0" destOrd="0" presId="urn:microsoft.com/office/officeart/2005/8/layout/hierarchy1"/>
    <dgm:cxn modelId="{08CF375E-B2F5-4F09-8D23-132688C18476}" srcId="{5B123F12-E3C1-409A-A802-6E41BA600904}" destId="{718D586D-70B2-4EBE-AF6E-F11838B692BB}" srcOrd="0" destOrd="0" parTransId="{72E43AC0-370B-4C92-BABE-E46921FA855A}" sibTransId="{4DCFFD9E-3F17-4FD8-939E-BFD8D2245B95}"/>
    <dgm:cxn modelId="{DBF3C15F-9BF4-42F6-AAEC-9751F834B152}" type="presOf" srcId="{E6FD2FBB-D710-4FC4-8AEB-A7204C43DD1E}" destId="{E200D2E2-25A5-455D-BAA5-C081A5A8A5A9}" srcOrd="0" destOrd="0" presId="urn:microsoft.com/office/officeart/2005/8/layout/hierarchy1"/>
    <dgm:cxn modelId="{46CEB442-350A-4DA4-9CBF-5207F07FAEC4}" type="presOf" srcId="{A8388C75-92ED-4B4C-B20E-9FC32FABAB32}" destId="{3DF2E09B-940F-4356-AFA4-FD2B12CBC169}" srcOrd="0" destOrd="0" presId="urn:microsoft.com/office/officeart/2005/8/layout/hierarchy1"/>
    <dgm:cxn modelId="{5C887644-7722-4988-963A-4325B13C27AB}" type="presOf" srcId="{D92513D1-DA40-47BD-86BA-5557037AAB8A}" destId="{6FCE8FF1-CA47-4008-A9F9-24B9F0D6AB13}" srcOrd="0" destOrd="0" presId="urn:microsoft.com/office/officeart/2005/8/layout/hierarchy1"/>
    <dgm:cxn modelId="{D151E047-5EBA-49F5-92C8-5E5331436692}" type="presOf" srcId="{429DE829-27A9-4E9D-9F81-63BFC8DE6151}" destId="{E0F5C047-7435-496C-A536-FD67FF4A4C9D}" srcOrd="0" destOrd="0" presId="urn:microsoft.com/office/officeart/2005/8/layout/hierarchy1"/>
    <dgm:cxn modelId="{62FAE36C-9099-4232-8CDA-A99E6B54E338}" srcId="{5B123F12-E3C1-409A-A802-6E41BA600904}" destId="{A8388C75-92ED-4B4C-B20E-9FC32FABAB32}" srcOrd="2" destOrd="0" parTransId="{E6FD2FBB-D710-4FC4-8AEB-A7204C43DD1E}" sibTransId="{6918E2B9-B27C-4446-B928-C8A748D1E532}"/>
    <dgm:cxn modelId="{BF9DEA7A-D607-490B-A1BB-4856B33624E3}" srcId="{5B123F12-E3C1-409A-A802-6E41BA600904}" destId="{317A79F5-74EE-450D-8FB9-4B42A1D4B510}" srcOrd="1" destOrd="0" parTransId="{429DE829-27A9-4E9D-9F81-63BFC8DE6151}" sibTransId="{AE24D797-BDC8-4DBF-8F09-C709BF72351F}"/>
    <dgm:cxn modelId="{35068987-7288-4B54-AFD0-6944E4709CF2}" srcId="{9833CEA1-A5D2-4542-9E6F-355DCEB3DCD8}" destId="{6C90CEA9-8D0D-4BE8-84D9-D3D8CC501246}" srcOrd="0" destOrd="0" parTransId="{0E02E3C2-58C9-4AE1-B37F-50D44EB54B7E}" sibTransId="{31138542-096E-4C93-91E9-4106DCB46611}"/>
    <dgm:cxn modelId="{7825F18A-385C-4A15-B3B1-8ED31D283C64}" type="presOf" srcId="{6C90CEA9-8D0D-4BE8-84D9-D3D8CC501246}" destId="{B9F39D3F-C265-4674-BBC5-70D937F7F9F3}" srcOrd="0" destOrd="0" presId="urn:microsoft.com/office/officeart/2005/8/layout/hierarchy1"/>
    <dgm:cxn modelId="{6C78DAA1-4956-4B66-9B51-BF10179D29F6}" type="presOf" srcId="{5B123F12-E3C1-409A-A802-6E41BA600904}" destId="{C724B226-A32B-4427-A542-542F1CC43F1C}" srcOrd="0" destOrd="0" presId="urn:microsoft.com/office/officeart/2005/8/layout/hierarchy1"/>
    <dgm:cxn modelId="{A3B832AF-737C-4C4B-B2FA-77E69E27DBF5}" type="presOf" srcId="{317A79F5-74EE-450D-8FB9-4B42A1D4B510}" destId="{5DD82A4F-8D81-4C96-B80B-7241892FD92C}" srcOrd="0" destOrd="0" presId="urn:microsoft.com/office/officeart/2005/8/layout/hierarchy1"/>
    <dgm:cxn modelId="{F30313B7-057C-417C-AD75-DA4197E2A635}" type="presOf" srcId="{718D586D-70B2-4EBE-AF6E-F11838B692BB}" destId="{1658F485-45E3-49F1-A348-834B377EEFE3}" srcOrd="0" destOrd="0" presId="urn:microsoft.com/office/officeart/2005/8/layout/hierarchy1"/>
    <dgm:cxn modelId="{7897EBB9-F524-4CCC-AB66-E9E0931383DC}" srcId="{9833CEA1-A5D2-4542-9E6F-355DCEB3DCD8}" destId="{5B123F12-E3C1-409A-A802-6E41BA600904}" srcOrd="1" destOrd="0" parTransId="{ACCE4C80-A76F-4037-94A4-A4C1CB6290AF}" sibTransId="{22BEB29C-8C39-4FEE-8A35-ABEB93E999D8}"/>
    <dgm:cxn modelId="{7BF0CFBD-9666-4D64-8878-DBF1AC74A7BF}" type="presOf" srcId="{9833CEA1-A5D2-4542-9E6F-355DCEB3DCD8}" destId="{E68CCB64-38F3-4CDB-BAA3-A34BE21AA771}" srcOrd="0" destOrd="0" presId="urn:microsoft.com/office/officeart/2005/8/layout/hierarchy1"/>
    <dgm:cxn modelId="{8407D3C3-042C-4433-A6DF-058810DAD485}" type="presOf" srcId="{72E43AC0-370B-4C92-BABE-E46921FA855A}" destId="{E54EA745-80CE-46CF-ADD8-54F8E220AAE5}" srcOrd="0" destOrd="0" presId="urn:microsoft.com/office/officeart/2005/8/layout/hierarchy1"/>
    <dgm:cxn modelId="{89F44E9C-EBDF-43AE-B437-10CD4F47551C}" type="presParOf" srcId="{E68CCB64-38F3-4CDB-BAA3-A34BE21AA771}" destId="{6E0F624B-7EDF-4342-90B3-0F25E72AE28C}" srcOrd="0" destOrd="0" presId="urn:microsoft.com/office/officeart/2005/8/layout/hierarchy1"/>
    <dgm:cxn modelId="{524CA252-E576-47D4-AF0E-1CD649373F9B}" type="presParOf" srcId="{6E0F624B-7EDF-4342-90B3-0F25E72AE28C}" destId="{795638B4-8206-42B3-82F8-A6B6BE9312A8}" srcOrd="0" destOrd="0" presId="urn:microsoft.com/office/officeart/2005/8/layout/hierarchy1"/>
    <dgm:cxn modelId="{F63922B8-B280-4090-AA23-663E8A08629F}" type="presParOf" srcId="{795638B4-8206-42B3-82F8-A6B6BE9312A8}" destId="{59822E48-E251-4D2D-A867-F825252ED773}" srcOrd="0" destOrd="0" presId="urn:microsoft.com/office/officeart/2005/8/layout/hierarchy1"/>
    <dgm:cxn modelId="{4B78CD0B-0B81-4FC6-8E3B-904395F8BEFE}" type="presParOf" srcId="{795638B4-8206-42B3-82F8-A6B6BE9312A8}" destId="{B9F39D3F-C265-4674-BBC5-70D937F7F9F3}" srcOrd="1" destOrd="0" presId="urn:microsoft.com/office/officeart/2005/8/layout/hierarchy1"/>
    <dgm:cxn modelId="{2DFC0FAF-9E25-494F-8E7D-E2AD90C8AD7F}" type="presParOf" srcId="{6E0F624B-7EDF-4342-90B3-0F25E72AE28C}" destId="{9BAEC8CE-0E69-4FCC-ACEC-2C5AACC7B9A1}" srcOrd="1" destOrd="0" presId="urn:microsoft.com/office/officeart/2005/8/layout/hierarchy1"/>
    <dgm:cxn modelId="{1A4A6E89-16D3-4C08-A268-44B26296285A}" type="presParOf" srcId="{E68CCB64-38F3-4CDB-BAA3-A34BE21AA771}" destId="{024EFF37-BDDF-46FB-8559-DE3800CA6B18}" srcOrd="1" destOrd="0" presId="urn:microsoft.com/office/officeart/2005/8/layout/hierarchy1"/>
    <dgm:cxn modelId="{585F5272-3323-4F86-81C9-5FFFE202C4D9}" type="presParOf" srcId="{024EFF37-BDDF-46FB-8559-DE3800CA6B18}" destId="{F68B484A-707C-4F5A-A543-AA25247D594B}" srcOrd="0" destOrd="0" presId="urn:microsoft.com/office/officeart/2005/8/layout/hierarchy1"/>
    <dgm:cxn modelId="{6B153AF6-ADB7-4A05-BE74-506FF9139D9D}" type="presParOf" srcId="{F68B484A-707C-4F5A-A543-AA25247D594B}" destId="{6A336B5E-6F07-48A7-B09F-D4A5E90D1FF2}" srcOrd="0" destOrd="0" presId="urn:microsoft.com/office/officeart/2005/8/layout/hierarchy1"/>
    <dgm:cxn modelId="{9C27B145-FF07-4611-8343-59ABDC76088E}" type="presParOf" srcId="{F68B484A-707C-4F5A-A543-AA25247D594B}" destId="{C724B226-A32B-4427-A542-542F1CC43F1C}" srcOrd="1" destOrd="0" presId="urn:microsoft.com/office/officeart/2005/8/layout/hierarchy1"/>
    <dgm:cxn modelId="{FA9909E4-D607-4F37-B022-8AF00420C366}" type="presParOf" srcId="{024EFF37-BDDF-46FB-8559-DE3800CA6B18}" destId="{EDDA932C-17CE-446C-9C9F-CA5781A96BFD}" srcOrd="1" destOrd="0" presId="urn:microsoft.com/office/officeart/2005/8/layout/hierarchy1"/>
    <dgm:cxn modelId="{20B98915-8290-4CB6-AFB9-D42A0E58E019}" type="presParOf" srcId="{EDDA932C-17CE-446C-9C9F-CA5781A96BFD}" destId="{E54EA745-80CE-46CF-ADD8-54F8E220AAE5}" srcOrd="0" destOrd="0" presId="urn:microsoft.com/office/officeart/2005/8/layout/hierarchy1"/>
    <dgm:cxn modelId="{2D110ACE-86F5-42DE-A4C9-74B916406B3B}" type="presParOf" srcId="{EDDA932C-17CE-446C-9C9F-CA5781A96BFD}" destId="{159E6309-B690-4672-B1C9-473ECEF83296}" srcOrd="1" destOrd="0" presId="urn:microsoft.com/office/officeart/2005/8/layout/hierarchy1"/>
    <dgm:cxn modelId="{F11262B2-9F90-4598-B582-F737CA171849}" type="presParOf" srcId="{159E6309-B690-4672-B1C9-473ECEF83296}" destId="{B6CE35C5-9F1A-4D60-BB97-FD1C07489518}" srcOrd="0" destOrd="0" presId="urn:microsoft.com/office/officeart/2005/8/layout/hierarchy1"/>
    <dgm:cxn modelId="{B7E573A1-209E-4670-998D-A6CD8E7857C7}" type="presParOf" srcId="{B6CE35C5-9F1A-4D60-BB97-FD1C07489518}" destId="{BCB8EC58-8E51-4929-89FE-AC5DA264C270}" srcOrd="0" destOrd="0" presId="urn:microsoft.com/office/officeart/2005/8/layout/hierarchy1"/>
    <dgm:cxn modelId="{E94F4B14-E6A3-4EEB-8C63-6F52EC0181F7}" type="presParOf" srcId="{B6CE35C5-9F1A-4D60-BB97-FD1C07489518}" destId="{1658F485-45E3-49F1-A348-834B377EEFE3}" srcOrd="1" destOrd="0" presId="urn:microsoft.com/office/officeart/2005/8/layout/hierarchy1"/>
    <dgm:cxn modelId="{A0D6BC29-6CDB-4450-A05B-453526EEE396}" type="presParOf" srcId="{159E6309-B690-4672-B1C9-473ECEF83296}" destId="{AE8859B4-8756-4E66-8F99-BA4D11032186}" srcOrd="1" destOrd="0" presId="urn:microsoft.com/office/officeart/2005/8/layout/hierarchy1"/>
    <dgm:cxn modelId="{F604C0CE-FFCD-4B6E-8592-510093ED74ED}" type="presParOf" srcId="{EDDA932C-17CE-446C-9C9F-CA5781A96BFD}" destId="{E0F5C047-7435-496C-A536-FD67FF4A4C9D}" srcOrd="2" destOrd="0" presId="urn:microsoft.com/office/officeart/2005/8/layout/hierarchy1"/>
    <dgm:cxn modelId="{3D855F0C-B76B-42D6-8554-41B2E0E050FC}" type="presParOf" srcId="{EDDA932C-17CE-446C-9C9F-CA5781A96BFD}" destId="{64146174-CCB7-4B08-9BA4-CBD4128D4C5C}" srcOrd="3" destOrd="0" presId="urn:microsoft.com/office/officeart/2005/8/layout/hierarchy1"/>
    <dgm:cxn modelId="{E881C3B9-4C7D-4D53-9A25-6EE87C6E0EAD}" type="presParOf" srcId="{64146174-CCB7-4B08-9BA4-CBD4128D4C5C}" destId="{AED49A98-2A59-43BF-A8C7-8CAC9AE42BDC}" srcOrd="0" destOrd="0" presId="urn:microsoft.com/office/officeart/2005/8/layout/hierarchy1"/>
    <dgm:cxn modelId="{F75DAA5B-2591-4134-8EBC-0C7E2F781471}" type="presParOf" srcId="{AED49A98-2A59-43BF-A8C7-8CAC9AE42BDC}" destId="{DEC4C38D-C767-42B9-8195-5B37A323138A}" srcOrd="0" destOrd="0" presId="urn:microsoft.com/office/officeart/2005/8/layout/hierarchy1"/>
    <dgm:cxn modelId="{3F12AB89-2982-4703-88E0-12E2BF27D9FF}" type="presParOf" srcId="{AED49A98-2A59-43BF-A8C7-8CAC9AE42BDC}" destId="{5DD82A4F-8D81-4C96-B80B-7241892FD92C}" srcOrd="1" destOrd="0" presId="urn:microsoft.com/office/officeart/2005/8/layout/hierarchy1"/>
    <dgm:cxn modelId="{6B905469-89AD-48AE-826C-5A2E437C189D}" type="presParOf" srcId="{64146174-CCB7-4B08-9BA4-CBD4128D4C5C}" destId="{E4F6EEA9-2A82-4B53-833B-C50DC40B4302}" srcOrd="1" destOrd="0" presId="urn:microsoft.com/office/officeart/2005/8/layout/hierarchy1"/>
    <dgm:cxn modelId="{07296B4C-D4E0-4938-AE78-1238A2FA3156}" type="presParOf" srcId="{EDDA932C-17CE-446C-9C9F-CA5781A96BFD}" destId="{E200D2E2-25A5-455D-BAA5-C081A5A8A5A9}" srcOrd="4" destOrd="0" presId="urn:microsoft.com/office/officeart/2005/8/layout/hierarchy1"/>
    <dgm:cxn modelId="{A1FBE413-F5DD-4792-A0E0-1491FFB5C1D6}" type="presParOf" srcId="{EDDA932C-17CE-446C-9C9F-CA5781A96BFD}" destId="{6A345D87-C946-4EB5-B041-1953CD53841E}" srcOrd="5" destOrd="0" presId="urn:microsoft.com/office/officeart/2005/8/layout/hierarchy1"/>
    <dgm:cxn modelId="{2AC6E13B-7B97-4599-8632-784C65EA4D85}" type="presParOf" srcId="{6A345D87-C946-4EB5-B041-1953CD53841E}" destId="{58A67468-41E6-48B2-BB6A-706DA67079B8}" srcOrd="0" destOrd="0" presId="urn:microsoft.com/office/officeart/2005/8/layout/hierarchy1"/>
    <dgm:cxn modelId="{DD81B461-617D-47AE-889F-8BBD2F830E12}" type="presParOf" srcId="{58A67468-41E6-48B2-BB6A-706DA67079B8}" destId="{350D0EAD-052C-406E-86FC-EF3626EF0BCF}" srcOrd="0" destOrd="0" presId="urn:microsoft.com/office/officeart/2005/8/layout/hierarchy1"/>
    <dgm:cxn modelId="{911A5F3E-BCC8-445B-B5FE-562A50115E2B}" type="presParOf" srcId="{58A67468-41E6-48B2-BB6A-706DA67079B8}" destId="{3DF2E09B-940F-4356-AFA4-FD2B12CBC169}" srcOrd="1" destOrd="0" presId="urn:microsoft.com/office/officeart/2005/8/layout/hierarchy1"/>
    <dgm:cxn modelId="{BEE4E3AA-FAE4-4C73-835F-DB212B74584C}" type="presParOf" srcId="{6A345D87-C946-4EB5-B041-1953CD53841E}" destId="{A552D85A-AE07-49A0-8BF5-538141E33F7D}" srcOrd="1" destOrd="0" presId="urn:microsoft.com/office/officeart/2005/8/layout/hierarchy1"/>
    <dgm:cxn modelId="{DBF118B4-DA30-4050-AD2F-B20FB034CAD2}" type="presParOf" srcId="{EDDA932C-17CE-446C-9C9F-CA5781A96BFD}" destId="{70DD1963-333D-49E3-A5D6-DB0A092A5739}" srcOrd="6" destOrd="0" presId="urn:microsoft.com/office/officeart/2005/8/layout/hierarchy1"/>
    <dgm:cxn modelId="{4D6BCF7D-F47F-481F-A404-C1715B6A0897}" type="presParOf" srcId="{EDDA932C-17CE-446C-9C9F-CA5781A96BFD}" destId="{CD7A7B13-4140-4649-8A8D-4D7B7E2A6B95}" srcOrd="7" destOrd="0" presId="urn:microsoft.com/office/officeart/2005/8/layout/hierarchy1"/>
    <dgm:cxn modelId="{8349B39B-EBFA-4E85-A93A-7A830B5CD765}" type="presParOf" srcId="{CD7A7B13-4140-4649-8A8D-4D7B7E2A6B95}" destId="{20B403D0-E09B-4F5E-9C48-2BB26291D50E}" srcOrd="0" destOrd="0" presId="urn:microsoft.com/office/officeart/2005/8/layout/hierarchy1"/>
    <dgm:cxn modelId="{8B0B7E6D-7766-4852-A2EF-E96EE578B2B4}" type="presParOf" srcId="{20B403D0-E09B-4F5E-9C48-2BB26291D50E}" destId="{3F541A64-04A5-46D8-95F8-F4F651257B12}" srcOrd="0" destOrd="0" presId="urn:microsoft.com/office/officeart/2005/8/layout/hierarchy1"/>
    <dgm:cxn modelId="{14B723D1-A0EE-4CB5-8747-342D5D8C0C30}" type="presParOf" srcId="{20B403D0-E09B-4F5E-9C48-2BB26291D50E}" destId="{6FCE8FF1-CA47-4008-A9F9-24B9F0D6AB13}" srcOrd="1" destOrd="0" presId="urn:microsoft.com/office/officeart/2005/8/layout/hierarchy1"/>
    <dgm:cxn modelId="{1B2BBCC1-F95B-4861-AA8F-2DA314F38710}" type="presParOf" srcId="{CD7A7B13-4140-4649-8A8D-4D7B7E2A6B95}" destId="{357C273D-65B5-4E4C-AC0A-5A098A276D0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D68266-FDCD-4D55-B625-4697C139C1C3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EDCB5F8-43C1-479E-A2E0-C740AE5608C3}">
      <dgm:prSet custT="1"/>
      <dgm:spPr/>
      <dgm:t>
        <a:bodyPr/>
        <a:lstStyle/>
        <a:p>
          <a:r>
            <a:rPr lang="el-GR" sz="2000" b="0" i="0" baseline="0" dirty="0"/>
            <a:t>Έμφαση στην ανάπτυξη του </a:t>
          </a:r>
          <a:r>
            <a:rPr lang="el-GR" sz="2000" b="1" i="0" baseline="0" dirty="0"/>
            <a:t>γραπτού και προφορικού λόγου </a:t>
          </a:r>
          <a:r>
            <a:rPr lang="el-GR" sz="2000" b="0" i="0" baseline="0" dirty="0"/>
            <a:t>ως διαύλων έκφρασης </a:t>
          </a:r>
          <a:r>
            <a:rPr lang="el-GR" sz="2000" b="0" i="0" baseline="0" dirty="0" err="1"/>
            <a:t>κοινωνικοπολιτισμικά</a:t>
          </a:r>
          <a:r>
            <a:rPr lang="el-GR" sz="2000" b="0" i="0" baseline="0" dirty="0"/>
            <a:t> πλαισιωμένων λεκτικών πράξεων και αναδεικνύει την έννοια της </a:t>
          </a:r>
          <a:r>
            <a:rPr lang="el-GR" sz="2000" b="1" i="0" baseline="0" dirty="0"/>
            <a:t>επικοινωνιακής ικανότητας </a:t>
          </a:r>
          <a:r>
            <a:rPr lang="el-GR" sz="2000" b="0" i="0" baseline="0" dirty="0"/>
            <a:t>(</a:t>
          </a:r>
          <a:r>
            <a:rPr lang="el-GR" sz="2000" b="0" i="0" baseline="0" dirty="0" err="1"/>
            <a:t>communicative</a:t>
          </a:r>
          <a:r>
            <a:rPr lang="el-GR" sz="2000" b="0" i="0" baseline="0" dirty="0"/>
            <a:t> </a:t>
          </a:r>
          <a:r>
            <a:rPr lang="el-GR" sz="2000" b="0" i="0" baseline="0" dirty="0" err="1"/>
            <a:t>competence</a:t>
          </a:r>
          <a:r>
            <a:rPr lang="el-GR" sz="2000" b="0" i="0" baseline="0" dirty="0"/>
            <a:t>) ως αντικειμενικά μετρήσιμης ικανότητας χρήσης της γλώσσας σε ποικίλες περιστάσεις επικοινωνίας.</a:t>
          </a:r>
          <a:endParaRPr lang="en-US" sz="2000" dirty="0"/>
        </a:p>
      </dgm:t>
    </dgm:pt>
    <dgm:pt modelId="{FC5B5205-0F95-4BF5-9676-F0086D710815}" type="parTrans" cxnId="{9B16865E-3076-4FCE-B972-9BCCFF26C7C4}">
      <dgm:prSet/>
      <dgm:spPr/>
      <dgm:t>
        <a:bodyPr/>
        <a:lstStyle/>
        <a:p>
          <a:endParaRPr lang="en-US"/>
        </a:p>
      </dgm:t>
    </dgm:pt>
    <dgm:pt modelId="{F3FDEBB1-ACAF-4988-882A-D2EC1ACF0911}" type="sibTrans" cxnId="{9B16865E-3076-4FCE-B972-9BCCFF26C7C4}">
      <dgm:prSet/>
      <dgm:spPr/>
      <dgm:t>
        <a:bodyPr/>
        <a:lstStyle/>
        <a:p>
          <a:endParaRPr lang="en-US"/>
        </a:p>
      </dgm:t>
    </dgm:pt>
    <dgm:pt modelId="{FA6E7624-4855-45E9-A660-EAB47C88493E}">
      <dgm:prSet/>
      <dgm:spPr/>
      <dgm:t>
        <a:bodyPr/>
        <a:lstStyle/>
        <a:p>
          <a:r>
            <a:rPr lang="el-GR" dirty="0"/>
            <a:t>Η γλωσσική διδασκαλία μετατοπίζεται από την εκμάθηση της </a:t>
          </a:r>
          <a:r>
            <a:rPr lang="el-GR" dirty="0" err="1"/>
            <a:t>γραμματικοσυντακτικά</a:t>
          </a:r>
          <a:r>
            <a:rPr lang="el-GR" dirty="0"/>
            <a:t> ορθής γλώσσας προς την ανάπτυξη επικοινωνιακών δεξιοτήτων</a:t>
          </a:r>
          <a:endParaRPr lang="en-US" dirty="0"/>
        </a:p>
      </dgm:t>
    </dgm:pt>
    <dgm:pt modelId="{117FF7BC-7BBC-4907-82A1-137AC565C61D}" type="parTrans" cxnId="{44697719-61E1-4684-AF04-2EDC6A48E43A}">
      <dgm:prSet/>
      <dgm:spPr/>
      <dgm:t>
        <a:bodyPr/>
        <a:lstStyle/>
        <a:p>
          <a:endParaRPr lang="en-US"/>
        </a:p>
      </dgm:t>
    </dgm:pt>
    <dgm:pt modelId="{2D053F07-5C93-4D7E-9ADF-7D7E49B52460}" type="sibTrans" cxnId="{44697719-61E1-4684-AF04-2EDC6A48E43A}">
      <dgm:prSet/>
      <dgm:spPr/>
      <dgm:t>
        <a:bodyPr/>
        <a:lstStyle/>
        <a:p>
          <a:endParaRPr lang="en-US"/>
        </a:p>
      </dgm:t>
    </dgm:pt>
    <dgm:pt modelId="{E20ACCA8-C220-43AE-93F7-DBE78E0218B9}" type="pres">
      <dgm:prSet presAssocID="{16D68266-FDCD-4D55-B625-4697C139C1C3}" presName="Name0" presStyleCnt="0">
        <dgm:presLayoutVars>
          <dgm:dir/>
          <dgm:animLvl val="lvl"/>
          <dgm:resizeHandles val="exact"/>
        </dgm:presLayoutVars>
      </dgm:prSet>
      <dgm:spPr/>
    </dgm:pt>
    <dgm:pt modelId="{3B731A96-048F-4ACB-983F-A4EDFE77EE07}" type="pres">
      <dgm:prSet presAssocID="{FA6E7624-4855-45E9-A660-EAB47C88493E}" presName="boxAndChildren" presStyleCnt="0"/>
      <dgm:spPr/>
    </dgm:pt>
    <dgm:pt modelId="{F0772797-B864-4D8F-871F-A3FB2FAAF813}" type="pres">
      <dgm:prSet presAssocID="{FA6E7624-4855-45E9-A660-EAB47C88493E}" presName="parentTextBox" presStyleLbl="node1" presStyleIdx="0" presStyleCnt="2"/>
      <dgm:spPr/>
    </dgm:pt>
    <dgm:pt modelId="{EAD77F95-4470-466B-A6C5-34D95DDBF4F0}" type="pres">
      <dgm:prSet presAssocID="{F3FDEBB1-ACAF-4988-882A-D2EC1ACF0911}" presName="sp" presStyleCnt="0"/>
      <dgm:spPr/>
    </dgm:pt>
    <dgm:pt modelId="{84293F27-3FF5-45B7-81D5-E1F604EE5BDA}" type="pres">
      <dgm:prSet presAssocID="{CEDCB5F8-43C1-479E-A2E0-C740AE5608C3}" presName="arrowAndChildren" presStyleCnt="0"/>
      <dgm:spPr/>
    </dgm:pt>
    <dgm:pt modelId="{D210233C-7C43-41C8-A624-039700F8B5A2}" type="pres">
      <dgm:prSet presAssocID="{CEDCB5F8-43C1-479E-A2E0-C740AE5608C3}" presName="parentTextArrow" presStyleLbl="node1" presStyleIdx="1" presStyleCnt="2"/>
      <dgm:spPr/>
    </dgm:pt>
  </dgm:ptLst>
  <dgm:cxnLst>
    <dgm:cxn modelId="{44697719-61E1-4684-AF04-2EDC6A48E43A}" srcId="{16D68266-FDCD-4D55-B625-4697C139C1C3}" destId="{FA6E7624-4855-45E9-A660-EAB47C88493E}" srcOrd="1" destOrd="0" parTransId="{117FF7BC-7BBC-4907-82A1-137AC565C61D}" sibTransId="{2D053F07-5C93-4D7E-9ADF-7D7E49B52460}"/>
    <dgm:cxn modelId="{9B16865E-3076-4FCE-B972-9BCCFF26C7C4}" srcId="{16D68266-FDCD-4D55-B625-4697C139C1C3}" destId="{CEDCB5F8-43C1-479E-A2E0-C740AE5608C3}" srcOrd="0" destOrd="0" parTransId="{FC5B5205-0F95-4BF5-9676-F0086D710815}" sibTransId="{F3FDEBB1-ACAF-4988-882A-D2EC1ACF0911}"/>
    <dgm:cxn modelId="{2E2A6F64-A7A6-4C46-8579-A5CD447C1052}" type="presOf" srcId="{CEDCB5F8-43C1-479E-A2E0-C740AE5608C3}" destId="{D210233C-7C43-41C8-A624-039700F8B5A2}" srcOrd="0" destOrd="0" presId="urn:microsoft.com/office/officeart/2005/8/layout/process4"/>
    <dgm:cxn modelId="{3CDBEDBF-1BE8-4176-96E6-B605E77E0513}" type="presOf" srcId="{FA6E7624-4855-45E9-A660-EAB47C88493E}" destId="{F0772797-B864-4D8F-871F-A3FB2FAAF813}" srcOrd="0" destOrd="0" presId="urn:microsoft.com/office/officeart/2005/8/layout/process4"/>
    <dgm:cxn modelId="{C41ACCFC-4B96-4E4D-83E0-69468EC00AC8}" type="presOf" srcId="{16D68266-FDCD-4D55-B625-4697C139C1C3}" destId="{E20ACCA8-C220-43AE-93F7-DBE78E0218B9}" srcOrd="0" destOrd="0" presId="urn:microsoft.com/office/officeart/2005/8/layout/process4"/>
    <dgm:cxn modelId="{07A6E595-0A13-4DBB-80DC-99424D6F39E7}" type="presParOf" srcId="{E20ACCA8-C220-43AE-93F7-DBE78E0218B9}" destId="{3B731A96-048F-4ACB-983F-A4EDFE77EE07}" srcOrd="0" destOrd="0" presId="urn:microsoft.com/office/officeart/2005/8/layout/process4"/>
    <dgm:cxn modelId="{CA3F8729-4952-4C98-B4DC-147BB87BB596}" type="presParOf" srcId="{3B731A96-048F-4ACB-983F-A4EDFE77EE07}" destId="{F0772797-B864-4D8F-871F-A3FB2FAAF813}" srcOrd="0" destOrd="0" presId="urn:microsoft.com/office/officeart/2005/8/layout/process4"/>
    <dgm:cxn modelId="{693F38C2-FE8D-4700-8B2E-8961305578EF}" type="presParOf" srcId="{E20ACCA8-C220-43AE-93F7-DBE78E0218B9}" destId="{EAD77F95-4470-466B-A6C5-34D95DDBF4F0}" srcOrd="1" destOrd="0" presId="urn:microsoft.com/office/officeart/2005/8/layout/process4"/>
    <dgm:cxn modelId="{5C3AE0E2-16BD-4E4F-8E04-39D03800B3CD}" type="presParOf" srcId="{E20ACCA8-C220-43AE-93F7-DBE78E0218B9}" destId="{84293F27-3FF5-45B7-81D5-E1F604EE5BDA}" srcOrd="2" destOrd="0" presId="urn:microsoft.com/office/officeart/2005/8/layout/process4"/>
    <dgm:cxn modelId="{F9B630EC-6663-4769-A60D-189F1A3CA7B1}" type="presParOf" srcId="{84293F27-3FF5-45B7-81D5-E1F604EE5BDA}" destId="{D210233C-7C43-41C8-A624-039700F8B5A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8E3EDBC-19D8-4DBA-B8A7-4AF13A148427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C00F4DA-BD85-4055-8B96-467F665DAD73}">
      <dgm:prSet/>
      <dgm:spPr/>
      <dgm:t>
        <a:bodyPr/>
        <a:lstStyle/>
        <a:p>
          <a:r>
            <a:rPr lang="el-GR" b="0" i="0" baseline="0" dirty="0"/>
            <a:t>διαμορφώνονται οι στόχοι, </a:t>
          </a:r>
          <a:endParaRPr lang="en-US" dirty="0"/>
        </a:p>
      </dgm:t>
    </dgm:pt>
    <dgm:pt modelId="{0D1D8E7A-165E-4DF5-97A3-22192EB93FA3}" type="parTrans" cxnId="{8D9F1AD2-03C3-4631-8412-A695D1F2D1A1}">
      <dgm:prSet/>
      <dgm:spPr/>
      <dgm:t>
        <a:bodyPr/>
        <a:lstStyle/>
        <a:p>
          <a:endParaRPr lang="en-US"/>
        </a:p>
      </dgm:t>
    </dgm:pt>
    <dgm:pt modelId="{8FB9C1F7-AAA7-4719-A094-36C63E4AEE43}" type="sibTrans" cxnId="{8D9F1AD2-03C3-4631-8412-A695D1F2D1A1}">
      <dgm:prSet/>
      <dgm:spPr/>
      <dgm:t>
        <a:bodyPr/>
        <a:lstStyle/>
        <a:p>
          <a:endParaRPr lang="en-US"/>
        </a:p>
      </dgm:t>
    </dgm:pt>
    <dgm:pt modelId="{01D49333-F571-409B-90F3-73CD5B23895E}">
      <dgm:prSet/>
      <dgm:spPr/>
      <dgm:t>
        <a:bodyPr/>
        <a:lstStyle/>
        <a:p>
          <a:r>
            <a:rPr lang="el-GR" b="0" i="0" baseline="0"/>
            <a:t>προσδιορίζεται το διδακτικό περιεχόμενο </a:t>
          </a:r>
          <a:endParaRPr lang="en-US"/>
        </a:p>
      </dgm:t>
    </dgm:pt>
    <dgm:pt modelId="{A27FE86A-3050-4376-A45C-396C9FD626F7}" type="parTrans" cxnId="{62C9A8BE-AC87-4244-8F20-C6B08351133F}">
      <dgm:prSet/>
      <dgm:spPr/>
      <dgm:t>
        <a:bodyPr/>
        <a:lstStyle/>
        <a:p>
          <a:endParaRPr lang="en-US"/>
        </a:p>
      </dgm:t>
    </dgm:pt>
    <dgm:pt modelId="{194153A8-AB80-4DEE-B79E-514C5D6E5163}" type="sibTrans" cxnId="{62C9A8BE-AC87-4244-8F20-C6B08351133F}">
      <dgm:prSet/>
      <dgm:spPr/>
      <dgm:t>
        <a:bodyPr/>
        <a:lstStyle/>
        <a:p>
          <a:endParaRPr lang="en-US"/>
        </a:p>
      </dgm:t>
    </dgm:pt>
    <dgm:pt modelId="{3BEF0E7F-E075-4831-A136-C672507C91BC}">
      <dgm:prSet/>
      <dgm:spPr/>
      <dgm:t>
        <a:bodyPr/>
        <a:lstStyle/>
        <a:p>
          <a:r>
            <a:rPr lang="el-GR" b="0" i="0" baseline="0" dirty="0"/>
            <a:t> ανιχνεύονται οι υπάρχουσες γνώσεις των μαθητών για το επιστημονικό περιεχόμενο </a:t>
          </a:r>
          <a:endParaRPr lang="en-US" dirty="0"/>
        </a:p>
      </dgm:t>
    </dgm:pt>
    <dgm:pt modelId="{07FA3624-63E0-4888-947C-BCD927132CAC}" type="parTrans" cxnId="{47A67767-0395-47CC-9266-1F991E352C87}">
      <dgm:prSet/>
      <dgm:spPr/>
      <dgm:t>
        <a:bodyPr/>
        <a:lstStyle/>
        <a:p>
          <a:endParaRPr lang="en-US"/>
        </a:p>
      </dgm:t>
    </dgm:pt>
    <dgm:pt modelId="{527C3097-2E16-48EE-9166-6DAB90948617}" type="sibTrans" cxnId="{47A67767-0395-47CC-9266-1F991E352C87}">
      <dgm:prSet/>
      <dgm:spPr/>
      <dgm:t>
        <a:bodyPr/>
        <a:lstStyle/>
        <a:p>
          <a:endParaRPr lang="en-US"/>
        </a:p>
      </dgm:t>
    </dgm:pt>
    <dgm:pt modelId="{6F05129F-A1EC-4236-BE49-D09D2A1CF8EB}">
      <dgm:prSet/>
      <dgm:spPr/>
      <dgm:t>
        <a:bodyPr/>
        <a:lstStyle/>
        <a:p>
          <a:r>
            <a:rPr lang="el-GR" b="0" i="0" baseline="0"/>
            <a:t>και οι γνώσεις τους στην ξένη γλώσσα που απαιτούνται για την επεξεργασία του.</a:t>
          </a:r>
          <a:endParaRPr lang="en-US"/>
        </a:p>
      </dgm:t>
    </dgm:pt>
    <dgm:pt modelId="{DAA469A4-DCF3-4405-975B-77655D2046CC}" type="parTrans" cxnId="{AF9F12B3-B60A-4CE8-A024-E379E3600BA3}">
      <dgm:prSet/>
      <dgm:spPr/>
      <dgm:t>
        <a:bodyPr/>
        <a:lstStyle/>
        <a:p>
          <a:endParaRPr lang="en-US"/>
        </a:p>
      </dgm:t>
    </dgm:pt>
    <dgm:pt modelId="{73BF1296-EF1C-4332-9276-A95700D36F45}" type="sibTrans" cxnId="{AF9F12B3-B60A-4CE8-A024-E379E3600BA3}">
      <dgm:prSet/>
      <dgm:spPr/>
      <dgm:t>
        <a:bodyPr/>
        <a:lstStyle/>
        <a:p>
          <a:endParaRPr lang="en-US"/>
        </a:p>
      </dgm:t>
    </dgm:pt>
    <dgm:pt modelId="{DCBF0A03-6707-48E1-B533-C3462EAC1A29}" type="pres">
      <dgm:prSet presAssocID="{F8E3EDBC-19D8-4DBA-B8A7-4AF13A148427}" presName="matrix" presStyleCnt="0">
        <dgm:presLayoutVars>
          <dgm:chMax val="1"/>
          <dgm:dir/>
          <dgm:resizeHandles val="exact"/>
        </dgm:presLayoutVars>
      </dgm:prSet>
      <dgm:spPr/>
    </dgm:pt>
    <dgm:pt modelId="{232D5DC7-B93E-4846-A512-E7CDC47BDEC7}" type="pres">
      <dgm:prSet presAssocID="{F8E3EDBC-19D8-4DBA-B8A7-4AF13A148427}" presName="diamond" presStyleLbl="bgShp" presStyleIdx="0" presStyleCnt="1"/>
      <dgm:spPr/>
    </dgm:pt>
    <dgm:pt modelId="{9ABA94B6-5285-42E1-A582-F3091DFB2007}" type="pres">
      <dgm:prSet presAssocID="{F8E3EDBC-19D8-4DBA-B8A7-4AF13A14842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870CAB0-C5C6-4FC8-A68F-CCF298EF058F}" type="pres">
      <dgm:prSet presAssocID="{F8E3EDBC-19D8-4DBA-B8A7-4AF13A14842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A232CE7-755E-4FA6-BF15-EC18562C6D51}" type="pres">
      <dgm:prSet presAssocID="{F8E3EDBC-19D8-4DBA-B8A7-4AF13A14842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B6C21FA-CE98-4D3F-A20F-525FEF9D5958}" type="pres">
      <dgm:prSet presAssocID="{F8E3EDBC-19D8-4DBA-B8A7-4AF13A14842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5A1D515-A95B-4ADB-B7FF-1E3D86EAAF86}" type="presOf" srcId="{BC00F4DA-BD85-4055-8B96-467F665DAD73}" destId="{9ABA94B6-5285-42E1-A582-F3091DFB2007}" srcOrd="0" destOrd="0" presId="urn:microsoft.com/office/officeart/2005/8/layout/matrix3"/>
    <dgm:cxn modelId="{5F4E411C-73B0-46F3-8254-4CF47FBA7F1C}" type="presOf" srcId="{6F05129F-A1EC-4236-BE49-D09D2A1CF8EB}" destId="{BB6C21FA-CE98-4D3F-A20F-525FEF9D5958}" srcOrd="0" destOrd="0" presId="urn:microsoft.com/office/officeart/2005/8/layout/matrix3"/>
    <dgm:cxn modelId="{47A67767-0395-47CC-9266-1F991E352C87}" srcId="{F8E3EDBC-19D8-4DBA-B8A7-4AF13A148427}" destId="{3BEF0E7F-E075-4831-A136-C672507C91BC}" srcOrd="2" destOrd="0" parTransId="{07FA3624-63E0-4888-947C-BCD927132CAC}" sibTransId="{527C3097-2E16-48EE-9166-6DAB90948617}"/>
    <dgm:cxn modelId="{AF9F12B3-B60A-4CE8-A024-E379E3600BA3}" srcId="{F8E3EDBC-19D8-4DBA-B8A7-4AF13A148427}" destId="{6F05129F-A1EC-4236-BE49-D09D2A1CF8EB}" srcOrd="3" destOrd="0" parTransId="{DAA469A4-DCF3-4405-975B-77655D2046CC}" sibTransId="{73BF1296-EF1C-4332-9276-A95700D36F45}"/>
    <dgm:cxn modelId="{62C9A8BE-AC87-4244-8F20-C6B08351133F}" srcId="{F8E3EDBC-19D8-4DBA-B8A7-4AF13A148427}" destId="{01D49333-F571-409B-90F3-73CD5B23895E}" srcOrd="1" destOrd="0" parTransId="{A27FE86A-3050-4376-A45C-396C9FD626F7}" sibTransId="{194153A8-AB80-4DEE-B79E-514C5D6E5163}"/>
    <dgm:cxn modelId="{035731CA-8AB6-49E5-8410-2D973B931E4D}" type="presOf" srcId="{F8E3EDBC-19D8-4DBA-B8A7-4AF13A148427}" destId="{DCBF0A03-6707-48E1-B533-C3462EAC1A29}" srcOrd="0" destOrd="0" presId="urn:microsoft.com/office/officeart/2005/8/layout/matrix3"/>
    <dgm:cxn modelId="{3DA162CF-7B3C-41A2-828C-DF04963D7E91}" type="presOf" srcId="{01D49333-F571-409B-90F3-73CD5B23895E}" destId="{9870CAB0-C5C6-4FC8-A68F-CCF298EF058F}" srcOrd="0" destOrd="0" presId="urn:microsoft.com/office/officeart/2005/8/layout/matrix3"/>
    <dgm:cxn modelId="{8D9F1AD2-03C3-4631-8412-A695D1F2D1A1}" srcId="{F8E3EDBC-19D8-4DBA-B8A7-4AF13A148427}" destId="{BC00F4DA-BD85-4055-8B96-467F665DAD73}" srcOrd="0" destOrd="0" parTransId="{0D1D8E7A-165E-4DF5-97A3-22192EB93FA3}" sibTransId="{8FB9C1F7-AAA7-4719-A094-36C63E4AEE43}"/>
    <dgm:cxn modelId="{159BCDF0-6810-4291-8A91-E75869897A84}" type="presOf" srcId="{3BEF0E7F-E075-4831-A136-C672507C91BC}" destId="{5A232CE7-755E-4FA6-BF15-EC18562C6D51}" srcOrd="0" destOrd="0" presId="urn:microsoft.com/office/officeart/2005/8/layout/matrix3"/>
    <dgm:cxn modelId="{91E154A2-6700-4D4A-BB57-F9753DBD8404}" type="presParOf" srcId="{DCBF0A03-6707-48E1-B533-C3462EAC1A29}" destId="{232D5DC7-B93E-4846-A512-E7CDC47BDEC7}" srcOrd="0" destOrd="0" presId="urn:microsoft.com/office/officeart/2005/8/layout/matrix3"/>
    <dgm:cxn modelId="{901E2B5F-6C84-46E3-9CC3-AD33CF0B1AFA}" type="presParOf" srcId="{DCBF0A03-6707-48E1-B533-C3462EAC1A29}" destId="{9ABA94B6-5285-42E1-A582-F3091DFB2007}" srcOrd="1" destOrd="0" presId="urn:microsoft.com/office/officeart/2005/8/layout/matrix3"/>
    <dgm:cxn modelId="{4ED1FB0E-FAC4-4DC4-AFB5-0ABF877F06F3}" type="presParOf" srcId="{DCBF0A03-6707-48E1-B533-C3462EAC1A29}" destId="{9870CAB0-C5C6-4FC8-A68F-CCF298EF058F}" srcOrd="2" destOrd="0" presId="urn:microsoft.com/office/officeart/2005/8/layout/matrix3"/>
    <dgm:cxn modelId="{040F137A-05D4-4E40-9D81-978CDEAC8D2A}" type="presParOf" srcId="{DCBF0A03-6707-48E1-B533-C3462EAC1A29}" destId="{5A232CE7-755E-4FA6-BF15-EC18562C6D51}" srcOrd="3" destOrd="0" presId="urn:microsoft.com/office/officeart/2005/8/layout/matrix3"/>
    <dgm:cxn modelId="{6590F68B-F3BC-4783-8778-39BC311FCEA5}" type="presParOf" srcId="{DCBF0A03-6707-48E1-B533-C3462EAC1A29}" destId="{BB6C21FA-CE98-4D3F-A20F-525FEF9D595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8A08D7-7B8B-45F6-8796-FFB0E1A217E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D2658EE-DA11-47DA-8823-42ACF81BA133}">
      <dgm:prSet/>
      <dgm:spPr/>
      <dgm:t>
        <a:bodyPr/>
        <a:lstStyle/>
        <a:p>
          <a:r>
            <a:rPr lang="el-GR" b="0" i="0" baseline="0"/>
            <a:t>παρουσιάζεται το θεματικό περιεχόμενο</a:t>
          </a:r>
          <a:endParaRPr lang="en-US"/>
        </a:p>
      </dgm:t>
    </dgm:pt>
    <dgm:pt modelId="{D1D8C5ED-08F4-4A8A-97E6-7BCF4125EF1D}" type="parTrans" cxnId="{C14462DA-7D26-4FA5-95AD-77944CA45BAD}">
      <dgm:prSet/>
      <dgm:spPr/>
      <dgm:t>
        <a:bodyPr/>
        <a:lstStyle/>
        <a:p>
          <a:endParaRPr lang="en-US"/>
        </a:p>
      </dgm:t>
    </dgm:pt>
    <dgm:pt modelId="{BC873BF2-332E-4BBB-B1A3-184709A21769}" type="sibTrans" cxnId="{C14462DA-7D26-4FA5-95AD-77944CA45BAD}">
      <dgm:prSet/>
      <dgm:spPr/>
      <dgm:t>
        <a:bodyPr/>
        <a:lstStyle/>
        <a:p>
          <a:endParaRPr lang="en-US"/>
        </a:p>
      </dgm:t>
    </dgm:pt>
    <dgm:pt modelId="{5B24161E-B9B8-4758-9C07-EFF84798E2C6}">
      <dgm:prSet/>
      <dgm:spPr/>
      <dgm:t>
        <a:bodyPr/>
        <a:lstStyle/>
        <a:p>
          <a:r>
            <a:rPr lang="el-GR" b="0" i="0" baseline="0"/>
            <a:t>και τα σημαντικά γλωσσικά στοιχεία που κυριαρχούν σε αυτό (π.χ. επιστημονική ορολογία, ιδιωματικές φράσεις, γραμματικές δομές κ.ά.) </a:t>
          </a:r>
          <a:endParaRPr lang="en-US"/>
        </a:p>
      </dgm:t>
    </dgm:pt>
    <dgm:pt modelId="{EC9B037B-827F-4F8B-A545-D45C94C99818}" type="parTrans" cxnId="{540A1E7F-A5CC-41EB-BBE9-2D717417DB23}">
      <dgm:prSet/>
      <dgm:spPr/>
      <dgm:t>
        <a:bodyPr/>
        <a:lstStyle/>
        <a:p>
          <a:endParaRPr lang="en-US"/>
        </a:p>
      </dgm:t>
    </dgm:pt>
    <dgm:pt modelId="{CB78133C-895F-45B1-91CD-EDEDD8068905}" type="sibTrans" cxnId="{540A1E7F-A5CC-41EB-BBE9-2D717417DB23}">
      <dgm:prSet/>
      <dgm:spPr/>
      <dgm:t>
        <a:bodyPr/>
        <a:lstStyle/>
        <a:p>
          <a:endParaRPr lang="en-US"/>
        </a:p>
      </dgm:t>
    </dgm:pt>
    <dgm:pt modelId="{A0744CC4-597F-4912-B5C5-DA3976796781}">
      <dgm:prSet/>
      <dgm:spPr/>
      <dgm:t>
        <a:bodyPr/>
        <a:lstStyle/>
        <a:p>
          <a:r>
            <a:rPr lang="el-GR" b="0" i="0" baseline="0"/>
            <a:t>με ποικίλες στρατηγικές, τεχνικές και μέσα, ώστε να ενισχυθεί η κατανόησή του από τους μαθητές.</a:t>
          </a:r>
          <a:endParaRPr lang="en-US"/>
        </a:p>
      </dgm:t>
    </dgm:pt>
    <dgm:pt modelId="{B46CA70B-2AE4-4E72-B2E0-261C0B239296}" type="parTrans" cxnId="{6BA055D8-EFCF-4AE3-A301-A320BA00D977}">
      <dgm:prSet/>
      <dgm:spPr/>
      <dgm:t>
        <a:bodyPr/>
        <a:lstStyle/>
        <a:p>
          <a:endParaRPr lang="en-US"/>
        </a:p>
      </dgm:t>
    </dgm:pt>
    <dgm:pt modelId="{3782BF0F-46EE-4607-BE7F-DA33D28E20C7}" type="sibTrans" cxnId="{6BA055D8-EFCF-4AE3-A301-A320BA00D977}">
      <dgm:prSet/>
      <dgm:spPr/>
      <dgm:t>
        <a:bodyPr/>
        <a:lstStyle/>
        <a:p>
          <a:endParaRPr lang="en-US"/>
        </a:p>
      </dgm:t>
    </dgm:pt>
    <dgm:pt modelId="{0C2C6AD1-AA1F-4B05-9627-7687AE111DBD}" type="pres">
      <dgm:prSet presAssocID="{A38A08D7-7B8B-45F6-8796-FFB0E1A217E3}" presName="linear" presStyleCnt="0">
        <dgm:presLayoutVars>
          <dgm:animLvl val="lvl"/>
          <dgm:resizeHandles val="exact"/>
        </dgm:presLayoutVars>
      </dgm:prSet>
      <dgm:spPr/>
    </dgm:pt>
    <dgm:pt modelId="{345D9134-4AC3-4095-8FE2-575A5A01C059}" type="pres">
      <dgm:prSet presAssocID="{4D2658EE-DA11-47DA-8823-42ACF81BA13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B17003C-B04C-4BE8-9180-9FEF8A8CB47E}" type="pres">
      <dgm:prSet presAssocID="{BC873BF2-332E-4BBB-B1A3-184709A21769}" presName="spacer" presStyleCnt="0"/>
      <dgm:spPr/>
    </dgm:pt>
    <dgm:pt modelId="{1D143D65-3F57-40D2-A2F3-CBA37338D34E}" type="pres">
      <dgm:prSet presAssocID="{5B24161E-B9B8-4758-9C07-EFF84798E2C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1055AE3-250D-4EAB-90DC-B95FED67D042}" type="pres">
      <dgm:prSet presAssocID="{CB78133C-895F-45B1-91CD-EDEDD8068905}" presName="spacer" presStyleCnt="0"/>
      <dgm:spPr/>
    </dgm:pt>
    <dgm:pt modelId="{B60DFA4D-6098-4422-BE43-FB562E5A0BF0}" type="pres">
      <dgm:prSet presAssocID="{A0744CC4-597F-4912-B5C5-DA397679678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DE6CF04-E73E-4589-A122-7F646938DC0A}" type="presOf" srcId="{4D2658EE-DA11-47DA-8823-42ACF81BA133}" destId="{345D9134-4AC3-4095-8FE2-575A5A01C059}" srcOrd="0" destOrd="0" presId="urn:microsoft.com/office/officeart/2005/8/layout/vList2"/>
    <dgm:cxn modelId="{CD263E12-15FA-464A-B3DF-4DDED418CFF1}" type="presOf" srcId="{5B24161E-B9B8-4758-9C07-EFF84798E2C6}" destId="{1D143D65-3F57-40D2-A2F3-CBA37338D34E}" srcOrd="0" destOrd="0" presId="urn:microsoft.com/office/officeart/2005/8/layout/vList2"/>
    <dgm:cxn modelId="{4D24F31E-9BC4-4EB7-A0D4-36FFA6897BC2}" type="presOf" srcId="{A38A08D7-7B8B-45F6-8796-FFB0E1A217E3}" destId="{0C2C6AD1-AA1F-4B05-9627-7687AE111DBD}" srcOrd="0" destOrd="0" presId="urn:microsoft.com/office/officeart/2005/8/layout/vList2"/>
    <dgm:cxn modelId="{540A1E7F-A5CC-41EB-BBE9-2D717417DB23}" srcId="{A38A08D7-7B8B-45F6-8796-FFB0E1A217E3}" destId="{5B24161E-B9B8-4758-9C07-EFF84798E2C6}" srcOrd="1" destOrd="0" parTransId="{EC9B037B-827F-4F8B-A545-D45C94C99818}" sibTransId="{CB78133C-895F-45B1-91CD-EDEDD8068905}"/>
    <dgm:cxn modelId="{5F29D597-A7A0-4250-A9A4-B5F0AE150505}" type="presOf" srcId="{A0744CC4-597F-4912-B5C5-DA3976796781}" destId="{B60DFA4D-6098-4422-BE43-FB562E5A0BF0}" srcOrd="0" destOrd="0" presId="urn:microsoft.com/office/officeart/2005/8/layout/vList2"/>
    <dgm:cxn modelId="{6BA055D8-EFCF-4AE3-A301-A320BA00D977}" srcId="{A38A08D7-7B8B-45F6-8796-FFB0E1A217E3}" destId="{A0744CC4-597F-4912-B5C5-DA3976796781}" srcOrd="2" destOrd="0" parTransId="{B46CA70B-2AE4-4E72-B2E0-261C0B239296}" sibTransId="{3782BF0F-46EE-4607-BE7F-DA33D28E20C7}"/>
    <dgm:cxn modelId="{C14462DA-7D26-4FA5-95AD-77944CA45BAD}" srcId="{A38A08D7-7B8B-45F6-8796-FFB0E1A217E3}" destId="{4D2658EE-DA11-47DA-8823-42ACF81BA133}" srcOrd="0" destOrd="0" parTransId="{D1D8C5ED-08F4-4A8A-97E6-7BCF4125EF1D}" sibTransId="{BC873BF2-332E-4BBB-B1A3-184709A21769}"/>
    <dgm:cxn modelId="{8F19EBF9-3C77-4D8A-8D47-B19B346E8464}" type="presParOf" srcId="{0C2C6AD1-AA1F-4B05-9627-7687AE111DBD}" destId="{345D9134-4AC3-4095-8FE2-575A5A01C059}" srcOrd="0" destOrd="0" presId="urn:microsoft.com/office/officeart/2005/8/layout/vList2"/>
    <dgm:cxn modelId="{F53762D2-5C7E-4746-9BDF-F38A09E5C334}" type="presParOf" srcId="{0C2C6AD1-AA1F-4B05-9627-7687AE111DBD}" destId="{6B17003C-B04C-4BE8-9180-9FEF8A8CB47E}" srcOrd="1" destOrd="0" presId="urn:microsoft.com/office/officeart/2005/8/layout/vList2"/>
    <dgm:cxn modelId="{5244AD10-0E80-4982-BE9B-443EB0DE794A}" type="presParOf" srcId="{0C2C6AD1-AA1F-4B05-9627-7687AE111DBD}" destId="{1D143D65-3F57-40D2-A2F3-CBA37338D34E}" srcOrd="2" destOrd="0" presId="urn:microsoft.com/office/officeart/2005/8/layout/vList2"/>
    <dgm:cxn modelId="{BAC92866-AD1C-41CD-BF56-BC1EEA41F659}" type="presParOf" srcId="{0C2C6AD1-AA1F-4B05-9627-7687AE111DBD}" destId="{31055AE3-250D-4EAB-90DC-B95FED67D042}" srcOrd="3" destOrd="0" presId="urn:microsoft.com/office/officeart/2005/8/layout/vList2"/>
    <dgm:cxn modelId="{50DA97FB-276C-47D8-80D1-7BBAED673851}" type="presParOf" srcId="{0C2C6AD1-AA1F-4B05-9627-7687AE111DBD}" destId="{B60DFA4D-6098-4422-BE43-FB562E5A0BF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CB36E2D-FB72-4DD9-91CB-276922221E7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4E7CB5D-D82A-4A72-BBE4-E8CF1232E9BC}">
      <dgm:prSet/>
      <dgm:spPr/>
      <dgm:t>
        <a:bodyPr/>
        <a:lstStyle/>
        <a:p>
          <a:r>
            <a:rPr lang="el-GR" b="0" i="0" baseline="0"/>
            <a:t>Οι μαθητές/-τριες εξασκούν τις νέες γνώσεις με δραστηριότητες που αξιοποιούν ισοδύναμα το επιστημονικό και το γλωσσικό περιεχόμενο </a:t>
          </a:r>
          <a:endParaRPr lang="en-US"/>
        </a:p>
      </dgm:t>
    </dgm:pt>
    <dgm:pt modelId="{96AA2D52-4299-4F86-A2F3-25CF96B49454}" type="parTrans" cxnId="{73BD9E03-EFB7-4074-BF28-E369243D4186}">
      <dgm:prSet/>
      <dgm:spPr/>
      <dgm:t>
        <a:bodyPr/>
        <a:lstStyle/>
        <a:p>
          <a:endParaRPr lang="en-US"/>
        </a:p>
      </dgm:t>
    </dgm:pt>
    <dgm:pt modelId="{C2F74801-3870-4C89-B954-E1331E3F26E5}" type="sibTrans" cxnId="{73BD9E03-EFB7-4074-BF28-E369243D4186}">
      <dgm:prSet/>
      <dgm:spPr/>
      <dgm:t>
        <a:bodyPr/>
        <a:lstStyle/>
        <a:p>
          <a:endParaRPr lang="en-US"/>
        </a:p>
      </dgm:t>
    </dgm:pt>
    <dgm:pt modelId="{8D209E09-E8B5-4AA3-BC51-5C815DE1D51F}">
      <dgm:prSet/>
      <dgm:spPr/>
      <dgm:t>
        <a:bodyPr/>
        <a:lstStyle/>
        <a:p>
          <a:r>
            <a:rPr lang="el-GR" b="0" i="0" baseline="0"/>
            <a:t>αναπτύσσουν ποικίλες δεξιότητες, π.χ. ακρόαση κειμένου και συμπλήρωση πληροφοριών σε γράφημα ή πίνακα, προφορική παρουσίαση πληροφοριών μέσω οπτικού ερεθίσματος (εικόνα, γράφημα, εννοιολογικός χάρτης) κ.ά., καθώς και ανώτερες νοητικές διεργασίες.</a:t>
          </a:r>
          <a:endParaRPr lang="en-US"/>
        </a:p>
      </dgm:t>
    </dgm:pt>
    <dgm:pt modelId="{D5AD2D43-BDF9-4B4D-AA0B-0AA5D0AAA689}" type="parTrans" cxnId="{DA77E671-A8CB-4427-AD58-065F6A7966B1}">
      <dgm:prSet/>
      <dgm:spPr/>
      <dgm:t>
        <a:bodyPr/>
        <a:lstStyle/>
        <a:p>
          <a:endParaRPr lang="en-US"/>
        </a:p>
      </dgm:t>
    </dgm:pt>
    <dgm:pt modelId="{B4CABD91-44CB-4A5B-A141-42581B424267}" type="sibTrans" cxnId="{DA77E671-A8CB-4427-AD58-065F6A7966B1}">
      <dgm:prSet/>
      <dgm:spPr/>
      <dgm:t>
        <a:bodyPr/>
        <a:lstStyle/>
        <a:p>
          <a:endParaRPr lang="en-US"/>
        </a:p>
      </dgm:t>
    </dgm:pt>
    <dgm:pt modelId="{E7EF3EB4-296C-4C74-A1AC-7EE1CC70C00F}" type="pres">
      <dgm:prSet presAssocID="{6CB36E2D-FB72-4DD9-91CB-276922221E7C}" presName="linear" presStyleCnt="0">
        <dgm:presLayoutVars>
          <dgm:animLvl val="lvl"/>
          <dgm:resizeHandles val="exact"/>
        </dgm:presLayoutVars>
      </dgm:prSet>
      <dgm:spPr/>
    </dgm:pt>
    <dgm:pt modelId="{9E200028-3AFD-423B-88E3-F333FDD6D6F1}" type="pres">
      <dgm:prSet presAssocID="{04E7CB5D-D82A-4A72-BBE4-E8CF1232E9B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F31744A-4D35-43FA-9885-4D2D9462CA62}" type="pres">
      <dgm:prSet presAssocID="{C2F74801-3870-4C89-B954-E1331E3F26E5}" presName="spacer" presStyleCnt="0"/>
      <dgm:spPr/>
    </dgm:pt>
    <dgm:pt modelId="{AEB8DD07-B0AA-4342-8F4F-F1BEF5D818CD}" type="pres">
      <dgm:prSet presAssocID="{8D209E09-E8B5-4AA3-BC51-5C815DE1D51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3BD9E03-EFB7-4074-BF28-E369243D4186}" srcId="{6CB36E2D-FB72-4DD9-91CB-276922221E7C}" destId="{04E7CB5D-D82A-4A72-BBE4-E8CF1232E9BC}" srcOrd="0" destOrd="0" parTransId="{96AA2D52-4299-4F86-A2F3-25CF96B49454}" sibTransId="{C2F74801-3870-4C89-B954-E1331E3F26E5}"/>
    <dgm:cxn modelId="{757B5218-9549-476E-A9F9-16EB59DC8E43}" type="presOf" srcId="{6CB36E2D-FB72-4DD9-91CB-276922221E7C}" destId="{E7EF3EB4-296C-4C74-A1AC-7EE1CC70C00F}" srcOrd="0" destOrd="0" presId="urn:microsoft.com/office/officeart/2005/8/layout/vList2"/>
    <dgm:cxn modelId="{DA77E671-A8CB-4427-AD58-065F6A7966B1}" srcId="{6CB36E2D-FB72-4DD9-91CB-276922221E7C}" destId="{8D209E09-E8B5-4AA3-BC51-5C815DE1D51F}" srcOrd="1" destOrd="0" parTransId="{D5AD2D43-BDF9-4B4D-AA0B-0AA5D0AAA689}" sibTransId="{B4CABD91-44CB-4A5B-A141-42581B424267}"/>
    <dgm:cxn modelId="{38798485-0225-4041-BBA1-A86200F58C84}" type="presOf" srcId="{04E7CB5D-D82A-4A72-BBE4-E8CF1232E9BC}" destId="{9E200028-3AFD-423B-88E3-F333FDD6D6F1}" srcOrd="0" destOrd="0" presId="urn:microsoft.com/office/officeart/2005/8/layout/vList2"/>
    <dgm:cxn modelId="{63508AFC-E830-422D-8628-52C723363020}" type="presOf" srcId="{8D209E09-E8B5-4AA3-BC51-5C815DE1D51F}" destId="{AEB8DD07-B0AA-4342-8F4F-F1BEF5D818CD}" srcOrd="0" destOrd="0" presId="urn:microsoft.com/office/officeart/2005/8/layout/vList2"/>
    <dgm:cxn modelId="{27E26726-F2FA-40BA-A2D6-732D9CC0C8AC}" type="presParOf" srcId="{E7EF3EB4-296C-4C74-A1AC-7EE1CC70C00F}" destId="{9E200028-3AFD-423B-88E3-F333FDD6D6F1}" srcOrd="0" destOrd="0" presId="urn:microsoft.com/office/officeart/2005/8/layout/vList2"/>
    <dgm:cxn modelId="{FB4AE539-32DC-4D05-BA7C-C5ACC2C9CEC1}" type="presParOf" srcId="{E7EF3EB4-296C-4C74-A1AC-7EE1CC70C00F}" destId="{BF31744A-4D35-43FA-9885-4D2D9462CA62}" srcOrd="1" destOrd="0" presId="urn:microsoft.com/office/officeart/2005/8/layout/vList2"/>
    <dgm:cxn modelId="{EBE60BA9-CB8B-4EC1-AA4B-F83AB8994E58}" type="presParOf" srcId="{E7EF3EB4-296C-4C74-A1AC-7EE1CC70C00F}" destId="{AEB8DD07-B0AA-4342-8F4F-F1BEF5D818C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997B857-D46F-4CAA-B042-59BDDAF266B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5A7311D-1044-4B26-B9B7-0DC46AD68E41}">
      <dgm:prSet/>
      <dgm:spPr/>
      <dgm:t>
        <a:bodyPr/>
        <a:lstStyle/>
        <a:p>
          <a:r>
            <a:rPr lang="el-GR" b="0" i="0" baseline="0"/>
            <a:t>Ο/Η εκπαιδευτικός ανιχνεύει </a:t>
          </a:r>
          <a:endParaRPr lang="en-US"/>
        </a:p>
      </dgm:t>
    </dgm:pt>
    <dgm:pt modelId="{1D107DA6-8BA2-451E-B1E2-E3C0F6507312}" type="parTrans" cxnId="{725B1339-45F5-457C-9D17-1031F8AC7C01}">
      <dgm:prSet/>
      <dgm:spPr/>
      <dgm:t>
        <a:bodyPr/>
        <a:lstStyle/>
        <a:p>
          <a:endParaRPr lang="en-US"/>
        </a:p>
      </dgm:t>
    </dgm:pt>
    <dgm:pt modelId="{AA70219C-B9FF-48E1-B098-B5D0E13236D7}" type="sibTrans" cxnId="{725B1339-45F5-457C-9D17-1031F8AC7C01}">
      <dgm:prSet/>
      <dgm:spPr/>
      <dgm:t>
        <a:bodyPr/>
        <a:lstStyle/>
        <a:p>
          <a:endParaRPr lang="en-US"/>
        </a:p>
      </dgm:t>
    </dgm:pt>
    <dgm:pt modelId="{53646174-E981-4DB3-80AD-581DC1D1DE13}">
      <dgm:prSet/>
      <dgm:spPr/>
      <dgm:t>
        <a:bodyPr/>
        <a:lstStyle/>
        <a:p>
          <a:r>
            <a:rPr lang="el-GR" b="0" i="0" baseline="0"/>
            <a:t>τον βαθμό στον οποίο επιτεύχθηκαν οι μαθησιακοί στόχοι </a:t>
          </a:r>
          <a:endParaRPr lang="en-US"/>
        </a:p>
      </dgm:t>
    </dgm:pt>
    <dgm:pt modelId="{DC0E7FC1-89A4-46B4-B257-F859A95A3788}" type="parTrans" cxnId="{3B70AAB0-6E14-458C-82CF-B7BDB84F8DAC}">
      <dgm:prSet/>
      <dgm:spPr/>
      <dgm:t>
        <a:bodyPr/>
        <a:lstStyle/>
        <a:p>
          <a:endParaRPr lang="en-US"/>
        </a:p>
      </dgm:t>
    </dgm:pt>
    <dgm:pt modelId="{FF320FAD-5BF2-403A-949E-6A6353878305}" type="sibTrans" cxnId="{3B70AAB0-6E14-458C-82CF-B7BDB84F8DAC}">
      <dgm:prSet/>
      <dgm:spPr/>
      <dgm:t>
        <a:bodyPr/>
        <a:lstStyle/>
        <a:p>
          <a:endParaRPr lang="en-US"/>
        </a:p>
      </dgm:t>
    </dgm:pt>
    <dgm:pt modelId="{6DC1A4E7-A70C-4F5B-AEAA-FC8F8CF167DD}">
      <dgm:prSet/>
      <dgm:spPr/>
      <dgm:t>
        <a:bodyPr/>
        <a:lstStyle/>
        <a:p>
          <a:r>
            <a:rPr lang="el-GR" b="0" i="0" baseline="0"/>
            <a:t>εμπλέκοντας τους μαθητές σε δραστηριότητες αξιολόγησης και αυτοαξιολόγησης.</a:t>
          </a:r>
          <a:endParaRPr lang="en-US"/>
        </a:p>
      </dgm:t>
    </dgm:pt>
    <dgm:pt modelId="{AE73475F-5F81-4A51-846B-7DBA348EA8FB}" type="parTrans" cxnId="{7C07792E-CB67-418F-984E-F375048C3225}">
      <dgm:prSet/>
      <dgm:spPr/>
      <dgm:t>
        <a:bodyPr/>
        <a:lstStyle/>
        <a:p>
          <a:endParaRPr lang="en-US"/>
        </a:p>
      </dgm:t>
    </dgm:pt>
    <dgm:pt modelId="{A8E65D52-3D8C-4F5C-9CFF-56B8172DB884}" type="sibTrans" cxnId="{7C07792E-CB67-418F-984E-F375048C3225}">
      <dgm:prSet/>
      <dgm:spPr/>
      <dgm:t>
        <a:bodyPr/>
        <a:lstStyle/>
        <a:p>
          <a:endParaRPr lang="en-US"/>
        </a:p>
      </dgm:t>
    </dgm:pt>
    <dgm:pt modelId="{CE1FABCD-9726-4DA4-8D1D-8BA27006DCBF}" type="pres">
      <dgm:prSet presAssocID="{D997B857-D46F-4CAA-B042-59BDDAF266BF}" presName="outerComposite" presStyleCnt="0">
        <dgm:presLayoutVars>
          <dgm:chMax val="5"/>
          <dgm:dir/>
          <dgm:resizeHandles val="exact"/>
        </dgm:presLayoutVars>
      </dgm:prSet>
      <dgm:spPr/>
    </dgm:pt>
    <dgm:pt modelId="{3C74526F-0C44-44CD-BE1C-57C784EC639E}" type="pres">
      <dgm:prSet presAssocID="{D997B857-D46F-4CAA-B042-59BDDAF266BF}" presName="dummyMaxCanvas" presStyleCnt="0">
        <dgm:presLayoutVars/>
      </dgm:prSet>
      <dgm:spPr/>
    </dgm:pt>
    <dgm:pt modelId="{B427E28B-0E54-4697-8743-6A130606238C}" type="pres">
      <dgm:prSet presAssocID="{D997B857-D46F-4CAA-B042-59BDDAF266BF}" presName="OneNode_1" presStyleLbl="node1" presStyleIdx="0" presStyleCnt="1">
        <dgm:presLayoutVars>
          <dgm:bulletEnabled val="1"/>
        </dgm:presLayoutVars>
      </dgm:prSet>
      <dgm:spPr/>
    </dgm:pt>
  </dgm:ptLst>
  <dgm:cxnLst>
    <dgm:cxn modelId="{28F05804-5FC9-4D36-83CE-51366EF720A3}" type="presOf" srcId="{53646174-E981-4DB3-80AD-581DC1D1DE13}" destId="{B427E28B-0E54-4697-8743-6A130606238C}" srcOrd="0" destOrd="1" presId="urn:microsoft.com/office/officeart/2005/8/layout/vProcess5"/>
    <dgm:cxn modelId="{107C5C0F-8D66-436A-A946-254397347E4D}" type="presOf" srcId="{75A7311D-1044-4B26-B9B7-0DC46AD68E41}" destId="{B427E28B-0E54-4697-8743-6A130606238C}" srcOrd="0" destOrd="0" presId="urn:microsoft.com/office/officeart/2005/8/layout/vProcess5"/>
    <dgm:cxn modelId="{7C07792E-CB67-418F-984E-F375048C3225}" srcId="{75A7311D-1044-4B26-B9B7-0DC46AD68E41}" destId="{6DC1A4E7-A70C-4F5B-AEAA-FC8F8CF167DD}" srcOrd="1" destOrd="0" parTransId="{AE73475F-5F81-4A51-846B-7DBA348EA8FB}" sibTransId="{A8E65D52-3D8C-4F5C-9CFF-56B8172DB884}"/>
    <dgm:cxn modelId="{725B1339-45F5-457C-9D17-1031F8AC7C01}" srcId="{D997B857-D46F-4CAA-B042-59BDDAF266BF}" destId="{75A7311D-1044-4B26-B9B7-0DC46AD68E41}" srcOrd="0" destOrd="0" parTransId="{1D107DA6-8BA2-451E-B1E2-E3C0F6507312}" sibTransId="{AA70219C-B9FF-48E1-B098-B5D0E13236D7}"/>
    <dgm:cxn modelId="{5A232E54-37DF-4471-9B5E-C47CEEA0660F}" type="presOf" srcId="{D997B857-D46F-4CAA-B042-59BDDAF266BF}" destId="{CE1FABCD-9726-4DA4-8D1D-8BA27006DCBF}" srcOrd="0" destOrd="0" presId="urn:microsoft.com/office/officeart/2005/8/layout/vProcess5"/>
    <dgm:cxn modelId="{3B70AAB0-6E14-458C-82CF-B7BDB84F8DAC}" srcId="{75A7311D-1044-4B26-B9B7-0DC46AD68E41}" destId="{53646174-E981-4DB3-80AD-581DC1D1DE13}" srcOrd="0" destOrd="0" parTransId="{DC0E7FC1-89A4-46B4-B257-F859A95A3788}" sibTransId="{FF320FAD-5BF2-403A-949E-6A6353878305}"/>
    <dgm:cxn modelId="{64F310D2-65F1-4B95-876C-3CCBEBF7AC5D}" type="presOf" srcId="{6DC1A4E7-A70C-4F5B-AEAA-FC8F8CF167DD}" destId="{B427E28B-0E54-4697-8743-6A130606238C}" srcOrd="0" destOrd="2" presId="urn:microsoft.com/office/officeart/2005/8/layout/vProcess5"/>
    <dgm:cxn modelId="{62BD2D2A-B053-4ACA-BFE4-6EE7CEF21C3C}" type="presParOf" srcId="{CE1FABCD-9726-4DA4-8D1D-8BA27006DCBF}" destId="{3C74526F-0C44-44CD-BE1C-57C784EC639E}" srcOrd="0" destOrd="0" presId="urn:microsoft.com/office/officeart/2005/8/layout/vProcess5"/>
    <dgm:cxn modelId="{07B9C15F-5782-45E1-BD77-0F76B08BAF57}" type="presParOf" srcId="{CE1FABCD-9726-4DA4-8D1D-8BA27006DCBF}" destId="{B427E28B-0E54-4697-8743-6A130606238C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D76FDD-C153-436D-AE3B-E357F3D208B9}">
      <dsp:nvSpPr>
        <dsp:cNvPr id="0" name=""/>
        <dsp:cNvSpPr/>
      </dsp:nvSpPr>
      <dsp:spPr>
        <a:xfrm>
          <a:off x="0" y="128584"/>
          <a:ext cx="5141912" cy="16782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Δραστηριότητα: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i="0" kern="1200" baseline="0" dirty="0"/>
            <a:t>μια πραγματική </a:t>
          </a:r>
          <a:r>
            <a:rPr lang="el-GR" sz="2000" b="1" i="0" kern="1200" baseline="0" dirty="0"/>
            <a:t>επικοινωνιακή πράξη </a:t>
          </a:r>
          <a:r>
            <a:rPr lang="el-GR" sz="2000" b="0" i="0" kern="1200" baseline="0" dirty="0"/>
            <a:t>της ανθρώπινης καθημερινότητας </a:t>
          </a:r>
          <a:endParaRPr lang="en-US" sz="2000" kern="1200" dirty="0"/>
        </a:p>
      </dsp:txBody>
      <dsp:txXfrm>
        <a:off x="81924" y="210508"/>
        <a:ext cx="4978064" cy="1514370"/>
      </dsp:txXfrm>
    </dsp:sp>
    <dsp:sp modelId="{86668DBE-E9C5-4395-A126-C5F195845AC1}">
      <dsp:nvSpPr>
        <dsp:cNvPr id="0" name=""/>
        <dsp:cNvSpPr/>
      </dsp:nvSpPr>
      <dsp:spPr>
        <a:xfrm>
          <a:off x="0" y="1864403"/>
          <a:ext cx="5141912" cy="1678218"/>
        </a:xfrm>
        <a:prstGeom prst="round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i="0" kern="1200" baseline="0"/>
            <a:t>απολήγει σε ένα </a:t>
          </a:r>
          <a:r>
            <a:rPr lang="el-GR" sz="2000" b="1" i="0" kern="1200" baseline="0"/>
            <a:t>αυθεντικό γλωσσικό ή άλλο προϊόν</a:t>
          </a:r>
          <a:r>
            <a:rPr lang="el-GR" sz="2000" b="0" i="0" kern="1200" baseline="0"/>
            <a:t>.</a:t>
          </a:r>
          <a:endParaRPr lang="en-US" sz="2000" kern="1200"/>
        </a:p>
      </dsp:txBody>
      <dsp:txXfrm>
        <a:off x="81924" y="1946327"/>
        <a:ext cx="4978064" cy="1514370"/>
      </dsp:txXfrm>
    </dsp:sp>
    <dsp:sp modelId="{02EFD6FA-758F-4707-A105-9259440C581C}">
      <dsp:nvSpPr>
        <dsp:cNvPr id="0" name=""/>
        <dsp:cNvSpPr/>
      </dsp:nvSpPr>
      <dsp:spPr>
        <a:xfrm>
          <a:off x="0" y="3600221"/>
          <a:ext cx="5141912" cy="1678218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/>
            <a:t>δ</a:t>
          </a:r>
          <a:r>
            <a:rPr lang="el-GR" sz="2000" b="1" i="0" kern="1200" baseline="0"/>
            <a:t>ίνει έμφαση όχι στο τι αλλά στο πώς </a:t>
          </a:r>
          <a:r>
            <a:rPr lang="el-GR" sz="2000" b="0" i="0" kern="1200" baseline="0"/>
            <a:t>θα μάθουν και προβλέπει σκόπιμες επικοινωνιακές δραστηριότητες όπου οι μαθητές/τριες πειραματίζονται με τον γλωσσικό κώδικα.</a:t>
          </a:r>
          <a:endParaRPr lang="en-US" sz="2000" kern="1200"/>
        </a:p>
      </dsp:txBody>
      <dsp:txXfrm>
        <a:off x="81924" y="3682145"/>
        <a:ext cx="4978064" cy="151437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4F79F-E287-4D7E-BD6E-C6D93E38685D}">
      <dsp:nvSpPr>
        <dsp:cNvPr id="0" name=""/>
        <dsp:cNvSpPr/>
      </dsp:nvSpPr>
      <dsp:spPr>
        <a:xfrm>
          <a:off x="0" y="0"/>
          <a:ext cx="4370625" cy="24331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i="0" kern="1200" baseline="0"/>
            <a:t>Οι μαθητές/-τριες εφαρμόζουν τις νέες γνώσεις </a:t>
          </a:r>
          <a:r>
            <a:rPr lang="el-GR" sz="1800" b="1" i="0" kern="1200" baseline="0"/>
            <a:t>σε νέα περιβάλλοντα </a:t>
          </a:r>
          <a:endParaRPr lang="en-US" sz="1800" kern="1200"/>
        </a:p>
      </dsp:txBody>
      <dsp:txXfrm>
        <a:off x="58528" y="58528"/>
        <a:ext cx="1881236" cy="2316105"/>
      </dsp:txXfrm>
    </dsp:sp>
    <dsp:sp modelId="{D9FFCFB0-A922-4D33-9CD3-0C1DB3CA7027}">
      <dsp:nvSpPr>
        <dsp:cNvPr id="0" name=""/>
        <dsp:cNvSpPr/>
      </dsp:nvSpPr>
      <dsp:spPr>
        <a:xfrm>
          <a:off x="771286" y="2973863"/>
          <a:ext cx="4370625" cy="2433161"/>
        </a:xfrm>
        <a:prstGeom prst="roundRect">
          <a:avLst>
            <a:gd name="adj" fmla="val 10000"/>
          </a:avLst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i="0" kern="1200" baseline="0"/>
            <a:t>και </a:t>
          </a:r>
          <a:r>
            <a:rPr lang="el-GR" sz="1800" b="1" i="0" kern="1200" baseline="0"/>
            <a:t>αξιολογείται η ικανότητά τους </a:t>
          </a:r>
          <a:r>
            <a:rPr lang="el-GR" sz="1800" b="0" i="0" kern="1200" baseline="0"/>
            <a:t>να μεταφέρουν το μαθησιακό κεκτημένο σε νέες καταστάσεις.</a:t>
          </a:r>
          <a:endParaRPr lang="en-US" sz="1800" kern="1200"/>
        </a:p>
      </dsp:txBody>
      <dsp:txXfrm>
        <a:off x="830385" y="3032962"/>
        <a:ext cx="1899585" cy="2314963"/>
      </dsp:txXfrm>
    </dsp:sp>
    <dsp:sp modelId="{D14B6E9A-25C3-41E5-884D-E275EFDC451E}">
      <dsp:nvSpPr>
        <dsp:cNvPr id="0" name=""/>
        <dsp:cNvSpPr/>
      </dsp:nvSpPr>
      <dsp:spPr>
        <a:xfrm>
          <a:off x="2789070" y="1912735"/>
          <a:ext cx="1581554" cy="158155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3144920" y="1912735"/>
        <a:ext cx="869854" cy="11901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06C2F-0A7A-41A2-8E79-293C4E7A163C}">
      <dsp:nvSpPr>
        <dsp:cNvPr id="0" name=""/>
        <dsp:cNvSpPr/>
      </dsp:nvSpPr>
      <dsp:spPr>
        <a:xfrm>
          <a:off x="28149" y="284648"/>
          <a:ext cx="4403192" cy="2554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06F9D0-98B0-4A71-9222-20D6DD3B2060}">
      <dsp:nvSpPr>
        <dsp:cNvPr id="0" name=""/>
        <dsp:cNvSpPr/>
      </dsp:nvSpPr>
      <dsp:spPr>
        <a:xfrm>
          <a:off x="441683" y="677505"/>
          <a:ext cx="4403192" cy="2554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i="0" kern="1200" baseline="0" dirty="0"/>
            <a:t>-Εισάγεται και διερευνάται το θέμα </a:t>
          </a:r>
        </a:p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i="0" kern="1200" baseline="0" dirty="0"/>
            <a:t>-Κινητοποιείται το ενδιαφέρον των μαθητών για τη δραστηριότητα</a:t>
          </a:r>
        </a:p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i="0" kern="1200" baseline="0" dirty="0"/>
            <a:t>-Ενεργοποιούνται χρήσιμα γλωσσικά στοιχεία </a:t>
          </a:r>
        </a:p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i="0" kern="1200" baseline="0" dirty="0"/>
            <a:t>-Ανακοινώνεται το περιεχόμενό της. </a:t>
          </a:r>
          <a:endParaRPr lang="en-US" sz="2000" b="0" kern="1200" dirty="0"/>
        </a:p>
      </dsp:txBody>
      <dsp:txXfrm>
        <a:off x="516515" y="752337"/>
        <a:ext cx="4253528" cy="2405301"/>
      </dsp:txXfrm>
    </dsp:sp>
    <dsp:sp modelId="{CD02E8FB-73B9-4820-AAC6-1371F1036687}">
      <dsp:nvSpPr>
        <dsp:cNvPr id="0" name=""/>
        <dsp:cNvSpPr/>
      </dsp:nvSpPr>
      <dsp:spPr>
        <a:xfrm>
          <a:off x="5234962" y="308092"/>
          <a:ext cx="4405202" cy="2608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48919C-3E2A-4E41-B713-4E61375D6EBD}">
      <dsp:nvSpPr>
        <dsp:cNvPr id="0" name=""/>
        <dsp:cNvSpPr/>
      </dsp:nvSpPr>
      <dsp:spPr>
        <a:xfrm>
          <a:off x="5648495" y="700949"/>
          <a:ext cx="4405202" cy="2608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i="0" kern="1200" baseline="0" dirty="0"/>
            <a:t>Ο εκπαιδευτικός </a:t>
          </a:r>
          <a:r>
            <a:rPr lang="el-GR" sz="2000" b="1" i="0" kern="1200" baseline="0" dirty="0"/>
            <a:t>επεξηγεί τον τρόπο εκτέλεσής </a:t>
          </a:r>
          <a:r>
            <a:rPr lang="el-GR" sz="2000" b="0" i="0" kern="1200" baseline="0" dirty="0"/>
            <a:t>της και προαιρετικά παρουσιάζει ένα </a:t>
          </a:r>
          <a:r>
            <a:rPr lang="el-GR" sz="2000" b="1" i="0" kern="1200" baseline="0" dirty="0"/>
            <a:t>παράδειγμα</a:t>
          </a:r>
          <a:r>
            <a:rPr lang="el-GR" sz="2000" b="0" i="0" kern="1200" baseline="0" dirty="0"/>
            <a:t> εφαρμογής της.</a:t>
          </a:r>
          <a:endParaRPr lang="en-US" sz="2000" kern="1200" dirty="0"/>
        </a:p>
      </dsp:txBody>
      <dsp:txXfrm>
        <a:off x="5724904" y="777358"/>
        <a:ext cx="4252384" cy="24559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ED1A57-5118-465B-B2D6-F2AD9EC64655}">
      <dsp:nvSpPr>
        <dsp:cNvPr id="0" name=""/>
        <dsp:cNvSpPr/>
      </dsp:nvSpPr>
      <dsp:spPr>
        <a:xfrm>
          <a:off x="0" y="191985"/>
          <a:ext cx="7432887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07B62-12D8-4C74-8F6A-23063BE9FDA8}">
      <dsp:nvSpPr>
        <dsp:cNvPr id="0" name=""/>
        <dsp:cNvSpPr/>
      </dsp:nvSpPr>
      <dsp:spPr>
        <a:xfrm>
          <a:off x="371644" y="59145"/>
          <a:ext cx="5203020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662" tIns="0" rIns="19666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1" kern="1200" dirty="0"/>
            <a:t>Διακρίνεται σε τρία στάδια: </a:t>
          </a:r>
          <a:endParaRPr lang="en-US" sz="1400" b="1" kern="1200" dirty="0"/>
        </a:p>
      </dsp:txBody>
      <dsp:txXfrm>
        <a:off x="384613" y="72114"/>
        <a:ext cx="5177082" cy="239742"/>
      </dsp:txXfrm>
    </dsp:sp>
    <dsp:sp modelId="{7EA89064-D9BF-408B-A425-50329DDEEC41}">
      <dsp:nvSpPr>
        <dsp:cNvPr id="0" name=""/>
        <dsp:cNvSpPr/>
      </dsp:nvSpPr>
      <dsp:spPr>
        <a:xfrm>
          <a:off x="0" y="600225"/>
          <a:ext cx="7432887" cy="15968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35930"/>
              <a:satOff val="-14509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6875" tIns="187452" rIns="576875" bIns="128016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800" kern="1200" dirty="0"/>
            <a:t>οι μαθητές εκτελούν τη δραστηριότητα </a:t>
          </a:r>
          <a:r>
            <a:rPr lang="el-GR" sz="1800" b="1" kern="1200" dirty="0" err="1"/>
            <a:t>αλληλεπιδρώντας</a:t>
          </a:r>
          <a:r>
            <a:rPr lang="el-GR" sz="1800" b="1" kern="1200" dirty="0"/>
            <a:t> σε ομάδες </a:t>
          </a:r>
          <a:r>
            <a:rPr lang="el-GR" sz="1800" kern="1200" dirty="0"/>
            <a:t>και αξιοποιώντας το γλωσσικό περιεχόμενο που τους παρέχεται και τις ιδιαίτερες γλωσσικές γνώσεις, δεξιότητες και εμπειρίες τους. </a:t>
          </a:r>
          <a:r>
            <a:rPr lang="el-GR" sz="1800" b="1" kern="1200" dirty="0"/>
            <a:t>Ο εκπαιδευτικός παρακολουθεί διακριτικά </a:t>
          </a:r>
          <a:r>
            <a:rPr lang="el-GR" sz="1800" kern="1200" dirty="0"/>
            <a:t>και ενθαρρύνει τον πειραματισμό με τη γλώσσα αποφεύγοντας διορθωτικές παρεμβάσεις</a:t>
          </a:r>
          <a:r>
            <a:rPr lang="el-GR" sz="1600" kern="1200" dirty="0"/>
            <a:t>.</a:t>
          </a:r>
          <a:endParaRPr lang="en-US" sz="1600" kern="1200" dirty="0"/>
        </a:p>
      </dsp:txBody>
      <dsp:txXfrm>
        <a:off x="0" y="600225"/>
        <a:ext cx="7432887" cy="1596898"/>
      </dsp:txXfrm>
    </dsp:sp>
    <dsp:sp modelId="{8354C4F1-1AA1-4F45-BDF9-0AA14C8BA7FA}">
      <dsp:nvSpPr>
        <dsp:cNvPr id="0" name=""/>
        <dsp:cNvSpPr/>
      </dsp:nvSpPr>
      <dsp:spPr>
        <a:xfrm>
          <a:off x="371644" y="467385"/>
          <a:ext cx="5203020" cy="265680"/>
        </a:xfrm>
        <a:prstGeom prst="round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662" tIns="0" rIns="19666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α) το στάδιο της δραστηριότητας, </a:t>
          </a:r>
          <a:endParaRPr lang="en-US" sz="1800" b="1" kern="1200" dirty="0"/>
        </a:p>
      </dsp:txBody>
      <dsp:txXfrm>
        <a:off x="384613" y="480354"/>
        <a:ext cx="5177082" cy="239742"/>
      </dsp:txXfrm>
    </dsp:sp>
    <dsp:sp modelId="{433B6703-33CC-44B4-8C58-A42C2AAC6226}">
      <dsp:nvSpPr>
        <dsp:cNvPr id="0" name=""/>
        <dsp:cNvSpPr/>
      </dsp:nvSpPr>
      <dsp:spPr>
        <a:xfrm>
          <a:off x="0" y="2502293"/>
          <a:ext cx="7432887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271860"/>
              <a:satOff val="-29019"/>
              <a:lumOff val="10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6875" tIns="187452" rIns="576875" bIns="128016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800" kern="1200" dirty="0"/>
            <a:t> οι μαθητές </a:t>
          </a:r>
          <a:r>
            <a:rPr lang="el-GR" sz="1800" b="1" kern="1200" dirty="0"/>
            <a:t>ετοιμάζουν τη γραπτή ή προφορική αναφορά </a:t>
          </a:r>
          <a:r>
            <a:rPr lang="el-GR" sz="1800" kern="1200" dirty="0"/>
            <a:t>τους σχετικά με τη διεκπεραίωση της δραστηριότητας και </a:t>
          </a:r>
          <a:r>
            <a:rPr lang="el-GR" sz="1800" b="1" kern="1200" dirty="0"/>
            <a:t>υποβοηθούνται με ανατροφοδότηση </a:t>
          </a:r>
          <a:r>
            <a:rPr lang="el-GR" sz="1800" kern="1200" dirty="0"/>
            <a:t>από τον εκπαιδευτικό.</a:t>
          </a:r>
          <a:endParaRPr lang="en-US" sz="1800" kern="1200" dirty="0"/>
        </a:p>
      </dsp:txBody>
      <dsp:txXfrm>
        <a:off x="0" y="2502293"/>
        <a:ext cx="7432887" cy="1304100"/>
      </dsp:txXfrm>
    </dsp:sp>
    <dsp:sp modelId="{F2BD5F17-6118-4120-BBA2-8B32830F97F2}">
      <dsp:nvSpPr>
        <dsp:cNvPr id="0" name=""/>
        <dsp:cNvSpPr/>
      </dsp:nvSpPr>
      <dsp:spPr>
        <a:xfrm>
          <a:off x="370198" y="2364419"/>
          <a:ext cx="5203020" cy="265680"/>
        </a:xfrm>
        <a:prstGeom prst="round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662" tIns="0" rIns="19666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β) το στάδιο του σχεδιασμού της αναφοράς </a:t>
          </a:r>
          <a:endParaRPr lang="en-US" sz="1800" b="1" kern="1200" dirty="0"/>
        </a:p>
      </dsp:txBody>
      <dsp:txXfrm>
        <a:off x="383167" y="2377388"/>
        <a:ext cx="5177082" cy="239742"/>
      </dsp:txXfrm>
    </dsp:sp>
    <dsp:sp modelId="{110BBE1A-1EA1-4272-9691-9B34B9141048}">
      <dsp:nvSpPr>
        <dsp:cNvPr id="0" name=""/>
        <dsp:cNvSpPr/>
      </dsp:nvSpPr>
      <dsp:spPr>
        <a:xfrm>
          <a:off x="0" y="3923249"/>
          <a:ext cx="7432887" cy="22257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6875" tIns="187452" rIns="57687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800" b="1" kern="1200" dirty="0"/>
            <a:t>οι ομάδες παρουσιάζουν την αναφορά τους στην τάξη ή ανταλλάσσουν τις αναφορές τους και συγκρίνουν τα αποτελέσματα</a:t>
          </a:r>
          <a:r>
            <a:rPr lang="el-GR" sz="1800" kern="1200" dirty="0"/>
            <a:t>. Ο εκπαιδευτικός μπορεί να </a:t>
          </a:r>
          <a:r>
            <a:rPr lang="el-GR" sz="1800" b="1" kern="1200" dirty="0"/>
            <a:t>σχολιάσει</a:t>
          </a:r>
          <a:r>
            <a:rPr lang="el-GR" sz="1800" kern="1200" dirty="0"/>
            <a:t> το περιεχόμενο των αναφορών.</a:t>
          </a:r>
          <a:endParaRPr lang="en-US" sz="1800" kern="1200" dirty="0"/>
        </a:p>
      </dsp:txBody>
      <dsp:txXfrm>
        <a:off x="0" y="3923249"/>
        <a:ext cx="7432887" cy="2225759"/>
      </dsp:txXfrm>
    </dsp:sp>
    <dsp:sp modelId="{AD38483E-4630-4EE7-B606-78EF0B3D91E8}">
      <dsp:nvSpPr>
        <dsp:cNvPr id="0" name=""/>
        <dsp:cNvSpPr/>
      </dsp:nvSpPr>
      <dsp:spPr>
        <a:xfrm>
          <a:off x="378088" y="3691699"/>
          <a:ext cx="5203020" cy="265680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662" tIns="0" rIns="19666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 γ) το στάδιο της αναφοράς</a:t>
          </a:r>
          <a:r>
            <a:rPr lang="el-GR" sz="1800" kern="1200" dirty="0"/>
            <a:t>.</a:t>
          </a:r>
          <a:endParaRPr lang="en-US" sz="1800" kern="1200" dirty="0"/>
        </a:p>
      </dsp:txBody>
      <dsp:txXfrm>
        <a:off x="391057" y="3704668"/>
        <a:ext cx="5177082" cy="2397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DD1963-333D-49E3-A5D6-DB0A092A5739}">
      <dsp:nvSpPr>
        <dsp:cNvPr id="0" name=""/>
        <dsp:cNvSpPr/>
      </dsp:nvSpPr>
      <dsp:spPr>
        <a:xfrm>
          <a:off x="5038831" y="1400468"/>
          <a:ext cx="3192696" cy="516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974"/>
              </a:lnTo>
              <a:lnTo>
                <a:pt x="3192696" y="360974"/>
              </a:lnTo>
              <a:lnTo>
                <a:pt x="3192696" y="51657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00D2E2-25A5-455D-BAA5-C081A5A8A5A9}">
      <dsp:nvSpPr>
        <dsp:cNvPr id="0" name=""/>
        <dsp:cNvSpPr/>
      </dsp:nvSpPr>
      <dsp:spPr>
        <a:xfrm>
          <a:off x="5038831" y="1400468"/>
          <a:ext cx="340009" cy="516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974"/>
              </a:lnTo>
              <a:lnTo>
                <a:pt x="340009" y="360974"/>
              </a:lnTo>
              <a:lnTo>
                <a:pt x="340009" y="51657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F5C047-7435-496C-A536-FD67FF4A4C9D}">
      <dsp:nvSpPr>
        <dsp:cNvPr id="0" name=""/>
        <dsp:cNvSpPr/>
      </dsp:nvSpPr>
      <dsp:spPr>
        <a:xfrm>
          <a:off x="3109665" y="1400468"/>
          <a:ext cx="1929166" cy="516577"/>
        </a:xfrm>
        <a:custGeom>
          <a:avLst/>
          <a:gdLst/>
          <a:ahLst/>
          <a:cxnLst/>
          <a:rect l="0" t="0" r="0" b="0"/>
          <a:pathLst>
            <a:path>
              <a:moveTo>
                <a:pt x="1929166" y="0"/>
              </a:moveTo>
              <a:lnTo>
                <a:pt x="1929166" y="360974"/>
              </a:lnTo>
              <a:lnTo>
                <a:pt x="0" y="360974"/>
              </a:lnTo>
              <a:lnTo>
                <a:pt x="0" y="51657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EA745-80CE-46CF-ADD8-54F8E220AAE5}">
      <dsp:nvSpPr>
        <dsp:cNvPr id="0" name=""/>
        <dsp:cNvSpPr/>
      </dsp:nvSpPr>
      <dsp:spPr>
        <a:xfrm>
          <a:off x="840489" y="1400468"/>
          <a:ext cx="4198342" cy="516577"/>
        </a:xfrm>
        <a:custGeom>
          <a:avLst/>
          <a:gdLst/>
          <a:ahLst/>
          <a:cxnLst/>
          <a:rect l="0" t="0" r="0" b="0"/>
          <a:pathLst>
            <a:path>
              <a:moveTo>
                <a:pt x="4198342" y="0"/>
              </a:moveTo>
              <a:lnTo>
                <a:pt x="4198342" y="360974"/>
              </a:lnTo>
              <a:lnTo>
                <a:pt x="0" y="360974"/>
              </a:lnTo>
              <a:lnTo>
                <a:pt x="0" y="51657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22E48-E251-4D2D-A867-F825252ED773}">
      <dsp:nvSpPr>
        <dsp:cNvPr id="0" name=""/>
        <dsp:cNvSpPr/>
      </dsp:nvSpPr>
      <dsp:spPr>
        <a:xfrm>
          <a:off x="900312" y="361947"/>
          <a:ext cx="2822474" cy="1130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F39D3F-C265-4674-BBC5-70D937F7F9F3}">
      <dsp:nvSpPr>
        <dsp:cNvPr id="0" name=""/>
        <dsp:cNvSpPr/>
      </dsp:nvSpPr>
      <dsp:spPr>
        <a:xfrm>
          <a:off x="1086943" y="539246"/>
          <a:ext cx="2822474" cy="11306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baseline="0" dirty="0"/>
            <a:t>Η    διδ</a:t>
          </a:r>
          <a:r>
            <a:rPr lang="el-GR" sz="1400" b="0" i="0" kern="1200" baseline="0" dirty="0"/>
            <a:t>ασκαλία επικεντρώνεται στα </a:t>
          </a:r>
          <a:r>
            <a:rPr lang="el-GR" sz="1400" b="1" i="0" kern="1200" baseline="0" dirty="0"/>
            <a:t>γλωσσικά στοιχεία </a:t>
          </a:r>
          <a:r>
            <a:rPr lang="el-GR" sz="1400" b="0" i="0" kern="1200" baseline="0" dirty="0"/>
            <a:t>που προέκυψαν κατά την επεξεργασία της δραστηριότητας και το ενδιαφέρον </a:t>
          </a:r>
          <a:r>
            <a:rPr lang="el-GR" sz="1400" b="1" i="0" kern="1200" baseline="0" dirty="0"/>
            <a:t>μετατοπίζεται από την ευχέρεια στη γλωσσική ορθότητα.</a:t>
          </a:r>
          <a:r>
            <a:rPr lang="el-GR" sz="1200" b="1" i="0" kern="1200" baseline="0" dirty="0"/>
            <a:t> </a:t>
          </a:r>
          <a:endParaRPr lang="en-US" sz="1200" b="1" kern="1200" dirty="0"/>
        </a:p>
      </dsp:txBody>
      <dsp:txXfrm>
        <a:off x="1120059" y="572362"/>
        <a:ext cx="2756242" cy="1064420"/>
      </dsp:txXfrm>
    </dsp:sp>
    <dsp:sp modelId="{6A336B5E-6F07-48A7-B09F-D4A5E90D1FF2}">
      <dsp:nvSpPr>
        <dsp:cNvPr id="0" name=""/>
        <dsp:cNvSpPr/>
      </dsp:nvSpPr>
      <dsp:spPr>
        <a:xfrm>
          <a:off x="4198994" y="333875"/>
          <a:ext cx="1679674" cy="1066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4B226-A32B-4427-A542-542F1CC43F1C}">
      <dsp:nvSpPr>
        <dsp:cNvPr id="0" name=""/>
        <dsp:cNvSpPr/>
      </dsp:nvSpPr>
      <dsp:spPr>
        <a:xfrm>
          <a:off x="4385625" y="511174"/>
          <a:ext cx="1679674" cy="1066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i="0" kern="1200" baseline="0" dirty="0"/>
            <a:t>Η φάση αυτή περιλαμβάνει δύο στάδια: </a:t>
          </a:r>
          <a:endParaRPr lang="en-US" sz="1800" kern="1200" dirty="0"/>
        </a:p>
      </dsp:txBody>
      <dsp:txXfrm>
        <a:off x="4416864" y="542413"/>
        <a:ext cx="1617196" cy="1004115"/>
      </dsp:txXfrm>
    </dsp:sp>
    <dsp:sp modelId="{BCB8EC58-8E51-4929-89FE-AC5DA264C270}">
      <dsp:nvSpPr>
        <dsp:cNvPr id="0" name=""/>
        <dsp:cNvSpPr/>
      </dsp:nvSpPr>
      <dsp:spPr>
        <a:xfrm>
          <a:off x="651" y="1917046"/>
          <a:ext cx="1679674" cy="10665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58F485-45E3-49F1-A348-834B377EEFE3}">
      <dsp:nvSpPr>
        <dsp:cNvPr id="0" name=""/>
        <dsp:cNvSpPr/>
      </dsp:nvSpPr>
      <dsp:spPr>
        <a:xfrm>
          <a:off x="187282" y="2094345"/>
          <a:ext cx="1679674" cy="1066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 baseline="0" dirty="0"/>
            <a:t>α) το στάδιο της </a:t>
          </a:r>
          <a:r>
            <a:rPr lang="el-GR" sz="1400" b="1" i="0" kern="1200" baseline="0" dirty="0"/>
            <a:t>ανάλυσης</a:t>
          </a:r>
          <a:r>
            <a:rPr lang="el-GR" sz="1400" b="0" i="0" kern="1200" baseline="0" dirty="0"/>
            <a:t> </a:t>
          </a:r>
          <a:endParaRPr lang="en-US" sz="1400" kern="1200" dirty="0"/>
        </a:p>
      </dsp:txBody>
      <dsp:txXfrm>
        <a:off x="218521" y="2125584"/>
        <a:ext cx="1617196" cy="1004115"/>
      </dsp:txXfrm>
    </dsp:sp>
    <dsp:sp modelId="{DEC4C38D-C767-42B9-8195-5B37A323138A}">
      <dsp:nvSpPr>
        <dsp:cNvPr id="0" name=""/>
        <dsp:cNvSpPr/>
      </dsp:nvSpPr>
      <dsp:spPr>
        <a:xfrm>
          <a:off x="2053587" y="1917046"/>
          <a:ext cx="2112156" cy="11615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D82A4F-8D81-4C96-B80B-7241892FD92C}">
      <dsp:nvSpPr>
        <dsp:cNvPr id="0" name=""/>
        <dsp:cNvSpPr/>
      </dsp:nvSpPr>
      <dsp:spPr>
        <a:xfrm>
          <a:off x="2240217" y="2094345"/>
          <a:ext cx="2112156" cy="1161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 baseline="0" dirty="0"/>
            <a:t>Εξετάζονται και αναλύονται συγκεκριμένα γλωσσικά στοιχεία που προέκυψαν από τις αναφορές των μαθητών.</a:t>
          </a:r>
          <a:endParaRPr lang="en-US" sz="1400" kern="1200" dirty="0"/>
        </a:p>
      </dsp:txBody>
      <dsp:txXfrm>
        <a:off x="2274238" y="2128366"/>
        <a:ext cx="2044114" cy="1093509"/>
      </dsp:txXfrm>
    </dsp:sp>
    <dsp:sp modelId="{350D0EAD-052C-406E-86FC-EF3626EF0BCF}">
      <dsp:nvSpPr>
        <dsp:cNvPr id="0" name=""/>
        <dsp:cNvSpPr/>
      </dsp:nvSpPr>
      <dsp:spPr>
        <a:xfrm>
          <a:off x="4539004" y="1917046"/>
          <a:ext cx="1679674" cy="1066593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accent4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2E09B-940F-4356-AFA4-FD2B12CBC169}">
      <dsp:nvSpPr>
        <dsp:cNvPr id="0" name=""/>
        <dsp:cNvSpPr/>
      </dsp:nvSpPr>
      <dsp:spPr>
        <a:xfrm>
          <a:off x="4725635" y="2094345"/>
          <a:ext cx="1679674" cy="1066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 baseline="0" dirty="0"/>
            <a:t> β) το στάδιο της </a:t>
          </a:r>
          <a:r>
            <a:rPr lang="el-GR" sz="1400" b="1" i="0" kern="1200" baseline="0" dirty="0"/>
            <a:t>πρακτικής εξάσκησης</a:t>
          </a:r>
          <a:r>
            <a:rPr lang="el-GR" sz="1400" b="0" i="0" kern="1200" baseline="0" dirty="0"/>
            <a:t>.</a:t>
          </a:r>
          <a:endParaRPr lang="en-US" sz="1400" kern="1200" dirty="0"/>
        </a:p>
      </dsp:txBody>
      <dsp:txXfrm>
        <a:off x="4756874" y="2125584"/>
        <a:ext cx="1617196" cy="1004115"/>
      </dsp:txXfrm>
    </dsp:sp>
    <dsp:sp modelId="{3F541A64-04A5-46D8-95F8-F4F651257B12}">
      <dsp:nvSpPr>
        <dsp:cNvPr id="0" name=""/>
        <dsp:cNvSpPr/>
      </dsp:nvSpPr>
      <dsp:spPr>
        <a:xfrm>
          <a:off x="6591939" y="1917046"/>
          <a:ext cx="3279177" cy="1089940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E8FF1-CA47-4008-A9F9-24B9F0D6AB13}">
      <dsp:nvSpPr>
        <dsp:cNvPr id="0" name=""/>
        <dsp:cNvSpPr/>
      </dsp:nvSpPr>
      <dsp:spPr>
        <a:xfrm>
          <a:off x="6778570" y="2094345"/>
          <a:ext cx="3279177" cy="10899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 baseline="0" dirty="0"/>
            <a:t> δραστηριότητες εξάσκησης των επιλεγμένων γλωσσικών στοιχείων και δομών σύμφωνα με τις ανάγκες των μαθητών και τα αποτελέσματα των αναφορών τους.</a:t>
          </a:r>
          <a:endParaRPr lang="en-US" sz="1400" kern="1200" dirty="0"/>
        </a:p>
      </dsp:txBody>
      <dsp:txXfrm>
        <a:off x="6810493" y="2126268"/>
        <a:ext cx="3215331" cy="10260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72797-B864-4D8F-871F-A3FB2FAAF813}">
      <dsp:nvSpPr>
        <dsp:cNvPr id="0" name=""/>
        <dsp:cNvSpPr/>
      </dsp:nvSpPr>
      <dsp:spPr>
        <a:xfrm>
          <a:off x="0" y="3549327"/>
          <a:ext cx="5525055" cy="23287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Η γλωσσική διδασκαλία μετατοπίζεται από την εκμάθηση της </a:t>
          </a:r>
          <a:r>
            <a:rPr lang="el-GR" sz="2700" kern="1200" dirty="0" err="1"/>
            <a:t>γραμματικοσυντακτικά</a:t>
          </a:r>
          <a:r>
            <a:rPr lang="el-GR" sz="2700" kern="1200" dirty="0"/>
            <a:t> ορθής γλώσσας προς την ανάπτυξη επικοινωνιακών δεξιοτήτων</a:t>
          </a:r>
          <a:endParaRPr lang="en-US" sz="2700" kern="1200" dirty="0"/>
        </a:p>
      </dsp:txBody>
      <dsp:txXfrm>
        <a:off x="0" y="3549327"/>
        <a:ext cx="5525055" cy="2328742"/>
      </dsp:txXfrm>
    </dsp:sp>
    <dsp:sp modelId="{D210233C-7C43-41C8-A624-039700F8B5A2}">
      <dsp:nvSpPr>
        <dsp:cNvPr id="0" name=""/>
        <dsp:cNvSpPr/>
      </dsp:nvSpPr>
      <dsp:spPr>
        <a:xfrm rot="10800000">
          <a:off x="0" y="2651"/>
          <a:ext cx="5525055" cy="3581606"/>
        </a:xfrm>
        <a:prstGeom prst="upArrowCallou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i="0" kern="1200" baseline="0" dirty="0"/>
            <a:t>Έμφαση στην ανάπτυξη του </a:t>
          </a:r>
          <a:r>
            <a:rPr lang="el-GR" sz="2000" b="1" i="0" kern="1200" baseline="0" dirty="0"/>
            <a:t>γραπτού και προφορικού λόγου </a:t>
          </a:r>
          <a:r>
            <a:rPr lang="el-GR" sz="2000" b="0" i="0" kern="1200" baseline="0" dirty="0"/>
            <a:t>ως διαύλων έκφρασης </a:t>
          </a:r>
          <a:r>
            <a:rPr lang="el-GR" sz="2000" b="0" i="0" kern="1200" baseline="0" dirty="0" err="1"/>
            <a:t>κοινωνικοπολιτισμικά</a:t>
          </a:r>
          <a:r>
            <a:rPr lang="el-GR" sz="2000" b="0" i="0" kern="1200" baseline="0" dirty="0"/>
            <a:t> πλαισιωμένων λεκτικών πράξεων και αναδεικνύει την έννοια της </a:t>
          </a:r>
          <a:r>
            <a:rPr lang="el-GR" sz="2000" b="1" i="0" kern="1200" baseline="0" dirty="0"/>
            <a:t>επικοινωνιακής ικανότητας </a:t>
          </a:r>
          <a:r>
            <a:rPr lang="el-GR" sz="2000" b="0" i="0" kern="1200" baseline="0" dirty="0"/>
            <a:t>(</a:t>
          </a:r>
          <a:r>
            <a:rPr lang="el-GR" sz="2000" b="0" i="0" kern="1200" baseline="0" dirty="0" err="1"/>
            <a:t>communicative</a:t>
          </a:r>
          <a:r>
            <a:rPr lang="el-GR" sz="2000" b="0" i="0" kern="1200" baseline="0" dirty="0"/>
            <a:t> </a:t>
          </a:r>
          <a:r>
            <a:rPr lang="el-GR" sz="2000" b="0" i="0" kern="1200" baseline="0" dirty="0" err="1"/>
            <a:t>competence</a:t>
          </a:r>
          <a:r>
            <a:rPr lang="el-GR" sz="2000" b="0" i="0" kern="1200" baseline="0" dirty="0"/>
            <a:t>) ως αντικειμενικά μετρήσιμης ικανότητας χρήσης της γλώσσας σε ποικίλες περιστάσεις επικοινωνίας.</a:t>
          </a:r>
          <a:endParaRPr lang="en-US" sz="2000" kern="1200" dirty="0"/>
        </a:p>
      </dsp:txBody>
      <dsp:txXfrm rot="10800000">
        <a:off x="0" y="2651"/>
        <a:ext cx="5525055" cy="23272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D5DC7-B93E-4846-A512-E7CDC47BDEC7}">
      <dsp:nvSpPr>
        <dsp:cNvPr id="0" name=""/>
        <dsp:cNvSpPr/>
      </dsp:nvSpPr>
      <dsp:spPr>
        <a:xfrm>
          <a:off x="0" y="132556"/>
          <a:ext cx="5141912" cy="5141912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BA94B6-5285-42E1-A582-F3091DFB2007}">
      <dsp:nvSpPr>
        <dsp:cNvPr id="0" name=""/>
        <dsp:cNvSpPr/>
      </dsp:nvSpPr>
      <dsp:spPr>
        <a:xfrm>
          <a:off x="488481" y="621038"/>
          <a:ext cx="2005345" cy="20053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i="0" kern="1200" baseline="0" dirty="0"/>
            <a:t>διαμορφώνονται οι στόχοι, </a:t>
          </a:r>
          <a:endParaRPr lang="en-US" sz="1800" kern="1200" dirty="0"/>
        </a:p>
      </dsp:txBody>
      <dsp:txXfrm>
        <a:off x="586374" y="718931"/>
        <a:ext cx="1809559" cy="1809559"/>
      </dsp:txXfrm>
    </dsp:sp>
    <dsp:sp modelId="{9870CAB0-C5C6-4FC8-A68F-CCF298EF058F}">
      <dsp:nvSpPr>
        <dsp:cNvPr id="0" name=""/>
        <dsp:cNvSpPr/>
      </dsp:nvSpPr>
      <dsp:spPr>
        <a:xfrm>
          <a:off x="2648084" y="621038"/>
          <a:ext cx="2005345" cy="200534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i="0" kern="1200" baseline="0"/>
            <a:t>προσδιορίζεται το διδακτικό περιεχόμενο </a:t>
          </a:r>
          <a:endParaRPr lang="en-US" sz="1800" kern="1200"/>
        </a:p>
      </dsp:txBody>
      <dsp:txXfrm>
        <a:off x="2745977" y="718931"/>
        <a:ext cx="1809559" cy="1809559"/>
      </dsp:txXfrm>
    </dsp:sp>
    <dsp:sp modelId="{5A232CE7-755E-4FA6-BF15-EC18562C6D51}">
      <dsp:nvSpPr>
        <dsp:cNvPr id="0" name=""/>
        <dsp:cNvSpPr/>
      </dsp:nvSpPr>
      <dsp:spPr>
        <a:xfrm>
          <a:off x="488481" y="2780641"/>
          <a:ext cx="2005345" cy="20053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i="0" kern="1200" baseline="0" dirty="0"/>
            <a:t> ανιχνεύονται οι υπάρχουσες γνώσεις των μαθητών για το επιστημονικό περιεχόμενο </a:t>
          </a:r>
          <a:endParaRPr lang="en-US" sz="1800" kern="1200" dirty="0"/>
        </a:p>
      </dsp:txBody>
      <dsp:txXfrm>
        <a:off x="586374" y="2878534"/>
        <a:ext cx="1809559" cy="1809559"/>
      </dsp:txXfrm>
    </dsp:sp>
    <dsp:sp modelId="{BB6C21FA-CE98-4D3F-A20F-525FEF9D5958}">
      <dsp:nvSpPr>
        <dsp:cNvPr id="0" name=""/>
        <dsp:cNvSpPr/>
      </dsp:nvSpPr>
      <dsp:spPr>
        <a:xfrm>
          <a:off x="2648084" y="2780641"/>
          <a:ext cx="2005345" cy="200534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i="0" kern="1200" baseline="0"/>
            <a:t>και οι γνώσεις τους στην ξένη γλώσσα που απαιτούνται για την επεξεργασία του.</a:t>
          </a:r>
          <a:endParaRPr lang="en-US" sz="1800" kern="1200"/>
        </a:p>
      </dsp:txBody>
      <dsp:txXfrm>
        <a:off x="2745977" y="2878534"/>
        <a:ext cx="1809559" cy="18095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D9134-4AC3-4095-8FE2-575A5A01C059}">
      <dsp:nvSpPr>
        <dsp:cNvPr id="0" name=""/>
        <dsp:cNvSpPr/>
      </dsp:nvSpPr>
      <dsp:spPr>
        <a:xfrm>
          <a:off x="0" y="264567"/>
          <a:ext cx="5141912" cy="15818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b="0" i="0" kern="1200" baseline="0"/>
            <a:t>παρουσιάζεται το θεματικό περιεχόμενο</a:t>
          </a:r>
          <a:endParaRPr lang="en-US" sz="2300" kern="1200"/>
        </a:p>
      </dsp:txBody>
      <dsp:txXfrm>
        <a:off x="77217" y="341784"/>
        <a:ext cx="4987478" cy="1427369"/>
      </dsp:txXfrm>
    </dsp:sp>
    <dsp:sp modelId="{1D143D65-3F57-40D2-A2F3-CBA37338D34E}">
      <dsp:nvSpPr>
        <dsp:cNvPr id="0" name=""/>
        <dsp:cNvSpPr/>
      </dsp:nvSpPr>
      <dsp:spPr>
        <a:xfrm>
          <a:off x="0" y="1912610"/>
          <a:ext cx="5141912" cy="1581803"/>
        </a:xfrm>
        <a:prstGeom prst="round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b="0" i="0" kern="1200" baseline="0"/>
            <a:t>και τα σημαντικά γλωσσικά στοιχεία που κυριαρχούν σε αυτό (π.χ. επιστημονική ορολογία, ιδιωματικές φράσεις, γραμματικές δομές κ.ά.) </a:t>
          </a:r>
          <a:endParaRPr lang="en-US" sz="2300" kern="1200"/>
        </a:p>
      </dsp:txBody>
      <dsp:txXfrm>
        <a:off x="77217" y="1989827"/>
        <a:ext cx="4987478" cy="1427369"/>
      </dsp:txXfrm>
    </dsp:sp>
    <dsp:sp modelId="{B60DFA4D-6098-4422-BE43-FB562E5A0BF0}">
      <dsp:nvSpPr>
        <dsp:cNvPr id="0" name=""/>
        <dsp:cNvSpPr/>
      </dsp:nvSpPr>
      <dsp:spPr>
        <a:xfrm>
          <a:off x="0" y="3560654"/>
          <a:ext cx="5141912" cy="1581803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b="0" i="0" kern="1200" baseline="0"/>
            <a:t>με ποικίλες στρατηγικές, τεχνικές και μέσα, ώστε να ενισχυθεί η κατανόησή του από τους μαθητές.</a:t>
          </a:r>
          <a:endParaRPr lang="en-US" sz="2300" kern="1200"/>
        </a:p>
      </dsp:txBody>
      <dsp:txXfrm>
        <a:off x="77217" y="3637871"/>
        <a:ext cx="4987478" cy="142736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200028-3AFD-423B-88E3-F333FDD6D6F1}">
      <dsp:nvSpPr>
        <dsp:cNvPr id="0" name=""/>
        <dsp:cNvSpPr/>
      </dsp:nvSpPr>
      <dsp:spPr>
        <a:xfrm>
          <a:off x="0" y="388093"/>
          <a:ext cx="5141912" cy="22866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i="0" kern="1200" baseline="0"/>
            <a:t>Οι μαθητές/-τριες εξασκούν τις νέες γνώσεις με δραστηριότητες που αξιοποιούν ισοδύναμα το επιστημονικό και το γλωσσικό περιεχόμενο </a:t>
          </a:r>
          <a:endParaRPr lang="en-US" sz="2000" kern="1200"/>
        </a:p>
      </dsp:txBody>
      <dsp:txXfrm>
        <a:off x="111623" y="499716"/>
        <a:ext cx="4918666" cy="2063372"/>
      </dsp:txXfrm>
    </dsp:sp>
    <dsp:sp modelId="{AEB8DD07-B0AA-4342-8F4F-F1BEF5D818CD}">
      <dsp:nvSpPr>
        <dsp:cNvPr id="0" name=""/>
        <dsp:cNvSpPr/>
      </dsp:nvSpPr>
      <dsp:spPr>
        <a:xfrm>
          <a:off x="0" y="2732312"/>
          <a:ext cx="5141912" cy="2286618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i="0" kern="1200" baseline="0"/>
            <a:t>αναπτύσσουν ποικίλες δεξιότητες, π.χ. ακρόαση κειμένου και συμπλήρωση πληροφοριών σε γράφημα ή πίνακα, προφορική παρουσίαση πληροφοριών μέσω οπτικού ερεθίσματος (εικόνα, γράφημα, εννοιολογικός χάρτης) κ.ά., καθώς και ανώτερες νοητικές διεργασίες.</a:t>
          </a:r>
          <a:endParaRPr lang="en-US" sz="2000" kern="1200"/>
        </a:p>
      </dsp:txBody>
      <dsp:txXfrm>
        <a:off x="111623" y="2843935"/>
        <a:ext cx="4918666" cy="20633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27E28B-0E54-4697-8743-6A130606238C}">
      <dsp:nvSpPr>
        <dsp:cNvPr id="0" name=""/>
        <dsp:cNvSpPr/>
      </dsp:nvSpPr>
      <dsp:spPr>
        <a:xfrm>
          <a:off x="0" y="1351756"/>
          <a:ext cx="5141912" cy="27035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b="0" i="0" kern="1200" baseline="0"/>
            <a:t>Ο/Η εκπαιδευτικός ανιχνεύει </a:t>
          </a:r>
          <a:endParaRPr lang="en-US" sz="29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300" b="0" i="0" kern="1200" baseline="0"/>
            <a:t>τον βαθμό στον οποίο επιτεύχθηκαν οι μαθησιακοί στόχοι 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300" b="0" i="0" kern="1200" baseline="0"/>
            <a:t>εμπλέκοντας τους μαθητές σε δραστηριότητες αξιολόγησης και αυτοαξιολόγησης.</a:t>
          </a:r>
          <a:endParaRPr lang="en-US" sz="2300" kern="1200"/>
        </a:p>
      </dsp:txBody>
      <dsp:txXfrm>
        <a:off x="79183" y="1430939"/>
        <a:ext cx="4983546" cy="25451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7565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3863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687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9565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203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8977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501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599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6253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7924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2908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039BB66-C8E8-420D-9B96-F7DCF643420C}" type="datetimeFigureOut">
              <a:rPr lang="el-GR" smtClean="0"/>
              <a:t>17/3/2025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B5CB0DA-C29A-4890-BD91-372FA3EB23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755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microsoft.com/office/2007/relationships/hdphoto" Target="../media/hdphoto3.wdp"/><Relationship Id="rId7" Type="http://schemas.openxmlformats.org/officeDocument/2006/relationships/diagramLayout" Target="../diagrams/layout6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6.xml"/><Relationship Id="rId5" Type="http://schemas.microsoft.com/office/2007/relationships/hdphoto" Target="../media/hdphoto2.wdp"/><Relationship Id="rId10" Type="http://schemas.microsoft.com/office/2007/relationships/diagramDrawing" Target="../diagrams/drawing6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microsoft.com/office/2007/relationships/hdphoto" Target="../media/hdphoto3.wdp"/><Relationship Id="rId7" Type="http://schemas.openxmlformats.org/officeDocument/2006/relationships/diagramLayout" Target="../diagrams/layout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7.xml"/><Relationship Id="rId5" Type="http://schemas.microsoft.com/office/2007/relationships/hdphoto" Target="../media/hdphoto2.wdp"/><Relationship Id="rId10" Type="http://schemas.microsoft.com/office/2007/relationships/diagramDrawing" Target="../diagrams/drawing7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microsoft.com/office/2007/relationships/hdphoto" Target="../media/hdphoto3.wdp"/><Relationship Id="rId7" Type="http://schemas.openxmlformats.org/officeDocument/2006/relationships/diagramLayout" Target="../diagrams/layout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8.xml"/><Relationship Id="rId5" Type="http://schemas.microsoft.com/office/2007/relationships/hdphoto" Target="../media/hdphoto2.wdp"/><Relationship Id="rId10" Type="http://schemas.microsoft.com/office/2007/relationships/diagramDrawing" Target="../diagrams/drawing8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9.xml"/><Relationship Id="rId3" Type="http://schemas.microsoft.com/office/2007/relationships/hdphoto" Target="../media/hdphoto3.wdp"/><Relationship Id="rId7" Type="http://schemas.openxmlformats.org/officeDocument/2006/relationships/diagramLayout" Target="../diagrams/layout9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9.xml"/><Relationship Id="rId5" Type="http://schemas.microsoft.com/office/2007/relationships/hdphoto" Target="../media/hdphoto2.wdp"/><Relationship Id="rId10" Type="http://schemas.microsoft.com/office/2007/relationships/diagramDrawing" Target="../diagrams/drawing9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0.xml"/><Relationship Id="rId3" Type="http://schemas.microsoft.com/office/2007/relationships/hdphoto" Target="../media/hdphoto3.wdp"/><Relationship Id="rId7" Type="http://schemas.openxmlformats.org/officeDocument/2006/relationships/diagramLayout" Target="../diagrams/layout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0.xml"/><Relationship Id="rId5" Type="http://schemas.microsoft.com/office/2007/relationships/hdphoto" Target="../media/hdphoto2.wdp"/><Relationship Id="rId10" Type="http://schemas.microsoft.com/office/2007/relationships/diagramDrawing" Target="../diagrams/drawing10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microsoft.com/office/2007/relationships/hdphoto" Target="../media/hdphoto3.wdp"/><Relationship Id="rId7" Type="http://schemas.openxmlformats.org/officeDocument/2006/relationships/diagramLayout" Target="../diagrams/layou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microsoft.com/office/2007/relationships/hdphoto" Target="../media/hdphoto2.wdp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microsoft.com/office/2007/relationships/hdphoto" Target="../media/hdphoto2.wdp"/><Relationship Id="rId7" Type="http://schemas.openxmlformats.org/officeDocument/2006/relationships/diagramColors" Target="../diagrams/colors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microsoft.com/office/2007/relationships/hdphoto" Target="../media/hdphoto3.wdp"/><Relationship Id="rId7" Type="http://schemas.openxmlformats.org/officeDocument/2006/relationships/diagramLayout" Target="../diagrams/layou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microsoft.com/office/2007/relationships/hdphoto" Target="../media/hdphoto2.wdp"/><Relationship Id="rId10" Type="http://schemas.microsoft.com/office/2007/relationships/diagramDrawing" Target="../diagrams/drawing3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microsoft.com/office/2007/relationships/hdphoto" Target="../media/hdphoto2.wdp"/><Relationship Id="rId7" Type="http://schemas.openxmlformats.org/officeDocument/2006/relationships/diagramColors" Target="../diagrams/colors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microsoft.com/office/2007/relationships/hdphoto" Target="../media/hdphoto3.wdp"/><Relationship Id="rId7" Type="http://schemas.openxmlformats.org/officeDocument/2006/relationships/diagramLayout" Target="../diagrams/layout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5" Type="http://schemas.microsoft.com/office/2007/relationships/hdphoto" Target="../media/hdphoto2.wdp"/><Relationship Id="rId10" Type="http://schemas.microsoft.com/office/2007/relationships/diagramDrawing" Target="../diagrams/drawing5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9B5E6-AB25-C389-CE33-E2CEF0DAE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203C2B1-3D5E-FEBE-707C-6954B3150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008041"/>
            <a:ext cx="9448800" cy="1640619"/>
          </a:xfrm>
        </p:spPr>
        <p:txBody>
          <a:bodyPr>
            <a:normAutofit lnSpcReduction="10000"/>
          </a:bodyPr>
          <a:lstStyle/>
          <a:p>
            <a:endParaRPr lang="el-GR" dirty="0"/>
          </a:p>
          <a:p>
            <a:r>
              <a:rPr lang="el-GR" sz="4000" dirty="0">
                <a:solidFill>
                  <a:srgbClr val="C00000"/>
                </a:solidFill>
              </a:rPr>
              <a:t>Διδακτικές μέθοδοι και τεχνικές για το αμφιθέατρο…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A3CF37-F9C9-D459-767C-B7F7DDD95C54}"/>
              </a:ext>
            </a:extLst>
          </p:cNvPr>
          <p:cNvSpPr txBox="1"/>
          <p:nvPr/>
        </p:nvSpPr>
        <p:spPr>
          <a:xfrm>
            <a:off x="1371599" y="5039202"/>
            <a:ext cx="9753601" cy="131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r>
              <a:rPr lang="el-GR" sz="2200" b="1" dirty="0" err="1">
                <a:solidFill>
                  <a:prstClr val="black"/>
                </a:solidFill>
                <a:latin typeface="Cambria" panose="02040503050406030204" pitchFamily="18" charset="0"/>
              </a:rPr>
              <a:t>Εμψυχώτρια</a:t>
            </a:r>
            <a:r>
              <a:rPr lang="el-GR" sz="2200" b="1" dirty="0">
                <a:solidFill>
                  <a:prstClr val="black"/>
                </a:solidFill>
                <a:latin typeface="Cambria" panose="02040503050406030204" pitchFamily="18" charset="0"/>
              </a:rPr>
              <a:t>: Μαρία </a:t>
            </a:r>
            <a:r>
              <a:rPr lang="el-GR" sz="2200" b="1" dirty="0" err="1">
                <a:solidFill>
                  <a:prstClr val="black"/>
                </a:solidFill>
                <a:latin typeface="Cambria" panose="02040503050406030204" pitchFamily="18" charset="0"/>
              </a:rPr>
              <a:t>Ξέστερνου</a:t>
            </a:r>
            <a:endParaRPr lang="el-GR" sz="2200" b="1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r>
              <a:rPr lang="el-GR" sz="2200" b="1" dirty="0">
                <a:solidFill>
                  <a:prstClr val="black"/>
                </a:solidFill>
                <a:latin typeface="Cambria" panose="02040503050406030204" pitchFamily="18" charset="0"/>
              </a:rPr>
              <a:t>Διαδικτυακή συνάντηση διδασκόντων τμήματος Φιλολογίας ΠΑΠΕΛ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r>
              <a:rPr lang="el-GR" sz="2200" b="1" dirty="0">
                <a:solidFill>
                  <a:prstClr val="black"/>
                </a:solidFill>
                <a:latin typeface="Cambria" panose="02040503050406030204" pitchFamily="18" charset="0"/>
              </a:rPr>
              <a:t>						17 Μαρτίου 2025</a:t>
            </a:r>
            <a:endParaRPr kumimoji="0" lang="el-GR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9199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F7C05D80-6463-83D7-3A47-C8BAC5415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l-GR" sz="2600">
                <a:solidFill>
                  <a:srgbClr val="FFFFFF"/>
                </a:solidFill>
              </a:rPr>
              <a:t>Φαση 4: Εμπεδωση και δημιουργικη γλωσσικη χρηση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5D9F31-4094-E680-F10A-27630E4D3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el-GR" b="0" i="0" u="none" strike="noStrike" baseline="0" dirty="0">
                <a:latin typeface="Calibri" panose="020F0502020204030204" pitchFamily="34" charset="0"/>
              </a:rPr>
              <a:t>ο/η εκπαιδευτικός ενθαρρύνει τους μαθητές να χρησιμοποιήσουν το μαθησιακό κεκτημένο </a:t>
            </a:r>
            <a:r>
              <a:rPr lang="el-GR" b="1" i="0" u="none" strike="noStrike" baseline="0" dirty="0">
                <a:latin typeface="Calibri" panose="020F0502020204030204" pitchFamily="34" charset="0"/>
              </a:rPr>
              <a:t>σε νέες πραγματικές περιστάσεις επικοινωνίας</a:t>
            </a:r>
            <a:r>
              <a:rPr lang="el-GR" b="0" i="0" u="none" strike="noStrike" baseline="0" dirty="0">
                <a:latin typeface="Calibri" panose="020F0502020204030204" pitchFamily="34" charset="0"/>
              </a:rPr>
              <a:t>. Οι δραστηριότητες προάγουν τη δημιουργική χρήση της γλώσσας, την παραγωγή αυθεντικών προϊόντων λόγου, την ομαδική συνεργασία και την περαιτέρω ανάπτυξη επικοινωνιακών δεξιοτήτων.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0215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D2AEDCB-3859-4EAD-AA65-4BDD2802A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2AA709-28A2-4289-A11E-FD3AA53F0B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08D5D4-689C-423B-9974-4733A30A4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8C80965-E53C-42AD-1A31-09059A7F2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7672" y="1060704"/>
            <a:ext cx="3630168" cy="4736592"/>
          </a:xfrm>
        </p:spPr>
        <p:txBody>
          <a:bodyPr>
            <a:normAutofit/>
          </a:bodyPr>
          <a:lstStyle/>
          <a:p>
            <a:r>
              <a:rPr lang="el-GR" sz="3100" b="1" i="0" u="none" strike="noStrike" baseline="0" dirty="0" err="1">
                <a:solidFill>
                  <a:schemeClr val="bg1"/>
                </a:solidFill>
                <a:latin typeface="Calibri,Bold"/>
              </a:rPr>
              <a:t>Διδασκαλια</a:t>
            </a:r>
            <a:r>
              <a:rPr lang="el-GR" sz="3100" b="1" i="0" u="none" strike="noStrike" baseline="0" dirty="0">
                <a:solidFill>
                  <a:schemeClr val="bg1"/>
                </a:solidFill>
                <a:latin typeface="Calibri,Bold"/>
              </a:rPr>
              <a:t> με </a:t>
            </a:r>
            <a:r>
              <a:rPr lang="el-GR" sz="3100" b="1" i="0" u="none" strike="noStrike" baseline="0" dirty="0" err="1">
                <a:solidFill>
                  <a:schemeClr val="bg1"/>
                </a:solidFill>
                <a:latin typeface="Calibri,Bold"/>
              </a:rPr>
              <a:t>Συνδυασμενη</a:t>
            </a:r>
            <a:r>
              <a:rPr lang="el-GR" sz="3100" b="1" i="0" u="none" strike="noStrike" baseline="0" dirty="0">
                <a:solidFill>
                  <a:schemeClr val="bg1"/>
                </a:solidFill>
                <a:latin typeface="Calibri,Bold"/>
              </a:rPr>
              <a:t> </a:t>
            </a:r>
            <a:r>
              <a:rPr lang="el-GR" sz="3100" b="1" i="0" u="none" strike="noStrike" baseline="0" dirty="0" err="1">
                <a:solidFill>
                  <a:schemeClr val="bg1"/>
                </a:solidFill>
                <a:latin typeface="Calibri,Bold"/>
              </a:rPr>
              <a:t>Εκμαθηση</a:t>
            </a:r>
            <a:r>
              <a:rPr lang="el-GR" sz="3100" b="1" i="0" u="none" strike="noStrike" baseline="0" dirty="0">
                <a:solidFill>
                  <a:schemeClr val="bg1"/>
                </a:solidFill>
                <a:latin typeface="Calibri,Bold"/>
              </a:rPr>
              <a:t> </a:t>
            </a:r>
            <a:r>
              <a:rPr lang="el-GR" sz="3100" b="1" i="0" u="none" strike="noStrike" baseline="0" dirty="0" err="1">
                <a:solidFill>
                  <a:schemeClr val="bg1"/>
                </a:solidFill>
                <a:latin typeface="Calibri,Bold"/>
              </a:rPr>
              <a:t>Επιστημονικου</a:t>
            </a:r>
            <a:r>
              <a:rPr lang="el-GR" sz="3100" b="1" i="0" u="none" strike="noStrike" baseline="0" dirty="0">
                <a:solidFill>
                  <a:schemeClr val="bg1"/>
                </a:solidFill>
                <a:latin typeface="Calibri,Bold"/>
              </a:rPr>
              <a:t> </a:t>
            </a:r>
            <a:r>
              <a:rPr lang="el-GR" sz="3100" b="1" i="0" u="none" strike="noStrike" baseline="0" dirty="0" err="1">
                <a:solidFill>
                  <a:schemeClr val="bg1"/>
                </a:solidFill>
                <a:latin typeface="Calibri,Bold"/>
              </a:rPr>
              <a:t>Αντικειμενου</a:t>
            </a:r>
            <a:r>
              <a:rPr lang="el-GR" sz="3100" b="1" i="0" u="none" strike="noStrike" baseline="0" dirty="0">
                <a:solidFill>
                  <a:schemeClr val="bg1"/>
                </a:solidFill>
                <a:latin typeface="Calibri,Bold"/>
              </a:rPr>
              <a:t> και </a:t>
            </a:r>
            <a:r>
              <a:rPr lang="el-GR" sz="3100" b="1" i="0" u="none" strike="noStrike" baseline="0" dirty="0" err="1">
                <a:solidFill>
                  <a:schemeClr val="bg1"/>
                </a:solidFill>
                <a:latin typeface="Calibri,Bold"/>
              </a:rPr>
              <a:t>Ξενης</a:t>
            </a:r>
            <a:br>
              <a:rPr lang="el-GR" sz="3100" b="1" i="0" u="none" strike="noStrike" baseline="0" dirty="0">
                <a:solidFill>
                  <a:schemeClr val="bg1"/>
                </a:solidFill>
                <a:latin typeface="Calibri,Bold"/>
              </a:rPr>
            </a:br>
            <a:r>
              <a:rPr lang="en-US" sz="3100" b="1" i="0" u="none" strike="noStrike" baseline="0" dirty="0" err="1">
                <a:solidFill>
                  <a:schemeClr val="bg1"/>
                </a:solidFill>
                <a:latin typeface="Calibri,Bold"/>
              </a:rPr>
              <a:t>Γλ</a:t>
            </a:r>
            <a:r>
              <a:rPr lang="el-GR" sz="3100" b="1" i="0" u="none" strike="noStrike" baseline="0" dirty="0">
                <a:solidFill>
                  <a:schemeClr val="bg1"/>
                </a:solidFill>
                <a:latin typeface="Calibri,Bold"/>
              </a:rPr>
              <a:t>ω</a:t>
            </a:r>
            <a:r>
              <a:rPr lang="en-US" sz="3100" b="1" i="0" u="none" strike="noStrike" baseline="0" dirty="0" err="1">
                <a:solidFill>
                  <a:schemeClr val="bg1"/>
                </a:solidFill>
                <a:latin typeface="Calibri,Bold"/>
              </a:rPr>
              <a:t>σσ</a:t>
            </a:r>
            <a:r>
              <a:rPr lang="en-US" sz="3100" b="1" i="0" u="none" strike="noStrike" baseline="0" dirty="0">
                <a:solidFill>
                  <a:schemeClr val="bg1"/>
                </a:solidFill>
                <a:latin typeface="Calibri,Bold"/>
              </a:rPr>
              <a:t>ας (Content and Language Integrated Learning / CLIL)</a:t>
            </a:r>
            <a:endParaRPr lang="el-GR" sz="3100" dirty="0">
              <a:solidFill>
                <a:schemeClr val="bg1"/>
              </a:solidFill>
            </a:endParaRPr>
          </a:p>
        </p:txBody>
      </p:sp>
      <p:sp>
        <p:nvSpPr>
          <p:cNvPr id="17" name="Θέση περιεχομένου 2">
            <a:extLst>
              <a:ext uri="{FF2B5EF4-FFF2-40B4-BE49-F238E27FC236}">
                <a16:creationId xmlns:a16="http://schemas.microsoft.com/office/drawing/2014/main" id="{4CBC81BC-07FB-7970-4E66-31FA9648D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8284" y="1060704"/>
            <a:ext cx="5093110" cy="4736592"/>
          </a:xfrm>
        </p:spPr>
        <p:txBody>
          <a:bodyPr anchor="ctr">
            <a:normAutofit/>
          </a:bodyPr>
          <a:lstStyle/>
          <a:p>
            <a:r>
              <a:rPr lang="el-GR" sz="1800"/>
              <a:t>Ολοκληρωμένη ή Ενιαία ή Συνδυασμένη ή Ολιστική ή Ενσωματωμένη Εκμάθηση Επιστημονικού Αντικειμένου και Ξένης Γλώσσας. </a:t>
            </a:r>
          </a:p>
          <a:p>
            <a:r>
              <a:rPr lang="el-GR" sz="1800"/>
              <a:t>Η μέθοδος CLIL αποβλέπει στη διδασκαλία ενός γνωστικού αντικειμένου </a:t>
            </a:r>
            <a:r>
              <a:rPr lang="el-GR" sz="1800" b="1"/>
              <a:t>μέσω μιας γλώσσας διαφορετικής από τη μητρική γλώσσα των μαθητών/τριών</a:t>
            </a:r>
            <a:r>
              <a:rPr lang="el-GR" sz="1800"/>
              <a:t>, κυρίως της αγγλικής ως σύγχρονης lingua franca και στην παράλληλη και ισόρροπη διδασκαλία της συγκεκριμένης ξένης γλώσσας. </a:t>
            </a:r>
          </a:p>
          <a:p>
            <a:r>
              <a:rPr lang="el-GR" sz="1800"/>
              <a:t>Η ξένη γλώσσα </a:t>
            </a:r>
            <a:r>
              <a:rPr lang="el-GR" sz="1800" b="1"/>
              <a:t>μετατρέπεται από αντικείμενο μάθησης σε μέσο απόκτησης γνώσεων </a:t>
            </a:r>
            <a:r>
              <a:rPr lang="el-GR" sz="1800"/>
              <a:t>και δεξιοτήτων σε μια άλλη γνωστική περιοχή αλλά και στον ξένο κώδικα.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A8673E8-250A-46DB-9A53-00144B5AB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7921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E9EA309-209C-B859-C89C-15ED45898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l-GR" sz="2600">
                <a:solidFill>
                  <a:srgbClr val="FFFFFF"/>
                </a:solidFill>
              </a:rPr>
              <a:t>ΦΑση 1: Προετοιμασια για την προσληψη του περιεχομενου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D1CAF050-E94B-0DBA-D1BB-B97E329EF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8268308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698809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114FB2F-EF87-FAD6-549F-17BA02B1D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l-GR" sz="2600">
                <a:solidFill>
                  <a:srgbClr val="FFFFFF"/>
                </a:solidFill>
              </a:rPr>
              <a:t>ΦΑση 2: ΠαρουσΙαση του περιεχομΕνου.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9BBA6653-F734-EB3A-52B5-178DCB5252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051322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659781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BADDDDD-ADE9-8E9B-9487-23376E2AF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l-GR" sz="3000">
                <a:solidFill>
                  <a:srgbClr val="FFFFFF"/>
                </a:solidFill>
              </a:rPr>
              <a:t>ΦΑση 3: ΕξΑσκηση.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4F758DCE-D989-4D51-2AB1-1D1BC15BA4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697575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626228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395D3FA-F4E5-EB53-D8C1-420CF3EDC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l-GR" sz="3000">
                <a:solidFill>
                  <a:srgbClr val="FFFFFF"/>
                </a:solidFill>
              </a:rPr>
              <a:t>ΦΑση 4: ΑξιολΟγηση του μαθΗματος.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55F8F0E1-F09F-C3C4-F390-026809A15A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898017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094003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4B4FC33-82A5-0D0E-BECB-013CE560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l-GR" sz="3000">
                <a:solidFill>
                  <a:srgbClr val="FFFFFF"/>
                </a:solidFill>
              </a:rPr>
              <a:t>ΦΑση 5: ΕπΕκταση.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6" name="Θέση περιεχομένου 2">
            <a:extLst>
              <a:ext uri="{FF2B5EF4-FFF2-40B4-BE49-F238E27FC236}">
                <a16:creationId xmlns:a16="http://schemas.microsoft.com/office/drawing/2014/main" id="{42B19F24-6FC7-7BEF-1CC1-1E3D8BAA50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349422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4137026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59F4694C-61CB-A86C-79FF-50D938BD1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l-GR" sz="2100" b="1" i="0" u="none" strike="noStrike" baseline="0">
                <a:solidFill>
                  <a:srgbClr val="FFFFFF"/>
                </a:solidFill>
                <a:latin typeface="Calibri,Bold"/>
              </a:rPr>
              <a:t>ΔραστηριοκεντρικΗ μΕθοδος (</a:t>
            </a:r>
            <a:r>
              <a:rPr lang="en-GB" sz="2100" b="1" i="0" u="none" strike="noStrike" baseline="0">
                <a:solidFill>
                  <a:srgbClr val="FFFFFF"/>
                </a:solidFill>
                <a:latin typeface="Calibri,Bold"/>
              </a:rPr>
              <a:t>Task-based learning)</a:t>
            </a:r>
            <a:endParaRPr lang="el-GR" sz="2100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B4F45817-11B5-7185-859F-183A578ABB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069140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029966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FEC2ED-19AB-0F4A-007A-A4560C40F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l-GR" sz="3400" dirty="0" err="1"/>
              <a:t>ΦΑση</a:t>
            </a:r>
            <a:r>
              <a:rPr lang="el-GR" sz="3400" dirty="0"/>
              <a:t> 1: </a:t>
            </a:r>
            <a:br>
              <a:rPr lang="el-GR" sz="3400" dirty="0"/>
            </a:br>
            <a:r>
              <a:rPr lang="el-GR" sz="3400" b="1" dirty="0" err="1"/>
              <a:t>ΠροετοιμασΙα</a:t>
            </a:r>
            <a:r>
              <a:rPr lang="el-GR" sz="3400" b="1" dirty="0"/>
              <a:t> για τη </a:t>
            </a:r>
            <a:r>
              <a:rPr lang="el-GR" sz="3400" b="1" dirty="0" err="1"/>
              <a:t>δραστηριΟτητα</a:t>
            </a:r>
            <a:br>
              <a:rPr lang="el-GR" sz="3400" dirty="0"/>
            </a:br>
            <a:r>
              <a:rPr lang="el-GR" sz="3400" dirty="0"/>
              <a:t> (</a:t>
            </a:r>
            <a:r>
              <a:rPr lang="el-GR" sz="3400" dirty="0" err="1"/>
              <a:t>pre-task</a:t>
            </a:r>
            <a:r>
              <a:rPr lang="el-GR" sz="3400" dirty="0"/>
              <a:t>).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E3D61B75-1D18-DB5A-A2E2-E0B8225B8B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8905790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9038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563E8E5-F6D6-73BC-D379-D51D0357E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l-GR" sz="2300">
                <a:solidFill>
                  <a:srgbClr val="FFFFFF"/>
                </a:solidFill>
              </a:rPr>
              <a:t>ΦΑση 2: Η δραστηριΟτητα (task).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5CFEA3D9-54E5-736E-755B-83A45BE9B9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31429"/>
              </p:ext>
            </p:extLst>
          </p:nvPr>
        </p:nvGraphicFramePr>
        <p:xfrm>
          <a:off x="4374800" y="106017"/>
          <a:ext cx="7432887" cy="6149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468844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D62165-68CF-A25F-27BD-89C3F181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l-GR" dirty="0" err="1"/>
              <a:t>ΦΑση</a:t>
            </a:r>
            <a:r>
              <a:rPr lang="el-GR" dirty="0"/>
              <a:t> 3: Η </a:t>
            </a:r>
            <a:r>
              <a:rPr lang="el-GR" dirty="0" err="1"/>
              <a:t>γλωσσικΗ</a:t>
            </a:r>
            <a:r>
              <a:rPr lang="el-GR" dirty="0"/>
              <a:t> </a:t>
            </a:r>
            <a:r>
              <a:rPr lang="el-GR" dirty="0" err="1"/>
              <a:t>εστΙαση</a:t>
            </a:r>
            <a:r>
              <a:rPr lang="el-GR" dirty="0"/>
              <a:t>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88100F5B-A4A0-1435-E035-B880BC84A3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045500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4879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86C286D-D0CB-D933-2B1D-2431484FE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l-GR" sz="2300" b="1" i="0" u="none" strike="noStrike" baseline="0" dirty="0" err="1">
                <a:solidFill>
                  <a:srgbClr val="FFFFFF"/>
                </a:solidFill>
                <a:latin typeface="Calibri,Bold"/>
              </a:rPr>
              <a:t>ΕπικοινωνιακΗ</a:t>
            </a:r>
            <a:r>
              <a:rPr lang="el-GR" sz="2300" b="1" i="0" u="none" strike="noStrike" baseline="0" dirty="0">
                <a:solidFill>
                  <a:srgbClr val="FFFFFF"/>
                </a:solidFill>
                <a:latin typeface="Calibri,Bold"/>
              </a:rPr>
              <a:t> </a:t>
            </a:r>
            <a:r>
              <a:rPr lang="el-GR" sz="2300" b="1" i="0" u="none" strike="noStrike" baseline="0" dirty="0" err="1">
                <a:solidFill>
                  <a:srgbClr val="FFFFFF"/>
                </a:solidFill>
                <a:latin typeface="Calibri,Bold"/>
              </a:rPr>
              <a:t>προσΕγγιση</a:t>
            </a:r>
            <a:r>
              <a:rPr lang="el-GR" sz="2300" b="1" i="0" u="none" strike="noStrike" baseline="0" dirty="0">
                <a:solidFill>
                  <a:srgbClr val="FFFFFF"/>
                </a:solidFill>
                <a:latin typeface="Calibri,Bold"/>
              </a:rPr>
              <a:t> (</a:t>
            </a:r>
            <a:r>
              <a:rPr lang="el-GR" sz="2300" b="1" i="0" u="none" strike="noStrike" baseline="0" dirty="0" err="1">
                <a:solidFill>
                  <a:srgbClr val="FFFFFF"/>
                </a:solidFill>
                <a:latin typeface="Calibri,Bold"/>
              </a:rPr>
              <a:t>Communicative</a:t>
            </a:r>
            <a:r>
              <a:rPr lang="el-GR" sz="2300" b="1" i="0" u="none" strike="noStrike" baseline="0" dirty="0">
                <a:solidFill>
                  <a:srgbClr val="FFFFFF"/>
                </a:solidFill>
                <a:latin typeface="Calibri,Bold"/>
              </a:rPr>
              <a:t> </a:t>
            </a:r>
            <a:r>
              <a:rPr lang="el-GR" sz="2300" b="1" i="0" u="none" strike="noStrike" baseline="0" dirty="0" err="1">
                <a:solidFill>
                  <a:srgbClr val="FFFFFF"/>
                </a:solidFill>
                <a:latin typeface="Calibri,Bold"/>
              </a:rPr>
              <a:t>approach</a:t>
            </a:r>
            <a:r>
              <a:rPr lang="el-GR" sz="2300" b="1" i="0" u="none" strike="noStrike" baseline="0" dirty="0">
                <a:solidFill>
                  <a:srgbClr val="FFFFFF"/>
                </a:solidFill>
                <a:latin typeface="Calibri,Bold"/>
              </a:rPr>
              <a:t>)</a:t>
            </a:r>
            <a:endParaRPr lang="el-GR" sz="2300" dirty="0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2A021546-BFBE-D810-D31E-E5F7103834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981798"/>
              </p:ext>
            </p:extLst>
          </p:nvPr>
        </p:nvGraphicFramePr>
        <p:xfrm>
          <a:off x="5698570" y="251792"/>
          <a:ext cx="5525055" cy="5880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901930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B70E6B3-6146-D757-C78B-0F357211D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l-GR" sz="3000">
                <a:solidFill>
                  <a:srgbClr val="FFFFFF"/>
                </a:solidFill>
              </a:rPr>
              <a:t>ΦΑση 1: ΠροσδιορισμΟς στΟχων, δεξιοτΗτων, περιεχομΕνου, μΕσων και σχεδιασμΟς δραστηριοτητων.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0A37A9F-2056-23B9-A20C-B5E5D0887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8"/>
            <a:ext cx="6074467" cy="5572432"/>
          </a:xfrm>
        </p:spPr>
        <p:txBody>
          <a:bodyPr anchor="ctr">
            <a:normAutofit/>
          </a:bodyPr>
          <a:lstStyle/>
          <a:p>
            <a:r>
              <a:rPr lang="el-GR" b="0" i="0" u="none" strike="noStrike" baseline="0" dirty="0">
                <a:latin typeface="Calibri" panose="020F0502020204030204" pitchFamily="34" charset="0"/>
              </a:rPr>
              <a:t>Ο/Η εκπαιδευτικός προσδιορίζει </a:t>
            </a:r>
          </a:p>
          <a:p>
            <a:pPr lvl="1"/>
            <a:r>
              <a:rPr lang="el-GR" sz="2000" b="0" i="0" u="none" strike="noStrike" baseline="0" dirty="0">
                <a:latin typeface="Calibri" panose="020F0502020204030204" pitchFamily="34" charset="0"/>
              </a:rPr>
              <a:t>τους στόχους της διδασκαλίας </a:t>
            </a:r>
          </a:p>
          <a:p>
            <a:pPr lvl="1"/>
            <a:r>
              <a:rPr lang="el-GR" sz="2000" b="0" i="0" u="none" strike="noStrike" baseline="0" dirty="0">
                <a:latin typeface="Calibri" panose="020F0502020204030204" pitchFamily="34" charset="0"/>
              </a:rPr>
              <a:t>και τις επικοινωνιακές δεξιότητες που θα αναπτυχθούν, </a:t>
            </a:r>
          </a:p>
          <a:p>
            <a:pPr lvl="1"/>
            <a:r>
              <a:rPr lang="el-GR" sz="2000" b="0" i="0" u="none" strike="noStrike" baseline="0" dirty="0">
                <a:latin typeface="Calibri" panose="020F0502020204030204" pitchFamily="34" charset="0"/>
              </a:rPr>
              <a:t>καθορίζει το διδακτικό περιεχόμενο προσαρμόζοντας, εμπλουτίζοντας ή αντικαθιστώντας το υλικό του σχολικού εγχειριδίου με αυθεντικά κείμενα,</a:t>
            </a:r>
          </a:p>
          <a:p>
            <a:pPr lvl="1"/>
            <a:r>
              <a:rPr lang="el-GR" sz="2000" b="0" i="0" u="none" strike="noStrike" baseline="0" dirty="0">
                <a:latin typeface="Calibri" panose="020F0502020204030204" pitchFamily="34" charset="0"/>
              </a:rPr>
              <a:t>επιλέγει τα μέσα που θα χρησιμοποιήσει και σχεδιάζει τις δραστηριότητες. </a:t>
            </a:r>
          </a:p>
          <a:p>
            <a:pPr lvl="1"/>
            <a:r>
              <a:rPr lang="el-GR" sz="2000" b="0" i="0" u="none" strike="noStrike" baseline="0" dirty="0">
                <a:latin typeface="Calibri" panose="020F0502020204030204" pitchFamily="34" charset="0"/>
              </a:rPr>
              <a:t>φροντίζει ώστε εκείνες να προσομοιώνουν επικοινωνιακές πράξεις μάλλον παρά ασκήσεις γλωσσικής πρακτικής ή εμπέδωσης. </a:t>
            </a:r>
          </a:p>
          <a:p>
            <a:pPr lvl="1"/>
            <a:r>
              <a:rPr lang="el-GR" sz="2000" b="0" i="0" u="none" strike="noStrike" baseline="0" dirty="0">
                <a:latin typeface="Calibri" panose="020F0502020204030204" pitchFamily="34" charset="0"/>
              </a:rPr>
              <a:t>Τέλος, οργανώνει τα στάδια της διδασκαλίας και συντάσσει το σχέδιο μαθήματος.</a:t>
            </a:r>
            <a:endParaRPr lang="el-GR" sz="20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9642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841A691-B1F5-C711-5DAD-F921ABEE5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l-GR" sz="4100" b="1" u="none" strike="noStrike" baseline="0">
                <a:solidFill>
                  <a:srgbClr val="FFFFFF"/>
                </a:solidFill>
                <a:latin typeface="Calibri,BoldItalic"/>
              </a:rPr>
              <a:t>Φαση 2: Εισαγωγη στο θεματικο και γλωσσικο περιεχομενο</a:t>
            </a:r>
            <a:r>
              <a:rPr lang="el-GR" sz="4100" b="0" i="0" u="none" strike="noStrike" baseline="0">
                <a:solidFill>
                  <a:srgbClr val="FFFFFF"/>
                </a:solidFill>
                <a:latin typeface="Calibri" panose="020F0502020204030204" pitchFamily="34" charset="0"/>
              </a:rPr>
              <a:t>.</a:t>
            </a:r>
            <a:endParaRPr lang="el-GR" sz="4100">
              <a:solidFill>
                <a:srgbClr val="FFFFFF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D8BCFD-A6B1-1027-567D-A84D6A96D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8"/>
            <a:ext cx="6074467" cy="5572432"/>
          </a:xfrm>
        </p:spPr>
        <p:txBody>
          <a:bodyPr anchor="ctr">
            <a:normAutofit/>
          </a:bodyPr>
          <a:lstStyle/>
          <a:p>
            <a:r>
              <a:rPr lang="el-GR" b="0" i="0" u="none" strike="noStrike" baseline="0" dirty="0">
                <a:latin typeface="Calibri" panose="020F0502020204030204" pitchFamily="34" charset="0"/>
              </a:rPr>
              <a:t>Ο/Η εκπαιδευτικός </a:t>
            </a:r>
          </a:p>
          <a:p>
            <a:pPr lvl="1"/>
            <a:r>
              <a:rPr lang="el-GR" sz="2000" b="0" i="0" u="none" strike="noStrike" baseline="0" dirty="0">
                <a:latin typeface="Calibri" panose="020F0502020204030204" pitchFamily="34" charset="0"/>
              </a:rPr>
              <a:t>χρησιμοποιεί ποικίλες ενεργητικές τεχνικές και μέσα για να </a:t>
            </a:r>
            <a:r>
              <a:rPr lang="el-GR" sz="2000" b="1" i="0" u="none" strike="noStrike" baseline="0" dirty="0">
                <a:latin typeface="Calibri" panose="020F0502020204030204" pitchFamily="34" charset="0"/>
              </a:rPr>
              <a:t>κινητοποιήσει το ενδιαφέρον </a:t>
            </a:r>
            <a:r>
              <a:rPr lang="el-GR" sz="2000" b="0" i="0" u="none" strike="noStrike" baseline="0" dirty="0">
                <a:latin typeface="Calibri" panose="020F0502020204030204" pitchFamily="34" charset="0"/>
              </a:rPr>
              <a:t>των μαθητών και</a:t>
            </a:r>
          </a:p>
          <a:p>
            <a:pPr lvl="1"/>
            <a:r>
              <a:rPr lang="el-GR" sz="2000" b="1" i="0" u="none" strike="noStrike" baseline="0" dirty="0">
                <a:latin typeface="Calibri" panose="020F0502020204030204" pitchFamily="34" charset="0"/>
              </a:rPr>
              <a:t>να ανιχνεύσει </a:t>
            </a:r>
            <a:r>
              <a:rPr lang="el-GR" sz="2000" b="0" i="0" u="none" strike="noStrike" baseline="0" dirty="0">
                <a:latin typeface="Calibri" panose="020F0502020204030204" pitchFamily="34" charset="0"/>
              </a:rPr>
              <a:t>τις υπάρχουσες γνώσεις ή εμπειρίες τους </a:t>
            </a:r>
          </a:p>
          <a:p>
            <a:pPr lvl="1"/>
            <a:r>
              <a:rPr lang="el-GR" sz="2000" b="0" i="0" u="none" strike="noStrike" baseline="0" dirty="0">
                <a:latin typeface="Calibri" panose="020F0502020204030204" pitchFamily="34" charset="0"/>
              </a:rPr>
              <a:t>και εισάγει το νέο θεματικό ή γλωσσικό περιεχόμενο με δραστηριότητες που δημιουργούν </a:t>
            </a:r>
            <a:r>
              <a:rPr lang="el-GR" sz="2000" b="1" i="0" u="none" strike="noStrike" baseline="0" dirty="0">
                <a:latin typeface="Calibri" panose="020F0502020204030204" pitchFamily="34" charset="0"/>
              </a:rPr>
              <a:t>νοητικά «προβλήματα» ή «ερωτήματα» </a:t>
            </a:r>
            <a:r>
              <a:rPr lang="el-GR" sz="2000" b="0" i="0" u="none" strike="noStrike" baseline="0" dirty="0">
                <a:latin typeface="Calibri" panose="020F0502020204030204" pitchFamily="34" charset="0"/>
              </a:rPr>
              <a:t>που θα πρέπει να επιλύσουν οι μαθητές, καθώς το επεξεργάζονται </a:t>
            </a:r>
            <a:r>
              <a:rPr lang="el-GR" sz="2000" b="1" i="0" u="none" strike="noStrike" baseline="0" dirty="0">
                <a:latin typeface="Calibri" panose="020F0502020204030204" pitchFamily="34" charset="0"/>
              </a:rPr>
              <a:t>ατομικά ή ομαδικά</a:t>
            </a:r>
            <a:r>
              <a:rPr lang="el-GR" sz="2000" b="0" i="0" u="none" strike="noStrike" baseline="0" dirty="0">
                <a:latin typeface="Calibri" panose="020F0502020204030204" pitchFamily="34" charset="0"/>
              </a:rPr>
              <a:t>, αυτόνομα ή </a:t>
            </a:r>
            <a:r>
              <a:rPr lang="el-GR" sz="2000" b="0" i="0" u="none" strike="noStrike" baseline="0" dirty="0" err="1">
                <a:latin typeface="Calibri" panose="020F0502020204030204" pitchFamily="34" charset="0"/>
              </a:rPr>
              <a:t>αλληλεπιδρώντας</a:t>
            </a:r>
            <a:r>
              <a:rPr lang="el-GR" sz="2000" b="0" i="0" u="none" strike="noStrike" baseline="0" dirty="0">
                <a:latin typeface="Calibri" panose="020F0502020204030204" pitchFamily="34" charset="0"/>
              </a:rPr>
              <a:t>.</a:t>
            </a:r>
            <a:endParaRPr lang="el-GR" sz="20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4808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5A7D2ED4-8DFA-C08A-6A1D-7E7580EA2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l-GR" sz="2300">
                <a:solidFill>
                  <a:srgbClr val="FFFFFF"/>
                </a:solidFill>
              </a:rPr>
              <a:t>ΦΑση 3: ΕπεξεργασΙα του διδακτικοΥ περιεχομΕνου και ανΑπτυξη δεξιοτΗτων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DDF998-1405-FA83-9C8F-293B20F46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el-GR" b="1" i="1" u="none" strike="noStrike" baseline="0" dirty="0">
                <a:latin typeface="Calibri,BoldItalic"/>
              </a:rPr>
              <a:t> </a:t>
            </a:r>
            <a:r>
              <a:rPr lang="el-GR" b="0" i="0" u="none" strike="noStrike" baseline="0" dirty="0">
                <a:latin typeface="Calibri" panose="020F0502020204030204" pitchFamily="34" charset="0"/>
              </a:rPr>
              <a:t>Ο εκπαιδευτικός εμπλέκει τους μαθητές σε </a:t>
            </a:r>
            <a:r>
              <a:rPr lang="el-GR" b="1" i="0" u="none" strike="noStrike" baseline="0" dirty="0">
                <a:latin typeface="Calibri" panose="020F0502020204030204" pitchFamily="34" charset="0"/>
              </a:rPr>
              <a:t>δραστηριότητες </a:t>
            </a:r>
            <a:r>
              <a:rPr lang="el-GR" b="0" i="0" u="none" strike="noStrike" baseline="0" dirty="0">
                <a:latin typeface="Calibri" panose="020F0502020204030204" pitchFamily="34" charset="0"/>
              </a:rPr>
              <a:t>που εμβαθύνουν στο διδακτικό περιεχόμενο, ενθαρρύνουν την επικοινωνιακή χρήση της γλώσσας </a:t>
            </a:r>
            <a:r>
              <a:rPr lang="el-GR" b="1" i="0" u="none" strike="noStrike" baseline="0" dirty="0">
                <a:latin typeface="Calibri" panose="020F0502020204030204" pitchFamily="34" charset="0"/>
              </a:rPr>
              <a:t>προσομοιώνοντας αυθεντικές επικοινωνιακές πράξεις</a:t>
            </a:r>
            <a:r>
              <a:rPr lang="el-GR" b="0" i="0" u="none" strike="noStrike" baseline="0" dirty="0">
                <a:latin typeface="Calibri" panose="020F0502020204030204" pitchFamily="34" charset="0"/>
              </a:rPr>
              <a:t>, αναπτύσσουν ποικίλες επικοινωνιακές δεξιότητες και στρατηγικές δεδομένου του ενεργού ρόλου των μαθητών.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39433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Ξυλογραφία">
  <a:themeElements>
    <a:clrScheme name="Ξυλογραφί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Ξυλογραφία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Ξυλογραφί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TM03090434[[fn=Ξυλογραφία]]</Template>
  <TotalTime>78</TotalTime>
  <Words>996</Words>
  <Application>Microsoft Office PowerPoint</Application>
  <PresentationFormat>Ευρεία οθόνη</PresentationFormat>
  <Paragraphs>74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5" baseType="lpstr">
      <vt:lpstr>Calibri</vt:lpstr>
      <vt:lpstr>Calibri,Bold</vt:lpstr>
      <vt:lpstr>Calibri,BoldItalic</vt:lpstr>
      <vt:lpstr>Cambria</vt:lpstr>
      <vt:lpstr>Rockwell</vt:lpstr>
      <vt:lpstr>Rockwell Condensed</vt:lpstr>
      <vt:lpstr>Rockwell Extra Bold</vt:lpstr>
      <vt:lpstr>Wingdings</vt:lpstr>
      <vt:lpstr>Ξυλογραφία</vt:lpstr>
      <vt:lpstr>Παρουσίαση του PowerPoint</vt:lpstr>
      <vt:lpstr>ΔραστηριοκεντρικΗ μΕθοδος (Task-based learning)</vt:lpstr>
      <vt:lpstr>ΦΑση 1:  ΠροετοιμασΙα για τη δραστηριΟτητα  (pre-task). </vt:lpstr>
      <vt:lpstr>ΦΑση 2: Η δραστηριΟτητα (task). </vt:lpstr>
      <vt:lpstr>ΦΑση 3: Η γλωσσικΗ εστΙαση. </vt:lpstr>
      <vt:lpstr>ΕπικοινωνιακΗ προσΕγγιση (Communicative approach)</vt:lpstr>
      <vt:lpstr>ΦΑση 1: ΠροσδιορισμΟς στΟχων, δεξιοτΗτων, περιεχομΕνου, μΕσων και σχεδιασμΟς δραστηριοτητων. </vt:lpstr>
      <vt:lpstr>Φαση 2: Εισαγωγη στο θεματικο και γλωσσικο περιεχομενο.</vt:lpstr>
      <vt:lpstr>ΦΑση 3: ΕπεξεργασΙα του διδακτικοΥ περιεχομΕνου και ανΑπτυξη δεξιοτΗτων</vt:lpstr>
      <vt:lpstr>Φαση 4: Εμπεδωση και δημιουργικη γλωσσικη χρηση</vt:lpstr>
      <vt:lpstr>Διδασκαλια με Συνδυασμενη Εκμαθηση Επιστημονικου Αντικειμενου και Ξενης Γλωσσας (Content and Language Integrated Learning / CLIL)</vt:lpstr>
      <vt:lpstr>ΦΑση 1: Προετοιμασια για την προσληψη του περιεχομενου</vt:lpstr>
      <vt:lpstr>ΦΑση 2: ΠαρουσΙαση του περιεχομΕνου. </vt:lpstr>
      <vt:lpstr>ΦΑση 3: ΕξΑσκηση. </vt:lpstr>
      <vt:lpstr>ΦΑση 4: ΑξιολΟγηση του μαθΗματος. </vt:lpstr>
      <vt:lpstr>ΦΑση 5: ΕπΕκταση.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XESTERNOU</dc:creator>
  <cp:lastModifiedBy>MARIA XESTERNOU</cp:lastModifiedBy>
  <cp:revision>1</cp:revision>
  <dcterms:created xsi:type="dcterms:W3CDTF">2025-03-17T14:02:14Z</dcterms:created>
  <dcterms:modified xsi:type="dcterms:W3CDTF">2025-03-17T15:21:00Z</dcterms:modified>
</cp:coreProperties>
</file>