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56" r:id="rId2"/>
    <p:sldId id="263" r:id="rId3"/>
    <p:sldId id="311" r:id="rId4"/>
    <p:sldId id="315" r:id="rId5"/>
    <p:sldId id="312" r:id="rId6"/>
    <p:sldId id="313" r:id="rId7"/>
    <p:sldId id="314" r:id="rId8"/>
    <p:sldId id="316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388F6-7515-441A-A9C5-29DB862CEC36}" type="datetimeFigureOut">
              <a:rPr lang="el-GR" smtClean="0"/>
              <a:pPr/>
              <a:t>7/6/2023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8370B-64A5-4F3F-8205-4003CCFD31F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8370B-64A5-4F3F-8205-4003CCFD31F9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8370B-64A5-4F3F-8205-4003CCFD31F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9775204-CC83-4950-922E-17DA99CCB0D5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EE3B-012F-4673-AB8F-B8D8CC8D3685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8F509F5-21A5-45B8-B2C2-DEC281D680B2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C320-5C61-4415-9955-3C04E896D346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4FEBD-88B1-40B2-91AB-E4DB53B03002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29DDB59-B6AA-4282-BDFB-2640DA70AA9E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 dirty="0"/>
              <a:t>Άννα Καρακατσούλη - Τ.Θ.Σ. / Μάθημα 1ο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EE020CB-5B12-4747-8D6A-CB00E01B8793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D482-E00B-45C8-837E-70C2965D01BC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EBAFA-9720-4E78-B8CF-612BA2D0E694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F22AF-CF8D-4BDB-B07C-28CFE821A527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213D311-2730-4DCE-AD3B-52277046672D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07CF0A-5BF2-4B87-821E-92356793F032}" type="datetime1">
              <a:rPr lang="el-GR" smtClean="0"/>
              <a:pPr/>
              <a:t>7/6/2023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dirty="0"/>
              <a:t>Άννα Καρακατσούλη - Τ.Θ.Σ. / Μάθημα 1ο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D9BFEA-A0A6-470B-9C1A-C222B6B00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933056"/>
            <a:ext cx="7609656" cy="990600"/>
          </a:xfrm>
        </p:spPr>
        <p:txBody>
          <a:bodyPr>
            <a:normAutofit fontScale="90000"/>
          </a:bodyPr>
          <a:lstStyle/>
          <a:p>
            <a:r>
              <a:rPr lang="el-GR" b="1" dirty="0" err="1"/>
              <a:t>Ζητημα</a:t>
            </a:r>
            <a:r>
              <a:rPr lang="el-GR" b="1" dirty="0"/>
              <a:t> </a:t>
            </a:r>
            <a:r>
              <a:rPr lang="el-GR" b="1" dirty="0" err="1"/>
              <a:t>βορειου</a:t>
            </a:r>
            <a:r>
              <a:rPr lang="el-GR" b="1" dirty="0"/>
              <a:t> </a:t>
            </a:r>
            <a:r>
              <a:rPr lang="el-GR" b="1" dirty="0" err="1"/>
              <a:t>ιρλανδιασ</a:t>
            </a:r>
            <a:r>
              <a:rPr lang="el-GR" b="1" dirty="0"/>
              <a:t> </a:t>
            </a:r>
            <a:br>
              <a:rPr lang="el-GR" b="1" dirty="0"/>
            </a:br>
            <a:r>
              <a:rPr lang="en-US" b="1" dirty="0"/>
              <a:t>Good Friday agreement 1998</a:t>
            </a:r>
            <a:endParaRPr lang="el-G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400" b="1" dirty="0"/>
              <a:t>ΤΜΗΜΑ ΠΕΔΙΣ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BFEA-A0A6-470B-9C1A-C222B6B00C5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6" name="TextBox 5"/>
          <p:cNvSpPr txBox="1"/>
          <p:nvPr/>
        </p:nvSpPr>
        <p:spPr>
          <a:xfrm>
            <a:off x="0" y="6095037"/>
            <a:ext cx="2195736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aseline="30000" dirty="0">
                <a:solidFill>
                  <a:schemeClr val="bg1"/>
                </a:solidFill>
              </a:rPr>
              <a:t>Σωτήρης Ρούσσος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Μέρη της σύγκρουσης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9D9BFEA-A0A6-470B-9C1A-C222B6B00C5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27584"/>
            <a:ext cx="81534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800" dirty="0"/>
              <a:t>Δύο παρατάξεις</a:t>
            </a:r>
          </a:p>
          <a:p>
            <a:pPr marL="0" indent="0">
              <a:buNone/>
            </a:pPr>
            <a:r>
              <a:rPr lang="el-GR" sz="2800" dirty="0"/>
              <a:t>1. Καθολικοί εθνικιστές (40% πληθυσμού Β. Ιρλανδίας)</a:t>
            </a:r>
          </a:p>
          <a:p>
            <a:r>
              <a:rPr lang="el-GR" sz="2800" dirty="0"/>
              <a:t>Ο διαμελισμός της Ιρλανδίας (συμφωνία 1921) τεχνητός και αυθαίρετος</a:t>
            </a:r>
          </a:p>
          <a:p>
            <a:r>
              <a:rPr lang="el-GR" sz="2800" dirty="0"/>
              <a:t>Ένωση της Β. Ιρλανδίας με τη Δημοκρατία της Ιρλανδίας (συνταγματική πρόβλεψη)</a:t>
            </a:r>
          </a:p>
          <a:p>
            <a:pPr marL="0" indent="0">
              <a:buNone/>
            </a:pPr>
            <a:r>
              <a:rPr lang="el-GR" sz="2800" dirty="0"/>
              <a:t>2. Ενωτικοί Προτεστάντες (60% πληθυσμού)</a:t>
            </a:r>
          </a:p>
          <a:p>
            <a:r>
              <a:rPr lang="el-GR" sz="2800" dirty="0"/>
              <a:t>Πλήρης ενσωμάτωση στο Ηνωμένο Βασίλειο</a:t>
            </a:r>
          </a:p>
          <a:p>
            <a:r>
              <a:rPr lang="el-GR" sz="2800" dirty="0"/>
              <a:t>Απόρριψη αυτόνομων θεσμών διακυβέρνησης στη Β. Ιρλανδία</a:t>
            </a:r>
          </a:p>
          <a:p>
            <a:pPr marL="0" indent="0">
              <a:buNone/>
            </a:pPr>
            <a:r>
              <a:rPr lang="el-GR" sz="2800" dirty="0"/>
              <a:t> 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37D0-28E0-AF8D-67A1-B42D46FB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en-US" sz="3600" dirty="0"/>
            </a:br>
            <a:r>
              <a:rPr lang="el-GR" sz="3600" dirty="0"/>
              <a:t>Χαρακτήρας της σύγκρουσης (</a:t>
            </a:r>
            <a:r>
              <a:rPr lang="en-US" sz="3600" dirty="0"/>
              <a:t>Troubles) 1968-1998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9CFF9B-4E94-AF6B-813B-6A76674B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9D9BFEA-A0A6-470B-9C1A-C222B6B00C5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4873D-5C9D-90D3-69A9-D0E87C1C1D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Σημαντική κοινωνική και οικονομική ανισότητα υπέρ των Προτεσταντών.</a:t>
            </a:r>
          </a:p>
          <a:p>
            <a:r>
              <a:rPr lang="el-GR" sz="2400" dirty="0"/>
              <a:t>Εθνικιστές (</a:t>
            </a:r>
            <a:r>
              <a:rPr lang="en-US" sz="2400" dirty="0"/>
              <a:t>IRA, Sinn Fein): </a:t>
            </a:r>
            <a:r>
              <a:rPr lang="el-GR" sz="2400" dirty="0"/>
              <a:t>Μόνο η ένοπλη πάλη μπορεί να οδηγήσει σε αποχώρηση των Βρετανών.</a:t>
            </a:r>
          </a:p>
          <a:p>
            <a:r>
              <a:rPr lang="el-GR" sz="2400" dirty="0"/>
              <a:t>Επιρροή των </a:t>
            </a:r>
            <a:r>
              <a:rPr lang="el-GR" sz="2400" dirty="0" err="1"/>
              <a:t>εθνικο</a:t>
            </a:r>
            <a:r>
              <a:rPr lang="el-GR" sz="2400" dirty="0"/>
              <a:t>-απελευθερωτικών κινημάτων στους εθνικιστές.</a:t>
            </a:r>
          </a:p>
          <a:p>
            <a:r>
              <a:rPr lang="el-GR" sz="2400" dirty="0"/>
              <a:t>Δημιουργία του ένοπλου </a:t>
            </a:r>
            <a:r>
              <a:rPr lang="en-US" sz="2400" dirty="0"/>
              <a:t>Provisional IRA (Provos)</a:t>
            </a:r>
            <a:endParaRPr lang="el-GR" sz="2400" dirty="0"/>
          </a:p>
          <a:p>
            <a:r>
              <a:rPr lang="el-GR" sz="2400" dirty="0"/>
              <a:t>Συμπεριφορά βρετανικού στρατού, περιστολή ανθρώπινων δικαιωμάτων οδηγεί καθολική κοινότητα στην υποστήριξη της βίας. Πολιτική αντίσταση= αυτοσεβασμός κοινότητας</a:t>
            </a:r>
          </a:p>
          <a:p>
            <a:r>
              <a:rPr lang="el-GR" sz="2400" dirty="0"/>
              <a:t>Δημιουργία περιχαρακωμένων συνοικιών (Καθολικών και Προτεσταντικών).</a:t>
            </a:r>
          </a:p>
          <a:p>
            <a:r>
              <a:rPr lang="el-GR" sz="2400" dirty="0"/>
              <a:t>Δημιουργία ενωτικών πολιτοφυλακών.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4007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B21A-7EB3-0113-3BBD-C79CF5647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/>
              <a:t>Ευνοϊκό πλαίσιο διαλόγου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E9B846-182A-1B7D-5374-6AA11A21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9D9BFEA-A0A6-470B-9C1A-C222B6B00C5D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455E6-F2D7-32D6-23D9-5FF8C2AA61B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Αδιέξοδο και αποτελμάτωση της ένοπλης σύγκρουσης (Δεν φαίνεται επικράτηση ούτε του </a:t>
            </a:r>
            <a:r>
              <a:rPr lang="en-US" sz="2400" dirty="0"/>
              <a:t>IRA </a:t>
            </a:r>
            <a:r>
              <a:rPr lang="el-GR" sz="2400" dirty="0"/>
              <a:t>ούτε των Βρετανών).</a:t>
            </a:r>
          </a:p>
          <a:p>
            <a:r>
              <a:rPr lang="el-GR" sz="2400" dirty="0"/>
              <a:t>Υποχώρηση ριζοσπαστικού σοσιαλιστικού χαρακτήρα στους εθνικιστές.</a:t>
            </a:r>
          </a:p>
          <a:p>
            <a:r>
              <a:rPr lang="el-GR" sz="2400" dirty="0"/>
              <a:t>Πρωτοβουλία από μετριοπαθές Σοσιαλδημοκρατικό Κόμμα των Καθολικών για διαπραγματεύσεις.</a:t>
            </a:r>
            <a:endParaRPr lang="en-US" sz="2400" dirty="0"/>
          </a:p>
          <a:p>
            <a:r>
              <a:rPr lang="el-GR" sz="2400" dirty="0"/>
              <a:t>Αποδοχή από Βρετανική κυβέρνηση του </a:t>
            </a:r>
            <a:r>
              <a:rPr lang="en-US" sz="2400" dirty="0"/>
              <a:t>IRA-Sinn Fein </a:t>
            </a:r>
            <a:r>
              <a:rPr lang="el-GR" sz="2400" dirty="0"/>
              <a:t>ως νόμιμου εκπρόσωπο των Καθολικών της Β. Ιρλανδίας</a:t>
            </a:r>
          </a:p>
          <a:p>
            <a:r>
              <a:rPr lang="el-GR" sz="2400" dirty="0"/>
              <a:t>Κατάρρευση του σοβιετικού συνασπισμού</a:t>
            </a:r>
          </a:p>
          <a:p>
            <a:r>
              <a:rPr lang="el-GR" sz="2400" dirty="0"/>
              <a:t>Επιτάχυνση ευρωπαϊκής ενοποίησης (ΗΒ και Ιρλανδία μέλη) και δημιουργία Ε.Ε.</a:t>
            </a:r>
          </a:p>
          <a:p>
            <a:r>
              <a:rPr lang="el-GR" sz="2400" dirty="0"/>
              <a:t>ΗΠΑ μοναδική υπερδύναμη με ειδικό ενδιαφέρον για Ιρλανδικό (πολύ ισχυρή ιρλανδική κοινότητα στις ΗΠΑ)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638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9162F-CC58-47AD-C7BC-6D41D3AFA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Αλλαγές στην έννοια «αυτοδιάθεση»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3A347A-A3FE-B160-9F6F-CB0BA46ED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9D9BFEA-A0A6-470B-9C1A-C222B6B00C5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A87392-96BB-4500-7E76-86C47E5BDC9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800" dirty="0"/>
              <a:t>Μέχρι τη δεκαετία 1980: Αυτοδιάθεση οδηγεί ένωση με Δημοκρατία της Ιρλανδίας.</a:t>
            </a:r>
          </a:p>
          <a:p>
            <a:pPr marL="457200" indent="-457200">
              <a:buFont typeface="+mj-lt"/>
              <a:buAutoNum type="arabicPeriod"/>
            </a:pPr>
            <a:endParaRPr lang="el-GR" sz="2800" dirty="0"/>
          </a:p>
          <a:p>
            <a:pPr marL="514350" indent="-514350">
              <a:buFont typeface="+mj-lt"/>
              <a:buAutoNum type="arabicPeriod"/>
            </a:pPr>
            <a:r>
              <a:rPr lang="el-GR" sz="2800" dirty="0"/>
              <a:t>Μετά τη δεκαετία 1980</a:t>
            </a:r>
          </a:p>
          <a:p>
            <a:r>
              <a:rPr lang="el-GR" sz="2800" dirty="0"/>
              <a:t>Αυτοδιάθεση: έκφραση της πλειοψηφίας στις δύο πλευρές των συνόρων (όχι αναγκαστικά ένωση).</a:t>
            </a:r>
          </a:p>
          <a:p>
            <a:r>
              <a:rPr lang="el-GR" sz="2800" dirty="0"/>
              <a:t>Αυτοδιάθεση: αλλαγές στη φύση της κρατικής εξουσίας με μηχανισμούς έκφρασης των 2 κοινοτήτων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393163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37D0-28E0-AF8D-67A1-B42D46FBE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91" y="2667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el-GR" sz="3200" dirty="0"/>
              <a:t>Αποδόμηση του προβλήματος</a:t>
            </a:r>
            <a:endParaRPr lang="en-US" sz="3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9CFF9B-4E94-AF6B-813B-6A76674B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9D9BFEA-A0A6-470B-9C1A-C222B6B00C5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4873D-5C9D-90D3-69A9-D0E87C1C1D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3+1 νέα πλαίσια επίλυσης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/>
              <a:t>Βορειο</a:t>
            </a:r>
            <a:r>
              <a:rPr lang="el-GR" sz="2400" dirty="0"/>
              <a:t>-ιρλανδικό πλαίσιο: συμφωνία μεταξύ των 2 κοινοτήτων για κοινό μηχανισμό εξουσίας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Ιρλανδικό πλαίσιο: νέα σχέση της Β. Ιρλανδίας και της Δημοκρατίας της Ιρλανδίας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Ιρλανδικό-Βρετανικό πλαίσιο: συμφωνία Ηνωμένου Βασιλείου και </a:t>
            </a:r>
            <a:r>
              <a:rPr lang="el-GR" sz="2400" dirty="0" err="1"/>
              <a:t>Δημ</a:t>
            </a:r>
            <a:r>
              <a:rPr lang="el-GR" sz="2400" dirty="0"/>
              <a:t>. της Ιρλανδίας για την Β. Ιρλανδία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Ευρωπαϊκό πλαίσιο: υλοποίηση των 3 παραπάνω συμφωνιών εντός της Ε.Ε. και των προνοιών της για ελευθερία κίνησης ανθρώπων, εμπορευμάτων και υπηρεσιών.</a:t>
            </a:r>
          </a:p>
        </p:txBody>
      </p:sp>
    </p:spTree>
    <p:extLst>
      <p:ext uri="{BB962C8B-B14F-4D97-AF65-F5344CB8AC3E}">
        <p14:creationId xmlns:p14="http://schemas.microsoft.com/office/powerpoint/2010/main" val="120183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FD2BB-C285-E8E8-179F-4C8E0C0CA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600" dirty="0"/>
              <a:t>Οι Συμφωνίες</a:t>
            </a: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52918F-ED4F-C1D0-1F52-F3275A57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9D9BFEA-A0A6-470B-9C1A-C222B6B00C5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7ED1D-2E22-84AF-045D-2A341138604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l-GR" sz="2400" dirty="0"/>
          </a:p>
          <a:p>
            <a:pPr marL="457200" indent="-457200">
              <a:buAutoNum type="arabicPeriod"/>
            </a:pPr>
            <a:r>
              <a:rPr lang="el-GR" sz="2400" dirty="0"/>
              <a:t>Κοινή Διακήρυξη του Βρετανού και του Ιρλανδού Πρωθυπουργού, </a:t>
            </a:r>
            <a:r>
              <a:rPr lang="en-US" sz="2400" dirty="0"/>
              <a:t>John Major </a:t>
            </a:r>
            <a:r>
              <a:rPr lang="el-GR" sz="2400" dirty="0"/>
              <a:t>και </a:t>
            </a:r>
            <a:r>
              <a:rPr lang="en-US" sz="2400" dirty="0"/>
              <a:t>Albert Reynolds </a:t>
            </a:r>
            <a:r>
              <a:rPr lang="el-GR" sz="2400" dirty="0"/>
              <a:t>για έναρξη συνομιλιών (1993)</a:t>
            </a:r>
          </a:p>
          <a:p>
            <a:pPr marL="457200" indent="-457200">
              <a:buAutoNum type="arabicPeriod"/>
            </a:pPr>
            <a:r>
              <a:rPr lang="el-GR" sz="2400" dirty="0"/>
              <a:t>Ανακωχή από πλευράς</a:t>
            </a:r>
            <a:r>
              <a:rPr lang="en-US" sz="2400" dirty="0"/>
              <a:t> IRA</a:t>
            </a:r>
            <a:endParaRPr lang="el-GR" sz="2400" dirty="0"/>
          </a:p>
          <a:p>
            <a:pPr marL="457200" indent="-457200">
              <a:buAutoNum type="arabicPeriod"/>
            </a:pPr>
            <a:r>
              <a:rPr lang="en-US" sz="2400" dirty="0"/>
              <a:t>Good Friday Agreement (10 </a:t>
            </a:r>
            <a:r>
              <a:rPr lang="el-GR" sz="2400" dirty="0"/>
              <a:t>Απριλίου 1998)</a:t>
            </a:r>
          </a:p>
          <a:p>
            <a:r>
              <a:rPr lang="el-GR" sz="2400" dirty="0"/>
              <a:t>Αυτόνομο Κοινοβούλιο και αυτόνομη κυβέρνηση Β. Ιρλανδίας (τοπικά ζητήματα, υγεία, εκπαίδευση, εργασία, ασφάλεια)</a:t>
            </a:r>
          </a:p>
          <a:p>
            <a:r>
              <a:rPr lang="el-GR" sz="2400" dirty="0"/>
              <a:t>Μηχανισμός συναίνεσης</a:t>
            </a:r>
          </a:p>
          <a:p>
            <a:r>
              <a:rPr lang="el-GR" sz="2400" dirty="0"/>
              <a:t>Συμβούλιο </a:t>
            </a:r>
            <a:r>
              <a:rPr lang="en-US" sz="2400" dirty="0"/>
              <a:t>North-South (</a:t>
            </a:r>
            <a:r>
              <a:rPr lang="el-GR" sz="2400" dirty="0"/>
              <a:t>Β. Ιρλανδία-</a:t>
            </a:r>
            <a:r>
              <a:rPr lang="el-GR" sz="2400" dirty="0" err="1"/>
              <a:t>Δημ</a:t>
            </a:r>
            <a:r>
              <a:rPr lang="el-GR" sz="2400" dirty="0"/>
              <a:t>. Ιρλανδίας)</a:t>
            </a:r>
          </a:p>
          <a:p>
            <a:r>
              <a:rPr lang="el-GR" sz="2400" dirty="0"/>
              <a:t>Συμβούλιο </a:t>
            </a:r>
            <a:r>
              <a:rPr lang="en-US" sz="2400" dirty="0"/>
              <a:t>East-West (</a:t>
            </a:r>
            <a:r>
              <a:rPr lang="el-GR" sz="2400" dirty="0"/>
              <a:t>Ιρλανδία-Ηνωμένο Βασίλειο)</a:t>
            </a: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5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E69AB-9E48-D283-611C-16594207A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Λόγοι επιτυχίας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63F2DC-DC7F-5DED-A33D-F86F8634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BFEA-A0A6-470B-9C1A-C222B6B00C5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CAAA8-B114-C0BB-EFE9-A4C2557105F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Το αδιέξοδο της στρατιωτικής λύσης</a:t>
            </a:r>
          </a:p>
          <a:p>
            <a:r>
              <a:rPr lang="el-GR" dirty="0"/>
              <a:t>Η αντίληψη των Καθολικών ότι πρόκειται για μεταβατική φάση προς την τελική ένωση.</a:t>
            </a:r>
          </a:p>
          <a:p>
            <a:r>
              <a:rPr lang="el-GR" dirty="0"/>
              <a:t>Το ευρωπαϊκό πλαίσιο που αναιρούσε τους συνοριακούς περιορισμούς</a:t>
            </a:r>
          </a:p>
          <a:p>
            <a:r>
              <a:rPr lang="el-GR" dirty="0"/>
              <a:t>Ο επιτυχημένος αφοπλισμός του </a:t>
            </a:r>
            <a:r>
              <a:rPr lang="en-US" dirty="0"/>
              <a:t>IRA </a:t>
            </a:r>
            <a:r>
              <a:rPr lang="el-GR" dirty="0"/>
              <a:t>και η </a:t>
            </a:r>
            <a:r>
              <a:rPr lang="el-GR" dirty="0" err="1"/>
              <a:t>τήρησητης</a:t>
            </a:r>
            <a:r>
              <a:rPr lang="el-GR" dirty="0"/>
              <a:t>  αμνηστίας από Βρετανία</a:t>
            </a:r>
          </a:p>
          <a:p>
            <a:r>
              <a:rPr lang="el-GR" dirty="0"/>
              <a:t>Η παρέμβαση των ΗΠΑ (Προεδρία Κλίντον)</a:t>
            </a:r>
          </a:p>
          <a:p>
            <a:pPr marL="514350" indent="-514350">
              <a:buAutoNum type="arabicPeriod"/>
            </a:pPr>
            <a:r>
              <a:rPr lang="el-GR" dirty="0"/>
              <a:t>Αποκατάσταση ανισορροπίας ισχύος μεταξύ Καθολικών (αδύναμου) και Βρετανίας (ισχυρού)</a:t>
            </a:r>
          </a:p>
          <a:p>
            <a:pPr marL="514350" indent="-514350">
              <a:buAutoNum type="arabicPeriod"/>
            </a:pPr>
            <a:r>
              <a:rPr lang="el-GR" dirty="0"/>
              <a:t>Διατήρηση εμπιστοσύνης μεταξύ των μερών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32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815-1945_1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1815-1945_1</Template>
  <TotalTime>973</TotalTime>
  <Words>524</Words>
  <Application>Microsoft Office PowerPoint</Application>
  <PresentationFormat>On-screen Show (4:3)</PresentationFormat>
  <Paragraphs>68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Tw Cen MT</vt:lpstr>
      <vt:lpstr>Wingdings</vt:lpstr>
      <vt:lpstr>Wingdings 2</vt:lpstr>
      <vt:lpstr>1815-1945_1</vt:lpstr>
      <vt:lpstr>Ζητημα βορειου ιρλανδιασ  Good Friday agreement 1998</vt:lpstr>
      <vt:lpstr>Μέρη της σύγκρουσης</vt:lpstr>
      <vt:lpstr> Χαρακτήρας της σύγκρουσης (Troubles) 1968-1998 </vt:lpstr>
      <vt:lpstr>Ευνοϊκό πλαίσιο διαλόγου </vt:lpstr>
      <vt:lpstr>Αλλαγές στην έννοια «αυτοδιάθεση»</vt:lpstr>
      <vt:lpstr>Αποδόμηση του προβλήματος</vt:lpstr>
      <vt:lpstr>Οι Συμφωνίες</vt:lpstr>
      <vt:lpstr>Λόγοι επιτυχίας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Ιστορια και Πολιτισμος  της νεωτερης Ευρωπης</dc:title>
  <dc:creator>Anna K</dc:creator>
  <cp:lastModifiedBy>Sotirios Roussos</cp:lastModifiedBy>
  <cp:revision>95</cp:revision>
  <dcterms:created xsi:type="dcterms:W3CDTF">2011-11-12T17:21:06Z</dcterms:created>
  <dcterms:modified xsi:type="dcterms:W3CDTF">2023-06-07T08:10:46Z</dcterms:modified>
</cp:coreProperties>
</file>