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EF4-2701-45EA-99CD-C79C6D295A7C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779-FE7D-4E29-8AE7-668A66FB20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337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EF4-2701-45EA-99CD-C79C6D295A7C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779-FE7D-4E29-8AE7-668A66FB20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71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EF4-2701-45EA-99CD-C79C6D295A7C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779-FE7D-4E29-8AE7-668A66FB20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81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EF4-2701-45EA-99CD-C79C6D295A7C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779-FE7D-4E29-8AE7-668A66FB20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7030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EF4-2701-45EA-99CD-C79C6D295A7C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779-FE7D-4E29-8AE7-668A66FB20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07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EF4-2701-45EA-99CD-C79C6D295A7C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779-FE7D-4E29-8AE7-668A66FB20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048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EF4-2701-45EA-99CD-C79C6D295A7C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779-FE7D-4E29-8AE7-668A66FB20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1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EF4-2701-45EA-99CD-C79C6D295A7C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779-FE7D-4E29-8AE7-668A66FB20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98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EF4-2701-45EA-99CD-C79C6D295A7C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779-FE7D-4E29-8AE7-668A66FB20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778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EF4-2701-45EA-99CD-C79C6D295A7C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779-FE7D-4E29-8AE7-668A66FB20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48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EEF4-2701-45EA-99CD-C79C6D295A7C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779-FE7D-4E29-8AE7-668A66FB20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845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DEEF4-2701-45EA-99CD-C79C6D295A7C}" type="datetimeFigureOut">
              <a:rPr lang="de-DE" smtClean="0"/>
              <a:t>11.03.2021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14779-FE7D-4E29-8AE7-668A66FB20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91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5293" y="-1145481"/>
            <a:ext cx="6890444" cy="9181408"/>
          </a:xfrm>
        </p:spPr>
      </p:pic>
    </p:spTree>
    <p:extLst>
      <p:ext uri="{BB962C8B-B14F-4D97-AF65-F5344CB8AC3E}">
        <p14:creationId xmlns:p14="http://schemas.microsoft.com/office/powerpoint/2010/main" val="3112028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8623" y="-1275651"/>
            <a:ext cx="7176973" cy="9569299"/>
          </a:xfrm>
        </p:spPr>
      </p:pic>
    </p:spTree>
    <p:extLst>
      <p:ext uri="{BB962C8B-B14F-4D97-AF65-F5344CB8AC3E}">
        <p14:creationId xmlns:p14="http://schemas.microsoft.com/office/powerpoint/2010/main" val="198447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504" y="-1175658"/>
            <a:ext cx="7053943" cy="9405258"/>
          </a:xfrm>
        </p:spPr>
      </p:pic>
    </p:spTree>
    <p:extLst>
      <p:ext uri="{BB962C8B-B14F-4D97-AF65-F5344CB8AC3E}">
        <p14:creationId xmlns:p14="http://schemas.microsoft.com/office/powerpoint/2010/main" val="19385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92458" y="-87086"/>
            <a:ext cx="9405256" cy="7053942"/>
          </a:xfrm>
        </p:spPr>
      </p:pic>
    </p:spTree>
    <p:extLst>
      <p:ext uri="{BB962C8B-B14F-4D97-AF65-F5344CB8AC3E}">
        <p14:creationId xmlns:p14="http://schemas.microsoft.com/office/powerpoint/2010/main" val="30430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7626" y="-51550"/>
            <a:ext cx="9332294" cy="6999221"/>
          </a:xfrm>
        </p:spPr>
      </p:pic>
    </p:spTree>
    <p:extLst>
      <p:ext uri="{BB962C8B-B14F-4D97-AF65-F5344CB8AC3E}">
        <p14:creationId xmlns:p14="http://schemas.microsoft.com/office/powerpoint/2010/main" val="3430402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80847" y="5057"/>
            <a:ext cx="9239403" cy="6929552"/>
          </a:xfrm>
        </p:spPr>
      </p:pic>
    </p:spTree>
    <p:extLst>
      <p:ext uri="{BB962C8B-B14F-4D97-AF65-F5344CB8AC3E}">
        <p14:creationId xmlns:p14="http://schemas.microsoft.com/office/powerpoint/2010/main" val="120303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69237" y="-232252"/>
            <a:ext cx="9453667" cy="7090251"/>
          </a:xfrm>
        </p:spPr>
      </p:pic>
    </p:spTree>
    <p:extLst>
      <p:ext uri="{BB962C8B-B14F-4D97-AF65-F5344CB8AC3E}">
        <p14:creationId xmlns:p14="http://schemas.microsoft.com/office/powerpoint/2010/main" val="331509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7738" y="-1225577"/>
            <a:ext cx="7111659" cy="9482213"/>
          </a:xfrm>
        </p:spPr>
      </p:pic>
    </p:spTree>
    <p:extLst>
      <p:ext uri="{BB962C8B-B14F-4D97-AF65-F5344CB8AC3E}">
        <p14:creationId xmlns:p14="http://schemas.microsoft.com/office/powerpoint/2010/main" val="2347594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92459" y="-45018"/>
            <a:ext cx="9418836" cy="7064126"/>
          </a:xfrm>
        </p:spPr>
      </p:pic>
    </p:spTree>
    <p:extLst>
      <p:ext uri="{BB962C8B-B14F-4D97-AF65-F5344CB8AC3E}">
        <p14:creationId xmlns:p14="http://schemas.microsoft.com/office/powerpoint/2010/main" val="508072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3138" y="-1316290"/>
            <a:ext cx="7264059" cy="9685414"/>
          </a:xfrm>
        </p:spPr>
      </p:pic>
    </p:spTree>
    <p:extLst>
      <p:ext uri="{BB962C8B-B14F-4D97-AF65-F5344CB8AC3E}">
        <p14:creationId xmlns:p14="http://schemas.microsoft.com/office/powerpoint/2010/main" val="1938476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80847" y="-40664"/>
            <a:ext cx="9413575" cy="7060181"/>
          </a:xfrm>
        </p:spPr>
      </p:pic>
    </p:spTree>
    <p:extLst>
      <p:ext uri="{BB962C8B-B14F-4D97-AF65-F5344CB8AC3E}">
        <p14:creationId xmlns:p14="http://schemas.microsoft.com/office/powerpoint/2010/main" val="1635449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42" y="1"/>
            <a:ext cx="9194503" cy="6897522"/>
          </a:xfrm>
        </p:spPr>
      </p:pic>
    </p:spTree>
    <p:extLst>
      <p:ext uri="{BB962C8B-B14F-4D97-AF65-F5344CB8AC3E}">
        <p14:creationId xmlns:p14="http://schemas.microsoft.com/office/powerpoint/2010/main" val="1175460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92459" y="-2"/>
            <a:ext cx="9416870" cy="7062652"/>
          </a:xfrm>
        </p:spPr>
      </p:pic>
    </p:spTree>
    <p:extLst>
      <p:ext uri="{BB962C8B-B14F-4D97-AF65-F5344CB8AC3E}">
        <p14:creationId xmlns:p14="http://schemas.microsoft.com/office/powerpoint/2010/main" val="304851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77" y="10591"/>
            <a:ext cx="9466216" cy="7099662"/>
          </a:xfrm>
        </p:spPr>
      </p:pic>
    </p:spTree>
    <p:extLst>
      <p:ext uri="{BB962C8B-B14F-4D97-AF65-F5344CB8AC3E}">
        <p14:creationId xmlns:p14="http://schemas.microsoft.com/office/powerpoint/2010/main" val="1619146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1" y="-121922"/>
            <a:ext cx="9382035" cy="7036526"/>
          </a:xfrm>
        </p:spPr>
      </p:pic>
    </p:spTree>
    <p:extLst>
      <p:ext uri="{BB962C8B-B14F-4D97-AF65-F5344CB8AC3E}">
        <p14:creationId xmlns:p14="http://schemas.microsoft.com/office/powerpoint/2010/main" val="4011696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8333" y="-1440750"/>
            <a:ext cx="7266233" cy="9688311"/>
          </a:xfrm>
        </p:spPr>
      </p:pic>
    </p:spTree>
    <p:extLst>
      <p:ext uri="{BB962C8B-B14F-4D97-AF65-F5344CB8AC3E}">
        <p14:creationId xmlns:p14="http://schemas.microsoft.com/office/powerpoint/2010/main" val="3927045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69237" y="0"/>
            <a:ext cx="9158121" cy="6868591"/>
          </a:xfrm>
        </p:spPr>
      </p:pic>
    </p:spTree>
    <p:extLst>
      <p:ext uri="{BB962C8B-B14F-4D97-AF65-F5344CB8AC3E}">
        <p14:creationId xmlns:p14="http://schemas.microsoft.com/office/powerpoint/2010/main" val="55239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4071" y="-134279"/>
            <a:ext cx="9456571" cy="7092428"/>
          </a:xfrm>
        </p:spPr>
      </p:pic>
    </p:spTree>
    <p:extLst>
      <p:ext uri="{BB962C8B-B14F-4D97-AF65-F5344CB8AC3E}">
        <p14:creationId xmlns:p14="http://schemas.microsoft.com/office/powerpoint/2010/main" val="173085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92459" y="-31956"/>
            <a:ext cx="9424641" cy="7068481"/>
          </a:xfrm>
        </p:spPr>
      </p:pic>
    </p:spTree>
    <p:extLst>
      <p:ext uri="{BB962C8B-B14F-4D97-AF65-F5344CB8AC3E}">
        <p14:creationId xmlns:p14="http://schemas.microsoft.com/office/powerpoint/2010/main" val="223303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5357" y="-1246984"/>
            <a:ext cx="7227046" cy="9636063"/>
          </a:xfrm>
        </p:spPr>
      </p:pic>
    </p:spTree>
    <p:extLst>
      <p:ext uri="{BB962C8B-B14F-4D97-AF65-F5344CB8AC3E}">
        <p14:creationId xmlns:p14="http://schemas.microsoft.com/office/powerpoint/2010/main" val="22164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Belias, Anastasios Dr.</dc:creator>
  <cp:lastModifiedBy>Belias, Anastasios Dr.</cp:lastModifiedBy>
  <cp:revision>20</cp:revision>
  <dcterms:created xsi:type="dcterms:W3CDTF">2021-03-11T10:38:10Z</dcterms:created>
  <dcterms:modified xsi:type="dcterms:W3CDTF">2021-03-11T11:43:10Z</dcterms:modified>
</cp:coreProperties>
</file>