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781810"/>
          </a:xfrm>
        </p:spPr>
        <p:txBody>
          <a:bodyPr/>
          <a:lstStyle/>
          <a:p>
            <a:r>
              <a:rPr lang="el-GR" altLang="en-US" sz="3200" dirty="0"/>
              <a:t>ΑΝΑΛΥΣΗ ΡΟΗΣ ΦΟΡΤΙΟΥ</a:t>
            </a:r>
            <a:br>
              <a:rPr lang="el-GR" altLang="en-US" sz="3200" dirty="0"/>
            </a:br>
            <a:r>
              <a:rPr lang="el-GR" altLang="en-US" sz="3200" dirty="0"/>
              <a:t>(</a:t>
            </a:r>
            <a:r>
              <a:rPr lang="en-US" altLang="en-US" sz="3200" dirty="0"/>
              <a:t>LOAD FLOW ANALYSIS)</a:t>
            </a:r>
            <a:endParaRPr lang="en-US" alt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12620" y="335280"/>
            <a:ext cx="5745480" cy="1341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1889760"/>
            <a:ext cx="726186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61260" y="194310"/>
            <a:ext cx="6202680" cy="21564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480" y="2194560"/>
            <a:ext cx="6797040" cy="21031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48790" y="693420"/>
            <a:ext cx="7658100" cy="30632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l-GR" sz="2800"/>
              <a:t>ΕΙΔΗ ΖΥΓΏΝ</a:t>
            </a:r>
            <a:endParaRPr lang="el-GR" sz="28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/>
              <a:t>ΖΥΓΟΣ ΑΝΑΦΟΡΑΣ (</a:t>
            </a:r>
            <a:r>
              <a:rPr lang="en-US" altLang="en-US"/>
              <a:t>slack bus) </a:t>
            </a:r>
            <a:r>
              <a:rPr lang="el-GR" altLang="en-US"/>
              <a:t>: Γνωστή η τάση (μέτρο και γωνία)</a:t>
            </a:r>
            <a:endParaRPr lang="el-GR" altLang="en-US"/>
          </a:p>
          <a:p>
            <a:r>
              <a:rPr lang="el-GR" altLang="en-US"/>
              <a:t>ΖΥΓΟΣ ΦΟΡΤΙΟΥ (ζυγοί </a:t>
            </a:r>
            <a:r>
              <a:rPr lang="en-US" altLang="en-US"/>
              <a:t>P-Q)</a:t>
            </a:r>
            <a:r>
              <a:rPr lang="el-GR" altLang="en-US"/>
              <a:t>: Γνωστές οι ισχείς του ζυγού και υπολογίζεται η τάση (μέτρο και γωνία)</a:t>
            </a:r>
            <a:endParaRPr lang="el-GR" altLang="en-US"/>
          </a:p>
          <a:p>
            <a:r>
              <a:rPr lang="el-GR" altLang="en-US"/>
              <a:t>ΖΥΓΟΣ ΓΕΝΝΗΤΡΙΑΣ (ζυγοί ελεγχόμενης τάσης): Είναι γνωστή η ενεργός ισχύς Ρ της γεννήτριας που εισέρχεται στο ζυγό και το μέτρο της τάσης του ζυγού. Υπολογίζεται η γωνία της τάσης του ζυγού και η άεργος ισχύς της γεννήτριας.  </a:t>
            </a:r>
            <a:endParaRPr lang="el-G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3510"/>
          </a:xfrm>
        </p:spPr>
        <p:txBody>
          <a:bodyPr>
            <a:normAutofit fontScale="90000"/>
          </a:bodyPr>
          <a:p>
            <a:endParaRPr lang="en-US"/>
          </a:p>
        </p:txBody>
      </p:sp>
      <p:pic>
        <p:nvPicPr>
          <p:cNvPr id="7" name="Content Placeholder 6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-635" y="963295"/>
            <a:ext cx="5509260" cy="4817110"/>
          </a:xfrm>
          <a:prstGeom prst="rect">
            <a:avLst/>
          </a:prstGeom>
        </p:spPr>
      </p:pic>
      <p:pic>
        <p:nvPicPr>
          <p:cNvPr id="8" name="Content Placeholder 7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55895" y="1252220"/>
            <a:ext cx="6833235" cy="37623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43095" y="427355"/>
            <a:ext cx="2133600" cy="1676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450" y="2407920"/>
            <a:ext cx="4824730" cy="12426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505" y="3769995"/>
            <a:ext cx="6054725" cy="18859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2910" y="458470"/>
            <a:ext cx="8710295" cy="50876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04670" y="739140"/>
            <a:ext cx="6995160" cy="31470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070" y="4515485"/>
            <a:ext cx="3639820" cy="10877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2605" y="4827270"/>
            <a:ext cx="1785620" cy="4756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2940" y="4827270"/>
            <a:ext cx="1681480" cy="4756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1990" y="792480"/>
            <a:ext cx="7018020" cy="30632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90" y="3996690"/>
            <a:ext cx="5273040" cy="11353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63190" y="1093470"/>
            <a:ext cx="3878580" cy="10744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260" y="2167890"/>
            <a:ext cx="7726680" cy="32232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83030" y="762000"/>
            <a:ext cx="7459980" cy="2423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770" y="3429000"/>
            <a:ext cx="5402580" cy="876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4217670"/>
            <a:ext cx="5646420" cy="16840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432</Words>
  <Application>WPS Presentation</Application>
  <PresentationFormat>Widescreen</PresentationFormat>
  <Paragraphs>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ΑΝΑΛΥΣΗ ΡΟΗΣ ΦΟΡΤΙΟΥ (LOAD FLOW ANALYSIS)</vt:lpstr>
      <vt:lpstr>ΕΙΔΗ ΖΥΓΏΝ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ΡΟΗΣ ΦΟΡΤΙΟΥ (LOAD FLOW ANALYSIS)</dc:title>
  <dc:creator/>
  <cp:lastModifiedBy>nicks</cp:lastModifiedBy>
  <cp:revision>3</cp:revision>
  <dcterms:created xsi:type="dcterms:W3CDTF">2024-01-21T21:00:00Z</dcterms:created>
  <dcterms:modified xsi:type="dcterms:W3CDTF">2024-01-21T21:35:56Z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D4141EA799B94924BCCF875A6B3324F8_11</vt:lpwstr>
  </property>
  <property fmtid="{D5CDD505-2E9C-101B-9397-08002B2CF9AE}" pid="3" name="KSOProductBuildVer">
    <vt:lpwstr>1033-12.2.0.13431</vt:lpwstr>
  </property>
</Properties>
</file>