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6672-4513-4E75-A2B4-BECAB40E4649}" type="datetimeFigureOut">
              <a:rPr lang="el-GR" smtClean="0"/>
              <a:t>24/5/2015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4377-C871-44F9-B39D-2864E33D73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28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6672-4513-4E75-A2B4-BECAB40E4649}" type="datetimeFigureOut">
              <a:rPr lang="el-GR" smtClean="0"/>
              <a:t>24/5/2015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4377-C871-44F9-B39D-2864E33D73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916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6672-4513-4E75-A2B4-BECAB40E4649}" type="datetimeFigureOut">
              <a:rPr lang="el-GR" smtClean="0"/>
              <a:t>24/5/2015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4377-C871-44F9-B39D-2864E33D73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93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6672-4513-4E75-A2B4-BECAB40E4649}" type="datetimeFigureOut">
              <a:rPr lang="el-GR" smtClean="0"/>
              <a:t>24/5/2015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4377-C871-44F9-B39D-2864E33D73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3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6672-4513-4E75-A2B4-BECAB40E4649}" type="datetimeFigureOut">
              <a:rPr lang="el-GR" smtClean="0"/>
              <a:t>24/5/2015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4377-C871-44F9-B39D-2864E33D73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58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6672-4513-4E75-A2B4-BECAB40E4649}" type="datetimeFigureOut">
              <a:rPr lang="el-GR" smtClean="0"/>
              <a:t>24/5/2015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4377-C871-44F9-B39D-2864E33D73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54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6672-4513-4E75-A2B4-BECAB40E4649}" type="datetimeFigureOut">
              <a:rPr lang="el-GR" smtClean="0"/>
              <a:t>24/5/2015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4377-C871-44F9-B39D-2864E33D73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44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6672-4513-4E75-A2B4-BECAB40E4649}" type="datetimeFigureOut">
              <a:rPr lang="el-GR" smtClean="0"/>
              <a:t>24/5/2015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4377-C871-44F9-B39D-2864E33D73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312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6672-4513-4E75-A2B4-BECAB40E4649}" type="datetimeFigureOut">
              <a:rPr lang="el-GR" smtClean="0"/>
              <a:t>24/5/2015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4377-C871-44F9-B39D-2864E33D73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794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6672-4513-4E75-A2B4-BECAB40E4649}" type="datetimeFigureOut">
              <a:rPr lang="el-GR" smtClean="0"/>
              <a:t>24/5/2015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4377-C871-44F9-B39D-2864E33D73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06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6672-4513-4E75-A2B4-BECAB40E4649}" type="datetimeFigureOut">
              <a:rPr lang="el-GR" smtClean="0"/>
              <a:t>24/5/2015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4377-C871-44F9-B39D-2864E33D73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747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36672-4513-4E75-A2B4-BECAB40E4649}" type="datetimeFigureOut">
              <a:rPr lang="el-GR" smtClean="0"/>
              <a:t>24/5/2015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4377-C871-44F9-B39D-2864E33D73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97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Μετασχηματιστές τάσης εξωτερικού χώρου</a:t>
            </a:r>
            <a:endParaRPr lang="el-G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91016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29" y="2185988"/>
            <a:ext cx="3794695" cy="268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80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Μετασχηματιστές τάσης εσωτερικού χώρου</a:t>
            </a:r>
            <a:endParaRPr lang="el-G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0243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72" y="4141184"/>
            <a:ext cx="23622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02">
            <a:off x="4544487" y="1516843"/>
            <a:ext cx="3983433" cy="227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04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Συνδεσμολογίες ΜΣ τάσης</a:t>
            </a:r>
            <a:endParaRPr lang="el-G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616624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10329"/>
            <a:ext cx="3635896" cy="279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00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Ονομαστικά μεγέθη ΜΣ τάσης</a:t>
            </a:r>
            <a:endParaRPr lang="el-GR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66900" y="2898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3011"/>
            <a:ext cx="6345163" cy="27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29527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8" y="4210050"/>
            <a:ext cx="48101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74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Μετασχηματιστές έντασης</a:t>
            </a:r>
            <a:endParaRPr lang="el-G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5283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7242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5232"/>
            <a:ext cx="294168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25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Τεχνικά χαρακτηριστικά</a:t>
            </a:r>
            <a:endParaRPr lang="el-G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61" y="836712"/>
            <a:ext cx="5895975" cy="290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40671"/>
            <a:ext cx="37814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46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56207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Συνδεσμολογίες ΜΣ έντασης</a:t>
            </a:r>
            <a:endParaRPr lang="el-G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40" y="548680"/>
            <a:ext cx="504056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09" y="908720"/>
            <a:ext cx="1877491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17647"/>
            <a:ext cx="66675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22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Χαρακτηριστικές καμπύλες ΜΣ έντασης</a:t>
            </a:r>
            <a:endParaRPr lang="el-G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691276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58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12879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81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Μετασχηματιστές τάσης εξωτερικού χώρου</vt:lpstr>
      <vt:lpstr>Μετασχηματιστές τάσης εσωτερικού χώρου</vt:lpstr>
      <vt:lpstr>Συνδεσμολογίες ΜΣ τάσης</vt:lpstr>
      <vt:lpstr>Ονομαστικά μεγέθη ΜΣ τάσης</vt:lpstr>
      <vt:lpstr>Μετασχηματιστές έντασης</vt:lpstr>
      <vt:lpstr>Τεχνικά χαρακτηριστικά</vt:lpstr>
      <vt:lpstr>Συνδεσμολογίες ΜΣ έντασης</vt:lpstr>
      <vt:lpstr>Χαρακτηριστικές καμπύλες ΜΣ έντασης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Μετασχηματιστές τάσης εξωτερικού χώρου</dc:title>
  <dc:creator>User</dc:creator>
  <cp:lastModifiedBy>User</cp:lastModifiedBy>
  <cp:revision>7</cp:revision>
  <dcterms:created xsi:type="dcterms:W3CDTF">2015-05-24T09:22:48Z</dcterms:created>
  <dcterms:modified xsi:type="dcterms:W3CDTF">2015-05-24T10:21:02Z</dcterms:modified>
</cp:coreProperties>
</file>