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94643"/>
  </p:normalViewPr>
  <p:slideViewPr>
    <p:cSldViewPr snapToGrid="0" snapToObjects="1">
      <p:cViewPr varScale="1">
        <p:scale>
          <a:sx n="111" d="100"/>
          <a:sy n="111" d="100"/>
        </p:scale>
        <p:origin x="248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51BB3-84A6-E54E-B01D-E07B014C87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AB9FC5-5CEC-3748-A602-DBA64A07F0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527600-874E-4E4A-A631-E470467A7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826E-0535-9A4C-9AD0-08D40D00BA1A}" type="datetimeFigureOut">
              <a:rPr lang="en-US" smtClean="0"/>
              <a:t>11/3/18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E6163-41B5-A846-986C-756015D73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B3515-0A40-8843-825B-6259E848F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0F46-E737-0A49-B14D-BC55FB52F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642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712C4-7805-3040-9401-49AD1C3F2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81CCCB-D6A3-C44A-84C9-D49F44C208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CE1F9B-35D7-4348-BF83-0D849FCE1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826E-0535-9A4C-9AD0-08D40D00BA1A}" type="datetimeFigureOut">
              <a:rPr lang="en-US" smtClean="0"/>
              <a:t>11/3/18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050A7E-7D3E-764E-B3B7-92128578F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D4E24-A03C-2F46-8E14-3FC161579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0F46-E737-0A49-B14D-BC55FB52F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95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62C01A-9E88-FC44-A8B9-97F5022644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6879E3-4872-764D-8D97-C43F95EDA5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930617-7576-ED48-83AB-A6F8FF33E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826E-0535-9A4C-9AD0-08D40D00BA1A}" type="datetimeFigureOut">
              <a:rPr lang="en-US" smtClean="0"/>
              <a:t>11/3/18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77D36B-2DA3-2046-84B7-BE367EFF1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13BF2A-2552-7647-907C-8D590953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0F46-E737-0A49-B14D-BC55FB52F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997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C3DC3-B602-924C-84A5-0F0BA55C2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90C476-4557-B34F-B085-4F57BF2D1C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09CF9C-513C-C749-BB5A-415B01D99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826E-0535-9A4C-9AD0-08D40D00BA1A}" type="datetimeFigureOut">
              <a:rPr lang="en-US" smtClean="0"/>
              <a:t>11/3/18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3EF2D-AFB3-4742-8420-BF684DEA0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5F04E0-74FB-5747-AE55-9B2266E4C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0F46-E737-0A49-B14D-BC55FB52F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435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82BD8-1344-A947-8079-B9A572F5F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20837D-96DA-C147-9F49-AC19B596B2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0B3AED-6339-8F48-8F2D-67F8AC0DE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826E-0535-9A4C-9AD0-08D40D00BA1A}" type="datetimeFigureOut">
              <a:rPr lang="en-US" smtClean="0"/>
              <a:t>11/3/18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4FB4-EEB8-1F47-9FA5-CC0CEB6A7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E7A9B-4A2A-AB41-B58F-E73916CF0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0F46-E737-0A49-B14D-BC55FB52F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53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BAA69-2B77-B943-9035-A131CC781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CB567-BD9B-B644-B003-6C9FDEB5DF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1A7EB2-F7CF-FE44-9854-EBC3863911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E15B2-F222-7448-88F5-4E859F1B8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826E-0535-9A4C-9AD0-08D40D00BA1A}" type="datetimeFigureOut">
              <a:rPr lang="en-US" smtClean="0"/>
              <a:t>11/3/18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2DDDDC-9532-7347-AB39-0DA5DAF43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A3DEF2-2F90-B540-B723-063DE15C5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0F46-E737-0A49-B14D-BC55FB52F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356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3DB41-51EE-434F-9411-638018866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B90F37-0A12-3043-A636-F201B8C723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6649F4-A982-C24D-AA1F-3FCEB6530C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8DF431-1175-024D-93AD-F19F7D2761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223546-0C6D-8544-9119-C478CFC8BC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066B7E-F6D8-A04A-B86B-52A32C858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826E-0535-9A4C-9AD0-08D40D00BA1A}" type="datetimeFigureOut">
              <a:rPr lang="en-US" smtClean="0"/>
              <a:t>11/3/18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326680-AA7B-9C4B-A30C-A93BF090D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58B664-984E-1F47-B4BF-BBFC40B7F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0F46-E737-0A49-B14D-BC55FB52F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071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E41BF-4893-B947-AA29-9590569F6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240555-2D06-CC46-A54A-FE2510F69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826E-0535-9A4C-9AD0-08D40D00BA1A}" type="datetimeFigureOut">
              <a:rPr lang="en-US" smtClean="0"/>
              <a:t>11/3/18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FFCBDA-AAE4-954E-AAEF-99FEEAC56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165DCC-8C48-264B-A0D2-36ED5D93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0F46-E737-0A49-B14D-BC55FB52F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968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24CB3C-F1A1-F041-9FD9-021A048BE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826E-0535-9A4C-9AD0-08D40D00BA1A}" type="datetimeFigureOut">
              <a:rPr lang="en-US" smtClean="0"/>
              <a:t>11/3/18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60F7DB-D664-F440-98E7-F567E3BE0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553BBA-EC8D-7E47-841B-DA379F98E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0F46-E737-0A49-B14D-BC55FB52F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921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49B82-BEED-AE4A-9023-2C631A58D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004A3E-AD62-4E4F-8417-BA46E7943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DF0680-0299-4B4D-A4CA-BA39C3B7A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2B43BD-E137-FE43-A7EC-46531C9B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826E-0535-9A4C-9AD0-08D40D00BA1A}" type="datetimeFigureOut">
              <a:rPr lang="en-US" smtClean="0"/>
              <a:t>11/3/18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1B60F-26F7-B34F-BDA9-ACE5F7C7B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2AC218-9BC6-2949-81B3-CA710D05B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0F46-E737-0A49-B14D-BC55FB52F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263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E19A2-A474-AB4A-A0F2-4DDBB2C9F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D75F03-CBCA-B245-A7CD-6A8D1E1D44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0E914C-BF15-E84D-BA70-6BAE8A9BE8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F31248-0174-3D48-BCF8-48D3C87A5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826E-0535-9A4C-9AD0-08D40D00BA1A}" type="datetimeFigureOut">
              <a:rPr lang="en-US" smtClean="0"/>
              <a:t>11/3/18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F4DEA3-AC46-A64B-B180-41B8EFE0E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7675A3-9957-DA4A-AFE0-AFC7B1A5D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0F46-E737-0A49-B14D-BC55FB52F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367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3A90D-3258-4648-8E6A-C7967EA32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CB381B-7D3C-DB4B-B1D4-C3CA9F0432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68E2D-F81B-1540-BE64-CF9949263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4826E-0535-9A4C-9AD0-08D40D00BA1A}" type="datetimeFigureOut">
              <a:rPr lang="en-US" smtClean="0"/>
              <a:t>11/3/18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26E2BD-C8BC-964F-A950-0711A62F38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FE7BF-A385-D54C-BA58-BA06925FC0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00F46-E737-0A49-B14D-BC55FB52F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5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3;&#10;&#13;&#10;Description automatically generated">
            <a:extLst>
              <a:ext uri="{FF2B5EF4-FFF2-40B4-BE49-F238E27FC236}">
                <a16:creationId xmlns:a16="http://schemas.microsoft.com/office/drawing/2014/main" id="{BBE84873-62AC-D147-9100-348D810933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1393" y="323850"/>
            <a:ext cx="8318500" cy="62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5022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3;&#10;&#13;&#10;Description automatically generated">
            <a:extLst>
              <a:ext uri="{FF2B5EF4-FFF2-40B4-BE49-F238E27FC236}">
                <a16:creationId xmlns:a16="http://schemas.microsoft.com/office/drawing/2014/main" id="{82A128EA-93EB-E740-BC87-D231A7C89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900" y="406400"/>
            <a:ext cx="8204200" cy="60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659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3;&#10;&#13;&#10;Description automatically generated">
            <a:extLst>
              <a:ext uri="{FF2B5EF4-FFF2-40B4-BE49-F238E27FC236}">
                <a16:creationId xmlns:a16="http://schemas.microsoft.com/office/drawing/2014/main" id="{35009F7E-A22E-A948-952C-543020D29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900" y="393700"/>
            <a:ext cx="8204200" cy="607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116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BF61F-848F-5349-8569-6ED508E30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Loop</a:t>
            </a:r>
          </a:p>
        </p:txBody>
      </p:sp>
    </p:spTree>
    <p:extLst>
      <p:ext uri="{BB962C8B-B14F-4D97-AF65-F5344CB8AC3E}">
        <p14:creationId xmlns:p14="http://schemas.microsoft.com/office/powerpoint/2010/main" val="3195969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&#13;&#10;&#13;&#10;Description automatically generated">
            <a:extLst>
              <a:ext uri="{FF2B5EF4-FFF2-40B4-BE49-F238E27FC236}">
                <a16:creationId xmlns:a16="http://schemas.microsoft.com/office/drawing/2014/main" id="{814C1FFB-8A9C-9247-9FD4-05AC906B40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550" y="374650"/>
            <a:ext cx="8216900" cy="610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28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3;&#10;&#13;&#10;Description automatically generated">
            <a:extLst>
              <a:ext uri="{FF2B5EF4-FFF2-40B4-BE49-F238E27FC236}">
                <a16:creationId xmlns:a16="http://schemas.microsoft.com/office/drawing/2014/main" id="{402D37A2-0E8D-A949-842E-55A645B930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900" y="374650"/>
            <a:ext cx="8204200" cy="610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213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BF61F-848F-5349-8569-6ED508E30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Interchange values in memory</a:t>
            </a:r>
          </a:p>
        </p:txBody>
      </p:sp>
    </p:spTree>
    <p:extLst>
      <p:ext uri="{BB962C8B-B14F-4D97-AF65-F5344CB8AC3E}">
        <p14:creationId xmlns:p14="http://schemas.microsoft.com/office/powerpoint/2010/main" val="400026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3;&#10;&#13;&#10;Description automatically generated">
            <a:extLst>
              <a:ext uri="{FF2B5EF4-FFF2-40B4-BE49-F238E27FC236}">
                <a16:creationId xmlns:a16="http://schemas.microsoft.com/office/drawing/2014/main" id="{6DC2403F-6C6A-9E4C-A11C-2224A566A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0" y="368300"/>
            <a:ext cx="8191500" cy="612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109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3;&#10;&#13;&#10;Description automatically generated">
            <a:extLst>
              <a:ext uri="{FF2B5EF4-FFF2-40B4-BE49-F238E27FC236}">
                <a16:creationId xmlns:a16="http://schemas.microsoft.com/office/drawing/2014/main" id="{B6D7484E-DDF6-8148-8C35-06D6A99EB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600" y="393700"/>
            <a:ext cx="8178800" cy="607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365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3;&#10;&#13;&#10;Description automatically generated">
            <a:extLst>
              <a:ext uri="{FF2B5EF4-FFF2-40B4-BE49-F238E27FC236}">
                <a16:creationId xmlns:a16="http://schemas.microsoft.com/office/drawing/2014/main" id="{0FCBF820-8EE6-3346-96D4-50C0DCE2E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355600"/>
            <a:ext cx="8229600" cy="614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425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3;&#10;&#13;&#10;Description automatically generated">
            <a:extLst>
              <a:ext uri="{FF2B5EF4-FFF2-40B4-BE49-F238E27FC236}">
                <a16:creationId xmlns:a16="http://schemas.microsoft.com/office/drawing/2014/main" id="{00017DDD-317E-404A-B550-CCEA54D93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600" y="368300"/>
            <a:ext cx="8178800" cy="612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25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</Words>
  <Application>Microsoft Macintosh PowerPoint</Application>
  <PresentationFormat>Widescreen</PresentationFormat>
  <Paragraphs>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Loop</vt:lpstr>
      <vt:lpstr>PowerPoint Presentation</vt:lpstr>
      <vt:lpstr>PowerPoint Presentation</vt:lpstr>
      <vt:lpstr>Interchange values in memory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Alexandros Kaloxylos</dc:creator>
  <cp:lastModifiedBy>Alexandros Kaloxylos</cp:lastModifiedBy>
  <cp:revision>1</cp:revision>
  <dcterms:created xsi:type="dcterms:W3CDTF">2018-11-03T18:29:11Z</dcterms:created>
  <dcterms:modified xsi:type="dcterms:W3CDTF">2018-11-03T19:08:24Z</dcterms:modified>
</cp:coreProperties>
</file>