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C796-336B-4E6D-B503-EF1F9ADE51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B128-32FD-4648-8B66-577DC91DB04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6D4-6371-4034-8B7C-A617024EA36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77D6F-9A72-41B6-97A8-332438B2DC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01C97-5D1F-4F47-8AAE-41A766AB05E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5E81-438D-4042-B252-EF83B70AA78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1A78E-11BB-4BAA-B2A4-B73A7AD1AD9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8BDB-FA96-4A1F-ACC8-BD3AA49BFD2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105CA-CFB9-4460-AEB6-ECE55D2E5FE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D66DB-C379-4BA4-A5F7-8435A29F628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ADDB-2BD0-4AF2-8B70-80152CDAA6A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257602-ECB1-4B81-AFC2-7D79E2F9875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r>
              <a:rPr lang="el-GR" sz="2400"/>
              <a:t>Διακόπτης Φορτίου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sz="2400"/>
              <a:t>Συσκευή χειρισμού και όχι προστασίας</a:t>
            </a:r>
          </a:p>
          <a:p>
            <a:pPr>
              <a:buFontTx/>
              <a:buChar char="•"/>
            </a:pPr>
            <a:r>
              <a:rPr lang="el-GR" sz="2400"/>
              <a:t>Δυνατότητα χειρισμού υπό φορτίο</a:t>
            </a:r>
          </a:p>
          <a:p>
            <a:pPr>
              <a:buFontTx/>
              <a:buChar char="•"/>
            </a:pPr>
            <a:r>
              <a:rPr lang="el-GR" sz="2400"/>
              <a:t>Τέλεια και ασφαλή διακοπή κυκλώματος</a:t>
            </a:r>
          </a:p>
          <a:p>
            <a:pPr>
              <a:buFontTx/>
              <a:buChar char="•"/>
            </a:pPr>
            <a:r>
              <a:rPr lang="el-GR" sz="2400"/>
              <a:t>Εμφανή ένδειξη </a:t>
            </a:r>
            <a:r>
              <a:rPr lang="en-US" sz="2400"/>
              <a:t>ON - OFF</a:t>
            </a:r>
            <a:endParaRPr 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04800" y="1524000"/>
          <a:ext cx="8224838" cy="3429000"/>
        </p:xfrm>
        <a:graphic>
          <a:graphicData uri="http://schemas.openxmlformats.org/presentationml/2006/ole">
            <p:oleObj spid="_x0000_s14338" name="Φωτογραφία του Photo Editor" r:id="rId3" imgW="7914286" imgH="2438095" progId="MSPhotoEd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457200"/>
          </a:xfrm>
        </p:spPr>
        <p:txBody>
          <a:bodyPr/>
          <a:lstStyle/>
          <a:p>
            <a:r>
              <a:rPr lang="el-GR" sz="2400"/>
              <a:t>Αυτόματος Διακόπτης Ισχύος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33600"/>
            <a:ext cx="6400800" cy="1752600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sz="2400"/>
              <a:t>Προστασία από υπερφόρτιση με ρυθμιζόμενο θερμικό στοιχείο με ή χωρίς χρονική καθυστέρηση</a:t>
            </a:r>
          </a:p>
          <a:p>
            <a:pPr>
              <a:buFontTx/>
              <a:buChar char="•"/>
            </a:pPr>
            <a:r>
              <a:rPr lang="el-GR" sz="2400"/>
              <a:t>Προστασία από βραχυκύκλωμα με ή χωρίς χρονική καθυστέρηση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3362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23050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8915400" cy="3429000"/>
        </p:xfrm>
        <a:graphic>
          <a:graphicData uri="http://schemas.openxmlformats.org/presentationml/2006/ole">
            <p:oleObj spid="_x0000_s17410" name="Φωτογραφία του Photo Editor" r:id="rId3" imgW="11533333" imgH="3057143" progId="MSPhotoEd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28600" y="3733800"/>
          <a:ext cx="8915400" cy="3124200"/>
        </p:xfrm>
        <a:graphic>
          <a:graphicData uri="http://schemas.openxmlformats.org/presentationml/2006/ole">
            <p:oleObj spid="_x0000_s17411" name="Φωτογραφία του Photo Editor" r:id="rId4" imgW="11666667" imgH="2333333" progId="MSPhotoEd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152400"/>
          <a:ext cx="8915400" cy="3048000"/>
        </p:xfrm>
        <a:graphic>
          <a:graphicData uri="http://schemas.openxmlformats.org/presentationml/2006/ole">
            <p:oleObj spid="_x0000_s18434" name="Φωτογραφία του Photo Editor" r:id="rId3" imgW="11600000" imgH="2295238" progId="MSPhotoEd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0" y="3429000"/>
          <a:ext cx="9144000" cy="3276600"/>
        </p:xfrm>
        <a:graphic>
          <a:graphicData uri="http://schemas.openxmlformats.org/presentationml/2006/ole">
            <p:oleObj spid="_x0000_s18435" name="Φωτογραφία του Photo Editor" r:id="rId4" imgW="11561905" imgH="2190476" progId="MSPhotoEd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381000"/>
          </a:xfrm>
        </p:spPr>
        <p:txBody>
          <a:bodyPr/>
          <a:lstStyle/>
          <a:p>
            <a:r>
              <a:rPr lang="el-GR" sz="2400"/>
              <a:t>Αυτόματοι διακόπτες προστασίας κινητήρων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0" y="838200"/>
          <a:ext cx="8116888" cy="5495925"/>
        </p:xfrm>
        <a:graphic>
          <a:graphicData uri="http://schemas.openxmlformats.org/presentationml/2006/ole">
            <p:oleObj spid="_x0000_s19459" name="Φωτογραφία του Photo Editor" r:id="rId3" imgW="8116433" imgH="5495238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l-GR" sz="2400"/>
              <a:t>Διάφορα είδη διακοπτών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7052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3962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2575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26098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971800"/>
            <a:ext cx="4714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0"/>
            <a:ext cx="7696200" cy="762000"/>
          </a:xfrm>
        </p:spPr>
        <p:txBody>
          <a:bodyPr/>
          <a:lstStyle/>
          <a:p>
            <a:r>
              <a:rPr lang="el-GR" sz="2400"/>
              <a:t>Χαρακτηριστικά στοιχεία διακόπτη φορτίου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400800" cy="1752600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sz="2400"/>
              <a:t>Ονομαστική τάση</a:t>
            </a:r>
          </a:p>
          <a:p>
            <a:pPr>
              <a:buFontTx/>
              <a:buChar char="•"/>
            </a:pPr>
            <a:r>
              <a:rPr lang="el-GR" sz="2400"/>
              <a:t>Ονομαστική συχνότητα</a:t>
            </a:r>
          </a:p>
          <a:p>
            <a:pPr>
              <a:buFontTx/>
              <a:buChar char="•"/>
            </a:pPr>
            <a:r>
              <a:rPr lang="el-GR" sz="2400"/>
              <a:t>Μέγιστο θερμικό ρεύμα </a:t>
            </a:r>
          </a:p>
          <a:p>
            <a:pPr>
              <a:buFontTx/>
              <a:buChar char="•"/>
            </a:pPr>
            <a:r>
              <a:rPr lang="el-GR" sz="2400"/>
              <a:t>Ρεύμα λειτουργίας ή ρεύμα απόζευξης</a:t>
            </a:r>
          </a:p>
          <a:p>
            <a:pPr>
              <a:buFontTx/>
              <a:buChar char="•"/>
            </a:pPr>
            <a:r>
              <a:rPr lang="el-GR" sz="2400"/>
              <a:t>Αριθμός κύκλων λειτουργίας</a:t>
            </a:r>
          </a:p>
          <a:p>
            <a:pPr>
              <a:buFontTx/>
              <a:buChar char="•"/>
            </a:pPr>
            <a:r>
              <a:rPr lang="el-GR" sz="2400"/>
              <a:t>Αντοχή σε βραχυκύκλωμα</a:t>
            </a:r>
          </a:p>
          <a:p>
            <a:pPr>
              <a:buFontTx/>
              <a:buChar char="•"/>
            </a:pPr>
            <a:r>
              <a:rPr lang="el-GR" sz="2400"/>
              <a:t>Αριθμός πόλων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l-GR" sz="2400"/>
              <a:t>Κατηγορίες χρήσης διακοπτών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/>
          <a:lstStyle/>
          <a:p>
            <a:r>
              <a:rPr lang="el-GR" sz="2400"/>
              <a:t>Για το ΕΡ:</a:t>
            </a:r>
          </a:p>
          <a:p>
            <a:pPr>
              <a:buFontTx/>
              <a:buChar char="•"/>
            </a:pPr>
            <a:r>
              <a:rPr lang="el-GR" sz="2400"/>
              <a:t>Α</a:t>
            </a:r>
            <a:r>
              <a:rPr lang="en-US" sz="2400"/>
              <a:t>C</a:t>
            </a:r>
            <a:r>
              <a:rPr lang="el-GR" sz="2400"/>
              <a:t>-20 : χειρισμό χωρίς φορτίο</a:t>
            </a:r>
          </a:p>
          <a:p>
            <a:pPr>
              <a:buFontTx/>
              <a:buChar char="•"/>
            </a:pPr>
            <a:r>
              <a:rPr lang="el-GR" sz="2400"/>
              <a:t>Α</a:t>
            </a:r>
            <a:r>
              <a:rPr lang="en-US" sz="2400"/>
              <a:t>C</a:t>
            </a:r>
            <a:r>
              <a:rPr lang="el-GR" sz="2400"/>
              <a:t>-21: χειρισμό ωμικών φορτίων</a:t>
            </a:r>
          </a:p>
          <a:p>
            <a:pPr>
              <a:buFontTx/>
              <a:buChar char="•"/>
            </a:pPr>
            <a:r>
              <a:rPr lang="el-GR" sz="2400"/>
              <a:t>Α</a:t>
            </a:r>
            <a:r>
              <a:rPr lang="en-US" sz="2400"/>
              <a:t>C</a:t>
            </a:r>
            <a:r>
              <a:rPr lang="el-GR" sz="2400"/>
              <a:t>-22 : χειρισμό μικτών φορτίων και κινητήρων με ομαλή λειτουργία</a:t>
            </a:r>
          </a:p>
          <a:p>
            <a:pPr>
              <a:buFontTx/>
              <a:buChar char="•"/>
            </a:pPr>
            <a:r>
              <a:rPr lang="el-GR" sz="2400"/>
              <a:t>Α</a:t>
            </a:r>
            <a:r>
              <a:rPr lang="en-US" sz="2400"/>
              <a:t>C</a:t>
            </a:r>
            <a:r>
              <a:rPr lang="el-GR" sz="2400"/>
              <a:t>-23 : χειρισμό κινητήρων με πέδηση, αντιστροφή κίνησης κλπ</a:t>
            </a:r>
          </a:p>
          <a:p>
            <a:endParaRPr lang="el-GR" sz="2400"/>
          </a:p>
          <a:p>
            <a:r>
              <a:rPr lang="el-GR" sz="2400"/>
              <a:t>Αντίστοιχες κατηγορίες στο </a:t>
            </a:r>
            <a:r>
              <a:rPr lang="en-US" sz="2400"/>
              <a:t>DC</a:t>
            </a:r>
            <a:r>
              <a:rPr lang="el-GR" sz="2400"/>
              <a:t>:</a:t>
            </a:r>
          </a:p>
          <a:p>
            <a:r>
              <a:rPr lang="en-US" sz="2400"/>
              <a:t>DC-20, DC-21, DC-22, DC-23</a:t>
            </a:r>
            <a:endParaRPr lang="el-GR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57200" y="304800"/>
          <a:ext cx="8686800" cy="6019800"/>
        </p:xfrm>
        <a:graphic>
          <a:graphicData uri="http://schemas.openxmlformats.org/presentationml/2006/ole">
            <p:oleObj spid="_x0000_s10242" name="Φωτογραφία του Photo Editor" r:id="rId3" imgW="11704762" imgH="6523810" progId="MSPhotoEd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457200"/>
          <a:ext cx="8839200" cy="5943600"/>
        </p:xfrm>
        <a:graphic>
          <a:graphicData uri="http://schemas.openxmlformats.org/presentationml/2006/ole">
            <p:oleObj spid="_x0000_s11266" name="Φωτογραφία του Photo Editor" r:id="rId3" imgW="11590476" imgH="6257143" progId="MSPhotoEd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28600" y="1066800"/>
          <a:ext cx="8315325" cy="3724275"/>
        </p:xfrm>
        <a:graphic>
          <a:graphicData uri="http://schemas.openxmlformats.org/presentationml/2006/ole">
            <p:oleObj spid="_x0000_s12290" name="Φωτογραφία του Photo Editor" r:id="rId3" imgW="7942857" imgH="2723810" progId="MSPhotoEd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l-GR" sz="2400"/>
              <a:t>Αποζεύκτης: Χειρισμό χωρίς φορτίο</a:t>
            </a:r>
            <a:br>
              <a:rPr lang="el-GR" sz="2400"/>
            </a:br>
            <a:r>
              <a:rPr lang="el-GR" sz="2400"/>
              <a:t>Ασφαλειοαποζεύκτες: Συνδυασμός αποζεύκτη - ασφάλειας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137</Words>
  <Application>Microsoft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Προεπιλεγμένη σχεδίαση</vt:lpstr>
      <vt:lpstr>Φωτογραφία του MS Photo Editor 3.0</vt:lpstr>
      <vt:lpstr>Διακόπτης Φορτίου</vt:lpstr>
      <vt:lpstr>Διάφορα είδη διακοπτών</vt:lpstr>
      <vt:lpstr>Slide 3</vt:lpstr>
      <vt:lpstr>Χαρακτηριστικά στοιχεία διακόπτη φορτίου</vt:lpstr>
      <vt:lpstr>Κατηγορίες χρήσης διακοπτών</vt:lpstr>
      <vt:lpstr>Slide 6</vt:lpstr>
      <vt:lpstr>Slide 7</vt:lpstr>
      <vt:lpstr>Slide 8</vt:lpstr>
      <vt:lpstr>Αποζεύκτης: Χειρισμό χωρίς φορτίο Ασφαλειοαποζεύκτες: Συνδυασμός αποζεύκτη - ασφάλειας</vt:lpstr>
      <vt:lpstr>Slide 10</vt:lpstr>
      <vt:lpstr>Αυτόματος Διακόπτης Ισχύος</vt:lpstr>
      <vt:lpstr>Slide 12</vt:lpstr>
      <vt:lpstr>Slide 13</vt:lpstr>
      <vt:lpstr>Slide 14</vt:lpstr>
      <vt:lpstr>Αυτόματοι διακόπτες προστασίας κινητήρων</vt:lpstr>
    </vt:vector>
  </TitlesOfParts>
  <Company>=======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--------------</dc:creator>
  <cp:lastModifiedBy>ΕΡΓΑΣΤΗΡΙΟ ΜΕΤΑΦΟΡΑΣ ΚΑΙ ΔΙΑΝΟΜΗΣ</cp:lastModifiedBy>
  <cp:revision>2</cp:revision>
  <dcterms:created xsi:type="dcterms:W3CDTF">2014-11-06T06:37:44Z</dcterms:created>
  <dcterms:modified xsi:type="dcterms:W3CDTF">2014-11-13T11:16:31Z</dcterms:modified>
</cp:coreProperties>
</file>