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886F57-A0B9-D3C0-E355-9079BAEDD2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6F16AB1-247F-2640-B6A1-2B8901A8B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D0F2DFE-0A3C-6072-5DCC-06CFFA068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BD68-19F8-4889-85F7-99848EB0870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C3BDFED-9D45-F677-7DA9-98858640C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F3D927F-C0C5-3D05-1DE1-07C9E375F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5202-E286-490D-AA91-0A8365C79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3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1C23C0-EAFD-DF75-70E9-618A18B36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2D9423F-76D9-215D-731B-4DE544F86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9871715-5EC5-E5BE-8326-B66C3FB31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BD68-19F8-4889-85F7-99848EB0870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F12CEB6-BD52-C6B5-25A1-54475EE82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6AEE6CD-9291-427B-ED18-C694A4A2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5202-E286-490D-AA91-0A8365C79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3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869AF8F9-58A7-6EFA-B03C-12AE48CA2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3FD5505-2CD2-8A08-A244-6FC0C55E0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994EF19-D1DE-0110-08EA-FF7CE867C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BD68-19F8-4889-85F7-99848EB0870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40F5596-5EFF-A9AC-6956-799723F8D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FF5B28B-6717-EAE6-D971-2A5D2EA6C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5202-E286-490D-AA91-0A8365C79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7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784488-DC0E-6A9A-9A67-1B093F396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2590E2A-9CDD-0DD6-B05B-1EE755F93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ED82B2B-2809-A0BF-1E6E-D739273A4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BD68-19F8-4889-85F7-99848EB0870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2A4B8B5-D661-D09B-3FA4-D608DCD9A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79F06E3-51F0-9611-8144-9426FA87C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5202-E286-490D-AA91-0A8365C79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10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543B63-BA41-EC67-4709-1BEF4B15B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801FB20-4951-A4D4-9DB0-6F4DEA4C5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3EE7B3B-B3E0-6B1D-ED04-7B1D09C1F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BD68-19F8-4889-85F7-99848EB0870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2EEE973-07B5-1411-D65B-CD3E31AEC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FD06F74-BE4C-A6CC-046E-2D88D71E4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5202-E286-490D-AA91-0A8365C79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56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298BB7-FE3E-E9D1-CBE7-E5FA1355E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A6C97D-63FA-A49E-5244-97F3D45D66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13CF79A-7401-B49A-0010-8E5F35A7A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DA818CC-5245-FDE5-E8CF-455C01432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BD68-19F8-4889-85F7-99848EB0870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A72B9EB-427E-BCC8-55D5-785B0C1AF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2B4D412-2FBA-E40D-BE92-D50516350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5202-E286-490D-AA91-0A8365C79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1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83E99F-B1BA-60CE-62F9-8622F52E8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79A4F79-11DB-AE40-0641-A5524782F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597C8D9-0042-3D5D-C165-1A1448B6F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491F952-7D8D-1F2A-D167-16920AF015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05002C6-6E42-A011-BECD-9A3E85D7E2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36BB6891-E2B6-9A3C-028B-240CB9A68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BD68-19F8-4889-85F7-99848EB0870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84E87F4-F49F-A82B-2F92-1C25986AB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67F0CAD-8093-9180-DC9B-D6E841F3C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5202-E286-490D-AA91-0A8365C79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2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2FF1D9-DF02-33A1-4958-601CAE079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52F7427-7D5C-C3A3-A102-2742872AF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BD68-19F8-4889-85F7-99848EB0870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1D25C51-1CE9-BD8C-4E90-2F2EE8CC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983043EE-E314-A04A-F713-9237724C5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5202-E286-490D-AA91-0A8365C79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5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48FB743-52D2-14B6-1E59-54C6ADB13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BD68-19F8-4889-85F7-99848EB0870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08326D7-EA8A-40FB-973B-2B01DB9E1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F1C39D3-6075-9D0A-0C48-895CDEA1C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5202-E286-490D-AA91-0A8365C79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3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3CD6D1-30DA-B8B1-F4F5-E709B3F67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870E5AA-668D-7F4E-9ABA-95172DDCD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A8F988B-B4CC-1F35-D852-CB9B800D9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8DDEA99-709A-0CA5-A7DB-35DC4FE2B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BD68-19F8-4889-85F7-99848EB0870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D4CCC89-A6D8-CA61-8137-F61BA676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955F5A8-4EA5-0F52-85EF-800CE0FBE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5202-E286-490D-AA91-0A8365C79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7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953224-6C57-5D97-67FD-12C697319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6FCCA20-E93B-9C33-3747-D14DC6534E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9DF6D6F-F7A4-6752-FBDF-2EAD92C5B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3473F12-ADB9-238A-F44B-D83B07B3E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BD68-19F8-4889-85F7-99848EB0870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B80FE32-BA18-6C9D-57C1-09025EBFE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3124888-6A7F-CD80-BEB4-F5222FD42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5202-E286-490D-AA91-0A8365C79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4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DDFB7D1B-3466-895E-87DA-1B1427DED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A857BB2-344D-B68C-C0D6-5BDC9B311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F7DB979-0192-924A-CF75-25FFDDA3E2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BBD68-19F8-4889-85F7-99848EB0870D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DAB28F2-3F58-4E3E-2C43-F384E6108F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24A9CD2-AD71-0555-6594-66C8B0A725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F5202-E286-490D-AA91-0A8365C79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F3484A-B547-D77F-36BA-8CD2D8F6F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040" y="2422144"/>
            <a:ext cx="9265920" cy="924560"/>
          </a:xfrm>
        </p:spPr>
        <p:txBody>
          <a:bodyPr/>
          <a:lstStyle/>
          <a:p>
            <a:pPr algn="ctr"/>
            <a:r>
              <a:rPr lang="el-GR" dirty="0"/>
              <a:t>--Τίτλος Εργασίας--</a:t>
            </a: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360D63D-A4FD-94D6-45AC-0A60A1238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4610" y="4801759"/>
            <a:ext cx="6862572" cy="1042416"/>
          </a:xfrm>
        </p:spPr>
        <p:txBody>
          <a:bodyPr>
            <a:normAutofit/>
          </a:bodyPr>
          <a:lstStyle/>
          <a:p>
            <a:pPr algn="ctr"/>
            <a:r>
              <a:rPr lang="el-GR" sz="1800" dirty="0"/>
              <a:t>--Ονοματεπώνυμο --</a:t>
            </a:r>
          </a:p>
          <a:p>
            <a:pPr algn="ctr"/>
            <a:r>
              <a:rPr lang="el-GR" sz="1800" dirty="0"/>
              <a:t>--ΑΜ--</a:t>
            </a:r>
            <a:endParaRPr lang="en-US" sz="1800" dirty="0"/>
          </a:p>
        </p:txBody>
      </p:sp>
      <p:pic>
        <p:nvPicPr>
          <p:cNvPr id="7" name="Εικόνα 6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F076C001-1064-39CE-034B-C3C6D5591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3" y="107337"/>
            <a:ext cx="5440680" cy="206379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FEEB84B-E27F-247C-A09F-A00805B071BC}"/>
              </a:ext>
            </a:extLst>
          </p:cNvPr>
          <p:cNvSpPr txBox="1"/>
          <p:nvPr/>
        </p:nvSpPr>
        <p:spPr>
          <a:xfrm>
            <a:off x="3703320" y="3811615"/>
            <a:ext cx="451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--</a:t>
            </a:r>
            <a:r>
              <a:rPr lang="el-GR" sz="2800" dirty="0"/>
              <a:t>Μάθημα-</a:t>
            </a:r>
            <a:r>
              <a:rPr lang="el-GR" dirty="0"/>
              <a:t>-</a:t>
            </a:r>
            <a:endParaRPr lang="en-US" dirty="0"/>
          </a:p>
        </p:txBody>
      </p:sp>
      <p:pic>
        <p:nvPicPr>
          <p:cNvPr id="15" name="Εικόνα 14" descr="Εικόνα που περιέχει λογότυπο, σκίτσο/σχέδιο, κείμενο, σύμβολο&#10;&#10;Περιγραφή που δημιουργήθηκε αυτόματα">
            <a:extLst>
              <a:ext uri="{FF2B5EF4-FFF2-40B4-BE49-F238E27FC236}">
                <a16:creationId xmlns:a16="http://schemas.microsoft.com/office/drawing/2014/main" id="{9B492B24-524D-4829-2FEB-9AE193BFEB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924" y="5103511"/>
            <a:ext cx="2334071" cy="148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154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1198B1-9451-DF8E-DEA3-A73274C2D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D59B28-8940-9811-52A5-0A04A9EFE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5727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Εικόνα 3" descr="Εικόνα που περιέχει λογότυπο, σκίτσο/σχέδιο, κείμενο, σύμβολο&#10;&#10;Περιγραφή που δημιουργήθηκε αυτόματα">
            <a:extLst>
              <a:ext uri="{FF2B5EF4-FFF2-40B4-BE49-F238E27FC236}">
                <a16:creationId xmlns:a16="http://schemas.microsoft.com/office/drawing/2014/main" id="{919B443C-682B-2D69-C95F-90BDAC941C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924" y="5103511"/>
            <a:ext cx="2334071" cy="148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495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11A255-CF8B-101A-08C0-0B20DCB20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B9C55A-AD2F-96DD-D4C2-51C5BD56F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7788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Εικόνα 3" descr="Εικόνα που περιέχει λογότυπο, σκίτσο/σχέδιο, κείμενο, σύμβολο&#10;&#10;Περιγραφή που δημιουργήθηκε αυτόματα">
            <a:extLst>
              <a:ext uri="{FF2B5EF4-FFF2-40B4-BE49-F238E27FC236}">
                <a16:creationId xmlns:a16="http://schemas.microsoft.com/office/drawing/2014/main" id="{D9AE3543-4B66-B634-8E36-BBA90F7C9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924" y="5103511"/>
            <a:ext cx="2334071" cy="148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82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BE98BA-AAEA-3D73-FCFA-036A147A7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DB566E-BC65-9311-7DD0-EEB04C4CB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9443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Εικόνα 3" descr="Εικόνα που περιέχει λογότυπο, σκίτσο/σχέδιο, κείμενο, σύμβολο&#10;&#10;Περιγραφή που δημιουργήθηκε αυτόματα">
            <a:extLst>
              <a:ext uri="{FF2B5EF4-FFF2-40B4-BE49-F238E27FC236}">
                <a16:creationId xmlns:a16="http://schemas.microsoft.com/office/drawing/2014/main" id="{B6964A68-9FBB-EB97-CA5C-9132AD99E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924" y="5103511"/>
            <a:ext cx="2334071" cy="148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726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E97B8F-36E8-E45D-F619-219FB88C7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85B9DA3-6D3E-F7B6-60C2-B53BA2FF5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7788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Εικόνα 3" descr="Εικόνα που περιέχει λογότυπο, σκίτσο/σχέδιο, κείμενο, σύμβολο&#10;&#10;Περιγραφή που δημιουργήθηκε αυτόματα">
            <a:extLst>
              <a:ext uri="{FF2B5EF4-FFF2-40B4-BE49-F238E27FC236}">
                <a16:creationId xmlns:a16="http://schemas.microsoft.com/office/drawing/2014/main" id="{5C9584AD-3789-7D3C-4ED0-9B8D6BCC2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924" y="5103511"/>
            <a:ext cx="2334071" cy="148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78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 descr="Εικόνα που περιέχει λογότυπο, σκίτσο/σχέδιο, κείμενο, σύμβολο&#10;&#10;Περιγραφή που δημιουργήθηκε αυτόματα">
            <a:extLst>
              <a:ext uri="{FF2B5EF4-FFF2-40B4-BE49-F238E27FC236}">
                <a16:creationId xmlns:a16="http://schemas.microsoft.com/office/drawing/2014/main" id="{C354B521-6B15-AD39-DEFE-23785FCAFA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33" y="0"/>
            <a:ext cx="3691173" cy="2236851"/>
          </a:xfrm>
          <a:prstGeom prst="rect">
            <a:avLst/>
          </a:prstGeom>
        </p:spPr>
      </p:pic>
      <p:pic>
        <p:nvPicPr>
          <p:cNvPr id="9" name="Εικόνα 8" descr="Εικόνα που περιέχει παιχνίδι, καρτούν&#10;&#10;Περιγραφή που δημιουργήθηκε αυτόματα">
            <a:extLst>
              <a:ext uri="{FF2B5EF4-FFF2-40B4-BE49-F238E27FC236}">
                <a16:creationId xmlns:a16="http://schemas.microsoft.com/office/drawing/2014/main" id="{2ACF47D8-C1BB-E9CA-BDC8-9EE2C25337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64" t="3546" r="23300"/>
          <a:stretch/>
        </p:blipFill>
        <p:spPr>
          <a:xfrm>
            <a:off x="4599433" y="400768"/>
            <a:ext cx="3374136" cy="605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50219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13</Words>
  <Application>Microsoft Office PowerPoint</Application>
  <PresentationFormat>Ευρεία οθόνη</PresentationFormat>
  <Paragraphs>4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--Τίτλος Εργασίας--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--Τίτλος Εργασίας--</dc:title>
  <dc:creator>ΑΛΕΞΑΝΔΡΟΣ ΣΠΟΥΡΝΙΑΣ</dc:creator>
  <cp:lastModifiedBy>ΑΛΕΞΑΝΔΡΟΣ ΣΠΟΥΡΝΙΑΣ</cp:lastModifiedBy>
  <cp:revision>1</cp:revision>
  <dcterms:created xsi:type="dcterms:W3CDTF">2023-06-02T09:45:12Z</dcterms:created>
  <dcterms:modified xsi:type="dcterms:W3CDTF">2023-06-02T10:42:48Z</dcterms:modified>
</cp:coreProperties>
</file>