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1" r:id="rId2"/>
  </p:sldMasterIdLst>
  <p:sldIdLst>
    <p:sldId id="262" r:id="rId3"/>
    <p:sldId id="263" r:id="rId4"/>
    <p:sldId id="264" r:id="rId5"/>
    <p:sldId id="265" r:id="rId6"/>
    <p:sldId id="266" r:id="rId7"/>
    <p:sldId id="268" r:id="rId8"/>
    <p:sldId id="269" r:id="rId9"/>
    <p:sldId id="270" r:id="rId10"/>
    <p:sldId id="271" r:id="rId11"/>
    <p:sldId id="272" r:id="rId12"/>
  </p:sldIdLst>
  <p:sldSz cx="12192000" cy="6858000"/>
  <p:notesSz cx="7559675" cy="10691813"/>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2" d="100"/>
          <a:sy n="62" d="100"/>
        </p:scale>
        <p:origin x="954"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
        <p:nvSpPr>
          <p:cNvPr id="2" name="PlaceHolder 1"/>
          <p:cNvSpPr>
            <a:spLocks noGrp="1"/>
          </p:cNvSpPr>
          <p:nvPr>
            <p:ph type="ftr" idx="1"/>
          </p:nvPr>
        </p:nvSpPr>
        <p:spPr/>
        <p:txBody>
          <a:bodyPr/>
          <a:lstStyle/>
          <a:p>
            <a:r>
              <a:t>Footer</a:t>
            </a:r>
          </a:p>
        </p:txBody>
      </p:sp>
      <p:sp>
        <p:nvSpPr>
          <p:cNvPr id="3" name="PlaceHolder 2"/>
          <p:cNvSpPr>
            <a:spLocks noGrp="1"/>
          </p:cNvSpPr>
          <p:nvPr>
            <p:ph type="sldNum" idx="2"/>
          </p:nvPr>
        </p:nvSpPr>
        <p:spPr/>
        <p:txBody>
          <a:bodyPr/>
          <a:lstStyle/>
          <a:p>
            <a:fld id="{AF071795-3B94-45C7-BF26-884E9B7DB8EF}" type="slidenum">
              <a:t>‹#›</a:t>
            </a:fld>
            <a:endParaRPr/>
          </a:p>
        </p:txBody>
      </p:sp>
      <p:sp>
        <p:nvSpPr>
          <p:cNvPr id="4" name="PlaceHolder 3"/>
          <p:cNvSpPr>
            <a:spLocks noGrp="1"/>
          </p:cNvSpPr>
          <p:nvPr>
            <p:ph type="dt" idx="3"/>
          </p:nvPr>
        </p:nvSpPr>
        <p:spPr/>
        <p:txBody>
          <a:body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indent="0" algn="ctr">
              <a:buNone/>
            </a:pPr>
            <a:endParaRPr lang="en-GB" sz="4400" b="0" strike="noStrike" spc="-1">
              <a:solidFill>
                <a:srgbClr val="000000"/>
              </a:solidFill>
              <a:latin typeface="Arial"/>
            </a:endParaRPr>
          </a:p>
        </p:txBody>
      </p:sp>
      <p:sp>
        <p:nvSpPr>
          <p:cNvPr id="27" name="PlaceHolder 2"/>
          <p:cNvSpPr>
            <a:spLocks noGrp="1"/>
          </p:cNvSpPr>
          <p:nvPr>
            <p:ph/>
          </p:nvPr>
        </p:nvSpPr>
        <p:spPr>
          <a:xfrm>
            <a:off x="609480" y="1604520"/>
            <a:ext cx="10972440" cy="1896840"/>
          </a:xfrm>
          <a:prstGeom prst="rect">
            <a:avLst/>
          </a:prstGeom>
          <a:noFill/>
          <a:ln w="0">
            <a:noFill/>
          </a:ln>
        </p:spPr>
        <p:txBody>
          <a:bodyPr lIns="0" tIns="0" rIns="0" bIns="0" anchor="t">
            <a:normAutofit/>
          </a:bodyPr>
          <a:lstStyle/>
          <a:p>
            <a:pPr indent="0">
              <a:spcBef>
                <a:spcPts val="1417"/>
              </a:spcBef>
              <a:buNone/>
            </a:pPr>
            <a:endParaRPr lang="en-GB" sz="3200" b="0" strike="noStrike" spc="-1">
              <a:solidFill>
                <a:srgbClr val="000000"/>
              </a:solidFill>
              <a:latin typeface="Arial"/>
            </a:endParaRPr>
          </a:p>
        </p:txBody>
      </p:sp>
      <p:sp>
        <p:nvSpPr>
          <p:cNvPr id="28" name="PlaceHolder 3"/>
          <p:cNvSpPr>
            <a:spLocks noGrp="1"/>
          </p:cNvSpPr>
          <p:nvPr>
            <p:ph/>
          </p:nvPr>
        </p:nvSpPr>
        <p:spPr>
          <a:xfrm>
            <a:off x="609480" y="3682080"/>
            <a:ext cx="10972440" cy="1896840"/>
          </a:xfrm>
          <a:prstGeom prst="rect">
            <a:avLst/>
          </a:prstGeom>
          <a:noFill/>
          <a:ln w="0">
            <a:noFill/>
          </a:ln>
        </p:spPr>
        <p:txBody>
          <a:bodyPr lIns="0" tIns="0" rIns="0" bIns="0" anchor="t">
            <a:normAutofit/>
          </a:bodyPr>
          <a:lstStyle/>
          <a:p>
            <a:pPr indent="0">
              <a:spcBef>
                <a:spcPts val="1417"/>
              </a:spcBef>
              <a:buNone/>
            </a:pPr>
            <a:endParaRPr lang="en-GB" sz="3200" b="0" strike="noStrike" spc="-1">
              <a:solidFill>
                <a:srgbClr val="000000"/>
              </a:solidFill>
              <a:latin typeface="Arial"/>
            </a:endParaRPr>
          </a:p>
        </p:txBody>
      </p:sp>
      <p:sp>
        <p:nvSpPr>
          <p:cNvPr id="5" name="PlaceHolder 4"/>
          <p:cNvSpPr>
            <a:spLocks noGrp="1"/>
          </p:cNvSpPr>
          <p:nvPr>
            <p:ph type="ftr" idx="1"/>
          </p:nvPr>
        </p:nvSpPr>
        <p:spPr/>
        <p:txBody>
          <a:bodyPr/>
          <a:lstStyle/>
          <a:p>
            <a:r>
              <a:t>Footer</a:t>
            </a:r>
          </a:p>
        </p:txBody>
      </p:sp>
      <p:sp>
        <p:nvSpPr>
          <p:cNvPr id="6" name="PlaceHolder 5"/>
          <p:cNvSpPr>
            <a:spLocks noGrp="1"/>
          </p:cNvSpPr>
          <p:nvPr>
            <p:ph type="sldNum" idx="2"/>
          </p:nvPr>
        </p:nvSpPr>
        <p:spPr/>
        <p:txBody>
          <a:bodyPr/>
          <a:lstStyle/>
          <a:p>
            <a:fld id="{BB9AAF30-0D07-490F-AC16-2418FD8605E0}" type="slidenum">
              <a:t>‹#›</a:t>
            </a:fld>
            <a:endParaRPr/>
          </a:p>
        </p:txBody>
      </p:sp>
      <p:sp>
        <p:nvSpPr>
          <p:cNvPr id="7" name="PlaceHolder 6"/>
          <p:cNvSpPr>
            <a:spLocks noGrp="1"/>
          </p:cNvSpPr>
          <p:nvPr>
            <p:ph type="dt" idx="3"/>
          </p:nvPr>
        </p:nvSpPr>
        <p:spPr/>
        <p:txBody>
          <a:bodyPr/>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indent="0" algn="ctr">
              <a:buNone/>
            </a:pPr>
            <a:endParaRPr lang="en-GB" sz="4400" b="0" strike="noStrike" spc="-1">
              <a:solidFill>
                <a:srgbClr val="000000"/>
              </a:solidFill>
              <a:latin typeface="Arial"/>
            </a:endParaRPr>
          </a:p>
        </p:txBody>
      </p:sp>
      <p:sp>
        <p:nvSpPr>
          <p:cNvPr id="30" name="PlaceHolder 2"/>
          <p:cNvSpPr>
            <a:spLocks noGrp="1"/>
          </p:cNvSpPr>
          <p:nvPr>
            <p:ph/>
          </p:nvPr>
        </p:nvSpPr>
        <p:spPr>
          <a:xfrm>
            <a:off x="609480" y="1604520"/>
            <a:ext cx="5354280" cy="1896840"/>
          </a:xfrm>
          <a:prstGeom prst="rect">
            <a:avLst/>
          </a:prstGeom>
          <a:noFill/>
          <a:ln w="0">
            <a:noFill/>
          </a:ln>
        </p:spPr>
        <p:txBody>
          <a:bodyPr lIns="0" tIns="0" rIns="0" bIns="0" anchor="t">
            <a:normAutofit/>
          </a:bodyPr>
          <a:lstStyle/>
          <a:p>
            <a:pPr indent="0">
              <a:spcBef>
                <a:spcPts val="1417"/>
              </a:spcBef>
              <a:buNone/>
            </a:pPr>
            <a:endParaRPr lang="en-GB" sz="3200" b="0" strike="noStrike" spc="-1">
              <a:solidFill>
                <a:srgbClr val="000000"/>
              </a:solidFill>
              <a:latin typeface="Arial"/>
            </a:endParaRPr>
          </a:p>
        </p:txBody>
      </p:sp>
      <p:sp>
        <p:nvSpPr>
          <p:cNvPr id="31" name="PlaceHolder 3"/>
          <p:cNvSpPr>
            <a:spLocks noGrp="1"/>
          </p:cNvSpPr>
          <p:nvPr>
            <p:ph/>
          </p:nvPr>
        </p:nvSpPr>
        <p:spPr>
          <a:xfrm>
            <a:off x="6231960" y="1604520"/>
            <a:ext cx="5354280" cy="1896840"/>
          </a:xfrm>
          <a:prstGeom prst="rect">
            <a:avLst/>
          </a:prstGeom>
          <a:noFill/>
          <a:ln w="0">
            <a:noFill/>
          </a:ln>
        </p:spPr>
        <p:txBody>
          <a:bodyPr lIns="0" tIns="0" rIns="0" bIns="0" anchor="t">
            <a:normAutofit/>
          </a:bodyPr>
          <a:lstStyle/>
          <a:p>
            <a:pPr indent="0">
              <a:spcBef>
                <a:spcPts val="1417"/>
              </a:spcBef>
              <a:buNone/>
            </a:pPr>
            <a:endParaRPr lang="en-GB" sz="3200" b="0" strike="noStrike" spc="-1">
              <a:solidFill>
                <a:srgbClr val="000000"/>
              </a:solidFill>
              <a:latin typeface="Arial"/>
            </a:endParaRPr>
          </a:p>
        </p:txBody>
      </p:sp>
      <p:sp>
        <p:nvSpPr>
          <p:cNvPr id="32" name="PlaceHolder 4"/>
          <p:cNvSpPr>
            <a:spLocks noGrp="1"/>
          </p:cNvSpPr>
          <p:nvPr>
            <p:ph/>
          </p:nvPr>
        </p:nvSpPr>
        <p:spPr>
          <a:xfrm>
            <a:off x="609480" y="3682080"/>
            <a:ext cx="5354280" cy="1896840"/>
          </a:xfrm>
          <a:prstGeom prst="rect">
            <a:avLst/>
          </a:prstGeom>
          <a:noFill/>
          <a:ln w="0">
            <a:noFill/>
          </a:ln>
        </p:spPr>
        <p:txBody>
          <a:bodyPr lIns="0" tIns="0" rIns="0" bIns="0" anchor="t">
            <a:normAutofit/>
          </a:bodyPr>
          <a:lstStyle/>
          <a:p>
            <a:pPr indent="0">
              <a:spcBef>
                <a:spcPts val="1417"/>
              </a:spcBef>
              <a:buNone/>
            </a:pPr>
            <a:endParaRPr lang="en-GB" sz="3200" b="0" strike="noStrike" spc="-1">
              <a:solidFill>
                <a:srgbClr val="000000"/>
              </a:solidFill>
              <a:latin typeface="Arial"/>
            </a:endParaRPr>
          </a:p>
        </p:txBody>
      </p:sp>
      <p:sp>
        <p:nvSpPr>
          <p:cNvPr id="33" name="PlaceHolder 5"/>
          <p:cNvSpPr>
            <a:spLocks noGrp="1"/>
          </p:cNvSpPr>
          <p:nvPr>
            <p:ph/>
          </p:nvPr>
        </p:nvSpPr>
        <p:spPr>
          <a:xfrm>
            <a:off x="6231960" y="3682080"/>
            <a:ext cx="5354280" cy="1896840"/>
          </a:xfrm>
          <a:prstGeom prst="rect">
            <a:avLst/>
          </a:prstGeom>
          <a:noFill/>
          <a:ln w="0">
            <a:noFill/>
          </a:ln>
        </p:spPr>
        <p:txBody>
          <a:bodyPr lIns="0" tIns="0" rIns="0" bIns="0" anchor="t">
            <a:normAutofit/>
          </a:bodyPr>
          <a:lstStyle/>
          <a:p>
            <a:pPr indent="0">
              <a:spcBef>
                <a:spcPts val="1417"/>
              </a:spcBef>
              <a:buNone/>
            </a:pPr>
            <a:endParaRPr lang="en-GB" sz="3200" b="0" strike="noStrike" spc="-1">
              <a:solidFill>
                <a:srgbClr val="000000"/>
              </a:solidFill>
              <a:latin typeface="Arial"/>
            </a:endParaRPr>
          </a:p>
        </p:txBody>
      </p:sp>
      <p:sp>
        <p:nvSpPr>
          <p:cNvPr id="7" name="PlaceHolder 6"/>
          <p:cNvSpPr>
            <a:spLocks noGrp="1"/>
          </p:cNvSpPr>
          <p:nvPr>
            <p:ph type="ftr" idx="1"/>
          </p:nvPr>
        </p:nvSpPr>
        <p:spPr/>
        <p:txBody>
          <a:bodyPr/>
          <a:lstStyle/>
          <a:p>
            <a:r>
              <a:t>Footer</a:t>
            </a:r>
          </a:p>
        </p:txBody>
      </p:sp>
      <p:sp>
        <p:nvSpPr>
          <p:cNvPr id="8" name="PlaceHolder 7"/>
          <p:cNvSpPr>
            <a:spLocks noGrp="1"/>
          </p:cNvSpPr>
          <p:nvPr>
            <p:ph type="sldNum" idx="2"/>
          </p:nvPr>
        </p:nvSpPr>
        <p:spPr/>
        <p:txBody>
          <a:bodyPr/>
          <a:lstStyle/>
          <a:p>
            <a:fld id="{74D757A6-CBE7-480A-B80F-202D2A741B1B}" type="slidenum">
              <a:t>‹#›</a:t>
            </a:fld>
            <a:endParaRPr/>
          </a:p>
        </p:txBody>
      </p:sp>
      <p:sp>
        <p:nvSpPr>
          <p:cNvPr id="9" name="PlaceHolder 8"/>
          <p:cNvSpPr>
            <a:spLocks noGrp="1"/>
          </p:cNvSpPr>
          <p:nvPr>
            <p:ph type="dt" idx="3"/>
          </p:nvPr>
        </p:nvSpPr>
        <p:spPr/>
        <p:txBody>
          <a:bodyPr/>
          <a:lstStyle/>
          <a:p>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indent="0" algn="ctr">
              <a:buNone/>
            </a:pPr>
            <a:endParaRPr lang="en-GB" sz="4400" b="0" strike="noStrike" spc="-1">
              <a:solidFill>
                <a:srgbClr val="000000"/>
              </a:solidFill>
              <a:latin typeface="Arial"/>
            </a:endParaRPr>
          </a:p>
        </p:txBody>
      </p:sp>
      <p:sp>
        <p:nvSpPr>
          <p:cNvPr id="35" name="PlaceHolder 2"/>
          <p:cNvSpPr>
            <a:spLocks noGrp="1"/>
          </p:cNvSpPr>
          <p:nvPr>
            <p:ph/>
          </p:nvPr>
        </p:nvSpPr>
        <p:spPr>
          <a:xfrm>
            <a:off x="609480" y="1604520"/>
            <a:ext cx="3533040" cy="1896840"/>
          </a:xfrm>
          <a:prstGeom prst="rect">
            <a:avLst/>
          </a:prstGeom>
          <a:noFill/>
          <a:ln w="0">
            <a:noFill/>
          </a:ln>
        </p:spPr>
        <p:txBody>
          <a:bodyPr lIns="0" tIns="0" rIns="0" bIns="0" anchor="t">
            <a:normAutofit/>
          </a:bodyPr>
          <a:lstStyle/>
          <a:p>
            <a:pPr indent="0">
              <a:spcBef>
                <a:spcPts val="1417"/>
              </a:spcBef>
              <a:buNone/>
            </a:pPr>
            <a:endParaRPr lang="en-GB" sz="3200" b="0" strike="noStrike" spc="-1">
              <a:solidFill>
                <a:srgbClr val="000000"/>
              </a:solidFill>
              <a:latin typeface="Arial"/>
            </a:endParaRPr>
          </a:p>
        </p:txBody>
      </p:sp>
      <p:sp>
        <p:nvSpPr>
          <p:cNvPr id="36" name="PlaceHolder 3"/>
          <p:cNvSpPr>
            <a:spLocks noGrp="1"/>
          </p:cNvSpPr>
          <p:nvPr>
            <p:ph/>
          </p:nvPr>
        </p:nvSpPr>
        <p:spPr>
          <a:xfrm>
            <a:off x="4319640" y="1604520"/>
            <a:ext cx="3533040" cy="1896840"/>
          </a:xfrm>
          <a:prstGeom prst="rect">
            <a:avLst/>
          </a:prstGeom>
          <a:noFill/>
          <a:ln w="0">
            <a:noFill/>
          </a:ln>
        </p:spPr>
        <p:txBody>
          <a:bodyPr lIns="0" tIns="0" rIns="0" bIns="0" anchor="t">
            <a:normAutofit/>
          </a:bodyPr>
          <a:lstStyle/>
          <a:p>
            <a:pPr indent="0">
              <a:spcBef>
                <a:spcPts val="1417"/>
              </a:spcBef>
              <a:buNone/>
            </a:pPr>
            <a:endParaRPr lang="en-GB" sz="3200" b="0" strike="noStrike" spc="-1">
              <a:solidFill>
                <a:srgbClr val="000000"/>
              </a:solidFill>
              <a:latin typeface="Arial"/>
            </a:endParaRPr>
          </a:p>
        </p:txBody>
      </p:sp>
      <p:sp>
        <p:nvSpPr>
          <p:cNvPr id="37" name="PlaceHolder 4"/>
          <p:cNvSpPr>
            <a:spLocks noGrp="1"/>
          </p:cNvSpPr>
          <p:nvPr>
            <p:ph/>
          </p:nvPr>
        </p:nvSpPr>
        <p:spPr>
          <a:xfrm>
            <a:off x="8029800" y="1604520"/>
            <a:ext cx="3533040" cy="1896840"/>
          </a:xfrm>
          <a:prstGeom prst="rect">
            <a:avLst/>
          </a:prstGeom>
          <a:noFill/>
          <a:ln w="0">
            <a:noFill/>
          </a:ln>
        </p:spPr>
        <p:txBody>
          <a:bodyPr lIns="0" tIns="0" rIns="0" bIns="0" anchor="t">
            <a:normAutofit/>
          </a:bodyPr>
          <a:lstStyle/>
          <a:p>
            <a:pPr indent="0">
              <a:spcBef>
                <a:spcPts val="1417"/>
              </a:spcBef>
              <a:buNone/>
            </a:pPr>
            <a:endParaRPr lang="en-GB" sz="3200" b="0" strike="noStrike" spc="-1">
              <a:solidFill>
                <a:srgbClr val="000000"/>
              </a:solidFill>
              <a:latin typeface="Arial"/>
            </a:endParaRPr>
          </a:p>
        </p:txBody>
      </p:sp>
      <p:sp>
        <p:nvSpPr>
          <p:cNvPr id="38" name="PlaceHolder 5"/>
          <p:cNvSpPr>
            <a:spLocks noGrp="1"/>
          </p:cNvSpPr>
          <p:nvPr>
            <p:ph/>
          </p:nvPr>
        </p:nvSpPr>
        <p:spPr>
          <a:xfrm>
            <a:off x="609480" y="3682080"/>
            <a:ext cx="3533040" cy="1896840"/>
          </a:xfrm>
          <a:prstGeom prst="rect">
            <a:avLst/>
          </a:prstGeom>
          <a:noFill/>
          <a:ln w="0">
            <a:noFill/>
          </a:ln>
        </p:spPr>
        <p:txBody>
          <a:bodyPr lIns="0" tIns="0" rIns="0" bIns="0" anchor="t">
            <a:normAutofit/>
          </a:bodyPr>
          <a:lstStyle/>
          <a:p>
            <a:pPr indent="0">
              <a:spcBef>
                <a:spcPts val="1417"/>
              </a:spcBef>
              <a:buNone/>
            </a:pPr>
            <a:endParaRPr lang="en-GB" sz="3200" b="0" strike="noStrike" spc="-1">
              <a:solidFill>
                <a:srgbClr val="000000"/>
              </a:solidFill>
              <a:latin typeface="Arial"/>
            </a:endParaRPr>
          </a:p>
        </p:txBody>
      </p:sp>
      <p:sp>
        <p:nvSpPr>
          <p:cNvPr id="39" name="PlaceHolder 6"/>
          <p:cNvSpPr>
            <a:spLocks noGrp="1"/>
          </p:cNvSpPr>
          <p:nvPr>
            <p:ph/>
          </p:nvPr>
        </p:nvSpPr>
        <p:spPr>
          <a:xfrm>
            <a:off x="4319640" y="3682080"/>
            <a:ext cx="3533040" cy="1896840"/>
          </a:xfrm>
          <a:prstGeom prst="rect">
            <a:avLst/>
          </a:prstGeom>
          <a:noFill/>
          <a:ln w="0">
            <a:noFill/>
          </a:ln>
        </p:spPr>
        <p:txBody>
          <a:bodyPr lIns="0" tIns="0" rIns="0" bIns="0" anchor="t">
            <a:normAutofit/>
          </a:bodyPr>
          <a:lstStyle/>
          <a:p>
            <a:pPr indent="0">
              <a:spcBef>
                <a:spcPts val="1417"/>
              </a:spcBef>
              <a:buNone/>
            </a:pPr>
            <a:endParaRPr lang="en-GB" sz="3200" b="0" strike="noStrike" spc="-1">
              <a:solidFill>
                <a:srgbClr val="000000"/>
              </a:solidFill>
              <a:latin typeface="Arial"/>
            </a:endParaRPr>
          </a:p>
        </p:txBody>
      </p:sp>
      <p:sp>
        <p:nvSpPr>
          <p:cNvPr id="40" name="PlaceHolder 7"/>
          <p:cNvSpPr>
            <a:spLocks noGrp="1"/>
          </p:cNvSpPr>
          <p:nvPr>
            <p:ph/>
          </p:nvPr>
        </p:nvSpPr>
        <p:spPr>
          <a:xfrm>
            <a:off x="8029800" y="3682080"/>
            <a:ext cx="3533040" cy="1896840"/>
          </a:xfrm>
          <a:prstGeom prst="rect">
            <a:avLst/>
          </a:prstGeom>
          <a:noFill/>
          <a:ln w="0">
            <a:noFill/>
          </a:ln>
        </p:spPr>
        <p:txBody>
          <a:bodyPr lIns="0" tIns="0" rIns="0" bIns="0" anchor="t">
            <a:normAutofit/>
          </a:bodyPr>
          <a:lstStyle/>
          <a:p>
            <a:pPr indent="0">
              <a:spcBef>
                <a:spcPts val="1417"/>
              </a:spcBef>
              <a:buNone/>
            </a:pPr>
            <a:endParaRPr lang="en-GB" sz="3200" b="0" strike="noStrike" spc="-1">
              <a:solidFill>
                <a:srgbClr val="000000"/>
              </a:solidFill>
              <a:latin typeface="Arial"/>
            </a:endParaRPr>
          </a:p>
        </p:txBody>
      </p:sp>
      <p:sp>
        <p:nvSpPr>
          <p:cNvPr id="9" name="PlaceHolder 8"/>
          <p:cNvSpPr>
            <a:spLocks noGrp="1"/>
          </p:cNvSpPr>
          <p:nvPr>
            <p:ph type="ftr" idx="1"/>
          </p:nvPr>
        </p:nvSpPr>
        <p:spPr/>
        <p:txBody>
          <a:bodyPr/>
          <a:lstStyle/>
          <a:p>
            <a:r>
              <a:t>Footer</a:t>
            </a:r>
          </a:p>
        </p:txBody>
      </p:sp>
      <p:sp>
        <p:nvSpPr>
          <p:cNvPr id="10" name="PlaceHolder 9"/>
          <p:cNvSpPr>
            <a:spLocks noGrp="1"/>
          </p:cNvSpPr>
          <p:nvPr>
            <p:ph type="sldNum" idx="2"/>
          </p:nvPr>
        </p:nvSpPr>
        <p:spPr/>
        <p:txBody>
          <a:bodyPr/>
          <a:lstStyle/>
          <a:p>
            <a:fld id="{6C7173B9-4820-44BA-92A7-0DF7F090C097}" type="slidenum">
              <a:t>‹#›</a:t>
            </a:fld>
            <a:endParaRPr/>
          </a:p>
        </p:txBody>
      </p:sp>
      <p:sp>
        <p:nvSpPr>
          <p:cNvPr id="11" name="PlaceHolder 10"/>
          <p:cNvSpPr>
            <a:spLocks noGrp="1"/>
          </p:cNvSpPr>
          <p:nvPr>
            <p:ph type="dt" idx="3"/>
          </p:nvPr>
        </p:nvSpPr>
        <p:spPr/>
        <p:txBody>
          <a:bodyPr/>
          <a:lstStyle/>
          <a:p>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
        <p:nvSpPr>
          <p:cNvPr id="2" name="PlaceHolder 1"/>
          <p:cNvSpPr>
            <a:spLocks noGrp="1"/>
          </p:cNvSpPr>
          <p:nvPr>
            <p:ph type="ftr" idx="4"/>
          </p:nvPr>
        </p:nvSpPr>
        <p:spPr/>
        <p:txBody>
          <a:bodyPr/>
          <a:lstStyle/>
          <a:p>
            <a:r>
              <a:t>Footer</a:t>
            </a:r>
          </a:p>
        </p:txBody>
      </p:sp>
      <p:sp>
        <p:nvSpPr>
          <p:cNvPr id="3" name="PlaceHolder 2"/>
          <p:cNvSpPr>
            <a:spLocks noGrp="1"/>
          </p:cNvSpPr>
          <p:nvPr>
            <p:ph type="sldNum" idx="5"/>
          </p:nvPr>
        </p:nvSpPr>
        <p:spPr/>
        <p:txBody>
          <a:bodyPr/>
          <a:lstStyle/>
          <a:p>
            <a:fld id="{67249A85-111A-44F5-BC06-39C2BE1CCDBF}" type="slidenum">
              <a:t>‹#›</a:t>
            </a:fld>
            <a:endParaRPr/>
          </a:p>
        </p:txBody>
      </p:sp>
      <p:sp>
        <p:nvSpPr>
          <p:cNvPr id="4" name="PlaceHolder 3"/>
          <p:cNvSpPr>
            <a:spLocks noGrp="1"/>
          </p:cNvSpPr>
          <p:nvPr>
            <p:ph type="dt" idx="6"/>
          </p:nvPr>
        </p:nvSpPr>
        <p:spPr/>
        <p:txBody>
          <a:bodyPr/>
          <a:lstStyle/>
          <a:p>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46"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indent="0" algn="ctr">
              <a:buNone/>
            </a:pPr>
            <a:endParaRPr lang="en-GB" sz="4400" b="0" strike="noStrike" spc="-1">
              <a:solidFill>
                <a:srgbClr val="000000"/>
              </a:solidFill>
              <a:latin typeface="Arial"/>
            </a:endParaRPr>
          </a:p>
        </p:txBody>
      </p:sp>
      <p:sp>
        <p:nvSpPr>
          <p:cNvPr id="47" name="PlaceHolder 2"/>
          <p:cNvSpPr>
            <a:spLocks noGrp="1"/>
          </p:cNvSpPr>
          <p:nvPr>
            <p:ph type="subTitle"/>
          </p:nvPr>
        </p:nvSpPr>
        <p:spPr>
          <a:xfrm>
            <a:off x="609480" y="1604520"/>
            <a:ext cx="10972440" cy="3977280"/>
          </a:xfrm>
          <a:prstGeom prst="rect">
            <a:avLst/>
          </a:prstGeom>
          <a:noFill/>
          <a:ln w="0">
            <a:noFill/>
          </a:ln>
        </p:spPr>
        <p:txBody>
          <a:bodyPr lIns="0" tIns="0" rIns="0" bIns="0" anchor="ctr">
            <a:noAutofit/>
          </a:bodyPr>
          <a:lstStyle/>
          <a:p>
            <a:pPr indent="0" algn="ctr">
              <a:buNone/>
            </a:pPr>
            <a:endParaRPr lang="en-GB" sz="3200" b="0" strike="noStrike" spc="-1">
              <a:solidFill>
                <a:srgbClr val="000000"/>
              </a:solidFill>
              <a:latin typeface="Arial"/>
            </a:endParaRPr>
          </a:p>
        </p:txBody>
      </p:sp>
      <p:sp>
        <p:nvSpPr>
          <p:cNvPr id="4" name="PlaceHolder 3"/>
          <p:cNvSpPr>
            <a:spLocks noGrp="1"/>
          </p:cNvSpPr>
          <p:nvPr>
            <p:ph type="ftr" idx="4"/>
          </p:nvPr>
        </p:nvSpPr>
        <p:spPr/>
        <p:txBody>
          <a:bodyPr/>
          <a:lstStyle/>
          <a:p>
            <a:r>
              <a:t>Footer</a:t>
            </a:r>
          </a:p>
        </p:txBody>
      </p:sp>
      <p:sp>
        <p:nvSpPr>
          <p:cNvPr id="5" name="PlaceHolder 4"/>
          <p:cNvSpPr>
            <a:spLocks noGrp="1"/>
          </p:cNvSpPr>
          <p:nvPr>
            <p:ph type="sldNum" idx="5"/>
          </p:nvPr>
        </p:nvSpPr>
        <p:spPr/>
        <p:txBody>
          <a:bodyPr/>
          <a:lstStyle/>
          <a:p>
            <a:fld id="{5EF7A4F1-4E8C-4FBD-BF19-E1C70393367A}" type="slidenum">
              <a:t>‹#›</a:t>
            </a:fld>
            <a:endParaRPr/>
          </a:p>
        </p:txBody>
      </p:sp>
      <p:sp>
        <p:nvSpPr>
          <p:cNvPr id="6" name="PlaceHolder 5"/>
          <p:cNvSpPr>
            <a:spLocks noGrp="1"/>
          </p:cNvSpPr>
          <p:nvPr>
            <p:ph type="dt" idx="6"/>
          </p:nvPr>
        </p:nvSpPr>
        <p:spPr/>
        <p:txBody>
          <a:bodyPr/>
          <a:lstStyle/>
          <a:p>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48"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indent="0" algn="ctr">
              <a:buNone/>
            </a:pPr>
            <a:endParaRPr lang="en-GB" sz="4400" b="0" strike="noStrike" spc="-1">
              <a:solidFill>
                <a:srgbClr val="000000"/>
              </a:solidFill>
              <a:latin typeface="Arial"/>
            </a:endParaRPr>
          </a:p>
        </p:txBody>
      </p:sp>
      <p:sp>
        <p:nvSpPr>
          <p:cNvPr id="49" name="PlaceHolder 2"/>
          <p:cNvSpPr>
            <a:spLocks noGrp="1"/>
          </p:cNvSpPr>
          <p:nvPr>
            <p:ph/>
          </p:nvPr>
        </p:nvSpPr>
        <p:spPr>
          <a:xfrm>
            <a:off x="609480" y="1604520"/>
            <a:ext cx="10972440" cy="3977280"/>
          </a:xfrm>
          <a:prstGeom prst="rect">
            <a:avLst/>
          </a:prstGeom>
          <a:noFill/>
          <a:ln w="0">
            <a:noFill/>
          </a:ln>
        </p:spPr>
        <p:txBody>
          <a:bodyPr lIns="0" tIns="0" rIns="0" bIns="0" anchor="t">
            <a:normAutofit/>
          </a:bodyPr>
          <a:lstStyle/>
          <a:p>
            <a:pPr indent="0">
              <a:spcBef>
                <a:spcPts val="1417"/>
              </a:spcBef>
              <a:buNone/>
            </a:pPr>
            <a:endParaRPr lang="en-GB" sz="3200" b="0" strike="noStrike" spc="-1">
              <a:solidFill>
                <a:srgbClr val="000000"/>
              </a:solidFill>
              <a:latin typeface="Arial"/>
            </a:endParaRPr>
          </a:p>
        </p:txBody>
      </p:sp>
      <p:sp>
        <p:nvSpPr>
          <p:cNvPr id="4" name="PlaceHolder 3"/>
          <p:cNvSpPr>
            <a:spLocks noGrp="1"/>
          </p:cNvSpPr>
          <p:nvPr>
            <p:ph type="ftr" idx="4"/>
          </p:nvPr>
        </p:nvSpPr>
        <p:spPr/>
        <p:txBody>
          <a:bodyPr/>
          <a:lstStyle/>
          <a:p>
            <a:r>
              <a:t>Footer</a:t>
            </a:r>
          </a:p>
        </p:txBody>
      </p:sp>
      <p:sp>
        <p:nvSpPr>
          <p:cNvPr id="5" name="PlaceHolder 4"/>
          <p:cNvSpPr>
            <a:spLocks noGrp="1"/>
          </p:cNvSpPr>
          <p:nvPr>
            <p:ph type="sldNum" idx="5"/>
          </p:nvPr>
        </p:nvSpPr>
        <p:spPr/>
        <p:txBody>
          <a:bodyPr/>
          <a:lstStyle/>
          <a:p>
            <a:fld id="{857A917F-2639-4578-B375-046EE05313FF}" type="slidenum">
              <a:t>‹#›</a:t>
            </a:fld>
            <a:endParaRPr/>
          </a:p>
        </p:txBody>
      </p:sp>
      <p:sp>
        <p:nvSpPr>
          <p:cNvPr id="6" name="PlaceHolder 5"/>
          <p:cNvSpPr>
            <a:spLocks noGrp="1"/>
          </p:cNvSpPr>
          <p:nvPr>
            <p:ph type="dt" idx="6"/>
          </p:nvPr>
        </p:nvSpPr>
        <p:spPr/>
        <p:txBody>
          <a:bodyPr/>
          <a:lstStyle/>
          <a:p>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50"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indent="0" algn="ctr">
              <a:buNone/>
            </a:pPr>
            <a:endParaRPr lang="en-GB" sz="4400" b="0" strike="noStrike" spc="-1">
              <a:solidFill>
                <a:srgbClr val="000000"/>
              </a:solidFill>
              <a:latin typeface="Arial"/>
            </a:endParaRPr>
          </a:p>
        </p:txBody>
      </p:sp>
      <p:sp>
        <p:nvSpPr>
          <p:cNvPr id="51" name="PlaceHolder 2"/>
          <p:cNvSpPr>
            <a:spLocks noGrp="1"/>
          </p:cNvSpPr>
          <p:nvPr>
            <p:ph/>
          </p:nvPr>
        </p:nvSpPr>
        <p:spPr>
          <a:xfrm>
            <a:off x="609480" y="1604520"/>
            <a:ext cx="5354280" cy="3977280"/>
          </a:xfrm>
          <a:prstGeom prst="rect">
            <a:avLst/>
          </a:prstGeom>
          <a:noFill/>
          <a:ln w="0">
            <a:noFill/>
          </a:ln>
        </p:spPr>
        <p:txBody>
          <a:bodyPr lIns="0" tIns="0" rIns="0" bIns="0" anchor="t">
            <a:normAutofit/>
          </a:bodyPr>
          <a:lstStyle/>
          <a:p>
            <a:pPr indent="0">
              <a:spcBef>
                <a:spcPts val="1417"/>
              </a:spcBef>
              <a:buNone/>
            </a:pPr>
            <a:endParaRPr lang="en-GB" sz="3200" b="0" strike="noStrike" spc="-1">
              <a:solidFill>
                <a:srgbClr val="000000"/>
              </a:solidFill>
              <a:latin typeface="Arial"/>
            </a:endParaRPr>
          </a:p>
        </p:txBody>
      </p:sp>
      <p:sp>
        <p:nvSpPr>
          <p:cNvPr id="52" name="PlaceHolder 3"/>
          <p:cNvSpPr>
            <a:spLocks noGrp="1"/>
          </p:cNvSpPr>
          <p:nvPr>
            <p:ph/>
          </p:nvPr>
        </p:nvSpPr>
        <p:spPr>
          <a:xfrm>
            <a:off x="6231960" y="1604520"/>
            <a:ext cx="5354280" cy="3977280"/>
          </a:xfrm>
          <a:prstGeom prst="rect">
            <a:avLst/>
          </a:prstGeom>
          <a:noFill/>
          <a:ln w="0">
            <a:noFill/>
          </a:ln>
        </p:spPr>
        <p:txBody>
          <a:bodyPr lIns="0" tIns="0" rIns="0" bIns="0" anchor="t">
            <a:normAutofit/>
          </a:bodyPr>
          <a:lstStyle/>
          <a:p>
            <a:pPr indent="0">
              <a:spcBef>
                <a:spcPts val="1417"/>
              </a:spcBef>
              <a:buNone/>
            </a:pPr>
            <a:endParaRPr lang="en-GB" sz="3200" b="0" strike="noStrike" spc="-1">
              <a:solidFill>
                <a:srgbClr val="000000"/>
              </a:solidFill>
              <a:latin typeface="Arial"/>
            </a:endParaRPr>
          </a:p>
        </p:txBody>
      </p:sp>
      <p:sp>
        <p:nvSpPr>
          <p:cNvPr id="5" name="PlaceHolder 4"/>
          <p:cNvSpPr>
            <a:spLocks noGrp="1"/>
          </p:cNvSpPr>
          <p:nvPr>
            <p:ph type="ftr" idx="4"/>
          </p:nvPr>
        </p:nvSpPr>
        <p:spPr/>
        <p:txBody>
          <a:bodyPr/>
          <a:lstStyle/>
          <a:p>
            <a:r>
              <a:t>Footer</a:t>
            </a:r>
          </a:p>
        </p:txBody>
      </p:sp>
      <p:sp>
        <p:nvSpPr>
          <p:cNvPr id="6" name="PlaceHolder 5"/>
          <p:cNvSpPr>
            <a:spLocks noGrp="1"/>
          </p:cNvSpPr>
          <p:nvPr>
            <p:ph type="sldNum" idx="5"/>
          </p:nvPr>
        </p:nvSpPr>
        <p:spPr/>
        <p:txBody>
          <a:bodyPr/>
          <a:lstStyle/>
          <a:p>
            <a:fld id="{45EDE9BF-3DF1-4412-8408-7D2D214CD391}" type="slidenum">
              <a:t>‹#›</a:t>
            </a:fld>
            <a:endParaRPr/>
          </a:p>
        </p:txBody>
      </p:sp>
      <p:sp>
        <p:nvSpPr>
          <p:cNvPr id="7" name="PlaceHolder 6"/>
          <p:cNvSpPr>
            <a:spLocks noGrp="1"/>
          </p:cNvSpPr>
          <p:nvPr>
            <p:ph type="dt" idx="6"/>
          </p:nvPr>
        </p:nvSpPr>
        <p:spPr/>
        <p:txBody>
          <a:bodyPr/>
          <a:lstStyle/>
          <a:p>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53"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indent="0" algn="ctr">
              <a:buNone/>
            </a:pPr>
            <a:endParaRPr lang="en-GB" sz="4400" b="0" strike="noStrike" spc="-1">
              <a:solidFill>
                <a:srgbClr val="000000"/>
              </a:solidFill>
              <a:latin typeface="Arial"/>
            </a:endParaRPr>
          </a:p>
        </p:txBody>
      </p:sp>
      <p:sp>
        <p:nvSpPr>
          <p:cNvPr id="3" name="PlaceHolder 2"/>
          <p:cNvSpPr>
            <a:spLocks noGrp="1"/>
          </p:cNvSpPr>
          <p:nvPr>
            <p:ph type="ftr" idx="4"/>
          </p:nvPr>
        </p:nvSpPr>
        <p:spPr/>
        <p:txBody>
          <a:bodyPr/>
          <a:lstStyle/>
          <a:p>
            <a:r>
              <a:t>Footer</a:t>
            </a:r>
          </a:p>
        </p:txBody>
      </p:sp>
      <p:sp>
        <p:nvSpPr>
          <p:cNvPr id="4" name="PlaceHolder 3"/>
          <p:cNvSpPr>
            <a:spLocks noGrp="1"/>
          </p:cNvSpPr>
          <p:nvPr>
            <p:ph type="sldNum" idx="5"/>
          </p:nvPr>
        </p:nvSpPr>
        <p:spPr/>
        <p:txBody>
          <a:bodyPr/>
          <a:lstStyle/>
          <a:p>
            <a:fld id="{F21AA487-D95B-49CE-8C94-2A8F73E6622D}" type="slidenum">
              <a:t>‹#›</a:t>
            </a:fld>
            <a:endParaRPr/>
          </a:p>
        </p:txBody>
      </p:sp>
      <p:sp>
        <p:nvSpPr>
          <p:cNvPr id="5" name="PlaceHolder 4"/>
          <p:cNvSpPr>
            <a:spLocks noGrp="1"/>
          </p:cNvSpPr>
          <p:nvPr>
            <p:ph type="dt" idx="6"/>
          </p:nvPr>
        </p:nvSpPr>
        <p:spPr/>
        <p:txBody>
          <a:bodyPr/>
          <a:lstStyle/>
          <a:p>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54" name="PlaceHolder 1"/>
          <p:cNvSpPr>
            <a:spLocks noGrp="1"/>
          </p:cNvSpPr>
          <p:nvPr>
            <p:ph type="subTitle"/>
          </p:nvPr>
        </p:nvSpPr>
        <p:spPr>
          <a:xfrm>
            <a:off x="609480" y="273600"/>
            <a:ext cx="10972440" cy="5307840"/>
          </a:xfrm>
          <a:prstGeom prst="rect">
            <a:avLst/>
          </a:prstGeom>
          <a:noFill/>
          <a:ln w="0">
            <a:noFill/>
          </a:ln>
        </p:spPr>
        <p:txBody>
          <a:bodyPr lIns="0" tIns="0" rIns="0" bIns="0" anchor="ctr">
            <a:noAutofit/>
          </a:bodyPr>
          <a:lstStyle/>
          <a:p>
            <a:pPr algn="ctr"/>
            <a:endParaRPr lang="en-GB" sz="3200" b="0" strike="noStrike" spc="-1">
              <a:solidFill>
                <a:srgbClr val="000000"/>
              </a:solidFill>
              <a:latin typeface="Arial"/>
            </a:endParaRPr>
          </a:p>
        </p:txBody>
      </p:sp>
      <p:sp>
        <p:nvSpPr>
          <p:cNvPr id="3" name="PlaceHolder 2"/>
          <p:cNvSpPr>
            <a:spLocks noGrp="1"/>
          </p:cNvSpPr>
          <p:nvPr>
            <p:ph type="ftr" idx="4"/>
          </p:nvPr>
        </p:nvSpPr>
        <p:spPr/>
        <p:txBody>
          <a:bodyPr/>
          <a:lstStyle/>
          <a:p>
            <a:r>
              <a:t>Footer</a:t>
            </a:r>
          </a:p>
        </p:txBody>
      </p:sp>
      <p:sp>
        <p:nvSpPr>
          <p:cNvPr id="4" name="PlaceHolder 3"/>
          <p:cNvSpPr>
            <a:spLocks noGrp="1"/>
          </p:cNvSpPr>
          <p:nvPr>
            <p:ph type="sldNum" idx="5"/>
          </p:nvPr>
        </p:nvSpPr>
        <p:spPr/>
        <p:txBody>
          <a:bodyPr/>
          <a:lstStyle/>
          <a:p>
            <a:fld id="{02655E41-F23E-4D26-B481-0BDC0E65C667}" type="slidenum">
              <a:t>‹#›</a:t>
            </a:fld>
            <a:endParaRPr/>
          </a:p>
        </p:txBody>
      </p:sp>
      <p:sp>
        <p:nvSpPr>
          <p:cNvPr id="5" name="PlaceHolder 4"/>
          <p:cNvSpPr>
            <a:spLocks noGrp="1"/>
          </p:cNvSpPr>
          <p:nvPr>
            <p:ph type="dt" idx="6"/>
          </p:nvPr>
        </p:nvSpPr>
        <p:spPr/>
        <p:txBody>
          <a:bodyPr/>
          <a:lstStyle/>
          <a:p>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55"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indent="0" algn="ctr">
              <a:buNone/>
            </a:pPr>
            <a:endParaRPr lang="en-GB" sz="4400" b="0" strike="noStrike" spc="-1">
              <a:solidFill>
                <a:srgbClr val="000000"/>
              </a:solidFill>
              <a:latin typeface="Arial"/>
            </a:endParaRPr>
          </a:p>
        </p:txBody>
      </p:sp>
      <p:sp>
        <p:nvSpPr>
          <p:cNvPr id="56" name="PlaceHolder 2"/>
          <p:cNvSpPr>
            <a:spLocks noGrp="1"/>
          </p:cNvSpPr>
          <p:nvPr>
            <p:ph/>
          </p:nvPr>
        </p:nvSpPr>
        <p:spPr>
          <a:xfrm>
            <a:off x="609480" y="1604520"/>
            <a:ext cx="5354280" cy="1896840"/>
          </a:xfrm>
          <a:prstGeom prst="rect">
            <a:avLst/>
          </a:prstGeom>
          <a:noFill/>
          <a:ln w="0">
            <a:noFill/>
          </a:ln>
        </p:spPr>
        <p:txBody>
          <a:bodyPr lIns="0" tIns="0" rIns="0" bIns="0" anchor="t">
            <a:normAutofit/>
          </a:bodyPr>
          <a:lstStyle/>
          <a:p>
            <a:pPr indent="0">
              <a:spcBef>
                <a:spcPts val="1417"/>
              </a:spcBef>
              <a:buNone/>
            </a:pPr>
            <a:endParaRPr lang="en-GB" sz="3200" b="0" strike="noStrike" spc="-1">
              <a:solidFill>
                <a:srgbClr val="000000"/>
              </a:solidFill>
              <a:latin typeface="Arial"/>
            </a:endParaRPr>
          </a:p>
        </p:txBody>
      </p:sp>
      <p:sp>
        <p:nvSpPr>
          <p:cNvPr id="57" name="PlaceHolder 3"/>
          <p:cNvSpPr>
            <a:spLocks noGrp="1"/>
          </p:cNvSpPr>
          <p:nvPr>
            <p:ph/>
          </p:nvPr>
        </p:nvSpPr>
        <p:spPr>
          <a:xfrm>
            <a:off x="6231960" y="1604520"/>
            <a:ext cx="5354280" cy="3977280"/>
          </a:xfrm>
          <a:prstGeom prst="rect">
            <a:avLst/>
          </a:prstGeom>
          <a:noFill/>
          <a:ln w="0">
            <a:noFill/>
          </a:ln>
        </p:spPr>
        <p:txBody>
          <a:bodyPr lIns="0" tIns="0" rIns="0" bIns="0" anchor="t">
            <a:normAutofit/>
          </a:bodyPr>
          <a:lstStyle/>
          <a:p>
            <a:pPr indent="0">
              <a:spcBef>
                <a:spcPts val="1417"/>
              </a:spcBef>
              <a:buNone/>
            </a:pPr>
            <a:endParaRPr lang="en-GB" sz="3200" b="0" strike="noStrike" spc="-1">
              <a:solidFill>
                <a:srgbClr val="000000"/>
              </a:solidFill>
              <a:latin typeface="Arial"/>
            </a:endParaRPr>
          </a:p>
        </p:txBody>
      </p:sp>
      <p:sp>
        <p:nvSpPr>
          <p:cNvPr id="58" name="PlaceHolder 4"/>
          <p:cNvSpPr>
            <a:spLocks noGrp="1"/>
          </p:cNvSpPr>
          <p:nvPr>
            <p:ph/>
          </p:nvPr>
        </p:nvSpPr>
        <p:spPr>
          <a:xfrm>
            <a:off x="609480" y="3682080"/>
            <a:ext cx="5354280" cy="1896840"/>
          </a:xfrm>
          <a:prstGeom prst="rect">
            <a:avLst/>
          </a:prstGeom>
          <a:noFill/>
          <a:ln w="0">
            <a:noFill/>
          </a:ln>
        </p:spPr>
        <p:txBody>
          <a:bodyPr lIns="0" tIns="0" rIns="0" bIns="0" anchor="t">
            <a:normAutofit/>
          </a:bodyPr>
          <a:lstStyle/>
          <a:p>
            <a:pPr indent="0">
              <a:spcBef>
                <a:spcPts val="1417"/>
              </a:spcBef>
              <a:buNone/>
            </a:pPr>
            <a:endParaRPr lang="en-GB" sz="3200" b="0" strike="noStrike" spc="-1">
              <a:solidFill>
                <a:srgbClr val="000000"/>
              </a:solidFill>
              <a:latin typeface="Arial"/>
            </a:endParaRPr>
          </a:p>
        </p:txBody>
      </p:sp>
      <p:sp>
        <p:nvSpPr>
          <p:cNvPr id="6" name="PlaceHolder 5"/>
          <p:cNvSpPr>
            <a:spLocks noGrp="1"/>
          </p:cNvSpPr>
          <p:nvPr>
            <p:ph type="ftr" idx="4"/>
          </p:nvPr>
        </p:nvSpPr>
        <p:spPr/>
        <p:txBody>
          <a:bodyPr/>
          <a:lstStyle/>
          <a:p>
            <a:r>
              <a:t>Footer</a:t>
            </a:r>
          </a:p>
        </p:txBody>
      </p:sp>
      <p:sp>
        <p:nvSpPr>
          <p:cNvPr id="7" name="PlaceHolder 6"/>
          <p:cNvSpPr>
            <a:spLocks noGrp="1"/>
          </p:cNvSpPr>
          <p:nvPr>
            <p:ph type="sldNum" idx="5"/>
          </p:nvPr>
        </p:nvSpPr>
        <p:spPr/>
        <p:txBody>
          <a:bodyPr/>
          <a:lstStyle/>
          <a:p>
            <a:fld id="{E0AD60EE-ABA2-4D60-B6BE-F45CFAD37B74}" type="slidenum">
              <a:t>‹#›</a:t>
            </a:fld>
            <a:endParaRPr/>
          </a:p>
        </p:txBody>
      </p:sp>
      <p:sp>
        <p:nvSpPr>
          <p:cNvPr id="8" name="PlaceHolder 7"/>
          <p:cNvSpPr>
            <a:spLocks noGrp="1"/>
          </p:cNvSpPr>
          <p:nvPr>
            <p:ph type="dt" idx="6"/>
          </p:nvPr>
        </p:nvSpPr>
        <p:spPr/>
        <p:txBody>
          <a:body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5"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indent="0" algn="ctr">
              <a:buNone/>
            </a:pPr>
            <a:endParaRPr lang="en-GB" sz="4400" b="0" strike="noStrike" spc="-1">
              <a:solidFill>
                <a:srgbClr val="000000"/>
              </a:solidFill>
              <a:latin typeface="Arial"/>
            </a:endParaRPr>
          </a:p>
        </p:txBody>
      </p:sp>
      <p:sp>
        <p:nvSpPr>
          <p:cNvPr id="6" name="PlaceHolder 2"/>
          <p:cNvSpPr>
            <a:spLocks noGrp="1"/>
          </p:cNvSpPr>
          <p:nvPr>
            <p:ph type="subTitle"/>
          </p:nvPr>
        </p:nvSpPr>
        <p:spPr>
          <a:xfrm>
            <a:off x="609480" y="1604520"/>
            <a:ext cx="10972440" cy="3977280"/>
          </a:xfrm>
          <a:prstGeom prst="rect">
            <a:avLst/>
          </a:prstGeom>
          <a:noFill/>
          <a:ln w="0">
            <a:noFill/>
          </a:ln>
        </p:spPr>
        <p:txBody>
          <a:bodyPr lIns="0" tIns="0" rIns="0" bIns="0" anchor="ctr">
            <a:noAutofit/>
          </a:bodyPr>
          <a:lstStyle/>
          <a:p>
            <a:pPr indent="0" algn="ctr">
              <a:buNone/>
            </a:pPr>
            <a:endParaRPr lang="en-GB" sz="3200" b="0" strike="noStrike" spc="-1">
              <a:solidFill>
                <a:srgbClr val="000000"/>
              </a:solidFill>
              <a:latin typeface="Arial"/>
            </a:endParaRPr>
          </a:p>
        </p:txBody>
      </p:sp>
      <p:sp>
        <p:nvSpPr>
          <p:cNvPr id="4" name="PlaceHolder 3"/>
          <p:cNvSpPr>
            <a:spLocks noGrp="1"/>
          </p:cNvSpPr>
          <p:nvPr>
            <p:ph type="ftr" idx="1"/>
          </p:nvPr>
        </p:nvSpPr>
        <p:spPr/>
        <p:txBody>
          <a:bodyPr/>
          <a:lstStyle/>
          <a:p>
            <a:r>
              <a:t>Footer</a:t>
            </a:r>
          </a:p>
        </p:txBody>
      </p:sp>
      <p:sp>
        <p:nvSpPr>
          <p:cNvPr id="2" name="PlaceHolder 4"/>
          <p:cNvSpPr>
            <a:spLocks noGrp="1"/>
          </p:cNvSpPr>
          <p:nvPr>
            <p:ph type="sldNum" idx="2"/>
          </p:nvPr>
        </p:nvSpPr>
        <p:spPr/>
        <p:txBody>
          <a:bodyPr/>
          <a:lstStyle/>
          <a:p>
            <a:fld id="{02E698F9-548C-4D5D-8CFD-B5A494540EA5}" type="slidenum">
              <a:t>‹#›</a:t>
            </a:fld>
            <a:endParaRPr/>
          </a:p>
        </p:txBody>
      </p:sp>
      <p:sp>
        <p:nvSpPr>
          <p:cNvPr id="3" name="PlaceHolder 5"/>
          <p:cNvSpPr>
            <a:spLocks noGrp="1"/>
          </p:cNvSpPr>
          <p:nvPr>
            <p:ph type="dt" idx="3"/>
          </p:nvPr>
        </p:nvSpPr>
        <p:spPr/>
        <p:txBody>
          <a:bodyPr/>
          <a:lstStyle/>
          <a:p>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59"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indent="0" algn="ctr">
              <a:buNone/>
            </a:pPr>
            <a:endParaRPr lang="en-GB" sz="4400" b="0" strike="noStrike" spc="-1">
              <a:solidFill>
                <a:srgbClr val="000000"/>
              </a:solidFill>
              <a:latin typeface="Arial"/>
            </a:endParaRPr>
          </a:p>
        </p:txBody>
      </p:sp>
      <p:sp>
        <p:nvSpPr>
          <p:cNvPr id="60" name="PlaceHolder 2"/>
          <p:cNvSpPr>
            <a:spLocks noGrp="1"/>
          </p:cNvSpPr>
          <p:nvPr>
            <p:ph/>
          </p:nvPr>
        </p:nvSpPr>
        <p:spPr>
          <a:xfrm>
            <a:off x="609480" y="1604520"/>
            <a:ext cx="5354280" cy="3977280"/>
          </a:xfrm>
          <a:prstGeom prst="rect">
            <a:avLst/>
          </a:prstGeom>
          <a:noFill/>
          <a:ln w="0">
            <a:noFill/>
          </a:ln>
        </p:spPr>
        <p:txBody>
          <a:bodyPr lIns="0" tIns="0" rIns="0" bIns="0" anchor="t">
            <a:normAutofit/>
          </a:bodyPr>
          <a:lstStyle/>
          <a:p>
            <a:pPr indent="0">
              <a:spcBef>
                <a:spcPts val="1417"/>
              </a:spcBef>
              <a:buNone/>
            </a:pPr>
            <a:endParaRPr lang="en-GB" sz="3200" b="0" strike="noStrike" spc="-1">
              <a:solidFill>
                <a:srgbClr val="000000"/>
              </a:solidFill>
              <a:latin typeface="Arial"/>
            </a:endParaRPr>
          </a:p>
        </p:txBody>
      </p:sp>
      <p:sp>
        <p:nvSpPr>
          <p:cNvPr id="61" name="PlaceHolder 3"/>
          <p:cNvSpPr>
            <a:spLocks noGrp="1"/>
          </p:cNvSpPr>
          <p:nvPr>
            <p:ph/>
          </p:nvPr>
        </p:nvSpPr>
        <p:spPr>
          <a:xfrm>
            <a:off x="6231960" y="1604520"/>
            <a:ext cx="5354280" cy="1896840"/>
          </a:xfrm>
          <a:prstGeom prst="rect">
            <a:avLst/>
          </a:prstGeom>
          <a:noFill/>
          <a:ln w="0">
            <a:noFill/>
          </a:ln>
        </p:spPr>
        <p:txBody>
          <a:bodyPr lIns="0" tIns="0" rIns="0" bIns="0" anchor="t">
            <a:normAutofit/>
          </a:bodyPr>
          <a:lstStyle/>
          <a:p>
            <a:pPr indent="0">
              <a:spcBef>
                <a:spcPts val="1417"/>
              </a:spcBef>
              <a:buNone/>
            </a:pPr>
            <a:endParaRPr lang="en-GB" sz="3200" b="0" strike="noStrike" spc="-1">
              <a:solidFill>
                <a:srgbClr val="000000"/>
              </a:solidFill>
              <a:latin typeface="Arial"/>
            </a:endParaRPr>
          </a:p>
        </p:txBody>
      </p:sp>
      <p:sp>
        <p:nvSpPr>
          <p:cNvPr id="62" name="PlaceHolder 4"/>
          <p:cNvSpPr>
            <a:spLocks noGrp="1"/>
          </p:cNvSpPr>
          <p:nvPr>
            <p:ph/>
          </p:nvPr>
        </p:nvSpPr>
        <p:spPr>
          <a:xfrm>
            <a:off x="6231960" y="3682080"/>
            <a:ext cx="5354280" cy="1896840"/>
          </a:xfrm>
          <a:prstGeom prst="rect">
            <a:avLst/>
          </a:prstGeom>
          <a:noFill/>
          <a:ln w="0">
            <a:noFill/>
          </a:ln>
        </p:spPr>
        <p:txBody>
          <a:bodyPr lIns="0" tIns="0" rIns="0" bIns="0" anchor="t">
            <a:normAutofit/>
          </a:bodyPr>
          <a:lstStyle/>
          <a:p>
            <a:pPr indent="0">
              <a:spcBef>
                <a:spcPts val="1417"/>
              </a:spcBef>
              <a:buNone/>
            </a:pPr>
            <a:endParaRPr lang="en-GB" sz="3200" b="0" strike="noStrike" spc="-1">
              <a:solidFill>
                <a:srgbClr val="000000"/>
              </a:solidFill>
              <a:latin typeface="Arial"/>
            </a:endParaRPr>
          </a:p>
        </p:txBody>
      </p:sp>
      <p:sp>
        <p:nvSpPr>
          <p:cNvPr id="6" name="PlaceHolder 5"/>
          <p:cNvSpPr>
            <a:spLocks noGrp="1"/>
          </p:cNvSpPr>
          <p:nvPr>
            <p:ph type="ftr" idx="4"/>
          </p:nvPr>
        </p:nvSpPr>
        <p:spPr/>
        <p:txBody>
          <a:bodyPr/>
          <a:lstStyle/>
          <a:p>
            <a:r>
              <a:t>Footer</a:t>
            </a:r>
          </a:p>
        </p:txBody>
      </p:sp>
      <p:sp>
        <p:nvSpPr>
          <p:cNvPr id="7" name="PlaceHolder 6"/>
          <p:cNvSpPr>
            <a:spLocks noGrp="1"/>
          </p:cNvSpPr>
          <p:nvPr>
            <p:ph type="sldNum" idx="5"/>
          </p:nvPr>
        </p:nvSpPr>
        <p:spPr/>
        <p:txBody>
          <a:bodyPr/>
          <a:lstStyle/>
          <a:p>
            <a:fld id="{763A705E-91DA-48AF-BE5D-D453B4A339CF}" type="slidenum">
              <a:t>‹#›</a:t>
            </a:fld>
            <a:endParaRPr/>
          </a:p>
        </p:txBody>
      </p:sp>
      <p:sp>
        <p:nvSpPr>
          <p:cNvPr id="8" name="PlaceHolder 7"/>
          <p:cNvSpPr>
            <a:spLocks noGrp="1"/>
          </p:cNvSpPr>
          <p:nvPr>
            <p:ph type="dt" idx="6"/>
          </p:nvPr>
        </p:nvSpPr>
        <p:spPr/>
        <p:txBody>
          <a:bodyPr/>
          <a:lstStyle/>
          <a:p>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63"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indent="0" algn="ctr">
              <a:buNone/>
            </a:pPr>
            <a:endParaRPr lang="en-GB" sz="4400" b="0" strike="noStrike" spc="-1">
              <a:solidFill>
                <a:srgbClr val="000000"/>
              </a:solidFill>
              <a:latin typeface="Arial"/>
            </a:endParaRPr>
          </a:p>
        </p:txBody>
      </p:sp>
      <p:sp>
        <p:nvSpPr>
          <p:cNvPr id="64" name="PlaceHolder 2"/>
          <p:cNvSpPr>
            <a:spLocks noGrp="1"/>
          </p:cNvSpPr>
          <p:nvPr>
            <p:ph/>
          </p:nvPr>
        </p:nvSpPr>
        <p:spPr>
          <a:xfrm>
            <a:off x="609480" y="1604520"/>
            <a:ext cx="5354280" cy="1896840"/>
          </a:xfrm>
          <a:prstGeom prst="rect">
            <a:avLst/>
          </a:prstGeom>
          <a:noFill/>
          <a:ln w="0">
            <a:noFill/>
          </a:ln>
        </p:spPr>
        <p:txBody>
          <a:bodyPr lIns="0" tIns="0" rIns="0" bIns="0" anchor="t">
            <a:normAutofit/>
          </a:bodyPr>
          <a:lstStyle/>
          <a:p>
            <a:pPr indent="0">
              <a:spcBef>
                <a:spcPts val="1417"/>
              </a:spcBef>
              <a:buNone/>
            </a:pPr>
            <a:endParaRPr lang="en-GB" sz="3200" b="0" strike="noStrike" spc="-1">
              <a:solidFill>
                <a:srgbClr val="000000"/>
              </a:solidFill>
              <a:latin typeface="Arial"/>
            </a:endParaRPr>
          </a:p>
        </p:txBody>
      </p:sp>
      <p:sp>
        <p:nvSpPr>
          <p:cNvPr id="65" name="PlaceHolder 3"/>
          <p:cNvSpPr>
            <a:spLocks noGrp="1"/>
          </p:cNvSpPr>
          <p:nvPr>
            <p:ph/>
          </p:nvPr>
        </p:nvSpPr>
        <p:spPr>
          <a:xfrm>
            <a:off x="6231960" y="1604520"/>
            <a:ext cx="5354280" cy="1896840"/>
          </a:xfrm>
          <a:prstGeom prst="rect">
            <a:avLst/>
          </a:prstGeom>
          <a:noFill/>
          <a:ln w="0">
            <a:noFill/>
          </a:ln>
        </p:spPr>
        <p:txBody>
          <a:bodyPr lIns="0" tIns="0" rIns="0" bIns="0" anchor="t">
            <a:normAutofit/>
          </a:bodyPr>
          <a:lstStyle/>
          <a:p>
            <a:pPr indent="0">
              <a:spcBef>
                <a:spcPts val="1417"/>
              </a:spcBef>
              <a:buNone/>
            </a:pPr>
            <a:endParaRPr lang="en-GB" sz="3200" b="0" strike="noStrike" spc="-1">
              <a:solidFill>
                <a:srgbClr val="000000"/>
              </a:solidFill>
              <a:latin typeface="Arial"/>
            </a:endParaRPr>
          </a:p>
        </p:txBody>
      </p:sp>
      <p:sp>
        <p:nvSpPr>
          <p:cNvPr id="66" name="PlaceHolder 4"/>
          <p:cNvSpPr>
            <a:spLocks noGrp="1"/>
          </p:cNvSpPr>
          <p:nvPr>
            <p:ph/>
          </p:nvPr>
        </p:nvSpPr>
        <p:spPr>
          <a:xfrm>
            <a:off x="609480" y="3682080"/>
            <a:ext cx="10972440" cy="1896840"/>
          </a:xfrm>
          <a:prstGeom prst="rect">
            <a:avLst/>
          </a:prstGeom>
          <a:noFill/>
          <a:ln w="0">
            <a:noFill/>
          </a:ln>
        </p:spPr>
        <p:txBody>
          <a:bodyPr lIns="0" tIns="0" rIns="0" bIns="0" anchor="t">
            <a:normAutofit/>
          </a:bodyPr>
          <a:lstStyle/>
          <a:p>
            <a:pPr indent="0">
              <a:spcBef>
                <a:spcPts val="1417"/>
              </a:spcBef>
              <a:buNone/>
            </a:pPr>
            <a:endParaRPr lang="en-GB" sz="3200" b="0" strike="noStrike" spc="-1">
              <a:solidFill>
                <a:srgbClr val="000000"/>
              </a:solidFill>
              <a:latin typeface="Arial"/>
            </a:endParaRPr>
          </a:p>
        </p:txBody>
      </p:sp>
      <p:sp>
        <p:nvSpPr>
          <p:cNvPr id="6" name="PlaceHolder 5"/>
          <p:cNvSpPr>
            <a:spLocks noGrp="1"/>
          </p:cNvSpPr>
          <p:nvPr>
            <p:ph type="ftr" idx="4"/>
          </p:nvPr>
        </p:nvSpPr>
        <p:spPr/>
        <p:txBody>
          <a:bodyPr/>
          <a:lstStyle/>
          <a:p>
            <a:r>
              <a:t>Footer</a:t>
            </a:r>
          </a:p>
        </p:txBody>
      </p:sp>
      <p:sp>
        <p:nvSpPr>
          <p:cNvPr id="7" name="PlaceHolder 6"/>
          <p:cNvSpPr>
            <a:spLocks noGrp="1"/>
          </p:cNvSpPr>
          <p:nvPr>
            <p:ph type="sldNum" idx="5"/>
          </p:nvPr>
        </p:nvSpPr>
        <p:spPr/>
        <p:txBody>
          <a:bodyPr/>
          <a:lstStyle/>
          <a:p>
            <a:fld id="{74449B93-DB96-43F1-900F-ECDBF01D658F}" type="slidenum">
              <a:t>‹#›</a:t>
            </a:fld>
            <a:endParaRPr/>
          </a:p>
        </p:txBody>
      </p:sp>
      <p:sp>
        <p:nvSpPr>
          <p:cNvPr id="8" name="PlaceHolder 7"/>
          <p:cNvSpPr>
            <a:spLocks noGrp="1"/>
          </p:cNvSpPr>
          <p:nvPr>
            <p:ph type="dt" idx="6"/>
          </p:nvPr>
        </p:nvSpPr>
        <p:spPr/>
        <p:txBody>
          <a:bodyPr/>
          <a:lstStyle/>
          <a:p>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67"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indent="0" algn="ctr">
              <a:buNone/>
            </a:pPr>
            <a:endParaRPr lang="en-GB" sz="4400" b="0" strike="noStrike" spc="-1">
              <a:solidFill>
                <a:srgbClr val="000000"/>
              </a:solidFill>
              <a:latin typeface="Arial"/>
            </a:endParaRPr>
          </a:p>
        </p:txBody>
      </p:sp>
      <p:sp>
        <p:nvSpPr>
          <p:cNvPr id="68" name="PlaceHolder 2"/>
          <p:cNvSpPr>
            <a:spLocks noGrp="1"/>
          </p:cNvSpPr>
          <p:nvPr>
            <p:ph/>
          </p:nvPr>
        </p:nvSpPr>
        <p:spPr>
          <a:xfrm>
            <a:off x="609480" y="1604520"/>
            <a:ext cx="10972440" cy="1896840"/>
          </a:xfrm>
          <a:prstGeom prst="rect">
            <a:avLst/>
          </a:prstGeom>
          <a:noFill/>
          <a:ln w="0">
            <a:noFill/>
          </a:ln>
        </p:spPr>
        <p:txBody>
          <a:bodyPr lIns="0" tIns="0" rIns="0" bIns="0" anchor="t">
            <a:normAutofit/>
          </a:bodyPr>
          <a:lstStyle/>
          <a:p>
            <a:pPr indent="0">
              <a:spcBef>
                <a:spcPts val="1417"/>
              </a:spcBef>
              <a:buNone/>
            </a:pPr>
            <a:endParaRPr lang="en-GB" sz="3200" b="0" strike="noStrike" spc="-1">
              <a:solidFill>
                <a:srgbClr val="000000"/>
              </a:solidFill>
              <a:latin typeface="Arial"/>
            </a:endParaRPr>
          </a:p>
        </p:txBody>
      </p:sp>
      <p:sp>
        <p:nvSpPr>
          <p:cNvPr id="69" name="PlaceHolder 3"/>
          <p:cNvSpPr>
            <a:spLocks noGrp="1"/>
          </p:cNvSpPr>
          <p:nvPr>
            <p:ph/>
          </p:nvPr>
        </p:nvSpPr>
        <p:spPr>
          <a:xfrm>
            <a:off x="609480" y="3682080"/>
            <a:ext cx="10972440" cy="1896840"/>
          </a:xfrm>
          <a:prstGeom prst="rect">
            <a:avLst/>
          </a:prstGeom>
          <a:noFill/>
          <a:ln w="0">
            <a:noFill/>
          </a:ln>
        </p:spPr>
        <p:txBody>
          <a:bodyPr lIns="0" tIns="0" rIns="0" bIns="0" anchor="t">
            <a:normAutofit/>
          </a:bodyPr>
          <a:lstStyle/>
          <a:p>
            <a:pPr indent="0">
              <a:spcBef>
                <a:spcPts val="1417"/>
              </a:spcBef>
              <a:buNone/>
            </a:pPr>
            <a:endParaRPr lang="en-GB" sz="3200" b="0" strike="noStrike" spc="-1">
              <a:solidFill>
                <a:srgbClr val="000000"/>
              </a:solidFill>
              <a:latin typeface="Arial"/>
            </a:endParaRPr>
          </a:p>
        </p:txBody>
      </p:sp>
      <p:sp>
        <p:nvSpPr>
          <p:cNvPr id="5" name="PlaceHolder 4"/>
          <p:cNvSpPr>
            <a:spLocks noGrp="1"/>
          </p:cNvSpPr>
          <p:nvPr>
            <p:ph type="ftr" idx="4"/>
          </p:nvPr>
        </p:nvSpPr>
        <p:spPr/>
        <p:txBody>
          <a:bodyPr/>
          <a:lstStyle/>
          <a:p>
            <a:r>
              <a:t>Footer</a:t>
            </a:r>
          </a:p>
        </p:txBody>
      </p:sp>
      <p:sp>
        <p:nvSpPr>
          <p:cNvPr id="6" name="PlaceHolder 5"/>
          <p:cNvSpPr>
            <a:spLocks noGrp="1"/>
          </p:cNvSpPr>
          <p:nvPr>
            <p:ph type="sldNum" idx="5"/>
          </p:nvPr>
        </p:nvSpPr>
        <p:spPr/>
        <p:txBody>
          <a:bodyPr/>
          <a:lstStyle/>
          <a:p>
            <a:fld id="{47638A74-001F-4680-A4B0-EA4F01B2BB42}" type="slidenum">
              <a:t>‹#›</a:t>
            </a:fld>
            <a:endParaRPr/>
          </a:p>
        </p:txBody>
      </p:sp>
      <p:sp>
        <p:nvSpPr>
          <p:cNvPr id="7" name="PlaceHolder 6"/>
          <p:cNvSpPr>
            <a:spLocks noGrp="1"/>
          </p:cNvSpPr>
          <p:nvPr>
            <p:ph type="dt" idx="6"/>
          </p:nvPr>
        </p:nvSpPr>
        <p:spPr/>
        <p:txBody>
          <a:bodyPr/>
          <a:lstStyle/>
          <a:p>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70"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indent="0" algn="ctr">
              <a:buNone/>
            </a:pPr>
            <a:endParaRPr lang="en-GB" sz="4400" b="0" strike="noStrike" spc="-1">
              <a:solidFill>
                <a:srgbClr val="000000"/>
              </a:solidFill>
              <a:latin typeface="Arial"/>
            </a:endParaRPr>
          </a:p>
        </p:txBody>
      </p:sp>
      <p:sp>
        <p:nvSpPr>
          <p:cNvPr id="71" name="PlaceHolder 2"/>
          <p:cNvSpPr>
            <a:spLocks noGrp="1"/>
          </p:cNvSpPr>
          <p:nvPr>
            <p:ph/>
          </p:nvPr>
        </p:nvSpPr>
        <p:spPr>
          <a:xfrm>
            <a:off x="609480" y="1604520"/>
            <a:ext cx="5354280" cy="1896840"/>
          </a:xfrm>
          <a:prstGeom prst="rect">
            <a:avLst/>
          </a:prstGeom>
          <a:noFill/>
          <a:ln w="0">
            <a:noFill/>
          </a:ln>
        </p:spPr>
        <p:txBody>
          <a:bodyPr lIns="0" tIns="0" rIns="0" bIns="0" anchor="t">
            <a:normAutofit/>
          </a:bodyPr>
          <a:lstStyle/>
          <a:p>
            <a:pPr indent="0">
              <a:spcBef>
                <a:spcPts val="1417"/>
              </a:spcBef>
              <a:buNone/>
            </a:pPr>
            <a:endParaRPr lang="en-GB" sz="3200" b="0" strike="noStrike" spc="-1">
              <a:solidFill>
                <a:srgbClr val="000000"/>
              </a:solidFill>
              <a:latin typeface="Arial"/>
            </a:endParaRPr>
          </a:p>
        </p:txBody>
      </p:sp>
      <p:sp>
        <p:nvSpPr>
          <p:cNvPr id="72" name="PlaceHolder 3"/>
          <p:cNvSpPr>
            <a:spLocks noGrp="1"/>
          </p:cNvSpPr>
          <p:nvPr>
            <p:ph/>
          </p:nvPr>
        </p:nvSpPr>
        <p:spPr>
          <a:xfrm>
            <a:off x="6231960" y="1604520"/>
            <a:ext cx="5354280" cy="1896840"/>
          </a:xfrm>
          <a:prstGeom prst="rect">
            <a:avLst/>
          </a:prstGeom>
          <a:noFill/>
          <a:ln w="0">
            <a:noFill/>
          </a:ln>
        </p:spPr>
        <p:txBody>
          <a:bodyPr lIns="0" tIns="0" rIns="0" bIns="0" anchor="t">
            <a:normAutofit/>
          </a:bodyPr>
          <a:lstStyle/>
          <a:p>
            <a:pPr indent="0">
              <a:spcBef>
                <a:spcPts val="1417"/>
              </a:spcBef>
              <a:buNone/>
            </a:pPr>
            <a:endParaRPr lang="en-GB" sz="3200" b="0" strike="noStrike" spc="-1">
              <a:solidFill>
                <a:srgbClr val="000000"/>
              </a:solidFill>
              <a:latin typeface="Arial"/>
            </a:endParaRPr>
          </a:p>
        </p:txBody>
      </p:sp>
      <p:sp>
        <p:nvSpPr>
          <p:cNvPr id="73" name="PlaceHolder 4"/>
          <p:cNvSpPr>
            <a:spLocks noGrp="1"/>
          </p:cNvSpPr>
          <p:nvPr>
            <p:ph/>
          </p:nvPr>
        </p:nvSpPr>
        <p:spPr>
          <a:xfrm>
            <a:off x="609480" y="3682080"/>
            <a:ext cx="5354280" cy="1896840"/>
          </a:xfrm>
          <a:prstGeom prst="rect">
            <a:avLst/>
          </a:prstGeom>
          <a:noFill/>
          <a:ln w="0">
            <a:noFill/>
          </a:ln>
        </p:spPr>
        <p:txBody>
          <a:bodyPr lIns="0" tIns="0" rIns="0" bIns="0" anchor="t">
            <a:normAutofit/>
          </a:bodyPr>
          <a:lstStyle/>
          <a:p>
            <a:pPr indent="0">
              <a:spcBef>
                <a:spcPts val="1417"/>
              </a:spcBef>
              <a:buNone/>
            </a:pPr>
            <a:endParaRPr lang="en-GB" sz="3200" b="0" strike="noStrike" spc="-1">
              <a:solidFill>
                <a:srgbClr val="000000"/>
              </a:solidFill>
              <a:latin typeface="Arial"/>
            </a:endParaRPr>
          </a:p>
        </p:txBody>
      </p:sp>
      <p:sp>
        <p:nvSpPr>
          <p:cNvPr id="74" name="PlaceHolder 5"/>
          <p:cNvSpPr>
            <a:spLocks noGrp="1"/>
          </p:cNvSpPr>
          <p:nvPr>
            <p:ph/>
          </p:nvPr>
        </p:nvSpPr>
        <p:spPr>
          <a:xfrm>
            <a:off x="6231960" y="3682080"/>
            <a:ext cx="5354280" cy="1896840"/>
          </a:xfrm>
          <a:prstGeom prst="rect">
            <a:avLst/>
          </a:prstGeom>
          <a:noFill/>
          <a:ln w="0">
            <a:noFill/>
          </a:ln>
        </p:spPr>
        <p:txBody>
          <a:bodyPr lIns="0" tIns="0" rIns="0" bIns="0" anchor="t">
            <a:normAutofit/>
          </a:bodyPr>
          <a:lstStyle/>
          <a:p>
            <a:pPr indent="0">
              <a:spcBef>
                <a:spcPts val="1417"/>
              </a:spcBef>
              <a:buNone/>
            </a:pPr>
            <a:endParaRPr lang="en-GB" sz="3200" b="0" strike="noStrike" spc="-1">
              <a:solidFill>
                <a:srgbClr val="000000"/>
              </a:solidFill>
              <a:latin typeface="Arial"/>
            </a:endParaRPr>
          </a:p>
        </p:txBody>
      </p:sp>
      <p:sp>
        <p:nvSpPr>
          <p:cNvPr id="7" name="PlaceHolder 6"/>
          <p:cNvSpPr>
            <a:spLocks noGrp="1"/>
          </p:cNvSpPr>
          <p:nvPr>
            <p:ph type="ftr" idx="4"/>
          </p:nvPr>
        </p:nvSpPr>
        <p:spPr/>
        <p:txBody>
          <a:bodyPr/>
          <a:lstStyle/>
          <a:p>
            <a:r>
              <a:t>Footer</a:t>
            </a:r>
          </a:p>
        </p:txBody>
      </p:sp>
      <p:sp>
        <p:nvSpPr>
          <p:cNvPr id="8" name="PlaceHolder 7"/>
          <p:cNvSpPr>
            <a:spLocks noGrp="1"/>
          </p:cNvSpPr>
          <p:nvPr>
            <p:ph type="sldNum" idx="5"/>
          </p:nvPr>
        </p:nvSpPr>
        <p:spPr/>
        <p:txBody>
          <a:bodyPr/>
          <a:lstStyle/>
          <a:p>
            <a:fld id="{344CF913-FD3B-44D5-BF06-10FD7D778671}" type="slidenum">
              <a:t>‹#›</a:t>
            </a:fld>
            <a:endParaRPr/>
          </a:p>
        </p:txBody>
      </p:sp>
      <p:sp>
        <p:nvSpPr>
          <p:cNvPr id="9" name="PlaceHolder 8"/>
          <p:cNvSpPr>
            <a:spLocks noGrp="1"/>
          </p:cNvSpPr>
          <p:nvPr>
            <p:ph type="dt" idx="6"/>
          </p:nvPr>
        </p:nvSpPr>
        <p:spPr/>
        <p:txBody>
          <a:bodyPr/>
          <a:lstStyle/>
          <a:p>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75"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indent="0" algn="ctr">
              <a:buNone/>
            </a:pPr>
            <a:endParaRPr lang="en-GB" sz="4400" b="0" strike="noStrike" spc="-1">
              <a:solidFill>
                <a:srgbClr val="000000"/>
              </a:solidFill>
              <a:latin typeface="Arial"/>
            </a:endParaRPr>
          </a:p>
        </p:txBody>
      </p:sp>
      <p:sp>
        <p:nvSpPr>
          <p:cNvPr id="76" name="PlaceHolder 2"/>
          <p:cNvSpPr>
            <a:spLocks noGrp="1"/>
          </p:cNvSpPr>
          <p:nvPr>
            <p:ph/>
          </p:nvPr>
        </p:nvSpPr>
        <p:spPr>
          <a:xfrm>
            <a:off x="609480" y="1604520"/>
            <a:ext cx="3533040" cy="1896840"/>
          </a:xfrm>
          <a:prstGeom prst="rect">
            <a:avLst/>
          </a:prstGeom>
          <a:noFill/>
          <a:ln w="0">
            <a:noFill/>
          </a:ln>
        </p:spPr>
        <p:txBody>
          <a:bodyPr lIns="0" tIns="0" rIns="0" bIns="0" anchor="t">
            <a:normAutofit/>
          </a:bodyPr>
          <a:lstStyle/>
          <a:p>
            <a:pPr indent="0">
              <a:spcBef>
                <a:spcPts val="1417"/>
              </a:spcBef>
              <a:buNone/>
            </a:pPr>
            <a:endParaRPr lang="en-GB" sz="3200" b="0" strike="noStrike" spc="-1">
              <a:solidFill>
                <a:srgbClr val="000000"/>
              </a:solidFill>
              <a:latin typeface="Arial"/>
            </a:endParaRPr>
          </a:p>
        </p:txBody>
      </p:sp>
      <p:sp>
        <p:nvSpPr>
          <p:cNvPr id="77" name="PlaceHolder 3"/>
          <p:cNvSpPr>
            <a:spLocks noGrp="1"/>
          </p:cNvSpPr>
          <p:nvPr>
            <p:ph/>
          </p:nvPr>
        </p:nvSpPr>
        <p:spPr>
          <a:xfrm>
            <a:off x="4319640" y="1604520"/>
            <a:ext cx="3533040" cy="1896840"/>
          </a:xfrm>
          <a:prstGeom prst="rect">
            <a:avLst/>
          </a:prstGeom>
          <a:noFill/>
          <a:ln w="0">
            <a:noFill/>
          </a:ln>
        </p:spPr>
        <p:txBody>
          <a:bodyPr lIns="0" tIns="0" rIns="0" bIns="0" anchor="t">
            <a:normAutofit/>
          </a:bodyPr>
          <a:lstStyle/>
          <a:p>
            <a:pPr indent="0">
              <a:spcBef>
                <a:spcPts val="1417"/>
              </a:spcBef>
              <a:buNone/>
            </a:pPr>
            <a:endParaRPr lang="en-GB" sz="3200" b="0" strike="noStrike" spc="-1">
              <a:solidFill>
                <a:srgbClr val="000000"/>
              </a:solidFill>
              <a:latin typeface="Arial"/>
            </a:endParaRPr>
          </a:p>
        </p:txBody>
      </p:sp>
      <p:sp>
        <p:nvSpPr>
          <p:cNvPr id="78" name="PlaceHolder 4"/>
          <p:cNvSpPr>
            <a:spLocks noGrp="1"/>
          </p:cNvSpPr>
          <p:nvPr>
            <p:ph/>
          </p:nvPr>
        </p:nvSpPr>
        <p:spPr>
          <a:xfrm>
            <a:off x="8029800" y="1604520"/>
            <a:ext cx="3533040" cy="1896840"/>
          </a:xfrm>
          <a:prstGeom prst="rect">
            <a:avLst/>
          </a:prstGeom>
          <a:noFill/>
          <a:ln w="0">
            <a:noFill/>
          </a:ln>
        </p:spPr>
        <p:txBody>
          <a:bodyPr lIns="0" tIns="0" rIns="0" bIns="0" anchor="t">
            <a:normAutofit/>
          </a:bodyPr>
          <a:lstStyle/>
          <a:p>
            <a:pPr indent="0">
              <a:spcBef>
                <a:spcPts val="1417"/>
              </a:spcBef>
              <a:buNone/>
            </a:pPr>
            <a:endParaRPr lang="en-GB" sz="3200" b="0" strike="noStrike" spc="-1">
              <a:solidFill>
                <a:srgbClr val="000000"/>
              </a:solidFill>
              <a:latin typeface="Arial"/>
            </a:endParaRPr>
          </a:p>
        </p:txBody>
      </p:sp>
      <p:sp>
        <p:nvSpPr>
          <p:cNvPr id="79" name="PlaceHolder 5"/>
          <p:cNvSpPr>
            <a:spLocks noGrp="1"/>
          </p:cNvSpPr>
          <p:nvPr>
            <p:ph/>
          </p:nvPr>
        </p:nvSpPr>
        <p:spPr>
          <a:xfrm>
            <a:off x="609480" y="3682080"/>
            <a:ext cx="3533040" cy="1896840"/>
          </a:xfrm>
          <a:prstGeom prst="rect">
            <a:avLst/>
          </a:prstGeom>
          <a:noFill/>
          <a:ln w="0">
            <a:noFill/>
          </a:ln>
        </p:spPr>
        <p:txBody>
          <a:bodyPr lIns="0" tIns="0" rIns="0" bIns="0" anchor="t">
            <a:normAutofit/>
          </a:bodyPr>
          <a:lstStyle/>
          <a:p>
            <a:pPr indent="0">
              <a:spcBef>
                <a:spcPts val="1417"/>
              </a:spcBef>
              <a:buNone/>
            </a:pPr>
            <a:endParaRPr lang="en-GB" sz="3200" b="0" strike="noStrike" spc="-1">
              <a:solidFill>
                <a:srgbClr val="000000"/>
              </a:solidFill>
              <a:latin typeface="Arial"/>
            </a:endParaRPr>
          </a:p>
        </p:txBody>
      </p:sp>
      <p:sp>
        <p:nvSpPr>
          <p:cNvPr id="80" name="PlaceHolder 6"/>
          <p:cNvSpPr>
            <a:spLocks noGrp="1"/>
          </p:cNvSpPr>
          <p:nvPr>
            <p:ph/>
          </p:nvPr>
        </p:nvSpPr>
        <p:spPr>
          <a:xfrm>
            <a:off x="4319640" y="3682080"/>
            <a:ext cx="3533040" cy="1896840"/>
          </a:xfrm>
          <a:prstGeom prst="rect">
            <a:avLst/>
          </a:prstGeom>
          <a:noFill/>
          <a:ln w="0">
            <a:noFill/>
          </a:ln>
        </p:spPr>
        <p:txBody>
          <a:bodyPr lIns="0" tIns="0" rIns="0" bIns="0" anchor="t">
            <a:normAutofit/>
          </a:bodyPr>
          <a:lstStyle/>
          <a:p>
            <a:pPr indent="0">
              <a:spcBef>
                <a:spcPts val="1417"/>
              </a:spcBef>
              <a:buNone/>
            </a:pPr>
            <a:endParaRPr lang="en-GB" sz="3200" b="0" strike="noStrike" spc="-1">
              <a:solidFill>
                <a:srgbClr val="000000"/>
              </a:solidFill>
              <a:latin typeface="Arial"/>
            </a:endParaRPr>
          </a:p>
        </p:txBody>
      </p:sp>
      <p:sp>
        <p:nvSpPr>
          <p:cNvPr id="81" name="PlaceHolder 7"/>
          <p:cNvSpPr>
            <a:spLocks noGrp="1"/>
          </p:cNvSpPr>
          <p:nvPr>
            <p:ph/>
          </p:nvPr>
        </p:nvSpPr>
        <p:spPr>
          <a:xfrm>
            <a:off x="8029800" y="3682080"/>
            <a:ext cx="3533040" cy="1896840"/>
          </a:xfrm>
          <a:prstGeom prst="rect">
            <a:avLst/>
          </a:prstGeom>
          <a:noFill/>
          <a:ln w="0">
            <a:noFill/>
          </a:ln>
        </p:spPr>
        <p:txBody>
          <a:bodyPr lIns="0" tIns="0" rIns="0" bIns="0" anchor="t">
            <a:normAutofit/>
          </a:bodyPr>
          <a:lstStyle/>
          <a:p>
            <a:pPr indent="0">
              <a:spcBef>
                <a:spcPts val="1417"/>
              </a:spcBef>
              <a:buNone/>
            </a:pPr>
            <a:endParaRPr lang="en-GB" sz="3200" b="0" strike="noStrike" spc="-1">
              <a:solidFill>
                <a:srgbClr val="000000"/>
              </a:solidFill>
              <a:latin typeface="Arial"/>
            </a:endParaRPr>
          </a:p>
        </p:txBody>
      </p:sp>
      <p:sp>
        <p:nvSpPr>
          <p:cNvPr id="9" name="PlaceHolder 8"/>
          <p:cNvSpPr>
            <a:spLocks noGrp="1"/>
          </p:cNvSpPr>
          <p:nvPr>
            <p:ph type="ftr" idx="4"/>
          </p:nvPr>
        </p:nvSpPr>
        <p:spPr/>
        <p:txBody>
          <a:bodyPr/>
          <a:lstStyle/>
          <a:p>
            <a:r>
              <a:t>Footer</a:t>
            </a:r>
          </a:p>
        </p:txBody>
      </p:sp>
      <p:sp>
        <p:nvSpPr>
          <p:cNvPr id="10" name="PlaceHolder 9"/>
          <p:cNvSpPr>
            <a:spLocks noGrp="1"/>
          </p:cNvSpPr>
          <p:nvPr>
            <p:ph type="sldNum" idx="5"/>
          </p:nvPr>
        </p:nvSpPr>
        <p:spPr/>
        <p:txBody>
          <a:bodyPr/>
          <a:lstStyle/>
          <a:p>
            <a:fld id="{AD3A65D6-4EBB-4CD2-A1BA-B0B25486CE49}" type="slidenum">
              <a:t>‹#›</a:t>
            </a:fld>
            <a:endParaRPr/>
          </a:p>
        </p:txBody>
      </p:sp>
      <p:sp>
        <p:nvSpPr>
          <p:cNvPr id="11" name="PlaceHolder 10"/>
          <p:cNvSpPr>
            <a:spLocks noGrp="1"/>
          </p:cNvSpPr>
          <p:nvPr>
            <p:ph type="dt" idx="6"/>
          </p:nvPr>
        </p:nvSpPr>
        <p:spPr/>
        <p:txBody>
          <a:body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indent="0" algn="ctr">
              <a:buNone/>
            </a:pPr>
            <a:endParaRPr lang="en-GB" sz="4400" b="0" strike="noStrike" spc="-1">
              <a:solidFill>
                <a:srgbClr val="000000"/>
              </a:solidFill>
              <a:latin typeface="Arial"/>
            </a:endParaRPr>
          </a:p>
        </p:txBody>
      </p:sp>
      <p:sp>
        <p:nvSpPr>
          <p:cNvPr id="8" name="PlaceHolder 2"/>
          <p:cNvSpPr>
            <a:spLocks noGrp="1"/>
          </p:cNvSpPr>
          <p:nvPr>
            <p:ph/>
          </p:nvPr>
        </p:nvSpPr>
        <p:spPr>
          <a:xfrm>
            <a:off x="609480" y="1604520"/>
            <a:ext cx="10972440" cy="3977280"/>
          </a:xfrm>
          <a:prstGeom prst="rect">
            <a:avLst/>
          </a:prstGeom>
          <a:noFill/>
          <a:ln w="0">
            <a:noFill/>
          </a:ln>
        </p:spPr>
        <p:txBody>
          <a:bodyPr lIns="0" tIns="0" rIns="0" bIns="0" anchor="t">
            <a:normAutofit/>
          </a:bodyPr>
          <a:lstStyle/>
          <a:p>
            <a:pPr indent="0">
              <a:spcBef>
                <a:spcPts val="1417"/>
              </a:spcBef>
              <a:buNone/>
            </a:pPr>
            <a:endParaRPr lang="en-GB" sz="3200" b="0" strike="noStrike" spc="-1">
              <a:solidFill>
                <a:srgbClr val="000000"/>
              </a:solidFill>
              <a:latin typeface="Arial"/>
            </a:endParaRPr>
          </a:p>
        </p:txBody>
      </p:sp>
      <p:sp>
        <p:nvSpPr>
          <p:cNvPr id="4" name="PlaceHolder 3"/>
          <p:cNvSpPr>
            <a:spLocks noGrp="1"/>
          </p:cNvSpPr>
          <p:nvPr>
            <p:ph type="ftr" idx="1"/>
          </p:nvPr>
        </p:nvSpPr>
        <p:spPr/>
        <p:txBody>
          <a:bodyPr/>
          <a:lstStyle/>
          <a:p>
            <a:r>
              <a:t>Footer</a:t>
            </a:r>
          </a:p>
        </p:txBody>
      </p:sp>
      <p:sp>
        <p:nvSpPr>
          <p:cNvPr id="5" name="PlaceHolder 4"/>
          <p:cNvSpPr>
            <a:spLocks noGrp="1"/>
          </p:cNvSpPr>
          <p:nvPr>
            <p:ph type="sldNum" idx="2"/>
          </p:nvPr>
        </p:nvSpPr>
        <p:spPr/>
        <p:txBody>
          <a:bodyPr/>
          <a:lstStyle/>
          <a:p>
            <a:fld id="{D3F09C28-0185-491A-A5DD-5BF9FE068349}" type="slidenum">
              <a:t>‹#›</a:t>
            </a:fld>
            <a:endParaRPr/>
          </a:p>
        </p:txBody>
      </p:sp>
      <p:sp>
        <p:nvSpPr>
          <p:cNvPr id="6" name="PlaceHolder 5"/>
          <p:cNvSpPr>
            <a:spLocks noGrp="1"/>
          </p:cNvSpPr>
          <p:nvPr>
            <p:ph type="dt" idx="3"/>
          </p:nvPr>
        </p:nvSpPr>
        <p:spPr/>
        <p:txBody>
          <a:body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indent="0" algn="ctr">
              <a:buNone/>
            </a:pPr>
            <a:endParaRPr lang="en-GB" sz="4400" b="0" strike="noStrike" spc="-1">
              <a:solidFill>
                <a:srgbClr val="000000"/>
              </a:solidFill>
              <a:latin typeface="Arial"/>
            </a:endParaRPr>
          </a:p>
        </p:txBody>
      </p:sp>
      <p:sp>
        <p:nvSpPr>
          <p:cNvPr id="10" name="PlaceHolder 2"/>
          <p:cNvSpPr>
            <a:spLocks noGrp="1"/>
          </p:cNvSpPr>
          <p:nvPr>
            <p:ph/>
          </p:nvPr>
        </p:nvSpPr>
        <p:spPr>
          <a:xfrm>
            <a:off x="609480" y="1604520"/>
            <a:ext cx="5354280" cy="3977280"/>
          </a:xfrm>
          <a:prstGeom prst="rect">
            <a:avLst/>
          </a:prstGeom>
          <a:noFill/>
          <a:ln w="0">
            <a:noFill/>
          </a:ln>
        </p:spPr>
        <p:txBody>
          <a:bodyPr lIns="0" tIns="0" rIns="0" bIns="0" anchor="t">
            <a:normAutofit/>
          </a:bodyPr>
          <a:lstStyle/>
          <a:p>
            <a:pPr indent="0">
              <a:spcBef>
                <a:spcPts val="1417"/>
              </a:spcBef>
              <a:buNone/>
            </a:pPr>
            <a:endParaRPr lang="en-GB" sz="3200" b="0" strike="noStrike" spc="-1">
              <a:solidFill>
                <a:srgbClr val="000000"/>
              </a:solidFill>
              <a:latin typeface="Arial"/>
            </a:endParaRPr>
          </a:p>
        </p:txBody>
      </p:sp>
      <p:sp>
        <p:nvSpPr>
          <p:cNvPr id="11" name="PlaceHolder 3"/>
          <p:cNvSpPr>
            <a:spLocks noGrp="1"/>
          </p:cNvSpPr>
          <p:nvPr>
            <p:ph/>
          </p:nvPr>
        </p:nvSpPr>
        <p:spPr>
          <a:xfrm>
            <a:off x="6231960" y="1604520"/>
            <a:ext cx="5354280" cy="3977280"/>
          </a:xfrm>
          <a:prstGeom prst="rect">
            <a:avLst/>
          </a:prstGeom>
          <a:noFill/>
          <a:ln w="0">
            <a:noFill/>
          </a:ln>
        </p:spPr>
        <p:txBody>
          <a:bodyPr lIns="0" tIns="0" rIns="0" bIns="0" anchor="t">
            <a:normAutofit/>
          </a:bodyPr>
          <a:lstStyle/>
          <a:p>
            <a:pPr indent="0">
              <a:spcBef>
                <a:spcPts val="1417"/>
              </a:spcBef>
              <a:buNone/>
            </a:pPr>
            <a:endParaRPr lang="en-GB" sz="3200" b="0" strike="noStrike" spc="-1">
              <a:solidFill>
                <a:srgbClr val="000000"/>
              </a:solidFill>
              <a:latin typeface="Arial"/>
            </a:endParaRPr>
          </a:p>
        </p:txBody>
      </p:sp>
      <p:sp>
        <p:nvSpPr>
          <p:cNvPr id="5" name="PlaceHolder 4"/>
          <p:cNvSpPr>
            <a:spLocks noGrp="1"/>
          </p:cNvSpPr>
          <p:nvPr>
            <p:ph type="ftr" idx="1"/>
          </p:nvPr>
        </p:nvSpPr>
        <p:spPr/>
        <p:txBody>
          <a:bodyPr/>
          <a:lstStyle/>
          <a:p>
            <a:r>
              <a:t>Footer</a:t>
            </a:r>
          </a:p>
        </p:txBody>
      </p:sp>
      <p:sp>
        <p:nvSpPr>
          <p:cNvPr id="6" name="PlaceHolder 5"/>
          <p:cNvSpPr>
            <a:spLocks noGrp="1"/>
          </p:cNvSpPr>
          <p:nvPr>
            <p:ph type="sldNum" idx="2"/>
          </p:nvPr>
        </p:nvSpPr>
        <p:spPr/>
        <p:txBody>
          <a:bodyPr/>
          <a:lstStyle/>
          <a:p>
            <a:fld id="{C8CFFB37-5055-4B41-98F6-EF095F2F852D}" type="slidenum">
              <a:t>‹#›</a:t>
            </a:fld>
            <a:endParaRPr/>
          </a:p>
        </p:txBody>
      </p:sp>
      <p:sp>
        <p:nvSpPr>
          <p:cNvPr id="7" name="PlaceHolder 6"/>
          <p:cNvSpPr>
            <a:spLocks noGrp="1"/>
          </p:cNvSpPr>
          <p:nvPr>
            <p:ph type="dt" idx="3"/>
          </p:nvPr>
        </p:nvSpPr>
        <p:spPr/>
        <p:txBody>
          <a:body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2"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indent="0" algn="ctr">
              <a:buNone/>
            </a:pPr>
            <a:endParaRPr lang="en-GB" sz="4400" b="0" strike="noStrike" spc="-1">
              <a:solidFill>
                <a:srgbClr val="000000"/>
              </a:solidFill>
              <a:latin typeface="Arial"/>
            </a:endParaRPr>
          </a:p>
        </p:txBody>
      </p:sp>
      <p:sp>
        <p:nvSpPr>
          <p:cNvPr id="3" name="PlaceHolder 2"/>
          <p:cNvSpPr>
            <a:spLocks noGrp="1"/>
          </p:cNvSpPr>
          <p:nvPr>
            <p:ph type="ftr" idx="1"/>
          </p:nvPr>
        </p:nvSpPr>
        <p:spPr/>
        <p:txBody>
          <a:bodyPr/>
          <a:lstStyle/>
          <a:p>
            <a:r>
              <a:t>Footer</a:t>
            </a:r>
          </a:p>
        </p:txBody>
      </p:sp>
      <p:sp>
        <p:nvSpPr>
          <p:cNvPr id="4" name="PlaceHolder 3"/>
          <p:cNvSpPr>
            <a:spLocks noGrp="1"/>
          </p:cNvSpPr>
          <p:nvPr>
            <p:ph type="sldNum" idx="2"/>
          </p:nvPr>
        </p:nvSpPr>
        <p:spPr/>
        <p:txBody>
          <a:bodyPr/>
          <a:lstStyle/>
          <a:p>
            <a:fld id="{85CE24D6-C006-4A1F-B2B8-F57371C9B9EC}" type="slidenum">
              <a:t>‹#›</a:t>
            </a:fld>
            <a:endParaRPr/>
          </a:p>
        </p:txBody>
      </p:sp>
      <p:sp>
        <p:nvSpPr>
          <p:cNvPr id="5" name="PlaceHolder 4"/>
          <p:cNvSpPr>
            <a:spLocks noGrp="1"/>
          </p:cNvSpPr>
          <p:nvPr>
            <p:ph type="dt" idx="3"/>
          </p:nvPr>
        </p:nvSpPr>
        <p:spPr/>
        <p:txBody>
          <a:body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3" name="PlaceHolder 1"/>
          <p:cNvSpPr>
            <a:spLocks noGrp="1"/>
          </p:cNvSpPr>
          <p:nvPr>
            <p:ph type="subTitle"/>
          </p:nvPr>
        </p:nvSpPr>
        <p:spPr>
          <a:xfrm>
            <a:off x="609480" y="273600"/>
            <a:ext cx="10972440" cy="5307840"/>
          </a:xfrm>
          <a:prstGeom prst="rect">
            <a:avLst/>
          </a:prstGeom>
          <a:noFill/>
          <a:ln w="0">
            <a:noFill/>
          </a:ln>
        </p:spPr>
        <p:txBody>
          <a:bodyPr lIns="0" tIns="0" rIns="0" bIns="0" anchor="ctr">
            <a:noAutofit/>
          </a:bodyPr>
          <a:lstStyle/>
          <a:p>
            <a:pPr algn="ctr"/>
            <a:endParaRPr lang="en-GB" sz="3200" b="0" strike="noStrike" spc="-1">
              <a:solidFill>
                <a:srgbClr val="000000"/>
              </a:solidFill>
              <a:latin typeface="Arial"/>
            </a:endParaRPr>
          </a:p>
        </p:txBody>
      </p:sp>
      <p:sp>
        <p:nvSpPr>
          <p:cNvPr id="3" name="PlaceHolder 2"/>
          <p:cNvSpPr>
            <a:spLocks noGrp="1"/>
          </p:cNvSpPr>
          <p:nvPr>
            <p:ph type="ftr" idx="1"/>
          </p:nvPr>
        </p:nvSpPr>
        <p:spPr/>
        <p:txBody>
          <a:bodyPr/>
          <a:lstStyle/>
          <a:p>
            <a:r>
              <a:t>Footer</a:t>
            </a:r>
          </a:p>
        </p:txBody>
      </p:sp>
      <p:sp>
        <p:nvSpPr>
          <p:cNvPr id="4" name="PlaceHolder 3"/>
          <p:cNvSpPr>
            <a:spLocks noGrp="1"/>
          </p:cNvSpPr>
          <p:nvPr>
            <p:ph type="sldNum" idx="2"/>
          </p:nvPr>
        </p:nvSpPr>
        <p:spPr/>
        <p:txBody>
          <a:bodyPr/>
          <a:lstStyle/>
          <a:p>
            <a:fld id="{494BB922-346B-4F31-85FC-1E4061362339}" type="slidenum">
              <a:t>‹#›</a:t>
            </a:fld>
            <a:endParaRPr/>
          </a:p>
        </p:txBody>
      </p:sp>
      <p:sp>
        <p:nvSpPr>
          <p:cNvPr id="5" name="PlaceHolder 4"/>
          <p:cNvSpPr>
            <a:spLocks noGrp="1"/>
          </p:cNvSpPr>
          <p:nvPr>
            <p:ph type="dt" idx="3"/>
          </p:nvPr>
        </p:nvSpPr>
        <p:spPr/>
        <p:txBody>
          <a:body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indent="0" algn="ctr">
              <a:buNone/>
            </a:pPr>
            <a:endParaRPr lang="en-GB" sz="4400" b="0" strike="noStrike" spc="-1">
              <a:solidFill>
                <a:srgbClr val="000000"/>
              </a:solidFill>
              <a:latin typeface="Arial"/>
            </a:endParaRPr>
          </a:p>
        </p:txBody>
      </p:sp>
      <p:sp>
        <p:nvSpPr>
          <p:cNvPr id="15" name="PlaceHolder 2"/>
          <p:cNvSpPr>
            <a:spLocks noGrp="1"/>
          </p:cNvSpPr>
          <p:nvPr>
            <p:ph/>
          </p:nvPr>
        </p:nvSpPr>
        <p:spPr>
          <a:xfrm>
            <a:off x="609480" y="1604520"/>
            <a:ext cx="5354280" cy="1896840"/>
          </a:xfrm>
          <a:prstGeom prst="rect">
            <a:avLst/>
          </a:prstGeom>
          <a:noFill/>
          <a:ln w="0">
            <a:noFill/>
          </a:ln>
        </p:spPr>
        <p:txBody>
          <a:bodyPr lIns="0" tIns="0" rIns="0" bIns="0" anchor="t">
            <a:normAutofit/>
          </a:bodyPr>
          <a:lstStyle/>
          <a:p>
            <a:pPr indent="0">
              <a:spcBef>
                <a:spcPts val="1417"/>
              </a:spcBef>
              <a:buNone/>
            </a:pPr>
            <a:endParaRPr lang="en-GB" sz="3200" b="0" strike="noStrike" spc="-1">
              <a:solidFill>
                <a:srgbClr val="000000"/>
              </a:solidFill>
              <a:latin typeface="Arial"/>
            </a:endParaRPr>
          </a:p>
        </p:txBody>
      </p:sp>
      <p:sp>
        <p:nvSpPr>
          <p:cNvPr id="16" name="PlaceHolder 3"/>
          <p:cNvSpPr>
            <a:spLocks noGrp="1"/>
          </p:cNvSpPr>
          <p:nvPr>
            <p:ph/>
          </p:nvPr>
        </p:nvSpPr>
        <p:spPr>
          <a:xfrm>
            <a:off x="6231960" y="1604520"/>
            <a:ext cx="5354280" cy="3977280"/>
          </a:xfrm>
          <a:prstGeom prst="rect">
            <a:avLst/>
          </a:prstGeom>
          <a:noFill/>
          <a:ln w="0">
            <a:noFill/>
          </a:ln>
        </p:spPr>
        <p:txBody>
          <a:bodyPr lIns="0" tIns="0" rIns="0" bIns="0" anchor="t">
            <a:normAutofit/>
          </a:bodyPr>
          <a:lstStyle/>
          <a:p>
            <a:pPr indent="0">
              <a:spcBef>
                <a:spcPts val="1417"/>
              </a:spcBef>
              <a:buNone/>
            </a:pPr>
            <a:endParaRPr lang="en-GB" sz="3200" b="0" strike="noStrike" spc="-1">
              <a:solidFill>
                <a:srgbClr val="000000"/>
              </a:solidFill>
              <a:latin typeface="Arial"/>
            </a:endParaRPr>
          </a:p>
        </p:txBody>
      </p:sp>
      <p:sp>
        <p:nvSpPr>
          <p:cNvPr id="17" name="PlaceHolder 4"/>
          <p:cNvSpPr>
            <a:spLocks noGrp="1"/>
          </p:cNvSpPr>
          <p:nvPr>
            <p:ph/>
          </p:nvPr>
        </p:nvSpPr>
        <p:spPr>
          <a:xfrm>
            <a:off x="609480" y="3682080"/>
            <a:ext cx="5354280" cy="1896840"/>
          </a:xfrm>
          <a:prstGeom prst="rect">
            <a:avLst/>
          </a:prstGeom>
          <a:noFill/>
          <a:ln w="0">
            <a:noFill/>
          </a:ln>
        </p:spPr>
        <p:txBody>
          <a:bodyPr lIns="0" tIns="0" rIns="0" bIns="0" anchor="t">
            <a:normAutofit/>
          </a:bodyPr>
          <a:lstStyle/>
          <a:p>
            <a:pPr indent="0">
              <a:spcBef>
                <a:spcPts val="1417"/>
              </a:spcBef>
              <a:buNone/>
            </a:pPr>
            <a:endParaRPr lang="en-GB" sz="3200" b="0" strike="noStrike" spc="-1">
              <a:solidFill>
                <a:srgbClr val="000000"/>
              </a:solidFill>
              <a:latin typeface="Arial"/>
            </a:endParaRPr>
          </a:p>
        </p:txBody>
      </p:sp>
      <p:sp>
        <p:nvSpPr>
          <p:cNvPr id="6" name="PlaceHolder 5"/>
          <p:cNvSpPr>
            <a:spLocks noGrp="1"/>
          </p:cNvSpPr>
          <p:nvPr>
            <p:ph type="ftr" idx="1"/>
          </p:nvPr>
        </p:nvSpPr>
        <p:spPr/>
        <p:txBody>
          <a:bodyPr/>
          <a:lstStyle/>
          <a:p>
            <a:r>
              <a:t>Footer</a:t>
            </a:r>
          </a:p>
        </p:txBody>
      </p:sp>
      <p:sp>
        <p:nvSpPr>
          <p:cNvPr id="7" name="PlaceHolder 6"/>
          <p:cNvSpPr>
            <a:spLocks noGrp="1"/>
          </p:cNvSpPr>
          <p:nvPr>
            <p:ph type="sldNum" idx="2"/>
          </p:nvPr>
        </p:nvSpPr>
        <p:spPr/>
        <p:txBody>
          <a:bodyPr/>
          <a:lstStyle/>
          <a:p>
            <a:fld id="{2F321A3E-5BED-4594-B114-EC73521168C2}" type="slidenum">
              <a:t>‹#›</a:t>
            </a:fld>
            <a:endParaRPr/>
          </a:p>
        </p:txBody>
      </p:sp>
      <p:sp>
        <p:nvSpPr>
          <p:cNvPr id="8" name="PlaceHolder 7"/>
          <p:cNvSpPr>
            <a:spLocks noGrp="1"/>
          </p:cNvSpPr>
          <p:nvPr>
            <p:ph type="dt" idx="3"/>
          </p:nvPr>
        </p:nvSpPr>
        <p:spPr/>
        <p:txBody>
          <a:body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indent="0" algn="ctr">
              <a:buNone/>
            </a:pPr>
            <a:endParaRPr lang="en-GB" sz="4400" b="0" strike="noStrike" spc="-1">
              <a:solidFill>
                <a:srgbClr val="000000"/>
              </a:solidFill>
              <a:latin typeface="Arial"/>
            </a:endParaRPr>
          </a:p>
        </p:txBody>
      </p:sp>
      <p:sp>
        <p:nvSpPr>
          <p:cNvPr id="19" name="PlaceHolder 2"/>
          <p:cNvSpPr>
            <a:spLocks noGrp="1"/>
          </p:cNvSpPr>
          <p:nvPr>
            <p:ph/>
          </p:nvPr>
        </p:nvSpPr>
        <p:spPr>
          <a:xfrm>
            <a:off x="609480" y="1604520"/>
            <a:ext cx="5354280" cy="3977280"/>
          </a:xfrm>
          <a:prstGeom prst="rect">
            <a:avLst/>
          </a:prstGeom>
          <a:noFill/>
          <a:ln w="0">
            <a:noFill/>
          </a:ln>
        </p:spPr>
        <p:txBody>
          <a:bodyPr lIns="0" tIns="0" rIns="0" bIns="0" anchor="t">
            <a:normAutofit/>
          </a:bodyPr>
          <a:lstStyle/>
          <a:p>
            <a:pPr indent="0">
              <a:spcBef>
                <a:spcPts val="1417"/>
              </a:spcBef>
              <a:buNone/>
            </a:pPr>
            <a:endParaRPr lang="en-GB" sz="3200" b="0" strike="noStrike" spc="-1">
              <a:solidFill>
                <a:srgbClr val="000000"/>
              </a:solidFill>
              <a:latin typeface="Arial"/>
            </a:endParaRPr>
          </a:p>
        </p:txBody>
      </p:sp>
      <p:sp>
        <p:nvSpPr>
          <p:cNvPr id="20" name="PlaceHolder 3"/>
          <p:cNvSpPr>
            <a:spLocks noGrp="1"/>
          </p:cNvSpPr>
          <p:nvPr>
            <p:ph/>
          </p:nvPr>
        </p:nvSpPr>
        <p:spPr>
          <a:xfrm>
            <a:off x="6231960" y="1604520"/>
            <a:ext cx="5354280" cy="1896840"/>
          </a:xfrm>
          <a:prstGeom prst="rect">
            <a:avLst/>
          </a:prstGeom>
          <a:noFill/>
          <a:ln w="0">
            <a:noFill/>
          </a:ln>
        </p:spPr>
        <p:txBody>
          <a:bodyPr lIns="0" tIns="0" rIns="0" bIns="0" anchor="t">
            <a:normAutofit/>
          </a:bodyPr>
          <a:lstStyle/>
          <a:p>
            <a:pPr indent="0">
              <a:spcBef>
                <a:spcPts val="1417"/>
              </a:spcBef>
              <a:buNone/>
            </a:pPr>
            <a:endParaRPr lang="en-GB" sz="3200" b="0" strike="noStrike" spc="-1">
              <a:solidFill>
                <a:srgbClr val="000000"/>
              </a:solidFill>
              <a:latin typeface="Arial"/>
            </a:endParaRPr>
          </a:p>
        </p:txBody>
      </p:sp>
      <p:sp>
        <p:nvSpPr>
          <p:cNvPr id="21" name="PlaceHolder 4"/>
          <p:cNvSpPr>
            <a:spLocks noGrp="1"/>
          </p:cNvSpPr>
          <p:nvPr>
            <p:ph/>
          </p:nvPr>
        </p:nvSpPr>
        <p:spPr>
          <a:xfrm>
            <a:off x="6231960" y="3682080"/>
            <a:ext cx="5354280" cy="1896840"/>
          </a:xfrm>
          <a:prstGeom prst="rect">
            <a:avLst/>
          </a:prstGeom>
          <a:noFill/>
          <a:ln w="0">
            <a:noFill/>
          </a:ln>
        </p:spPr>
        <p:txBody>
          <a:bodyPr lIns="0" tIns="0" rIns="0" bIns="0" anchor="t">
            <a:normAutofit/>
          </a:bodyPr>
          <a:lstStyle/>
          <a:p>
            <a:pPr indent="0">
              <a:spcBef>
                <a:spcPts val="1417"/>
              </a:spcBef>
              <a:buNone/>
            </a:pPr>
            <a:endParaRPr lang="en-GB" sz="3200" b="0" strike="noStrike" spc="-1">
              <a:solidFill>
                <a:srgbClr val="000000"/>
              </a:solidFill>
              <a:latin typeface="Arial"/>
            </a:endParaRPr>
          </a:p>
        </p:txBody>
      </p:sp>
      <p:sp>
        <p:nvSpPr>
          <p:cNvPr id="6" name="PlaceHolder 5"/>
          <p:cNvSpPr>
            <a:spLocks noGrp="1"/>
          </p:cNvSpPr>
          <p:nvPr>
            <p:ph type="ftr" idx="1"/>
          </p:nvPr>
        </p:nvSpPr>
        <p:spPr/>
        <p:txBody>
          <a:bodyPr/>
          <a:lstStyle/>
          <a:p>
            <a:r>
              <a:t>Footer</a:t>
            </a:r>
          </a:p>
        </p:txBody>
      </p:sp>
      <p:sp>
        <p:nvSpPr>
          <p:cNvPr id="7" name="PlaceHolder 6"/>
          <p:cNvSpPr>
            <a:spLocks noGrp="1"/>
          </p:cNvSpPr>
          <p:nvPr>
            <p:ph type="sldNum" idx="2"/>
          </p:nvPr>
        </p:nvSpPr>
        <p:spPr/>
        <p:txBody>
          <a:bodyPr/>
          <a:lstStyle/>
          <a:p>
            <a:fld id="{E606CA77-E8FB-4E9E-B0C3-B05A0B22C772}" type="slidenum">
              <a:t>‹#›</a:t>
            </a:fld>
            <a:endParaRPr/>
          </a:p>
        </p:txBody>
      </p:sp>
      <p:sp>
        <p:nvSpPr>
          <p:cNvPr id="8" name="PlaceHolder 7"/>
          <p:cNvSpPr>
            <a:spLocks noGrp="1"/>
          </p:cNvSpPr>
          <p:nvPr>
            <p:ph type="dt" idx="3"/>
          </p:nvPr>
        </p:nvSpPr>
        <p:spPr/>
        <p:txBody>
          <a:body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indent="0" algn="ctr">
              <a:buNone/>
            </a:pPr>
            <a:endParaRPr lang="en-GB" sz="4400" b="0" strike="noStrike" spc="-1">
              <a:solidFill>
                <a:srgbClr val="000000"/>
              </a:solidFill>
              <a:latin typeface="Arial"/>
            </a:endParaRPr>
          </a:p>
        </p:txBody>
      </p:sp>
      <p:sp>
        <p:nvSpPr>
          <p:cNvPr id="23" name="PlaceHolder 2"/>
          <p:cNvSpPr>
            <a:spLocks noGrp="1"/>
          </p:cNvSpPr>
          <p:nvPr>
            <p:ph/>
          </p:nvPr>
        </p:nvSpPr>
        <p:spPr>
          <a:xfrm>
            <a:off x="609480" y="1604520"/>
            <a:ext cx="5354280" cy="1896840"/>
          </a:xfrm>
          <a:prstGeom prst="rect">
            <a:avLst/>
          </a:prstGeom>
          <a:noFill/>
          <a:ln w="0">
            <a:noFill/>
          </a:ln>
        </p:spPr>
        <p:txBody>
          <a:bodyPr lIns="0" tIns="0" rIns="0" bIns="0" anchor="t">
            <a:normAutofit/>
          </a:bodyPr>
          <a:lstStyle/>
          <a:p>
            <a:pPr indent="0">
              <a:spcBef>
                <a:spcPts val="1417"/>
              </a:spcBef>
              <a:buNone/>
            </a:pPr>
            <a:endParaRPr lang="en-GB" sz="3200" b="0" strike="noStrike" spc="-1">
              <a:solidFill>
                <a:srgbClr val="000000"/>
              </a:solidFill>
              <a:latin typeface="Arial"/>
            </a:endParaRPr>
          </a:p>
        </p:txBody>
      </p:sp>
      <p:sp>
        <p:nvSpPr>
          <p:cNvPr id="24" name="PlaceHolder 3"/>
          <p:cNvSpPr>
            <a:spLocks noGrp="1"/>
          </p:cNvSpPr>
          <p:nvPr>
            <p:ph/>
          </p:nvPr>
        </p:nvSpPr>
        <p:spPr>
          <a:xfrm>
            <a:off x="6231960" y="1604520"/>
            <a:ext cx="5354280" cy="1896840"/>
          </a:xfrm>
          <a:prstGeom prst="rect">
            <a:avLst/>
          </a:prstGeom>
          <a:noFill/>
          <a:ln w="0">
            <a:noFill/>
          </a:ln>
        </p:spPr>
        <p:txBody>
          <a:bodyPr lIns="0" tIns="0" rIns="0" bIns="0" anchor="t">
            <a:normAutofit/>
          </a:bodyPr>
          <a:lstStyle/>
          <a:p>
            <a:pPr indent="0">
              <a:spcBef>
                <a:spcPts val="1417"/>
              </a:spcBef>
              <a:buNone/>
            </a:pPr>
            <a:endParaRPr lang="en-GB" sz="3200" b="0" strike="noStrike" spc="-1">
              <a:solidFill>
                <a:srgbClr val="000000"/>
              </a:solidFill>
              <a:latin typeface="Arial"/>
            </a:endParaRPr>
          </a:p>
        </p:txBody>
      </p:sp>
      <p:sp>
        <p:nvSpPr>
          <p:cNvPr id="25" name="PlaceHolder 4"/>
          <p:cNvSpPr>
            <a:spLocks noGrp="1"/>
          </p:cNvSpPr>
          <p:nvPr>
            <p:ph/>
          </p:nvPr>
        </p:nvSpPr>
        <p:spPr>
          <a:xfrm>
            <a:off x="609480" y="3682080"/>
            <a:ext cx="10972440" cy="1896840"/>
          </a:xfrm>
          <a:prstGeom prst="rect">
            <a:avLst/>
          </a:prstGeom>
          <a:noFill/>
          <a:ln w="0">
            <a:noFill/>
          </a:ln>
        </p:spPr>
        <p:txBody>
          <a:bodyPr lIns="0" tIns="0" rIns="0" bIns="0" anchor="t">
            <a:normAutofit/>
          </a:bodyPr>
          <a:lstStyle/>
          <a:p>
            <a:pPr indent="0">
              <a:spcBef>
                <a:spcPts val="1417"/>
              </a:spcBef>
              <a:buNone/>
            </a:pPr>
            <a:endParaRPr lang="en-GB" sz="3200" b="0" strike="noStrike" spc="-1">
              <a:solidFill>
                <a:srgbClr val="000000"/>
              </a:solidFill>
              <a:latin typeface="Arial"/>
            </a:endParaRPr>
          </a:p>
        </p:txBody>
      </p:sp>
      <p:sp>
        <p:nvSpPr>
          <p:cNvPr id="6" name="PlaceHolder 5"/>
          <p:cNvSpPr>
            <a:spLocks noGrp="1"/>
          </p:cNvSpPr>
          <p:nvPr>
            <p:ph type="ftr" idx="1"/>
          </p:nvPr>
        </p:nvSpPr>
        <p:spPr/>
        <p:txBody>
          <a:bodyPr/>
          <a:lstStyle/>
          <a:p>
            <a:r>
              <a:t>Footer</a:t>
            </a:r>
          </a:p>
        </p:txBody>
      </p:sp>
      <p:sp>
        <p:nvSpPr>
          <p:cNvPr id="7" name="PlaceHolder 6"/>
          <p:cNvSpPr>
            <a:spLocks noGrp="1"/>
          </p:cNvSpPr>
          <p:nvPr>
            <p:ph type="sldNum" idx="2"/>
          </p:nvPr>
        </p:nvSpPr>
        <p:spPr/>
        <p:txBody>
          <a:bodyPr/>
          <a:lstStyle/>
          <a:p>
            <a:fld id="{43C1B864-B7E4-4C86-B71D-86AA29BF9F19}" type="slidenum">
              <a:t>‹#›</a:t>
            </a:fld>
            <a:endParaRPr/>
          </a:p>
        </p:txBody>
      </p:sp>
      <p:sp>
        <p:nvSpPr>
          <p:cNvPr id="8" name="PlaceHolder 7"/>
          <p:cNvSpPr>
            <a:spLocks noGrp="1"/>
          </p:cNvSpPr>
          <p:nvPr>
            <p:ph type="dt" idx="3"/>
          </p:nvPr>
        </p:nvSpPr>
        <p:spPr/>
        <p:txBody>
          <a:body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PlaceHolder 1"/>
          <p:cNvSpPr>
            <a:spLocks noGrp="1"/>
          </p:cNvSpPr>
          <p:nvPr>
            <p:ph type="title"/>
          </p:nvPr>
        </p:nvSpPr>
        <p:spPr>
          <a:xfrm>
            <a:off x="838080" y="365040"/>
            <a:ext cx="10514880" cy="1324800"/>
          </a:xfrm>
          <a:prstGeom prst="rect">
            <a:avLst/>
          </a:prstGeom>
          <a:noFill/>
          <a:ln w="0">
            <a:noFill/>
          </a:ln>
        </p:spPr>
        <p:txBody>
          <a:bodyPr lIns="0" tIns="0" rIns="0" bIns="0" anchor="ctr">
            <a:noAutofit/>
          </a:bodyPr>
          <a:lstStyle/>
          <a:p>
            <a:pPr indent="0">
              <a:buNone/>
            </a:pPr>
            <a:r>
              <a:rPr lang="en-GB" sz="1800" b="0" strike="noStrike" spc="-1">
                <a:solidFill>
                  <a:srgbClr val="000000"/>
                </a:solidFill>
                <a:latin typeface="Arial"/>
              </a:rPr>
              <a:t>Πατήστε για επεξεργασία της μορφής κειμένου του τίτλου</a:t>
            </a:r>
          </a:p>
        </p:txBody>
      </p:sp>
      <p:sp>
        <p:nvSpPr>
          <p:cNvPr id="6" name="PlaceHolder 2"/>
          <p:cNvSpPr>
            <a:spLocks noGrp="1"/>
          </p:cNvSpPr>
          <p:nvPr>
            <p:ph type="ftr" idx="1"/>
          </p:nvPr>
        </p:nvSpPr>
        <p:spPr>
          <a:xfrm>
            <a:off x="4038480" y="6356520"/>
            <a:ext cx="4114080" cy="364320"/>
          </a:xfrm>
          <a:prstGeom prst="rect">
            <a:avLst/>
          </a:prstGeom>
          <a:noFill/>
          <a:ln w="0">
            <a:noFill/>
          </a:ln>
        </p:spPr>
        <p:txBody>
          <a:bodyPr lIns="91440" tIns="45720" rIns="91440" bIns="45720" anchor="ctr">
            <a:noAutofit/>
          </a:bodyPr>
          <a:lstStyle>
            <a:lvl1pPr indent="0" algn="ctr" defTabSz="914400">
              <a:lnSpc>
                <a:spcPct val="100000"/>
              </a:lnSpc>
              <a:buNone/>
              <a:tabLst>
                <a:tab pos="0" algn="l"/>
              </a:tabLst>
              <a:defRPr lang="el-GR" sz="1200" b="0" strike="noStrike" spc="-1">
                <a:solidFill>
                  <a:schemeClr val="dk1">
                    <a:tint val="75000"/>
                  </a:schemeClr>
                </a:solidFill>
                <a:latin typeface="Linux Libertine"/>
              </a:defRPr>
            </a:lvl1pPr>
          </a:lstStyle>
          <a:p>
            <a:pPr indent="0" algn="ctr" defTabSz="914400">
              <a:lnSpc>
                <a:spcPct val="100000"/>
              </a:lnSpc>
              <a:buNone/>
              <a:tabLst>
                <a:tab pos="0" algn="l"/>
              </a:tabLst>
            </a:pPr>
            <a:r>
              <a:rPr lang="el-GR" sz="1200" b="0" strike="noStrike" spc="-1">
                <a:solidFill>
                  <a:schemeClr val="dk1">
                    <a:tint val="75000"/>
                  </a:schemeClr>
                </a:solidFill>
                <a:latin typeface="Linux Libertine"/>
              </a:rPr>
              <a:t>&lt;υποσέλιδο&gt;</a:t>
            </a:r>
            <a:endParaRPr lang="en-GB" sz="1200" b="0" strike="noStrike" spc="-1">
              <a:solidFill>
                <a:srgbClr val="000000"/>
              </a:solidFill>
              <a:latin typeface="Times New Roman"/>
            </a:endParaRPr>
          </a:p>
        </p:txBody>
      </p:sp>
      <p:sp>
        <p:nvSpPr>
          <p:cNvPr id="2" name="PlaceHolder 3"/>
          <p:cNvSpPr>
            <a:spLocks noGrp="1"/>
          </p:cNvSpPr>
          <p:nvPr>
            <p:ph type="sldNum" idx="2"/>
          </p:nvPr>
        </p:nvSpPr>
        <p:spPr>
          <a:xfrm>
            <a:off x="8610480" y="6356520"/>
            <a:ext cx="2742480" cy="364320"/>
          </a:xfrm>
          <a:prstGeom prst="rect">
            <a:avLst/>
          </a:prstGeom>
          <a:noFill/>
          <a:ln w="0">
            <a:noFill/>
          </a:ln>
        </p:spPr>
        <p:txBody>
          <a:bodyPr lIns="91440" tIns="45720" rIns="91440" bIns="45720" anchor="ctr">
            <a:noAutofit/>
          </a:bodyPr>
          <a:lstStyle>
            <a:lvl1pPr indent="0" algn="r" defTabSz="914400">
              <a:lnSpc>
                <a:spcPct val="100000"/>
              </a:lnSpc>
              <a:buNone/>
              <a:tabLst>
                <a:tab pos="0" algn="l"/>
              </a:tabLst>
              <a:defRPr lang="el-GR" sz="1200" b="0" strike="noStrike" spc="-1">
                <a:solidFill>
                  <a:schemeClr val="dk1">
                    <a:tint val="75000"/>
                  </a:schemeClr>
                </a:solidFill>
                <a:latin typeface="Linux Libertine"/>
              </a:defRPr>
            </a:lvl1pPr>
          </a:lstStyle>
          <a:p>
            <a:pPr indent="0" algn="r" defTabSz="914400">
              <a:lnSpc>
                <a:spcPct val="100000"/>
              </a:lnSpc>
              <a:buNone/>
              <a:tabLst>
                <a:tab pos="0" algn="l"/>
              </a:tabLst>
            </a:pPr>
            <a:fld id="{D98CB4C7-10A3-498F-89FE-A02A9AD994E5}" type="slidenum">
              <a:rPr lang="el-GR" sz="1200" b="0" strike="noStrike" spc="-1">
                <a:solidFill>
                  <a:schemeClr val="dk1">
                    <a:tint val="75000"/>
                  </a:schemeClr>
                </a:solidFill>
                <a:latin typeface="Linux Libertine"/>
              </a:rPr>
              <a:t>‹#›</a:t>
            </a:fld>
            <a:endParaRPr lang="en-GB" sz="1200" b="0" strike="noStrike" spc="-1">
              <a:solidFill>
                <a:srgbClr val="000000"/>
              </a:solidFill>
              <a:latin typeface="Times New Roman"/>
            </a:endParaRPr>
          </a:p>
        </p:txBody>
      </p:sp>
      <p:sp>
        <p:nvSpPr>
          <p:cNvPr id="3" name="PlaceHolder 4"/>
          <p:cNvSpPr>
            <a:spLocks noGrp="1"/>
          </p:cNvSpPr>
          <p:nvPr>
            <p:ph type="dt" idx="3"/>
          </p:nvPr>
        </p:nvSpPr>
        <p:spPr>
          <a:xfrm>
            <a:off x="838080" y="6356520"/>
            <a:ext cx="2742480" cy="364320"/>
          </a:xfrm>
          <a:prstGeom prst="rect">
            <a:avLst/>
          </a:prstGeom>
          <a:noFill/>
          <a:ln w="0">
            <a:noFill/>
          </a:ln>
        </p:spPr>
        <p:txBody>
          <a:bodyPr lIns="91440" tIns="45720" rIns="91440" bIns="45720" anchor="ctr">
            <a:noAutofit/>
          </a:bodyPr>
          <a:lstStyle>
            <a:lvl1pPr indent="0">
              <a:buNone/>
              <a:defRPr lang="en-GB" sz="1400" b="0" strike="noStrike" spc="-1">
                <a:solidFill>
                  <a:srgbClr val="000000"/>
                </a:solidFill>
                <a:latin typeface="Times New Roman"/>
              </a:defRPr>
            </a:lvl1pPr>
          </a:lstStyle>
          <a:p>
            <a:pPr indent="0">
              <a:buNone/>
            </a:pPr>
            <a:r>
              <a:rPr lang="en-GB" sz="1400" b="0" strike="noStrike" spc="-1">
                <a:solidFill>
                  <a:srgbClr val="000000"/>
                </a:solidFill>
                <a:latin typeface="Times New Roman"/>
              </a:rPr>
              <a:t>&lt;ημερομηνία/ώρα&gt;</a:t>
            </a:r>
          </a:p>
        </p:txBody>
      </p:sp>
      <p:sp>
        <p:nvSpPr>
          <p:cNvPr id="4" name="PlaceHolder 5"/>
          <p:cNvSpPr>
            <a:spLocks noGrp="1"/>
          </p:cNvSpPr>
          <p:nvPr>
            <p:ph type="body"/>
          </p:nvPr>
        </p:nvSpPr>
        <p:spPr>
          <a:xfrm>
            <a:off x="609480" y="1604520"/>
            <a:ext cx="10972440" cy="3977280"/>
          </a:xfrm>
          <a:prstGeom prst="rect">
            <a:avLst/>
          </a:prstGeom>
          <a:noFill/>
          <a:ln w="0">
            <a:noFill/>
          </a:ln>
        </p:spPr>
        <p:txBody>
          <a:bodyPr lIns="0" tIns="0" rIns="0" bIns="0" anchor="t">
            <a:normAutofit/>
          </a:bodyPr>
          <a:lstStyle/>
          <a:p>
            <a:pPr marL="432000" indent="-324000">
              <a:spcBef>
                <a:spcPts val="1417"/>
              </a:spcBef>
              <a:buClr>
                <a:srgbClr val="000000"/>
              </a:buClr>
              <a:buSzPct val="45000"/>
              <a:buFont typeface="Wingdings" charset="2"/>
              <a:buChar char=""/>
            </a:pPr>
            <a:r>
              <a:rPr lang="en-GB" sz="3200" b="0" strike="noStrike" spc="-1">
                <a:solidFill>
                  <a:srgbClr val="000000"/>
                </a:solidFill>
                <a:latin typeface="Arial"/>
              </a:rPr>
              <a:t>Πατήστε για επεξεργασία της μορφής κειμένου διάρθρωσης</a:t>
            </a:r>
          </a:p>
          <a:p>
            <a:pPr marL="864000" lvl="1" indent="-324000">
              <a:spcBef>
                <a:spcPts val="1134"/>
              </a:spcBef>
              <a:buClr>
                <a:srgbClr val="000000"/>
              </a:buClr>
              <a:buSzPct val="75000"/>
              <a:buFont typeface="Symbol" charset="2"/>
              <a:buChar char=""/>
            </a:pPr>
            <a:r>
              <a:rPr lang="en-GB" sz="2800" b="0" strike="noStrike" spc="-1">
                <a:solidFill>
                  <a:srgbClr val="000000"/>
                </a:solidFill>
                <a:latin typeface="Arial"/>
              </a:rPr>
              <a:t>Δεύτερο επίπεδο διάρθρωσης</a:t>
            </a:r>
          </a:p>
          <a:p>
            <a:pPr marL="1296000" lvl="2" indent="-288000">
              <a:spcBef>
                <a:spcPts val="850"/>
              </a:spcBef>
              <a:buClr>
                <a:srgbClr val="000000"/>
              </a:buClr>
              <a:buSzPct val="45000"/>
              <a:buFont typeface="Wingdings" charset="2"/>
              <a:buChar char=""/>
            </a:pPr>
            <a:r>
              <a:rPr lang="en-GB" sz="2400" b="0" strike="noStrike" spc="-1">
                <a:solidFill>
                  <a:srgbClr val="000000"/>
                </a:solidFill>
                <a:latin typeface="Arial"/>
              </a:rPr>
              <a:t>Τρίτο επίπεδο διάρθρωσης</a:t>
            </a:r>
          </a:p>
          <a:p>
            <a:pPr marL="1728000" lvl="3" indent="-216000">
              <a:spcBef>
                <a:spcPts val="567"/>
              </a:spcBef>
              <a:buClr>
                <a:srgbClr val="000000"/>
              </a:buClr>
              <a:buSzPct val="75000"/>
              <a:buFont typeface="Symbol" charset="2"/>
              <a:buChar char=""/>
            </a:pPr>
            <a:r>
              <a:rPr lang="en-GB" sz="2000" b="0" strike="noStrike" spc="-1">
                <a:solidFill>
                  <a:srgbClr val="000000"/>
                </a:solidFill>
                <a:latin typeface="Arial"/>
              </a:rPr>
              <a:t>Τέταρτο επίπεδο διάρθρωσης</a:t>
            </a:r>
          </a:p>
          <a:p>
            <a:pPr marL="2160000" lvl="4" indent="-216000">
              <a:spcBef>
                <a:spcPts val="283"/>
              </a:spcBef>
              <a:buClr>
                <a:srgbClr val="000000"/>
              </a:buClr>
              <a:buSzPct val="45000"/>
              <a:buFont typeface="Wingdings" charset="2"/>
              <a:buChar char=""/>
            </a:pPr>
            <a:r>
              <a:rPr lang="en-GB" sz="2000" b="0" strike="noStrike" spc="-1">
                <a:solidFill>
                  <a:srgbClr val="000000"/>
                </a:solidFill>
                <a:latin typeface="Arial"/>
              </a:rPr>
              <a:t>Πέμπτο επίπεδο διάρθρωσης</a:t>
            </a:r>
          </a:p>
          <a:p>
            <a:pPr marL="2592000" lvl="5" indent="-216000">
              <a:spcBef>
                <a:spcPts val="283"/>
              </a:spcBef>
              <a:buClr>
                <a:srgbClr val="000000"/>
              </a:buClr>
              <a:buSzPct val="45000"/>
              <a:buFont typeface="Wingdings" charset="2"/>
              <a:buChar char=""/>
            </a:pPr>
            <a:r>
              <a:rPr lang="en-GB" sz="2000" b="0" strike="noStrike" spc="-1">
                <a:solidFill>
                  <a:srgbClr val="000000"/>
                </a:solidFill>
                <a:latin typeface="Arial"/>
              </a:rPr>
              <a:t>Έκτο επίπεδο διάρθρωσης</a:t>
            </a:r>
          </a:p>
          <a:p>
            <a:pPr marL="3024000" lvl="6" indent="-216000">
              <a:spcBef>
                <a:spcPts val="283"/>
              </a:spcBef>
              <a:buClr>
                <a:srgbClr val="000000"/>
              </a:buClr>
              <a:buSzPct val="45000"/>
              <a:buFont typeface="Wingdings" charset="2"/>
              <a:buChar char=""/>
            </a:pPr>
            <a:r>
              <a:rPr lang="en-GB" sz="2000" b="0" strike="noStrike" spc="-1">
                <a:solidFill>
                  <a:srgbClr val="000000"/>
                </a:solidFill>
                <a:latin typeface="Arial"/>
              </a:rPr>
              <a:t>Έβδομο επίπεδο διάρθρωσης</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1" name="PlaceHolder 1"/>
          <p:cNvSpPr>
            <a:spLocks noGrp="1"/>
          </p:cNvSpPr>
          <p:nvPr>
            <p:ph type="ftr" idx="4"/>
          </p:nvPr>
        </p:nvSpPr>
        <p:spPr>
          <a:xfrm>
            <a:off x="4038480" y="6356520"/>
            <a:ext cx="4114080" cy="364320"/>
          </a:xfrm>
          <a:prstGeom prst="rect">
            <a:avLst/>
          </a:prstGeom>
          <a:noFill/>
          <a:ln w="0">
            <a:noFill/>
          </a:ln>
        </p:spPr>
        <p:txBody>
          <a:bodyPr lIns="91440" tIns="45720" rIns="91440" bIns="45720" anchor="ctr">
            <a:noAutofit/>
          </a:bodyPr>
          <a:lstStyle>
            <a:lvl1pPr indent="0" algn="ctr" defTabSz="914400">
              <a:lnSpc>
                <a:spcPct val="100000"/>
              </a:lnSpc>
              <a:buNone/>
              <a:tabLst>
                <a:tab pos="0" algn="l"/>
              </a:tabLst>
              <a:defRPr lang="el-GR" sz="1200" b="0" strike="noStrike" spc="-1">
                <a:solidFill>
                  <a:schemeClr val="dk1">
                    <a:tint val="75000"/>
                  </a:schemeClr>
                </a:solidFill>
                <a:latin typeface="Linux Libertine"/>
              </a:defRPr>
            </a:lvl1pPr>
          </a:lstStyle>
          <a:p>
            <a:pPr indent="0" algn="ctr" defTabSz="914400">
              <a:lnSpc>
                <a:spcPct val="100000"/>
              </a:lnSpc>
              <a:buNone/>
              <a:tabLst>
                <a:tab pos="0" algn="l"/>
              </a:tabLst>
            </a:pPr>
            <a:r>
              <a:rPr lang="el-GR" sz="1200" b="0" strike="noStrike" spc="-1">
                <a:solidFill>
                  <a:schemeClr val="dk1">
                    <a:tint val="75000"/>
                  </a:schemeClr>
                </a:solidFill>
                <a:latin typeface="Linux Libertine"/>
              </a:rPr>
              <a:t>&lt;υποσέλιδο&gt;</a:t>
            </a:r>
            <a:endParaRPr lang="en-GB" sz="1200" b="0" strike="noStrike" spc="-1">
              <a:solidFill>
                <a:srgbClr val="000000"/>
              </a:solidFill>
              <a:latin typeface="Times New Roman"/>
            </a:endParaRPr>
          </a:p>
        </p:txBody>
      </p:sp>
      <p:sp>
        <p:nvSpPr>
          <p:cNvPr id="42" name="PlaceHolder 2"/>
          <p:cNvSpPr>
            <a:spLocks noGrp="1"/>
          </p:cNvSpPr>
          <p:nvPr>
            <p:ph type="sldNum" idx="5"/>
          </p:nvPr>
        </p:nvSpPr>
        <p:spPr>
          <a:xfrm>
            <a:off x="8610480" y="6356520"/>
            <a:ext cx="2742480" cy="364320"/>
          </a:xfrm>
          <a:prstGeom prst="rect">
            <a:avLst/>
          </a:prstGeom>
          <a:noFill/>
          <a:ln w="0">
            <a:noFill/>
          </a:ln>
        </p:spPr>
        <p:txBody>
          <a:bodyPr lIns="91440" tIns="45720" rIns="91440" bIns="45720" anchor="ctr">
            <a:noAutofit/>
          </a:bodyPr>
          <a:lstStyle>
            <a:lvl1pPr indent="0" algn="r" defTabSz="914400">
              <a:lnSpc>
                <a:spcPct val="100000"/>
              </a:lnSpc>
              <a:buNone/>
              <a:tabLst>
                <a:tab pos="0" algn="l"/>
              </a:tabLst>
              <a:defRPr lang="el-GR" sz="1200" b="0" strike="noStrike" spc="-1">
                <a:solidFill>
                  <a:schemeClr val="dk1">
                    <a:tint val="75000"/>
                  </a:schemeClr>
                </a:solidFill>
                <a:latin typeface="Linux Libertine"/>
              </a:defRPr>
            </a:lvl1pPr>
          </a:lstStyle>
          <a:p>
            <a:pPr indent="0" algn="r" defTabSz="914400">
              <a:lnSpc>
                <a:spcPct val="100000"/>
              </a:lnSpc>
              <a:buNone/>
              <a:tabLst>
                <a:tab pos="0" algn="l"/>
              </a:tabLst>
            </a:pPr>
            <a:fld id="{5003508C-A39F-4110-82DA-81D289C32230}" type="slidenum">
              <a:rPr lang="el-GR" sz="1200" b="0" strike="noStrike" spc="-1">
                <a:solidFill>
                  <a:schemeClr val="dk1">
                    <a:tint val="75000"/>
                  </a:schemeClr>
                </a:solidFill>
                <a:latin typeface="Linux Libertine"/>
              </a:rPr>
              <a:t>‹#›</a:t>
            </a:fld>
            <a:endParaRPr lang="en-GB" sz="1200" b="0" strike="noStrike" spc="-1">
              <a:solidFill>
                <a:srgbClr val="000000"/>
              </a:solidFill>
              <a:latin typeface="Times New Roman"/>
            </a:endParaRPr>
          </a:p>
        </p:txBody>
      </p:sp>
      <p:sp>
        <p:nvSpPr>
          <p:cNvPr id="43" name="PlaceHolder 3"/>
          <p:cNvSpPr>
            <a:spLocks noGrp="1"/>
          </p:cNvSpPr>
          <p:nvPr>
            <p:ph type="dt" idx="6"/>
          </p:nvPr>
        </p:nvSpPr>
        <p:spPr>
          <a:xfrm>
            <a:off x="838080" y="6356520"/>
            <a:ext cx="2742480" cy="364320"/>
          </a:xfrm>
          <a:prstGeom prst="rect">
            <a:avLst/>
          </a:prstGeom>
          <a:noFill/>
          <a:ln w="0">
            <a:noFill/>
          </a:ln>
        </p:spPr>
        <p:txBody>
          <a:bodyPr lIns="91440" tIns="45720" rIns="91440" bIns="45720" anchor="ctr">
            <a:noAutofit/>
          </a:bodyPr>
          <a:lstStyle>
            <a:lvl1pPr indent="0">
              <a:buNone/>
              <a:defRPr lang="en-GB" sz="1400" b="0" strike="noStrike" spc="-1">
                <a:solidFill>
                  <a:srgbClr val="000000"/>
                </a:solidFill>
                <a:latin typeface="Times New Roman"/>
              </a:defRPr>
            </a:lvl1pPr>
          </a:lstStyle>
          <a:p>
            <a:pPr indent="0">
              <a:buNone/>
            </a:pPr>
            <a:r>
              <a:rPr lang="en-GB" sz="1400" b="0" strike="noStrike" spc="-1">
                <a:solidFill>
                  <a:srgbClr val="000000"/>
                </a:solidFill>
                <a:latin typeface="Times New Roman"/>
              </a:rPr>
              <a:t>&lt;ημερομηνία/ώρα&gt;</a:t>
            </a:r>
          </a:p>
        </p:txBody>
      </p:sp>
      <p:sp>
        <p:nvSpPr>
          <p:cNvPr id="44" name="PlaceHolder 4"/>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indent="0" algn="ctr">
              <a:buNone/>
            </a:pPr>
            <a:r>
              <a:rPr lang="en-GB" sz="4400" b="0" strike="noStrike" spc="-1">
                <a:solidFill>
                  <a:srgbClr val="000000"/>
                </a:solidFill>
                <a:latin typeface="Arial"/>
              </a:rPr>
              <a:t>Πατήστε για επεξεργασία της μορφής κειμένου του τίτλου</a:t>
            </a:r>
          </a:p>
        </p:txBody>
      </p:sp>
      <p:sp>
        <p:nvSpPr>
          <p:cNvPr id="45" name="PlaceHolder 5"/>
          <p:cNvSpPr>
            <a:spLocks noGrp="1"/>
          </p:cNvSpPr>
          <p:nvPr>
            <p:ph type="body"/>
          </p:nvPr>
        </p:nvSpPr>
        <p:spPr>
          <a:xfrm>
            <a:off x="609480" y="1604520"/>
            <a:ext cx="10972440" cy="3977280"/>
          </a:xfrm>
          <a:prstGeom prst="rect">
            <a:avLst/>
          </a:prstGeom>
          <a:noFill/>
          <a:ln w="0">
            <a:noFill/>
          </a:ln>
        </p:spPr>
        <p:txBody>
          <a:bodyPr lIns="0" tIns="0" rIns="0" bIns="0" anchor="t">
            <a:normAutofit/>
          </a:bodyPr>
          <a:lstStyle/>
          <a:p>
            <a:pPr marL="432000" indent="-324000">
              <a:spcBef>
                <a:spcPts val="1417"/>
              </a:spcBef>
              <a:buClr>
                <a:srgbClr val="000000"/>
              </a:buClr>
              <a:buSzPct val="45000"/>
              <a:buFont typeface="Wingdings" charset="2"/>
              <a:buChar char=""/>
            </a:pPr>
            <a:r>
              <a:rPr lang="en-GB" sz="3200" b="0" strike="noStrike" spc="-1">
                <a:solidFill>
                  <a:srgbClr val="000000"/>
                </a:solidFill>
                <a:latin typeface="Arial"/>
              </a:rPr>
              <a:t>Πατήστε για επεξεργασία της μορφής κειμένου διάρθρωσης</a:t>
            </a:r>
          </a:p>
          <a:p>
            <a:pPr marL="864000" lvl="1" indent="-324000">
              <a:spcBef>
                <a:spcPts val="1134"/>
              </a:spcBef>
              <a:buClr>
                <a:srgbClr val="000000"/>
              </a:buClr>
              <a:buSzPct val="75000"/>
              <a:buFont typeface="Symbol" charset="2"/>
              <a:buChar char=""/>
            </a:pPr>
            <a:r>
              <a:rPr lang="en-GB" sz="2800" b="0" strike="noStrike" spc="-1">
                <a:solidFill>
                  <a:srgbClr val="000000"/>
                </a:solidFill>
                <a:latin typeface="Arial"/>
              </a:rPr>
              <a:t>Δεύτερο επίπεδο διάρθρωσης</a:t>
            </a:r>
          </a:p>
          <a:p>
            <a:pPr marL="1296000" lvl="2" indent="-288000">
              <a:spcBef>
                <a:spcPts val="850"/>
              </a:spcBef>
              <a:buClr>
                <a:srgbClr val="000000"/>
              </a:buClr>
              <a:buSzPct val="45000"/>
              <a:buFont typeface="Wingdings" charset="2"/>
              <a:buChar char=""/>
            </a:pPr>
            <a:r>
              <a:rPr lang="en-GB" sz="2400" b="0" strike="noStrike" spc="-1">
                <a:solidFill>
                  <a:srgbClr val="000000"/>
                </a:solidFill>
                <a:latin typeface="Arial"/>
              </a:rPr>
              <a:t>Τρίτο επίπεδο διάρθρωσης</a:t>
            </a:r>
          </a:p>
          <a:p>
            <a:pPr marL="1728000" lvl="3" indent="-216000">
              <a:spcBef>
                <a:spcPts val="567"/>
              </a:spcBef>
              <a:buClr>
                <a:srgbClr val="000000"/>
              </a:buClr>
              <a:buSzPct val="75000"/>
              <a:buFont typeface="Symbol" charset="2"/>
              <a:buChar char=""/>
            </a:pPr>
            <a:r>
              <a:rPr lang="en-GB" sz="2000" b="0" strike="noStrike" spc="-1">
                <a:solidFill>
                  <a:srgbClr val="000000"/>
                </a:solidFill>
                <a:latin typeface="Arial"/>
              </a:rPr>
              <a:t>Τέταρτο επίπεδο διάρθρωσης</a:t>
            </a:r>
          </a:p>
          <a:p>
            <a:pPr marL="2160000" lvl="4" indent="-216000">
              <a:spcBef>
                <a:spcPts val="283"/>
              </a:spcBef>
              <a:buClr>
                <a:srgbClr val="000000"/>
              </a:buClr>
              <a:buSzPct val="45000"/>
              <a:buFont typeface="Wingdings" charset="2"/>
              <a:buChar char=""/>
            </a:pPr>
            <a:r>
              <a:rPr lang="en-GB" sz="2000" b="0" strike="noStrike" spc="-1">
                <a:solidFill>
                  <a:srgbClr val="000000"/>
                </a:solidFill>
                <a:latin typeface="Arial"/>
              </a:rPr>
              <a:t>Πέμπτο επίπεδο διάρθρωσης</a:t>
            </a:r>
          </a:p>
          <a:p>
            <a:pPr marL="2592000" lvl="5" indent="-216000">
              <a:spcBef>
                <a:spcPts val="283"/>
              </a:spcBef>
              <a:buClr>
                <a:srgbClr val="000000"/>
              </a:buClr>
              <a:buSzPct val="45000"/>
              <a:buFont typeface="Wingdings" charset="2"/>
              <a:buChar char=""/>
            </a:pPr>
            <a:r>
              <a:rPr lang="en-GB" sz="2000" b="0" strike="noStrike" spc="-1">
                <a:solidFill>
                  <a:srgbClr val="000000"/>
                </a:solidFill>
                <a:latin typeface="Arial"/>
              </a:rPr>
              <a:t>Έκτο επίπεδο διάρθρωσης</a:t>
            </a:r>
          </a:p>
          <a:p>
            <a:pPr marL="3024000" lvl="6" indent="-216000">
              <a:spcBef>
                <a:spcPts val="283"/>
              </a:spcBef>
              <a:buClr>
                <a:srgbClr val="000000"/>
              </a:buClr>
              <a:buSzPct val="45000"/>
              <a:buFont typeface="Wingdings" charset="2"/>
              <a:buChar char=""/>
            </a:pPr>
            <a:r>
              <a:rPr lang="en-GB" sz="2000" b="0" strike="noStrike" spc="-1">
                <a:solidFill>
                  <a:srgbClr val="000000"/>
                </a:solidFill>
                <a:latin typeface="Arial"/>
              </a:rPr>
              <a:t>Έβδομο επίπεδο διάρθρωσης</a:t>
            </a: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 name="PlaceHolder 1"/>
          <p:cNvSpPr>
            <a:spLocks noGrp="1"/>
          </p:cNvSpPr>
          <p:nvPr>
            <p:ph type="title"/>
          </p:nvPr>
        </p:nvSpPr>
        <p:spPr>
          <a:xfrm>
            <a:off x="1523880" y="590760"/>
            <a:ext cx="9143280" cy="2918520"/>
          </a:xfrm>
          <a:prstGeom prst="rect">
            <a:avLst/>
          </a:prstGeom>
          <a:noFill/>
          <a:ln w="0">
            <a:noFill/>
          </a:ln>
        </p:spPr>
        <p:txBody>
          <a:bodyPr lIns="91440" tIns="45720" rIns="91440" bIns="45720" anchor="ctr">
            <a:normAutofit/>
          </a:bodyPr>
          <a:lstStyle/>
          <a:p>
            <a:pPr indent="0" algn="ctr" defTabSz="914400">
              <a:lnSpc>
                <a:spcPct val="90000"/>
              </a:lnSpc>
              <a:buNone/>
              <a:tabLst>
                <a:tab pos="0" algn="l"/>
              </a:tabLst>
            </a:pPr>
            <a:r>
              <a:rPr lang="en-GB" sz="4400" b="0" strike="noStrike" spc="-1">
                <a:solidFill>
                  <a:schemeClr val="dk1"/>
                </a:solidFill>
                <a:latin typeface="Linux Libertine G"/>
                <a:ea typeface="Linux Libertine G"/>
              </a:rPr>
              <a:t>1. o (</a:t>
            </a:r>
            <a:r>
              <a:rPr lang="el-GR" sz="4400" b="0" strike="noStrike" spc="-1">
                <a:solidFill>
                  <a:schemeClr val="dk1"/>
                </a:solidFill>
                <a:latin typeface="Linux Libertine G"/>
                <a:ea typeface="Linux Libertine G"/>
              </a:rPr>
              <a:t>αρχαίος) μύθος</a:t>
            </a:r>
            <a:br>
              <a:rPr sz="4400"/>
            </a:br>
            <a:r>
              <a:rPr lang="el-GR" sz="4400" b="0" strike="noStrike" spc="-1">
                <a:solidFill>
                  <a:schemeClr val="dk1"/>
                </a:solidFill>
                <a:latin typeface="Linux Libertine G"/>
                <a:ea typeface="Linux Libertine G"/>
              </a:rPr>
              <a:t>2. η έννοια της «επανεγγραφής»</a:t>
            </a:r>
            <a:endParaRPr lang="en-GB" sz="4400" b="0" strike="noStrike" spc="-1">
              <a:solidFill>
                <a:srgbClr val="000000"/>
              </a:solidFill>
              <a:latin typeface="Arial"/>
            </a:endParaRPr>
          </a:p>
        </p:txBody>
      </p:sp>
      <p:sp>
        <p:nvSpPr>
          <p:cNvPr id="95" name="PlaceHolder 2"/>
          <p:cNvSpPr>
            <a:spLocks noGrp="1"/>
          </p:cNvSpPr>
          <p:nvPr>
            <p:ph type="subTitle"/>
          </p:nvPr>
        </p:nvSpPr>
        <p:spPr>
          <a:xfrm>
            <a:off x="1523880" y="3602160"/>
            <a:ext cx="9143280" cy="2176200"/>
          </a:xfrm>
          <a:prstGeom prst="rect">
            <a:avLst/>
          </a:prstGeom>
          <a:noFill/>
          <a:ln w="0">
            <a:noFill/>
          </a:ln>
        </p:spPr>
        <p:txBody>
          <a:bodyPr lIns="91440" tIns="45720" rIns="91440" bIns="45720" anchor="t">
            <a:normAutofit/>
          </a:bodyPr>
          <a:lstStyle/>
          <a:p>
            <a:pPr indent="0" algn="ctr" defTabSz="914400">
              <a:lnSpc>
                <a:spcPct val="90000"/>
              </a:lnSpc>
              <a:spcBef>
                <a:spcPts val="1001"/>
              </a:spcBef>
              <a:buNone/>
              <a:tabLst>
                <a:tab pos="0" algn="l"/>
              </a:tabLst>
            </a:pPr>
            <a:r>
              <a:rPr lang="el-GR" sz="2800" b="0" strike="noStrike" spc="-1">
                <a:solidFill>
                  <a:schemeClr val="dk1"/>
                </a:solidFill>
                <a:latin typeface="Linux Libertine G"/>
                <a:ea typeface="Linux Libertine G"/>
              </a:rPr>
              <a:t>Σ. Χρονόπουλος</a:t>
            </a:r>
            <a:br>
              <a:rPr sz="2800"/>
            </a:br>
            <a:r>
              <a:rPr lang="el-GR" sz="2800" b="0" i="1" strike="noStrike" spc="-1">
                <a:solidFill>
                  <a:schemeClr val="dk1"/>
                </a:solidFill>
                <a:latin typeface="Linux Libertine G"/>
                <a:ea typeface="Linux Libertine G"/>
              </a:rPr>
              <a:t>Δημιουργικές</a:t>
            </a:r>
            <a:r>
              <a:rPr lang="el-GR" sz="2800" b="0" strike="noStrike" spc="-1">
                <a:solidFill>
                  <a:schemeClr val="dk1"/>
                </a:solidFill>
                <a:latin typeface="Linux Libertine G"/>
                <a:ea typeface="Linux Libertine G"/>
              </a:rPr>
              <a:t> </a:t>
            </a:r>
            <a:r>
              <a:rPr lang="el-GR" sz="2800" b="0" i="1" strike="noStrike" spc="-1">
                <a:solidFill>
                  <a:schemeClr val="dk1"/>
                </a:solidFill>
                <a:latin typeface="Linux Libertine G"/>
                <a:ea typeface="Linux Libertine G"/>
              </a:rPr>
              <a:t>επανεγγραφές αρχαίων μύθων</a:t>
            </a:r>
            <a:br>
              <a:rPr sz="2800"/>
            </a:br>
            <a:r>
              <a:rPr lang="el-GR" sz="2800" b="0" strike="noStrike" spc="-1">
                <a:solidFill>
                  <a:schemeClr val="dk1"/>
                </a:solidFill>
                <a:latin typeface="Linux Libertine G"/>
                <a:ea typeface="Linux Libertine G"/>
              </a:rPr>
              <a:t>Χειμερινό</a:t>
            </a:r>
            <a:r>
              <a:rPr lang="el-GR" sz="2800" b="0" i="1" strike="noStrike" spc="-1">
                <a:solidFill>
                  <a:schemeClr val="dk1"/>
                </a:solidFill>
                <a:latin typeface="Linux Libertine G"/>
                <a:ea typeface="Linux Libertine G"/>
              </a:rPr>
              <a:t> </a:t>
            </a:r>
            <a:r>
              <a:rPr lang="el-GR" sz="2800" b="0" strike="noStrike" spc="-1">
                <a:solidFill>
                  <a:schemeClr val="dk1"/>
                </a:solidFill>
                <a:latin typeface="Linux Libertine G"/>
                <a:ea typeface="Linux Libertine G"/>
              </a:rPr>
              <a:t>Εξάμηνο 2023—2024 </a:t>
            </a:r>
            <a:endParaRPr lang="en-GB" sz="2800" b="0" strike="noStrike" spc="-1">
              <a:solidFill>
                <a:srgbClr val="000000"/>
              </a:solidFill>
              <a:latin typeface="Aria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 name="PlaceHolder 1"/>
          <p:cNvSpPr>
            <a:spLocks noGrp="1"/>
          </p:cNvSpPr>
          <p:nvPr>
            <p:ph type="title"/>
          </p:nvPr>
        </p:nvSpPr>
        <p:spPr>
          <a:xfrm>
            <a:off x="838080" y="140760"/>
            <a:ext cx="10514880" cy="889200"/>
          </a:xfrm>
          <a:prstGeom prst="rect">
            <a:avLst/>
          </a:prstGeom>
          <a:noFill/>
          <a:ln w="0">
            <a:noFill/>
          </a:ln>
        </p:spPr>
        <p:txBody>
          <a:bodyPr lIns="91440" tIns="45720" rIns="91440" bIns="45720" anchor="ctr">
            <a:normAutofit/>
          </a:bodyPr>
          <a:lstStyle/>
          <a:p>
            <a:pPr indent="0" algn="ctr" defTabSz="914400">
              <a:lnSpc>
                <a:spcPct val="90000"/>
              </a:lnSpc>
              <a:buNone/>
              <a:tabLst>
                <a:tab pos="0" algn="l"/>
              </a:tabLst>
            </a:pPr>
            <a:r>
              <a:rPr lang="el-GR" sz="3000" b="1" i="1" strike="noStrike" spc="-1">
                <a:solidFill>
                  <a:schemeClr val="dk1"/>
                </a:solidFill>
                <a:latin typeface="Linux Libertine"/>
              </a:rPr>
              <a:t>Επανεγγραφές: </a:t>
            </a:r>
            <a:r>
              <a:rPr lang="el-GR" sz="3000" b="1" strike="noStrike" spc="-1">
                <a:solidFill>
                  <a:schemeClr val="dk1"/>
                </a:solidFill>
                <a:latin typeface="Linux Libertine"/>
              </a:rPr>
              <a:t>«οικειοποίηση» (appropriation)</a:t>
            </a:r>
            <a:endParaRPr lang="en-GB" sz="3000" b="0" strike="noStrike" spc="-1">
              <a:solidFill>
                <a:srgbClr val="000000"/>
              </a:solidFill>
              <a:latin typeface="Arial"/>
            </a:endParaRPr>
          </a:p>
        </p:txBody>
      </p:sp>
      <p:sp>
        <p:nvSpPr>
          <p:cNvPr id="115" name="PlaceHolder 2"/>
          <p:cNvSpPr>
            <a:spLocks noGrp="1"/>
          </p:cNvSpPr>
          <p:nvPr>
            <p:ph/>
          </p:nvPr>
        </p:nvSpPr>
        <p:spPr>
          <a:xfrm>
            <a:off x="838080" y="1378800"/>
            <a:ext cx="10514880" cy="4655520"/>
          </a:xfrm>
          <a:prstGeom prst="rect">
            <a:avLst/>
          </a:prstGeom>
          <a:noFill/>
          <a:ln w="0">
            <a:noFill/>
          </a:ln>
        </p:spPr>
        <p:txBody>
          <a:bodyPr lIns="91440" tIns="45720" rIns="91440" bIns="45720" anchor="t">
            <a:noAutofit/>
          </a:bodyPr>
          <a:lstStyle/>
          <a:p>
            <a:pPr marL="228600" indent="-228600" defTabSz="914400">
              <a:lnSpc>
                <a:spcPct val="90000"/>
              </a:lnSpc>
              <a:spcBef>
                <a:spcPts val="1001"/>
              </a:spcBef>
              <a:buClr>
                <a:srgbClr val="000000"/>
              </a:buClr>
              <a:buFont typeface="Arial"/>
              <a:buChar char="•"/>
            </a:pPr>
            <a:r>
              <a:rPr lang="el-GR" sz="2000" b="0" strike="noStrike" spc="-1">
                <a:solidFill>
                  <a:schemeClr val="dk1"/>
                </a:solidFill>
                <a:latin typeface="Linux Libertine"/>
                <a:ea typeface="Microsoft YaHei"/>
              </a:rPr>
              <a:t>«οικειοποίηση»: η περισσότερο απομακρυσμένη σχέση ενός νέου έργου με ένα ή περισσότερα προηγούμενα· το νέο έργο αποτελεί ένα εντελώς νέο πολιτισμικό προϊόν το οποίο κινείται σε μια σαφώς διαφορετική περιοχή από αυτή του έργου αφετηρίας· το νέο έργο δεν δηλώνει σαφώς τη σχέση του με το κείμενο/τα κείμενα αφετηρίας</a:t>
            </a:r>
            <a:endParaRPr lang="en-GB" sz="2000" b="0" strike="noStrike" spc="-1">
              <a:solidFill>
                <a:srgbClr val="000000"/>
              </a:solidFill>
              <a:latin typeface="Arial"/>
            </a:endParaRPr>
          </a:p>
          <a:p>
            <a:pPr marL="228600" indent="-228600" defTabSz="914400">
              <a:lnSpc>
                <a:spcPct val="90000"/>
              </a:lnSpc>
              <a:spcBef>
                <a:spcPts val="1001"/>
              </a:spcBef>
              <a:buClr>
                <a:srgbClr val="000000"/>
              </a:buClr>
              <a:buFont typeface="Arial"/>
              <a:buChar char="•"/>
            </a:pPr>
            <a:r>
              <a:rPr lang="el-GR" sz="2000" b="0" strike="noStrike" spc="-1">
                <a:solidFill>
                  <a:schemeClr val="dk1"/>
                </a:solidFill>
                <a:latin typeface="Linux Libertine"/>
              </a:rPr>
              <a:t>«εγκιβωτισμένα κείμενα και διάδραση» (embedded texts and interplay): καθολική αναδιαμόρφωση των όρων και των χαρακτηριστικών του έργου αφετηρίας· ενσωμάτωση του έργου αφετηρίας μέσα στο νέο έργο και διάδραση με αυτό, ως ανεξάρτητο από το νέο έργο προϊόν</a:t>
            </a:r>
            <a:endParaRPr lang="en-GB" sz="2000" b="0" strike="noStrike" spc="-1">
              <a:solidFill>
                <a:srgbClr val="000000"/>
              </a:solidFill>
              <a:latin typeface="Arial"/>
            </a:endParaRPr>
          </a:p>
          <a:p>
            <a:pPr marL="228600" indent="-228600" defTabSz="914400">
              <a:lnSpc>
                <a:spcPct val="90000"/>
              </a:lnSpc>
              <a:spcBef>
                <a:spcPts val="1001"/>
              </a:spcBef>
              <a:buClr>
                <a:srgbClr val="000000"/>
              </a:buClr>
              <a:buFont typeface="Arial"/>
              <a:buChar char="•"/>
            </a:pPr>
            <a:r>
              <a:rPr lang="el-GR" sz="2000" b="0" strike="noStrike" spc="-1">
                <a:solidFill>
                  <a:schemeClr val="dk1"/>
                </a:solidFill>
                <a:latin typeface="Linux Libertine"/>
              </a:rPr>
              <a:t>«εκτενής οικειοποίηση» (sustained appropriation): στο όριο μεταξύ λογοκλοπής και homage</a:t>
            </a:r>
            <a:endParaRPr lang="en-GB" sz="2000" b="0" strike="noStrike" spc="-1">
              <a:solidFill>
                <a:srgbClr val="000000"/>
              </a:solidFill>
              <a:latin typeface="Arial"/>
            </a:endParaRPr>
          </a:p>
          <a:p>
            <a:pPr marL="228600" indent="0" defTabSz="914400">
              <a:lnSpc>
                <a:spcPct val="90000"/>
              </a:lnSpc>
              <a:spcBef>
                <a:spcPts val="1001"/>
              </a:spcBef>
              <a:buNone/>
            </a:pPr>
            <a:endParaRPr lang="en-GB" sz="2000" b="0" strike="noStrike" spc="-1">
              <a:solidFill>
                <a:srgbClr val="000000"/>
              </a:solidFill>
              <a:latin typeface="Arial"/>
            </a:endParaRPr>
          </a:p>
          <a:p>
            <a:pPr marL="228600" indent="0" algn="ctr" defTabSz="914400">
              <a:lnSpc>
                <a:spcPct val="90000"/>
              </a:lnSpc>
              <a:spcBef>
                <a:spcPts val="1001"/>
              </a:spcBef>
              <a:buNone/>
            </a:pPr>
            <a:r>
              <a:rPr lang="el-GR" sz="2000" b="1" strike="noStrike" spc="-1">
                <a:solidFill>
                  <a:schemeClr val="dk1"/>
                </a:solidFill>
                <a:latin typeface="Linux Libertine"/>
              </a:rPr>
              <a:t>[οι δύο τελευταίες διαφάνειες στηρίζονται στο J. Sanders, </a:t>
            </a:r>
            <a:r>
              <a:rPr lang="el-GR" sz="2000" b="1" i="1" strike="noStrike" spc="-1">
                <a:solidFill>
                  <a:schemeClr val="dk1"/>
                </a:solidFill>
                <a:latin typeface="Linux Libertine"/>
              </a:rPr>
              <a:t>Adaptation and Appropriation</a:t>
            </a:r>
            <a:r>
              <a:rPr lang="el-GR" sz="2000" b="1" strike="noStrike" spc="-1">
                <a:solidFill>
                  <a:schemeClr val="dk1"/>
                </a:solidFill>
                <a:latin typeface="Linux Libertine"/>
              </a:rPr>
              <a:t>, London 2006, σελ. 17–41.]</a:t>
            </a:r>
            <a:endParaRPr lang="en-GB" sz="2000" b="0" strike="noStrike" spc="-1">
              <a:solidFill>
                <a:srgbClr val="000000"/>
              </a:solidFill>
              <a:latin typeface="Arial"/>
            </a:endParaRPr>
          </a:p>
        </p:txBody>
      </p:sp>
      <p:sp>
        <p:nvSpPr>
          <p:cNvPr id="4" name="PlaceHolder 3"/>
          <p:cNvSpPr>
            <a:spLocks noGrp="1"/>
          </p:cNvSpPr>
          <p:nvPr>
            <p:ph type="ftr" idx="4"/>
          </p:nvPr>
        </p:nvSpPr>
        <p:spPr/>
        <p:txBody>
          <a:bodyPr/>
          <a:lstStyle/>
          <a:p>
            <a:r>
              <a:t>Σ. Χρονόπουλος | 2022-2023 | Επανεγγραφές αρχαίων μύθων</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 name="PlaceHolder 1"/>
          <p:cNvSpPr>
            <a:spLocks noGrp="1"/>
          </p:cNvSpPr>
          <p:nvPr>
            <p:ph type="title"/>
          </p:nvPr>
        </p:nvSpPr>
        <p:spPr>
          <a:xfrm>
            <a:off x="838080" y="140760"/>
            <a:ext cx="10514880" cy="889200"/>
          </a:xfrm>
          <a:prstGeom prst="rect">
            <a:avLst/>
          </a:prstGeom>
          <a:noFill/>
          <a:ln w="0">
            <a:noFill/>
          </a:ln>
        </p:spPr>
        <p:txBody>
          <a:bodyPr lIns="91440" tIns="45720" rIns="91440" bIns="45720" anchor="ctr">
            <a:normAutofit/>
          </a:bodyPr>
          <a:lstStyle/>
          <a:p>
            <a:pPr indent="0" algn="ctr" defTabSz="914400">
              <a:lnSpc>
                <a:spcPct val="90000"/>
              </a:lnSpc>
              <a:buNone/>
              <a:tabLst>
                <a:tab pos="0" algn="l"/>
              </a:tabLst>
            </a:pPr>
            <a:r>
              <a:rPr lang="el-GR" sz="3000" b="1" strike="noStrike" spc="-1">
                <a:solidFill>
                  <a:schemeClr val="dk1"/>
                </a:solidFill>
                <a:latin typeface="Linux Libertine"/>
              </a:rPr>
              <a:t>το περιεχόμενο (;) των αρχαίων ελληνικών μύθων</a:t>
            </a:r>
            <a:endParaRPr lang="en-GB" sz="3000" b="0" strike="noStrike" spc="-1">
              <a:solidFill>
                <a:srgbClr val="000000"/>
              </a:solidFill>
              <a:latin typeface="Arial"/>
            </a:endParaRPr>
          </a:p>
        </p:txBody>
      </p:sp>
      <p:sp>
        <p:nvSpPr>
          <p:cNvPr id="97" name="PlaceHolder 2"/>
          <p:cNvSpPr>
            <a:spLocks noGrp="1"/>
          </p:cNvSpPr>
          <p:nvPr>
            <p:ph/>
          </p:nvPr>
        </p:nvSpPr>
        <p:spPr>
          <a:xfrm>
            <a:off x="838080" y="1378800"/>
            <a:ext cx="10514880" cy="4655520"/>
          </a:xfrm>
          <a:prstGeom prst="rect">
            <a:avLst/>
          </a:prstGeom>
          <a:noFill/>
          <a:ln w="0">
            <a:noFill/>
          </a:ln>
        </p:spPr>
        <p:txBody>
          <a:bodyPr lIns="91440" tIns="45720" rIns="91440" bIns="45720" anchor="t">
            <a:noAutofit/>
          </a:bodyPr>
          <a:lstStyle/>
          <a:p>
            <a:pPr marL="228600" indent="-228600" defTabSz="914400">
              <a:lnSpc>
                <a:spcPct val="90000"/>
              </a:lnSpc>
              <a:spcBef>
                <a:spcPts val="1001"/>
              </a:spcBef>
              <a:buClr>
                <a:srgbClr val="000000"/>
              </a:buClr>
              <a:buFont typeface="Arial"/>
              <a:buChar char="•"/>
            </a:pPr>
            <a:r>
              <a:rPr lang="el-GR" sz="2400" b="0" strike="noStrike" spc="-1">
                <a:solidFill>
                  <a:schemeClr val="dk1"/>
                </a:solidFill>
                <a:latin typeface="Linux Libertine"/>
              </a:rPr>
              <a:t>αφηγήσεις για τη δημιουργία του σύμπαντος και του κόσμου</a:t>
            </a:r>
            <a:endParaRPr lang="en-GB" sz="2400" b="0" strike="noStrike" spc="-1">
              <a:solidFill>
                <a:srgbClr val="000000"/>
              </a:solidFill>
              <a:latin typeface="Arial"/>
            </a:endParaRPr>
          </a:p>
          <a:p>
            <a:pPr marL="228600" indent="-228600" defTabSz="914400">
              <a:lnSpc>
                <a:spcPct val="90000"/>
              </a:lnSpc>
              <a:spcBef>
                <a:spcPts val="1001"/>
              </a:spcBef>
              <a:buClr>
                <a:srgbClr val="000000"/>
              </a:buClr>
              <a:buFont typeface="Arial"/>
              <a:buChar char="•"/>
            </a:pPr>
            <a:r>
              <a:rPr lang="el-GR" sz="2400" b="0" strike="noStrike" spc="-1">
                <a:solidFill>
                  <a:schemeClr val="dk1"/>
                </a:solidFill>
                <a:latin typeface="Linux Libertine"/>
              </a:rPr>
              <a:t>αφηγήσεις για θεούς (γενεαλογίες και δράσεις)</a:t>
            </a:r>
            <a:endParaRPr lang="en-GB" sz="2400" b="0" strike="noStrike" spc="-1">
              <a:solidFill>
                <a:srgbClr val="000000"/>
              </a:solidFill>
              <a:latin typeface="Arial"/>
            </a:endParaRPr>
          </a:p>
          <a:p>
            <a:pPr marL="228600" indent="-228600" defTabSz="914400">
              <a:lnSpc>
                <a:spcPct val="90000"/>
              </a:lnSpc>
              <a:spcBef>
                <a:spcPts val="1001"/>
              </a:spcBef>
              <a:buClr>
                <a:srgbClr val="000000"/>
              </a:buClr>
              <a:buFont typeface="Arial"/>
              <a:buChar char="•"/>
            </a:pPr>
            <a:r>
              <a:rPr lang="el-GR" sz="2400" b="0" strike="noStrike" spc="-1">
                <a:solidFill>
                  <a:schemeClr val="dk1"/>
                </a:solidFill>
                <a:latin typeface="Linux Libertine"/>
              </a:rPr>
              <a:t>αφηγήσεις με πρωταγωνιστές «ήρωες»</a:t>
            </a:r>
            <a:endParaRPr lang="en-GB" sz="2400" b="0" strike="noStrike" spc="-1">
              <a:solidFill>
                <a:srgbClr val="000000"/>
              </a:solidFill>
              <a:latin typeface="Arial"/>
            </a:endParaRPr>
          </a:p>
          <a:p>
            <a:pPr marL="228600" indent="-228600" defTabSz="914400">
              <a:lnSpc>
                <a:spcPct val="90000"/>
              </a:lnSpc>
              <a:spcBef>
                <a:spcPts val="1001"/>
              </a:spcBef>
              <a:buClr>
                <a:srgbClr val="000000"/>
              </a:buClr>
              <a:buFont typeface="Arial"/>
              <a:buChar char="•"/>
            </a:pPr>
            <a:r>
              <a:rPr lang="el-GR" sz="2400" b="0" strike="noStrike" spc="-1">
                <a:solidFill>
                  <a:schemeClr val="dk1"/>
                </a:solidFill>
                <a:latin typeface="Linux Libertine"/>
              </a:rPr>
              <a:t>αφηγήσεις για «γεγονότα» του παρελθόντος</a:t>
            </a:r>
            <a:endParaRPr lang="en-GB" sz="2400" b="0" strike="noStrike" spc="-1">
              <a:solidFill>
                <a:srgbClr val="000000"/>
              </a:solidFill>
              <a:latin typeface="Arial"/>
            </a:endParaRPr>
          </a:p>
          <a:p>
            <a:pPr marL="228600" indent="-228600" defTabSz="914400">
              <a:lnSpc>
                <a:spcPct val="90000"/>
              </a:lnSpc>
              <a:spcBef>
                <a:spcPts val="1001"/>
              </a:spcBef>
              <a:buClr>
                <a:srgbClr val="000000"/>
              </a:buClr>
              <a:buFont typeface="Arial"/>
              <a:buChar char="•"/>
            </a:pPr>
            <a:r>
              <a:rPr lang="el-GR" sz="2400" b="0" strike="noStrike" spc="-1">
                <a:solidFill>
                  <a:schemeClr val="dk1"/>
                </a:solidFill>
                <a:latin typeface="Linux Libertine"/>
              </a:rPr>
              <a:t>αφηγήσεις για συγκεκριμένα περιστατικά συνδεδεμένα με κάποια τελετουργική πράξη</a:t>
            </a:r>
            <a:endParaRPr lang="en-GB" sz="2400" b="0" strike="noStrike" spc="-1">
              <a:solidFill>
                <a:srgbClr val="000000"/>
              </a:solidFill>
              <a:latin typeface="Arial"/>
            </a:endParaRPr>
          </a:p>
        </p:txBody>
      </p:sp>
      <p:sp>
        <p:nvSpPr>
          <p:cNvPr id="4" name="PlaceHolder 3"/>
          <p:cNvSpPr>
            <a:spLocks noGrp="1"/>
          </p:cNvSpPr>
          <p:nvPr>
            <p:ph type="ftr" idx="4"/>
          </p:nvPr>
        </p:nvSpPr>
        <p:spPr/>
        <p:txBody>
          <a:bodyPr/>
          <a:lstStyle/>
          <a:p>
            <a:r>
              <a:t>Σ. Χρονόπουλος | 2022-2023 | Επανεγγραφές αρχαίων μύθων</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 name="PlaceHolder 1"/>
          <p:cNvSpPr>
            <a:spLocks noGrp="1"/>
          </p:cNvSpPr>
          <p:nvPr>
            <p:ph type="title"/>
          </p:nvPr>
        </p:nvSpPr>
        <p:spPr>
          <a:xfrm>
            <a:off x="838080" y="140760"/>
            <a:ext cx="10514880" cy="889200"/>
          </a:xfrm>
          <a:prstGeom prst="rect">
            <a:avLst/>
          </a:prstGeom>
          <a:noFill/>
          <a:ln w="0">
            <a:noFill/>
          </a:ln>
        </p:spPr>
        <p:txBody>
          <a:bodyPr lIns="91440" tIns="45720" rIns="91440" bIns="45720" anchor="ctr">
            <a:normAutofit/>
          </a:bodyPr>
          <a:lstStyle/>
          <a:p>
            <a:pPr indent="0" algn="ctr" defTabSz="914400">
              <a:lnSpc>
                <a:spcPct val="90000"/>
              </a:lnSpc>
              <a:buNone/>
              <a:tabLst>
                <a:tab pos="0" algn="l"/>
              </a:tabLst>
            </a:pPr>
            <a:r>
              <a:rPr lang="el-GR" sz="3000" b="1" strike="noStrike" spc="-1">
                <a:solidFill>
                  <a:schemeClr val="dk1"/>
                </a:solidFill>
                <a:latin typeface="Linux Libertine"/>
              </a:rPr>
              <a:t>παραλλαγές στους αρχαίους ελληνικούς μύθους</a:t>
            </a:r>
            <a:endParaRPr lang="en-GB" sz="3000" b="0" strike="noStrike" spc="-1">
              <a:solidFill>
                <a:srgbClr val="000000"/>
              </a:solidFill>
              <a:latin typeface="Arial"/>
            </a:endParaRPr>
          </a:p>
        </p:txBody>
      </p:sp>
      <p:sp>
        <p:nvSpPr>
          <p:cNvPr id="99" name="PlaceHolder 2"/>
          <p:cNvSpPr>
            <a:spLocks noGrp="1"/>
          </p:cNvSpPr>
          <p:nvPr>
            <p:ph/>
          </p:nvPr>
        </p:nvSpPr>
        <p:spPr>
          <a:xfrm>
            <a:off x="838080" y="1378800"/>
            <a:ext cx="10514880" cy="4655520"/>
          </a:xfrm>
          <a:prstGeom prst="rect">
            <a:avLst/>
          </a:prstGeom>
          <a:noFill/>
          <a:ln w="0">
            <a:noFill/>
          </a:ln>
        </p:spPr>
        <p:txBody>
          <a:bodyPr lIns="91440" tIns="45720" rIns="91440" bIns="45720" anchor="t">
            <a:noAutofit/>
          </a:bodyPr>
          <a:lstStyle/>
          <a:p>
            <a:pPr marL="228600" indent="-228600" defTabSz="914400">
              <a:lnSpc>
                <a:spcPct val="90000"/>
              </a:lnSpc>
              <a:spcBef>
                <a:spcPts val="1001"/>
              </a:spcBef>
              <a:buClr>
                <a:srgbClr val="000000"/>
              </a:buClr>
              <a:buFont typeface="Arial"/>
              <a:buChar char="•"/>
            </a:pPr>
            <a:r>
              <a:rPr lang="el-GR" sz="2400" b="0" strike="noStrike" spc="-1" dirty="0">
                <a:solidFill>
                  <a:schemeClr val="dk1"/>
                </a:solidFill>
                <a:latin typeface="Linux Libertine"/>
              </a:rPr>
              <a:t>παραλλαγές με βάση τον τόπο και τη σκοπιμότητα: ο μύθος ως προϊόν μιας συγκεκριμένης κοινότητας</a:t>
            </a:r>
            <a:endParaRPr lang="en-GB" sz="2400" b="0" strike="noStrike" spc="-1" dirty="0">
              <a:solidFill>
                <a:srgbClr val="000000"/>
              </a:solidFill>
              <a:latin typeface="Arial"/>
            </a:endParaRPr>
          </a:p>
          <a:p>
            <a:pPr marL="228600" indent="-228600" defTabSz="914400">
              <a:lnSpc>
                <a:spcPct val="90000"/>
              </a:lnSpc>
              <a:spcBef>
                <a:spcPts val="1001"/>
              </a:spcBef>
              <a:buClr>
                <a:srgbClr val="000000"/>
              </a:buClr>
              <a:buFont typeface="Arial"/>
              <a:buChar char="•"/>
            </a:pPr>
            <a:r>
              <a:rPr lang="el-GR" sz="2400" b="0" strike="noStrike" spc="-1" dirty="0">
                <a:solidFill>
                  <a:schemeClr val="dk1"/>
                </a:solidFill>
                <a:latin typeface="Linux Libertine"/>
              </a:rPr>
              <a:t>λογοτεχνικές παραλλαγές</a:t>
            </a:r>
            <a:endParaRPr lang="en-GB" sz="2400" b="0" strike="noStrike" spc="-1" dirty="0">
              <a:solidFill>
                <a:srgbClr val="000000"/>
              </a:solidFill>
              <a:latin typeface="Arial"/>
            </a:endParaRPr>
          </a:p>
          <a:p>
            <a:pPr marL="228600" indent="-228600" defTabSz="914400">
              <a:lnSpc>
                <a:spcPct val="90000"/>
              </a:lnSpc>
              <a:spcBef>
                <a:spcPts val="1001"/>
              </a:spcBef>
              <a:buClr>
                <a:srgbClr val="000000"/>
              </a:buClr>
              <a:buFont typeface="Arial"/>
              <a:buChar char="•"/>
            </a:pPr>
            <a:r>
              <a:rPr lang="el-GR" sz="2400" b="0" strike="noStrike" spc="-1" dirty="0">
                <a:solidFill>
                  <a:schemeClr val="dk1"/>
                </a:solidFill>
                <a:latin typeface="Linux Libertine"/>
              </a:rPr>
              <a:t>ταξινομική σύνθεση των παραλλαγών και διασύνδεση των μυθικών ιστοριών</a:t>
            </a:r>
            <a:endParaRPr lang="en-GB" sz="2400" b="0" strike="noStrike" spc="-1" dirty="0">
              <a:solidFill>
                <a:srgbClr val="000000"/>
              </a:solidFill>
              <a:latin typeface="Arial"/>
            </a:endParaRPr>
          </a:p>
          <a:p>
            <a:pPr marL="685800" lvl="1" indent="-228600" defTabSz="914400">
              <a:lnSpc>
                <a:spcPct val="90000"/>
              </a:lnSpc>
              <a:spcBef>
                <a:spcPts val="499"/>
              </a:spcBef>
              <a:buClr>
                <a:srgbClr val="000000"/>
              </a:buClr>
              <a:buFont typeface="Arial"/>
              <a:buChar char="•"/>
            </a:pPr>
            <a:r>
              <a:rPr lang="el-GR" sz="2000" b="0" strike="noStrike" spc="-1" dirty="0">
                <a:solidFill>
                  <a:schemeClr val="dk1"/>
                </a:solidFill>
                <a:latin typeface="Linux Libertine"/>
              </a:rPr>
              <a:t>στα αρχαϊκά έπη</a:t>
            </a:r>
            <a:endParaRPr lang="en-GB" sz="2000" b="0" strike="noStrike" spc="-1" dirty="0">
              <a:solidFill>
                <a:srgbClr val="000000"/>
              </a:solidFill>
              <a:latin typeface="Arial"/>
            </a:endParaRPr>
          </a:p>
          <a:p>
            <a:pPr marL="685800" lvl="1" indent="-228600" defTabSz="914400">
              <a:lnSpc>
                <a:spcPct val="90000"/>
              </a:lnSpc>
              <a:spcBef>
                <a:spcPts val="499"/>
              </a:spcBef>
              <a:buClr>
                <a:srgbClr val="000000"/>
              </a:buClr>
              <a:buFont typeface="Arial"/>
              <a:buChar char="•"/>
            </a:pPr>
            <a:r>
              <a:rPr lang="el-GR" sz="2000" b="0" strike="noStrike" spc="-1" dirty="0">
                <a:solidFill>
                  <a:schemeClr val="dk1"/>
                </a:solidFill>
                <a:latin typeface="Linux Libertine"/>
              </a:rPr>
              <a:t>στις </a:t>
            </a:r>
            <a:r>
              <a:rPr lang="el-GR" sz="2000" b="0" i="1" strike="noStrike" spc="-1" dirty="0">
                <a:solidFill>
                  <a:schemeClr val="dk1"/>
                </a:solidFill>
                <a:latin typeface="Linux Libertine"/>
              </a:rPr>
              <a:t>Γενεαλογίες </a:t>
            </a:r>
            <a:r>
              <a:rPr lang="el-GR" sz="2000" b="0" strike="noStrike" spc="-1" dirty="0">
                <a:solidFill>
                  <a:schemeClr val="dk1"/>
                </a:solidFill>
                <a:latin typeface="Linux Libertine"/>
              </a:rPr>
              <a:t>των πρώτων «ιστορικών»</a:t>
            </a:r>
            <a:endParaRPr lang="en-GB" sz="2000" b="0" strike="noStrike" spc="-1" dirty="0">
              <a:solidFill>
                <a:srgbClr val="000000"/>
              </a:solidFill>
              <a:latin typeface="Arial"/>
            </a:endParaRPr>
          </a:p>
          <a:p>
            <a:pPr marL="685800" lvl="1" indent="-228600" defTabSz="914400">
              <a:lnSpc>
                <a:spcPct val="90000"/>
              </a:lnSpc>
              <a:spcBef>
                <a:spcPts val="499"/>
              </a:spcBef>
              <a:buClr>
                <a:srgbClr val="000000"/>
              </a:buClr>
              <a:buFont typeface="Arial"/>
              <a:buChar char="•"/>
            </a:pPr>
            <a:r>
              <a:rPr lang="el-GR" sz="2000" b="0" strike="noStrike" spc="-1" dirty="0">
                <a:solidFill>
                  <a:schemeClr val="dk1"/>
                </a:solidFill>
                <a:latin typeface="Linux Libertine"/>
              </a:rPr>
              <a:t>στα μυθογραφικά έργα της ελληνιστικής και αυτοκρατορικής εποχής </a:t>
            </a:r>
            <a:endParaRPr lang="en-GB" sz="2000" b="0" strike="noStrike" spc="-1" dirty="0">
              <a:solidFill>
                <a:srgbClr val="000000"/>
              </a:solidFill>
              <a:latin typeface="Arial"/>
            </a:endParaRPr>
          </a:p>
        </p:txBody>
      </p:sp>
      <p:sp>
        <p:nvSpPr>
          <p:cNvPr id="4" name="PlaceHolder 3"/>
          <p:cNvSpPr>
            <a:spLocks noGrp="1"/>
          </p:cNvSpPr>
          <p:nvPr>
            <p:ph type="ftr" idx="4"/>
          </p:nvPr>
        </p:nvSpPr>
        <p:spPr/>
        <p:txBody>
          <a:bodyPr/>
          <a:lstStyle/>
          <a:p>
            <a:r>
              <a:t>Σ. Χρονόπουλος | 2022-2023 | Επανεγγραφές αρχαίων μύθων</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PlaceHolder 1"/>
          <p:cNvSpPr>
            <a:spLocks noGrp="1"/>
          </p:cNvSpPr>
          <p:nvPr>
            <p:ph type="title"/>
          </p:nvPr>
        </p:nvSpPr>
        <p:spPr>
          <a:xfrm>
            <a:off x="838080" y="140760"/>
            <a:ext cx="10514880" cy="889200"/>
          </a:xfrm>
          <a:prstGeom prst="rect">
            <a:avLst/>
          </a:prstGeom>
          <a:noFill/>
          <a:ln w="0">
            <a:noFill/>
          </a:ln>
        </p:spPr>
        <p:txBody>
          <a:bodyPr lIns="91440" tIns="45720" rIns="91440" bIns="45720" anchor="ctr">
            <a:normAutofit/>
          </a:bodyPr>
          <a:lstStyle/>
          <a:p>
            <a:pPr indent="0" algn="ctr" defTabSz="914400">
              <a:lnSpc>
                <a:spcPct val="90000"/>
              </a:lnSpc>
              <a:buNone/>
              <a:tabLst>
                <a:tab pos="0" algn="l"/>
              </a:tabLst>
            </a:pPr>
            <a:r>
              <a:rPr lang="el-GR" sz="3000" b="1" strike="noStrike" spc="-1">
                <a:solidFill>
                  <a:schemeClr val="dk1"/>
                </a:solidFill>
                <a:latin typeface="Linux Libertine"/>
              </a:rPr>
              <a:t>μύθος, Λόγος και αλήθεια</a:t>
            </a:r>
            <a:endParaRPr lang="en-GB" sz="3000" b="0" strike="noStrike" spc="-1">
              <a:solidFill>
                <a:srgbClr val="000000"/>
              </a:solidFill>
              <a:latin typeface="Arial"/>
            </a:endParaRPr>
          </a:p>
        </p:txBody>
      </p:sp>
      <p:sp>
        <p:nvSpPr>
          <p:cNvPr id="101" name="PlaceHolder 2"/>
          <p:cNvSpPr>
            <a:spLocks noGrp="1"/>
          </p:cNvSpPr>
          <p:nvPr>
            <p:ph/>
          </p:nvPr>
        </p:nvSpPr>
        <p:spPr>
          <a:xfrm>
            <a:off x="838080" y="1378800"/>
            <a:ext cx="10514880" cy="4655520"/>
          </a:xfrm>
          <a:prstGeom prst="rect">
            <a:avLst/>
          </a:prstGeom>
          <a:noFill/>
          <a:ln w="0">
            <a:noFill/>
          </a:ln>
        </p:spPr>
        <p:txBody>
          <a:bodyPr lIns="91440" tIns="45720" rIns="91440" bIns="45720" anchor="t">
            <a:noAutofit/>
          </a:bodyPr>
          <a:lstStyle/>
          <a:p>
            <a:pPr marL="228600" indent="-228600" defTabSz="914400">
              <a:lnSpc>
                <a:spcPct val="90000"/>
              </a:lnSpc>
              <a:spcBef>
                <a:spcPts val="1001"/>
              </a:spcBef>
              <a:buClr>
                <a:srgbClr val="000000"/>
              </a:buClr>
              <a:buFont typeface="Arial"/>
              <a:buChar char="•"/>
            </a:pPr>
            <a:r>
              <a:rPr lang="el-GR" sz="2000" b="0" strike="noStrike" spc="-1">
                <a:solidFill>
                  <a:schemeClr val="dk1"/>
                </a:solidFill>
                <a:latin typeface="Linux Libertine"/>
              </a:rPr>
              <a:t>απουσία σαφούς περιγράμματος (μεταφορές: σκοτάδι, άγνωστος ωκεανός, ζώο που κοιμάται κρυμμένο)</a:t>
            </a:r>
            <a:endParaRPr lang="en-GB" sz="2000" b="0" strike="noStrike" spc="-1">
              <a:solidFill>
                <a:srgbClr val="000000"/>
              </a:solidFill>
              <a:latin typeface="Arial"/>
            </a:endParaRPr>
          </a:p>
          <a:p>
            <a:pPr marL="228600" indent="-228600" defTabSz="914400">
              <a:lnSpc>
                <a:spcPct val="90000"/>
              </a:lnSpc>
              <a:spcBef>
                <a:spcPts val="1001"/>
              </a:spcBef>
              <a:buClr>
                <a:srgbClr val="000000"/>
              </a:buClr>
              <a:buFont typeface="Arial"/>
              <a:buChar char="•"/>
            </a:pPr>
            <a:r>
              <a:rPr lang="el-GR" sz="2000" b="0" strike="noStrike" spc="-1">
                <a:solidFill>
                  <a:schemeClr val="dk1"/>
                </a:solidFill>
                <a:latin typeface="Linux Libertine"/>
              </a:rPr>
              <a:t>οριζόμενος αρνητικά ως προς τον Λόγο (και την ορθολογική ταξινόμηση) ή θετικά  (μυστικό μοντέλο ερμηνείας του κόσμου)</a:t>
            </a:r>
            <a:endParaRPr lang="en-GB" sz="2000" b="0" strike="noStrike" spc="-1">
              <a:solidFill>
                <a:srgbClr val="000000"/>
              </a:solidFill>
              <a:latin typeface="Arial"/>
            </a:endParaRPr>
          </a:p>
          <a:p>
            <a:pPr marL="228600" indent="-228600" defTabSz="914400">
              <a:lnSpc>
                <a:spcPct val="90000"/>
              </a:lnSpc>
              <a:spcBef>
                <a:spcPts val="1001"/>
              </a:spcBef>
              <a:buClr>
                <a:srgbClr val="000000"/>
              </a:buClr>
              <a:buFont typeface="Arial"/>
              <a:buChar char="•"/>
            </a:pPr>
            <a:r>
              <a:rPr lang="el-GR" sz="2000" b="0" strike="noStrike" spc="-1">
                <a:solidFill>
                  <a:schemeClr val="dk1"/>
                </a:solidFill>
                <a:latin typeface="Linux Libertine"/>
              </a:rPr>
              <a:t>η διχοτομία μεταξύ μύθου και Λόγου</a:t>
            </a:r>
            <a:endParaRPr lang="en-GB" sz="2000" b="0" strike="noStrike" spc="-1">
              <a:solidFill>
                <a:srgbClr val="000000"/>
              </a:solidFill>
              <a:latin typeface="Arial"/>
            </a:endParaRPr>
          </a:p>
          <a:p>
            <a:pPr marL="228600" indent="-228600" defTabSz="914400">
              <a:lnSpc>
                <a:spcPct val="90000"/>
              </a:lnSpc>
              <a:spcBef>
                <a:spcPts val="1001"/>
              </a:spcBef>
              <a:buClr>
                <a:srgbClr val="000000"/>
              </a:buClr>
              <a:buFont typeface="Arial"/>
              <a:buChar char="•"/>
            </a:pPr>
            <a:r>
              <a:rPr lang="el-GR" sz="2000" b="0" strike="noStrike" spc="-1">
                <a:solidFill>
                  <a:schemeClr val="dk1"/>
                </a:solidFill>
                <a:latin typeface="Linux Libertine"/>
              </a:rPr>
              <a:t>η «αποκατάσταση» του μύθου: η απάλειψη της διχοτομίας μεταξύ μύθου και Λόγου</a:t>
            </a:r>
            <a:endParaRPr lang="en-GB" sz="2000" b="0" strike="noStrike" spc="-1">
              <a:solidFill>
                <a:srgbClr val="000000"/>
              </a:solidFill>
              <a:latin typeface="Arial"/>
            </a:endParaRPr>
          </a:p>
          <a:p>
            <a:pPr marL="228600" indent="-228600" defTabSz="914400">
              <a:lnSpc>
                <a:spcPct val="90000"/>
              </a:lnSpc>
              <a:spcBef>
                <a:spcPts val="1001"/>
              </a:spcBef>
              <a:buClr>
                <a:srgbClr val="000000"/>
              </a:buClr>
              <a:buFont typeface="Arial"/>
              <a:buChar char="•"/>
            </a:pPr>
            <a:r>
              <a:rPr lang="el-GR" sz="2000" b="0" strike="noStrike" spc="-1">
                <a:solidFill>
                  <a:schemeClr val="dk1"/>
                </a:solidFill>
                <a:latin typeface="Linux Libertine"/>
              </a:rPr>
              <a:t>η «λογική» (και η αλήθεια) του μύθου: ο μύθος και ως «Λόγος» σε συμπληρωματική σχέση: μοντέλα κατανόησης του κόσμου και μέσα κριτικής του σύγχρονου πολιτισμού</a:t>
            </a:r>
            <a:endParaRPr lang="en-GB" sz="2000" b="0" strike="noStrike" spc="-1">
              <a:solidFill>
                <a:srgbClr val="000000"/>
              </a:solidFill>
              <a:latin typeface="Arial"/>
            </a:endParaRPr>
          </a:p>
          <a:p>
            <a:pPr marL="228600" indent="-228600" defTabSz="914400">
              <a:lnSpc>
                <a:spcPct val="90000"/>
              </a:lnSpc>
              <a:spcBef>
                <a:spcPts val="1001"/>
              </a:spcBef>
              <a:buClr>
                <a:srgbClr val="000000"/>
              </a:buClr>
              <a:buFont typeface="Arial"/>
              <a:buChar char="•"/>
            </a:pPr>
            <a:r>
              <a:rPr lang="el-GR" sz="2000" b="0" strike="noStrike" spc="-1">
                <a:solidFill>
                  <a:schemeClr val="dk1"/>
                </a:solidFill>
                <a:latin typeface="Linux Libertine"/>
              </a:rPr>
              <a:t>ο μύθος χωρίς άλλο νόημα από τον ίδιο του τον εαυτό (δεν υπάρχει διάκριση μεταξύ σημαίνοντος και σημαινομένου) – οι αλληγορικές ερμηνείες του μύθου (απόπειρες απόδοσης σημαινόντων στο σημαίνον-μύθος) </a:t>
            </a:r>
            <a:endParaRPr lang="en-GB" sz="2000" b="0" strike="noStrike" spc="-1">
              <a:solidFill>
                <a:srgbClr val="000000"/>
              </a:solidFill>
              <a:latin typeface="Arial"/>
            </a:endParaRPr>
          </a:p>
        </p:txBody>
      </p:sp>
      <p:sp>
        <p:nvSpPr>
          <p:cNvPr id="4" name="PlaceHolder 3"/>
          <p:cNvSpPr>
            <a:spLocks noGrp="1"/>
          </p:cNvSpPr>
          <p:nvPr>
            <p:ph type="ftr" idx="4"/>
          </p:nvPr>
        </p:nvSpPr>
        <p:spPr/>
        <p:txBody>
          <a:bodyPr/>
          <a:lstStyle/>
          <a:p>
            <a:r>
              <a:t>Σ. Χρονόπουλος | 2022-2023 | Επανεγγραφές αρχαίων μύθων</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 name="PlaceHolder 1"/>
          <p:cNvSpPr>
            <a:spLocks noGrp="1"/>
          </p:cNvSpPr>
          <p:nvPr>
            <p:ph type="title"/>
          </p:nvPr>
        </p:nvSpPr>
        <p:spPr>
          <a:xfrm>
            <a:off x="838080" y="140760"/>
            <a:ext cx="10514880" cy="889200"/>
          </a:xfrm>
          <a:prstGeom prst="rect">
            <a:avLst/>
          </a:prstGeom>
          <a:noFill/>
          <a:ln w="0">
            <a:noFill/>
          </a:ln>
        </p:spPr>
        <p:txBody>
          <a:bodyPr lIns="91440" tIns="45720" rIns="91440" bIns="45720" anchor="ctr">
            <a:normAutofit/>
          </a:bodyPr>
          <a:lstStyle/>
          <a:p>
            <a:pPr indent="0" algn="ctr" defTabSz="914400">
              <a:lnSpc>
                <a:spcPct val="90000"/>
              </a:lnSpc>
              <a:buNone/>
              <a:tabLst>
                <a:tab pos="0" algn="l"/>
              </a:tabLst>
            </a:pPr>
            <a:r>
              <a:rPr lang="el-GR" sz="3000" b="1" strike="noStrike" spc="-1">
                <a:solidFill>
                  <a:schemeClr val="dk1"/>
                </a:solidFill>
                <a:latin typeface="Linux Libertine"/>
              </a:rPr>
              <a:t>μύθος, γλώσσα και αφήγηση</a:t>
            </a:r>
            <a:endParaRPr lang="en-GB" sz="3000" b="0" strike="noStrike" spc="-1">
              <a:solidFill>
                <a:srgbClr val="000000"/>
              </a:solidFill>
              <a:latin typeface="Arial"/>
            </a:endParaRPr>
          </a:p>
        </p:txBody>
      </p:sp>
      <p:sp>
        <p:nvSpPr>
          <p:cNvPr id="103" name="PlaceHolder 2"/>
          <p:cNvSpPr>
            <a:spLocks noGrp="1"/>
          </p:cNvSpPr>
          <p:nvPr>
            <p:ph/>
          </p:nvPr>
        </p:nvSpPr>
        <p:spPr>
          <a:xfrm>
            <a:off x="838080" y="1378800"/>
            <a:ext cx="10514880" cy="4655520"/>
          </a:xfrm>
          <a:prstGeom prst="rect">
            <a:avLst/>
          </a:prstGeom>
          <a:noFill/>
          <a:ln w="0">
            <a:noFill/>
          </a:ln>
        </p:spPr>
        <p:txBody>
          <a:bodyPr lIns="91440" tIns="45720" rIns="91440" bIns="45720" anchor="t">
            <a:noAutofit/>
          </a:bodyPr>
          <a:lstStyle/>
          <a:p>
            <a:pPr marL="228600" indent="-228600" defTabSz="914400">
              <a:lnSpc>
                <a:spcPct val="90000"/>
              </a:lnSpc>
              <a:spcBef>
                <a:spcPts val="1001"/>
              </a:spcBef>
              <a:buClr>
                <a:srgbClr val="000000"/>
              </a:buClr>
              <a:buFont typeface="Arial"/>
              <a:buChar char="•"/>
            </a:pPr>
            <a:r>
              <a:rPr lang="el-GR" sz="2000" b="0" strike="noStrike" spc="-1">
                <a:solidFill>
                  <a:schemeClr val="dk1"/>
                </a:solidFill>
                <a:latin typeface="Linux Libertine"/>
              </a:rPr>
              <a:t>η προνομιακή σχέση λογοτεχνίας και μύθου: ο μύθος πραγματώνεται κάθε φορά εντέλει σε μια λογοτεχνική αφήγηση</a:t>
            </a:r>
            <a:endParaRPr lang="en-GB" sz="2000" b="0" strike="noStrike" spc="-1">
              <a:solidFill>
                <a:srgbClr val="000000"/>
              </a:solidFill>
              <a:latin typeface="Arial"/>
            </a:endParaRPr>
          </a:p>
          <a:p>
            <a:pPr marL="228600" indent="-228600" defTabSz="914400">
              <a:lnSpc>
                <a:spcPct val="90000"/>
              </a:lnSpc>
              <a:spcBef>
                <a:spcPts val="1001"/>
              </a:spcBef>
              <a:buClr>
                <a:srgbClr val="000000"/>
              </a:buClr>
              <a:buFont typeface="Arial"/>
              <a:buChar char="•"/>
            </a:pPr>
            <a:r>
              <a:rPr lang="en-GB" sz="2000" b="0" strike="noStrike" spc="-1">
                <a:solidFill>
                  <a:schemeClr val="dk1"/>
                </a:solidFill>
                <a:latin typeface="Linux Libertine"/>
              </a:rPr>
              <a:t>Ernst Cassirer (</a:t>
            </a:r>
            <a:r>
              <a:rPr lang="el-GR" sz="2000" b="0" i="1" strike="noStrike" spc="-1">
                <a:solidFill>
                  <a:schemeClr val="dk1"/>
                </a:solidFill>
                <a:latin typeface="Linux Libertine"/>
              </a:rPr>
              <a:t>Φιλοσοφία των Συμβολικών Μορφών,</a:t>
            </a:r>
            <a:r>
              <a:rPr lang="el-GR" sz="2000" b="0" strike="noStrike" spc="-1">
                <a:solidFill>
                  <a:schemeClr val="dk1"/>
                </a:solidFill>
                <a:latin typeface="Linux Libertine"/>
              </a:rPr>
              <a:t> 1923—1929</a:t>
            </a:r>
            <a:r>
              <a:rPr lang="en-GB" sz="2000" b="0" strike="noStrike" spc="-1">
                <a:solidFill>
                  <a:schemeClr val="dk1"/>
                </a:solidFill>
                <a:latin typeface="Linux Libertine"/>
              </a:rPr>
              <a:t>)</a:t>
            </a:r>
            <a:r>
              <a:rPr lang="el-GR" sz="2000" b="0" strike="noStrike" spc="-1">
                <a:solidFill>
                  <a:schemeClr val="dk1"/>
                </a:solidFill>
                <a:latin typeface="Linux Libertine"/>
              </a:rPr>
              <a:t>: </a:t>
            </a:r>
            <a:endParaRPr lang="en-GB" sz="2000" b="0" strike="noStrike" spc="-1">
              <a:solidFill>
                <a:srgbClr val="000000"/>
              </a:solidFill>
              <a:latin typeface="Arial"/>
            </a:endParaRPr>
          </a:p>
          <a:p>
            <a:pPr marL="685800" lvl="1" indent="-228600" defTabSz="914400">
              <a:lnSpc>
                <a:spcPct val="90000"/>
              </a:lnSpc>
              <a:spcBef>
                <a:spcPts val="499"/>
              </a:spcBef>
              <a:buClr>
                <a:srgbClr val="000000"/>
              </a:buClr>
              <a:buFont typeface="Arial"/>
              <a:buChar char="•"/>
            </a:pPr>
            <a:r>
              <a:rPr lang="el-GR" sz="2000" b="0" strike="noStrike" spc="-1">
                <a:solidFill>
                  <a:schemeClr val="dk1"/>
                </a:solidFill>
                <a:latin typeface="Linux Libertine"/>
              </a:rPr>
              <a:t>ο μύθος ως «συμβολική μορφή» (διανοητικό περιεχόμενο σημασία + αισθητό σημείο, ένα σταθεροποιητικό μοντέλο που ταξινομεί τον κόσμο καθιστώντας τον προσβατό)</a:t>
            </a:r>
            <a:endParaRPr lang="en-GB" sz="2000" b="0" strike="noStrike" spc="-1">
              <a:solidFill>
                <a:srgbClr val="000000"/>
              </a:solidFill>
              <a:latin typeface="Arial"/>
            </a:endParaRPr>
          </a:p>
          <a:p>
            <a:pPr marL="685800" lvl="1" indent="-228600" defTabSz="914400">
              <a:lnSpc>
                <a:spcPct val="90000"/>
              </a:lnSpc>
              <a:spcBef>
                <a:spcPts val="499"/>
              </a:spcBef>
              <a:buClr>
                <a:srgbClr val="000000"/>
              </a:buClr>
              <a:buFont typeface="Arial"/>
              <a:buChar char="•"/>
            </a:pPr>
            <a:r>
              <a:rPr lang="el-GR" sz="2000" b="0" strike="noStrike" spc="-1">
                <a:solidFill>
                  <a:schemeClr val="dk1"/>
                </a:solidFill>
                <a:latin typeface="Linux Libertine"/>
              </a:rPr>
              <a:t>ομοιότητες (και όχι ταύτιση) μεταξύ μύθου (προσημειωτικό σύστημα) και γλώσσας (σημειωτικό σύστημα με διάκριση σημαίνοντος και σημαινομένου): ο μύθος, διαφορετικά από ό,τι η γλώσσα, δεν αναπαριστά, δεν σημαίνει, αλλά αναφέρεται αποκλειστικά στον εαυτό του</a:t>
            </a:r>
            <a:endParaRPr lang="en-GB" sz="2000" b="0" strike="noStrike" spc="-1">
              <a:solidFill>
                <a:srgbClr val="000000"/>
              </a:solidFill>
              <a:latin typeface="Arial"/>
            </a:endParaRPr>
          </a:p>
          <a:p>
            <a:pPr marL="228600" indent="-228600" defTabSz="914400">
              <a:lnSpc>
                <a:spcPct val="90000"/>
              </a:lnSpc>
              <a:spcBef>
                <a:spcPts val="1001"/>
              </a:spcBef>
              <a:buClr>
                <a:srgbClr val="000000"/>
              </a:buClr>
              <a:buFont typeface="Arial"/>
              <a:buChar char="•"/>
            </a:pPr>
            <a:r>
              <a:rPr lang="en-GB" sz="2000" b="0" strike="noStrike" spc="-1">
                <a:solidFill>
                  <a:schemeClr val="dk1"/>
                </a:solidFill>
                <a:latin typeface="Linux Libertine"/>
              </a:rPr>
              <a:t>Hans Blumenberg (</a:t>
            </a:r>
            <a:r>
              <a:rPr lang="el-GR" sz="2000" b="0" i="1" strike="noStrike" spc="-1">
                <a:solidFill>
                  <a:schemeClr val="dk1"/>
                </a:solidFill>
                <a:latin typeface="Linux Libertine"/>
              </a:rPr>
              <a:t>Εργασία πάνω στον μύθο,</a:t>
            </a:r>
            <a:r>
              <a:rPr lang="el-GR" sz="2000" b="0" strike="noStrike" spc="-1">
                <a:solidFill>
                  <a:schemeClr val="dk1"/>
                </a:solidFill>
                <a:latin typeface="Linux Libertine"/>
              </a:rPr>
              <a:t> 1979): ο μύθος ως απάντηση στον «φοβερό» κόσμο· κατασκευάζει έναν ορίζοντα, καθορίζει πλαίσιο δράσης, μορφοποιεί την αντίληψη· ο μύθος ονομάζει, εξιστορεί και αφηγείται τον κόσμο</a:t>
            </a:r>
            <a:endParaRPr lang="en-GB" sz="2000" b="0" strike="noStrike" spc="-1">
              <a:solidFill>
                <a:srgbClr val="000000"/>
              </a:solidFill>
              <a:latin typeface="Arial"/>
            </a:endParaRPr>
          </a:p>
        </p:txBody>
      </p:sp>
      <p:sp>
        <p:nvSpPr>
          <p:cNvPr id="4" name="PlaceHolder 3"/>
          <p:cNvSpPr>
            <a:spLocks noGrp="1"/>
          </p:cNvSpPr>
          <p:nvPr>
            <p:ph type="ftr" idx="4"/>
          </p:nvPr>
        </p:nvSpPr>
        <p:spPr/>
        <p:txBody>
          <a:bodyPr/>
          <a:lstStyle/>
          <a:p>
            <a:r>
              <a:t>Σ. Χρονόπουλος | 2022-2023 | Επανεγγραφές αρχαίων μύθων</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 name="PlaceHolder 1"/>
          <p:cNvSpPr>
            <a:spLocks noGrp="1"/>
          </p:cNvSpPr>
          <p:nvPr>
            <p:ph type="title"/>
          </p:nvPr>
        </p:nvSpPr>
        <p:spPr>
          <a:xfrm>
            <a:off x="838080" y="140760"/>
            <a:ext cx="10514880" cy="889200"/>
          </a:xfrm>
          <a:prstGeom prst="rect">
            <a:avLst/>
          </a:prstGeom>
          <a:noFill/>
          <a:ln w="0">
            <a:noFill/>
          </a:ln>
        </p:spPr>
        <p:txBody>
          <a:bodyPr lIns="91440" tIns="45720" rIns="91440" bIns="45720" anchor="ctr">
            <a:normAutofit/>
          </a:bodyPr>
          <a:lstStyle/>
          <a:p>
            <a:pPr indent="0" algn="ctr" defTabSz="914400">
              <a:lnSpc>
                <a:spcPct val="90000"/>
              </a:lnSpc>
              <a:buNone/>
              <a:tabLst>
                <a:tab pos="0" algn="l"/>
              </a:tabLst>
            </a:pPr>
            <a:r>
              <a:rPr lang="el-GR" sz="3000" b="1" strike="noStrike" spc="-1">
                <a:solidFill>
                  <a:schemeClr val="dk1"/>
                </a:solidFill>
                <a:latin typeface="Linux Libertine"/>
              </a:rPr>
              <a:t>η εργασία πάνω στον μύθο</a:t>
            </a:r>
            <a:endParaRPr lang="en-GB" sz="3000" b="0" strike="noStrike" spc="-1">
              <a:solidFill>
                <a:srgbClr val="000000"/>
              </a:solidFill>
              <a:latin typeface="Arial"/>
            </a:endParaRPr>
          </a:p>
        </p:txBody>
      </p:sp>
      <p:sp>
        <p:nvSpPr>
          <p:cNvPr id="107" name="PlaceHolder 2"/>
          <p:cNvSpPr>
            <a:spLocks noGrp="1"/>
          </p:cNvSpPr>
          <p:nvPr>
            <p:ph/>
          </p:nvPr>
        </p:nvSpPr>
        <p:spPr>
          <a:xfrm>
            <a:off x="838080" y="1378800"/>
            <a:ext cx="10514880" cy="4655520"/>
          </a:xfrm>
          <a:prstGeom prst="rect">
            <a:avLst/>
          </a:prstGeom>
          <a:noFill/>
          <a:ln w="0">
            <a:noFill/>
          </a:ln>
        </p:spPr>
        <p:txBody>
          <a:bodyPr lIns="91440" tIns="45720" rIns="91440" bIns="45720" anchor="t">
            <a:noAutofit/>
          </a:bodyPr>
          <a:lstStyle/>
          <a:p>
            <a:pPr marL="228600" indent="-228600" defTabSz="914400">
              <a:lnSpc>
                <a:spcPct val="90000"/>
              </a:lnSpc>
              <a:spcBef>
                <a:spcPts val="1001"/>
              </a:spcBef>
              <a:buClr>
                <a:srgbClr val="000000"/>
              </a:buClr>
              <a:buFont typeface="Arial"/>
              <a:buChar char="•"/>
            </a:pPr>
            <a:r>
              <a:rPr lang="el-GR" sz="2000" b="0" strike="noStrike" spc="-1">
                <a:solidFill>
                  <a:schemeClr val="dk1"/>
                </a:solidFill>
                <a:latin typeface="Linux Libertine"/>
              </a:rPr>
              <a:t>ο μύθος: ένα διαρκώς διαστελλόμενο πεδίο, με επαναλήψεις, διαφορές, μετατοπίσεις, αρνήσεις, και επιστροφές – ένα «φαινόμενο που υφίσταται μόνο στον βαθμό που (επαν)ενεργοποιείται, πάντοτε </a:t>
            </a:r>
            <a:r>
              <a:rPr lang="en-GB" sz="2000" b="0" strike="noStrike" spc="-1">
                <a:solidFill>
                  <a:schemeClr val="dk1"/>
                </a:solidFill>
                <a:latin typeface="Linux Libertine"/>
              </a:rPr>
              <a:t>“</a:t>
            </a:r>
            <a:r>
              <a:rPr lang="el-GR" sz="2000" b="0" strike="noStrike" spc="-1">
                <a:solidFill>
                  <a:schemeClr val="dk1"/>
                </a:solidFill>
                <a:latin typeface="Linux Libertine"/>
              </a:rPr>
              <a:t>εδώ – τώρα</a:t>
            </a:r>
            <a:r>
              <a:rPr lang="en-GB" sz="2000" b="0" strike="noStrike" spc="-1">
                <a:solidFill>
                  <a:schemeClr val="dk1"/>
                </a:solidFill>
                <a:latin typeface="Linux Libertine"/>
              </a:rPr>
              <a:t>”</a:t>
            </a:r>
            <a:r>
              <a:rPr lang="el-GR" sz="2000" b="0" strike="noStrike" spc="-1">
                <a:solidFill>
                  <a:schemeClr val="dk1"/>
                </a:solidFill>
                <a:latin typeface="Linux Libertine"/>
              </a:rPr>
              <a:t>» (Οικονόμου, 33)</a:t>
            </a:r>
            <a:endParaRPr lang="en-GB" sz="2000" b="0" strike="noStrike" spc="-1">
              <a:solidFill>
                <a:srgbClr val="000000"/>
              </a:solidFill>
              <a:latin typeface="Arial"/>
            </a:endParaRPr>
          </a:p>
          <a:p>
            <a:pPr marL="228600" indent="-228600" defTabSz="914400">
              <a:lnSpc>
                <a:spcPct val="90000"/>
              </a:lnSpc>
              <a:spcBef>
                <a:spcPts val="1001"/>
              </a:spcBef>
              <a:buClr>
                <a:srgbClr val="000000"/>
              </a:buClr>
              <a:buFont typeface="Arial"/>
              <a:buChar char="•"/>
            </a:pPr>
            <a:r>
              <a:rPr lang="en-GB" sz="2000" b="0" strike="noStrike" spc="-1">
                <a:solidFill>
                  <a:schemeClr val="dk1"/>
                </a:solidFill>
                <a:latin typeface="Linux Libertine"/>
              </a:rPr>
              <a:t>C. L</a:t>
            </a:r>
            <a:r>
              <a:rPr lang="de-DE" sz="2000" b="0" strike="noStrike" spc="-1">
                <a:solidFill>
                  <a:schemeClr val="dk1"/>
                </a:solidFill>
                <a:latin typeface="Linux Libertine"/>
              </a:rPr>
              <a:t>évi-Strauss</a:t>
            </a:r>
            <a:r>
              <a:rPr lang="el-GR" sz="2000" b="0" strike="noStrike" spc="-1">
                <a:solidFill>
                  <a:schemeClr val="dk1"/>
                </a:solidFill>
                <a:latin typeface="Linux Libertine"/>
              </a:rPr>
              <a:t>: επανάληψη και διαφορά, επαναφορά και απόκλιση: ο συνδυασμός μεταξύ ενός πολύ σταθερού και ανθεκτικού πυρήνα (μυθήματα και γραμματική του μύθου) και ενός «συστήματος μετασχηματισμού του μύθου» </a:t>
            </a:r>
            <a:r>
              <a:rPr lang="el-GR" sz="2000" b="0" strike="noStrike" spc="-1">
                <a:solidFill>
                  <a:schemeClr val="dk1"/>
                </a:solidFill>
                <a:latin typeface="Wingdings"/>
              </a:rPr>
              <a:t></a:t>
            </a:r>
            <a:r>
              <a:rPr lang="el-GR" sz="2000" b="0" strike="noStrike" spc="-1">
                <a:solidFill>
                  <a:schemeClr val="dk1"/>
                </a:solidFill>
                <a:latin typeface="Linux Libertine"/>
              </a:rPr>
              <a:t> </a:t>
            </a:r>
            <a:r>
              <a:rPr lang="en-GB" sz="2000" b="0" strike="noStrike" spc="-1">
                <a:solidFill>
                  <a:schemeClr val="dk1"/>
                </a:solidFill>
                <a:latin typeface="Linux Libertine"/>
              </a:rPr>
              <a:t>“bricolage”</a:t>
            </a:r>
            <a:r>
              <a:rPr lang="el-GR" sz="2000" b="0" strike="noStrike" spc="-1">
                <a:solidFill>
                  <a:schemeClr val="dk1"/>
                </a:solidFill>
                <a:latin typeface="Linux Libertine"/>
              </a:rPr>
              <a:t>, παλιά υλικά εισέρχονται σε νέες σχέσεις και υπηρετούν μια νέα πρόθεση: το σύμπαν του μύθου βρίσκεται σε διαρκή επανακατασκευή, όπου το παλιό πάντα παραμένει σε χρήση</a:t>
            </a:r>
            <a:endParaRPr lang="en-GB" sz="2000" b="0" strike="noStrike" spc="-1">
              <a:solidFill>
                <a:srgbClr val="000000"/>
              </a:solidFill>
              <a:latin typeface="Arial"/>
            </a:endParaRPr>
          </a:p>
          <a:p>
            <a:pPr marL="228600" indent="-228600" defTabSz="914400">
              <a:lnSpc>
                <a:spcPct val="90000"/>
              </a:lnSpc>
              <a:spcBef>
                <a:spcPts val="1001"/>
              </a:spcBef>
              <a:buClr>
                <a:srgbClr val="000000"/>
              </a:buClr>
              <a:buFont typeface="Arial"/>
              <a:buChar char="•"/>
            </a:pPr>
            <a:r>
              <a:rPr lang="el-GR" sz="2000" b="0" strike="noStrike" spc="-1">
                <a:solidFill>
                  <a:schemeClr val="dk1"/>
                </a:solidFill>
                <a:latin typeface="Linux Libertine"/>
              </a:rPr>
              <a:t>η εργασία πάνω στον μύθο προϋποθέτει μια κοινότητα που βρίσκεται εντός μιας κοινή παράδοσης – η εργασία πάνω στον (αρχαίο ελληνικό) μύθο σήμερα δοκιμάζει και ανανεώνει αυτήν την κοινή (;) παράδοση και διερευνά ή και μετακινεί τα όρια της κοινότητας</a:t>
            </a:r>
            <a:endParaRPr lang="en-GB" sz="2000" b="0" strike="noStrike" spc="-1">
              <a:solidFill>
                <a:srgbClr val="000000"/>
              </a:solidFill>
              <a:latin typeface="Arial"/>
            </a:endParaRPr>
          </a:p>
        </p:txBody>
      </p:sp>
      <p:sp>
        <p:nvSpPr>
          <p:cNvPr id="4" name="PlaceHolder 3"/>
          <p:cNvSpPr>
            <a:spLocks noGrp="1"/>
          </p:cNvSpPr>
          <p:nvPr>
            <p:ph type="ftr" idx="4"/>
          </p:nvPr>
        </p:nvSpPr>
        <p:spPr/>
        <p:txBody>
          <a:bodyPr/>
          <a:lstStyle/>
          <a:p>
            <a:r>
              <a:t>Σ. Χρονόπουλος | 2022-2023 | Επανεγγραφές αρχαίων μύθων</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 name="PlaceHolder 1"/>
          <p:cNvSpPr>
            <a:spLocks noGrp="1"/>
          </p:cNvSpPr>
          <p:nvPr>
            <p:ph type="title"/>
          </p:nvPr>
        </p:nvSpPr>
        <p:spPr>
          <a:xfrm>
            <a:off x="838080" y="140760"/>
            <a:ext cx="10514880" cy="889200"/>
          </a:xfrm>
          <a:prstGeom prst="rect">
            <a:avLst/>
          </a:prstGeom>
          <a:noFill/>
          <a:ln w="0">
            <a:noFill/>
          </a:ln>
        </p:spPr>
        <p:txBody>
          <a:bodyPr lIns="91440" tIns="45720" rIns="91440" bIns="45720" anchor="ctr">
            <a:normAutofit/>
          </a:bodyPr>
          <a:lstStyle/>
          <a:p>
            <a:pPr indent="0" algn="ctr" defTabSz="914400">
              <a:lnSpc>
                <a:spcPct val="90000"/>
              </a:lnSpc>
              <a:buNone/>
              <a:tabLst>
                <a:tab pos="0" algn="l"/>
              </a:tabLst>
            </a:pPr>
            <a:r>
              <a:rPr lang="el-GR" sz="3000" b="1" strike="noStrike" spc="-1">
                <a:solidFill>
                  <a:schemeClr val="dk1"/>
                </a:solidFill>
                <a:latin typeface="Linux Libertine"/>
              </a:rPr>
              <a:t>διακειμενικότητα</a:t>
            </a:r>
            <a:endParaRPr lang="en-GB" sz="3000" b="0" strike="noStrike" spc="-1">
              <a:solidFill>
                <a:srgbClr val="000000"/>
              </a:solidFill>
              <a:latin typeface="Arial"/>
            </a:endParaRPr>
          </a:p>
        </p:txBody>
      </p:sp>
      <p:sp>
        <p:nvSpPr>
          <p:cNvPr id="109" name="PlaceHolder 2"/>
          <p:cNvSpPr>
            <a:spLocks noGrp="1"/>
          </p:cNvSpPr>
          <p:nvPr>
            <p:ph/>
          </p:nvPr>
        </p:nvSpPr>
        <p:spPr>
          <a:xfrm>
            <a:off x="838080" y="1190160"/>
            <a:ext cx="10514880" cy="4844160"/>
          </a:xfrm>
          <a:prstGeom prst="rect">
            <a:avLst/>
          </a:prstGeom>
          <a:noFill/>
          <a:ln w="0">
            <a:noFill/>
          </a:ln>
        </p:spPr>
        <p:txBody>
          <a:bodyPr lIns="91440" tIns="45720" rIns="91440" bIns="45720" anchor="t">
            <a:noAutofit/>
          </a:bodyPr>
          <a:lstStyle/>
          <a:p>
            <a:pPr marL="228600" indent="-228600" defTabSz="914400">
              <a:lnSpc>
                <a:spcPct val="90000"/>
              </a:lnSpc>
              <a:spcBef>
                <a:spcPts val="1001"/>
              </a:spcBef>
              <a:buClr>
                <a:srgbClr val="000000"/>
              </a:buClr>
              <a:buFont typeface="Arial"/>
              <a:buChar char="•"/>
            </a:pPr>
            <a:r>
              <a:rPr lang="el-GR" sz="1800" b="0" strike="noStrike" spc="-1">
                <a:solidFill>
                  <a:schemeClr val="dk1"/>
                </a:solidFill>
                <a:latin typeface="Linux Libertine"/>
              </a:rPr>
              <a:t>οι διευρυμένοι ορισμοί της διακειμενικότητας:</a:t>
            </a:r>
            <a:endParaRPr lang="en-GB" sz="1800" b="0" strike="noStrike" spc="-1">
              <a:solidFill>
                <a:srgbClr val="000000"/>
              </a:solidFill>
              <a:latin typeface="Arial"/>
            </a:endParaRPr>
          </a:p>
          <a:p>
            <a:pPr marL="685800" lvl="1" indent="-228600" defTabSz="914400">
              <a:lnSpc>
                <a:spcPct val="90000"/>
              </a:lnSpc>
              <a:spcBef>
                <a:spcPts val="499"/>
              </a:spcBef>
              <a:buClr>
                <a:srgbClr val="000000"/>
              </a:buClr>
              <a:buFont typeface="Arial"/>
              <a:buChar char="•"/>
            </a:pPr>
            <a:r>
              <a:rPr lang="el-GR" sz="1800" b="0" strike="noStrike" spc="-1">
                <a:solidFill>
                  <a:schemeClr val="dk1"/>
                </a:solidFill>
                <a:latin typeface="Linux Libertine"/>
              </a:rPr>
              <a:t>ο πρώτος ορισμός της </a:t>
            </a:r>
            <a:r>
              <a:rPr lang="en-GB" sz="1800" b="0" strike="noStrike" spc="-1">
                <a:solidFill>
                  <a:schemeClr val="dk1"/>
                </a:solidFill>
                <a:latin typeface="Linux Libertine"/>
              </a:rPr>
              <a:t>J. Kristeva </a:t>
            </a:r>
            <a:r>
              <a:rPr lang="el-GR" sz="1800" b="0" strike="noStrike" spc="-1">
                <a:solidFill>
                  <a:schemeClr val="dk1"/>
                </a:solidFill>
                <a:latin typeface="Linux Libertine"/>
              </a:rPr>
              <a:t>για τη διακειμενικότητα ως μελέτης του «πώς ένα κείμενο </a:t>
            </a:r>
            <a:r>
              <a:rPr lang="el-GR" sz="1800" b="0" i="1" strike="noStrike" spc="-1">
                <a:solidFill>
                  <a:schemeClr val="dk1"/>
                </a:solidFill>
                <a:latin typeface="Linux Libertine"/>
              </a:rPr>
              <a:t>διαβάζει</a:t>
            </a:r>
            <a:r>
              <a:rPr lang="el-GR" sz="1800" b="0" strike="noStrike" spc="-1">
                <a:solidFill>
                  <a:schemeClr val="dk1"/>
                </a:solidFill>
                <a:latin typeface="Linux Libertine"/>
              </a:rPr>
              <a:t> μια ιστορία και πώς </a:t>
            </a:r>
            <a:r>
              <a:rPr lang="el-GR" sz="1800" b="0" i="1" strike="noStrike" spc="-1">
                <a:solidFill>
                  <a:schemeClr val="dk1"/>
                </a:solidFill>
                <a:latin typeface="Linux Libertine"/>
              </a:rPr>
              <a:t>διαβάζει </a:t>
            </a:r>
            <a:r>
              <a:rPr lang="el-GR" sz="1800" b="0" strike="noStrike" spc="-1">
                <a:solidFill>
                  <a:schemeClr val="dk1"/>
                </a:solidFill>
                <a:latin typeface="Linux Libertine"/>
              </a:rPr>
              <a:t>τον εαυτό του μέσα σε αυτήν»</a:t>
            </a:r>
            <a:endParaRPr lang="en-GB" sz="1800" b="0" strike="noStrike" spc="-1">
              <a:solidFill>
                <a:srgbClr val="000000"/>
              </a:solidFill>
              <a:latin typeface="Arial"/>
            </a:endParaRPr>
          </a:p>
          <a:p>
            <a:pPr marL="685800" lvl="1" indent="-228600" defTabSz="914400">
              <a:lnSpc>
                <a:spcPct val="90000"/>
              </a:lnSpc>
              <a:spcBef>
                <a:spcPts val="499"/>
              </a:spcBef>
              <a:buClr>
                <a:srgbClr val="000000"/>
              </a:buClr>
              <a:buFont typeface="Arial"/>
              <a:buChar char="•"/>
            </a:pPr>
            <a:r>
              <a:rPr lang="el-GR" sz="1800" b="0" strike="noStrike" spc="-1">
                <a:solidFill>
                  <a:schemeClr val="dk1"/>
                </a:solidFill>
                <a:latin typeface="Linux Libertine"/>
              </a:rPr>
              <a:t>γραφή (δημιουργία κειμένου) &amp; ανάγνωση: η διακειμενικότητα (η γραφή κειμένου ως ανάγνωση άλλων κειμένων) ως προϋπόθεση της κειμενικότητας</a:t>
            </a:r>
            <a:endParaRPr lang="en-GB" sz="1800" b="0" strike="noStrike" spc="-1">
              <a:solidFill>
                <a:srgbClr val="000000"/>
              </a:solidFill>
              <a:latin typeface="Arial"/>
            </a:endParaRPr>
          </a:p>
          <a:p>
            <a:pPr marL="685800" lvl="1" indent="-228600" defTabSz="914400">
              <a:lnSpc>
                <a:spcPct val="90000"/>
              </a:lnSpc>
              <a:spcBef>
                <a:spcPts val="499"/>
              </a:spcBef>
              <a:buClr>
                <a:srgbClr val="000000"/>
              </a:buClr>
              <a:buFont typeface="Arial"/>
              <a:buChar char="•"/>
            </a:pPr>
            <a:r>
              <a:rPr lang="el-GR" sz="1800" b="0" strike="noStrike" spc="-1">
                <a:solidFill>
                  <a:schemeClr val="dk1"/>
                </a:solidFill>
                <a:latin typeface="Linux Libertine"/>
              </a:rPr>
              <a:t>σύνδεση διαφόρων τύπων λόγου σε ένα δίκτυο που δημιουργεί έναν τοπολογικό χώρο (από τη θεωρία των συνόλων</a:t>
            </a:r>
            <a:r>
              <a:rPr lang="en-GB" sz="1800" b="0" strike="noStrike" spc="-1">
                <a:solidFill>
                  <a:schemeClr val="dk1"/>
                </a:solidFill>
                <a:latin typeface="Linux Libertine"/>
              </a:rPr>
              <a:t>: </a:t>
            </a:r>
            <a:r>
              <a:rPr lang="el-GR" sz="1800" b="0" strike="noStrike" spc="-1">
                <a:solidFill>
                  <a:schemeClr val="dk1"/>
                </a:solidFill>
                <a:latin typeface="Linux Libertine"/>
              </a:rPr>
              <a:t>σύνολο σημείων εντός ενός γεωμετρικού χώρου με μια τοπολογική δομή, ένα σύνολο γειτόνων κάθε σημείου· η εγγύτητα κάθε σημείου με τους γείτονές του ορίζεται από ένα σύνολο αξιωμάτων)</a:t>
            </a:r>
            <a:endParaRPr lang="en-GB" sz="1800" b="0" strike="noStrike" spc="-1">
              <a:solidFill>
                <a:srgbClr val="000000"/>
              </a:solidFill>
              <a:latin typeface="Arial"/>
            </a:endParaRPr>
          </a:p>
          <a:p>
            <a:pPr marL="685800" lvl="1" indent="-228600" defTabSz="914400">
              <a:lnSpc>
                <a:spcPct val="90000"/>
              </a:lnSpc>
              <a:spcBef>
                <a:spcPts val="499"/>
              </a:spcBef>
              <a:buClr>
                <a:srgbClr val="000000"/>
              </a:buClr>
              <a:buFont typeface="Arial"/>
              <a:buChar char="•"/>
            </a:pPr>
            <a:r>
              <a:rPr lang="el-GR" sz="1800" b="0" strike="noStrike" spc="-1">
                <a:solidFill>
                  <a:schemeClr val="dk1"/>
                </a:solidFill>
                <a:latin typeface="Linux Libertine"/>
              </a:rPr>
              <a:t>η «εργασία πάνω στον μύθο» </a:t>
            </a:r>
            <a:r>
              <a:rPr lang="de-DE" sz="1800" b="0" strike="noStrike" spc="-1">
                <a:solidFill>
                  <a:schemeClr val="dk1"/>
                </a:solidFill>
                <a:latin typeface="Linux Libertine"/>
              </a:rPr>
              <a:t>~ </a:t>
            </a:r>
            <a:r>
              <a:rPr lang="el-GR" sz="1800" b="0" strike="noStrike" spc="-1">
                <a:solidFill>
                  <a:schemeClr val="dk1"/>
                </a:solidFill>
                <a:latin typeface="Linux Libertine"/>
              </a:rPr>
              <a:t>μια «φυγόκεντρη διακειμενικότητα» (Οικονόμου, 42)</a:t>
            </a:r>
            <a:endParaRPr lang="en-GB" sz="1800" b="0" strike="noStrike" spc="-1">
              <a:solidFill>
                <a:srgbClr val="000000"/>
              </a:solidFill>
              <a:latin typeface="Arial"/>
            </a:endParaRPr>
          </a:p>
          <a:p>
            <a:pPr marL="228600" indent="-228600" defTabSz="914400">
              <a:lnSpc>
                <a:spcPct val="90000"/>
              </a:lnSpc>
              <a:spcBef>
                <a:spcPts val="1001"/>
              </a:spcBef>
              <a:buClr>
                <a:srgbClr val="000000"/>
              </a:buClr>
              <a:buFont typeface="Arial"/>
              <a:buChar char="•"/>
            </a:pPr>
            <a:r>
              <a:rPr lang="el-GR" sz="1800" b="0" strike="noStrike" spc="-1">
                <a:solidFill>
                  <a:schemeClr val="dk1"/>
                </a:solidFill>
                <a:latin typeface="Linux Libertine"/>
              </a:rPr>
              <a:t>οι περιορισμένοι ορισμοί της διακειμενικότητα:</a:t>
            </a:r>
            <a:endParaRPr lang="en-GB" sz="1800" b="0" strike="noStrike" spc="-1">
              <a:solidFill>
                <a:srgbClr val="000000"/>
              </a:solidFill>
              <a:latin typeface="Arial"/>
            </a:endParaRPr>
          </a:p>
          <a:p>
            <a:pPr marL="685800" lvl="1" indent="-228600" defTabSz="914400">
              <a:lnSpc>
                <a:spcPct val="90000"/>
              </a:lnSpc>
              <a:spcBef>
                <a:spcPts val="499"/>
              </a:spcBef>
              <a:buClr>
                <a:srgbClr val="000000"/>
              </a:buClr>
              <a:buFont typeface="Arial"/>
              <a:buChar char="•"/>
            </a:pPr>
            <a:r>
              <a:rPr lang="el-GR" sz="1800" b="0" strike="noStrike" spc="-1">
                <a:solidFill>
                  <a:schemeClr val="dk1"/>
                </a:solidFill>
                <a:latin typeface="Linux Libertine"/>
              </a:rPr>
              <a:t>το κείμενο ως οριοθέτηση σε αντίθεση με τον περίπλοκο και ανοικτό χαρακτήρα του «πραγματικού», δομεί ένα νοηματικό πεδίο και η διακειμενικότητα αποτελεί μέρος της ταυτότητάς του</a:t>
            </a:r>
            <a:endParaRPr lang="en-GB" sz="1800" b="0" strike="noStrike" spc="-1">
              <a:solidFill>
                <a:srgbClr val="000000"/>
              </a:solidFill>
              <a:latin typeface="Arial"/>
            </a:endParaRPr>
          </a:p>
          <a:p>
            <a:pPr marL="685800" lvl="1" indent="-228600" defTabSz="914400">
              <a:lnSpc>
                <a:spcPct val="90000"/>
              </a:lnSpc>
              <a:spcBef>
                <a:spcPts val="499"/>
              </a:spcBef>
              <a:buClr>
                <a:srgbClr val="000000"/>
              </a:buClr>
              <a:buFont typeface="Arial"/>
              <a:buChar char="•"/>
            </a:pPr>
            <a:r>
              <a:rPr lang="el-GR" sz="1800" b="0" strike="noStrike" spc="-1">
                <a:solidFill>
                  <a:schemeClr val="dk1"/>
                </a:solidFill>
                <a:latin typeface="Linux Libertine"/>
              </a:rPr>
              <a:t>διαδικασίες δημιουργίας και πρόσληψης: η διακειμενικότητα προϋποθέτει την κατανόηση του κειμένου ως διαφοροποιημένης και ιστορικής δομής</a:t>
            </a:r>
            <a:endParaRPr lang="en-GB" sz="1800" b="0" strike="noStrike" spc="-1">
              <a:solidFill>
                <a:srgbClr val="000000"/>
              </a:solidFill>
              <a:latin typeface="Arial"/>
            </a:endParaRPr>
          </a:p>
          <a:p>
            <a:pPr marL="685800" lvl="1" indent="-228600" defTabSz="914400">
              <a:lnSpc>
                <a:spcPct val="90000"/>
              </a:lnSpc>
              <a:spcBef>
                <a:spcPts val="499"/>
              </a:spcBef>
              <a:buClr>
                <a:srgbClr val="000000"/>
              </a:buClr>
              <a:buFont typeface="Arial"/>
              <a:buChar char="•"/>
            </a:pPr>
            <a:r>
              <a:rPr lang="el-GR" sz="1800" b="0" strike="noStrike" spc="-1">
                <a:solidFill>
                  <a:schemeClr val="dk1"/>
                </a:solidFill>
                <a:latin typeface="Linux Libertine"/>
              </a:rPr>
              <a:t>τυποποίηση και ερμηνεία: αναζήτηση συγκεκριμένων σχέσεων, ταξινομημένων σε τύπους, μεταξύ κειμένων  </a:t>
            </a:r>
            <a:endParaRPr lang="en-GB" sz="1800" b="0" strike="noStrike" spc="-1">
              <a:solidFill>
                <a:srgbClr val="000000"/>
              </a:solidFill>
              <a:latin typeface="Arial"/>
            </a:endParaRPr>
          </a:p>
        </p:txBody>
      </p:sp>
      <p:sp>
        <p:nvSpPr>
          <p:cNvPr id="4" name="PlaceHolder 3"/>
          <p:cNvSpPr>
            <a:spLocks noGrp="1"/>
          </p:cNvSpPr>
          <p:nvPr>
            <p:ph type="ftr" idx="4"/>
          </p:nvPr>
        </p:nvSpPr>
        <p:spPr/>
        <p:txBody>
          <a:bodyPr/>
          <a:lstStyle/>
          <a:p>
            <a:r>
              <a:t>Σ. Χρονόπουλος | 2022-2023 | Επανεγγραφές αρχαίων μύθων</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 name="PlaceHolder 1"/>
          <p:cNvSpPr>
            <a:spLocks noGrp="1"/>
          </p:cNvSpPr>
          <p:nvPr>
            <p:ph type="title"/>
          </p:nvPr>
        </p:nvSpPr>
        <p:spPr>
          <a:xfrm>
            <a:off x="838080" y="140760"/>
            <a:ext cx="10514880" cy="889200"/>
          </a:xfrm>
          <a:prstGeom prst="rect">
            <a:avLst/>
          </a:prstGeom>
          <a:noFill/>
          <a:ln w="0">
            <a:noFill/>
          </a:ln>
        </p:spPr>
        <p:txBody>
          <a:bodyPr lIns="91440" tIns="45720" rIns="91440" bIns="45720" anchor="ctr">
            <a:normAutofit/>
          </a:bodyPr>
          <a:lstStyle/>
          <a:p>
            <a:pPr indent="0" algn="ctr" defTabSz="914400">
              <a:lnSpc>
                <a:spcPct val="90000"/>
              </a:lnSpc>
              <a:buNone/>
              <a:tabLst>
                <a:tab pos="0" algn="l"/>
              </a:tabLst>
            </a:pPr>
            <a:r>
              <a:rPr lang="el-GR" sz="3000" b="1" strike="noStrike" spc="-1">
                <a:solidFill>
                  <a:schemeClr val="dk1"/>
                </a:solidFill>
                <a:latin typeface="Linux Libertine"/>
              </a:rPr>
              <a:t>μύθος και διακειμενικότητα</a:t>
            </a:r>
            <a:endParaRPr lang="en-GB" sz="3000" b="0" strike="noStrike" spc="-1">
              <a:solidFill>
                <a:srgbClr val="000000"/>
              </a:solidFill>
              <a:latin typeface="Arial"/>
            </a:endParaRPr>
          </a:p>
        </p:txBody>
      </p:sp>
      <p:sp>
        <p:nvSpPr>
          <p:cNvPr id="111" name="PlaceHolder 2"/>
          <p:cNvSpPr>
            <a:spLocks noGrp="1"/>
          </p:cNvSpPr>
          <p:nvPr>
            <p:ph/>
          </p:nvPr>
        </p:nvSpPr>
        <p:spPr>
          <a:xfrm>
            <a:off x="838080" y="1378800"/>
            <a:ext cx="10514880" cy="4655520"/>
          </a:xfrm>
          <a:prstGeom prst="rect">
            <a:avLst/>
          </a:prstGeom>
          <a:noFill/>
          <a:ln w="0">
            <a:noFill/>
          </a:ln>
        </p:spPr>
        <p:txBody>
          <a:bodyPr lIns="91440" tIns="45720" rIns="91440" bIns="45720" anchor="t">
            <a:noAutofit/>
          </a:bodyPr>
          <a:lstStyle/>
          <a:p>
            <a:pPr marL="228600" indent="-228600" defTabSz="914400">
              <a:lnSpc>
                <a:spcPct val="90000"/>
              </a:lnSpc>
              <a:spcBef>
                <a:spcPts val="1001"/>
              </a:spcBef>
              <a:buClr>
                <a:srgbClr val="000000"/>
              </a:buClr>
              <a:buFont typeface="Arial"/>
              <a:buChar char="•"/>
            </a:pPr>
            <a:r>
              <a:rPr lang="el-GR" sz="2000" b="0" strike="noStrike" spc="-1">
                <a:solidFill>
                  <a:schemeClr val="dk1"/>
                </a:solidFill>
                <a:latin typeface="Linux Libertine"/>
              </a:rPr>
              <a:t>περιορισμένη διακειμενικότητα:</a:t>
            </a:r>
            <a:endParaRPr lang="en-GB" sz="2000" b="0" strike="noStrike" spc="-1">
              <a:solidFill>
                <a:srgbClr val="000000"/>
              </a:solidFill>
              <a:latin typeface="Arial"/>
            </a:endParaRPr>
          </a:p>
          <a:p>
            <a:pPr marL="685800" lvl="1" indent="-228600" defTabSz="914400">
              <a:lnSpc>
                <a:spcPct val="90000"/>
              </a:lnSpc>
              <a:spcBef>
                <a:spcPts val="499"/>
              </a:spcBef>
              <a:buClr>
                <a:srgbClr val="000000"/>
              </a:buClr>
              <a:buFont typeface="Arial"/>
              <a:buChar char="•"/>
            </a:pPr>
            <a:r>
              <a:rPr lang="el-GR" sz="2000" b="0" strike="noStrike" spc="-1">
                <a:solidFill>
                  <a:schemeClr val="dk1"/>
                </a:solidFill>
                <a:latin typeface="Linux Libertine"/>
              </a:rPr>
              <a:t>η εργασία πάνω στον μύθο: σημάνσεις (τίτλοι, ονόματα, τόποι) που ανακαλούν τη γνώση για έναν μύθο, μία η περισσότερες μορφές του </a:t>
            </a:r>
            <a:r>
              <a:rPr lang="el-GR" sz="2000" b="0" strike="noStrike" spc="-1">
                <a:solidFill>
                  <a:schemeClr val="dk1"/>
                </a:solidFill>
                <a:latin typeface="Wingdings"/>
              </a:rPr>
              <a:t></a:t>
            </a:r>
            <a:r>
              <a:rPr lang="el-GR" sz="2000" b="0" strike="noStrike" spc="-1">
                <a:solidFill>
                  <a:schemeClr val="dk1"/>
                </a:solidFill>
                <a:latin typeface="Linux Libertine"/>
              </a:rPr>
              <a:t> εκκινούν μια ιδιαίτερη στάση πρόσληψης ενός κειμένου η οποία βασίζεται στο «πεδίο του μύθου»</a:t>
            </a:r>
            <a:endParaRPr lang="en-GB" sz="2000" b="0" strike="noStrike" spc="-1">
              <a:solidFill>
                <a:srgbClr val="000000"/>
              </a:solidFill>
              <a:latin typeface="Arial"/>
            </a:endParaRPr>
          </a:p>
          <a:p>
            <a:pPr marL="685800" lvl="1" indent="-228600" defTabSz="914400">
              <a:lnSpc>
                <a:spcPct val="90000"/>
              </a:lnSpc>
              <a:spcBef>
                <a:spcPts val="499"/>
              </a:spcBef>
              <a:buClr>
                <a:srgbClr val="000000"/>
              </a:buClr>
              <a:buFont typeface="Arial"/>
              <a:buChar char="•"/>
            </a:pPr>
            <a:r>
              <a:rPr lang="el-GR" sz="2000" b="0" strike="noStrike" spc="-1">
                <a:solidFill>
                  <a:schemeClr val="dk1"/>
                </a:solidFill>
                <a:latin typeface="Linux Libertine"/>
              </a:rPr>
              <a:t>το πεδίο ενός μύθου: οι προϋπάρχουσες αφηγήσεις και λόγοι για έναν μύθο (όλες/όλοι;)</a:t>
            </a:r>
            <a:endParaRPr lang="en-GB" sz="2000" b="0" strike="noStrike" spc="-1">
              <a:solidFill>
                <a:srgbClr val="000000"/>
              </a:solidFill>
              <a:latin typeface="Arial"/>
            </a:endParaRPr>
          </a:p>
          <a:p>
            <a:pPr marL="685800" lvl="1" indent="-228600" defTabSz="914400">
              <a:lnSpc>
                <a:spcPct val="90000"/>
              </a:lnSpc>
              <a:spcBef>
                <a:spcPts val="499"/>
              </a:spcBef>
              <a:buClr>
                <a:srgbClr val="000000"/>
              </a:buClr>
              <a:buFont typeface="Arial"/>
              <a:buChar char="•"/>
            </a:pPr>
            <a:r>
              <a:rPr lang="el-GR" sz="2000" b="0" strike="noStrike" spc="-1">
                <a:solidFill>
                  <a:schemeClr val="dk1"/>
                </a:solidFill>
                <a:latin typeface="Linux Libertine"/>
              </a:rPr>
              <a:t>ένα νέο δημιούργημα εργασίας πάνω στον μύθο («διασκευή του μύθου») εντάσσεται με στο πεδίο του μύθου: διαφορετικό και συγγενές προς τα άλλα δημιουργήματα του πεδίου· ποικιλία τρόπων συγγένειας – ο ορισμός τρόπων συγγένειας «τακτοποιεί» το πεδίο του μύθου</a:t>
            </a:r>
            <a:endParaRPr lang="en-GB" sz="2000" b="0" strike="noStrike" spc="-1">
              <a:solidFill>
                <a:srgbClr val="000000"/>
              </a:solidFill>
              <a:latin typeface="Arial"/>
            </a:endParaRPr>
          </a:p>
          <a:p>
            <a:pPr marL="228600" indent="-228600" defTabSz="914400">
              <a:lnSpc>
                <a:spcPct val="90000"/>
              </a:lnSpc>
              <a:spcBef>
                <a:spcPts val="1001"/>
              </a:spcBef>
              <a:buClr>
                <a:srgbClr val="000000"/>
              </a:buClr>
              <a:buFont typeface="Arial"/>
              <a:buChar char="•"/>
            </a:pPr>
            <a:r>
              <a:rPr lang="el-GR" sz="2000" b="0" strike="noStrike" spc="-1">
                <a:solidFill>
                  <a:schemeClr val="dk1"/>
                </a:solidFill>
                <a:latin typeface="Linux Libertine"/>
              </a:rPr>
              <a:t> διευρυμένη διακειμενικότητα:</a:t>
            </a:r>
            <a:endParaRPr lang="en-GB" sz="2000" b="0" strike="noStrike" spc="-1">
              <a:solidFill>
                <a:srgbClr val="000000"/>
              </a:solidFill>
              <a:latin typeface="Arial"/>
            </a:endParaRPr>
          </a:p>
          <a:p>
            <a:pPr marL="685800" lvl="1" indent="-228600" defTabSz="914400">
              <a:lnSpc>
                <a:spcPct val="90000"/>
              </a:lnSpc>
              <a:spcBef>
                <a:spcPts val="499"/>
              </a:spcBef>
              <a:buClr>
                <a:srgbClr val="000000"/>
              </a:buClr>
              <a:buFont typeface="Arial"/>
              <a:buChar char="•"/>
            </a:pPr>
            <a:r>
              <a:rPr lang="el-GR" sz="2000" b="0" strike="noStrike" spc="-1">
                <a:solidFill>
                  <a:schemeClr val="dk1"/>
                </a:solidFill>
                <a:latin typeface="Linux Libertine"/>
              </a:rPr>
              <a:t>κάθε νέα εκδοχή του μύθου διακριτή και ταυτόχρονα αδιαχώριστη από τις ήδη υπάρχουσες, εμπεριέχει τις ήδη υπάρχουσες</a:t>
            </a:r>
            <a:endParaRPr lang="en-GB" sz="2000" b="0" strike="noStrike" spc="-1">
              <a:solidFill>
                <a:srgbClr val="000000"/>
              </a:solidFill>
              <a:latin typeface="Arial"/>
            </a:endParaRPr>
          </a:p>
          <a:p>
            <a:pPr indent="0" defTabSz="914400">
              <a:lnSpc>
                <a:spcPct val="90000"/>
              </a:lnSpc>
              <a:spcBef>
                <a:spcPts val="499"/>
              </a:spcBef>
              <a:buNone/>
              <a:tabLst>
                <a:tab pos="0" algn="l"/>
              </a:tabLst>
            </a:pPr>
            <a:endParaRPr lang="en-GB" sz="2000" b="0" strike="noStrike" spc="-1">
              <a:solidFill>
                <a:srgbClr val="000000"/>
              </a:solidFill>
              <a:latin typeface="Arial"/>
            </a:endParaRPr>
          </a:p>
        </p:txBody>
      </p:sp>
      <p:sp>
        <p:nvSpPr>
          <p:cNvPr id="4" name="PlaceHolder 3"/>
          <p:cNvSpPr>
            <a:spLocks noGrp="1"/>
          </p:cNvSpPr>
          <p:nvPr>
            <p:ph type="ftr" idx="4"/>
          </p:nvPr>
        </p:nvSpPr>
        <p:spPr/>
        <p:txBody>
          <a:bodyPr/>
          <a:lstStyle/>
          <a:p>
            <a:r>
              <a:t>Σ. Χρονόπουλος | 2022-2023 | Επανεγγραφές αρχαίων μύθων</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 name="PlaceHolder 1"/>
          <p:cNvSpPr>
            <a:spLocks noGrp="1"/>
          </p:cNvSpPr>
          <p:nvPr>
            <p:ph type="title"/>
          </p:nvPr>
        </p:nvSpPr>
        <p:spPr>
          <a:xfrm>
            <a:off x="838080" y="140760"/>
            <a:ext cx="10514880" cy="889200"/>
          </a:xfrm>
          <a:prstGeom prst="rect">
            <a:avLst/>
          </a:prstGeom>
          <a:noFill/>
          <a:ln w="0">
            <a:noFill/>
          </a:ln>
        </p:spPr>
        <p:txBody>
          <a:bodyPr lIns="91440" tIns="45720" rIns="91440" bIns="45720" anchor="ctr">
            <a:normAutofit/>
          </a:bodyPr>
          <a:lstStyle/>
          <a:p>
            <a:pPr indent="0" algn="ctr" defTabSz="914400">
              <a:lnSpc>
                <a:spcPct val="90000"/>
              </a:lnSpc>
              <a:buNone/>
              <a:tabLst>
                <a:tab pos="0" algn="l"/>
              </a:tabLst>
            </a:pPr>
            <a:r>
              <a:rPr lang="el-GR" sz="3000" b="1" i="1" strike="noStrike" spc="-1">
                <a:solidFill>
                  <a:schemeClr val="dk1"/>
                </a:solidFill>
                <a:latin typeface="Linux Libertine"/>
              </a:rPr>
              <a:t>Επανεγγραφές: </a:t>
            </a:r>
            <a:r>
              <a:rPr lang="el-GR" sz="3000" b="1" strike="noStrike" spc="-1">
                <a:solidFill>
                  <a:schemeClr val="dk1"/>
                </a:solidFill>
                <a:latin typeface="Linux Libertine"/>
              </a:rPr>
              <a:t>«προσαρμογή» (adaptation)</a:t>
            </a:r>
            <a:endParaRPr lang="en-GB" sz="3000" b="0" strike="noStrike" spc="-1">
              <a:solidFill>
                <a:srgbClr val="000000"/>
              </a:solidFill>
              <a:latin typeface="Arial"/>
            </a:endParaRPr>
          </a:p>
        </p:txBody>
      </p:sp>
      <p:sp>
        <p:nvSpPr>
          <p:cNvPr id="113" name="PlaceHolder 2"/>
          <p:cNvSpPr>
            <a:spLocks noGrp="1"/>
          </p:cNvSpPr>
          <p:nvPr>
            <p:ph/>
          </p:nvPr>
        </p:nvSpPr>
        <p:spPr>
          <a:xfrm>
            <a:off x="838080" y="1126800"/>
            <a:ext cx="10514880" cy="5353200"/>
          </a:xfrm>
          <a:prstGeom prst="rect">
            <a:avLst/>
          </a:prstGeom>
          <a:noFill/>
          <a:ln w="0">
            <a:noFill/>
          </a:ln>
        </p:spPr>
        <p:txBody>
          <a:bodyPr lIns="91440" tIns="45720" rIns="91440" bIns="45720" anchor="t">
            <a:noAutofit/>
          </a:bodyPr>
          <a:lstStyle/>
          <a:p>
            <a:pPr marL="228600" indent="-228600" defTabSz="914400">
              <a:lnSpc>
                <a:spcPct val="90000"/>
              </a:lnSpc>
              <a:spcBef>
                <a:spcPts val="1001"/>
              </a:spcBef>
              <a:buClr>
                <a:srgbClr val="000000"/>
              </a:buClr>
              <a:buFont typeface="Arial"/>
              <a:buChar char="•"/>
            </a:pPr>
            <a:r>
              <a:rPr lang="el-GR" sz="2000" b="0" strike="noStrike" spc="-1">
                <a:solidFill>
                  <a:schemeClr val="dk1"/>
                </a:solidFill>
                <a:latin typeface="Linux Libertine"/>
                <a:ea typeface="Microsoft YaHei"/>
              </a:rPr>
              <a:t>«προσαρμογή»: η σχέση ενός νέου έργου με ένα ή περισσότερα προηγούμενα, για τη διαμόρφωση της οποίας το/τα παλαιότερα έργα (συνήθως κλασικά) παίζουν καθοριστικό ή τουλάχιστον σημαντικό ρόλο· το νέο έργο δηλώνει ή υπαινίσσεται σαφώς τη σχέση του με το κείμενο/τα κείμενα αφετηρίας</a:t>
            </a:r>
            <a:endParaRPr lang="en-GB" sz="2000" b="0" strike="noStrike" spc="-1">
              <a:solidFill>
                <a:srgbClr val="000000"/>
              </a:solidFill>
              <a:latin typeface="Arial"/>
            </a:endParaRPr>
          </a:p>
          <a:p>
            <a:pPr marL="228600" indent="-228600" defTabSz="914400">
              <a:lnSpc>
                <a:spcPct val="90000"/>
              </a:lnSpc>
              <a:spcBef>
                <a:spcPts val="1001"/>
              </a:spcBef>
              <a:buClr>
                <a:srgbClr val="000000"/>
              </a:buClr>
              <a:buFont typeface="Arial"/>
              <a:buChar char="•"/>
            </a:pPr>
            <a:r>
              <a:rPr lang="el-GR" sz="2000" b="0" strike="noStrike" spc="-1">
                <a:solidFill>
                  <a:schemeClr val="dk1"/>
                </a:solidFill>
                <a:latin typeface="Linux Libertine"/>
                <a:ea typeface="Microsoft YaHei"/>
              </a:rPr>
              <a:t>τρεις γενικές κατηγορίες «προσαρμογής» </a:t>
            </a:r>
            <a:endParaRPr lang="en-GB" sz="2000" b="0" strike="noStrike" spc="-1">
              <a:solidFill>
                <a:srgbClr val="000000"/>
              </a:solidFill>
              <a:latin typeface="Arial"/>
            </a:endParaRPr>
          </a:p>
          <a:p>
            <a:pPr marL="228600" indent="-228600" defTabSz="914400">
              <a:lnSpc>
                <a:spcPct val="90000"/>
              </a:lnSpc>
              <a:spcBef>
                <a:spcPts val="1001"/>
              </a:spcBef>
              <a:buClr>
                <a:srgbClr val="000000"/>
              </a:buClr>
              <a:buFont typeface="Arial"/>
              <a:buChar char="•"/>
            </a:pPr>
            <a:r>
              <a:rPr lang="el-GR" sz="2000" b="0" strike="noStrike" spc="-1">
                <a:solidFill>
                  <a:schemeClr val="dk1"/>
                </a:solidFill>
                <a:latin typeface="Linux Libertine"/>
                <a:ea typeface="Microsoft YaHei"/>
              </a:rPr>
              <a:t>«μετακίνηση» (transposition): μετακίνηση υλικού από ένα είδος σε ένα άλλο (από  το δράμα σε ένα αφηγηματικό κείμενο): επανερμηνεία κειμένων με τοποθέτησή τους σε ένα νέο ειδολογικό πλαίσιο και μετακίνηση υλικού από ένα χωρο-χρονικό πλαίσιο σε ένα άλλο, </a:t>
            </a:r>
            <a:r>
              <a:rPr lang="el-GR" sz="2000" b="0" strike="noStrike" spc="-1">
                <a:solidFill>
                  <a:schemeClr val="dk1"/>
                </a:solidFill>
                <a:latin typeface="Linux Libertine"/>
              </a:rPr>
              <a:t>συχνά κοντινό μας ή και το δικό μας (με ή χωρίς ειδολογική μετακίνηση)</a:t>
            </a:r>
            <a:endParaRPr lang="en-GB" sz="2000" b="0" strike="noStrike" spc="-1">
              <a:solidFill>
                <a:srgbClr val="000000"/>
              </a:solidFill>
              <a:latin typeface="Arial"/>
            </a:endParaRPr>
          </a:p>
          <a:p>
            <a:pPr marL="228600" indent="-228600" defTabSz="914400">
              <a:lnSpc>
                <a:spcPct val="90000"/>
              </a:lnSpc>
              <a:spcBef>
                <a:spcPts val="1001"/>
              </a:spcBef>
              <a:buClr>
                <a:srgbClr val="000000"/>
              </a:buClr>
              <a:buFont typeface="Arial"/>
              <a:buChar char="•"/>
            </a:pPr>
            <a:r>
              <a:rPr lang="el-GR" sz="2000" b="0" strike="noStrike" spc="-1">
                <a:solidFill>
                  <a:schemeClr val="dk1"/>
                </a:solidFill>
                <a:latin typeface="Linux Libertine"/>
              </a:rPr>
              <a:t>«σχολιασμός» (commentary): μετακίνηση που ξεπερνά μια απλή πράξη μεταφοράς σε ένα κοντινό μας, οικείο πλαίσιο αλλά σχολιάζει ταυτόχρονα την ιδεολογία και τις πολιτισμικές/πολιτικές προκείμενες του έργου αφετηρίας ή και των δύο έργων, μέσω προσθηκών και αλλαγών· για την πλήρη προσέγγιση του νέου έργου η γνώση του έργου αφετηρίας είναι σημαντική</a:t>
            </a:r>
            <a:endParaRPr lang="en-GB" sz="2000" b="0" strike="noStrike" spc="-1">
              <a:solidFill>
                <a:srgbClr val="000000"/>
              </a:solidFill>
              <a:latin typeface="Arial"/>
            </a:endParaRPr>
          </a:p>
          <a:p>
            <a:pPr marL="228600" indent="-228600" defTabSz="914400">
              <a:lnSpc>
                <a:spcPct val="90000"/>
              </a:lnSpc>
              <a:spcBef>
                <a:spcPts val="1001"/>
              </a:spcBef>
              <a:buClr>
                <a:srgbClr val="000000"/>
              </a:buClr>
              <a:buFont typeface="Arial"/>
              <a:buChar char="•"/>
            </a:pPr>
            <a:r>
              <a:rPr lang="el-GR" sz="2000" b="0" strike="noStrike" spc="-1">
                <a:solidFill>
                  <a:schemeClr val="dk1"/>
                </a:solidFill>
                <a:latin typeface="Linux Libertine"/>
              </a:rPr>
              <a:t>«αναλογία» (analogue):  το νέο έργο που παράγεται με τη μετακίνηση υλικού βρίσκεται σε τέτοια απόσταση από το έργο αφετηρίας, ώστε η γνώση του τελευταίου είναι λιγότερο σημαντική για την προσέγγιση του πρώτου</a:t>
            </a:r>
            <a:endParaRPr lang="en-GB" sz="2000" b="0" strike="noStrike" spc="-1">
              <a:solidFill>
                <a:srgbClr val="000000"/>
              </a:solidFill>
              <a:latin typeface="Arial"/>
            </a:endParaRPr>
          </a:p>
          <a:p>
            <a:pPr indent="0" defTabSz="914400">
              <a:lnSpc>
                <a:spcPct val="90000"/>
              </a:lnSpc>
              <a:spcBef>
                <a:spcPts val="499"/>
              </a:spcBef>
              <a:buNone/>
              <a:tabLst>
                <a:tab pos="0" algn="l"/>
              </a:tabLst>
            </a:pPr>
            <a:endParaRPr lang="en-GB" sz="2000" b="0" strike="noStrike" spc="-1">
              <a:solidFill>
                <a:srgbClr val="000000"/>
              </a:solidFill>
              <a:latin typeface="Arial"/>
            </a:endParaRPr>
          </a:p>
        </p:txBody>
      </p:sp>
      <p:sp>
        <p:nvSpPr>
          <p:cNvPr id="4" name="PlaceHolder 3"/>
          <p:cNvSpPr>
            <a:spLocks noGrp="1"/>
          </p:cNvSpPr>
          <p:nvPr>
            <p:ph type="ftr" idx="4"/>
          </p:nvPr>
        </p:nvSpPr>
        <p:spPr/>
        <p:txBody>
          <a:bodyPr/>
          <a:lstStyle/>
          <a:p>
            <a:r>
              <a:t>Σ. Χρονόπουλος | 2022-2023 | Επανεγγραφές αρχαίων μύθων</a:t>
            </a:r>
          </a:p>
        </p:txBody>
      </p:sp>
    </p:spTree>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Custom 1">
      <a:majorFont>
        <a:latin typeface="Linux Libertine"/>
        <a:ea typeface=""/>
        <a:cs typeface=""/>
      </a:majorFont>
      <a:minorFont>
        <a:latin typeface="Linux Libertine"/>
        <a:ea typeface=""/>
        <a:cs typeface=""/>
      </a:minorFont>
    </a:fontScheme>
    <a:fmtScheme>
      <a:fillStyleLst>
        <a:solidFill>
          <a:schemeClr val="phClr"/>
        </a:solidFill>
        <a:gradFill>
          <a:gsLst>
            <a:gs pos="0">
              <a:schemeClr val="phClr">
                <a:lumMod val="110000"/>
                <a:tint val="67000"/>
              </a:schemeClr>
            </a:gs>
            <a:gs pos="50000">
              <a:schemeClr val="phClr">
                <a:lumMod val="105000"/>
                <a:tint val="73000"/>
              </a:schemeClr>
            </a:gs>
            <a:gs pos="100000">
              <a:schemeClr val="phClr">
                <a:lumMod val="105000"/>
                <a:tint val="81000"/>
              </a:schemeClr>
            </a:gs>
          </a:gsLst>
          <a:lin ang="5400000" scaled="0"/>
          <a:tileRect/>
        </a:gradFill>
        <a:gradFill>
          <a:gsLst>
            <a:gs pos="0">
              <a:schemeClr val="phClr">
                <a:lumMod val="102000"/>
                <a:tint val="94000"/>
              </a:schemeClr>
            </a:gs>
            <a:gs pos="50000">
              <a:schemeClr val="phClr">
                <a:lumMod val="100000"/>
                <a:shade val="100000"/>
              </a:schemeClr>
            </a:gs>
            <a:gs pos="100000">
              <a:schemeClr val="phClr">
                <a:lumMod val="99000"/>
                <a:shade val="78000"/>
              </a:schemeClr>
            </a:gs>
          </a:gsLst>
          <a:lin ang="5400000" scaled="0"/>
          <a:tileRect/>
        </a:gradFill>
      </a:fillStyleLst>
      <a:lnStyleLst>
        <a:ln w="6350" cap="flat" cmpd="sng" algn="ctr">
          <a:prstDash val="solid"/>
          <a:miter lim="800000"/>
        </a:ln>
        <a:ln w="12700" cap="flat" cmpd="sng" algn="ctr">
          <a:prstDash val="solid"/>
          <a:miter lim="800000"/>
        </a:ln>
        <a:ln w="19050" cap="flat" cmpd="sng" algn="ctr">
          <a:prstDash val="solid"/>
          <a:miter lim="800000"/>
        </a:ln>
      </a:lnStyleLst>
      <a:effectStyleLst>
        <a:effectStyle>
          <a:effectLst/>
        </a:effectStyle>
        <a:effectStyle>
          <a:effectLst/>
        </a:effectStyle>
        <a:effectStyle>
          <a:effectLst/>
        </a:effectStyle>
      </a:effectStyleLst>
      <a:bgFillStyleLst>
        <a:solidFill>
          <a:schemeClr val="phClr"/>
        </a:solidFill>
        <a:solidFill>
          <a:schemeClr val="phClr">
            <a:tint val="95000"/>
          </a:schemeClr>
        </a:solidFill>
        <a:gradFill>
          <a:gsLst>
            <a:gs pos="0">
              <a:schemeClr val="phClr">
                <a:tint val="93000"/>
                <a:shade val="98000"/>
                <a:lumMod val="102000"/>
              </a:schemeClr>
            </a:gs>
            <a:gs pos="50000">
              <a:schemeClr val="phClr">
                <a:tint val="98000"/>
                <a:shade val="90000"/>
                <a:lumMod val="103000"/>
              </a:schemeClr>
            </a:gs>
            <a:gs pos="100000">
              <a:schemeClr val="phClr">
                <a:shade val="63000"/>
              </a:schemeClr>
            </a:gs>
          </a:gsLst>
          <a:lin ang="5400000" scaled="0"/>
          <a:tileRect/>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Custom 1">
      <a:majorFont>
        <a:latin typeface="Linux Libertine"/>
        <a:ea typeface=""/>
        <a:cs typeface=""/>
      </a:majorFont>
      <a:minorFont>
        <a:latin typeface="Linux Libertine"/>
        <a:ea typeface=""/>
        <a:cs typeface=""/>
      </a:minorFont>
    </a:fontScheme>
    <a:fmtScheme>
      <a:fillStyleLst>
        <a:solidFill>
          <a:schemeClr val="phClr"/>
        </a:solidFill>
        <a:gradFill>
          <a:gsLst>
            <a:gs pos="0">
              <a:schemeClr val="phClr">
                <a:lumMod val="110000"/>
                <a:tint val="67000"/>
              </a:schemeClr>
            </a:gs>
            <a:gs pos="50000">
              <a:schemeClr val="phClr">
                <a:lumMod val="105000"/>
                <a:tint val="73000"/>
              </a:schemeClr>
            </a:gs>
            <a:gs pos="100000">
              <a:schemeClr val="phClr">
                <a:lumMod val="105000"/>
                <a:tint val="81000"/>
              </a:schemeClr>
            </a:gs>
          </a:gsLst>
          <a:lin ang="5400000" scaled="0"/>
          <a:tileRect/>
        </a:gradFill>
        <a:gradFill>
          <a:gsLst>
            <a:gs pos="0">
              <a:schemeClr val="phClr">
                <a:lumMod val="102000"/>
                <a:tint val="94000"/>
              </a:schemeClr>
            </a:gs>
            <a:gs pos="50000">
              <a:schemeClr val="phClr">
                <a:lumMod val="100000"/>
                <a:shade val="100000"/>
              </a:schemeClr>
            </a:gs>
            <a:gs pos="100000">
              <a:schemeClr val="phClr">
                <a:lumMod val="99000"/>
                <a:shade val="78000"/>
              </a:schemeClr>
            </a:gs>
          </a:gsLst>
          <a:lin ang="5400000" scaled="0"/>
          <a:tileRect/>
        </a:gradFill>
      </a:fillStyleLst>
      <a:lnStyleLst>
        <a:ln w="6350" cap="flat" cmpd="sng" algn="ctr">
          <a:prstDash val="solid"/>
          <a:miter lim="800000"/>
        </a:ln>
        <a:ln w="12700" cap="flat" cmpd="sng" algn="ctr">
          <a:prstDash val="solid"/>
          <a:miter lim="800000"/>
        </a:ln>
        <a:ln w="19050" cap="flat" cmpd="sng" algn="ctr">
          <a:prstDash val="solid"/>
          <a:miter lim="800000"/>
        </a:ln>
      </a:lnStyleLst>
      <a:effectStyleLst>
        <a:effectStyle>
          <a:effectLst/>
        </a:effectStyle>
        <a:effectStyle>
          <a:effectLst/>
        </a:effectStyle>
        <a:effectStyle>
          <a:effectLst/>
        </a:effectStyle>
      </a:effectStyleLst>
      <a:bgFillStyleLst>
        <a:solidFill>
          <a:schemeClr val="phClr"/>
        </a:solidFill>
        <a:solidFill>
          <a:schemeClr val="phClr">
            <a:tint val="95000"/>
          </a:schemeClr>
        </a:solidFill>
        <a:gradFill>
          <a:gsLst>
            <a:gs pos="0">
              <a:schemeClr val="phClr">
                <a:tint val="93000"/>
                <a:shade val="98000"/>
                <a:lumMod val="102000"/>
              </a:schemeClr>
            </a:gs>
            <a:gs pos="50000">
              <a:schemeClr val="phClr">
                <a:tint val="98000"/>
                <a:shade val="90000"/>
                <a:lumMod val="103000"/>
              </a:schemeClr>
            </a:gs>
            <a:gs pos="100000">
              <a:schemeClr val="phClr">
                <a:shade val="63000"/>
              </a:schemeClr>
            </a:gs>
          </a:gsLst>
          <a:lin ang="5400000" scaled="0"/>
          <a:tileRect/>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Antiphon-5-retorika-schemata</Template>
  <TotalTime>11237</TotalTime>
  <Words>1333</Words>
  <Application>Microsoft Office PowerPoint</Application>
  <PresentationFormat>Widescreen</PresentationFormat>
  <Paragraphs>70</Paragraphs>
  <Slides>10</Slides>
  <Notes>0</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10</vt:i4>
      </vt:variant>
    </vt:vector>
  </HeadingPairs>
  <TitlesOfParts>
    <vt:vector size="18" baseType="lpstr">
      <vt:lpstr>Arial</vt:lpstr>
      <vt:lpstr>Linux Libertine</vt:lpstr>
      <vt:lpstr>Linux Libertine G</vt:lpstr>
      <vt:lpstr>Symbol</vt:lpstr>
      <vt:lpstr>Times New Roman</vt:lpstr>
      <vt:lpstr>Wingdings</vt:lpstr>
      <vt:lpstr>Office Theme</vt:lpstr>
      <vt:lpstr>Office Theme</vt:lpstr>
      <vt:lpstr>1. o (αρχαίος) μύθος 2. η έννοια της «επανεγγραφής»</vt:lpstr>
      <vt:lpstr>το περιεχόμενο (;) των αρχαίων ελληνικών μύθων</vt:lpstr>
      <vt:lpstr>παραλλαγές στους αρχαίους ελληνικούς μύθους</vt:lpstr>
      <vt:lpstr>μύθος, Λόγος και αλήθεια</vt:lpstr>
      <vt:lpstr>μύθος, γλώσσα και αφήγηση</vt:lpstr>
      <vt:lpstr>η εργασία πάνω στον μύθο</vt:lpstr>
      <vt:lpstr>διακειμενικότητα</vt:lpstr>
      <vt:lpstr>μύθος και διακειμενικότητα</vt:lpstr>
      <vt:lpstr>Επανεγγραφές: «προσαρμογή» (adaptation)</vt:lpstr>
      <vt:lpstr>Επανεγγραφές: «οικειοποίηση» (appropriation)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Αντιγόνη και Κρέοντας:  Σοφοκλής και Ανούιγ</dc:title>
  <dc:subject/>
  <dc:creator>CHRONOPOULOS STYLIANOS</dc:creator>
  <dc:description/>
  <cp:lastModifiedBy>CHRONOPOULOS STYLIANOS</cp:lastModifiedBy>
  <cp:revision>85</cp:revision>
  <cp:lastPrinted>2023-01-28T07:41:42Z</cp:lastPrinted>
  <dcterms:created xsi:type="dcterms:W3CDTF">2022-11-11T10:19:41Z</dcterms:created>
  <dcterms:modified xsi:type="dcterms:W3CDTF">2023-11-03T14:31:52Z</dcterms:modified>
  <dc:language>el-GR</dc:languag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0x01010077B4A4928A13024FAA95A499010650C8</vt:lpwstr>
  </property>
  <property fmtid="{D5CDD505-2E9C-101B-9397-08002B2CF9AE}" pid="3" name="PresentationFormat">
    <vt:lpwstr>Widescreen</vt:lpwstr>
  </property>
  <property fmtid="{D5CDD505-2E9C-101B-9397-08002B2CF9AE}" pid="4" name="Slides">
    <vt:i4>15</vt:i4>
  </property>
</Properties>
</file>