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el-GR"/>
    </a:defPPr>
    <a:lvl1pPr marL="0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0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8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8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96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96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94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94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93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s Antonopoulos" userId="8f453e41bcfa9cae" providerId="LiveId" clId="{D5F5355A-A072-4AE7-B378-704E34927F48}"/>
    <pc:docChg chg="custSel modSld">
      <pc:chgData name="Christos Antonopoulos" userId="8f453e41bcfa9cae" providerId="LiveId" clId="{D5F5355A-A072-4AE7-B378-704E34927F48}" dt="2021-10-13T20:44:02.911" v="14" actId="20577"/>
      <pc:docMkLst>
        <pc:docMk/>
      </pc:docMkLst>
      <pc:sldChg chg="modSp">
        <pc:chgData name="Christos Antonopoulos" userId="8f453e41bcfa9cae" providerId="LiveId" clId="{D5F5355A-A072-4AE7-B378-704E34927F48}" dt="2021-10-13T20:44:02.911" v="14" actId="20577"/>
        <pc:sldMkLst>
          <pc:docMk/>
          <pc:sldMk cId="0" sldId="271"/>
        </pc:sldMkLst>
        <pc:spChg chg="mod">
          <ac:chgData name="Christos Antonopoulos" userId="8f453e41bcfa9cae" providerId="LiveId" clId="{D5F5355A-A072-4AE7-B378-704E34927F48}" dt="2021-10-13T20:44:02.911" v="14" actId="20577"/>
          <ac:spMkLst>
            <pc:docMk/>
            <pc:sldMk cId="0" sldId="271"/>
            <ac:spMk id="76803" creationId="{00000000-0000-0000-0000-000000000000}"/>
          </ac:spMkLst>
        </pc:spChg>
      </pc:sldChg>
      <pc:sldChg chg="modSp mod">
        <pc:chgData name="Christos Antonopoulos" userId="8f453e41bcfa9cae" providerId="LiveId" clId="{D5F5355A-A072-4AE7-B378-704E34927F48}" dt="2021-10-13T20:43:41.541" v="1" actId="27636"/>
        <pc:sldMkLst>
          <pc:docMk/>
          <pc:sldMk cId="0" sldId="282"/>
        </pc:sldMkLst>
        <pc:spChg chg="mod">
          <ac:chgData name="Christos Antonopoulos" userId="8f453e41bcfa9cae" providerId="LiveId" clId="{D5F5355A-A072-4AE7-B378-704E34927F48}" dt="2021-10-13T20:43:41.541" v="1" actId="27636"/>
          <ac:spMkLst>
            <pc:docMk/>
            <pc:sldMk cId="0" sldId="282"/>
            <ac:spMk id="11272" creationId="{00000000-0000-0000-0000-000000000000}"/>
          </ac:spMkLst>
        </pc:spChg>
      </pc:sldChg>
    </pc:docChg>
  </pc:docChgLst>
  <pc:docChgLst>
    <pc:chgData name="Christos Antonopoulos" userId="8f453e41bcfa9cae" providerId="LiveId" clId="{D5E46426-4756-47C9-BA6E-0A7FFA4DED78}"/>
    <pc:docChg chg="modSld">
      <pc:chgData name="Christos Antonopoulos" userId="8f453e41bcfa9cae" providerId="LiveId" clId="{D5E46426-4756-47C9-BA6E-0A7FFA4DED78}" dt="2021-11-04T09:51:15.559" v="1" actId="1036"/>
      <pc:docMkLst>
        <pc:docMk/>
      </pc:docMkLst>
      <pc:sldChg chg="modSp mod">
        <pc:chgData name="Christos Antonopoulos" userId="8f453e41bcfa9cae" providerId="LiveId" clId="{D5E46426-4756-47C9-BA6E-0A7FFA4DED78}" dt="2021-11-04T09:51:15.559" v="1" actId="1036"/>
        <pc:sldMkLst>
          <pc:docMk/>
          <pc:sldMk cId="0" sldId="272"/>
        </pc:sldMkLst>
        <pc:spChg chg="mod">
          <ac:chgData name="Christos Antonopoulos" userId="8f453e41bcfa9cae" providerId="LiveId" clId="{D5E46426-4756-47C9-BA6E-0A7FFA4DED78}" dt="2021-11-04T09:51:15.559" v="1" actId="1036"/>
          <ac:spMkLst>
            <pc:docMk/>
            <pc:sldMk cId="0" sldId="272"/>
            <ac:spMk id="7782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8" indent="0">
              <a:buNone/>
              <a:defRPr sz="1600" b="1"/>
            </a:lvl4pPr>
            <a:lvl5pPr marL="1828396" indent="0">
              <a:buNone/>
              <a:defRPr sz="1600" b="1"/>
            </a:lvl5pPr>
            <a:lvl6pPr marL="2285496" indent="0">
              <a:buNone/>
              <a:defRPr sz="1600" b="1"/>
            </a:lvl6pPr>
            <a:lvl7pPr marL="2742594" indent="0">
              <a:buNone/>
              <a:defRPr sz="1600" b="1"/>
            </a:lvl7pPr>
            <a:lvl8pPr marL="3199694" indent="0">
              <a:buNone/>
              <a:defRPr sz="1600" b="1"/>
            </a:lvl8pPr>
            <a:lvl9pPr marL="365679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8" indent="0">
              <a:buNone/>
              <a:defRPr sz="1600" b="1"/>
            </a:lvl4pPr>
            <a:lvl5pPr marL="1828396" indent="0">
              <a:buNone/>
              <a:defRPr sz="1600" b="1"/>
            </a:lvl5pPr>
            <a:lvl6pPr marL="2285496" indent="0">
              <a:buNone/>
              <a:defRPr sz="1600" b="1"/>
            </a:lvl6pPr>
            <a:lvl7pPr marL="2742594" indent="0">
              <a:buNone/>
              <a:defRPr sz="1600" b="1"/>
            </a:lvl7pPr>
            <a:lvl8pPr marL="3199694" indent="0">
              <a:buNone/>
              <a:defRPr sz="1600" b="1"/>
            </a:lvl8pPr>
            <a:lvl9pPr marL="365679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198" indent="0">
              <a:buNone/>
              <a:defRPr sz="1000"/>
            </a:lvl3pPr>
            <a:lvl4pPr marL="1371298" indent="0">
              <a:buNone/>
              <a:defRPr sz="900"/>
            </a:lvl4pPr>
            <a:lvl5pPr marL="1828396" indent="0">
              <a:buNone/>
              <a:defRPr sz="900"/>
            </a:lvl5pPr>
            <a:lvl6pPr marL="2285496" indent="0">
              <a:buNone/>
              <a:defRPr sz="900"/>
            </a:lvl6pPr>
            <a:lvl7pPr marL="2742594" indent="0">
              <a:buNone/>
              <a:defRPr sz="900"/>
            </a:lvl7pPr>
            <a:lvl8pPr marL="3199694" indent="0">
              <a:buNone/>
              <a:defRPr sz="900"/>
            </a:lvl8pPr>
            <a:lvl9pPr marL="365679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0" indent="0">
              <a:buNone/>
              <a:defRPr sz="2800"/>
            </a:lvl2pPr>
            <a:lvl3pPr marL="914198" indent="0">
              <a:buNone/>
              <a:defRPr sz="2400"/>
            </a:lvl3pPr>
            <a:lvl4pPr marL="1371298" indent="0">
              <a:buNone/>
              <a:defRPr sz="2000"/>
            </a:lvl4pPr>
            <a:lvl5pPr marL="1828396" indent="0">
              <a:buNone/>
              <a:defRPr sz="2000"/>
            </a:lvl5pPr>
            <a:lvl6pPr marL="2285496" indent="0">
              <a:buNone/>
              <a:defRPr sz="2000"/>
            </a:lvl6pPr>
            <a:lvl7pPr marL="2742594" indent="0">
              <a:buNone/>
              <a:defRPr sz="2000"/>
            </a:lvl7pPr>
            <a:lvl8pPr marL="3199694" indent="0">
              <a:buNone/>
              <a:defRPr sz="2000"/>
            </a:lvl8pPr>
            <a:lvl9pPr marL="3656793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198" indent="0">
              <a:buNone/>
              <a:defRPr sz="1000"/>
            </a:lvl3pPr>
            <a:lvl4pPr marL="1371298" indent="0">
              <a:buNone/>
              <a:defRPr sz="900"/>
            </a:lvl4pPr>
            <a:lvl5pPr marL="1828396" indent="0">
              <a:buNone/>
              <a:defRPr sz="900"/>
            </a:lvl5pPr>
            <a:lvl6pPr marL="2285496" indent="0">
              <a:buNone/>
              <a:defRPr sz="900"/>
            </a:lvl6pPr>
            <a:lvl7pPr marL="2742594" indent="0">
              <a:buNone/>
              <a:defRPr sz="900"/>
            </a:lvl7pPr>
            <a:lvl8pPr marL="3199694" indent="0">
              <a:buNone/>
              <a:defRPr sz="900"/>
            </a:lvl8pPr>
            <a:lvl9pPr marL="365679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9" tIns="45710" rIns="91419" bIns="4571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9" tIns="45710" rIns="91419" bIns="4571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0"/>
            <a:ext cx="2133600" cy="365125"/>
          </a:xfrm>
          <a:prstGeom prst="rect">
            <a:avLst/>
          </a:prstGeom>
        </p:spPr>
        <p:txBody>
          <a:bodyPr vert="horz" lIns="91419" tIns="45710" rIns="91419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0F4CB-6303-40D2-918D-234383E53838}" type="datetimeFigureOut">
              <a:rPr lang="el-GR" smtClean="0"/>
              <a:pPr/>
              <a:t>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0"/>
            <a:ext cx="2895600" cy="365125"/>
          </a:xfrm>
          <a:prstGeom prst="rect">
            <a:avLst/>
          </a:prstGeom>
        </p:spPr>
        <p:txBody>
          <a:bodyPr vert="horz" lIns="91419" tIns="45710" rIns="91419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19" tIns="45710" rIns="91419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9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5" indent="-342825" algn="l" defTabSz="91419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6" indent="-285686" algn="l" defTabSz="91419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8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47" indent="-228550" algn="l" defTabSz="91419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47" indent="-228550" algn="l" defTabSz="91419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46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44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44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43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8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8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6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96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93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i.edu/nsnam/ns/ns-documentation.html" TargetMode="External"/><Relationship Id="rId2" Type="http://schemas.openxmlformats.org/officeDocument/2006/relationships/hyperlink" Target="http://dev.scriptics.com/scripti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Προσομοίωση Δικτύων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Resources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/>
              <a:t>Tcl (Tool Command Language)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hlinkClick r:id="rId2"/>
              </a:rPr>
              <a:t>http://dev.scriptics.com/scripting</a:t>
            </a:r>
            <a:endParaRPr lang="en-US"/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/>
              <a:t>OTcl (MIT Object Tcl)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gamma:~otcl/doc/tutorial.html (in distribution)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/>
              <a:t>ns manual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Included in distribution: gamma2:~ns/doc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hlinkClick r:id="rId3"/>
              </a:rPr>
              <a:t>http://www.isi.edu/nsnam/ns/ns-documentation.html</a:t>
            </a:r>
            <a:endParaRPr lang="en-US" sz="2400"/>
          </a:p>
          <a:p>
            <a:pPr eaLnBrk="1" hangingPunct="1">
              <a:lnSpc>
                <a:spcPct val="90000"/>
              </a:lnSpc>
            </a:pPr>
            <a:r>
              <a:rPr lang="en-US"/>
              <a:t> ns tutorial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chemeClr val="hlink"/>
                </a:solidFill>
              </a:rPr>
              <a:t>http://perform.wpi.edu/NS/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2860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/>
              <a:t>Part I: Fundamentals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ns Architecture</a:t>
            </a:r>
          </a:p>
        </p:txBody>
      </p:sp>
      <p:sp>
        <p:nvSpPr>
          <p:cNvPr id="8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Object-oriented (C++, OTcl)</a:t>
            </a:r>
          </a:p>
          <a:p>
            <a:pPr eaLnBrk="1" hangingPunct="1"/>
            <a:r>
              <a:rPr lang="en-US"/>
              <a:t>C++ for “data”</a:t>
            </a:r>
          </a:p>
          <a:p>
            <a:pPr lvl="1" eaLnBrk="1" hangingPunct="1"/>
            <a:r>
              <a:rPr lang="en-US"/>
              <a:t>Per packet action</a:t>
            </a:r>
          </a:p>
          <a:p>
            <a:pPr eaLnBrk="1" hangingPunct="1"/>
            <a:r>
              <a:rPr lang="en-US"/>
              <a:t>OTcl for control</a:t>
            </a:r>
          </a:p>
          <a:p>
            <a:pPr lvl="1" eaLnBrk="1" hangingPunct="1"/>
            <a:r>
              <a:rPr lang="en-US"/>
              <a:t>Periodic or triggered action</a:t>
            </a:r>
          </a:p>
          <a:p>
            <a:pPr lvl="1" eaLnBrk="1" hangingPunct="1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OTcl and C++: The Duality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106488" y="1843088"/>
            <a:ext cx="3236912" cy="3962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l-GR">
              <a:solidFill>
                <a:schemeClr val="accent2"/>
              </a:solidFill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489075" y="2557463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717675" y="2252663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022475" y="2557463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>
            <a:off x="1717675" y="240506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2022475" y="2405063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2881313" y="38290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2652713" y="41338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3262313" y="41338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567113" y="44386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2957513" y="44386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2805113" y="398145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3186113" y="398145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3186113" y="428625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3567113" y="428625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572000" y="1843088"/>
            <a:ext cx="3625850" cy="3962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889750" y="248920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7118350" y="218440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7423150" y="248920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 flipH="1">
            <a:off x="7118350" y="2336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7423150" y="2336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4938713" y="30670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710113" y="33718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5319713" y="33718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5624513" y="36766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5014913" y="3676650"/>
            <a:ext cx="3810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 flipH="1">
            <a:off x="4862513" y="321945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>
            <a:off x="5243513" y="321945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 flipH="1">
            <a:off x="5243513" y="352425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5624513" y="352425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1203325" y="5283200"/>
            <a:ext cx="811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C++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7326313" y="5287963"/>
            <a:ext cx="788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OTcl</a:t>
            </a:r>
          </a:p>
        </p:txBody>
      </p:sp>
      <p:sp>
        <p:nvSpPr>
          <p:cNvPr id="9251" name="Freeform 35"/>
          <p:cNvSpPr>
            <a:spLocks/>
          </p:cNvSpPr>
          <p:nvPr/>
        </p:nvSpPr>
        <p:spPr bwMode="auto">
          <a:xfrm>
            <a:off x="3567113" y="3092450"/>
            <a:ext cx="1676400" cy="1041400"/>
          </a:xfrm>
          <a:custGeom>
            <a:avLst/>
            <a:gdLst>
              <a:gd name="T0" fmla="*/ 0 w 1056"/>
              <a:gd name="T1" fmla="*/ 1041400 h 656"/>
              <a:gd name="T2" fmla="*/ 609600 w 1056"/>
              <a:gd name="T3" fmla="*/ 127000 h 656"/>
              <a:gd name="T4" fmla="*/ 1676400 w 1056"/>
              <a:gd name="T5" fmla="*/ 279400 h 656"/>
              <a:gd name="T6" fmla="*/ 0 60000 65536"/>
              <a:gd name="T7" fmla="*/ 0 60000 65536"/>
              <a:gd name="T8" fmla="*/ 0 60000 65536"/>
              <a:gd name="T9" fmla="*/ 0 w 1056"/>
              <a:gd name="T10" fmla="*/ 0 h 656"/>
              <a:gd name="T11" fmla="*/ 1056 w 1056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56" h="656">
                <a:moveTo>
                  <a:pt x="0" y="656"/>
                </a:moveTo>
                <a:cubicBezTo>
                  <a:pt x="104" y="408"/>
                  <a:pt x="208" y="160"/>
                  <a:pt x="384" y="80"/>
                </a:cubicBezTo>
                <a:cubicBezTo>
                  <a:pt x="560" y="0"/>
                  <a:pt x="944" y="160"/>
                  <a:pt x="1056" y="176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52" name="Freeform 36"/>
          <p:cNvSpPr>
            <a:spLocks/>
          </p:cNvSpPr>
          <p:nvPr/>
        </p:nvSpPr>
        <p:spPr bwMode="auto">
          <a:xfrm>
            <a:off x="3262313" y="3905250"/>
            <a:ext cx="2159000" cy="1028700"/>
          </a:xfrm>
          <a:custGeom>
            <a:avLst/>
            <a:gdLst>
              <a:gd name="T0" fmla="*/ 0 w 1360"/>
              <a:gd name="T1" fmla="*/ 685800 h 648"/>
              <a:gd name="T2" fmla="*/ 1828800 w 1360"/>
              <a:gd name="T3" fmla="*/ 914400 h 648"/>
              <a:gd name="T4" fmla="*/ 1981200 w 1360"/>
              <a:gd name="T5" fmla="*/ 0 h 648"/>
              <a:gd name="T6" fmla="*/ 0 60000 65536"/>
              <a:gd name="T7" fmla="*/ 0 60000 65536"/>
              <a:gd name="T8" fmla="*/ 0 60000 65536"/>
              <a:gd name="T9" fmla="*/ 0 w 1360"/>
              <a:gd name="T10" fmla="*/ 0 h 648"/>
              <a:gd name="T11" fmla="*/ 1360 w 1360"/>
              <a:gd name="T12" fmla="*/ 648 h 6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60" h="648">
                <a:moveTo>
                  <a:pt x="0" y="432"/>
                </a:moveTo>
                <a:cubicBezTo>
                  <a:pt x="472" y="540"/>
                  <a:pt x="944" y="648"/>
                  <a:pt x="1152" y="576"/>
                </a:cubicBezTo>
                <a:cubicBezTo>
                  <a:pt x="1360" y="504"/>
                  <a:pt x="1232" y="96"/>
                  <a:pt x="1248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53" name="Freeform 37"/>
          <p:cNvSpPr>
            <a:spLocks/>
          </p:cNvSpPr>
          <p:nvPr/>
        </p:nvSpPr>
        <p:spPr bwMode="auto">
          <a:xfrm>
            <a:off x="3871913" y="3905250"/>
            <a:ext cx="2082800" cy="1028700"/>
          </a:xfrm>
          <a:custGeom>
            <a:avLst/>
            <a:gdLst>
              <a:gd name="T0" fmla="*/ 0 w 1312"/>
              <a:gd name="T1" fmla="*/ 685800 h 648"/>
              <a:gd name="T2" fmla="*/ 1752600 w 1312"/>
              <a:gd name="T3" fmla="*/ 914400 h 648"/>
              <a:gd name="T4" fmla="*/ 1981200 w 1312"/>
              <a:gd name="T5" fmla="*/ 0 h 648"/>
              <a:gd name="T6" fmla="*/ 0 60000 65536"/>
              <a:gd name="T7" fmla="*/ 0 60000 65536"/>
              <a:gd name="T8" fmla="*/ 0 60000 65536"/>
              <a:gd name="T9" fmla="*/ 0 w 1312"/>
              <a:gd name="T10" fmla="*/ 0 h 648"/>
              <a:gd name="T11" fmla="*/ 1312 w 1312"/>
              <a:gd name="T12" fmla="*/ 648 h 6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12" h="648">
                <a:moveTo>
                  <a:pt x="0" y="432"/>
                </a:moveTo>
                <a:cubicBezTo>
                  <a:pt x="448" y="540"/>
                  <a:pt x="896" y="648"/>
                  <a:pt x="1104" y="576"/>
                </a:cubicBezTo>
                <a:cubicBezTo>
                  <a:pt x="1312" y="504"/>
                  <a:pt x="1280" y="252"/>
                  <a:pt x="1248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54" name="Freeform 38"/>
          <p:cNvSpPr>
            <a:spLocks/>
          </p:cNvSpPr>
          <p:nvPr/>
        </p:nvSpPr>
        <p:spPr bwMode="auto">
          <a:xfrm>
            <a:off x="2728913" y="3016250"/>
            <a:ext cx="1905000" cy="1117600"/>
          </a:xfrm>
          <a:custGeom>
            <a:avLst/>
            <a:gdLst>
              <a:gd name="T0" fmla="*/ 0 w 1200"/>
              <a:gd name="T1" fmla="*/ 1117600 h 704"/>
              <a:gd name="T2" fmla="*/ 533400 w 1200"/>
              <a:gd name="T3" fmla="*/ 127000 h 704"/>
              <a:gd name="T4" fmla="*/ 1905000 w 1200"/>
              <a:gd name="T5" fmla="*/ 355600 h 704"/>
              <a:gd name="T6" fmla="*/ 0 60000 65536"/>
              <a:gd name="T7" fmla="*/ 0 60000 65536"/>
              <a:gd name="T8" fmla="*/ 0 60000 65536"/>
              <a:gd name="T9" fmla="*/ 0 w 1200"/>
              <a:gd name="T10" fmla="*/ 0 h 704"/>
              <a:gd name="T11" fmla="*/ 1200 w 1200"/>
              <a:gd name="T12" fmla="*/ 704 h 7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0" h="704">
                <a:moveTo>
                  <a:pt x="0" y="704"/>
                </a:moveTo>
                <a:cubicBezTo>
                  <a:pt x="68" y="432"/>
                  <a:pt x="136" y="160"/>
                  <a:pt x="336" y="80"/>
                </a:cubicBezTo>
                <a:cubicBezTo>
                  <a:pt x="536" y="0"/>
                  <a:pt x="868" y="112"/>
                  <a:pt x="1200" y="224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55" name="Freeform 39"/>
          <p:cNvSpPr>
            <a:spLocks/>
          </p:cNvSpPr>
          <p:nvPr/>
        </p:nvSpPr>
        <p:spPr bwMode="auto">
          <a:xfrm>
            <a:off x="3186113" y="2787650"/>
            <a:ext cx="1676400" cy="1041400"/>
          </a:xfrm>
          <a:custGeom>
            <a:avLst/>
            <a:gdLst>
              <a:gd name="T0" fmla="*/ 0 w 1056"/>
              <a:gd name="T1" fmla="*/ 1041400 h 656"/>
              <a:gd name="T2" fmla="*/ 533400 w 1056"/>
              <a:gd name="T3" fmla="*/ 127000 h 656"/>
              <a:gd name="T4" fmla="*/ 1676400 w 1056"/>
              <a:gd name="T5" fmla="*/ 279400 h 656"/>
              <a:gd name="T6" fmla="*/ 0 60000 65536"/>
              <a:gd name="T7" fmla="*/ 0 60000 65536"/>
              <a:gd name="T8" fmla="*/ 0 60000 65536"/>
              <a:gd name="T9" fmla="*/ 0 w 1056"/>
              <a:gd name="T10" fmla="*/ 0 h 656"/>
              <a:gd name="T11" fmla="*/ 1056 w 1056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56" h="656">
                <a:moveTo>
                  <a:pt x="0" y="656"/>
                </a:moveTo>
                <a:cubicBezTo>
                  <a:pt x="80" y="408"/>
                  <a:pt x="160" y="160"/>
                  <a:pt x="336" y="80"/>
                </a:cubicBezTo>
                <a:cubicBezTo>
                  <a:pt x="512" y="0"/>
                  <a:pt x="784" y="88"/>
                  <a:pt x="1056" y="176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1389063" y="2765425"/>
            <a:ext cx="1181100" cy="6413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/>
              <a:t>Pure C++</a:t>
            </a:r>
          </a:p>
          <a:p>
            <a:pPr algn="ctr"/>
            <a:r>
              <a:rPr lang="en-US" sz="1800"/>
              <a:t>objects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6764338" y="2725738"/>
            <a:ext cx="1163637" cy="6413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/>
              <a:t>Pure OTcl</a:t>
            </a:r>
          </a:p>
          <a:p>
            <a:pPr algn="ctr"/>
            <a:r>
              <a:rPr lang="en-US" sz="1800"/>
              <a:t>objects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3268663" y="4999038"/>
            <a:ext cx="2468562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/>
              <a:t>C++/OTcl split objects</a:t>
            </a:r>
          </a:p>
        </p:txBody>
      </p:sp>
      <p:sp>
        <p:nvSpPr>
          <p:cNvPr id="9259" name="Rectangle 43"/>
          <p:cNvSpPr>
            <a:spLocks noChangeArrowheads="1"/>
          </p:cNvSpPr>
          <p:nvPr/>
        </p:nvSpPr>
        <p:spPr bwMode="auto">
          <a:xfrm>
            <a:off x="914400" y="1654175"/>
            <a:ext cx="7504113" cy="46926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4224338" y="5903913"/>
            <a:ext cx="490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80375" cy="1143000"/>
          </a:xfrm>
        </p:spPr>
        <p:txBody>
          <a:bodyPr/>
          <a:lstStyle/>
          <a:p>
            <a:pPr eaLnBrk="1" hangingPunct="1"/>
            <a:r>
              <a:rPr lang="en-US"/>
              <a:t>Extending Tcl Interpreter</a:t>
            </a:r>
          </a:p>
        </p:txBody>
      </p:sp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716088"/>
            <a:ext cx="4289425" cy="4760912"/>
          </a:xfrm>
        </p:spPr>
        <p:txBody>
          <a:bodyPr/>
          <a:lstStyle/>
          <a:p>
            <a:pPr eaLnBrk="1" hangingPunct="1"/>
            <a:r>
              <a:rPr lang="en-US" sz="2800"/>
              <a:t>OTcl: object-oriented Tcl</a:t>
            </a:r>
          </a:p>
          <a:p>
            <a:pPr eaLnBrk="1" hangingPunct="1"/>
            <a:r>
              <a:rPr lang="en-US" sz="2800"/>
              <a:t>TclCL: C++ and OTcl linkage</a:t>
            </a:r>
          </a:p>
          <a:p>
            <a:pPr eaLnBrk="1" hangingPunct="1"/>
            <a:r>
              <a:rPr lang="en-US" sz="2800"/>
              <a:t>Discrete event scheduler</a:t>
            </a:r>
          </a:p>
          <a:p>
            <a:pPr eaLnBrk="1" hangingPunct="1"/>
            <a:r>
              <a:rPr lang="en-US" sz="2800"/>
              <a:t>Data network components</a:t>
            </a:r>
          </a:p>
          <a:p>
            <a:pPr lvl="1" eaLnBrk="1" hangingPunct="1"/>
            <a:r>
              <a:rPr lang="en-US" sz="2400"/>
              <a:t>Link layer and up</a:t>
            </a:r>
          </a:p>
          <a:p>
            <a:pPr lvl="1" eaLnBrk="1" hangingPunct="1"/>
            <a:r>
              <a:rPr lang="en-US" sz="2400"/>
              <a:t>Emulation support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5159375" y="4441825"/>
            <a:ext cx="10668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Tcl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59375" y="3908425"/>
            <a:ext cx="1524000" cy="1219200"/>
            <a:chOff x="3250" y="2462"/>
            <a:chExt cx="960" cy="768"/>
          </a:xfrm>
        </p:grpSpPr>
        <p:sp>
          <p:nvSpPr>
            <p:cNvPr id="10256" name="Rectangle 6"/>
            <p:cNvSpPr>
              <a:spLocks noChangeArrowheads="1"/>
            </p:cNvSpPr>
            <p:nvPr/>
          </p:nvSpPr>
          <p:spPr bwMode="auto">
            <a:xfrm>
              <a:off x="3250" y="2462"/>
              <a:ext cx="960" cy="7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de-DE">
                <a:latin typeface="Times New Roman" pitchFamily="18" charset="0"/>
              </a:endParaRPr>
            </a:p>
          </p:txBody>
        </p:sp>
        <p:sp>
          <p:nvSpPr>
            <p:cNvPr id="10257" name="Text Box 7"/>
            <p:cNvSpPr txBox="1">
              <a:spLocks noChangeArrowheads="1"/>
            </p:cNvSpPr>
            <p:nvPr/>
          </p:nvSpPr>
          <p:spPr bwMode="auto">
            <a:xfrm>
              <a:off x="3634" y="2505"/>
              <a:ext cx="4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OTcl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157788" y="3375025"/>
            <a:ext cx="2447925" cy="1752600"/>
            <a:chOff x="3250" y="2126"/>
            <a:chExt cx="1542" cy="1104"/>
          </a:xfrm>
        </p:grpSpPr>
        <p:sp>
          <p:nvSpPr>
            <p:cNvPr id="10254" name="Rectangle 9"/>
            <p:cNvSpPr>
              <a:spLocks noChangeArrowheads="1"/>
            </p:cNvSpPr>
            <p:nvPr/>
          </p:nvSpPr>
          <p:spPr bwMode="auto">
            <a:xfrm>
              <a:off x="3250" y="2126"/>
              <a:ext cx="1542" cy="11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de-DE">
                <a:latin typeface="Times New Roman" pitchFamily="18" charset="0"/>
              </a:endParaRPr>
            </a:p>
          </p:txBody>
        </p:sp>
        <p:sp>
          <p:nvSpPr>
            <p:cNvPr id="10255" name="Text Box 10"/>
            <p:cNvSpPr txBox="1">
              <a:spLocks noChangeArrowheads="1"/>
            </p:cNvSpPr>
            <p:nvPr/>
          </p:nvSpPr>
          <p:spPr bwMode="auto">
            <a:xfrm>
              <a:off x="3959" y="2169"/>
              <a:ext cx="5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TclCL</a:t>
              </a:r>
            </a:p>
          </p:txBody>
        </p:sp>
      </p:grp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5129213" y="5751513"/>
            <a:ext cx="768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ns-2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5159375" y="2460625"/>
            <a:ext cx="3568700" cy="2667000"/>
            <a:chOff x="3250" y="1550"/>
            <a:chExt cx="2248" cy="1680"/>
          </a:xfrm>
        </p:grpSpPr>
        <p:sp>
          <p:nvSpPr>
            <p:cNvPr id="10251" name="Text Box 13"/>
            <p:cNvSpPr txBox="1">
              <a:spLocks noChangeArrowheads="1"/>
            </p:cNvSpPr>
            <p:nvPr/>
          </p:nvSpPr>
          <p:spPr bwMode="auto">
            <a:xfrm rot="5400000">
              <a:off x="4628" y="2390"/>
              <a:ext cx="947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Event </a:t>
              </a:r>
            </a:p>
            <a:p>
              <a:pPr eaLnBrk="0" hangingPunct="0"/>
              <a:r>
                <a:rPr lang="en-US"/>
                <a:t>Scheduler</a:t>
              </a:r>
            </a:p>
          </p:txBody>
        </p:sp>
        <p:sp>
          <p:nvSpPr>
            <p:cNvPr id="10252" name="Rectangle 14"/>
            <p:cNvSpPr>
              <a:spLocks noChangeArrowheads="1"/>
            </p:cNvSpPr>
            <p:nvPr/>
          </p:nvSpPr>
          <p:spPr bwMode="auto">
            <a:xfrm>
              <a:off x="3250" y="1550"/>
              <a:ext cx="2248" cy="16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253" name="Text Box 15"/>
            <p:cNvSpPr txBox="1">
              <a:spLocks noChangeArrowheads="1"/>
            </p:cNvSpPr>
            <p:nvPr/>
          </p:nvSpPr>
          <p:spPr bwMode="auto">
            <a:xfrm>
              <a:off x="3454" y="1577"/>
              <a:ext cx="1171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Network </a:t>
              </a:r>
            </a:p>
            <a:p>
              <a:pPr eaLnBrk="0" hangingPunct="0"/>
              <a:r>
                <a:rPr lang="en-US"/>
                <a:t>Components</a:t>
              </a:r>
            </a:p>
          </p:txBody>
        </p:sp>
      </p:grpSp>
      <p:sp>
        <p:nvSpPr>
          <p:cNvPr id="10249" name="Rectangle 16"/>
          <p:cNvSpPr>
            <a:spLocks noChangeArrowheads="1"/>
          </p:cNvSpPr>
          <p:nvPr/>
        </p:nvSpPr>
        <p:spPr bwMode="auto">
          <a:xfrm>
            <a:off x="5159375" y="5130800"/>
            <a:ext cx="3568700" cy="55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0250" name="Text Box 17"/>
          <p:cNvSpPr txBox="1">
            <a:spLocks noChangeArrowheads="1"/>
          </p:cNvSpPr>
          <p:nvPr/>
        </p:nvSpPr>
        <p:spPr bwMode="auto">
          <a:xfrm>
            <a:off x="6391275" y="5176838"/>
            <a:ext cx="1109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C/C++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Hello World - Batch Mode</a:t>
            </a:r>
          </a:p>
        </p:txBody>
      </p:sp>
      <p:sp>
        <p:nvSpPr>
          <p:cNvPr id="768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simple.tcl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set ns [new Simulator]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$ns at 1 “puts \“Hello World!\””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$ns at 1.5 “exit”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$ns run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sz="2800" dirty="0" err="1">
                <a:latin typeface="Courier New" pitchFamily="49" charset="0"/>
              </a:rPr>
              <a:t>sw</a:t>
            </a:r>
            <a:r>
              <a:rPr lang="en-US" sz="2800" dirty="0">
                <a:latin typeface="Courier New" pitchFamily="49" charset="0"/>
              </a:rPr>
              <a:t> 74% </a:t>
            </a:r>
            <a:r>
              <a:rPr lang="en-US" sz="2800" b="1" dirty="0">
                <a:latin typeface="Courier New" pitchFamily="49" charset="0"/>
              </a:rPr>
              <a:t>ns simple.tcl</a:t>
            </a:r>
            <a:endParaRPr lang="en-US" sz="2800" dirty="0">
              <a:latin typeface="Courier New" pitchFamily="49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sz="2800" dirty="0">
                <a:latin typeface="Courier New" pitchFamily="49" charset="0"/>
              </a:rPr>
              <a:t>Hello World!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sz="2800" dirty="0" err="1">
                <a:latin typeface="Courier New" pitchFamily="49" charset="0"/>
              </a:rPr>
              <a:t>sw</a:t>
            </a:r>
            <a:r>
              <a:rPr lang="el-GR" sz="2800" dirty="0">
                <a:latin typeface="Courier New" pitchFamily="49" charset="0"/>
              </a:rPr>
              <a:t> </a:t>
            </a:r>
            <a:r>
              <a:rPr lang="en-US" sz="2800" dirty="0">
                <a:latin typeface="Courier New" pitchFamily="49" charset="0"/>
              </a:rPr>
              <a:t>74%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Basic tcl</a:t>
            </a:r>
          </a:p>
        </p:txBody>
      </p:sp>
      <p:sp>
        <p:nvSpPr>
          <p:cNvPr id="778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781175"/>
            <a:ext cx="7772400" cy="46958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i="1" dirty="0">
                <a:latin typeface="Courier New" pitchFamily="49" charset="0"/>
              </a:rPr>
              <a:t># Command arg1 arg2 arg3 …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set</a:t>
            </a:r>
            <a:r>
              <a:rPr lang="en-US" sz="2000" dirty="0">
                <a:latin typeface="Courier New" pitchFamily="49" charset="0"/>
              </a:rPr>
              <a:t> a 43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set</a:t>
            </a:r>
            <a:r>
              <a:rPr lang="en-US" sz="2000" dirty="0">
                <a:latin typeface="Courier New" pitchFamily="49" charset="0"/>
              </a:rPr>
              <a:t> b 27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proc</a:t>
            </a:r>
            <a:r>
              <a:rPr lang="en-US" sz="2000" dirty="0">
                <a:latin typeface="Courier New" pitchFamily="49" charset="0"/>
              </a:rPr>
              <a:t> test { a b } {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</a:rPr>
              <a:t>set</a:t>
            </a:r>
            <a:r>
              <a:rPr lang="en-US" sz="2000" dirty="0">
                <a:latin typeface="Courier New" pitchFamily="49" charset="0"/>
              </a:rPr>
              <a:t> c [</a:t>
            </a:r>
            <a:r>
              <a:rPr lang="en-US" sz="2000" dirty="0" err="1">
                <a:latin typeface="Courier New" pitchFamily="49" charset="0"/>
              </a:rPr>
              <a:t>expr</a:t>
            </a:r>
            <a:r>
              <a:rPr lang="en-US" sz="2000" dirty="0">
                <a:latin typeface="Courier New" pitchFamily="49" charset="0"/>
              </a:rPr>
              <a:t> $a + $b]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	set</a:t>
            </a:r>
            <a:r>
              <a:rPr lang="en-US" sz="2000" dirty="0">
                <a:latin typeface="Courier New" pitchFamily="49" charset="0"/>
              </a:rPr>
              <a:t> d [</a:t>
            </a:r>
            <a:r>
              <a:rPr lang="en-US" sz="2000" b="1" dirty="0" err="1">
                <a:latin typeface="Courier New" pitchFamily="49" charset="0"/>
              </a:rPr>
              <a:t>expr</a:t>
            </a:r>
            <a:r>
              <a:rPr lang="en-US" sz="2000" dirty="0">
                <a:latin typeface="Courier New" pitchFamily="49" charset="0"/>
              </a:rPr>
              <a:t> [</a:t>
            </a:r>
            <a:r>
              <a:rPr lang="en-US" sz="2000" b="1" dirty="0" err="1">
                <a:latin typeface="Courier New" pitchFamily="49" charset="0"/>
              </a:rPr>
              <a:t>expr</a:t>
            </a:r>
            <a:r>
              <a:rPr lang="en-US" sz="2000" dirty="0">
                <a:latin typeface="Courier New" pitchFamily="49" charset="0"/>
              </a:rPr>
              <a:t> $a - $b] * $c]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	for</a:t>
            </a:r>
            <a:r>
              <a:rPr lang="en-US" sz="2000" dirty="0">
                <a:latin typeface="Courier New" pitchFamily="49" charset="0"/>
              </a:rPr>
              <a:t> {</a:t>
            </a:r>
            <a:r>
              <a:rPr lang="en-US" sz="2000" b="1" dirty="0">
                <a:latin typeface="Courier New" pitchFamily="49" charset="0"/>
              </a:rPr>
              <a:t>set</a:t>
            </a:r>
            <a:r>
              <a:rPr lang="en-US" sz="2000" dirty="0">
                <a:latin typeface="Courier New" pitchFamily="49" charset="0"/>
              </a:rPr>
              <a:t> k 0} {$k &lt; 10} {</a:t>
            </a:r>
            <a:r>
              <a:rPr lang="en-US" sz="2000" b="1" dirty="0" err="1">
                <a:latin typeface="Courier New" pitchFamily="49" charset="0"/>
              </a:rPr>
              <a:t>incr</a:t>
            </a:r>
            <a:r>
              <a:rPr lang="en-US" sz="2000" dirty="0">
                <a:latin typeface="Courier New" pitchFamily="49" charset="0"/>
              </a:rPr>
              <a:t> k} {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if</a:t>
            </a:r>
            <a:r>
              <a:rPr lang="en-US" sz="2000" dirty="0">
                <a:latin typeface="Courier New" pitchFamily="49" charset="0"/>
              </a:rPr>
              <a:t> {$k &lt; 5} {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  puts</a:t>
            </a:r>
            <a:r>
              <a:rPr lang="en-US" sz="2000" dirty="0">
                <a:latin typeface="Courier New" pitchFamily="49" charset="0"/>
              </a:rPr>
              <a:t> “k &lt; 5, </a:t>
            </a:r>
            <a:r>
              <a:rPr lang="en-US" sz="2000" dirty="0" err="1">
                <a:latin typeface="Courier New" pitchFamily="49" charset="0"/>
              </a:rPr>
              <a:t>pow</a:t>
            </a:r>
            <a:r>
              <a:rPr lang="en-US" sz="2000" dirty="0">
                <a:latin typeface="Courier New" pitchFamily="49" charset="0"/>
              </a:rPr>
              <a:t> = [</a:t>
            </a:r>
            <a:r>
              <a:rPr lang="en-US" sz="2000" b="1" dirty="0" err="1">
                <a:latin typeface="Courier New" pitchFamily="49" charset="0"/>
              </a:rPr>
              <a:t>expr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pow</a:t>
            </a:r>
            <a:r>
              <a:rPr lang="en-US" sz="2000" dirty="0">
                <a:latin typeface="Courier New" pitchFamily="49" charset="0"/>
              </a:rPr>
              <a:t>($d, $k)]”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} </a:t>
            </a:r>
            <a:r>
              <a:rPr lang="en-US" sz="2000" b="1" dirty="0">
                <a:latin typeface="Courier New" pitchFamily="49" charset="0"/>
              </a:rPr>
              <a:t>else</a:t>
            </a:r>
            <a:r>
              <a:rPr lang="en-US" sz="2000" dirty="0">
                <a:latin typeface="Courier New" pitchFamily="49" charset="0"/>
              </a:rPr>
              <a:t> {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  puts</a:t>
            </a:r>
            <a:r>
              <a:rPr lang="en-US" sz="2000" dirty="0">
                <a:latin typeface="Courier New" pitchFamily="49" charset="0"/>
              </a:rPr>
              <a:t> “k &gt;= 5, mod = [</a:t>
            </a:r>
            <a:r>
              <a:rPr lang="en-US" sz="2000" b="1" dirty="0" err="1">
                <a:latin typeface="Courier New" pitchFamily="49" charset="0"/>
              </a:rPr>
              <a:t>expr</a:t>
            </a:r>
            <a:r>
              <a:rPr lang="en-US" sz="2000" dirty="0">
                <a:latin typeface="Courier New" pitchFamily="49" charset="0"/>
              </a:rPr>
              <a:t> $d % $k]”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test 43 27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l-GR"/>
              <a:t>An Overview of Tcl and Tk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7391400" cy="2590800"/>
          </a:xfrm>
          <a:noFill/>
          <a:ln/>
        </p:spPr>
        <p:txBody>
          <a:bodyPr lIns="90488" tIns="44450" rIns="90488" bIns="44450"/>
          <a:lstStyle/>
          <a:p>
            <a:pPr marL="342900" indent="-342900"/>
            <a:endParaRPr lang="el-GR"/>
          </a:p>
          <a:p>
            <a:pPr marL="342900" indent="-342900"/>
            <a:endParaRPr lang="el-GR"/>
          </a:p>
          <a:p>
            <a:pPr marL="342900" indent="-342900"/>
            <a:endParaRPr lang="el-GR" i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8100"/>
            <a:ext cx="7620000" cy="1104900"/>
          </a:xfrm>
          <a:noFill/>
          <a:ln/>
        </p:spPr>
        <p:txBody>
          <a:bodyPr lIns="90488" tIns="44450" rIns="90488" bIns="44450" anchor="b"/>
          <a:lstStyle/>
          <a:p>
            <a:r>
              <a:rPr lang="el-GR" sz="2400"/>
              <a:t>Scripting Language Philosophy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420938"/>
            <a:ext cx="4038600" cy="2743200"/>
          </a:xfrm>
          <a:noFill/>
          <a:ln/>
        </p:spPr>
        <p:txBody>
          <a:bodyPr lIns="90488" tIns="44450" rIns="90488" bIns="44450"/>
          <a:lstStyle/>
          <a:p>
            <a:r>
              <a:rPr lang="el-GR" sz="2400"/>
              <a:t>Large, complex applications:</a:t>
            </a:r>
          </a:p>
          <a:p>
            <a:pPr lvl="1"/>
            <a:r>
              <a:rPr lang="el-GR" sz="2400"/>
              <a:t>Performance important.</a:t>
            </a:r>
          </a:p>
          <a:p>
            <a:pPr lvl="1"/>
            <a:r>
              <a:rPr lang="el-GR" sz="2400"/>
              <a:t>Need structure.</a:t>
            </a:r>
          </a:p>
          <a:p>
            <a:pPr lvl="1"/>
            <a:r>
              <a:rPr lang="el-GR" sz="2400"/>
              <a:t>Goal: prevent bad things.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4648200" y="2492375"/>
            <a:ext cx="4495800" cy="274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l-GR" sz="2400"/>
              <a:t>Interactive commands, scripting:</a:t>
            </a:r>
          </a:p>
          <a:p>
            <a:pPr marL="744538" lvl="1" indent="-287338">
              <a:spcBef>
                <a:spcPct val="20000"/>
              </a:spcBef>
              <a:buFontTx/>
              <a:buChar char="–"/>
            </a:pPr>
            <a:r>
              <a:rPr lang="el-GR" sz="2400"/>
              <a:t>Performance less important.</a:t>
            </a:r>
          </a:p>
          <a:p>
            <a:pPr marL="744538" lvl="1" indent="-287338">
              <a:spcBef>
                <a:spcPct val="20000"/>
              </a:spcBef>
              <a:buFontTx/>
              <a:buChar char="–"/>
            </a:pPr>
            <a:r>
              <a:rPr lang="el-GR" sz="2400"/>
              <a:t>Minimum structure: less overhead, easy interchange.</a:t>
            </a:r>
          </a:p>
          <a:p>
            <a:pPr marL="744538" lvl="1" indent="-287338">
              <a:spcBef>
                <a:spcPct val="20000"/>
              </a:spcBef>
              <a:buFontTx/>
              <a:buChar char="–"/>
            </a:pPr>
            <a:r>
              <a:rPr lang="el-GR" sz="2400">
                <a:solidFill>
                  <a:schemeClr val="folHlink"/>
                </a:solidFill>
              </a:rPr>
              <a:t>Goal: enable good things.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11188" y="1125538"/>
            <a:ext cx="7696200" cy="992187"/>
            <a:chOff x="288" y="912"/>
            <a:chExt cx="4848" cy="625"/>
          </a:xfrm>
        </p:grpSpPr>
        <p:sp>
          <p:nvSpPr>
            <p:cNvPr id="4104" name="Freeform 8"/>
            <p:cNvSpPr>
              <a:spLocks/>
            </p:cNvSpPr>
            <p:nvPr/>
          </p:nvSpPr>
          <p:spPr bwMode="auto">
            <a:xfrm>
              <a:off x="336" y="1152"/>
              <a:ext cx="4753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9" y="0"/>
                </a:cxn>
                <a:cxn ang="0">
                  <a:pos x="559" y="77"/>
                </a:cxn>
                <a:cxn ang="0">
                  <a:pos x="4472" y="77"/>
                </a:cxn>
                <a:cxn ang="0">
                  <a:pos x="4472" y="0"/>
                </a:cxn>
                <a:cxn ang="0">
                  <a:pos x="4752" y="192"/>
                </a:cxn>
                <a:cxn ang="0">
                  <a:pos x="4472" y="384"/>
                </a:cxn>
                <a:cxn ang="0">
                  <a:pos x="4472" y="307"/>
                </a:cxn>
                <a:cxn ang="0">
                  <a:pos x="559" y="307"/>
                </a:cxn>
                <a:cxn ang="0">
                  <a:pos x="419" y="384"/>
                </a:cxn>
                <a:cxn ang="0">
                  <a:pos x="0" y="384"/>
                </a:cxn>
                <a:cxn ang="0">
                  <a:pos x="280" y="192"/>
                </a:cxn>
                <a:cxn ang="0">
                  <a:pos x="0" y="0"/>
                </a:cxn>
              </a:cxnLst>
              <a:rect l="0" t="0" r="r" b="b"/>
              <a:pathLst>
                <a:path w="4753" h="385">
                  <a:moveTo>
                    <a:pt x="0" y="0"/>
                  </a:moveTo>
                  <a:lnTo>
                    <a:pt x="419" y="0"/>
                  </a:lnTo>
                  <a:lnTo>
                    <a:pt x="559" y="77"/>
                  </a:lnTo>
                  <a:lnTo>
                    <a:pt x="4472" y="77"/>
                  </a:lnTo>
                  <a:lnTo>
                    <a:pt x="4472" y="0"/>
                  </a:lnTo>
                  <a:lnTo>
                    <a:pt x="4752" y="192"/>
                  </a:lnTo>
                  <a:lnTo>
                    <a:pt x="4472" y="384"/>
                  </a:lnTo>
                  <a:lnTo>
                    <a:pt x="4472" y="307"/>
                  </a:lnTo>
                  <a:lnTo>
                    <a:pt x="559" y="307"/>
                  </a:lnTo>
                  <a:lnTo>
                    <a:pt x="419" y="384"/>
                  </a:lnTo>
                  <a:lnTo>
                    <a:pt x="0" y="384"/>
                  </a:lnTo>
                  <a:lnTo>
                    <a:pt x="280" y="192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A2C1FE">
                    <a:gamma/>
                    <a:shade val="69804"/>
                    <a:invGamma/>
                  </a:srgbClr>
                </a:gs>
                <a:gs pos="100000">
                  <a:srgbClr val="A2C1FE"/>
                </a:gs>
              </a:gsLst>
              <a:lin ang="0" scaled="1"/>
            </a:gra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1653" y="912"/>
              <a:ext cx="2406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l-GR" sz="2000">
                  <a:solidFill>
                    <a:schemeClr val="folHlink"/>
                  </a:solidFill>
                  <a:latin typeface="Times New Roman" pitchFamily="18" charset="0"/>
                </a:rPr>
                <a:t>Program size, complexity, reuse</a:t>
              </a: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4554" y="912"/>
              <a:ext cx="582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l-GR" sz="2400">
                  <a:solidFill>
                    <a:schemeClr val="folHlink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288" y="912"/>
              <a:ext cx="582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2400">
                  <a:solidFill>
                    <a:schemeClr val="folHlink"/>
                  </a:solidFill>
                  <a:latin typeface="Symbol" pitchFamily="18" charset="2"/>
                </a:rPr>
                <a:t>¥</a:t>
              </a:r>
            </a:p>
          </p:txBody>
        </p:sp>
      </p:grp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323850" y="5949950"/>
            <a:ext cx="7705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>
                <a:solidFill>
                  <a:schemeClr val="hlink"/>
                </a:solidFill>
                <a:latin typeface="Times New Roman" pitchFamily="18" charset="0"/>
              </a:rPr>
              <a:t>One language can't meet all needs?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8100"/>
            <a:ext cx="7620000" cy="1104900"/>
          </a:xfrm>
          <a:noFill/>
          <a:ln/>
        </p:spPr>
        <p:txBody>
          <a:bodyPr lIns="90488" tIns="44450" rIns="90488" bIns="44450" anchor="b"/>
          <a:lstStyle/>
          <a:p>
            <a:r>
              <a:rPr lang="el-GR" sz="2400"/>
              <a:t>Two-Language Approach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3352800"/>
            <a:ext cx="7696200" cy="2514600"/>
          </a:xfrm>
          <a:noFill/>
          <a:ln/>
        </p:spPr>
        <p:txBody>
          <a:bodyPr lIns="90488" tIns="44450" rIns="90488" bIns="44450"/>
          <a:lstStyle/>
          <a:p>
            <a:r>
              <a:rPr lang="el-GR" sz="2400"/>
              <a:t>Use Tcl for scripting, C or C++ for large things.</a:t>
            </a:r>
          </a:p>
          <a:p>
            <a:r>
              <a:rPr lang="el-GR" sz="2400"/>
              <a:t>Goals for Tcl:</a:t>
            </a:r>
          </a:p>
          <a:p>
            <a:pPr lvl="1"/>
            <a:r>
              <a:rPr lang="el-GR" sz="2400"/>
              <a:t>Minimal syntax: easy to learn and type.</a:t>
            </a:r>
          </a:p>
          <a:p>
            <a:pPr lvl="1"/>
            <a:r>
              <a:rPr lang="el-GR" sz="2400"/>
              <a:t>Minimal structure: make things play together.</a:t>
            </a:r>
          </a:p>
          <a:p>
            <a:pPr lvl="1"/>
            <a:r>
              <a:rPr lang="el-GR" sz="2400"/>
              <a:t>Simple interfaces to C: extensibility.</a:t>
            </a:r>
          </a:p>
        </p:txBody>
      </p:sp>
      <p:sp>
        <p:nvSpPr>
          <p:cNvPr id="5126" name="Freeform 6"/>
          <p:cNvSpPr>
            <a:spLocks/>
          </p:cNvSpPr>
          <p:nvPr/>
        </p:nvSpPr>
        <p:spPr bwMode="auto">
          <a:xfrm>
            <a:off x="533400" y="1676400"/>
            <a:ext cx="7545388" cy="6111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9" y="0"/>
              </a:cxn>
              <a:cxn ang="0">
                <a:pos x="559" y="77"/>
              </a:cxn>
              <a:cxn ang="0">
                <a:pos x="4472" y="77"/>
              </a:cxn>
              <a:cxn ang="0">
                <a:pos x="4472" y="0"/>
              </a:cxn>
              <a:cxn ang="0">
                <a:pos x="4752" y="192"/>
              </a:cxn>
              <a:cxn ang="0">
                <a:pos x="4472" y="384"/>
              </a:cxn>
              <a:cxn ang="0">
                <a:pos x="4472" y="307"/>
              </a:cxn>
              <a:cxn ang="0">
                <a:pos x="559" y="307"/>
              </a:cxn>
              <a:cxn ang="0">
                <a:pos x="419" y="384"/>
              </a:cxn>
              <a:cxn ang="0">
                <a:pos x="0" y="384"/>
              </a:cxn>
              <a:cxn ang="0">
                <a:pos x="280" y="192"/>
              </a:cxn>
              <a:cxn ang="0">
                <a:pos x="0" y="0"/>
              </a:cxn>
            </a:cxnLst>
            <a:rect l="0" t="0" r="r" b="b"/>
            <a:pathLst>
              <a:path w="4753" h="385">
                <a:moveTo>
                  <a:pt x="0" y="0"/>
                </a:moveTo>
                <a:lnTo>
                  <a:pt x="419" y="0"/>
                </a:lnTo>
                <a:lnTo>
                  <a:pt x="559" y="77"/>
                </a:lnTo>
                <a:lnTo>
                  <a:pt x="4472" y="77"/>
                </a:lnTo>
                <a:lnTo>
                  <a:pt x="4472" y="0"/>
                </a:lnTo>
                <a:lnTo>
                  <a:pt x="4752" y="192"/>
                </a:lnTo>
                <a:lnTo>
                  <a:pt x="4472" y="384"/>
                </a:lnTo>
                <a:lnTo>
                  <a:pt x="4472" y="307"/>
                </a:lnTo>
                <a:lnTo>
                  <a:pt x="559" y="307"/>
                </a:lnTo>
                <a:lnTo>
                  <a:pt x="419" y="384"/>
                </a:lnTo>
                <a:lnTo>
                  <a:pt x="0" y="384"/>
                </a:lnTo>
                <a:lnTo>
                  <a:pt x="280" y="192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A2C1FE">
                  <a:gamma/>
                  <a:shade val="69804"/>
                  <a:invGamma/>
                </a:srgbClr>
              </a:gs>
              <a:gs pos="100000">
                <a:srgbClr val="A2C1FE"/>
              </a:gs>
            </a:gsLst>
            <a:lin ang="0" scaled="1"/>
          </a:gra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624138" y="1295400"/>
            <a:ext cx="38195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l-GR" sz="2000">
                <a:solidFill>
                  <a:schemeClr val="folHlink"/>
                </a:solidFill>
                <a:latin typeface="Times New Roman" pitchFamily="18" charset="0"/>
              </a:rPr>
              <a:t>Program size, complexity, reuse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7229475" y="1295400"/>
            <a:ext cx="923925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>
                <a:solidFill>
                  <a:schemeClr val="fol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457200" y="1295400"/>
            <a:ext cx="923925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solidFill>
                  <a:schemeClr val="folHlink"/>
                </a:solidFill>
                <a:latin typeface="Symbol" pitchFamily="18" charset="2"/>
              </a:rPr>
              <a:t>¥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533400" y="2514600"/>
            <a:ext cx="43434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3810000" y="2895600"/>
            <a:ext cx="4267200" cy="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528638" y="2514600"/>
            <a:ext cx="43529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l-GR" sz="2000" b="1">
                <a:solidFill>
                  <a:schemeClr val="accent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3805238" y="2514600"/>
            <a:ext cx="42767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l-GR" sz="2000" b="1">
                <a:solidFill>
                  <a:schemeClr val="accent1"/>
                </a:solidFill>
                <a:latin typeface="Times New Roman" pitchFamily="18" charset="0"/>
              </a:rPr>
              <a:t>Tcl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Στόχος - Οφέλη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2"/>
            <a:ext cx="86868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l-GR" dirty="0"/>
              <a:t>Εισαγωγή στις τεχνικές </a:t>
            </a:r>
            <a:r>
              <a:rPr lang="el-GR" dirty="0" err="1"/>
              <a:t>προσοµοίωσης</a:t>
            </a:r>
            <a:r>
              <a:rPr lang="el-GR" dirty="0"/>
              <a:t> µε </a:t>
            </a:r>
            <a:r>
              <a:rPr lang="el-GR" dirty="0" err="1"/>
              <a:t>έµφαση</a:t>
            </a:r>
            <a:r>
              <a:rPr lang="el-GR" dirty="0"/>
              <a:t> στην προσομοίωση δικτύων υπολογιστών και επικοινωνιών </a:t>
            </a:r>
          </a:p>
          <a:p>
            <a:pPr lvl="0"/>
            <a:r>
              <a:rPr lang="el-GR" dirty="0"/>
              <a:t>Σχεδίαση και να ανάπτυξη έγκυρων προγραμμάτων προσομοίωσης </a:t>
            </a:r>
          </a:p>
          <a:p>
            <a:pPr lvl="0"/>
            <a:r>
              <a:rPr lang="el-GR" dirty="0"/>
              <a:t>Μελέτη - αξιολόγηση της συμπεριφοράς δικτύων επικοινωνιών. </a:t>
            </a:r>
          </a:p>
          <a:p>
            <a:pPr lvl="0"/>
            <a:r>
              <a:rPr lang="el-GR" dirty="0"/>
              <a:t>Εξοικείωση με ένα ευρέως χρησιμοποιούμενο εξομοιωτή δικτύων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8100"/>
            <a:ext cx="7620000" cy="1104900"/>
          </a:xfrm>
          <a:noFill/>
          <a:ln/>
        </p:spPr>
        <p:txBody>
          <a:bodyPr lIns="90488" tIns="44450" rIns="90488" bIns="44450" anchor="b"/>
          <a:lstStyle/>
          <a:p>
            <a:r>
              <a:rPr lang="el-GR" sz="2400"/>
              <a:t> Language Overview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696200" cy="4419600"/>
          </a:xfrm>
          <a:noFill/>
          <a:ln/>
        </p:spPr>
        <p:txBody>
          <a:bodyPr lIns="90488" tIns="44450" rIns="90488" bIns="44450"/>
          <a:lstStyle/>
          <a:p>
            <a:r>
              <a:rPr lang="el-GR" sz="2400"/>
              <a:t>Two parts to learning Tcl:</a:t>
            </a:r>
          </a:p>
          <a:p>
            <a:r>
              <a:rPr lang="el-GR" sz="2400"/>
              <a:t>1. Syntax and substitution rules:</a:t>
            </a:r>
          </a:p>
          <a:p>
            <a:pPr lvl="1"/>
            <a:r>
              <a:rPr lang="el-GR" sz="2400"/>
              <a:t>Substitutions simple, but may be confusing at first.</a:t>
            </a:r>
          </a:p>
          <a:p>
            <a:r>
              <a:rPr lang="el-GR" sz="2400"/>
              <a:t>2. Built-in commands:</a:t>
            </a:r>
          </a:p>
          <a:p>
            <a:pPr lvl="1"/>
            <a:r>
              <a:rPr lang="el-GR" sz="2400"/>
              <a:t>Can learn individually as needed.</a:t>
            </a:r>
          </a:p>
          <a:p>
            <a:pPr lvl="1"/>
            <a:r>
              <a:rPr lang="el-GR" sz="2400"/>
              <a:t>Control structures are commands, not language syntax.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8100"/>
            <a:ext cx="7620000" cy="1104900"/>
          </a:xfrm>
          <a:noFill/>
          <a:ln/>
        </p:spPr>
        <p:txBody>
          <a:bodyPr lIns="90488" tIns="44450" rIns="90488" bIns="44450" anchor="b"/>
          <a:lstStyle/>
          <a:p>
            <a:r>
              <a:rPr lang="el-GR" sz="2400"/>
              <a:t>Basics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696200" cy="4419600"/>
          </a:xfrm>
          <a:noFill/>
          <a:ln/>
        </p:spPr>
        <p:txBody>
          <a:bodyPr lIns="90488" tIns="44450" rIns="90488" bIns="44450">
            <a:normAutofit lnSpcReduction="10000"/>
          </a:bodyPr>
          <a:lstStyle/>
          <a:p>
            <a:r>
              <a:rPr lang="el-GR" sz="2400"/>
              <a:t>Tcl script =</a:t>
            </a:r>
          </a:p>
          <a:p>
            <a:pPr lvl="1"/>
            <a:r>
              <a:rPr lang="el-GR" sz="2400"/>
              <a:t>Sequence of commands.</a:t>
            </a:r>
          </a:p>
          <a:p>
            <a:pPr lvl="1"/>
            <a:r>
              <a:rPr lang="el-GR" sz="2400"/>
              <a:t>Commands separated by newlines, semi-colons.</a:t>
            </a:r>
          </a:p>
          <a:p>
            <a:r>
              <a:rPr lang="el-GR" sz="2400"/>
              <a:t>Tcl command =</a:t>
            </a:r>
          </a:p>
          <a:p>
            <a:pPr lvl="1"/>
            <a:r>
              <a:rPr lang="el-GR" sz="2400"/>
              <a:t>One or more words separated by white space.</a:t>
            </a:r>
          </a:p>
          <a:p>
            <a:pPr lvl="1"/>
            <a:r>
              <a:rPr lang="el-GR" sz="2400"/>
              <a:t>First word is command name, others are arguments.</a:t>
            </a:r>
          </a:p>
          <a:p>
            <a:pPr lvl="1"/>
            <a:r>
              <a:rPr lang="el-GR" sz="2400"/>
              <a:t>Returns string result.</a:t>
            </a:r>
          </a:p>
          <a:p>
            <a:r>
              <a:rPr lang="el-GR" sz="2400"/>
              <a:t>Examples:</a:t>
            </a:r>
          </a:p>
          <a:p>
            <a:pPr lvl="1"/>
            <a:r>
              <a:rPr lang="el-GR" sz="2400" b="1"/>
              <a:t>set a 22; set b 33</a:t>
            </a:r>
            <a:endParaRPr lang="el-GR" sz="2400"/>
          </a:p>
          <a:p>
            <a:pPr lvl="1"/>
            <a:r>
              <a:rPr lang="el-GR" sz="2400" b="1"/>
              <a:t>set a 22</a:t>
            </a:r>
            <a:br>
              <a:rPr lang="el-GR" sz="2400" b="1"/>
            </a:br>
            <a:r>
              <a:rPr lang="el-GR" sz="2400" b="1"/>
              <a:t>set b 33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8100"/>
            <a:ext cx="7620000" cy="1104900"/>
          </a:xfrm>
          <a:noFill/>
          <a:ln/>
        </p:spPr>
        <p:txBody>
          <a:bodyPr lIns="90488" tIns="44450" rIns="90488" bIns="44450" anchor="b"/>
          <a:lstStyle/>
          <a:p>
            <a:r>
              <a:rPr lang="el-GR" sz="2400"/>
              <a:t>Tcl: Tool Command Language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924800" cy="3565525"/>
          </a:xfrm>
          <a:noFill/>
          <a:ln/>
        </p:spPr>
        <p:txBody>
          <a:bodyPr lIns="90488" tIns="44450" rIns="90488" bIns="44450"/>
          <a:lstStyle/>
          <a:p>
            <a:pPr>
              <a:tabLst>
                <a:tab pos="4572000" algn="l"/>
                <a:tab pos="5084763" algn="l"/>
              </a:tabLst>
            </a:pPr>
            <a:r>
              <a:rPr lang="el-GR" sz="2400"/>
              <a:t>Simple syntax (similar to sh, C, Lisp):</a:t>
            </a:r>
          </a:p>
          <a:p>
            <a:pPr lvl="1">
              <a:tabLst>
                <a:tab pos="4572000" algn="l"/>
                <a:tab pos="5084763" algn="l"/>
              </a:tabLst>
            </a:pPr>
            <a:r>
              <a:rPr lang="el-GR" sz="2400" b="1"/>
              <a:t>set a 47</a:t>
            </a:r>
            <a:r>
              <a:rPr lang="el-GR" sz="2400"/>
              <a:t>	</a:t>
            </a:r>
          </a:p>
          <a:p>
            <a:pPr>
              <a:tabLst>
                <a:tab pos="4572000" algn="l"/>
                <a:tab pos="5084763" algn="l"/>
              </a:tabLst>
            </a:pPr>
            <a:r>
              <a:rPr lang="el-GR" sz="2400"/>
              <a:t>Substitutions:</a:t>
            </a:r>
          </a:p>
          <a:p>
            <a:pPr lvl="1">
              <a:tabLst>
                <a:tab pos="4572000" algn="l"/>
                <a:tab pos="5084763" algn="l"/>
              </a:tabLst>
            </a:pPr>
            <a:r>
              <a:rPr lang="el-GR" sz="2400" b="1"/>
              <a:t>set b $a</a:t>
            </a:r>
            <a:r>
              <a:rPr lang="el-GR" sz="2400"/>
              <a:t>	</a:t>
            </a:r>
          </a:p>
          <a:p>
            <a:pPr lvl="1">
              <a:tabLst>
                <a:tab pos="4572000" algn="l"/>
                <a:tab pos="5084763" algn="l"/>
              </a:tabLst>
            </a:pPr>
            <a:r>
              <a:rPr lang="el-GR" sz="2400" b="1"/>
              <a:t>set b [expr $a+10] </a:t>
            </a:r>
            <a:r>
              <a:rPr lang="el-GR" sz="2400"/>
              <a:t>	</a:t>
            </a:r>
          </a:p>
          <a:p>
            <a:pPr>
              <a:tabLst>
                <a:tab pos="4572000" algn="l"/>
                <a:tab pos="5084763" algn="l"/>
              </a:tabLst>
            </a:pPr>
            <a:r>
              <a:rPr lang="el-GR" sz="2400"/>
              <a:t>Quoting:</a:t>
            </a:r>
          </a:p>
          <a:p>
            <a:pPr lvl="1">
              <a:tabLst>
                <a:tab pos="4572000" algn="l"/>
                <a:tab pos="5084763" algn="l"/>
              </a:tabLst>
            </a:pPr>
            <a:r>
              <a:rPr lang="el-GR" sz="2400" b="1"/>
              <a:t>set b "a is $a" </a:t>
            </a:r>
            <a:r>
              <a:rPr lang="el-GR" sz="2400"/>
              <a:t>	</a:t>
            </a:r>
          </a:p>
          <a:p>
            <a:pPr lvl="1">
              <a:tabLst>
                <a:tab pos="4572000" algn="l"/>
                <a:tab pos="5084763" algn="l"/>
              </a:tabLst>
            </a:pPr>
            <a:r>
              <a:rPr lang="el-GR" sz="2400" b="1"/>
              <a:t>set b {[expr $a+10]} </a:t>
            </a:r>
            <a:r>
              <a:rPr lang="el-GR" sz="2400"/>
              <a:t>	</a:t>
            </a:r>
            <a:endParaRPr lang="el-GR" sz="2400" b="1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11188" y="4940300"/>
            <a:ext cx="74898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/>
              <a:t> </a:t>
            </a:r>
            <a:r>
              <a:rPr lang="el-GR" sz="2400"/>
              <a:t>C:	</a:t>
            </a:r>
            <a:r>
              <a:rPr lang="el-GR" sz="2400" b="1"/>
              <a:t>x = 4; y = x+10</a:t>
            </a:r>
            <a:endParaRPr lang="el-GR" sz="2400"/>
          </a:p>
          <a:p>
            <a:pPr lvl="1"/>
            <a:r>
              <a:rPr lang="el-GR" sz="2400"/>
              <a:t>		</a:t>
            </a:r>
            <a:r>
              <a:rPr lang="el-GR" sz="2400" i="1"/>
              <a:t>y is 14</a:t>
            </a:r>
            <a:endParaRPr lang="el-GR" sz="2400"/>
          </a:p>
          <a:p>
            <a:pPr lvl="1"/>
            <a:r>
              <a:rPr lang="en-US" sz="2400"/>
              <a:t>  </a:t>
            </a:r>
            <a:r>
              <a:rPr lang="el-GR" sz="2400"/>
              <a:t>Tcl:	</a:t>
            </a:r>
            <a:r>
              <a:rPr lang="el-GR" sz="2400" b="1"/>
              <a:t>set x 4; set y x+10</a:t>
            </a:r>
            <a:endParaRPr lang="el-GR" sz="2400"/>
          </a:p>
          <a:p>
            <a:pPr lvl="1"/>
            <a:r>
              <a:rPr lang="el-GR" sz="2400"/>
              <a:t>		</a:t>
            </a:r>
            <a:r>
              <a:rPr lang="el-GR" sz="2400" i="1"/>
              <a:t>y is "x+10"</a:t>
            </a:r>
            <a:endParaRPr lang="el-GR" sz="2400"/>
          </a:p>
          <a:p>
            <a:pPr lvl="1" eaLnBrk="0" hangingPunct="0">
              <a:buClr>
                <a:schemeClr val="tx1"/>
              </a:buClr>
              <a:buSzPct val="100000"/>
            </a:pPr>
            <a:endParaRPr lang="el-GR"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2420938"/>
            <a:ext cx="7620000" cy="3889375"/>
          </a:xfrm>
          <a:noFill/>
          <a:ln/>
        </p:spPr>
        <p:txBody>
          <a:bodyPr lIns="90488" tIns="44450" rIns="90488" bIns="44450" anchor="b">
            <a:normAutofit fontScale="90000"/>
          </a:bodyPr>
          <a:lstStyle/>
          <a:p>
            <a:pPr algn="l"/>
            <a:r>
              <a:rPr lang="en-US" sz="2400">
                <a:solidFill>
                  <a:schemeClr val="tx1"/>
                </a:solidFill>
              </a:rPr>
              <a:t>		</a:t>
            </a:r>
            <a:r>
              <a:rPr lang="el-GR" sz="2400">
                <a:solidFill>
                  <a:schemeClr val="tx1"/>
                </a:solidFill>
              </a:rPr>
              <a:t>More On The Tcl Language</a:t>
            </a:r>
            <a:br>
              <a:rPr lang="en-US" sz="2400">
                <a:solidFill>
                  <a:schemeClr val="tx1"/>
                </a:solidFill>
              </a:rPr>
            </a:br>
            <a:br>
              <a:rPr lang="en-US" sz="2400">
                <a:solidFill>
                  <a:schemeClr val="tx1"/>
                </a:solidFill>
              </a:rPr>
            </a:br>
            <a:r>
              <a:rPr lang="el-GR" sz="2400" u="sng">
                <a:solidFill>
                  <a:schemeClr val="tx1"/>
                </a:solidFill>
              </a:rPr>
              <a:t>Sample command</a:t>
            </a:r>
            <a:r>
              <a:rPr lang="el-GR" sz="2400">
                <a:solidFill>
                  <a:schemeClr val="tx1"/>
                </a:solidFill>
              </a:rPr>
              <a:t>	</a:t>
            </a:r>
            <a:r>
              <a:rPr lang="en-US" sz="2400">
                <a:solidFill>
                  <a:schemeClr val="tx1"/>
                </a:solidFill>
              </a:rPr>
              <a:t>		</a:t>
            </a:r>
            <a:r>
              <a:rPr lang="el-GR" sz="2400" u="sng">
                <a:solidFill>
                  <a:schemeClr val="tx1"/>
                </a:solidFill>
              </a:rPr>
              <a:t>Result</a:t>
            </a:r>
            <a:br>
              <a:rPr lang="el-GR" sz="2400">
                <a:solidFill>
                  <a:schemeClr val="tx1"/>
                </a:solidFill>
              </a:rPr>
            </a:br>
            <a:r>
              <a:rPr lang="el-GR" sz="2400">
                <a:solidFill>
                  <a:schemeClr val="tx1"/>
                </a:solidFill>
              </a:rPr>
              <a:t>		</a:t>
            </a:r>
            <a:r>
              <a:rPr lang="el-GR" sz="2400">
                <a:solidFill>
                  <a:schemeClr val="tx1"/>
                </a:solidFill>
                <a:latin typeface="Courier" charset="0"/>
              </a:rPr>
              <a:t>set b 66	</a:t>
            </a:r>
            <a:r>
              <a:rPr lang="en-US" sz="2400">
                <a:solidFill>
                  <a:schemeClr val="tx1"/>
                </a:solidFill>
                <a:latin typeface="Courier" charset="0"/>
              </a:rPr>
              <a:t>	</a:t>
            </a:r>
            <a:r>
              <a:rPr lang="el-GR" sz="2400">
                <a:solidFill>
                  <a:schemeClr val="tx1"/>
                </a:solidFill>
                <a:latin typeface="Courier" charset="0"/>
              </a:rPr>
              <a:t>66</a:t>
            </a:r>
            <a:br>
              <a:rPr lang="el-GR" sz="2400">
                <a:solidFill>
                  <a:schemeClr val="tx1"/>
                </a:solidFill>
                <a:latin typeface="Courier" charset="0"/>
              </a:rPr>
            </a:br>
            <a:r>
              <a:rPr lang="el-GR" sz="2400">
                <a:solidFill>
                  <a:schemeClr val="tx1"/>
                </a:solidFill>
                <a:latin typeface="Courier" charset="0"/>
              </a:rPr>
              <a:t>		set a b	</a:t>
            </a:r>
            <a:r>
              <a:rPr lang="en-US" sz="2400">
                <a:solidFill>
                  <a:schemeClr val="tx1"/>
                </a:solidFill>
                <a:latin typeface="Courier" charset="0"/>
              </a:rPr>
              <a:t>	</a:t>
            </a:r>
            <a:r>
              <a:rPr lang="el-GR" sz="2400">
                <a:solidFill>
                  <a:schemeClr val="tx1"/>
                </a:solidFill>
                <a:latin typeface="Courier" charset="0"/>
              </a:rPr>
              <a:t>b</a:t>
            </a:r>
            <a:br>
              <a:rPr lang="el-GR" sz="2400">
                <a:solidFill>
                  <a:schemeClr val="tx1"/>
                </a:solidFill>
                <a:latin typeface="Courier" charset="0"/>
              </a:rPr>
            </a:br>
            <a:r>
              <a:rPr lang="el-GR" sz="2400">
                <a:solidFill>
                  <a:schemeClr val="tx1"/>
                </a:solidFill>
                <a:latin typeface="Courier" charset="0"/>
              </a:rPr>
              <a:t>		set a $b	</a:t>
            </a:r>
            <a:r>
              <a:rPr lang="en-US" sz="2400">
                <a:solidFill>
                  <a:schemeClr val="tx1"/>
                </a:solidFill>
                <a:latin typeface="Courier" charset="0"/>
              </a:rPr>
              <a:t>	</a:t>
            </a:r>
            <a:r>
              <a:rPr lang="el-GR" sz="2400">
                <a:solidFill>
                  <a:schemeClr val="tx1"/>
                </a:solidFill>
                <a:latin typeface="Courier" charset="0"/>
              </a:rPr>
              <a:t>66</a:t>
            </a:r>
            <a:br>
              <a:rPr lang="el-GR" sz="2400">
                <a:solidFill>
                  <a:schemeClr val="tx1"/>
                </a:solidFill>
                <a:latin typeface="Courier" charset="0"/>
              </a:rPr>
            </a:br>
            <a:r>
              <a:rPr lang="el-GR" sz="2400">
                <a:solidFill>
                  <a:schemeClr val="tx1"/>
                </a:solidFill>
                <a:latin typeface="Courier" charset="0"/>
              </a:rPr>
              <a:t>		set a $b+$b+$b	66+66+66</a:t>
            </a:r>
            <a:br>
              <a:rPr lang="el-GR" sz="2400">
                <a:solidFill>
                  <a:schemeClr val="tx1"/>
                </a:solidFill>
                <a:latin typeface="Courier" charset="0"/>
              </a:rPr>
            </a:br>
            <a:r>
              <a:rPr lang="el-GR" sz="2400">
                <a:solidFill>
                  <a:schemeClr val="tx1"/>
                </a:solidFill>
                <a:latin typeface="Courier" charset="0"/>
              </a:rPr>
              <a:t>		set a $b.3	</a:t>
            </a:r>
            <a:r>
              <a:rPr lang="en-US" sz="2400">
                <a:solidFill>
                  <a:schemeClr val="tx1"/>
                </a:solidFill>
                <a:latin typeface="Courier" charset="0"/>
              </a:rPr>
              <a:t>	</a:t>
            </a:r>
            <a:r>
              <a:rPr lang="el-GR" sz="2400">
                <a:solidFill>
                  <a:schemeClr val="tx1"/>
                </a:solidFill>
                <a:latin typeface="Courier" charset="0"/>
              </a:rPr>
              <a:t>66.3</a:t>
            </a:r>
            <a:br>
              <a:rPr lang="el-GR" sz="2400">
                <a:solidFill>
                  <a:schemeClr val="tx1"/>
                </a:solidFill>
                <a:latin typeface="Courier" charset="0"/>
              </a:rPr>
            </a:br>
            <a:r>
              <a:rPr lang="el-GR" sz="2400">
                <a:solidFill>
                  <a:schemeClr val="tx1"/>
                </a:solidFill>
                <a:latin typeface="Courier" charset="0"/>
              </a:rPr>
              <a:t>		set a $b4</a:t>
            </a:r>
            <a:r>
              <a:rPr lang="el-GR" sz="2400">
                <a:solidFill>
                  <a:schemeClr val="tx1"/>
                </a:solidFill>
              </a:rPr>
              <a:t>	</a:t>
            </a:r>
            <a:r>
              <a:rPr lang="en-US" sz="2400">
                <a:solidFill>
                  <a:schemeClr val="tx1"/>
                </a:solidFill>
              </a:rPr>
              <a:t>	</a:t>
            </a:r>
            <a:r>
              <a:rPr lang="el-GR" sz="2400" b="1" i="1">
                <a:solidFill>
                  <a:schemeClr val="tx1"/>
                </a:solidFill>
              </a:rPr>
              <a:t>no such variable</a:t>
            </a:r>
            <a:br>
              <a:rPr lang="el-GR" sz="2400" b="1" i="1">
                <a:solidFill>
                  <a:schemeClr val="tx1"/>
                </a:solidFill>
              </a:rPr>
            </a:br>
            <a:br>
              <a:rPr lang="en-US" sz="2400" b="1" i="1">
                <a:solidFill>
                  <a:schemeClr val="tx1"/>
                </a:solidFill>
              </a:rPr>
            </a:br>
            <a:br>
              <a:rPr lang="en-US" sz="2400" b="1" i="1">
                <a:solidFill>
                  <a:schemeClr val="tx1"/>
                </a:solidFill>
              </a:rPr>
            </a:br>
            <a:r>
              <a:rPr lang="el-GR" sz="2400" u="sng">
                <a:solidFill>
                  <a:schemeClr val="tx1"/>
                </a:solidFill>
              </a:rPr>
              <a:t>Sample command</a:t>
            </a:r>
            <a:r>
              <a:rPr lang="el-GR" sz="2400">
                <a:solidFill>
                  <a:schemeClr val="tx1"/>
                </a:solidFill>
              </a:rPr>
              <a:t>	</a:t>
            </a:r>
            <a:r>
              <a:rPr lang="en-US" sz="2400">
                <a:solidFill>
                  <a:schemeClr val="tx1"/>
                </a:solidFill>
              </a:rPr>
              <a:t>			</a:t>
            </a:r>
            <a:r>
              <a:rPr lang="el-GR" sz="2400" u="sng">
                <a:solidFill>
                  <a:schemeClr val="tx1"/>
                </a:solidFill>
              </a:rPr>
              <a:t>Result</a:t>
            </a:r>
            <a:br>
              <a:rPr lang="el-GR" sz="2400">
                <a:solidFill>
                  <a:schemeClr val="tx1"/>
                </a:solidFill>
              </a:rPr>
            </a:br>
            <a:r>
              <a:rPr lang="el-GR" sz="2400">
                <a:solidFill>
                  <a:schemeClr val="tx1"/>
                </a:solidFill>
              </a:rPr>
              <a:t>		</a:t>
            </a:r>
            <a:r>
              <a:rPr lang="el-GR" sz="2400">
                <a:solidFill>
                  <a:schemeClr val="tx1"/>
                </a:solidFill>
                <a:latin typeface="Courier" charset="0"/>
              </a:rPr>
              <a:t>set b 8	</a:t>
            </a:r>
            <a:r>
              <a:rPr lang="en-US" sz="2400">
                <a:solidFill>
                  <a:schemeClr val="tx1"/>
                </a:solidFill>
                <a:latin typeface="Courier" charset="0"/>
              </a:rPr>
              <a:t>		</a:t>
            </a:r>
            <a:r>
              <a:rPr lang="el-GR" sz="2400">
                <a:solidFill>
                  <a:schemeClr val="tx1"/>
                </a:solidFill>
                <a:latin typeface="Courier" charset="0"/>
              </a:rPr>
              <a:t>8</a:t>
            </a:r>
            <a:br>
              <a:rPr lang="el-GR" sz="2400">
                <a:solidFill>
                  <a:schemeClr val="tx1"/>
                </a:solidFill>
                <a:latin typeface="Courier" charset="0"/>
              </a:rPr>
            </a:br>
            <a:r>
              <a:rPr lang="el-GR" sz="2400">
                <a:solidFill>
                  <a:schemeClr val="tx1"/>
                </a:solidFill>
                <a:latin typeface="Courier" charset="0"/>
              </a:rPr>
              <a:t>		set a [expr $b+2]	</a:t>
            </a:r>
            <a:r>
              <a:rPr lang="en-US" sz="2400">
                <a:solidFill>
                  <a:schemeClr val="tx1"/>
                </a:solidFill>
                <a:latin typeface="Courier" charset="0"/>
              </a:rPr>
              <a:t>	</a:t>
            </a:r>
            <a:r>
              <a:rPr lang="el-GR" sz="2400">
                <a:solidFill>
                  <a:schemeClr val="tx1"/>
                </a:solidFill>
                <a:latin typeface="Courier" charset="0"/>
              </a:rPr>
              <a:t>10</a:t>
            </a:r>
            <a:br>
              <a:rPr lang="el-GR" sz="2400">
                <a:solidFill>
                  <a:schemeClr val="tx1"/>
                </a:solidFill>
                <a:latin typeface="Courier" charset="0"/>
              </a:rPr>
            </a:br>
            <a:r>
              <a:rPr lang="el-GR" sz="2400">
                <a:solidFill>
                  <a:schemeClr val="tx1"/>
                </a:solidFill>
                <a:latin typeface="Courier" charset="0"/>
              </a:rPr>
              <a:t>		set a "b-3 is [expr $b-3]"	b-3 is 5</a:t>
            </a:r>
            <a:br>
              <a:rPr lang="el-GR" sz="2400">
                <a:solidFill>
                  <a:schemeClr val="tx1"/>
                </a:solidFill>
                <a:latin typeface="Courier" charset="0"/>
              </a:rPr>
            </a:br>
            <a:endParaRPr lang="el-GR" sz="2400">
              <a:solidFill>
                <a:schemeClr val="tx1"/>
              </a:solidFill>
              <a:latin typeface="Courier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8100"/>
            <a:ext cx="7620000" cy="1104900"/>
          </a:xfrm>
          <a:noFill/>
          <a:ln/>
        </p:spPr>
        <p:txBody>
          <a:bodyPr lIns="90488" tIns="44450" rIns="90488" bIns="44450" anchor="b"/>
          <a:lstStyle/>
          <a:p>
            <a:r>
              <a:rPr lang="el-GR" sz="2400"/>
              <a:t>More On The Tcl Language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696200" cy="4572000"/>
          </a:xfrm>
          <a:noFill/>
          <a:ln/>
        </p:spPr>
        <p:txBody>
          <a:bodyPr lIns="90488" tIns="44450" rIns="90488" bIns="44450"/>
          <a:lstStyle/>
          <a:p>
            <a:pPr lvl="2">
              <a:buFontTx/>
              <a:buNone/>
            </a:pPr>
            <a:r>
              <a:rPr lang="el-GR"/>
              <a:t>if "$x &lt; 3" {</a:t>
            </a:r>
          </a:p>
          <a:p>
            <a:pPr lvl="2">
              <a:buFontTx/>
              <a:buNone/>
            </a:pPr>
            <a:r>
              <a:rPr lang="el-GR"/>
              <a:t>    puts "x </a:t>
            </a:r>
            <a:r>
              <a:rPr lang="en-US"/>
              <a:t>below 3</a:t>
            </a:r>
            <a:r>
              <a:rPr lang="el-GR"/>
              <a:t>"</a:t>
            </a:r>
          </a:p>
          <a:p>
            <a:pPr lvl="2">
              <a:buFontTx/>
              <a:buNone/>
            </a:pPr>
            <a:r>
              <a:rPr lang="el-GR"/>
              <a:t>}</a:t>
            </a:r>
            <a:endParaRPr lang="en-US"/>
          </a:p>
          <a:p>
            <a:pPr lvl="2">
              <a:buFontTx/>
              <a:buNone/>
            </a:pPr>
            <a:r>
              <a:rPr lang="en-US"/>
              <a:t>----------------------------------------------------</a:t>
            </a:r>
          </a:p>
          <a:p>
            <a:pPr>
              <a:buFontTx/>
              <a:buNone/>
            </a:pPr>
            <a:r>
              <a:rPr lang="en-US" sz="2400"/>
              <a:t>		if {$turn == “0”}</a:t>
            </a:r>
          </a:p>
          <a:p>
            <a:pPr>
              <a:buFontTx/>
              <a:buNone/>
            </a:pPr>
            <a:r>
              <a:rPr lang="en-US" sz="2400"/>
              <a:t>			{ computer_move }</a:t>
            </a:r>
          </a:p>
          <a:p>
            <a:pPr>
              <a:buFontTx/>
              <a:buNone/>
            </a:pPr>
            <a:r>
              <a:rPr lang="en-US" sz="2400"/>
              <a:t>		else</a:t>
            </a:r>
          </a:p>
          <a:p>
            <a:pPr>
              <a:buFontTx/>
              <a:buNone/>
            </a:pPr>
            <a:r>
              <a:rPr lang="en-US" sz="2400"/>
              <a:t>			{ player_move }</a:t>
            </a:r>
          </a:p>
          <a:p>
            <a:pPr lvl="2">
              <a:buFontTx/>
              <a:buNone/>
            </a:pPr>
            <a:endParaRPr lang="en-US"/>
          </a:p>
          <a:p>
            <a:pPr lvl="1">
              <a:buFontTx/>
              <a:buNone/>
            </a:pPr>
            <a:endParaRPr lang="el-GR"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Elements of ns-2</a:t>
            </a:r>
          </a:p>
        </p:txBody>
      </p:sp>
      <p:sp>
        <p:nvSpPr>
          <p:cNvPr id="143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Create the event scheduler</a:t>
            </a:r>
          </a:p>
          <a:p>
            <a:pPr eaLnBrk="1" hangingPunct="1"/>
            <a:r>
              <a:rPr lang="en-US" sz="2800"/>
              <a:t>[Turn on tracing]</a:t>
            </a:r>
          </a:p>
          <a:p>
            <a:pPr eaLnBrk="1" hangingPunct="1"/>
            <a:r>
              <a:rPr lang="en-US" sz="2800"/>
              <a:t>Create network</a:t>
            </a:r>
          </a:p>
          <a:p>
            <a:pPr eaLnBrk="1" hangingPunct="1"/>
            <a:r>
              <a:rPr lang="en-US" sz="2800"/>
              <a:t>Setup routing</a:t>
            </a:r>
          </a:p>
          <a:p>
            <a:pPr eaLnBrk="1" hangingPunct="1"/>
            <a:r>
              <a:rPr lang="en-US" sz="2800"/>
              <a:t>Insert errors</a:t>
            </a:r>
          </a:p>
          <a:p>
            <a:pPr eaLnBrk="1" hangingPunct="1"/>
            <a:r>
              <a:rPr lang="en-US" sz="2800"/>
              <a:t>Create transport connection</a:t>
            </a:r>
          </a:p>
          <a:p>
            <a:pPr eaLnBrk="1" hangingPunct="1"/>
            <a:r>
              <a:rPr lang="en-US" sz="2800"/>
              <a:t>Create traffic</a:t>
            </a:r>
          </a:p>
          <a:p>
            <a:pPr eaLnBrk="1" hangingPunct="1"/>
            <a:r>
              <a:rPr lang="en-US" sz="2800"/>
              <a:t>Transmit application-level data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Creating Event Scheduler</a:t>
            </a:r>
          </a:p>
        </p:txBody>
      </p:sp>
      <p:sp>
        <p:nvSpPr>
          <p:cNvPr id="15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Create event scheduler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set ns [new Simulator]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Schedule events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$ns at &lt;time&gt; &lt;event&gt;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&lt;event&gt;: any legitimate ns/tcl commands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$ns at 1.0 “$ftp start”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Start scheduler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$ns run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/>
              <a:t>Trace packets on all links </a:t>
            </a:r>
          </a:p>
          <a:p>
            <a:pPr eaLnBrk="1" hangingPunct="1"/>
            <a:r>
              <a:rPr lang="en-US" sz="2400"/>
              <a:t>#Open the NAM trace file    #Open the Trace file</a:t>
            </a:r>
          </a:p>
          <a:p>
            <a:pPr lvl="1" eaLnBrk="1" hangingPunct="1"/>
            <a:r>
              <a:rPr lang="en-US" sz="2000"/>
              <a:t>set nf [open out.nam w]           set tf [open out.tr w]</a:t>
            </a:r>
          </a:p>
          <a:p>
            <a:pPr lvl="1" eaLnBrk="1" hangingPunct="1"/>
            <a:r>
              <a:rPr lang="en-US" sz="2000"/>
              <a:t>$ns namtrace-all $nf                 $ns trace-all $tf</a:t>
            </a:r>
          </a:p>
          <a:p>
            <a:pPr eaLnBrk="1" hangingPunct="1"/>
            <a:r>
              <a:rPr lang="en-US" sz="2800">
                <a:solidFill>
                  <a:srgbClr val="FF5050"/>
                </a:solidFill>
              </a:rPr>
              <a:t>Must appear immediately after creating scheduler</a:t>
            </a:r>
            <a:endParaRPr lang="en-US" sz="2400"/>
          </a:p>
          <a:p>
            <a:pPr eaLnBrk="1" hangingPunct="1"/>
            <a:r>
              <a:rPr lang="en-US" sz="2400"/>
              <a:t>Turn on tracing on specific links</a:t>
            </a:r>
          </a:p>
          <a:p>
            <a:pPr lvl="1" eaLnBrk="1" hangingPunct="1"/>
            <a:r>
              <a:rPr lang="en-US" sz="2000"/>
              <a:t>$ns trace-queue $n0 $n1</a:t>
            </a:r>
          </a:p>
          <a:p>
            <a:pPr lvl="1" eaLnBrk="1" hangingPunct="1"/>
            <a:r>
              <a:rPr lang="en-US" sz="2000"/>
              <a:t>$ns namtrace-queue $n0 $n1</a:t>
            </a:r>
          </a:p>
          <a:p>
            <a:pPr eaLnBrk="1" hangingPunct="1"/>
            <a:endParaRPr lang="en-US" sz="2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Tracing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4495800" y="21336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Στόχος - Οφέλη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Εξοικείωση με τα βασικά μέρη ενός σεναρίου εξομοίωσης</a:t>
            </a:r>
          </a:p>
          <a:p>
            <a:r>
              <a:rPr lang="el-GR" dirty="0"/>
              <a:t>Εξάσκηση τόσο σε σενάρια ενσύρματων όσο και ασύρματων δικτύων</a:t>
            </a:r>
          </a:p>
          <a:p>
            <a:r>
              <a:rPr lang="el-GR" dirty="0"/>
              <a:t>Εξάσκηση στον προγραμματισμό αλλά κυρίως στην </a:t>
            </a:r>
            <a:r>
              <a:rPr lang="el-GR" dirty="0" err="1"/>
              <a:t>αποσφαλμάτωση</a:t>
            </a:r>
            <a:r>
              <a:rPr lang="el-GR" dirty="0"/>
              <a:t> σχετικών προγραμμάτων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698336-2746-4C14-B271-2509A99B3526}" type="slidenum">
              <a:rPr lang="el-GR"/>
              <a:pPr/>
              <a:t>4</a:t>
            </a:fld>
            <a:endParaRPr lang="el-GR"/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</a:rPr>
              <a:t>Classification of Communication Networks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838200" y="2057400"/>
            <a:ext cx="8110538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/>
              <a:t>Wired Networks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400" dirty="0"/>
              <a:t>LAN, MAN, WAN, and Internet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 dirty="0"/>
              <a:t>Wireless Networks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800" dirty="0" err="1"/>
              <a:t>Infrastructured</a:t>
            </a:r>
            <a:r>
              <a:rPr lang="en-US" sz="2800" dirty="0"/>
              <a:t> networks 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800" dirty="0"/>
              <a:t>   (cellular networks)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800" dirty="0" err="1"/>
              <a:t>Infrastructureless</a:t>
            </a:r>
            <a:r>
              <a:rPr lang="en-US" sz="2800" dirty="0"/>
              <a:t> networks 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800" dirty="0"/>
              <a:t>   (ad hoc wireless networks)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8BBB2B-B9EA-4CE1-9696-1E7303C1FF1B}" type="slidenum">
              <a:rPr lang="el-GR"/>
              <a:pPr/>
              <a:t>5</a:t>
            </a:fld>
            <a:endParaRPr lang="el-GR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1143000"/>
          </a:xfrm>
          <a:noFill/>
        </p:spPr>
        <p:txBody>
          <a:bodyPr anchor="b"/>
          <a:lstStyle/>
          <a:p>
            <a:pPr eaLnBrk="1" hangingPunct="1"/>
            <a:r>
              <a:rPr lang="en-US" altLang="ko-KR">
                <a:ea typeface="굴림" pitchFamily="50" charset="-127"/>
              </a:rPr>
              <a:t>Infrastructure vs Ad-hoc Networks</a:t>
            </a:r>
          </a:p>
        </p:txBody>
      </p:sp>
      <p:sp>
        <p:nvSpPr>
          <p:cNvPr id="3076" name="Oval 7"/>
          <p:cNvSpPr>
            <a:spLocks noChangeArrowheads="1"/>
          </p:cNvSpPr>
          <p:nvPr/>
        </p:nvSpPr>
        <p:spPr bwMode="auto">
          <a:xfrm>
            <a:off x="4876800" y="3124200"/>
            <a:ext cx="3048000" cy="1295400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077" name="Oval 8"/>
          <p:cNvSpPr>
            <a:spLocks noChangeArrowheads="1"/>
          </p:cNvSpPr>
          <p:nvPr/>
        </p:nvSpPr>
        <p:spPr bwMode="auto">
          <a:xfrm>
            <a:off x="2514600" y="1524000"/>
            <a:ext cx="3048000" cy="1295400"/>
          </a:xfrm>
          <a:prstGeom prst="ellipse">
            <a:avLst/>
          </a:prstGeom>
          <a:solidFill>
            <a:srgbClr val="66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078" name="Oval 9"/>
          <p:cNvSpPr>
            <a:spLocks noChangeArrowheads="1"/>
          </p:cNvSpPr>
          <p:nvPr/>
        </p:nvSpPr>
        <p:spPr bwMode="auto">
          <a:xfrm>
            <a:off x="1066800" y="2971800"/>
            <a:ext cx="3048000" cy="1295400"/>
          </a:xfrm>
          <a:prstGeom prst="ellipse">
            <a:avLst/>
          </a:prstGeom>
          <a:solidFill>
            <a:srgbClr val="66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1663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de-DE" sz="2000"/>
              <a:t>infrastructure</a:t>
            </a:r>
            <a:br>
              <a:rPr lang="de-DE" sz="2000"/>
            </a:br>
            <a:r>
              <a:rPr lang="de-DE" sz="2000"/>
              <a:t> network</a:t>
            </a:r>
          </a:p>
        </p:txBody>
      </p:sp>
      <p:sp>
        <p:nvSpPr>
          <p:cNvPr id="3080" name="Text Box 11"/>
          <p:cNvSpPr txBox="1">
            <a:spLocks noChangeArrowheads="1"/>
          </p:cNvSpPr>
          <p:nvPr/>
        </p:nvSpPr>
        <p:spPr bwMode="auto">
          <a:xfrm>
            <a:off x="838200" y="4495800"/>
            <a:ext cx="191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de-DE" sz="2000"/>
              <a:t>ad-hoc network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705600" y="3276600"/>
            <a:ext cx="838200" cy="762000"/>
            <a:chOff x="4608" y="1680"/>
            <a:chExt cx="528" cy="480"/>
          </a:xfrm>
        </p:grpSpPr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4608" y="1834"/>
              <a:ext cx="528" cy="326"/>
              <a:chOff x="4608" y="1834"/>
              <a:chExt cx="528" cy="326"/>
            </a:xfrm>
          </p:grpSpPr>
          <p:sp>
            <p:nvSpPr>
              <p:cNvPr id="4492" name="Freeform 14"/>
              <p:cNvSpPr>
                <a:spLocks/>
              </p:cNvSpPr>
              <p:nvPr/>
            </p:nvSpPr>
            <p:spPr bwMode="auto">
              <a:xfrm>
                <a:off x="4961" y="2004"/>
                <a:ext cx="157" cy="156"/>
              </a:xfrm>
              <a:custGeom>
                <a:avLst/>
                <a:gdLst>
                  <a:gd name="T0" fmla="*/ 1332 w 1567"/>
                  <a:gd name="T1" fmla="*/ 133 h 2024"/>
                  <a:gd name="T2" fmla="*/ 647 w 1567"/>
                  <a:gd name="T3" fmla="*/ 997 h 2024"/>
                  <a:gd name="T4" fmla="*/ 0 w 1567"/>
                  <a:gd name="T5" fmla="*/ 1661 h 2024"/>
                  <a:gd name="T6" fmla="*/ 0 w 1567"/>
                  <a:gd name="T7" fmla="*/ 2024 h 2024"/>
                  <a:gd name="T8" fmla="*/ 1567 w 1567"/>
                  <a:gd name="T9" fmla="*/ 531 h 2024"/>
                  <a:gd name="T10" fmla="*/ 1567 w 1567"/>
                  <a:gd name="T11" fmla="*/ 0 h 2024"/>
                  <a:gd name="T12" fmla="*/ 1332 w 1567"/>
                  <a:gd name="T13" fmla="*/ 133 h 20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67"/>
                  <a:gd name="T22" fmla="*/ 0 h 2024"/>
                  <a:gd name="T23" fmla="*/ 1567 w 1567"/>
                  <a:gd name="T24" fmla="*/ 2024 h 20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67" h="2024">
                    <a:moveTo>
                      <a:pt x="1332" y="133"/>
                    </a:moveTo>
                    <a:lnTo>
                      <a:pt x="647" y="997"/>
                    </a:lnTo>
                    <a:lnTo>
                      <a:pt x="0" y="1661"/>
                    </a:lnTo>
                    <a:lnTo>
                      <a:pt x="0" y="2024"/>
                    </a:lnTo>
                    <a:lnTo>
                      <a:pt x="1567" y="531"/>
                    </a:lnTo>
                    <a:lnTo>
                      <a:pt x="1567" y="0"/>
                    </a:lnTo>
                    <a:lnTo>
                      <a:pt x="1332" y="133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93" name="Freeform 15"/>
              <p:cNvSpPr>
                <a:spLocks/>
              </p:cNvSpPr>
              <p:nvPr/>
            </p:nvSpPr>
            <p:spPr bwMode="auto">
              <a:xfrm>
                <a:off x="4961" y="2004"/>
                <a:ext cx="157" cy="156"/>
              </a:xfrm>
              <a:custGeom>
                <a:avLst/>
                <a:gdLst>
                  <a:gd name="T0" fmla="*/ 1332 w 1567"/>
                  <a:gd name="T1" fmla="*/ 133 h 2024"/>
                  <a:gd name="T2" fmla="*/ 647 w 1567"/>
                  <a:gd name="T3" fmla="*/ 997 h 2024"/>
                  <a:gd name="T4" fmla="*/ 0 w 1567"/>
                  <a:gd name="T5" fmla="*/ 1661 h 2024"/>
                  <a:gd name="T6" fmla="*/ 0 w 1567"/>
                  <a:gd name="T7" fmla="*/ 2024 h 2024"/>
                  <a:gd name="T8" fmla="*/ 1567 w 1567"/>
                  <a:gd name="T9" fmla="*/ 531 h 2024"/>
                  <a:gd name="T10" fmla="*/ 1567 w 1567"/>
                  <a:gd name="T11" fmla="*/ 0 h 2024"/>
                  <a:gd name="T12" fmla="*/ 1332 w 1567"/>
                  <a:gd name="T13" fmla="*/ 133 h 20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67"/>
                  <a:gd name="T22" fmla="*/ 0 h 2024"/>
                  <a:gd name="T23" fmla="*/ 1567 w 1567"/>
                  <a:gd name="T24" fmla="*/ 2024 h 20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67" h="2024">
                    <a:moveTo>
                      <a:pt x="1332" y="133"/>
                    </a:moveTo>
                    <a:lnTo>
                      <a:pt x="647" y="997"/>
                    </a:lnTo>
                    <a:lnTo>
                      <a:pt x="0" y="1661"/>
                    </a:lnTo>
                    <a:lnTo>
                      <a:pt x="0" y="2024"/>
                    </a:lnTo>
                    <a:lnTo>
                      <a:pt x="1567" y="531"/>
                    </a:lnTo>
                    <a:lnTo>
                      <a:pt x="1567" y="0"/>
                    </a:lnTo>
                    <a:lnTo>
                      <a:pt x="1332" y="13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94" name="Freeform 16"/>
              <p:cNvSpPr>
                <a:spLocks/>
              </p:cNvSpPr>
              <p:nvPr/>
            </p:nvSpPr>
            <p:spPr bwMode="auto">
              <a:xfrm>
                <a:off x="4608" y="2058"/>
                <a:ext cx="353" cy="101"/>
              </a:xfrm>
              <a:custGeom>
                <a:avLst/>
                <a:gdLst>
                  <a:gd name="T0" fmla="*/ 0 w 3534"/>
                  <a:gd name="T1" fmla="*/ 28 h 1320"/>
                  <a:gd name="T2" fmla="*/ 0 w 3534"/>
                  <a:gd name="T3" fmla="*/ 257 h 1320"/>
                  <a:gd name="T4" fmla="*/ 3534 w 3534"/>
                  <a:gd name="T5" fmla="*/ 1320 h 1320"/>
                  <a:gd name="T6" fmla="*/ 3534 w 3534"/>
                  <a:gd name="T7" fmla="*/ 1090 h 1320"/>
                  <a:gd name="T8" fmla="*/ 3467 w 3534"/>
                  <a:gd name="T9" fmla="*/ 1033 h 1320"/>
                  <a:gd name="T10" fmla="*/ 93 w 3534"/>
                  <a:gd name="T11" fmla="*/ 0 h 1320"/>
                  <a:gd name="T12" fmla="*/ 0 w 3534"/>
                  <a:gd name="T13" fmla="*/ 28 h 13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534"/>
                  <a:gd name="T22" fmla="*/ 0 h 1320"/>
                  <a:gd name="T23" fmla="*/ 3534 w 3534"/>
                  <a:gd name="T24" fmla="*/ 1320 h 13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534" h="1320">
                    <a:moveTo>
                      <a:pt x="0" y="28"/>
                    </a:moveTo>
                    <a:lnTo>
                      <a:pt x="0" y="257"/>
                    </a:lnTo>
                    <a:lnTo>
                      <a:pt x="3534" y="1320"/>
                    </a:lnTo>
                    <a:lnTo>
                      <a:pt x="3534" y="1090"/>
                    </a:lnTo>
                    <a:lnTo>
                      <a:pt x="3467" y="1033"/>
                    </a:lnTo>
                    <a:lnTo>
                      <a:pt x="93" y="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95" name="Freeform 17"/>
              <p:cNvSpPr>
                <a:spLocks/>
              </p:cNvSpPr>
              <p:nvPr/>
            </p:nvSpPr>
            <p:spPr bwMode="auto">
              <a:xfrm>
                <a:off x="4608" y="2058"/>
                <a:ext cx="353" cy="101"/>
              </a:xfrm>
              <a:custGeom>
                <a:avLst/>
                <a:gdLst>
                  <a:gd name="T0" fmla="*/ 0 w 3534"/>
                  <a:gd name="T1" fmla="*/ 28 h 1320"/>
                  <a:gd name="T2" fmla="*/ 0 w 3534"/>
                  <a:gd name="T3" fmla="*/ 257 h 1320"/>
                  <a:gd name="T4" fmla="*/ 3534 w 3534"/>
                  <a:gd name="T5" fmla="*/ 1320 h 1320"/>
                  <a:gd name="T6" fmla="*/ 3534 w 3534"/>
                  <a:gd name="T7" fmla="*/ 1090 h 1320"/>
                  <a:gd name="T8" fmla="*/ 3467 w 3534"/>
                  <a:gd name="T9" fmla="*/ 1033 h 1320"/>
                  <a:gd name="T10" fmla="*/ 93 w 3534"/>
                  <a:gd name="T11" fmla="*/ 0 h 1320"/>
                  <a:gd name="T12" fmla="*/ 0 w 3534"/>
                  <a:gd name="T13" fmla="*/ 28 h 13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534"/>
                  <a:gd name="T22" fmla="*/ 0 h 1320"/>
                  <a:gd name="T23" fmla="*/ 3534 w 3534"/>
                  <a:gd name="T24" fmla="*/ 1320 h 13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534" h="1320">
                    <a:moveTo>
                      <a:pt x="0" y="28"/>
                    </a:moveTo>
                    <a:lnTo>
                      <a:pt x="0" y="257"/>
                    </a:lnTo>
                    <a:lnTo>
                      <a:pt x="3534" y="1320"/>
                    </a:lnTo>
                    <a:lnTo>
                      <a:pt x="3534" y="1090"/>
                    </a:lnTo>
                    <a:lnTo>
                      <a:pt x="3467" y="1033"/>
                    </a:lnTo>
                    <a:lnTo>
                      <a:pt x="93" y="0"/>
                    </a:lnTo>
                    <a:lnTo>
                      <a:pt x="0" y="2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96" name="Freeform 18"/>
              <p:cNvSpPr>
                <a:spLocks/>
              </p:cNvSpPr>
              <p:nvPr/>
            </p:nvSpPr>
            <p:spPr bwMode="auto">
              <a:xfrm>
                <a:off x="5042" y="2042"/>
                <a:ext cx="56" cy="47"/>
              </a:xfrm>
              <a:custGeom>
                <a:avLst/>
                <a:gdLst>
                  <a:gd name="T0" fmla="*/ 0 w 560"/>
                  <a:gd name="T1" fmla="*/ 539 h 618"/>
                  <a:gd name="T2" fmla="*/ 0 w 560"/>
                  <a:gd name="T3" fmla="*/ 618 h 618"/>
                  <a:gd name="T4" fmla="*/ 168 w 560"/>
                  <a:gd name="T5" fmla="*/ 464 h 618"/>
                  <a:gd name="T6" fmla="*/ 212 w 560"/>
                  <a:gd name="T7" fmla="*/ 464 h 618"/>
                  <a:gd name="T8" fmla="*/ 423 w 560"/>
                  <a:gd name="T9" fmla="*/ 264 h 618"/>
                  <a:gd name="T10" fmla="*/ 423 w 560"/>
                  <a:gd name="T11" fmla="*/ 220 h 618"/>
                  <a:gd name="T12" fmla="*/ 560 w 560"/>
                  <a:gd name="T13" fmla="*/ 79 h 618"/>
                  <a:gd name="T14" fmla="*/ 560 w 560"/>
                  <a:gd name="T15" fmla="*/ 0 h 618"/>
                  <a:gd name="T16" fmla="*/ 373 w 560"/>
                  <a:gd name="T17" fmla="*/ 184 h 618"/>
                  <a:gd name="T18" fmla="*/ 342 w 560"/>
                  <a:gd name="T19" fmla="*/ 184 h 618"/>
                  <a:gd name="T20" fmla="*/ 153 w 560"/>
                  <a:gd name="T21" fmla="*/ 360 h 618"/>
                  <a:gd name="T22" fmla="*/ 153 w 560"/>
                  <a:gd name="T23" fmla="*/ 405 h 618"/>
                  <a:gd name="T24" fmla="*/ 0 w 560"/>
                  <a:gd name="T25" fmla="*/ 539 h 61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60"/>
                  <a:gd name="T40" fmla="*/ 0 h 618"/>
                  <a:gd name="T41" fmla="*/ 560 w 560"/>
                  <a:gd name="T42" fmla="*/ 618 h 61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60" h="618">
                    <a:moveTo>
                      <a:pt x="0" y="539"/>
                    </a:moveTo>
                    <a:lnTo>
                      <a:pt x="0" y="618"/>
                    </a:lnTo>
                    <a:lnTo>
                      <a:pt x="168" y="464"/>
                    </a:lnTo>
                    <a:lnTo>
                      <a:pt x="212" y="464"/>
                    </a:lnTo>
                    <a:lnTo>
                      <a:pt x="423" y="264"/>
                    </a:lnTo>
                    <a:lnTo>
                      <a:pt x="423" y="220"/>
                    </a:lnTo>
                    <a:lnTo>
                      <a:pt x="560" y="79"/>
                    </a:lnTo>
                    <a:lnTo>
                      <a:pt x="560" y="0"/>
                    </a:lnTo>
                    <a:lnTo>
                      <a:pt x="373" y="184"/>
                    </a:lnTo>
                    <a:lnTo>
                      <a:pt x="342" y="184"/>
                    </a:lnTo>
                    <a:lnTo>
                      <a:pt x="153" y="360"/>
                    </a:lnTo>
                    <a:lnTo>
                      <a:pt x="153" y="405"/>
                    </a:lnTo>
                    <a:lnTo>
                      <a:pt x="0" y="539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97" name="Freeform 19"/>
              <p:cNvSpPr>
                <a:spLocks/>
              </p:cNvSpPr>
              <p:nvPr/>
            </p:nvSpPr>
            <p:spPr bwMode="auto">
              <a:xfrm>
                <a:off x="5042" y="2042"/>
                <a:ext cx="56" cy="47"/>
              </a:xfrm>
              <a:custGeom>
                <a:avLst/>
                <a:gdLst>
                  <a:gd name="T0" fmla="*/ 0 w 560"/>
                  <a:gd name="T1" fmla="*/ 539 h 618"/>
                  <a:gd name="T2" fmla="*/ 0 w 560"/>
                  <a:gd name="T3" fmla="*/ 618 h 618"/>
                  <a:gd name="T4" fmla="*/ 168 w 560"/>
                  <a:gd name="T5" fmla="*/ 464 h 618"/>
                  <a:gd name="T6" fmla="*/ 212 w 560"/>
                  <a:gd name="T7" fmla="*/ 464 h 618"/>
                  <a:gd name="T8" fmla="*/ 423 w 560"/>
                  <a:gd name="T9" fmla="*/ 264 h 618"/>
                  <a:gd name="T10" fmla="*/ 423 w 560"/>
                  <a:gd name="T11" fmla="*/ 220 h 618"/>
                  <a:gd name="T12" fmla="*/ 560 w 560"/>
                  <a:gd name="T13" fmla="*/ 79 h 618"/>
                  <a:gd name="T14" fmla="*/ 560 w 560"/>
                  <a:gd name="T15" fmla="*/ 0 h 618"/>
                  <a:gd name="T16" fmla="*/ 373 w 560"/>
                  <a:gd name="T17" fmla="*/ 184 h 618"/>
                  <a:gd name="T18" fmla="*/ 342 w 560"/>
                  <a:gd name="T19" fmla="*/ 184 h 618"/>
                  <a:gd name="T20" fmla="*/ 153 w 560"/>
                  <a:gd name="T21" fmla="*/ 360 h 618"/>
                  <a:gd name="T22" fmla="*/ 153 w 560"/>
                  <a:gd name="T23" fmla="*/ 405 h 618"/>
                  <a:gd name="T24" fmla="*/ 0 w 560"/>
                  <a:gd name="T25" fmla="*/ 539 h 61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60"/>
                  <a:gd name="T40" fmla="*/ 0 h 618"/>
                  <a:gd name="T41" fmla="*/ 560 w 560"/>
                  <a:gd name="T42" fmla="*/ 618 h 61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60" h="618">
                    <a:moveTo>
                      <a:pt x="0" y="539"/>
                    </a:moveTo>
                    <a:lnTo>
                      <a:pt x="0" y="618"/>
                    </a:lnTo>
                    <a:lnTo>
                      <a:pt x="168" y="464"/>
                    </a:lnTo>
                    <a:lnTo>
                      <a:pt x="212" y="464"/>
                    </a:lnTo>
                    <a:lnTo>
                      <a:pt x="423" y="264"/>
                    </a:lnTo>
                    <a:lnTo>
                      <a:pt x="423" y="220"/>
                    </a:lnTo>
                    <a:lnTo>
                      <a:pt x="560" y="79"/>
                    </a:lnTo>
                    <a:lnTo>
                      <a:pt x="560" y="0"/>
                    </a:lnTo>
                    <a:lnTo>
                      <a:pt x="373" y="184"/>
                    </a:lnTo>
                    <a:lnTo>
                      <a:pt x="342" y="184"/>
                    </a:lnTo>
                    <a:lnTo>
                      <a:pt x="153" y="360"/>
                    </a:lnTo>
                    <a:lnTo>
                      <a:pt x="153" y="405"/>
                    </a:lnTo>
                    <a:lnTo>
                      <a:pt x="0" y="53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98" name="Line 20"/>
              <p:cNvSpPr>
                <a:spLocks noChangeShapeType="1"/>
              </p:cNvSpPr>
              <p:nvPr/>
            </p:nvSpPr>
            <p:spPr bwMode="auto">
              <a:xfrm flipH="1">
                <a:off x="5055" y="2078"/>
                <a:ext cx="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99" name="Line 21"/>
              <p:cNvSpPr>
                <a:spLocks noChangeShapeType="1"/>
              </p:cNvSpPr>
              <p:nvPr/>
            </p:nvSpPr>
            <p:spPr bwMode="auto">
              <a:xfrm>
                <a:off x="5079" y="2058"/>
                <a:ext cx="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0" name="Line 22"/>
              <p:cNvSpPr>
                <a:spLocks noChangeShapeType="1"/>
              </p:cNvSpPr>
              <p:nvPr/>
            </p:nvSpPr>
            <p:spPr bwMode="auto">
              <a:xfrm flipH="1">
                <a:off x="5078" y="2062"/>
                <a:ext cx="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1" name="Freeform 23"/>
              <p:cNvSpPr>
                <a:spLocks/>
              </p:cNvSpPr>
              <p:nvPr/>
            </p:nvSpPr>
            <p:spPr bwMode="auto">
              <a:xfrm>
                <a:off x="5040" y="2080"/>
                <a:ext cx="3" cy="13"/>
              </a:xfrm>
              <a:custGeom>
                <a:avLst/>
                <a:gdLst>
                  <a:gd name="T0" fmla="*/ 0 w 37"/>
                  <a:gd name="T1" fmla="*/ 15 h 169"/>
                  <a:gd name="T2" fmla="*/ 0 w 37"/>
                  <a:gd name="T3" fmla="*/ 169 h 169"/>
                  <a:gd name="T4" fmla="*/ 37 w 37"/>
                  <a:gd name="T5" fmla="*/ 154 h 169"/>
                  <a:gd name="T6" fmla="*/ 37 w 37"/>
                  <a:gd name="T7" fmla="*/ 0 h 169"/>
                  <a:gd name="T8" fmla="*/ 0 w 37"/>
                  <a:gd name="T9" fmla="*/ 15 h 16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7"/>
                  <a:gd name="T16" fmla="*/ 0 h 169"/>
                  <a:gd name="T17" fmla="*/ 37 w 37"/>
                  <a:gd name="T18" fmla="*/ 169 h 16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7" h="169">
                    <a:moveTo>
                      <a:pt x="0" y="15"/>
                    </a:moveTo>
                    <a:lnTo>
                      <a:pt x="0" y="169"/>
                    </a:lnTo>
                    <a:lnTo>
                      <a:pt x="37" y="154"/>
                    </a:lnTo>
                    <a:lnTo>
                      <a:pt x="37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2" name="Freeform 24"/>
              <p:cNvSpPr>
                <a:spLocks/>
              </p:cNvSpPr>
              <p:nvPr/>
            </p:nvSpPr>
            <p:spPr bwMode="auto">
              <a:xfrm>
                <a:off x="5040" y="2080"/>
                <a:ext cx="3" cy="13"/>
              </a:xfrm>
              <a:custGeom>
                <a:avLst/>
                <a:gdLst>
                  <a:gd name="T0" fmla="*/ 0 w 37"/>
                  <a:gd name="T1" fmla="*/ 15 h 169"/>
                  <a:gd name="T2" fmla="*/ 0 w 37"/>
                  <a:gd name="T3" fmla="*/ 169 h 169"/>
                  <a:gd name="T4" fmla="*/ 37 w 37"/>
                  <a:gd name="T5" fmla="*/ 154 h 169"/>
                  <a:gd name="T6" fmla="*/ 37 w 37"/>
                  <a:gd name="T7" fmla="*/ 0 h 169"/>
                  <a:gd name="T8" fmla="*/ 0 w 37"/>
                  <a:gd name="T9" fmla="*/ 15 h 16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7"/>
                  <a:gd name="T16" fmla="*/ 0 h 169"/>
                  <a:gd name="T17" fmla="*/ 37 w 37"/>
                  <a:gd name="T18" fmla="*/ 169 h 16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7" h="169">
                    <a:moveTo>
                      <a:pt x="0" y="15"/>
                    </a:moveTo>
                    <a:lnTo>
                      <a:pt x="0" y="169"/>
                    </a:lnTo>
                    <a:lnTo>
                      <a:pt x="37" y="154"/>
                    </a:lnTo>
                    <a:lnTo>
                      <a:pt x="37" y="0"/>
                    </a:lnTo>
                    <a:lnTo>
                      <a:pt x="0" y="1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3" name="Line 25"/>
              <p:cNvSpPr>
                <a:spLocks noChangeShapeType="1"/>
              </p:cNvSpPr>
              <p:nvPr/>
            </p:nvSpPr>
            <p:spPr bwMode="auto">
              <a:xfrm>
                <a:off x="4697" y="2004"/>
                <a:ext cx="343" cy="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4" name="Freeform 26"/>
              <p:cNvSpPr>
                <a:spLocks/>
              </p:cNvSpPr>
              <p:nvPr/>
            </p:nvSpPr>
            <p:spPr bwMode="auto">
              <a:xfrm>
                <a:off x="4608" y="1986"/>
                <a:ext cx="510" cy="155"/>
              </a:xfrm>
              <a:custGeom>
                <a:avLst/>
                <a:gdLst>
                  <a:gd name="T0" fmla="*/ 1231 w 5101"/>
                  <a:gd name="T1" fmla="*/ 0 h 2021"/>
                  <a:gd name="T2" fmla="*/ 889 w 5101"/>
                  <a:gd name="T3" fmla="*/ 241 h 2021"/>
                  <a:gd name="T4" fmla="*/ 889 w 5101"/>
                  <a:gd name="T5" fmla="*/ 309 h 2021"/>
                  <a:gd name="T6" fmla="*/ 0 w 5101"/>
                  <a:gd name="T7" fmla="*/ 950 h 2021"/>
                  <a:gd name="T8" fmla="*/ 3534 w 5101"/>
                  <a:gd name="T9" fmla="*/ 2021 h 2021"/>
                  <a:gd name="T10" fmla="*/ 4318 w 5101"/>
                  <a:gd name="T11" fmla="*/ 1252 h 2021"/>
                  <a:gd name="T12" fmla="*/ 4318 w 5101"/>
                  <a:gd name="T13" fmla="*/ 1150 h 2021"/>
                  <a:gd name="T14" fmla="*/ 4663 w 5101"/>
                  <a:gd name="T15" fmla="*/ 818 h 2021"/>
                  <a:gd name="T16" fmla="*/ 4742 w 5101"/>
                  <a:gd name="T17" fmla="*/ 582 h 2021"/>
                  <a:gd name="T18" fmla="*/ 5101 w 5101"/>
                  <a:gd name="T19" fmla="*/ 241 h 2021"/>
                  <a:gd name="T20" fmla="*/ 4814 w 5101"/>
                  <a:gd name="T21" fmla="*/ 176 h 2021"/>
                  <a:gd name="T22" fmla="*/ 1652 w 5101"/>
                  <a:gd name="T23" fmla="*/ 110 h 2021"/>
                  <a:gd name="T24" fmla="*/ 1231 w 5101"/>
                  <a:gd name="T25" fmla="*/ 0 h 20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101"/>
                  <a:gd name="T40" fmla="*/ 0 h 2021"/>
                  <a:gd name="T41" fmla="*/ 5101 w 5101"/>
                  <a:gd name="T42" fmla="*/ 2021 h 20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101" h="2021">
                    <a:moveTo>
                      <a:pt x="1231" y="0"/>
                    </a:moveTo>
                    <a:lnTo>
                      <a:pt x="889" y="241"/>
                    </a:lnTo>
                    <a:lnTo>
                      <a:pt x="889" y="309"/>
                    </a:lnTo>
                    <a:lnTo>
                      <a:pt x="0" y="950"/>
                    </a:lnTo>
                    <a:lnTo>
                      <a:pt x="3534" y="2021"/>
                    </a:lnTo>
                    <a:lnTo>
                      <a:pt x="4318" y="1252"/>
                    </a:lnTo>
                    <a:lnTo>
                      <a:pt x="4318" y="1150"/>
                    </a:lnTo>
                    <a:lnTo>
                      <a:pt x="4663" y="818"/>
                    </a:lnTo>
                    <a:lnTo>
                      <a:pt x="4742" y="582"/>
                    </a:lnTo>
                    <a:lnTo>
                      <a:pt x="5101" y="241"/>
                    </a:lnTo>
                    <a:lnTo>
                      <a:pt x="4814" y="176"/>
                    </a:lnTo>
                    <a:lnTo>
                      <a:pt x="1652" y="110"/>
                    </a:lnTo>
                    <a:lnTo>
                      <a:pt x="1231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5" name="Freeform 27"/>
              <p:cNvSpPr>
                <a:spLocks/>
              </p:cNvSpPr>
              <p:nvPr/>
            </p:nvSpPr>
            <p:spPr bwMode="auto">
              <a:xfrm>
                <a:off x="4608" y="1986"/>
                <a:ext cx="510" cy="155"/>
              </a:xfrm>
              <a:custGeom>
                <a:avLst/>
                <a:gdLst>
                  <a:gd name="T0" fmla="*/ 1231 w 5101"/>
                  <a:gd name="T1" fmla="*/ 0 h 2021"/>
                  <a:gd name="T2" fmla="*/ 889 w 5101"/>
                  <a:gd name="T3" fmla="*/ 241 h 2021"/>
                  <a:gd name="T4" fmla="*/ 889 w 5101"/>
                  <a:gd name="T5" fmla="*/ 309 h 2021"/>
                  <a:gd name="T6" fmla="*/ 0 w 5101"/>
                  <a:gd name="T7" fmla="*/ 950 h 2021"/>
                  <a:gd name="T8" fmla="*/ 3534 w 5101"/>
                  <a:gd name="T9" fmla="*/ 2021 h 2021"/>
                  <a:gd name="T10" fmla="*/ 4318 w 5101"/>
                  <a:gd name="T11" fmla="*/ 1252 h 2021"/>
                  <a:gd name="T12" fmla="*/ 4318 w 5101"/>
                  <a:gd name="T13" fmla="*/ 1150 h 2021"/>
                  <a:gd name="T14" fmla="*/ 4663 w 5101"/>
                  <a:gd name="T15" fmla="*/ 818 h 2021"/>
                  <a:gd name="T16" fmla="*/ 4742 w 5101"/>
                  <a:gd name="T17" fmla="*/ 582 h 2021"/>
                  <a:gd name="T18" fmla="*/ 5101 w 5101"/>
                  <a:gd name="T19" fmla="*/ 241 h 2021"/>
                  <a:gd name="T20" fmla="*/ 4814 w 5101"/>
                  <a:gd name="T21" fmla="*/ 176 h 2021"/>
                  <a:gd name="T22" fmla="*/ 1652 w 5101"/>
                  <a:gd name="T23" fmla="*/ 110 h 2021"/>
                  <a:gd name="T24" fmla="*/ 1231 w 5101"/>
                  <a:gd name="T25" fmla="*/ 0 h 20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101"/>
                  <a:gd name="T40" fmla="*/ 0 h 2021"/>
                  <a:gd name="T41" fmla="*/ 5101 w 5101"/>
                  <a:gd name="T42" fmla="*/ 2021 h 20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101" h="2021">
                    <a:moveTo>
                      <a:pt x="1231" y="0"/>
                    </a:moveTo>
                    <a:lnTo>
                      <a:pt x="889" y="241"/>
                    </a:lnTo>
                    <a:lnTo>
                      <a:pt x="889" y="309"/>
                    </a:lnTo>
                    <a:lnTo>
                      <a:pt x="0" y="950"/>
                    </a:lnTo>
                    <a:lnTo>
                      <a:pt x="3534" y="2021"/>
                    </a:lnTo>
                    <a:lnTo>
                      <a:pt x="4318" y="1252"/>
                    </a:lnTo>
                    <a:lnTo>
                      <a:pt x="4318" y="1150"/>
                    </a:lnTo>
                    <a:lnTo>
                      <a:pt x="4663" y="818"/>
                    </a:lnTo>
                    <a:lnTo>
                      <a:pt x="4742" y="582"/>
                    </a:lnTo>
                    <a:lnTo>
                      <a:pt x="5101" y="241"/>
                    </a:lnTo>
                    <a:lnTo>
                      <a:pt x="4814" y="176"/>
                    </a:lnTo>
                    <a:lnTo>
                      <a:pt x="1652" y="110"/>
                    </a:lnTo>
                    <a:lnTo>
                      <a:pt x="123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6" name="Freeform 28"/>
              <p:cNvSpPr>
                <a:spLocks/>
              </p:cNvSpPr>
              <p:nvPr/>
            </p:nvSpPr>
            <p:spPr bwMode="auto">
              <a:xfrm>
                <a:off x="4706" y="1998"/>
                <a:ext cx="31" cy="10"/>
              </a:xfrm>
              <a:custGeom>
                <a:avLst/>
                <a:gdLst>
                  <a:gd name="T0" fmla="*/ 117 w 306"/>
                  <a:gd name="T1" fmla="*/ 0 h 139"/>
                  <a:gd name="T2" fmla="*/ 0 w 306"/>
                  <a:gd name="T3" fmla="*/ 82 h 139"/>
                  <a:gd name="T4" fmla="*/ 191 w 306"/>
                  <a:gd name="T5" fmla="*/ 139 h 139"/>
                  <a:gd name="T6" fmla="*/ 306 w 306"/>
                  <a:gd name="T7" fmla="*/ 51 h 139"/>
                  <a:gd name="T8" fmla="*/ 117 w 306"/>
                  <a:gd name="T9" fmla="*/ 0 h 1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139"/>
                  <a:gd name="T17" fmla="*/ 306 w 306"/>
                  <a:gd name="T18" fmla="*/ 139 h 1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139">
                    <a:moveTo>
                      <a:pt x="117" y="0"/>
                    </a:moveTo>
                    <a:lnTo>
                      <a:pt x="0" y="82"/>
                    </a:lnTo>
                    <a:lnTo>
                      <a:pt x="191" y="139"/>
                    </a:lnTo>
                    <a:lnTo>
                      <a:pt x="306" y="51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7" name="Freeform 29"/>
              <p:cNvSpPr>
                <a:spLocks/>
              </p:cNvSpPr>
              <p:nvPr/>
            </p:nvSpPr>
            <p:spPr bwMode="auto">
              <a:xfrm>
                <a:off x="4706" y="1998"/>
                <a:ext cx="31" cy="10"/>
              </a:xfrm>
              <a:custGeom>
                <a:avLst/>
                <a:gdLst>
                  <a:gd name="T0" fmla="*/ 117 w 306"/>
                  <a:gd name="T1" fmla="*/ 0 h 139"/>
                  <a:gd name="T2" fmla="*/ 0 w 306"/>
                  <a:gd name="T3" fmla="*/ 82 h 139"/>
                  <a:gd name="T4" fmla="*/ 191 w 306"/>
                  <a:gd name="T5" fmla="*/ 139 h 139"/>
                  <a:gd name="T6" fmla="*/ 306 w 306"/>
                  <a:gd name="T7" fmla="*/ 51 h 139"/>
                  <a:gd name="T8" fmla="*/ 117 w 306"/>
                  <a:gd name="T9" fmla="*/ 0 h 1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139"/>
                  <a:gd name="T17" fmla="*/ 306 w 306"/>
                  <a:gd name="T18" fmla="*/ 139 h 1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139">
                    <a:moveTo>
                      <a:pt x="117" y="0"/>
                    </a:moveTo>
                    <a:lnTo>
                      <a:pt x="0" y="82"/>
                    </a:lnTo>
                    <a:lnTo>
                      <a:pt x="191" y="139"/>
                    </a:lnTo>
                    <a:lnTo>
                      <a:pt x="306" y="51"/>
                    </a:lnTo>
                    <a:lnTo>
                      <a:pt x="11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8" name="Freeform 30"/>
              <p:cNvSpPr>
                <a:spLocks/>
              </p:cNvSpPr>
              <p:nvPr/>
            </p:nvSpPr>
            <p:spPr bwMode="auto">
              <a:xfrm>
                <a:off x="4660" y="2018"/>
                <a:ext cx="306" cy="97"/>
              </a:xfrm>
              <a:custGeom>
                <a:avLst/>
                <a:gdLst>
                  <a:gd name="T0" fmla="*/ 401 w 3060"/>
                  <a:gd name="T1" fmla="*/ 0 h 1260"/>
                  <a:gd name="T2" fmla="*/ 225 w 3060"/>
                  <a:gd name="T3" fmla="*/ 139 h 1260"/>
                  <a:gd name="T4" fmla="*/ 189 w 3060"/>
                  <a:gd name="T5" fmla="*/ 235 h 1260"/>
                  <a:gd name="T6" fmla="*/ 0 w 3060"/>
                  <a:gd name="T7" fmla="*/ 457 h 1260"/>
                  <a:gd name="T8" fmla="*/ 2688 w 3060"/>
                  <a:gd name="T9" fmla="*/ 1260 h 1260"/>
                  <a:gd name="T10" fmla="*/ 2833 w 3060"/>
                  <a:gd name="T11" fmla="*/ 1106 h 1260"/>
                  <a:gd name="T12" fmla="*/ 3060 w 3060"/>
                  <a:gd name="T13" fmla="*/ 730 h 1260"/>
                  <a:gd name="T14" fmla="*/ 2973 w 3060"/>
                  <a:gd name="T15" fmla="*/ 693 h 1260"/>
                  <a:gd name="T16" fmla="*/ 401 w 3060"/>
                  <a:gd name="T17" fmla="*/ 0 h 12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60"/>
                  <a:gd name="T28" fmla="*/ 0 h 1260"/>
                  <a:gd name="T29" fmla="*/ 3060 w 3060"/>
                  <a:gd name="T30" fmla="*/ 1260 h 12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60" h="1260">
                    <a:moveTo>
                      <a:pt x="401" y="0"/>
                    </a:moveTo>
                    <a:lnTo>
                      <a:pt x="225" y="139"/>
                    </a:lnTo>
                    <a:lnTo>
                      <a:pt x="189" y="235"/>
                    </a:lnTo>
                    <a:lnTo>
                      <a:pt x="0" y="457"/>
                    </a:lnTo>
                    <a:lnTo>
                      <a:pt x="2688" y="1260"/>
                    </a:lnTo>
                    <a:lnTo>
                      <a:pt x="2833" y="1106"/>
                    </a:lnTo>
                    <a:lnTo>
                      <a:pt x="3060" y="730"/>
                    </a:lnTo>
                    <a:lnTo>
                      <a:pt x="2973" y="693"/>
                    </a:lnTo>
                    <a:lnTo>
                      <a:pt x="401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09" name="Freeform 31"/>
              <p:cNvSpPr>
                <a:spLocks/>
              </p:cNvSpPr>
              <p:nvPr/>
            </p:nvSpPr>
            <p:spPr bwMode="auto">
              <a:xfrm>
                <a:off x="4660" y="2018"/>
                <a:ext cx="306" cy="97"/>
              </a:xfrm>
              <a:custGeom>
                <a:avLst/>
                <a:gdLst>
                  <a:gd name="T0" fmla="*/ 401 w 3060"/>
                  <a:gd name="T1" fmla="*/ 0 h 1260"/>
                  <a:gd name="T2" fmla="*/ 225 w 3060"/>
                  <a:gd name="T3" fmla="*/ 139 h 1260"/>
                  <a:gd name="T4" fmla="*/ 189 w 3060"/>
                  <a:gd name="T5" fmla="*/ 235 h 1260"/>
                  <a:gd name="T6" fmla="*/ 0 w 3060"/>
                  <a:gd name="T7" fmla="*/ 457 h 1260"/>
                  <a:gd name="T8" fmla="*/ 2688 w 3060"/>
                  <a:gd name="T9" fmla="*/ 1260 h 1260"/>
                  <a:gd name="T10" fmla="*/ 2833 w 3060"/>
                  <a:gd name="T11" fmla="*/ 1106 h 1260"/>
                  <a:gd name="T12" fmla="*/ 3060 w 3060"/>
                  <a:gd name="T13" fmla="*/ 730 h 1260"/>
                  <a:gd name="T14" fmla="*/ 2973 w 3060"/>
                  <a:gd name="T15" fmla="*/ 693 h 1260"/>
                  <a:gd name="T16" fmla="*/ 401 w 3060"/>
                  <a:gd name="T17" fmla="*/ 0 h 12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60"/>
                  <a:gd name="T28" fmla="*/ 0 h 1260"/>
                  <a:gd name="T29" fmla="*/ 3060 w 3060"/>
                  <a:gd name="T30" fmla="*/ 1260 h 12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60" h="1260">
                    <a:moveTo>
                      <a:pt x="401" y="0"/>
                    </a:moveTo>
                    <a:lnTo>
                      <a:pt x="225" y="139"/>
                    </a:lnTo>
                    <a:lnTo>
                      <a:pt x="189" y="235"/>
                    </a:lnTo>
                    <a:lnTo>
                      <a:pt x="0" y="457"/>
                    </a:lnTo>
                    <a:lnTo>
                      <a:pt x="2688" y="1260"/>
                    </a:lnTo>
                    <a:lnTo>
                      <a:pt x="2833" y="1106"/>
                    </a:lnTo>
                    <a:lnTo>
                      <a:pt x="3060" y="730"/>
                    </a:lnTo>
                    <a:lnTo>
                      <a:pt x="2973" y="693"/>
                    </a:lnTo>
                    <a:lnTo>
                      <a:pt x="40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0" name="Line 32"/>
              <p:cNvSpPr>
                <a:spLocks noChangeShapeType="1"/>
              </p:cNvSpPr>
              <p:nvPr/>
            </p:nvSpPr>
            <p:spPr bwMode="auto">
              <a:xfrm>
                <a:off x="4695" y="2029"/>
                <a:ext cx="253" cy="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1" name="Line 33"/>
              <p:cNvSpPr>
                <a:spLocks noChangeShapeType="1"/>
              </p:cNvSpPr>
              <p:nvPr/>
            </p:nvSpPr>
            <p:spPr bwMode="auto">
              <a:xfrm>
                <a:off x="4686" y="2036"/>
                <a:ext cx="25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2" name="Line 34"/>
              <p:cNvSpPr>
                <a:spLocks noChangeShapeType="1"/>
              </p:cNvSpPr>
              <p:nvPr/>
            </p:nvSpPr>
            <p:spPr bwMode="auto">
              <a:xfrm>
                <a:off x="4677" y="2046"/>
                <a:ext cx="257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3" name="Line 35"/>
              <p:cNvSpPr>
                <a:spLocks noChangeShapeType="1"/>
              </p:cNvSpPr>
              <p:nvPr/>
            </p:nvSpPr>
            <p:spPr bwMode="auto">
              <a:xfrm flipH="1">
                <a:off x="4702" y="2033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4" name="Line 36"/>
              <p:cNvSpPr>
                <a:spLocks noChangeShapeType="1"/>
              </p:cNvSpPr>
              <p:nvPr/>
            </p:nvSpPr>
            <p:spPr bwMode="auto">
              <a:xfrm flipH="1">
                <a:off x="4725" y="2027"/>
                <a:ext cx="1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5" name="Line 37"/>
              <p:cNvSpPr>
                <a:spLocks noChangeShapeType="1"/>
              </p:cNvSpPr>
              <p:nvPr/>
            </p:nvSpPr>
            <p:spPr bwMode="auto">
              <a:xfrm flipH="1">
                <a:off x="4706" y="2024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6" name="Line 38"/>
              <p:cNvSpPr>
                <a:spLocks noChangeShapeType="1"/>
              </p:cNvSpPr>
              <p:nvPr/>
            </p:nvSpPr>
            <p:spPr bwMode="auto">
              <a:xfrm flipH="1">
                <a:off x="4743" y="2032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7" name="Line 39"/>
              <p:cNvSpPr>
                <a:spLocks noChangeShapeType="1"/>
              </p:cNvSpPr>
              <p:nvPr/>
            </p:nvSpPr>
            <p:spPr bwMode="auto">
              <a:xfrm flipH="1">
                <a:off x="4762" y="2036"/>
                <a:ext cx="1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8" name="Line 40"/>
              <p:cNvSpPr>
                <a:spLocks noChangeShapeType="1"/>
              </p:cNvSpPr>
              <p:nvPr/>
            </p:nvSpPr>
            <p:spPr bwMode="auto">
              <a:xfrm flipH="1">
                <a:off x="4795" y="2063"/>
                <a:ext cx="1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19" name="Line 41"/>
              <p:cNvSpPr>
                <a:spLocks noChangeShapeType="1"/>
              </p:cNvSpPr>
              <p:nvPr/>
            </p:nvSpPr>
            <p:spPr bwMode="auto">
              <a:xfrm flipH="1">
                <a:off x="4816" y="2067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0" name="Line 42"/>
              <p:cNvSpPr>
                <a:spLocks noChangeShapeType="1"/>
              </p:cNvSpPr>
              <p:nvPr/>
            </p:nvSpPr>
            <p:spPr bwMode="auto">
              <a:xfrm flipH="1">
                <a:off x="4835" y="2071"/>
                <a:ext cx="12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1" name="Line 43"/>
              <p:cNvSpPr>
                <a:spLocks noChangeShapeType="1"/>
              </p:cNvSpPr>
              <p:nvPr/>
            </p:nvSpPr>
            <p:spPr bwMode="auto">
              <a:xfrm flipH="1">
                <a:off x="4858" y="2076"/>
                <a:ext cx="14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2" name="Line 44"/>
              <p:cNvSpPr>
                <a:spLocks noChangeShapeType="1"/>
              </p:cNvSpPr>
              <p:nvPr/>
            </p:nvSpPr>
            <p:spPr bwMode="auto">
              <a:xfrm flipH="1">
                <a:off x="4881" y="2081"/>
                <a:ext cx="12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3" name="Line 45"/>
              <p:cNvSpPr>
                <a:spLocks noChangeShapeType="1"/>
              </p:cNvSpPr>
              <p:nvPr/>
            </p:nvSpPr>
            <p:spPr bwMode="auto">
              <a:xfrm flipH="1">
                <a:off x="4903" y="2086"/>
                <a:ext cx="12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4" name="Line 46"/>
              <p:cNvSpPr>
                <a:spLocks noChangeShapeType="1"/>
              </p:cNvSpPr>
              <p:nvPr/>
            </p:nvSpPr>
            <p:spPr bwMode="auto">
              <a:xfrm flipH="1">
                <a:off x="4907" y="2074"/>
                <a:ext cx="13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5" name="Line 47"/>
              <p:cNvSpPr>
                <a:spLocks noChangeShapeType="1"/>
              </p:cNvSpPr>
              <p:nvPr/>
            </p:nvSpPr>
            <p:spPr bwMode="auto">
              <a:xfrm flipH="1">
                <a:off x="4886" y="2070"/>
                <a:ext cx="13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6" name="Line 48"/>
              <p:cNvSpPr>
                <a:spLocks noChangeShapeType="1"/>
              </p:cNvSpPr>
              <p:nvPr/>
            </p:nvSpPr>
            <p:spPr bwMode="auto">
              <a:xfrm flipH="1">
                <a:off x="4864" y="2066"/>
                <a:ext cx="12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7" name="Line 49"/>
              <p:cNvSpPr>
                <a:spLocks noChangeShapeType="1"/>
              </p:cNvSpPr>
              <p:nvPr/>
            </p:nvSpPr>
            <p:spPr bwMode="auto">
              <a:xfrm flipH="1">
                <a:off x="4840" y="2062"/>
                <a:ext cx="1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8" name="Line 50"/>
              <p:cNvSpPr>
                <a:spLocks noChangeShapeType="1"/>
              </p:cNvSpPr>
              <p:nvPr/>
            </p:nvSpPr>
            <p:spPr bwMode="auto">
              <a:xfrm flipH="1">
                <a:off x="4820" y="2057"/>
                <a:ext cx="1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29" name="Line 51"/>
              <p:cNvSpPr>
                <a:spLocks noChangeShapeType="1"/>
              </p:cNvSpPr>
              <p:nvPr/>
            </p:nvSpPr>
            <p:spPr bwMode="auto">
              <a:xfrm flipH="1">
                <a:off x="4802" y="2053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0" name="Line 52"/>
              <p:cNvSpPr>
                <a:spLocks noChangeShapeType="1"/>
              </p:cNvSpPr>
              <p:nvPr/>
            </p:nvSpPr>
            <p:spPr bwMode="auto">
              <a:xfrm flipH="1">
                <a:off x="4784" y="2040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1" name="Line 53"/>
              <p:cNvSpPr>
                <a:spLocks noChangeShapeType="1"/>
              </p:cNvSpPr>
              <p:nvPr/>
            </p:nvSpPr>
            <p:spPr bwMode="auto">
              <a:xfrm flipH="1">
                <a:off x="4803" y="2044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2" name="Line 54"/>
              <p:cNvSpPr>
                <a:spLocks noChangeShapeType="1"/>
              </p:cNvSpPr>
              <p:nvPr/>
            </p:nvSpPr>
            <p:spPr bwMode="auto">
              <a:xfrm flipH="1">
                <a:off x="4825" y="2049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3" name="Line 55"/>
              <p:cNvSpPr>
                <a:spLocks noChangeShapeType="1"/>
              </p:cNvSpPr>
              <p:nvPr/>
            </p:nvSpPr>
            <p:spPr bwMode="auto">
              <a:xfrm flipH="1">
                <a:off x="4845" y="2053"/>
                <a:ext cx="1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4" name="Line 56"/>
              <p:cNvSpPr>
                <a:spLocks noChangeShapeType="1"/>
              </p:cNvSpPr>
              <p:nvPr/>
            </p:nvSpPr>
            <p:spPr bwMode="auto">
              <a:xfrm flipH="1">
                <a:off x="4866" y="2056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5" name="Line 57"/>
              <p:cNvSpPr>
                <a:spLocks noChangeShapeType="1"/>
              </p:cNvSpPr>
              <p:nvPr/>
            </p:nvSpPr>
            <p:spPr bwMode="auto">
              <a:xfrm flipH="1">
                <a:off x="4886" y="2062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6" name="Line 58"/>
              <p:cNvSpPr>
                <a:spLocks noChangeShapeType="1"/>
              </p:cNvSpPr>
              <p:nvPr/>
            </p:nvSpPr>
            <p:spPr bwMode="auto">
              <a:xfrm flipH="1">
                <a:off x="4909" y="2066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7" name="Line 59"/>
              <p:cNvSpPr>
                <a:spLocks noChangeShapeType="1"/>
              </p:cNvSpPr>
              <p:nvPr/>
            </p:nvSpPr>
            <p:spPr bwMode="auto">
              <a:xfrm flipH="1">
                <a:off x="4789" y="2073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8" name="Line 60"/>
              <p:cNvSpPr>
                <a:spLocks noChangeShapeType="1"/>
              </p:cNvSpPr>
              <p:nvPr/>
            </p:nvSpPr>
            <p:spPr bwMode="auto">
              <a:xfrm flipH="1">
                <a:off x="4810" y="2078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39" name="Line 61"/>
              <p:cNvSpPr>
                <a:spLocks noChangeShapeType="1"/>
              </p:cNvSpPr>
              <p:nvPr/>
            </p:nvSpPr>
            <p:spPr bwMode="auto">
              <a:xfrm flipH="1">
                <a:off x="4828" y="2082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0" name="Line 62"/>
              <p:cNvSpPr>
                <a:spLocks noChangeShapeType="1"/>
              </p:cNvSpPr>
              <p:nvPr/>
            </p:nvSpPr>
            <p:spPr bwMode="auto">
              <a:xfrm flipH="1">
                <a:off x="4853" y="2087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1" name="Line 63"/>
              <p:cNvSpPr>
                <a:spLocks noChangeShapeType="1"/>
              </p:cNvSpPr>
              <p:nvPr/>
            </p:nvSpPr>
            <p:spPr bwMode="auto">
              <a:xfrm flipH="1">
                <a:off x="4873" y="2091"/>
                <a:ext cx="15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2" name="Line 64"/>
              <p:cNvSpPr>
                <a:spLocks noChangeShapeType="1"/>
              </p:cNvSpPr>
              <p:nvPr/>
            </p:nvSpPr>
            <p:spPr bwMode="auto">
              <a:xfrm flipH="1">
                <a:off x="4899" y="2096"/>
                <a:ext cx="16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3" name="Line 65"/>
              <p:cNvSpPr>
                <a:spLocks noChangeShapeType="1"/>
              </p:cNvSpPr>
              <p:nvPr/>
            </p:nvSpPr>
            <p:spPr bwMode="auto">
              <a:xfrm flipH="1">
                <a:off x="4746" y="2063"/>
                <a:ext cx="15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4" name="Line 66"/>
              <p:cNvSpPr>
                <a:spLocks noChangeShapeType="1"/>
              </p:cNvSpPr>
              <p:nvPr/>
            </p:nvSpPr>
            <p:spPr bwMode="auto">
              <a:xfrm flipH="1">
                <a:off x="4767" y="2068"/>
                <a:ext cx="14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5" name="Line 67"/>
              <p:cNvSpPr>
                <a:spLocks noChangeShapeType="1"/>
              </p:cNvSpPr>
              <p:nvPr/>
            </p:nvSpPr>
            <p:spPr bwMode="auto">
              <a:xfrm flipH="1">
                <a:off x="4931" y="2070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6" name="Line 68"/>
              <p:cNvSpPr>
                <a:spLocks noChangeShapeType="1"/>
              </p:cNvSpPr>
              <p:nvPr/>
            </p:nvSpPr>
            <p:spPr bwMode="auto">
              <a:xfrm flipH="1">
                <a:off x="4685" y="2050"/>
                <a:ext cx="1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7" name="Line 69"/>
              <p:cNvSpPr>
                <a:spLocks noChangeShapeType="1"/>
              </p:cNvSpPr>
              <p:nvPr/>
            </p:nvSpPr>
            <p:spPr bwMode="auto">
              <a:xfrm flipH="1">
                <a:off x="4706" y="2055"/>
                <a:ext cx="12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8" name="Line 70"/>
              <p:cNvSpPr>
                <a:spLocks noChangeShapeType="1"/>
              </p:cNvSpPr>
              <p:nvPr/>
            </p:nvSpPr>
            <p:spPr bwMode="auto">
              <a:xfrm flipH="1">
                <a:off x="4726" y="2060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49" name="Line 71"/>
              <p:cNvSpPr>
                <a:spLocks noChangeShapeType="1"/>
              </p:cNvSpPr>
              <p:nvPr/>
            </p:nvSpPr>
            <p:spPr bwMode="auto">
              <a:xfrm flipH="1">
                <a:off x="4720" y="2036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0" name="Line 72"/>
              <p:cNvSpPr>
                <a:spLocks noChangeShapeType="1"/>
              </p:cNvSpPr>
              <p:nvPr/>
            </p:nvSpPr>
            <p:spPr bwMode="auto">
              <a:xfrm flipH="1">
                <a:off x="4733" y="2050"/>
                <a:ext cx="1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1" name="Line 73"/>
              <p:cNvSpPr>
                <a:spLocks noChangeShapeType="1"/>
              </p:cNvSpPr>
              <p:nvPr/>
            </p:nvSpPr>
            <p:spPr bwMode="auto">
              <a:xfrm flipH="1">
                <a:off x="4780" y="2049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2" name="Line 74"/>
              <p:cNvSpPr>
                <a:spLocks noChangeShapeType="1"/>
              </p:cNvSpPr>
              <p:nvPr/>
            </p:nvSpPr>
            <p:spPr bwMode="auto">
              <a:xfrm flipH="1">
                <a:off x="4759" y="2044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3" name="Line 75"/>
              <p:cNvSpPr>
                <a:spLocks noChangeShapeType="1"/>
              </p:cNvSpPr>
              <p:nvPr/>
            </p:nvSpPr>
            <p:spPr bwMode="auto">
              <a:xfrm flipH="1">
                <a:off x="4740" y="2041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4" name="Line 76"/>
              <p:cNvSpPr>
                <a:spLocks noChangeShapeType="1"/>
              </p:cNvSpPr>
              <p:nvPr/>
            </p:nvSpPr>
            <p:spPr bwMode="auto">
              <a:xfrm flipH="1">
                <a:off x="4693" y="2041"/>
                <a:ext cx="1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5" name="Line 77"/>
              <p:cNvSpPr>
                <a:spLocks noChangeShapeType="1"/>
              </p:cNvSpPr>
              <p:nvPr/>
            </p:nvSpPr>
            <p:spPr bwMode="auto">
              <a:xfrm flipH="1">
                <a:off x="4712" y="2044"/>
                <a:ext cx="1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6" name="Line 78"/>
              <p:cNvSpPr>
                <a:spLocks noChangeShapeType="1"/>
              </p:cNvSpPr>
              <p:nvPr/>
            </p:nvSpPr>
            <p:spPr bwMode="auto">
              <a:xfrm flipH="1">
                <a:off x="4753" y="2053"/>
                <a:ext cx="13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7" name="Line 79"/>
              <p:cNvSpPr>
                <a:spLocks noChangeShapeType="1"/>
              </p:cNvSpPr>
              <p:nvPr/>
            </p:nvSpPr>
            <p:spPr bwMode="auto">
              <a:xfrm flipH="1">
                <a:off x="4770" y="2057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8" name="Line 80"/>
              <p:cNvSpPr>
                <a:spLocks noChangeShapeType="1"/>
              </p:cNvSpPr>
              <p:nvPr/>
            </p:nvSpPr>
            <p:spPr bwMode="auto">
              <a:xfrm flipH="1" flipV="1">
                <a:off x="4970" y="2098"/>
                <a:ext cx="19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59" name="Line 81"/>
              <p:cNvSpPr>
                <a:spLocks noChangeShapeType="1"/>
              </p:cNvSpPr>
              <p:nvPr/>
            </p:nvSpPr>
            <p:spPr bwMode="auto">
              <a:xfrm>
                <a:off x="4989" y="2102"/>
                <a:ext cx="4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0" name="Freeform 82"/>
              <p:cNvSpPr>
                <a:spLocks/>
              </p:cNvSpPr>
              <p:nvPr/>
            </p:nvSpPr>
            <p:spPr bwMode="auto">
              <a:xfrm>
                <a:off x="4929" y="2074"/>
                <a:ext cx="86" cy="46"/>
              </a:xfrm>
              <a:custGeom>
                <a:avLst/>
                <a:gdLst>
                  <a:gd name="T0" fmla="*/ 351 w 860"/>
                  <a:gd name="T1" fmla="*/ 0 h 590"/>
                  <a:gd name="T2" fmla="*/ 277 w 860"/>
                  <a:gd name="T3" fmla="*/ 102 h 590"/>
                  <a:gd name="T4" fmla="*/ 196 w 860"/>
                  <a:gd name="T5" fmla="*/ 88 h 590"/>
                  <a:gd name="T6" fmla="*/ 73 w 860"/>
                  <a:gd name="T7" fmla="*/ 213 h 590"/>
                  <a:gd name="T8" fmla="*/ 160 w 860"/>
                  <a:gd name="T9" fmla="*/ 235 h 590"/>
                  <a:gd name="T10" fmla="*/ 59 w 860"/>
                  <a:gd name="T11" fmla="*/ 340 h 590"/>
                  <a:gd name="T12" fmla="*/ 146 w 860"/>
                  <a:gd name="T13" fmla="*/ 376 h 590"/>
                  <a:gd name="T14" fmla="*/ 0 w 860"/>
                  <a:gd name="T15" fmla="*/ 502 h 590"/>
                  <a:gd name="T16" fmla="*/ 262 w 860"/>
                  <a:gd name="T17" fmla="*/ 590 h 590"/>
                  <a:gd name="T18" fmla="*/ 342 w 860"/>
                  <a:gd name="T19" fmla="*/ 493 h 590"/>
                  <a:gd name="T20" fmla="*/ 547 w 860"/>
                  <a:gd name="T21" fmla="*/ 554 h 590"/>
                  <a:gd name="T22" fmla="*/ 860 w 860"/>
                  <a:gd name="T23" fmla="*/ 222 h 590"/>
                  <a:gd name="T24" fmla="*/ 838 w 860"/>
                  <a:gd name="T25" fmla="*/ 132 h 590"/>
                  <a:gd name="T26" fmla="*/ 351 w 860"/>
                  <a:gd name="T27" fmla="*/ 0 h 59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60"/>
                  <a:gd name="T43" fmla="*/ 0 h 590"/>
                  <a:gd name="T44" fmla="*/ 860 w 860"/>
                  <a:gd name="T45" fmla="*/ 590 h 59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60" h="590">
                    <a:moveTo>
                      <a:pt x="351" y="0"/>
                    </a:moveTo>
                    <a:lnTo>
                      <a:pt x="277" y="102"/>
                    </a:lnTo>
                    <a:lnTo>
                      <a:pt x="196" y="88"/>
                    </a:lnTo>
                    <a:lnTo>
                      <a:pt x="73" y="213"/>
                    </a:lnTo>
                    <a:lnTo>
                      <a:pt x="160" y="235"/>
                    </a:lnTo>
                    <a:lnTo>
                      <a:pt x="59" y="340"/>
                    </a:lnTo>
                    <a:lnTo>
                      <a:pt x="146" y="376"/>
                    </a:lnTo>
                    <a:lnTo>
                      <a:pt x="0" y="502"/>
                    </a:lnTo>
                    <a:lnTo>
                      <a:pt x="262" y="590"/>
                    </a:lnTo>
                    <a:lnTo>
                      <a:pt x="342" y="493"/>
                    </a:lnTo>
                    <a:lnTo>
                      <a:pt x="547" y="554"/>
                    </a:lnTo>
                    <a:lnTo>
                      <a:pt x="860" y="222"/>
                    </a:lnTo>
                    <a:lnTo>
                      <a:pt x="838" y="132"/>
                    </a:lnTo>
                    <a:lnTo>
                      <a:pt x="351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1" name="Freeform 83"/>
              <p:cNvSpPr>
                <a:spLocks/>
              </p:cNvSpPr>
              <p:nvPr/>
            </p:nvSpPr>
            <p:spPr bwMode="auto">
              <a:xfrm>
                <a:off x="4929" y="2074"/>
                <a:ext cx="86" cy="46"/>
              </a:xfrm>
              <a:custGeom>
                <a:avLst/>
                <a:gdLst>
                  <a:gd name="T0" fmla="*/ 351 w 860"/>
                  <a:gd name="T1" fmla="*/ 0 h 590"/>
                  <a:gd name="T2" fmla="*/ 277 w 860"/>
                  <a:gd name="T3" fmla="*/ 102 h 590"/>
                  <a:gd name="T4" fmla="*/ 196 w 860"/>
                  <a:gd name="T5" fmla="*/ 88 h 590"/>
                  <a:gd name="T6" fmla="*/ 73 w 860"/>
                  <a:gd name="T7" fmla="*/ 213 h 590"/>
                  <a:gd name="T8" fmla="*/ 160 w 860"/>
                  <a:gd name="T9" fmla="*/ 235 h 590"/>
                  <a:gd name="T10" fmla="*/ 59 w 860"/>
                  <a:gd name="T11" fmla="*/ 340 h 590"/>
                  <a:gd name="T12" fmla="*/ 146 w 860"/>
                  <a:gd name="T13" fmla="*/ 376 h 590"/>
                  <a:gd name="T14" fmla="*/ 0 w 860"/>
                  <a:gd name="T15" fmla="*/ 502 h 590"/>
                  <a:gd name="T16" fmla="*/ 262 w 860"/>
                  <a:gd name="T17" fmla="*/ 590 h 590"/>
                  <a:gd name="T18" fmla="*/ 342 w 860"/>
                  <a:gd name="T19" fmla="*/ 493 h 590"/>
                  <a:gd name="T20" fmla="*/ 547 w 860"/>
                  <a:gd name="T21" fmla="*/ 554 h 590"/>
                  <a:gd name="T22" fmla="*/ 860 w 860"/>
                  <a:gd name="T23" fmla="*/ 222 h 590"/>
                  <a:gd name="T24" fmla="*/ 838 w 860"/>
                  <a:gd name="T25" fmla="*/ 132 h 590"/>
                  <a:gd name="T26" fmla="*/ 351 w 860"/>
                  <a:gd name="T27" fmla="*/ 0 h 59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60"/>
                  <a:gd name="T43" fmla="*/ 0 h 590"/>
                  <a:gd name="T44" fmla="*/ 860 w 860"/>
                  <a:gd name="T45" fmla="*/ 590 h 59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60" h="590">
                    <a:moveTo>
                      <a:pt x="351" y="0"/>
                    </a:moveTo>
                    <a:lnTo>
                      <a:pt x="277" y="102"/>
                    </a:lnTo>
                    <a:lnTo>
                      <a:pt x="196" y="88"/>
                    </a:lnTo>
                    <a:lnTo>
                      <a:pt x="73" y="213"/>
                    </a:lnTo>
                    <a:lnTo>
                      <a:pt x="160" y="235"/>
                    </a:lnTo>
                    <a:lnTo>
                      <a:pt x="59" y="340"/>
                    </a:lnTo>
                    <a:lnTo>
                      <a:pt x="146" y="376"/>
                    </a:lnTo>
                    <a:lnTo>
                      <a:pt x="0" y="502"/>
                    </a:lnTo>
                    <a:lnTo>
                      <a:pt x="262" y="590"/>
                    </a:lnTo>
                    <a:lnTo>
                      <a:pt x="342" y="493"/>
                    </a:lnTo>
                    <a:lnTo>
                      <a:pt x="547" y="554"/>
                    </a:lnTo>
                    <a:lnTo>
                      <a:pt x="860" y="222"/>
                    </a:lnTo>
                    <a:lnTo>
                      <a:pt x="838" y="132"/>
                    </a:lnTo>
                    <a:lnTo>
                      <a:pt x="35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2" name="Line 84"/>
              <p:cNvSpPr>
                <a:spLocks noChangeShapeType="1"/>
              </p:cNvSpPr>
              <p:nvPr/>
            </p:nvSpPr>
            <p:spPr bwMode="auto">
              <a:xfrm>
                <a:off x="4956" y="2082"/>
                <a:ext cx="45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3" name="Line 85"/>
              <p:cNvSpPr>
                <a:spLocks noChangeShapeType="1"/>
              </p:cNvSpPr>
              <p:nvPr/>
            </p:nvSpPr>
            <p:spPr bwMode="auto">
              <a:xfrm flipH="1">
                <a:off x="4980" y="2085"/>
                <a:ext cx="31" cy="2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4" name="Line 86"/>
              <p:cNvSpPr>
                <a:spLocks noChangeShapeType="1"/>
              </p:cNvSpPr>
              <p:nvPr/>
            </p:nvSpPr>
            <p:spPr bwMode="auto">
              <a:xfrm flipH="1" flipV="1">
                <a:off x="4942" y="2102"/>
                <a:ext cx="36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5" name="Line 87"/>
              <p:cNvSpPr>
                <a:spLocks noChangeShapeType="1"/>
              </p:cNvSpPr>
              <p:nvPr/>
            </p:nvSpPr>
            <p:spPr bwMode="auto">
              <a:xfrm>
                <a:off x="4980" y="2110"/>
                <a:ext cx="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6" name="Line 88"/>
              <p:cNvSpPr>
                <a:spLocks noChangeShapeType="1"/>
              </p:cNvSpPr>
              <p:nvPr/>
            </p:nvSpPr>
            <p:spPr bwMode="auto">
              <a:xfrm>
                <a:off x="5001" y="2093"/>
                <a:ext cx="3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7" name="Line 89"/>
              <p:cNvSpPr>
                <a:spLocks noChangeShapeType="1"/>
              </p:cNvSpPr>
              <p:nvPr/>
            </p:nvSpPr>
            <p:spPr bwMode="auto">
              <a:xfrm flipH="1">
                <a:off x="4947" y="2081"/>
                <a:ext cx="45" cy="3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8" name="Line 90"/>
              <p:cNvSpPr>
                <a:spLocks noChangeShapeType="1"/>
              </p:cNvSpPr>
              <p:nvPr/>
            </p:nvSpPr>
            <p:spPr bwMode="auto">
              <a:xfrm>
                <a:off x="4960" y="2106"/>
                <a:ext cx="4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69" name="Freeform 91"/>
              <p:cNvSpPr>
                <a:spLocks/>
              </p:cNvSpPr>
              <p:nvPr/>
            </p:nvSpPr>
            <p:spPr bwMode="auto">
              <a:xfrm>
                <a:off x="4696" y="2011"/>
                <a:ext cx="332" cy="76"/>
              </a:xfrm>
              <a:custGeom>
                <a:avLst/>
                <a:gdLst>
                  <a:gd name="T0" fmla="*/ 72 w 3314"/>
                  <a:gd name="T1" fmla="*/ 0 h 988"/>
                  <a:gd name="T2" fmla="*/ 0 w 3314"/>
                  <a:gd name="T3" fmla="*/ 60 h 988"/>
                  <a:gd name="T4" fmla="*/ 0 w 3314"/>
                  <a:gd name="T5" fmla="*/ 112 h 988"/>
                  <a:gd name="T6" fmla="*/ 3241 w 3314"/>
                  <a:gd name="T7" fmla="*/ 988 h 988"/>
                  <a:gd name="T8" fmla="*/ 3314 w 3314"/>
                  <a:gd name="T9" fmla="*/ 923 h 988"/>
                  <a:gd name="T10" fmla="*/ 3286 w 3314"/>
                  <a:gd name="T11" fmla="*/ 841 h 988"/>
                  <a:gd name="T12" fmla="*/ 72 w 3314"/>
                  <a:gd name="T13" fmla="*/ 0 h 98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14"/>
                  <a:gd name="T22" fmla="*/ 0 h 988"/>
                  <a:gd name="T23" fmla="*/ 3314 w 3314"/>
                  <a:gd name="T24" fmla="*/ 988 h 98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14" h="988">
                    <a:moveTo>
                      <a:pt x="72" y="0"/>
                    </a:moveTo>
                    <a:lnTo>
                      <a:pt x="0" y="60"/>
                    </a:lnTo>
                    <a:lnTo>
                      <a:pt x="0" y="112"/>
                    </a:lnTo>
                    <a:lnTo>
                      <a:pt x="3241" y="988"/>
                    </a:lnTo>
                    <a:lnTo>
                      <a:pt x="3314" y="923"/>
                    </a:lnTo>
                    <a:lnTo>
                      <a:pt x="3286" y="841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0" name="Freeform 92"/>
              <p:cNvSpPr>
                <a:spLocks/>
              </p:cNvSpPr>
              <p:nvPr/>
            </p:nvSpPr>
            <p:spPr bwMode="auto">
              <a:xfrm>
                <a:off x="4696" y="2011"/>
                <a:ext cx="332" cy="76"/>
              </a:xfrm>
              <a:custGeom>
                <a:avLst/>
                <a:gdLst>
                  <a:gd name="T0" fmla="*/ 72 w 3314"/>
                  <a:gd name="T1" fmla="*/ 0 h 988"/>
                  <a:gd name="T2" fmla="*/ 0 w 3314"/>
                  <a:gd name="T3" fmla="*/ 60 h 988"/>
                  <a:gd name="T4" fmla="*/ 0 w 3314"/>
                  <a:gd name="T5" fmla="*/ 112 h 988"/>
                  <a:gd name="T6" fmla="*/ 3241 w 3314"/>
                  <a:gd name="T7" fmla="*/ 988 h 988"/>
                  <a:gd name="T8" fmla="*/ 3314 w 3314"/>
                  <a:gd name="T9" fmla="*/ 923 h 988"/>
                  <a:gd name="T10" fmla="*/ 3286 w 3314"/>
                  <a:gd name="T11" fmla="*/ 841 h 988"/>
                  <a:gd name="T12" fmla="*/ 72 w 3314"/>
                  <a:gd name="T13" fmla="*/ 0 h 98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14"/>
                  <a:gd name="T22" fmla="*/ 0 h 988"/>
                  <a:gd name="T23" fmla="*/ 3314 w 3314"/>
                  <a:gd name="T24" fmla="*/ 988 h 98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14" h="988">
                    <a:moveTo>
                      <a:pt x="72" y="0"/>
                    </a:moveTo>
                    <a:lnTo>
                      <a:pt x="0" y="60"/>
                    </a:lnTo>
                    <a:lnTo>
                      <a:pt x="0" y="112"/>
                    </a:lnTo>
                    <a:lnTo>
                      <a:pt x="3241" y="988"/>
                    </a:lnTo>
                    <a:lnTo>
                      <a:pt x="3314" y="923"/>
                    </a:lnTo>
                    <a:lnTo>
                      <a:pt x="3286" y="841"/>
                    </a:lnTo>
                    <a:lnTo>
                      <a:pt x="7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1" name="Line 93"/>
              <p:cNvSpPr>
                <a:spLocks noChangeShapeType="1"/>
              </p:cNvSpPr>
              <p:nvPr/>
            </p:nvSpPr>
            <p:spPr bwMode="auto">
              <a:xfrm flipH="1">
                <a:off x="4848" y="2041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2" name="Line 94"/>
              <p:cNvSpPr>
                <a:spLocks noChangeShapeType="1"/>
              </p:cNvSpPr>
              <p:nvPr/>
            </p:nvSpPr>
            <p:spPr bwMode="auto">
              <a:xfrm flipH="1">
                <a:off x="4825" y="2037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3" name="Line 95"/>
              <p:cNvSpPr>
                <a:spLocks noChangeShapeType="1"/>
              </p:cNvSpPr>
              <p:nvPr/>
            </p:nvSpPr>
            <p:spPr bwMode="auto">
              <a:xfrm flipH="1">
                <a:off x="4808" y="2033"/>
                <a:ext cx="5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4" name="Line 96"/>
              <p:cNvSpPr>
                <a:spLocks noChangeShapeType="1"/>
              </p:cNvSpPr>
              <p:nvPr/>
            </p:nvSpPr>
            <p:spPr bwMode="auto">
              <a:xfrm flipH="1">
                <a:off x="4785" y="2029"/>
                <a:ext cx="7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5" name="Line 97"/>
              <p:cNvSpPr>
                <a:spLocks noChangeShapeType="1"/>
              </p:cNvSpPr>
              <p:nvPr/>
            </p:nvSpPr>
            <p:spPr bwMode="auto">
              <a:xfrm flipH="1">
                <a:off x="4764" y="2025"/>
                <a:ext cx="8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6" name="Line 98"/>
              <p:cNvSpPr>
                <a:spLocks noChangeShapeType="1"/>
              </p:cNvSpPr>
              <p:nvPr/>
            </p:nvSpPr>
            <p:spPr bwMode="auto">
              <a:xfrm flipH="1">
                <a:off x="4749" y="2021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7" name="Line 99"/>
              <p:cNvSpPr>
                <a:spLocks noChangeShapeType="1"/>
              </p:cNvSpPr>
              <p:nvPr/>
            </p:nvSpPr>
            <p:spPr bwMode="auto">
              <a:xfrm flipH="1">
                <a:off x="4729" y="2017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8" name="Line 100"/>
              <p:cNvSpPr>
                <a:spLocks noChangeShapeType="1"/>
              </p:cNvSpPr>
              <p:nvPr/>
            </p:nvSpPr>
            <p:spPr bwMode="auto">
              <a:xfrm flipH="1">
                <a:off x="4709" y="2013"/>
                <a:ext cx="5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79" name="Line 101"/>
              <p:cNvSpPr>
                <a:spLocks noChangeShapeType="1"/>
              </p:cNvSpPr>
              <p:nvPr/>
            </p:nvSpPr>
            <p:spPr bwMode="auto">
              <a:xfrm>
                <a:off x="4709" y="2018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0" name="Line 102"/>
              <p:cNvSpPr>
                <a:spLocks noChangeShapeType="1"/>
              </p:cNvSpPr>
              <p:nvPr/>
            </p:nvSpPr>
            <p:spPr bwMode="auto">
              <a:xfrm>
                <a:off x="4729" y="2021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1" name="Line 103"/>
              <p:cNvSpPr>
                <a:spLocks noChangeShapeType="1"/>
              </p:cNvSpPr>
              <p:nvPr/>
            </p:nvSpPr>
            <p:spPr bwMode="auto">
              <a:xfrm>
                <a:off x="4749" y="2026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2" name="Line 104"/>
              <p:cNvSpPr>
                <a:spLocks noChangeShapeType="1"/>
              </p:cNvSpPr>
              <p:nvPr/>
            </p:nvSpPr>
            <p:spPr bwMode="auto">
              <a:xfrm>
                <a:off x="4764" y="2029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3" name="Line 105"/>
              <p:cNvSpPr>
                <a:spLocks noChangeShapeType="1"/>
              </p:cNvSpPr>
              <p:nvPr/>
            </p:nvSpPr>
            <p:spPr bwMode="auto">
              <a:xfrm>
                <a:off x="4785" y="2033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4" name="Line 106"/>
              <p:cNvSpPr>
                <a:spLocks noChangeShapeType="1"/>
              </p:cNvSpPr>
              <p:nvPr/>
            </p:nvSpPr>
            <p:spPr bwMode="auto">
              <a:xfrm>
                <a:off x="4808" y="2038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5" name="Line 107"/>
              <p:cNvSpPr>
                <a:spLocks noChangeShapeType="1"/>
              </p:cNvSpPr>
              <p:nvPr/>
            </p:nvSpPr>
            <p:spPr bwMode="auto">
              <a:xfrm>
                <a:off x="4825" y="2042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6" name="Line 108"/>
              <p:cNvSpPr>
                <a:spLocks noChangeShapeType="1"/>
              </p:cNvSpPr>
              <p:nvPr/>
            </p:nvSpPr>
            <p:spPr bwMode="auto">
              <a:xfrm flipV="1">
                <a:off x="5018" y="2075"/>
                <a:ext cx="6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7" name="Line 109"/>
              <p:cNvSpPr>
                <a:spLocks noChangeShapeType="1"/>
              </p:cNvSpPr>
              <p:nvPr/>
            </p:nvSpPr>
            <p:spPr bwMode="auto">
              <a:xfrm>
                <a:off x="5018" y="2082"/>
                <a:ext cx="2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8" name="Line 110"/>
              <p:cNvSpPr>
                <a:spLocks noChangeShapeType="1"/>
              </p:cNvSpPr>
              <p:nvPr/>
            </p:nvSpPr>
            <p:spPr bwMode="auto">
              <a:xfrm flipH="1">
                <a:off x="5001" y="2073"/>
                <a:ext cx="5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89" name="Line 111"/>
              <p:cNvSpPr>
                <a:spLocks noChangeShapeType="1"/>
              </p:cNvSpPr>
              <p:nvPr/>
            </p:nvSpPr>
            <p:spPr bwMode="auto">
              <a:xfrm flipH="1">
                <a:off x="4955" y="2063"/>
                <a:ext cx="7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0" name="Line 112"/>
              <p:cNvSpPr>
                <a:spLocks noChangeShapeType="1"/>
              </p:cNvSpPr>
              <p:nvPr/>
            </p:nvSpPr>
            <p:spPr bwMode="auto">
              <a:xfrm flipH="1">
                <a:off x="4977" y="2068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1" name="Line 113"/>
              <p:cNvSpPr>
                <a:spLocks noChangeShapeType="1"/>
              </p:cNvSpPr>
              <p:nvPr/>
            </p:nvSpPr>
            <p:spPr bwMode="auto">
              <a:xfrm flipH="1">
                <a:off x="4911" y="2054"/>
                <a:ext cx="8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2" name="Line 114"/>
              <p:cNvSpPr>
                <a:spLocks noChangeShapeType="1"/>
              </p:cNvSpPr>
              <p:nvPr/>
            </p:nvSpPr>
            <p:spPr bwMode="auto">
              <a:xfrm flipH="1">
                <a:off x="4934" y="2059"/>
                <a:ext cx="7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3" name="Line 115"/>
              <p:cNvSpPr>
                <a:spLocks noChangeShapeType="1"/>
              </p:cNvSpPr>
              <p:nvPr/>
            </p:nvSpPr>
            <p:spPr bwMode="auto">
              <a:xfrm flipH="1">
                <a:off x="4891" y="2050"/>
                <a:ext cx="6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4" name="Line 116"/>
              <p:cNvSpPr>
                <a:spLocks noChangeShapeType="1"/>
              </p:cNvSpPr>
              <p:nvPr/>
            </p:nvSpPr>
            <p:spPr bwMode="auto">
              <a:xfrm flipH="1">
                <a:off x="4868" y="2045"/>
                <a:ext cx="6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5" name="Line 117"/>
              <p:cNvSpPr>
                <a:spLocks noChangeShapeType="1"/>
              </p:cNvSpPr>
              <p:nvPr/>
            </p:nvSpPr>
            <p:spPr bwMode="auto">
              <a:xfrm>
                <a:off x="4847" y="2047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6" name="Line 118"/>
              <p:cNvSpPr>
                <a:spLocks noChangeShapeType="1"/>
              </p:cNvSpPr>
              <p:nvPr/>
            </p:nvSpPr>
            <p:spPr bwMode="auto">
              <a:xfrm>
                <a:off x="4868" y="2051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7" name="Line 119"/>
              <p:cNvSpPr>
                <a:spLocks noChangeShapeType="1"/>
              </p:cNvSpPr>
              <p:nvPr/>
            </p:nvSpPr>
            <p:spPr bwMode="auto">
              <a:xfrm>
                <a:off x="4891" y="2056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8" name="Line 120"/>
              <p:cNvSpPr>
                <a:spLocks noChangeShapeType="1"/>
              </p:cNvSpPr>
              <p:nvPr/>
            </p:nvSpPr>
            <p:spPr bwMode="auto">
              <a:xfrm>
                <a:off x="4911" y="2060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99" name="Line 121"/>
              <p:cNvSpPr>
                <a:spLocks noChangeShapeType="1"/>
              </p:cNvSpPr>
              <p:nvPr/>
            </p:nvSpPr>
            <p:spPr bwMode="auto">
              <a:xfrm>
                <a:off x="4934" y="2065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0" name="Line 122"/>
              <p:cNvSpPr>
                <a:spLocks noChangeShapeType="1"/>
              </p:cNvSpPr>
              <p:nvPr/>
            </p:nvSpPr>
            <p:spPr bwMode="auto">
              <a:xfrm>
                <a:off x="4954" y="2069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1" name="Line 123"/>
              <p:cNvSpPr>
                <a:spLocks noChangeShapeType="1"/>
              </p:cNvSpPr>
              <p:nvPr/>
            </p:nvSpPr>
            <p:spPr bwMode="auto">
              <a:xfrm>
                <a:off x="4977" y="2073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2" name="Line 124"/>
              <p:cNvSpPr>
                <a:spLocks noChangeShapeType="1"/>
              </p:cNvSpPr>
              <p:nvPr/>
            </p:nvSpPr>
            <p:spPr bwMode="auto">
              <a:xfrm>
                <a:off x="5001" y="2078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3" name="Line 125"/>
              <p:cNvSpPr>
                <a:spLocks noChangeShapeType="1"/>
              </p:cNvSpPr>
              <p:nvPr/>
            </p:nvSpPr>
            <p:spPr bwMode="auto">
              <a:xfrm>
                <a:off x="4697" y="2015"/>
                <a:ext cx="321" cy="6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4" name="Freeform 126"/>
              <p:cNvSpPr>
                <a:spLocks/>
              </p:cNvSpPr>
              <p:nvPr/>
            </p:nvSpPr>
            <p:spPr bwMode="auto">
              <a:xfrm>
                <a:off x="4641" y="2025"/>
                <a:ext cx="54" cy="31"/>
              </a:xfrm>
              <a:custGeom>
                <a:avLst/>
                <a:gdLst>
                  <a:gd name="T0" fmla="*/ 378 w 531"/>
                  <a:gd name="T1" fmla="*/ 0 h 406"/>
                  <a:gd name="T2" fmla="*/ 100 w 531"/>
                  <a:gd name="T3" fmla="*/ 207 h 406"/>
                  <a:gd name="T4" fmla="*/ 100 w 531"/>
                  <a:gd name="T5" fmla="*/ 244 h 406"/>
                  <a:gd name="T6" fmla="*/ 0 w 531"/>
                  <a:gd name="T7" fmla="*/ 323 h 406"/>
                  <a:gd name="T8" fmla="*/ 218 w 531"/>
                  <a:gd name="T9" fmla="*/ 406 h 406"/>
                  <a:gd name="T10" fmla="*/ 355 w 531"/>
                  <a:gd name="T11" fmla="*/ 273 h 406"/>
                  <a:gd name="T12" fmla="*/ 299 w 531"/>
                  <a:gd name="T13" fmla="*/ 250 h 406"/>
                  <a:gd name="T14" fmla="*/ 444 w 531"/>
                  <a:gd name="T15" fmla="*/ 147 h 406"/>
                  <a:gd name="T16" fmla="*/ 400 w 531"/>
                  <a:gd name="T17" fmla="*/ 139 h 406"/>
                  <a:gd name="T18" fmla="*/ 531 w 531"/>
                  <a:gd name="T19" fmla="*/ 51 h 406"/>
                  <a:gd name="T20" fmla="*/ 378 w 531"/>
                  <a:gd name="T21" fmla="*/ 0 h 40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31"/>
                  <a:gd name="T34" fmla="*/ 0 h 406"/>
                  <a:gd name="T35" fmla="*/ 531 w 531"/>
                  <a:gd name="T36" fmla="*/ 406 h 40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31" h="406">
                    <a:moveTo>
                      <a:pt x="378" y="0"/>
                    </a:moveTo>
                    <a:lnTo>
                      <a:pt x="100" y="207"/>
                    </a:lnTo>
                    <a:lnTo>
                      <a:pt x="100" y="244"/>
                    </a:lnTo>
                    <a:lnTo>
                      <a:pt x="0" y="323"/>
                    </a:lnTo>
                    <a:lnTo>
                      <a:pt x="218" y="406"/>
                    </a:lnTo>
                    <a:lnTo>
                      <a:pt x="355" y="273"/>
                    </a:lnTo>
                    <a:lnTo>
                      <a:pt x="299" y="250"/>
                    </a:lnTo>
                    <a:lnTo>
                      <a:pt x="444" y="147"/>
                    </a:lnTo>
                    <a:lnTo>
                      <a:pt x="400" y="139"/>
                    </a:lnTo>
                    <a:lnTo>
                      <a:pt x="531" y="51"/>
                    </a:lnTo>
                    <a:lnTo>
                      <a:pt x="378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5" name="Freeform 127"/>
              <p:cNvSpPr>
                <a:spLocks/>
              </p:cNvSpPr>
              <p:nvPr/>
            </p:nvSpPr>
            <p:spPr bwMode="auto">
              <a:xfrm>
                <a:off x="4641" y="2025"/>
                <a:ext cx="54" cy="31"/>
              </a:xfrm>
              <a:custGeom>
                <a:avLst/>
                <a:gdLst>
                  <a:gd name="T0" fmla="*/ 378 w 531"/>
                  <a:gd name="T1" fmla="*/ 0 h 406"/>
                  <a:gd name="T2" fmla="*/ 100 w 531"/>
                  <a:gd name="T3" fmla="*/ 207 h 406"/>
                  <a:gd name="T4" fmla="*/ 100 w 531"/>
                  <a:gd name="T5" fmla="*/ 244 h 406"/>
                  <a:gd name="T6" fmla="*/ 0 w 531"/>
                  <a:gd name="T7" fmla="*/ 323 h 406"/>
                  <a:gd name="T8" fmla="*/ 218 w 531"/>
                  <a:gd name="T9" fmla="*/ 406 h 406"/>
                  <a:gd name="T10" fmla="*/ 355 w 531"/>
                  <a:gd name="T11" fmla="*/ 273 h 406"/>
                  <a:gd name="T12" fmla="*/ 299 w 531"/>
                  <a:gd name="T13" fmla="*/ 250 h 406"/>
                  <a:gd name="T14" fmla="*/ 444 w 531"/>
                  <a:gd name="T15" fmla="*/ 147 h 406"/>
                  <a:gd name="T16" fmla="*/ 400 w 531"/>
                  <a:gd name="T17" fmla="*/ 139 h 406"/>
                  <a:gd name="T18" fmla="*/ 531 w 531"/>
                  <a:gd name="T19" fmla="*/ 51 h 406"/>
                  <a:gd name="T20" fmla="*/ 378 w 531"/>
                  <a:gd name="T21" fmla="*/ 0 h 40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31"/>
                  <a:gd name="T34" fmla="*/ 0 h 406"/>
                  <a:gd name="T35" fmla="*/ 531 w 531"/>
                  <a:gd name="T36" fmla="*/ 406 h 40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31" h="406">
                    <a:moveTo>
                      <a:pt x="378" y="0"/>
                    </a:moveTo>
                    <a:lnTo>
                      <a:pt x="100" y="207"/>
                    </a:lnTo>
                    <a:lnTo>
                      <a:pt x="100" y="244"/>
                    </a:lnTo>
                    <a:lnTo>
                      <a:pt x="0" y="323"/>
                    </a:lnTo>
                    <a:lnTo>
                      <a:pt x="218" y="406"/>
                    </a:lnTo>
                    <a:lnTo>
                      <a:pt x="355" y="273"/>
                    </a:lnTo>
                    <a:lnTo>
                      <a:pt x="299" y="250"/>
                    </a:lnTo>
                    <a:lnTo>
                      <a:pt x="444" y="147"/>
                    </a:lnTo>
                    <a:lnTo>
                      <a:pt x="400" y="139"/>
                    </a:lnTo>
                    <a:lnTo>
                      <a:pt x="531" y="51"/>
                    </a:lnTo>
                    <a:lnTo>
                      <a:pt x="37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6" name="Line 128"/>
              <p:cNvSpPr>
                <a:spLocks noChangeShapeType="1"/>
              </p:cNvSpPr>
              <p:nvPr/>
            </p:nvSpPr>
            <p:spPr bwMode="auto">
              <a:xfrm flipH="1" flipV="1">
                <a:off x="4668" y="2032"/>
                <a:ext cx="14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7" name="Line 129"/>
              <p:cNvSpPr>
                <a:spLocks noChangeShapeType="1"/>
              </p:cNvSpPr>
              <p:nvPr/>
            </p:nvSpPr>
            <p:spPr bwMode="auto">
              <a:xfrm>
                <a:off x="4652" y="2041"/>
                <a:ext cx="19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8" name="Line 130"/>
              <p:cNvSpPr>
                <a:spLocks noChangeShapeType="1"/>
              </p:cNvSpPr>
              <p:nvPr/>
            </p:nvSpPr>
            <p:spPr bwMode="auto">
              <a:xfrm flipV="1">
                <a:off x="4652" y="2041"/>
                <a:ext cx="4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09" name="Freeform 131"/>
              <p:cNvSpPr>
                <a:spLocks/>
              </p:cNvSpPr>
              <p:nvPr/>
            </p:nvSpPr>
            <p:spPr bwMode="auto">
              <a:xfrm>
                <a:off x="4629" y="2049"/>
                <a:ext cx="95" cy="30"/>
              </a:xfrm>
              <a:custGeom>
                <a:avLst/>
                <a:gdLst>
                  <a:gd name="T0" fmla="*/ 109 w 947"/>
                  <a:gd name="T1" fmla="*/ 0 h 398"/>
                  <a:gd name="T2" fmla="*/ 0 w 947"/>
                  <a:gd name="T3" fmla="*/ 81 h 398"/>
                  <a:gd name="T4" fmla="*/ 0 w 947"/>
                  <a:gd name="T5" fmla="*/ 147 h 398"/>
                  <a:gd name="T6" fmla="*/ 858 w 947"/>
                  <a:gd name="T7" fmla="*/ 398 h 398"/>
                  <a:gd name="T8" fmla="*/ 858 w 947"/>
                  <a:gd name="T9" fmla="*/ 332 h 398"/>
                  <a:gd name="T10" fmla="*/ 947 w 947"/>
                  <a:gd name="T11" fmla="*/ 258 h 398"/>
                  <a:gd name="T12" fmla="*/ 109 w 947"/>
                  <a:gd name="T13" fmla="*/ 0 h 39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47"/>
                  <a:gd name="T22" fmla="*/ 0 h 398"/>
                  <a:gd name="T23" fmla="*/ 947 w 947"/>
                  <a:gd name="T24" fmla="*/ 398 h 39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47" h="398">
                    <a:moveTo>
                      <a:pt x="109" y="0"/>
                    </a:moveTo>
                    <a:lnTo>
                      <a:pt x="0" y="81"/>
                    </a:lnTo>
                    <a:lnTo>
                      <a:pt x="0" y="147"/>
                    </a:lnTo>
                    <a:lnTo>
                      <a:pt x="858" y="398"/>
                    </a:lnTo>
                    <a:lnTo>
                      <a:pt x="858" y="332"/>
                    </a:lnTo>
                    <a:lnTo>
                      <a:pt x="947" y="258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0" name="Freeform 132"/>
              <p:cNvSpPr>
                <a:spLocks/>
              </p:cNvSpPr>
              <p:nvPr/>
            </p:nvSpPr>
            <p:spPr bwMode="auto">
              <a:xfrm>
                <a:off x="4629" y="2049"/>
                <a:ext cx="95" cy="30"/>
              </a:xfrm>
              <a:custGeom>
                <a:avLst/>
                <a:gdLst>
                  <a:gd name="T0" fmla="*/ 109 w 947"/>
                  <a:gd name="T1" fmla="*/ 0 h 398"/>
                  <a:gd name="T2" fmla="*/ 0 w 947"/>
                  <a:gd name="T3" fmla="*/ 81 h 398"/>
                  <a:gd name="T4" fmla="*/ 0 w 947"/>
                  <a:gd name="T5" fmla="*/ 147 h 398"/>
                  <a:gd name="T6" fmla="*/ 858 w 947"/>
                  <a:gd name="T7" fmla="*/ 398 h 398"/>
                  <a:gd name="T8" fmla="*/ 858 w 947"/>
                  <a:gd name="T9" fmla="*/ 332 h 398"/>
                  <a:gd name="T10" fmla="*/ 947 w 947"/>
                  <a:gd name="T11" fmla="*/ 258 h 398"/>
                  <a:gd name="T12" fmla="*/ 109 w 947"/>
                  <a:gd name="T13" fmla="*/ 0 h 39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47"/>
                  <a:gd name="T22" fmla="*/ 0 h 398"/>
                  <a:gd name="T23" fmla="*/ 947 w 947"/>
                  <a:gd name="T24" fmla="*/ 398 h 39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47" h="398">
                    <a:moveTo>
                      <a:pt x="109" y="0"/>
                    </a:moveTo>
                    <a:lnTo>
                      <a:pt x="0" y="81"/>
                    </a:lnTo>
                    <a:lnTo>
                      <a:pt x="0" y="147"/>
                    </a:lnTo>
                    <a:lnTo>
                      <a:pt x="858" y="398"/>
                    </a:lnTo>
                    <a:lnTo>
                      <a:pt x="858" y="332"/>
                    </a:lnTo>
                    <a:lnTo>
                      <a:pt x="947" y="258"/>
                    </a:lnTo>
                    <a:lnTo>
                      <a:pt x="10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1" name="Line 133"/>
              <p:cNvSpPr>
                <a:spLocks noChangeShapeType="1"/>
              </p:cNvSpPr>
              <p:nvPr/>
            </p:nvSpPr>
            <p:spPr bwMode="auto">
              <a:xfrm>
                <a:off x="4646" y="2059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2" name="Line 134"/>
              <p:cNvSpPr>
                <a:spLocks noChangeShapeType="1"/>
              </p:cNvSpPr>
              <p:nvPr/>
            </p:nvSpPr>
            <p:spPr bwMode="auto">
              <a:xfrm>
                <a:off x="4662" y="2063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3" name="Line 135"/>
              <p:cNvSpPr>
                <a:spLocks noChangeShapeType="1"/>
              </p:cNvSpPr>
              <p:nvPr/>
            </p:nvSpPr>
            <p:spPr bwMode="auto">
              <a:xfrm>
                <a:off x="4685" y="2069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4" name="Line 136"/>
              <p:cNvSpPr>
                <a:spLocks noChangeShapeType="1"/>
              </p:cNvSpPr>
              <p:nvPr/>
            </p:nvSpPr>
            <p:spPr bwMode="auto">
              <a:xfrm flipV="1">
                <a:off x="4646" y="2053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5" name="Line 137"/>
              <p:cNvSpPr>
                <a:spLocks noChangeShapeType="1"/>
              </p:cNvSpPr>
              <p:nvPr/>
            </p:nvSpPr>
            <p:spPr bwMode="auto">
              <a:xfrm flipV="1">
                <a:off x="4662" y="2056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6" name="Line 138"/>
              <p:cNvSpPr>
                <a:spLocks noChangeShapeType="1"/>
              </p:cNvSpPr>
              <p:nvPr/>
            </p:nvSpPr>
            <p:spPr bwMode="auto">
              <a:xfrm flipV="1">
                <a:off x="4685" y="2062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7" name="Line 139"/>
              <p:cNvSpPr>
                <a:spLocks noChangeShapeType="1"/>
              </p:cNvSpPr>
              <p:nvPr/>
            </p:nvSpPr>
            <p:spPr bwMode="auto">
              <a:xfrm>
                <a:off x="4630" y="2055"/>
                <a:ext cx="85" cy="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8" name="Freeform 140"/>
              <p:cNvSpPr>
                <a:spLocks/>
              </p:cNvSpPr>
              <p:nvPr/>
            </p:nvSpPr>
            <p:spPr bwMode="auto">
              <a:xfrm>
                <a:off x="4840" y="2095"/>
                <a:ext cx="133" cy="40"/>
              </a:xfrm>
              <a:custGeom>
                <a:avLst/>
                <a:gdLst>
                  <a:gd name="T0" fmla="*/ 67 w 1327"/>
                  <a:gd name="T1" fmla="*/ 0 h 517"/>
                  <a:gd name="T2" fmla="*/ 0 w 1327"/>
                  <a:gd name="T3" fmla="*/ 82 h 517"/>
                  <a:gd name="T4" fmla="*/ 0 w 1327"/>
                  <a:gd name="T5" fmla="*/ 148 h 517"/>
                  <a:gd name="T6" fmla="*/ 1212 w 1327"/>
                  <a:gd name="T7" fmla="*/ 517 h 517"/>
                  <a:gd name="T8" fmla="*/ 1327 w 1327"/>
                  <a:gd name="T9" fmla="*/ 406 h 517"/>
                  <a:gd name="T10" fmla="*/ 1290 w 1327"/>
                  <a:gd name="T11" fmla="*/ 333 h 517"/>
                  <a:gd name="T12" fmla="*/ 67 w 1327"/>
                  <a:gd name="T13" fmla="*/ 0 h 5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27"/>
                  <a:gd name="T22" fmla="*/ 0 h 517"/>
                  <a:gd name="T23" fmla="*/ 1327 w 1327"/>
                  <a:gd name="T24" fmla="*/ 517 h 5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27" h="517">
                    <a:moveTo>
                      <a:pt x="67" y="0"/>
                    </a:moveTo>
                    <a:lnTo>
                      <a:pt x="0" y="82"/>
                    </a:lnTo>
                    <a:lnTo>
                      <a:pt x="0" y="148"/>
                    </a:lnTo>
                    <a:lnTo>
                      <a:pt x="1212" y="517"/>
                    </a:lnTo>
                    <a:lnTo>
                      <a:pt x="1327" y="406"/>
                    </a:lnTo>
                    <a:lnTo>
                      <a:pt x="1290" y="333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19" name="Freeform 141"/>
              <p:cNvSpPr>
                <a:spLocks/>
              </p:cNvSpPr>
              <p:nvPr/>
            </p:nvSpPr>
            <p:spPr bwMode="auto">
              <a:xfrm>
                <a:off x="4840" y="2095"/>
                <a:ext cx="133" cy="40"/>
              </a:xfrm>
              <a:custGeom>
                <a:avLst/>
                <a:gdLst>
                  <a:gd name="T0" fmla="*/ 67 w 1327"/>
                  <a:gd name="T1" fmla="*/ 0 h 517"/>
                  <a:gd name="T2" fmla="*/ 0 w 1327"/>
                  <a:gd name="T3" fmla="*/ 82 h 517"/>
                  <a:gd name="T4" fmla="*/ 0 w 1327"/>
                  <a:gd name="T5" fmla="*/ 148 h 517"/>
                  <a:gd name="T6" fmla="*/ 1212 w 1327"/>
                  <a:gd name="T7" fmla="*/ 517 h 517"/>
                  <a:gd name="T8" fmla="*/ 1327 w 1327"/>
                  <a:gd name="T9" fmla="*/ 406 h 517"/>
                  <a:gd name="T10" fmla="*/ 1290 w 1327"/>
                  <a:gd name="T11" fmla="*/ 333 h 517"/>
                  <a:gd name="T12" fmla="*/ 67 w 1327"/>
                  <a:gd name="T13" fmla="*/ 0 h 5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27"/>
                  <a:gd name="T22" fmla="*/ 0 h 517"/>
                  <a:gd name="T23" fmla="*/ 1327 w 1327"/>
                  <a:gd name="T24" fmla="*/ 517 h 5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27" h="517">
                    <a:moveTo>
                      <a:pt x="67" y="0"/>
                    </a:moveTo>
                    <a:lnTo>
                      <a:pt x="0" y="82"/>
                    </a:lnTo>
                    <a:lnTo>
                      <a:pt x="0" y="148"/>
                    </a:lnTo>
                    <a:lnTo>
                      <a:pt x="1212" y="517"/>
                    </a:lnTo>
                    <a:lnTo>
                      <a:pt x="1327" y="406"/>
                    </a:lnTo>
                    <a:lnTo>
                      <a:pt x="1290" y="333"/>
                    </a:lnTo>
                    <a:lnTo>
                      <a:pt x="6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0" name="Line 142"/>
              <p:cNvSpPr>
                <a:spLocks noChangeShapeType="1"/>
              </p:cNvSpPr>
              <p:nvPr/>
            </p:nvSpPr>
            <p:spPr bwMode="auto">
              <a:xfrm flipV="1">
                <a:off x="4942" y="2117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1" name="Line 143"/>
              <p:cNvSpPr>
                <a:spLocks noChangeShapeType="1"/>
              </p:cNvSpPr>
              <p:nvPr/>
            </p:nvSpPr>
            <p:spPr bwMode="auto">
              <a:xfrm flipV="1">
                <a:off x="4919" y="2112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2" name="Line 144"/>
              <p:cNvSpPr>
                <a:spLocks noChangeShapeType="1"/>
              </p:cNvSpPr>
              <p:nvPr/>
            </p:nvSpPr>
            <p:spPr bwMode="auto">
              <a:xfrm flipV="1">
                <a:off x="4897" y="2107"/>
                <a:ext cx="7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3" name="Line 145"/>
              <p:cNvSpPr>
                <a:spLocks noChangeShapeType="1"/>
              </p:cNvSpPr>
              <p:nvPr/>
            </p:nvSpPr>
            <p:spPr bwMode="auto">
              <a:xfrm flipV="1">
                <a:off x="4872" y="2102"/>
                <a:ext cx="8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4" name="Line 146"/>
              <p:cNvSpPr>
                <a:spLocks noChangeShapeType="1"/>
              </p:cNvSpPr>
              <p:nvPr/>
            </p:nvSpPr>
            <p:spPr bwMode="auto">
              <a:xfrm>
                <a:off x="4872" y="2109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5" name="Line 147"/>
              <p:cNvSpPr>
                <a:spLocks noChangeShapeType="1"/>
              </p:cNvSpPr>
              <p:nvPr/>
            </p:nvSpPr>
            <p:spPr bwMode="auto">
              <a:xfrm>
                <a:off x="4896" y="2114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6" name="Line 148"/>
              <p:cNvSpPr>
                <a:spLocks noChangeShapeType="1"/>
              </p:cNvSpPr>
              <p:nvPr/>
            </p:nvSpPr>
            <p:spPr bwMode="auto">
              <a:xfrm>
                <a:off x="4919" y="2120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7" name="Line 149"/>
              <p:cNvSpPr>
                <a:spLocks noChangeShapeType="1"/>
              </p:cNvSpPr>
              <p:nvPr/>
            </p:nvSpPr>
            <p:spPr bwMode="auto">
              <a:xfrm>
                <a:off x="4942" y="2124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8" name="Line 150"/>
              <p:cNvSpPr>
                <a:spLocks noChangeShapeType="1"/>
              </p:cNvSpPr>
              <p:nvPr/>
            </p:nvSpPr>
            <p:spPr bwMode="auto">
              <a:xfrm>
                <a:off x="4840" y="2101"/>
                <a:ext cx="118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29" name="Line 151"/>
              <p:cNvSpPr>
                <a:spLocks noChangeShapeType="1"/>
              </p:cNvSpPr>
              <p:nvPr/>
            </p:nvSpPr>
            <p:spPr bwMode="auto">
              <a:xfrm flipV="1">
                <a:off x="4959" y="2121"/>
                <a:ext cx="9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0" name="Line 152"/>
              <p:cNvSpPr>
                <a:spLocks noChangeShapeType="1"/>
              </p:cNvSpPr>
              <p:nvPr/>
            </p:nvSpPr>
            <p:spPr bwMode="auto">
              <a:xfrm>
                <a:off x="4958" y="2128"/>
                <a:ext cx="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1" name="Freeform 153"/>
              <p:cNvSpPr>
                <a:spLocks/>
              </p:cNvSpPr>
              <p:nvPr/>
            </p:nvSpPr>
            <p:spPr bwMode="auto">
              <a:xfrm>
                <a:off x="4713" y="2068"/>
                <a:ext cx="137" cy="40"/>
              </a:xfrm>
              <a:custGeom>
                <a:avLst/>
                <a:gdLst>
                  <a:gd name="T0" fmla="*/ 102 w 1369"/>
                  <a:gd name="T1" fmla="*/ 0 h 524"/>
                  <a:gd name="T2" fmla="*/ 0 w 1369"/>
                  <a:gd name="T3" fmla="*/ 82 h 524"/>
                  <a:gd name="T4" fmla="*/ 0 w 1369"/>
                  <a:gd name="T5" fmla="*/ 141 h 524"/>
                  <a:gd name="T6" fmla="*/ 1295 w 1369"/>
                  <a:gd name="T7" fmla="*/ 524 h 524"/>
                  <a:gd name="T8" fmla="*/ 1295 w 1369"/>
                  <a:gd name="T9" fmla="*/ 443 h 524"/>
                  <a:gd name="T10" fmla="*/ 1369 w 1369"/>
                  <a:gd name="T11" fmla="*/ 363 h 524"/>
                  <a:gd name="T12" fmla="*/ 102 w 1369"/>
                  <a:gd name="T13" fmla="*/ 0 h 5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9"/>
                  <a:gd name="T22" fmla="*/ 0 h 524"/>
                  <a:gd name="T23" fmla="*/ 1369 w 1369"/>
                  <a:gd name="T24" fmla="*/ 524 h 5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9" h="524">
                    <a:moveTo>
                      <a:pt x="102" y="0"/>
                    </a:moveTo>
                    <a:lnTo>
                      <a:pt x="0" y="82"/>
                    </a:lnTo>
                    <a:lnTo>
                      <a:pt x="0" y="141"/>
                    </a:lnTo>
                    <a:lnTo>
                      <a:pt x="1295" y="524"/>
                    </a:lnTo>
                    <a:lnTo>
                      <a:pt x="1295" y="443"/>
                    </a:lnTo>
                    <a:lnTo>
                      <a:pt x="1369" y="36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2" name="Freeform 154"/>
              <p:cNvSpPr>
                <a:spLocks/>
              </p:cNvSpPr>
              <p:nvPr/>
            </p:nvSpPr>
            <p:spPr bwMode="auto">
              <a:xfrm>
                <a:off x="4713" y="2068"/>
                <a:ext cx="137" cy="40"/>
              </a:xfrm>
              <a:custGeom>
                <a:avLst/>
                <a:gdLst>
                  <a:gd name="T0" fmla="*/ 102 w 1369"/>
                  <a:gd name="T1" fmla="*/ 0 h 524"/>
                  <a:gd name="T2" fmla="*/ 0 w 1369"/>
                  <a:gd name="T3" fmla="*/ 82 h 524"/>
                  <a:gd name="T4" fmla="*/ 0 w 1369"/>
                  <a:gd name="T5" fmla="*/ 141 h 524"/>
                  <a:gd name="T6" fmla="*/ 1295 w 1369"/>
                  <a:gd name="T7" fmla="*/ 524 h 524"/>
                  <a:gd name="T8" fmla="*/ 1295 w 1369"/>
                  <a:gd name="T9" fmla="*/ 443 h 524"/>
                  <a:gd name="T10" fmla="*/ 1369 w 1369"/>
                  <a:gd name="T11" fmla="*/ 363 h 524"/>
                  <a:gd name="T12" fmla="*/ 102 w 1369"/>
                  <a:gd name="T13" fmla="*/ 0 h 5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9"/>
                  <a:gd name="T22" fmla="*/ 0 h 524"/>
                  <a:gd name="T23" fmla="*/ 1369 w 1369"/>
                  <a:gd name="T24" fmla="*/ 524 h 5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9" h="524">
                    <a:moveTo>
                      <a:pt x="102" y="0"/>
                    </a:moveTo>
                    <a:lnTo>
                      <a:pt x="0" y="82"/>
                    </a:lnTo>
                    <a:lnTo>
                      <a:pt x="0" y="141"/>
                    </a:lnTo>
                    <a:lnTo>
                      <a:pt x="1295" y="524"/>
                    </a:lnTo>
                    <a:lnTo>
                      <a:pt x="1295" y="443"/>
                    </a:lnTo>
                    <a:lnTo>
                      <a:pt x="1369" y="363"/>
                    </a:lnTo>
                    <a:lnTo>
                      <a:pt x="10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3" name="Line 155"/>
              <p:cNvSpPr>
                <a:spLocks noChangeShapeType="1"/>
              </p:cNvSpPr>
              <p:nvPr/>
            </p:nvSpPr>
            <p:spPr bwMode="auto">
              <a:xfrm flipH="1" flipV="1">
                <a:off x="4713" y="2074"/>
                <a:ext cx="128" cy="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4" name="Line 156"/>
              <p:cNvSpPr>
                <a:spLocks noChangeShapeType="1"/>
              </p:cNvSpPr>
              <p:nvPr/>
            </p:nvSpPr>
            <p:spPr bwMode="auto">
              <a:xfrm>
                <a:off x="5040" y="2080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5" name="Freeform 157"/>
              <p:cNvSpPr>
                <a:spLocks/>
              </p:cNvSpPr>
              <p:nvPr/>
            </p:nvSpPr>
            <p:spPr bwMode="auto">
              <a:xfrm>
                <a:off x="5001" y="2021"/>
                <a:ext cx="25" cy="26"/>
              </a:xfrm>
              <a:custGeom>
                <a:avLst/>
                <a:gdLst>
                  <a:gd name="T0" fmla="*/ 124 w 255"/>
                  <a:gd name="T1" fmla="*/ 117 h 338"/>
                  <a:gd name="T2" fmla="*/ 0 w 255"/>
                  <a:gd name="T3" fmla="*/ 258 h 338"/>
                  <a:gd name="T4" fmla="*/ 59 w 255"/>
                  <a:gd name="T5" fmla="*/ 338 h 338"/>
                  <a:gd name="T6" fmla="*/ 241 w 255"/>
                  <a:gd name="T7" fmla="*/ 213 h 338"/>
                  <a:gd name="T8" fmla="*/ 255 w 255"/>
                  <a:gd name="T9" fmla="*/ 0 h 338"/>
                  <a:gd name="T10" fmla="*/ 124 w 255"/>
                  <a:gd name="T11" fmla="*/ 117 h 3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5"/>
                  <a:gd name="T19" fmla="*/ 0 h 338"/>
                  <a:gd name="T20" fmla="*/ 255 w 255"/>
                  <a:gd name="T21" fmla="*/ 338 h 33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5" h="338">
                    <a:moveTo>
                      <a:pt x="124" y="117"/>
                    </a:moveTo>
                    <a:lnTo>
                      <a:pt x="0" y="258"/>
                    </a:lnTo>
                    <a:lnTo>
                      <a:pt x="59" y="338"/>
                    </a:lnTo>
                    <a:lnTo>
                      <a:pt x="241" y="213"/>
                    </a:lnTo>
                    <a:lnTo>
                      <a:pt x="255" y="0"/>
                    </a:lnTo>
                    <a:lnTo>
                      <a:pt x="124" y="117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6" name="Freeform 158"/>
              <p:cNvSpPr>
                <a:spLocks/>
              </p:cNvSpPr>
              <p:nvPr/>
            </p:nvSpPr>
            <p:spPr bwMode="auto">
              <a:xfrm>
                <a:off x="5001" y="2021"/>
                <a:ext cx="25" cy="26"/>
              </a:xfrm>
              <a:custGeom>
                <a:avLst/>
                <a:gdLst>
                  <a:gd name="T0" fmla="*/ 124 w 255"/>
                  <a:gd name="T1" fmla="*/ 117 h 338"/>
                  <a:gd name="T2" fmla="*/ 0 w 255"/>
                  <a:gd name="T3" fmla="*/ 258 h 338"/>
                  <a:gd name="T4" fmla="*/ 59 w 255"/>
                  <a:gd name="T5" fmla="*/ 338 h 338"/>
                  <a:gd name="T6" fmla="*/ 241 w 255"/>
                  <a:gd name="T7" fmla="*/ 213 h 338"/>
                  <a:gd name="T8" fmla="*/ 255 w 255"/>
                  <a:gd name="T9" fmla="*/ 0 h 338"/>
                  <a:gd name="T10" fmla="*/ 124 w 255"/>
                  <a:gd name="T11" fmla="*/ 117 h 3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5"/>
                  <a:gd name="T19" fmla="*/ 0 h 338"/>
                  <a:gd name="T20" fmla="*/ 255 w 255"/>
                  <a:gd name="T21" fmla="*/ 338 h 33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5" h="338">
                    <a:moveTo>
                      <a:pt x="124" y="117"/>
                    </a:moveTo>
                    <a:lnTo>
                      <a:pt x="0" y="258"/>
                    </a:lnTo>
                    <a:lnTo>
                      <a:pt x="59" y="338"/>
                    </a:lnTo>
                    <a:lnTo>
                      <a:pt x="241" y="213"/>
                    </a:lnTo>
                    <a:lnTo>
                      <a:pt x="255" y="0"/>
                    </a:lnTo>
                    <a:lnTo>
                      <a:pt x="124" y="11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7" name="Freeform 159"/>
              <p:cNvSpPr>
                <a:spLocks/>
              </p:cNvSpPr>
              <p:nvPr/>
            </p:nvSpPr>
            <p:spPr bwMode="auto">
              <a:xfrm>
                <a:off x="4727" y="1963"/>
                <a:ext cx="303" cy="64"/>
              </a:xfrm>
              <a:custGeom>
                <a:avLst/>
                <a:gdLst>
                  <a:gd name="T0" fmla="*/ 0 w 3031"/>
                  <a:gd name="T1" fmla="*/ 199 h 820"/>
                  <a:gd name="T2" fmla="*/ 45 w 3031"/>
                  <a:gd name="T3" fmla="*/ 318 h 820"/>
                  <a:gd name="T4" fmla="*/ 511 w 3031"/>
                  <a:gd name="T5" fmla="*/ 437 h 820"/>
                  <a:gd name="T6" fmla="*/ 629 w 3031"/>
                  <a:gd name="T7" fmla="*/ 199 h 820"/>
                  <a:gd name="T8" fmla="*/ 3009 w 3031"/>
                  <a:gd name="T9" fmla="*/ 820 h 820"/>
                  <a:gd name="T10" fmla="*/ 3031 w 3031"/>
                  <a:gd name="T11" fmla="*/ 628 h 820"/>
                  <a:gd name="T12" fmla="*/ 496 w 3031"/>
                  <a:gd name="T13" fmla="*/ 0 h 820"/>
                  <a:gd name="T14" fmla="*/ 379 w 3031"/>
                  <a:gd name="T15" fmla="*/ 281 h 820"/>
                  <a:gd name="T16" fmla="*/ 0 w 3031"/>
                  <a:gd name="T17" fmla="*/ 199 h 8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31"/>
                  <a:gd name="T28" fmla="*/ 0 h 820"/>
                  <a:gd name="T29" fmla="*/ 3031 w 3031"/>
                  <a:gd name="T30" fmla="*/ 820 h 8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31" h="820">
                    <a:moveTo>
                      <a:pt x="0" y="199"/>
                    </a:moveTo>
                    <a:lnTo>
                      <a:pt x="45" y="318"/>
                    </a:lnTo>
                    <a:lnTo>
                      <a:pt x="511" y="437"/>
                    </a:lnTo>
                    <a:lnTo>
                      <a:pt x="629" y="199"/>
                    </a:lnTo>
                    <a:lnTo>
                      <a:pt x="3009" y="820"/>
                    </a:lnTo>
                    <a:lnTo>
                      <a:pt x="3031" y="628"/>
                    </a:lnTo>
                    <a:lnTo>
                      <a:pt x="496" y="0"/>
                    </a:lnTo>
                    <a:lnTo>
                      <a:pt x="379" y="281"/>
                    </a:lnTo>
                    <a:lnTo>
                      <a:pt x="0" y="199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8" name="Freeform 160"/>
              <p:cNvSpPr>
                <a:spLocks/>
              </p:cNvSpPr>
              <p:nvPr/>
            </p:nvSpPr>
            <p:spPr bwMode="auto">
              <a:xfrm>
                <a:off x="4727" y="1963"/>
                <a:ext cx="303" cy="64"/>
              </a:xfrm>
              <a:custGeom>
                <a:avLst/>
                <a:gdLst>
                  <a:gd name="T0" fmla="*/ 0 w 3031"/>
                  <a:gd name="T1" fmla="*/ 199 h 820"/>
                  <a:gd name="T2" fmla="*/ 45 w 3031"/>
                  <a:gd name="T3" fmla="*/ 318 h 820"/>
                  <a:gd name="T4" fmla="*/ 511 w 3031"/>
                  <a:gd name="T5" fmla="*/ 437 h 820"/>
                  <a:gd name="T6" fmla="*/ 629 w 3031"/>
                  <a:gd name="T7" fmla="*/ 199 h 820"/>
                  <a:gd name="T8" fmla="*/ 3009 w 3031"/>
                  <a:gd name="T9" fmla="*/ 820 h 820"/>
                  <a:gd name="T10" fmla="*/ 3031 w 3031"/>
                  <a:gd name="T11" fmla="*/ 628 h 820"/>
                  <a:gd name="T12" fmla="*/ 496 w 3031"/>
                  <a:gd name="T13" fmla="*/ 0 h 820"/>
                  <a:gd name="T14" fmla="*/ 379 w 3031"/>
                  <a:gd name="T15" fmla="*/ 281 h 820"/>
                  <a:gd name="T16" fmla="*/ 0 w 3031"/>
                  <a:gd name="T17" fmla="*/ 199 h 8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31"/>
                  <a:gd name="T28" fmla="*/ 0 h 820"/>
                  <a:gd name="T29" fmla="*/ 3031 w 3031"/>
                  <a:gd name="T30" fmla="*/ 820 h 8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31" h="820">
                    <a:moveTo>
                      <a:pt x="0" y="199"/>
                    </a:moveTo>
                    <a:lnTo>
                      <a:pt x="45" y="318"/>
                    </a:lnTo>
                    <a:lnTo>
                      <a:pt x="511" y="437"/>
                    </a:lnTo>
                    <a:lnTo>
                      <a:pt x="629" y="199"/>
                    </a:lnTo>
                    <a:lnTo>
                      <a:pt x="3009" y="820"/>
                    </a:lnTo>
                    <a:lnTo>
                      <a:pt x="3031" y="628"/>
                    </a:lnTo>
                    <a:lnTo>
                      <a:pt x="496" y="0"/>
                    </a:lnTo>
                    <a:lnTo>
                      <a:pt x="379" y="281"/>
                    </a:lnTo>
                    <a:lnTo>
                      <a:pt x="0" y="19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39" name="Line 161"/>
              <p:cNvSpPr>
                <a:spLocks noChangeShapeType="1"/>
              </p:cNvSpPr>
              <p:nvPr/>
            </p:nvSpPr>
            <p:spPr bwMode="auto">
              <a:xfrm>
                <a:off x="4780" y="1969"/>
                <a:ext cx="9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0" name="Freeform 162"/>
              <p:cNvSpPr>
                <a:spLocks/>
              </p:cNvSpPr>
              <p:nvPr/>
            </p:nvSpPr>
            <p:spPr bwMode="auto">
              <a:xfrm>
                <a:off x="4774" y="1977"/>
                <a:ext cx="248" cy="56"/>
              </a:xfrm>
              <a:custGeom>
                <a:avLst/>
                <a:gdLst>
                  <a:gd name="T0" fmla="*/ 146 w 2479"/>
                  <a:gd name="T1" fmla="*/ 0 h 722"/>
                  <a:gd name="T2" fmla="*/ 0 w 2479"/>
                  <a:gd name="T3" fmla="*/ 102 h 722"/>
                  <a:gd name="T4" fmla="*/ 342 w 2479"/>
                  <a:gd name="T5" fmla="*/ 227 h 722"/>
                  <a:gd name="T6" fmla="*/ 2353 w 2479"/>
                  <a:gd name="T7" fmla="*/ 722 h 722"/>
                  <a:gd name="T8" fmla="*/ 2479 w 2479"/>
                  <a:gd name="T9" fmla="*/ 610 h 722"/>
                  <a:gd name="T10" fmla="*/ 146 w 2479"/>
                  <a:gd name="T11" fmla="*/ 0 h 7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79"/>
                  <a:gd name="T19" fmla="*/ 0 h 722"/>
                  <a:gd name="T20" fmla="*/ 2479 w 2479"/>
                  <a:gd name="T21" fmla="*/ 722 h 7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79" h="722">
                    <a:moveTo>
                      <a:pt x="146" y="0"/>
                    </a:moveTo>
                    <a:lnTo>
                      <a:pt x="0" y="102"/>
                    </a:lnTo>
                    <a:lnTo>
                      <a:pt x="342" y="227"/>
                    </a:lnTo>
                    <a:lnTo>
                      <a:pt x="2353" y="722"/>
                    </a:lnTo>
                    <a:lnTo>
                      <a:pt x="2479" y="610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1" name="Freeform 163"/>
              <p:cNvSpPr>
                <a:spLocks/>
              </p:cNvSpPr>
              <p:nvPr/>
            </p:nvSpPr>
            <p:spPr bwMode="auto">
              <a:xfrm>
                <a:off x="4774" y="1977"/>
                <a:ext cx="248" cy="56"/>
              </a:xfrm>
              <a:custGeom>
                <a:avLst/>
                <a:gdLst>
                  <a:gd name="T0" fmla="*/ 146 w 2479"/>
                  <a:gd name="T1" fmla="*/ 0 h 722"/>
                  <a:gd name="T2" fmla="*/ 0 w 2479"/>
                  <a:gd name="T3" fmla="*/ 102 h 722"/>
                  <a:gd name="T4" fmla="*/ 342 w 2479"/>
                  <a:gd name="T5" fmla="*/ 227 h 722"/>
                  <a:gd name="T6" fmla="*/ 2353 w 2479"/>
                  <a:gd name="T7" fmla="*/ 722 h 722"/>
                  <a:gd name="T8" fmla="*/ 2479 w 2479"/>
                  <a:gd name="T9" fmla="*/ 610 h 722"/>
                  <a:gd name="T10" fmla="*/ 146 w 2479"/>
                  <a:gd name="T11" fmla="*/ 0 h 7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79"/>
                  <a:gd name="T19" fmla="*/ 0 h 722"/>
                  <a:gd name="T20" fmla="*/ 2479 w 2479"/>
                  <a:gd name="T21" fmla="*/ 722 h 7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79" h="722">
                    <a:moveTo>
                      <a:pt x="146" y="0"/>
                    </a:moveTo>
                    <a:lnTo>
                      <a:pt x="0" y="102"/>
                    </a:lnTo>
                    <a:lnTo>
                      <a:pt x="342" y="227"/>
                    </a:lnTo>
                    <a:lnTo>
                      <a:pt x="2353" y="722"/>
                    </a:lnTo>
                    <a:lnTo>
                      <a:pt x="2479" y="610"/>
                    </a:lnTo>
                    <a:lnTo>
                      <a:pt x="146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2" name="Freeform 164"/>
              <p:cNvSpPr>
                <a:spLocks/>
              </p:cNvSpPr>
              <p:nvPr/>
            </p:nvSpPr>
            <p:spPr bwMode="auto">
              <a:xfrm>
                <a:off x="4772" y="1985"/>
                <a:ext cx="239" cy="62"/>
              </a:xfrm>
              <a:custGeom>
                <a:avLst/>
                <a:gdLst>
                  <a:gd name="T0" fmla="*/ 22 w 2397"/>
                  <a:gd name="T1" fmla="*/ 0 h 804"/>
                  <a:gd name="T2" fmla="*/ 0 w 2397"/>
                  <a:gd name="T3" fmla="*/ 207 h 804"/>
                  <a:gd name="T4" fmla="*/ 2347 w 2397"/>
                  <a:gd name="T5" fmla="*/ 804 h 804"/>
                  <a:gd name="T6" fmla="*/ 2397 w 2397"/>
                  <a:gd name="T7" fmla="*/ 591 h 804"/>
                  <a:gd name="T8" fmla="*/ 22 w 2397"/>
                  <a:gd name="T9" fmla="*/ 0 h 80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97"/>
                  <a:gd name="T16" fmla="*/ 0 h 804"/>
                  <a:gd name="T17" fmla="*/ 2397 w 2397"/>
                  <a:gd name="T18" fmla="*/ 804 h 80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97" h="804">
                    <a:moveTo>
                      <a:pt x="22" y="0"/>
                    </a:moveTo>
                    <a:lnTo>
                      <a:pt x="0" y="207"/>
                    </a:lnTo>
                    <a:lnTo>
                      <a:pt x="2347" y="804"/>
                    </a:lnTo>
                    <a:lnTo>
                      <a:pt x="2397" y="59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3" name="Freeform 165"/>
              <p:cNvSpPr>
                <a:spLocks/>
              </p:cNvSpPr>
              <p:nvPr/>
            </p:nvSpPr>
            <p:spPr bwMode="auto">
              <a:xfrm>
                <a:off x="4772" y="1985"/>
                <a:ext cx="239" cy="62"/>
              </a:xfrm>
              <a:custGeom>
                <a:avLst/>
                <a:gdLst>
                  <a:gd name="T0" fmla="*/ 22 w 2397"/>
                  <a:gd name="T1" fmla="*/ 0 h 804"/>
                  <a:gd name="T2" fmla="*/ 0 w 2397"/>
                  <a:gd name="T3" fmla="*/ 207 h 804"/>
                  <a:gd name="T4" fmla="*/ 2347 w 2397"/>
                  <a:gd name="T5" fmla="*/ 804 h 804"/>
                  <a:gd name="T6" fmla="*/ 2397 w 2397"/>
                  <a:gd name="T7" fmla="*/ 591 h 804"/>
                  <a:gd name="T8" fmla="*/ 22 w 2397"/>
                  <a:gd name="T9" fmla="*/ 0 h 80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97"/>
                  <a:gd name="T16" fmla="*/ 0 h 804"/>
                  <a:gd name="T17" fmla="*/ 2397 w 2397"/>
                  <a:gd name="T18" fmla="*/ 804 h 80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97" h="804">
                    <a:moveTo>
                      <a:pt x="22" y="0"/>
                    </a:moveTo>
                    <a:lnTo>
                      <a:pt x="0" y="207"/>
                    </a:lnTo>
                    <a:lnTo>
                      <a:pt x="2347" y="804"/>
                    </a:lnTo>
                    <a:lnTo>
                      <a:pt x="2397" y="591"/>
                    </a:lnTo>
                    <a:lnTo>
                      <a:pt x="2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4" name="Freeform 166"/>
              <p:cNvSpPr>
                <a:spLocks/>
              </p:cNvSpPr>
              <p:nvPr/>
            </p:nvSpPr>
            <p:spPr bwMode="auto">
              <a:xfrm>
                <a:off x="4886" y="2003"/>
                <a:ext cx="16" cy="8"/>
              </a:xfrm>
              <a:custGeom>
                <a:avLst/>
                <a:gdLst>
                  <a:gd name="T0" fmla="*/ 0 w 154"/>
                  <a:gd name="T1" fmla="*/ 67 h 104"/>
                  <a:gd name="T2" fmla="*/ 0 w 154"/>
                  <a:gd name="T3" fmla="*/ 82 h 104"/>
                  <a:gd name="T4" fmla="*/ 14 w 154"/>
                  <a:gd name="T5" fmla="*/ 82 h 104"/>
                  <a:gd name="T6" fmla="*/ 30 w 154"/>
                  <a:gd name="T7" fmla="*/ 104 h 104"/>
                  <a:gd name="T8" fmla="*/ 140 w 154"/>
                  <a:gd name="T9" fmla="*/ 104 h 104"/>
                  <a:gd name="T10" fmla="*/ 145 w 154"/>
                  <a:gd name="T11" fmla="*/ 90 h 104"/>
                  <a:gd name="T12" fmla="*/ 145 w 154"/>
                  <a:gd name="T13" fmla="*/ 82 h 104"/>
                  <a:gd name="T14" fmla="*/ 154 w 154"/>
                  <a:gd name="T15" fmla="*/ 73 h 104"/>
                  <a:gd name="T16" fmla="*/ 154 w 154"/>
                  <a:gd name="T17" fmla="*/ 53 h 104"/>
                  <a:gd name="T18" fmla="*/ 145 w 154"/>
                  <a:gd name="T19" fmla="*/ 36 h 104"/>
                  <a:gd name="T20" fmla="*/ 145 w 154"/>
                  <a:gd name="T21" fmla="*/ 22 h 104"/>
                  <a:gd name="T22" fmla="*/ 140 w 154"/>
                  <a:gd name="T23" fmla="*/ 16 h 104"/>
                  <a:gd name="T24" fmla="*/ 117 w 154"/>
                  <a:gd name="T25" fmla="*/ 8 h 104"/>
                  <a:gd name="T26" fmla="*/ 110 w 154"/>
                  <a:gd name="T27" fmla="*/ 8 h 104"/>
                  <a:gd name="T28" fmla="*/ 95 w 154"/>
                  <a:gd name="T29" fmla="*/ 0 h 104"/>
                  <a:gd name="T30" fmla="*/ 51 w 154"/>
                  <a:gd name="T31" fmla="*/ 0 h 104"/>
                  <a:gd name="T32" fmla="*/ 51 w 154"/>
                  <a:gd name="T33" fmla="*/ 8 h 104"/>
                  <a:gd name="T34" fmla="*/ 36 w 154"/>
                  <a:gd name="T35" fmla="*/ 8 h 104"/>
                  <a:gd name="T36" fmla="*/ 30 w 154"/>
                  <a:gd name="T37" fmla="*/ 16 h 104"/>
                  <a:gd name="T38" fmla="*/ 14 w 154"/>
                  <a:gd name="T39" fmla="*/ 16 h 104"/>
                  <a:gd name="T40" fmla="*/ 14 w 154"/>
                  <a:gd name="T41" fmla="*/ 22 h 104"/>
                  <a:gd name="T42" fmla="*/ 0 w 154"/>
                  <a:gd name="T43" fmla="*/ 45 h 104"/>
                  <a:gd name="T44" fmla="*/ 0 w 154"/>
                  <a:gd name="T45" fmla="*/ 67 h 10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4"/>
                  <a:gd name="T70" fmla="*/ 0 h 104"/>
                  <a:gd name="T71" fmla="*/ 154 w 154"/>
                  <a:gd name="T72" fmla="*/ 104 h 10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4" h="104">
                    <a:moveTo>
                      <a:pt x="0" y="67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30" y="104"/>
                    </a:lnTo>
                    <a:lnTo>
                      <a:pt x="140" y="104"/>
                    </a:lnTo>
                    <a:lnTo>
                      <a:pt x="145" y="90"/>
                    </a:lnTo>
                    <a:lnTo>
                      <a:pt x="145" y="82"/>
                    </a:lnTo>
                    <a:lnTo>
                      <a:pt x="154" y="73"/>
                    </a:lnTo>
                    <a:lnTo>
                      <a:pt x="154" y="53"/>
                    </a:lnTo>
                    <a:lnTo>
                      <a:pt x="145" y="36"/>
                    </a:lnTo>
                    <a:lnTo>
                      <a:pt x="145" y="22"/>
                    </a:lnTo>
                    <a:lnTo>
                      <a:pt x="140" y="16"/>
                    </a:lnTo>
                    <a:lnTo>
                      <a:pt x="117" y="8"/>
                    </a:lnTo>
                    <a:lnTo>
                      <a:pt x="110" y="8"/>
                    </a:lnTo>
                    <a:lnTo>
                      <a:pt x="95" y="0"/>
                    </a:lnTo>
                    <a:lnTo>
                      <a:pt x="51" y="0"/>
                    </a:lnTo>
                    <a:lnTo>
                      <a:pt x="51" y="8"/>
                    </a:lnTo>
                    <a:lnTo>
                      <a:pt x="36" y="8"/>
                    </a:lnTo>
                    <a:lnTo>
                      <a:pt x="30" y="16"/>
                    </a:lnTo>
                    <a:lnTo>
                      <a:pt x="14" y="16"/>
                    </a:lnTo>
                    <a:lnTo>
                      <a:pt x="14" y="22"/>
                    </a:lnTo>
                    <a:lnTo>
                      <a:pt x="0" y="45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4F4F4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5" name="Freeform 167"/>
              <p:cNvSpPr>
                <a:spLocks/>
              </p:cNvSpPr>
              <p:nvPr/>
            </p:nvSpPr>
            <p:spPr bwMode="auto">
              <a:xfrm>
                <a:off x="4886" y="2003"/>
                <a:ext cx="16" cy="8"/>
              </a:xfrm>
              <a:custGeom>
                <a:avLst/>
                <a:gdLst>
                  <a:gd name="T0" fmla="*/ 0 w 154"/>
                  <a:gd name="T1" fmla="*/ 67 h 104"/>
                  <a:gd name="T2" fmla="*/ 0 w 154"/>
                  <a:gd name="T3" fmla="*/ 82 h 104"/>
                  <a:gd name="T4" fmla="*/ 14 w 154"/>
                  <a:gd name="T5" fmla="*/ 82 h 104"/>
                  <a:gd name="T6" fmla="*/ 30 w 154"/>
                  <a:gd name="T7" fmla="*/ 104 h 104"/>
                  <a:gd name="T8" fmla="*/ 140 w 154"/>
                  <a:gd name="T9" fmla="*/ 104 h 104"/>
                  <a:gd name="T10" fmla="*/ 145 w 154"/>
                  <a:gd name="T11" fmla="*/ 90 h 104"/>
                  <a:gd name="T12" fmla="*/ 145 w 154"/>
                  <a:gd name="T13" fmla="*/ 82 h 104"/>
                  <a:gd name="T14" fmla="*/ 154 w 154"/>
                  <a:gd name="T15" fmla="*/ 73 h 104"/>
                  <a:gd name="T16" fmla="*/ 154 w 154"/>
                  <a:gd name="T17" fmla="*/ 53 h 104"/>
                  <a:gd name="T18" fmla="*/ 145 w 154"/>
                  <a:gd name="T19" fmla="*/ 36 h 104"/>
                  <a:gd name="T20" fmla="*/ 145 w 154"/>
                  <a:gd name="T21" fmla="*/ 22 h 104"/>
                  <a:gd name="T22" fmla="*/ 140 w 154"/>
                  <a:gd name="T23" fmla="*/ 16 h 104"/>
                  <a:gd name="T24" fmla="*/ 117 w 154"/>
                  <a:gd name="T25" fmla="*/ 8 h 104"/>
                  <a:gd name="T26" fmla="*/ 110 w 154"/>
                  <a:gd name="T27" fmla="*/ 8 h 104"/>
                  <a:gd name="T28" fmla="*/ 95 w 154"/>
                  <a:gd name="T29" fmla="*/ 0 h 104"/>
                  <a:gd name="T30" fmla="*/ 51 w 154"/>
                  <a:gd name="T31" fmla="*/ 0 h 104"/>
                  <a:gd name="T32" fmla="*/ 51 w 154"/>
                  <a:gd name="T33" fmla="*/ 8 h 104"/>
                  <a:gd name="T34" fmla="*/ 36 w 154"/>
                  <a:gd name="T35" fmla="*/ 8 h 104"/>
                  <a:gd name="T36" fmla="*/ 30 w 154"/>
                  <a:gd name="T37" fmla="*/ 16 h 104"/>
                  <a:gd name="T38" fmla="*/ 14 w 154"/>
                  <a:gd name="T39" fmla="*/ 16 h 104"/>
                  <a:gd name="T40" fmla="*/ 14 w 154"/>
                  <a:gd name="T41" fmla="*/ 22 h 104"/>
                  <a:gd name="T42" fmla="*/ 0 w 154"/>
                  <a:gd name="T43" fmla="*/ 45 h 104"/>
                  <a:gd name="T44" fmla="*/ 0 w 154"/>
                  <a:gd name="T45" fmla="*/ 67 h 10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4"/>
                  <a:gd name="T70" fmla="*/ 0 h 104"/>
                  <a:gd name="T71" fmla="*/ 154 w 154"/>
                  <a:gd name="T72" fmla="*/ 104 h 10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4" h="104">
                    <a:moveTo>
                      <a:pt x="0" y="67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30" y="104"/>
                    </a:lnTo>
                    <a:lnTo>
                      <a:pt x="140" y="104"/>
                    </a:lnTo>
                    <a:lnTo>
                      <a:pt x="145" y="90"/>
                    </a:lnTo>
                    <a:lnTo>
                      <a:pt x="145" y="82"/>
                    </a:lnTo>
                    <a:lnTo>
                      <a:pt x="154" y="73"/>
                    </a:lnTo>
                    <a:lnTo>
                      <a:pt x="154" y="53"/>
                    </a:lnTo>
                    <a:lnTo>
                      <a:pt x="145" y="36"/>
                    </a:lnTo>
                    <a:lnTo>
                      <a:pt x="145" y="22"/>
                    </a:lnTo>
                    <a:lnTo>
                      <a:pt x="140" y="16"/>
                    </a:lnTo>
                    <a:lnTo>
                      <a:pt x="117" y="8"/>
                    </a:lnTo>
                    <a:lnTo>
                      <a:pt x="110" y="8"/>
                    </a:lnTo>
                    <a:lnTo>
                      <a:pt x="95" y="0"/>
                    </a:lnTo>
                    <a:lnTo>
                      <a:pt x="51" y="0"/>
                    </a:lnTo>
                    <a:lnTo>
                      <a:pt x="51" y="8"/>
                    </a:lnTo>
                    <a:lnTo>
                      <a:pt x="36" y="8"/>
                    </a:lnTo>
                    <a:lnTo>
                      <a:pt x="30" y="16"/>
                    </a:lnTo>
                    <a:lnTo>
                      <a:pt x="14" y="16"/>
                    </a:lnTo>
                    <a:lnTo>
                      <a:pt x="14" y="22"/>
                    </a:lnTo>
                    <a:lnTo>
                      <a:pt x="0" y="45"/>
                    </a:lnTo>
                    <a:lnTo>
                      <a:pt x="0" y="6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6" name="Freeform 168"/>
              <p:cNvSpPr>
                <a:spLocks/>
              </p:cNvSpPr>
              <p:nvPr/>
            </p:nvSpPr>
            <p:spPr bwMode="auto">
              <a:xfrm>
                <a:off x="4797" y="1985"/>
                <a:ext cx="10" cy="10"/>
              </a:xfrm>
              <a:custGeom>
                <a:avLst/>
                <a:gdLst>
                  <a:gd name="T0" fmla="*/ 67 w 96"/>
                  <a:gd name="T1" fmla="*/ 0 h 125"/>
                  <a:gd name="T2" fmla="*/ 0 w 96"/>
                  <a:gd name="T3" fmla="*/ 60 h 125"/>
                  <a:gd name="T4" fmla="*/ 0 w 96"/>
                  <a:gd name="T5" fmla="*/ 119 h 125"/>
                  <a:gd name="T6" fmla="*/ 22 w 96"/>
                  <a:gd name="T7" fmla="*/ 125 h 125"/>
                  <a:gd name="T8" fmla="*/ 22 w 96"/>
                  <a:gd name="T9" fmla="*/ 66 h 125"/>
                  <a:gd name="T10" fmla="*/ 31 w 96"/>
                  <a:gd name="T11" fmla="*/ 66 h 125"/>
                  <a:gd name="T12" fmla="*/ 96 w 96"/>
                  <a:gd name="T13" fmla="*/ 0 h 125"/>
                  <a:gd name="T14" fmla="*/ 67 w 96"/>
                  <a:gd name="T15" fmla="*/ 0 h 12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"/>
                  <a:gd name="T25" fmla="*/ 0 h 125"/>
                  <a:gd name="T26" fmla="*/ 96 w 96"/>
                  <a:gd name="T27" fmla="*/ 125 h 12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" h="125">
                    <a:moveTo>
                      <a:pt x="67" y="0"/>
                    </a:moveTo>
                    <a:lnTo>
                      <a:pt x="0" y="60"/>
                    </a:lnTo>
                    <a:lnTo>
                      <a:pt x="0" y="119"/>
                    </a:lnTo>
                    <a:lnTo>
                      <a:pt x="22" y="125"/>
                    </a:lnTo>
                    <a:lnTo>
                      <a:pt x="22" y="66"/>
                    </a:lnTo>
                    <a:lnTo>
                      <a:pt x="31" y="66"/>
                    </a:lnTo>
                    <a:lnTo>
                      <a:pt x="96" y="0"/>
                    </a:lnTo>
                    <a:lnTo>
                      <a:pt x="6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7" name="Line 169"/>
              <p:cNvSpPr>
                <a:spLocks noChangeShapeType="1"/>
              </p:cNvSpPr>
              <p:nvPr/>
            </p:nvSpPr>
            <p:spPr bwMode="auto">
              <a:xfrm flipV="1">
                <a:off x="4812" y="1988"/>
                <a:ext cx="7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8" name="Line 170"/>
              <p:cNvSpPr>
                <a:spLocks noChangeShapeType="1"/>
              </p:cNvSpPr>
              <p:nvPr/>
            </p:nvSpPr>
            <p:spPr bwMode="auto">
              <a:xfrm>
                <a:off x="4819" y="1988"/>
                <a:ext cx="2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49" name="Line 171"/>
              <p:cNvSpPr>
                <a:spLocks noChangeShapeType="1"/>
              </p:cNvSpPr>
              <p:nvPr/>
            </p:nvSpPr>
            <p:spPr bwMode="auto">
              <a:xfrm flipH="1">
                <a:off x="4817" y="1989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0" name="Line 172"/>
              <p:cNvSpPr>
                <a:spLocks noChangeShapeType="1"/>
              </p:cNvSpPr>
              <p:nvPr/>
            </p:nvSpPr>
            <p:spPr bwMode="auto">
              <a:xfrm flipV="1">
                <a:off x="4850" y="1995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1" name="Line 173"/>
              <p:cNvSpPr>
                <a:spLocks noChangeShapeType="1"/>
              </p:cNvSpPr>
              <p:nvPr/>
            </p:nvSpPr>
            <p:spPr bwMode="auto">
              <a:xfrm>
                <a:off x="4856" y="1995"/>
                <a:ext cx="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2" name="Line 174"/>
              <p:cNvSpPr>
                <a:spLocks noChangeShapeType="1"/>
              </p:cNvSpPr>
              <p:nvPr/>
            </p:nvSpPr>
            <p:spPr bwMode="auto">
              <a:xfrm flipH="1">
                <a:off x="4854" y="1995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3" name="Line 175"/>
              <p:cNvSpPr>
                <a:spLocks noChangeShapeType="1"/>
              </p:cNvSpPr>
              <p:nvPr/>
            </p:nvSpPr>
            <p:spPr bwMode="auto">
              <a:xfrm flipV="1">
                <a:off x="4860" y="1997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4" name="Line 176"/>
              <p:cNvSpPr>
                <a:spLocks noChangeShapeType="1"/>
              </p:cNvSpPr>
              <p:nvPr/>
            </p:nvSpPr>
            <p:spPr bwMode="auto">
              <a:xfrm>
                <a:off x="4866" y="1997"/>
                <a:ext cx="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5" name="Line 177"/>
              <p:cNvSpPr>
                <a:spLocks noChangeShapeType="1"/>
              </p:cNvSpPr>
              <p:nvPr/>
            </p:nvSpPr>
            <p:spPr bwMode="auto">
              <a:xfrm flipH="1">
                <a:off x="4863" y="1998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6" name="Line 178"/>
              <p:cNvSpPr>
                <a:spLocks noChangeShapeType="1"/>
              </p:cNvSpPr>
              <p:nvPr/>
            </p:nvSpPr>
            <p:spPr bwMode="auto">
              <a:xfrm flipV="1">
                <a:off x="4821" y="1990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7" name="Line 179"/>
              <p:cNvSpPr>
                <a:spLocks noChangeShapeType="1"/>
              </p:cNvSpPr>
              <p:nvPr/>
            </p:nvSpPr>
            <p:spPr bwMode="auto">
              <a:xfrm>
                <a:off x="4829" y="1990"/>
                <a:ext cx="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8" name="Line 180"/>
              <p:cNvSpPr>
                <a:spLocks noChangeShapeType="1"/>
              </p:cNvSpPr>
              <p:nvPr/>
            </p:nvSpPr>
            <p:spPr bwMode="auto">
              <a:xfrm flipH="1">
                <a:off x="4826" y="1991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59" name="Line 181"/>
              <p:cNvSpPr>
                <a:spLocks noChangeShapeType="1"/>
              </p:cNvSpPr>
              <p:nvPr/>
            </p:nvSpPr>
            <p:spPr bwMode="auto">
              <a:xfrm flipV="1">
                <a:off x="4829" y="1991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0" name="Line 182"/>
              <p:cNvSpPr>
                <a:spLocks noChangeShapeType="1"/>
              </p:cNvSpPr>
              <p:nvPr/>
            </p:nvSpPr>
            <p:spPr bwMode="auto">
              <a:xfrm>
                <a:off x="4837" y="1991"/>
                <a:ext cx="3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1" name="Line 183"/>
              <p:cNvSpPr>
                <a:spLocks noChangeShapeType="1"/>
              </p:cNvSpPr>
              <p:nvPr/>
            </p:nvSpPr>
            <p:spPr bwMode="auto">
              <a:xfrm flipH="1">
                <a:off x="4835" y="1993"/>
                <a:ext cx="5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2" name="Line 184"/>
              <p:cNvSpPr>
                <a:spLocks noChangeShapeType="1"/>
              </p:cNvSpPr>
              <p:nvPr/>
            </p:nvSpPr>
            <p:spPr bwMode="auto">
              <a:xfrm flipV="1">
                <a:off x="4840" y="1993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3" name="Line 185"/>
              <p:cNvSpPr>
                <a:spLocks noChangeShapeType="1"/>
              </p:cNvSpPr>
              <p:nvPr/>
            </p:nvSpPr>
            <p:spPr bwMode="auto">
              <a:xfrm>
                <a:off x="4846" y="1993"/>
                <a:ext cx="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4" name="Line 186"/>
              <p:cNvSpPr>
                <a:spLocks noChangeShapeType="1"/>
              </p:cNvSpPr>
              <p:nvPr/>
            </p:nvSpPr>
            <p:spPr bwMode="auto">
              <a:xfrm flipH="1">
                <a:off x="4843" y="1994"/>
                <a:ext cx="7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5" name="Freeform 187"/>
              <p:cNvSpPr>
                <a:spLocks/>
              </p:cNvSpPr>
              <p:nvPr/>
            </p:nvSpPr>
            <p:spPr bwMode="auto">
              <a:xfrm>
                <a:off x="4786" y="1983"/>
                <a:ext cx="9" cy="11"/>
              </a:xfrm>
              <a:custGeom>
                <a:avLst/>
                <a:gdLst>
                  <a:gd name="T0" fmla="*/ 65 w 93"/>
                  <a:gd name="T1" fmla="*/ 0 h 141"/>
                  <a:gd name="T2" fmla="*/ 0 w 93"/>
                  <a:gd name="T3" fmla="*/ 59 h 141"/>
                  <a:gd name="T4" fmla="*/ 0 w 93"/>
                  <a:gd name="T5" fmla="*/ 141 h 141"/>
                  <a:gd name="T6" fmla="*/ 28 w 93"/>
                  <a:gd name="T7" fmla="*/ 141 h 141"/>
                  <a:gd name="T8" fmla="*/ 28 w 93"/>
                  <a:gd name="T9" fmla="*/ 68 h 141"/>
                  <a:gd name="T10" fmla="*/ 93 w 93"/>
                  <a:gd name="T11" fmla="*/ 8 h 141"/>
                  <a:gd name="T12" fmla="*/ 65 w 93"/>
                  <a:gd name="T13" fmla="*/ 0 h 14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3"/>
                  <a:gd name="T22" fmla="*/ 0 h 141"/>
                  <a:gd name="T23" fmla="*/ 93 w 93"/>
                  <a:gd name="T24" fmla="*/ 141 h 14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3" h="141">
                    <a:moveTo>
                      <a:pt x="65" y="0"/>
                    </a:moveTo>
                    <a:lnTo>
                      <a:pt x="0" y="59"/>
                    </a:lnTo>
                    <a:lnTo>
                      <a:pt x="0" y="141"/>
                    </a:lnTo>
                    <a:lnTo>
                      <a:pt x="28" y="141"/>
                    </a:lnTo>
                    <a:lnTo>
                      <a:pt x="28" y="68"/>
                    </a:lnTo>
                    <a:lnTo>
                      <a:pt x="93" y="8"/>
                    </a:lnTo>
                    <a:lnTo>
                      <a:pt x="65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6" name="Freeform 188"/>
              <p:cNvSpPr>
                <a:spLocks/>
              </p:cNvSpPr>
              <p:nvPr/>
            </p:nvSpPr>
            <p:spPr bwMode="auto">
              <a:xfrm>
                <a:off x="5016" y="2029"/>
                <a:ext cx="55" cy="21"/>
              </a:xfrm>
              <a:custGeom>
                <a:avLst/>
                <a:gdLst>
                  <a:gd name="T0" fmla="*/ 22 w 553"/>
                  <a:gd name="T1" fmla="*/ 171 h 272"/>
                  <a:gd name="T2" fmla="*/ 28 w 553"/>
                  <a:gd name="T3" fmla="*/ 171 h 272"/>
                  <a:gd name="T4" fmla="*/ 28 w 553"/>
                  <a:gd name="T5" fmla="*/ 177 h 272"/>
                  <a:gd name="T6" fmla="*/ 64 w 553"/>
                  <a:gd name="T7" fmla="*/ 177 h 272"/>
                  <a:gd name="T8" fmla="*/ 87 w 553"/>
                  <a:gd name="T9" fmla="*/ 193 h 272"/>
                  <a:gd name="T10" fmla="*/ 101 w 553"/>
                  <a:gd name="T11" fmla="*/ 193 h 272"/>
                  <a:gd name="T12" fmla="*/ 115 w 553"/>
                  <a:gd name="T13" fmla="*/ 199 h 272"/>
                  <a:gd name="T14" fmla="*/ 196 w 553"/>
                  <a:gd name="T15" fmla="*/ 199 h 272"/>
                  <a:gd name="T16" fmla="*/ 218 w 553"/>
                  <a:gd name="T17" fmla="*/ 213 h 272"/>
                  <a:gd name="T18" fmla="*/ 238 w 553"/>
                  <a:gd name="T19" fmla="*/ 213 h 272"/>
                  <a:gd name="T20" fmla="*/ 255 w 553"/>
                  <a:gd name="T21" fmla="*/ 222 h 272"/>
                  <a:gd name="T22" fmla="*/ 275 w 553"/>
                  <a:gd name="T23" fmla="*/ 222 h 272"/>
                  <a:gd name="T24" fmla="*/ 305 w 553"/>
                  <a:gd name="T25" fmla="*/ 236 h 272"/>
                  <a:gd name="T26" fmla="*/ 356 w 553"/>
                  <a:gd name="T27" fmla="*/ 236 h 272"/>
                  <a:gd name="T28" fmla="*/ 370 w 553"/>
                  <a:gd name="T29" fmla="*/ 250 h 272"/>
                  <a:gd name="T30" fmla="*/ 414 w 553"/>
                  <a:gd name="T31" fmla="*/ 250 h 272"/>
                  <a:gd name="T32" fmla="*/ 429 w 553"/>
                  <a:gd name="T33" fmla="*/ 259 h 272"/>
                  <a:gd name="T34" fmla="*/ 457 w 553"/>
                  <a:gd name="T35" fmla="*/ 259 h 272"/>
                  <a:gd name="T36" fmla="*/ 466 w 553"/>
                  <a:gd name="T37" fmla="*/ 272 h 272"/>
                  <a:gd name="T38" fmla="*/ 479 w 553"/>
                  <a:gd name="T39" fmla="*/ 272 h 272"/>
                  <a:gd name="T40" fmla="*/ 553 w 553"/>
                  <a:gd name="T41" fmla="*/ 222 h 272"/>
                  <a:gd name="T42" fmla="*/ 414 w 553"/>
                  <a:gd name="T43" fmla="*/ 111 h 272"/>
                  <a:gd name="T44" fmla="*/ 401 w 553"/>
                  <a:gd name="T45" fmla="*/ 111 h 272"/>
                  <a:gd name="T46" fmla="*/ 401 w 553"/>
                  <a:gd name="T47" fmla="*/ 103 h 272"/>
                  <a:gd name="T48" fmla="*/ 392 w 553"/>
                  <a:gd name="T49" fmla="*/ 103 h 272"/>
                  <a:gd name="T50" fmla="*/ 364 w 553"/>
                  <a:gd name="T51" fmla="*/ 83 h 272"/>
                  <a:gd name="T52" fmla="*/ 356 w 553"/>
                  <a:gd name="T53" fmla="*/ 83 h 272"/>
                  <a:gd name="T54" fmla="*/ 342 w 553"/>
                  <a:gd name="T55" fmla="*/ 59 h 272"/>
                  <a:gd name="T56" fmla="*/ 334 w 553"/>
                  <a:gd name="T57" fmla="*/ 59 h 272"/>
                  <a:gd name="T58" fmla="*/ 320 w 553"/>
                  <a:gd name="T59" fmla="*/ 52 h 272"/>
                  <a:gd name="T60" fmla="*/ 305 w 553"/>
                  <a:gd name="T61" fmla="*/ 37 h 272"/>
                  <a:gd name="T62" fmla="*/ 283 w 553"/>
                  <a:gd name="T63" fmla="*/ 37 h 272"/>
                  <a:gd name="T64" fmla="*/ 261 w 553"/>
                  <a:gd name="T65" fmla="*/ 23 h 272"/>
                  <a:gd name="T66" fmla="*/ 255 w 553"/>
                  <a:gd name="T67" fmla="*/ 23 h 272"/>
                  <a:gd name="T68" fmla="*/ 247 w 553"/>
                  <a:gd name="T69" fmla="*/ 15 h 272"/>
                  <a:gd name="T70" fmla="*/ 233 w 553"/>
                  <a:gd name="T71" fmla="*/ 15 h 272"/>
                  <a:gd name="T72" fmla="*/ 225 w 553"/>
                  <a:gd name="T73" fmla="*/ 0 h 272"/>
                  <a:gd name="T74" fmla="*/ 87 w 553"/>
                  <a:gd name="T75" fmla="*/ 0 h 272"/>
                  <a:gd name="T76" fmla="*/ 79 w 553"/>
                  <a:gd name="T77" fmla="*/ 15 h 272"/>
                  <a:gd name="T78" fmla="*/ 64 w 553"/>
                  <a:gd name="T79" fmla="*/ 15 h 272"/>
                  <a:gd name="T80" fmla="*/ 50 w 553"/>
                  <a:gd name="T81" fmla="*/ 37 h 272"/>
                  <a:gd name="T82" fmla="*/ 28 w 553"/>
                  <a:gd name="T83" fmla="*/ 37 h 272"/>
                  <a:gd name="T84" fmla="*/ 28 w 553"/>
                  <a:gd name="T85" fmla="*/ 52 h 272"/>
                  <a:gd name="T86" fmla="*/ 22 w 553"/>
                  <a:gd name="T87" fmla="*/ 74 h 272"/>
                  <a:gd name="T88" fmla="*/ 22 w 553"/>
                  <a:gd name="T89" fmla="*/ 83 h 272"/>
                  <a:gd name="T90" fmla="*/ 5 w 553"/>
                  <a:gd name="T91" fmla="*/ 83 h 272"/>
                  <a:gd name="T92" fmla="*/ 5 w 553"/>
                  <a:gd name="T93" fmla="*/ 96 h 272"/>
                  <a:gd name="T94" fmla="*/ 0 w 553"/>
                  <a:gd name="T95" fmla="*/ 103 h 272"/>
                  <a:gd name="T96" fmla="*/ 0 w 553"/>
                  <a:gd name="T97" fmla="*/ 140 h 272"/>
                  <a:gd name="T98" fmla="*/ 5 w 553"/>
                  <a:gd name="T99" fmla="*/ 156 h 272"/>
                  <a:gd name="T100" fmla="*/ 22 w 553"/>
                  <a:gd name="T101" fmla="*/ 156 h 272"/>
                  <a:gd name="T102" fmla="*/ 22 w 553"/>
                  <a:gd name="T103" fmla="*/ 171 h 27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553"/>
                  <a:gd name="T157" fmla="*/ 0 h 272"/>
                  <a:gd name="T158" fmla="*/ 553 w 553"/>
                  <a:gd name="T159" fmla="*/ 272 h 27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553" h="272">
                    <a:moveTo>
                      <a:pt x="22" y="171"/>
                    </a:moveTo>
                    <a:lnTo>
                      <a:pt x="28" y="171"/>
                    </a:lnTo>
                    <a:lnTo>
                      <a:pt x="28" y="177"/>
                    </a:lnTo>
                    <a:lnTo>
                      <a:pt x="64" y="177"/>
                    </a:lnTo>
                    <a:lnTo>
                      <a:pt x="87" y="193"/>
                    </a:lnTo>
                    <a:lnTo>
                      <a:pt x="101" y="193"/>
                    </a:lnTo>
                    <a:lnTo>
                      <a:pt x="115" y="199"/>
                    </a:lnTo>
                    <a:lnTo>
                      <a:pt x="196" y="199"/>
                    </a:lnTo>
                    <a:lnTo>
                      <a:pt x="218" y="213"/>
                    </a:lnTo>
                    <a:lnTo>
                      <a:pt x="238" y="213"/>
                    </a:lnTo>
                    <a:lnTo>
                      <a:pt x="255" y="222"/>
                    </a:lnTo>
                    <a:lnTo>
                      <a:pt x="275" y="222"/>
                    </a:lnTo>
                    <a:lnTo>
                      <a:pt x="305" y="236"/>
                    </a:lnTo>
                    <a:lnTo>
                      <a:pt x="356" y="236"/>
                    </a:lnTo>
                    <a:lnTo>
                      <a:pt x="370" y="250"/>
                    </a:lnTo>
                    <a:lnTo>
                      <a:pt x="414" y="250"/>
                    </a:lnTo>
                    <a:lnTo>
                      <a:pt x="429" y="259"/>
                    </a:lnTo>
                    <a:lnTo>
                      <a:pt x="457" y="259"/>
                    </a:lnTo>
                    <a:lnTo>
                      <a:pt x="466" y="272"/>
                    </a:lnTo>
                    <a:lnTo>
                      <a:pt x="479" y="272"/>
                    </a:lnTo>
                    <a:lnTo>
                      <a:pt x="553" y="222"/>
                    </a:lnTo>
                    <a:lnTo>
                      <a:pt x="414" y="111"/>
                    </a:lnTo>
                    <a:lnTo>
                      <a:pt x="401" y="111"/>
                    </a:lnTo>
                    <a:lnTo>
                      <a:pt x="401" y="103"/>
                    </a:lnTo>
                    <a:lnTo>
                      <a:pt x="392" y="103"/>
                    </a:lnTo>
                    <a:lnTo>
                      <a:pt x="364" y="83"/>
                    </a:lnTo>
                    <a:lnTo>
                      <a:pt x="356" y="83"/>
                    </a:lnTo>
                    <a:lnTo>
                      <a:pt x="342" y="59"/>
                    </a:lnTo>
                    <a:lnTo>
                      <a:pt x="334" y="59"/>
                    </a:lnTo>
                    <a:lnTo>
                      <a:pt x="320" y="52"/>
                    </a:lnTo>
                    <a:lnTo>
                      <a:pt x="305" y="37"/>
                    </a:lnTo>
                    <a:lnTo>
                      <a:pt x="283" y="37"/>
                    </a:lnTo>
                    <a:lnTo>
                      <a:pt x="261" y="23"/>
                    </a:lnTo>
                    <a:lnTo>
                      <a:pt x="255" y="23"/>
                    </a:lnTo>
                    <a:lnTo>
                      <a:pt x="247" y="15"/>
                    </a:lnTo>
                    <a:lnTo>
                      <a:pt x="233" y="15"/>
                    </a:lnTo>
                    <a:lnTo>
                      <a:pt x="225" y="0"/>
                    </a:lnTo>
                    <a:lnTo>
                      <a:pt x="87" y="0"/>
                    </a:lnTo>
                    <a:lnTo>
                      <a:pt x="79" y="15"/>
                    </a:lnTo>
                    <a:lnTo>
                      <a:pt x="64" y="15"/>
                    </a:lnTo>
                    <a:lnTo>
                      <a:pt x="50" y="37"/>
                    </a:lnTo>
                    <a:lnTo>
                      <a:pt x="28" y="37"/>
                    </a:lnTo>
                    <a:lnTo>
                      <a:pt x="28" y="52"/>
                    </a:lnTo>
                    <a:lnTo>
                      <a:pt x="22" y="74"/>
                    </a:lnTo>
                    <a:lnTo>
                      <a:pt x="22" y="83"/>
                    </a:lnTo>
                    <a:lnTo>
                      <a:pt x="5" y="83"/>
                    </a:lnTo>
                    <a:lnTo>
                      <a:pt x="5" y="96"/>
                    </a:lnTo>
                    <a:lnTo>
                      <a:pt x="0" y="103"/>
                    </a:lnTo>
                    <a:lnTo>
                      <a:pt x="0" y="140"/>
                    </a:lnTo>
                    <a:lnTo>
                      <a:pt x="5" y="156"/>
                    </a:lnTo>
                    <a:lnTo>
                      <a:pt x="22" y="156"/>
                    </a:lnTo>
                    <a:lnTo>
                      <a:pt x="22" y="171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7" name="Freeform 189"/>
              <p:cNvSpPr>
                <a:spLocks/>
              </p:cNvSpPr>
              <p:nvPr/>
            </p:nvSpPr>
            <p:spPr bwMode="auto">
              <a:xfrm>
                <a:off x="5016" y="2029"/>
                <a:ext cx="55" cy="21"/>
              </a:xfrm>
              <a:custGeom>
                <a:avLst/>
                <a:gdLst>
                  <a:gd name="T0" fmla="*/ 22 w 553"/>
                  <a:gd name="T1" fmla="*/ 171 h 272"/>
                  <a:gd name="T2" fmla="*/ 28 w 553"/>
                  <a:gd name="T3" fmla="*/ 171 h 272"/>
                  <a:gd name="T4" fmla="*/ 28 w 553"/>
                  <a:gd name="T5" fmla="*/ 177 h 272"/>
                  <a:gd name="T6" fmla="*/ 64 w 553"/>
                  <a:gd name="T7" fmla="*/ 177 h 272"/>
                  <a:gd name="T8" fmla="*/ 87 w 553"/>
                  <a:gd name="T9" fmla="*/ 193 h 272"/>
                  <a:gd name="T10" fmla="*/ 101 w 553"/>
                  <a:gd name="T11" fmla="*/ 193 h 272"/>
                  <a:gd name="T12" fmla="*/ 115 w 553"/>
                  <a:gd name="T13" fmla="*/ 199 h 272"/>
                  <a:gd name="T14" fmla="*/ 196 w 553"/>
                  <a:gd name="T15" fmla="*/ 199 h 272"/>
                  <a:gd name="T16" fmla="*/ 218 w 553"/>
                  <a:gd name="T17" fmla="*/ 213 h 272"/>
                  <a:gd name="T18" fmla="*/ 238 w 553"/>
                  <a:gd name="T19" fmla="*/ 213 h 272"/>
                  <a:gd name="T20" fmla="*/ 255 w 553"/>
                  <a:gd name="T21" fmla="*/ 222 h 272"/>
                  <a:gd name="T22" fmla="*/ 275 w 553"/>
                  <a:gd name="T23" fmla="*/ 222 h 272"/>
                  <a:gd name="T24" fmla="*/ 305 w 553"/>
                  <a:gd name="T25" fmla="*/ 236 h 272"/>
                  <a:gd name="T26" fmla="*/ 356 w 553"/>
                  <a:gd name="T27" fmla="*/ 236 h 272"/>
                  <a:gd name="T28" fmla="*/ 370 w 553"/>
                  <a:gd name="T29" fmla="*/ 250 h 272"/>
                  <a:gd name="T30" fmla="*/ 414 w 553"/>
                  <a:gd name="T31" fmla="*/ 250 h 272"/>
                  <a:gd name="T32" fmla="*/ 429 w 553"/>
                  <a:gd name="T33" fmla="*/ 259 h 272"/>
                  <a:gd name="T34" fmla="*/ 457 w 553"/>
                  <a:gd name="T35" fmla="*/ 259 h 272"/>
                  <a:gd name="T36" fmla="*/ 466 w 553"/>
                  <a:gd name="T37" fmla="*/ 272 h 272"/>
                  <a:gd name="T38" fmla="*/ 479 w 553"/>
                  <a:gd name="T39" fmla="*/ 272 h 272"/>
                  <a:gd name="T40" fmla="*/ 553 w 553"/>
                  <a:gd name="T41" fmla="*/ 222 h 272"/>
                  <a:gd name="T42" fmla="*/ 414 w 553"/>
                  <a:gd name="T43" fmla="*/ 111 h 272"/>
                  <a:gd name="T44" fmla="*/ 401 w 553"/>
                  <a:gd name="T45" fmla="*/ 111 h 272"/>
                  <a:gd name="T46" fmla="*/ 401 w 553"/>
                  <a:gd name="T47" fmla="*/ 103 h 272"/>
                  <a:gd name="T48" fmla="*/ 392 w 553"/>
                  <a:gd name="T49" fmla="*/ 103 h 272"/>
                  <a:gd name="T50" fmla="*/ 364 w 553"/>
                  <a:gd name="T51" fmla="*/ 83 h 272"/>
                  <a:gd name="T52" fmla="*/ 356 w 553"/>
                  <a:gd name="T53" fmla="*/ 83 h 272"/>
                  <a:gd name="T54" fmla="*/ 342 w 553"/>
                  <a:gd name="T55" fmla="*/ 59 h 272"/>
                  <a:gd name="T56" fmla="*/ 334 w 553"/>
                  <a:gd name="T57" fmla="*/ 59 h 272"/>
                  <a:gd name="T58" fmla="*/ 320 w 553"/>
                  <a:gd name="T59" fmla="*/ 52 h 272"/>
                  <a:gd name="T60" fmla="*/ 305 w 553"/>
                  <a:gd name="T61" fmla="*/ 37 h 272"/>
                  <a:gd name="T62" fmla="*/ 283 w 553"/>
                  <a:gd name="T63" fmla="*/ 37 h 272"/>
                  <a:gd name="T64" fmla="*/ 261 w 553"/>
                  <a:gd name="T65" fmla="*/ 23 h 272"/>
                  <a:gd name="T66" fmla="*/ 255 w 553"/>
                  <a:gd name="T67" fmla="*/ 23 h 272"/>
                  <a:gd name="T68" fmla="*/ 247 w 553"/>
                  <a:gd name="T69" fmla="*/ 15 h 272"/>
                  <a:gd name="T70" fmla="*/ 233 w 553"/>
                  <a:gd name="T71" fmla="*/ 15 h 272"/>
                  <a:gd name="T72" fmla="*/ 225 w 553"/>
                  <a:gd name="T73" fmla="*/ 0 h 272"/>
                  <a:gd name="T74" fmla="*/ 87 w 553"/>
                  <a:gd name="T75" fmla="*/ 0 h 272"/>
                  <a:gd name="T76" fmla="*/ 79 w 553"/>
                  <a:gd name="T77" fmla="*/ 15 h 272"/>
                  <a:gd name="T78" fmla="*/ 64 w 553"/>
                  <a:gd name="T79" fmla="*/ 15 h 272"/>
                  <a:gd name="T80" fmla="*/ 50 w 553"/>
                  <a:gd name="T81" fmla="*/ 37 h 272"/>
                  <a:gd name="T82" fmla="*/ 28 w 553"/>
                  <a:gd name="T83" fmla="*/ 37 h 272"/>
                  <a:gd name="T84" fmla="*/ 28 w 553"/>
                  <a:gd name="T85" fmla="*/ 52 h 272"/>
                  <a:gd name="T86" fmla="*/ 22 w 553"/>
                  <a:gd name="T87" fmla="*/ 74 h 272"/>
                  <a:gd name="T88" fmla="*/ 22 w 553"/>
                  <a:gd name="T89" fmla="*/ 83 h 272"/>
                  <a:gd name="T90" fmla="*/ 5 w 553"/>
                  <a:gd name="T91" fmla="*/ 83 h 272"/>
                  <a:gd name="T92" fmla="*/ 5 w 553"/>
                  <a:gd name="T93" fmla="*/ 96 h 272"/>
                  <a:gd name="T94" fmla="*/ 0 w 553"/>
                  <a:gd name="T95" fmla="*/ 103 h 272"/>
                  <a:gd name="T96" fmla="*/ 0 w 553"/>
                  <a:gd name="T97" fmla="*/ 140 h 272"/>
                  <a:gd name="T98" fmla="*/ 5 w 553"/>
                  <a:gd name="T99" fmla="*/ 156 h 272"/>
                  <a:gd name="T100" fmla="*/ 22 w 553"/>
                  <a:gd name="T101" fmla="*/ 156 h 272"/>
                  <a:gd name="T102" fmla="*/ 22 w 553"/>
                  <a:gd name="T103" fmla="*/ 171 h 27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553"/>
                  <a:gd name="T157" fmla="*/ 0 h 272"/>
                  <a:gd name="T158" fmla="*/ 553 w 553"/>
                  <a:gd name="T159" fmla="*/ 272 h 27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553" h="272">
                    <a:moveTo>
                      <a:pt x="22" y="171"/>
                    </a:moveTo>
                    <a:lnTo>
                      <a:pt x="28" y="171"/>
                    </a:lnTo>
                    <a:lnTo>
                      <a:pt x="28" y="177"/>
                    </a:lnTo>
                    <a:lnTo>
                      <a:pt x="64" y="177"/>
                    </a:lnTo>
                    <a:lnTo>
                      <a:pt x="87" y="193"/>
                    </a:lnTo>
                    <a:lnTo>
                      <a:pt x="101" y="193"/>
                    </a:lnTo>
                    <a:lnTo>
                      <a:pt x="115" y="199"/>
                    </a:lnTo>
                    <a:lnTo>
                      <a:pt x="196" y="199"/>
                    </a:lnTo>
                    <a:lnTo>
                      <a:pt x="218" y="213"/>
                    </a:lnTo>
                    <a:lnTo>
                      <a:pt x="238" y="213"/>
                    </a:lnTo>
                    <a:lnTo>
                      <a:pt x="255" y="222"/>
                    </a:lnTo>
                    <a:lnTo>
                      <a:pt x="275" y="222"/>
                    </a:lnTo>
                    <a:lnTo>
                      <a:pt x="305" y="236"/>
                    </a:lnTo>
                    <a:lnTo>
                      <a:pt x="356" y="236"/>
                    </a:lnTo>
                    <a:lnTo>
                      <a:pt x="370" y="250"/>
                    </a:lnTo>
                    <a:lnTo>
                      <a:pt x="414" y="250"/>
                    </a:lnTo>
                    <a:lnTo>
                      <a:pt x="429" y="259"/>
                    </a:lnTo>
                    <a:lnTo>
                      <a:pt x="457" y="259"/>
                    </a:lnTo>
                    <a:lnTo>
                      <a:pt x="466" y="272"/>
                    </a:lnTo>
                    <a:lnTo>
                      <a:pt x="479" y="272"/>
                    </a:lnTo>
                    <a:lnTo>
                      <a:pt x="553" y="222"/>
                    </a:lnTo>
                    <a:lnTo>
                      <a:pt x="414" y="111"/>
                    </a:lnTo>
                    <a:lnTo>
                      <a:pt x="401" y="111"/>
                    </a:lnTo>
                    <a:lnTo>
                      <a:pt x="401" y="103"/>
                    </a:lnTo>
                    <a:lnTo>
                      <a:pt x="392" y="103"/>
                    </a:lnTo>
                    <a:lnTo>
                      <a:pt x="364" y="83"/>
                    </a:lnTo>
                    <a:lnTo>
                      <a:pt x="356" y="83"/>
                    </a:lnTo>
                    <a:lnTo>
                      <a:pt x="342" y="59"/>
                    </a:lnTo>
                    <a:lnTo>
                      <a:pt x="334" y="59"/>
                    </a:lnTo>
                    <a:lnTo>
                      <a:pt x="320" y="52"/>
                    </a:lnTo>
                    <a:lnTo>
                      <a:pt x="305" y="37"/>
                    </a:lnTo>
                    <a:lnTo>
                      <a:pt x="283" y="37"/>
                    </a:lnTo>
                    <a:lnTo>
                      <a:pt x="261" y="23"/>
                    </a:lnTo>
                    <a:lnTo>
                      <a:pt x="255" y="23"/>
                    </a:lnTo>
                    <a:lnTo>
                      <a:pt x="247" y="15"/>
                    </a:lnTo>
                    <a:lnTo>
                      <a:pt x="233" y="15"/>
                    </a:lnTo>
                    <a:lnTo>
                      <a:pt x="225" y="0"/>
                    </a:lnTo>
                    <a:lnTo>
                      <a:pt x="87" y="0"/>
                    </a:lnTo>
                    <a:lnTo>
                      <a:pt x="79" y="15"/>
                    </a:lnTo>
                    <a:lnTo>
                      <a:pt x="64" y="15"/>
                    </a:lnTo>
                    <a:lnTo>
                      <a:pt x="50" y="37"/>
                    </a:lnTo>
                    <a:lnTo>
                      <a:pt x="28" y="37"/>
                    </a:lnTo>
                    <a:lnTo>
                      <a:pt x="28" y="52"/>
                    </a:lnTo>
                    <a:lnTo>
                      <a:pt x="22" y="74"/>
                    </a:lnTo>
                    <a:lnTo>
                      <a:pt x="22" y="83"/>
                    </a:lnTo>
                    <a:lnTo>
                      <a:pt x="5" y="83"/>
                    </a:lnTo>
                    <a:lnTo>
                      <a:pt x="5" y="96"/>
                    </a:lnTo>
                    <a:lnTo>
                      <a:pt x="0" y="103"/>
                    </a:lnTo>
                    <a:lnTo>
                      <a:pt x="0" y="140"/>
                    </a:lnTo>
                    <a:lnTo>
                      <a:pt x="5" y="156"/>
                    </a:lnTo>
                    <a:lnTo>
                      <a:pt x="22" y="156"/>
                    </a:lnTo>
                    <a:lnTo>
                      <a:pt x="22" y="171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8" name="Freeform 190"/>
              <p:cNvSpPr>
                <a:spLocks/>
              </p:cNvSpPr>
              <p:nvPr/>
            </p:nvSpPr>
            <p:spPr bwMode="auto">
              <a:xfrm>
                <a:off x="5060" y="1888"/>
                <a:ext cx="76" cy="162"/>
              </a:xfrm>
              <a:custGeom>
                <a:avLst/>
                <a:gdLst>
                  <a:gd name="T0" fmla="*/ 706 w 763"/>
                  <a:gd name="T1" fmla="*/ 0 h 2103"/>
                  <a:gd name="T2" fmla="*/ 671 w 763"/>
                  <a:gd name="T3" fmla="*/ 38 h 2103"/>
                  <a:gd name="T4" fmla="*/ 0 w 763"/>
                  <a:gd name="T5" fmla="*/ 2008 h 2103"/>
                  <a:gd name="T6" fmla="*/ 0 w 763"/>
                  <a:gd name="T7" fmla="*/ 2030 h 2103"/>
                  <a:gd name="T8" fmla="*/ 14 w 763"/>
                  <a:gd name="T9" fmla="*/ 2030 h 2103"/>
                  <a:gd name="T10" fmla="*/ 14 w 763"/>
                  <a:gd name="T11" fmla="*/ 2053 h 2103"/>
                  <a:gd name="T12" fmla="*/ 20 w 763"/>
                  <a:gd name="T13" fmla="*/ 2053 h 2103"/>
                  <a:gd name="T14" fmla="*/ 20 w 763"/>
                  <a:gd name="T15" fmla="*/ 2067 h 2103"/>
                  <a:gd name="T16" fmla="*/ 29 w 763"/>
                  <a:gd name="T17" fmla="*/ 2081 h 2103"/>
                  <a:gd name="T18" fmla="*/ 29 w 763"/>
                  <a:gd name="T19" fmla="*/ 2090 h 2103"/>
                  <a:gd name="T20" fmla="*/ 36 w 763"/>
                  <a:gd name="T21" fmla="*/ 2090 h 2103"/>
                  <a:gd name="T22" fmla="*/ 36 w 763"/>
                  <a:gd name="T23" fmla="*/ 2103 h 2103"/>
                  <a:gd name="T24" fmla="*/ 42 w 763"/>
                  <a:gd name="T25" fmla="*/ 2103 h 2103"/>
                  <a:gd name="T26" fmla="*/ 51 w 763"/>
                  <a:gd name="T27" fmla="*/ 2090 h 2103"/>
                  <a:gd name="T28" fmla="*/ 79 w 763"/>
                  <a:gd name="T29" fmla="*/ 2090 h 2103"/>
                  <a:gd name="T30" fmla="*/ 93 w 763"/>
                  <a:gd name="T31" fmla="*/ 2081 h 2103"/>
                  <a:gd name="T32" fmla="*/ 116 w 763"/>
                  <a:gd name="T33" fmla="*/ 2081 h 2103"/>
                  <a:gd name="T34" fmla="*/ 129 w 763"/>
                  <a:gd name="T35" fmla="*/ 2067 h 2103"/>
                  <a:gd name="T36" fmla="*/ 763 w 763"/>
                  <a:gd name="T37" fmla="*/ 60 h 2103"/>
                  <a:gd name="T38" fmla="*/ 706 w 763"/>
                  <a:gd name="T39" fmla="*/ 0 h 210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763"/>
                  <a:gd name="T61" fmla="*/ 0 h 2103"/>
                  <a:gd name="T62" fmla="*/ 763 w 763"/>
                  <a:gd name="T63" fmla="*/ 2103 h 210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763" h="2103">
                    <a:moveTo>
                      <a:pt x="706" y="0"/>
                    </a:moveTo>
                    <a:lnTo>
                      <a:pt x="671" y="38"/>
                    </a:lnTo>
                    <a:lnTo>
                      <a:pt x="0" y="2008"/>
                    </a:lnTo>
                    <a:lnTo>
                      <a:pt x="0" y="2030"/>
                    </a:lnTo>
                    <a:lnTo>
                      <a:pt x="14" y="2030"/>
                    </a:lnTo>
                    <a:lnTo>
                      <a:pt x="14" y="2053"/>
                    </a:lnTo>
                    <a:lnTo>
                      <a:pt x="20" y="2053"/>
                    </a:lnTo>
                    <a:lnTo>
                      <a:pt x="20" y="2067"/>
                    </a:lnTo>
                    <a:lnTo>
                      <a:pt x="29" y="2081"/>
                    </a:lnTo>
                    <a:lnTo>
                      <a:pt x="29" y="2090"/>
                    </a:lnTo>
                    <a:lnTo>
                      <a:pt x="36" y="2090"/>
                    </a:lnTo>
                    <a:lnTo>
                      <a:pt x="36" y="2103"/>
                    </a:lnTo>
                    <a:lnTo>
                      <a:pt x="42" y="2103"/>
                    </a:lnTo>
                    <a:lnTo>
                      <a:pt x="51" y="2090"/>
                    </a:lnTo>
                    <a:lnTo>
                      <a:pt x="79" y="2090"/>
                    </a:lnTo>
                    <a:lnTo>
                      <a:pt x="93" y="2081"/>
                    </a:lnTo>
                    <a:lnTo>
                      <a:pt x="116" y="2081"/>
                    </a:lnTo>
                    <a:lnTo>
                      <a:pt x="129" y="2067"/>
                    </a:lnTo>
                    <a:lnTo>
                      <a:pt x="763" y="60"/>
                    </a:lnTo>
                    <a:lnTo>
                      <a:pt x="706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69" name="Freeform 191"/>
              <p:cNvSpPr>
                <a:spLocks/>
              </p:cNvSpPr>
              <p:nvPr/>
            </p:nvSpPr>
            <p:spPr bwMode="auto">
              <a:xfrm>
                <a:off x="5060" y="1888"/>
                <a:ext cx="76" cy="162"/>
              </a:xfrm>
              <a:custGeom>
                <a:avLst/>
                <a:gdLst>
                  <a:gd name="T0" fmla="*/ 706 w 763"/>
                  <a:gd name="T1" fmla="*/ 0 h 2103"/>
                  <a:gd name="T2" fmla="*/ 671 w 763"/>
                  <a:gd name="T3" fmla="*/ 38 h 2103"/>
                  <a:gd name="T4" fmla="*/ 0 w 763"/>
                  <a:gd name="T5" fmla="*/ 2008 h 2103"/>
                  <a:gd name="T6" fmla="*/ 0 w 763"/>
                  <a:gd name="T7" fmla="*/ 2030 h 2103"/>
                  <a:gd name="T8" fmla="*/ 14 w 763"/>
                  <a:gd name="T9" fmla="*/ 2030 h 2103"/>
                  <a:gd name="T10" fmla="*/ 14 w 763"/>
                  <a:gd name="T11" fmla="*/ 2053 h 2103"/>
                  <a:gd name="T12" fmla="*/ 20 w 763"/>
                  <a:gd name="T13" fmla="*/ 2053 h 2103"/>
                  <a:gd name="T14" fmla="*/ 20 w 763"/>
                  <a:gd name="T15" fmla="*/ 2067 h 2103"/>
                  <a:gd name="T16" fmla="*/ 29 w 763"/>
                  <a:gd name="T17" fmla="*/ 2081 h 2103"/>
                  <a:gd name="T18" fmla="*/ 29 w 763"/>
                  <a:gd name="T19" fmla="*/ 2090 h 2103"/>
                  <a:gd name="T20" fmla="*/ 36 w 763"/>
                  <a:gd name="T21" fmla="*/ 2090 h 2103"/>
                  <a:gd name="T22" fmla="*/ 36 w 763"/>
                  <a:gd name="T23" fmla="*/ 2103 h 2103"/>
                  <a:gd name="T24" fmla="*/ 42 w 763"/>
                  <a:gd name="T25" fmla="*/ 2103 h 2103"/>
                  <a:gd name="T26" fmla="*/ 51 w 763"/>
                  <a:gd name="T27" fmla="*/ 2090 h 2103"/>
                  <a:gd name="T28" fmla="*/ 79 w 763"/>
                  <a:gd name="T29" fmla="*/ 2090 h 2103"/>
                  <a:gd name="T30" fmla="*/ 93 w 763"/>
                  <a:gd name="T31" fmla="*/ 2081 h 2103"/>
                  <a:gd name="T32" fmla="*/ 116 w 763"/>
                  <a:gd name="T33" fmla="*/ 2081 h 2103"/>
                  <a:gd name="T34" fmla="*/ 129 w 763"/>
                  <a:gd name="T35" fmla="*/ 2067 h 2103"/>
                  <a:gd name="T36" fmla="*/ 763 w 763"/>
                  <a:gd name="T37" fmla="*/ 60 h 2103"/>
                  <a:gd name="T38" fmla="*/ 706 w 763"/>
                  <a:gd name="T39" fmla="*/ 0 h 210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763"/>
                  <a:gd name="T61" fmla="*/ 0 h 2103"/>
                  <a:gd name="T62" fmla="*/ 763 w 763"/>
                  <a:gd name="T63" fmla="*/ 2103 h 210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763" h="2103">
                    <a:moveTo>
                      <a:pt x="706" y="0"/>
                    </a:moveTo>
                    <a:lnTo>
                      <a:pt x="671" y="38"/>
                    </a:lnTo>
                    <a:lnTo>
                      <a:pt x="0" y="2008"/>
                    </a:lnTo>
                    <a:lnTo>
                      <a:pt x="0" y="2030"/>
                    </a:lnTo>
                    <a:lnTo>
                      <a:pt x="14" y="2030"/>
                    </a:lnTo>
                    <a:lnTo>
                      <a:pt x="14" y="2053"/>
                    </a:lnTo>
                    <a:lnTo>
                      <a:pt x="20" y="2053"/>
                    </a:lnTo>
                    <a:lnTo>
                      <a:pt x="20" y="2067"/>
                    </a:lnTo>
                    <a:lnTo>
                      <a:pt x="29" y="2081"/>
                    </a:lnTo>
                    <a:lnTo>
                      <a:pt x="29" y="2090"/>
                    </a:lnTo>
                    <a:lnTo>
                      <a:pt x="36" y="2090"/>
                    </a:lnTo>
                    <a:lnTo>
                      <a:pt x="36" y="2103"/>
                    </a:lnTo>
                    <a:lnTo>
                      <a:pt x="42" y="2103"/>
                    </a:lnTo>
                    <a:lnTo>
                      <a:pt x="51" y="2090"/>
                    </a:lnTo>
                    <a:lnTo>
                      <a:pt x="79" y="2090"/>
                    </a:lnTo>
                    <a:lnTo>
                      <a:pt x="93" y="2081"/>
                    </a:lnTo>
                    <a:lnTo>
                      <a:pt x="116" y="2081"/>
                    </a:lnTo>
                    <a:lnTo>
                      <a:pt x="129" y="2067"/>
                    </a:lnTo>
                    <a:lnTo>
                      <a:pt x="763" y="60"/>
                    </a:lnTo>
                    <a:lnTo>
                      <a:pt x="706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0" name="Freeform 192"/>
              <p:cNvSpPr>
                <a:spLocks/>
              </p:cNvSpPr>
              <p:nvPr/>
            </p:nvSpPr>
            <p:spPr bwMode="auto">
              <a:xfrm>
                <a:off x="4727" y="1834"/>
                <a:ext cx="403" cy="208"/>
              </a:xfrm>
              <a:custGeom>
                <a:avLst/>
                <a:gdLst>
                  <a:gd name="T0" fmla="*/ 629 w 4037"/>
                  <a:gd name="T1" fmla="*/ 0 h 2709"/>
                  <a:gd name="T2" fmla="*/ 205 w 4037"/>
                  <a:gd name="T3" fmla="*/ 1130 h 2709"/>
                  <a:gd name="T4" fmla="*/ 228 w 4037"/>
                  <a:gd name="T5" fmla="*/ 1271 h 2709"/>
                  <a:gd name="T6" fmla="*/ 0 w 4037"/>
                  <a:gd name="T7" fmla="*/ 1882 h 2709"/>
                  <a:gd name="T8" fmla="*/ 402 w 4037"/>
                  <a:gd name="T9" fmla="*/ 1993 h 2709"/>
                  <a:gd name="T10" fmla="*/ 518 w 4037"/>
                  <a:gd name="T11" fmla="*/ 1743 h 2709"/>
                  <a:gd name="T12" fmla="*/ 3009 w 4037"/>
                  <a:gd name="T13" fmla="*/ 2356 h 2709"/>
                  <a:gd name="T14" fmla="*/ 2899 w 4037"/>
                  <a:gd name="T15" fmla="*/ 2615 h 2709"/>
                  <a:gd name="T16" fmla="*/ 3345 w 4037"/>
                  <a:gd name="T17" fmla="*/ 2709 h 2709"/>
                  <a:gd name="T18" fmla="*/ 4037 w 4037"/>
                  <a:gd name="T19" fmla="*/ 710 h 2709"/>
                  <a:gd name="T20" fmla="*/ 3659 w 4037"/>
                  <a:gd name="T21" fmla="*/ 598 h 2709"/>
                  <a:gd name="T22" fmla="*/ 1167 w 4037"/>
                  <a:gd name="T23" fmla="*/ 90 h 2709"/>
                  <a:gd name="T24" fmla="*/ 629 w 4037"/>
                  <a:gd name="T25" fmla="*/ 0 h 270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037"/>
                  <a:gd name="T40" fmla="*/ 0 h 2709"/>
                  <a:gd name="T41" fmla="*/ 4037 w 4037"/>
                  <a:gd name="T42" fmla="*/ 2709 h 270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037" h="2709">
                    <a:moveTo>
                      <a:pt x="629" y="0"/>
                    </a:moveTo>
                    <a:lnTo>
                      <a:pt x="205" y="1130"/>
                    </a:lnTo>
                    <a:lnTo>
                      <a:pt x="228" y="1271"/>
                    </a:lnTo>
                    <a:lnTo>
                      <a:pt x="0" y="1882"/>
                    </a:lnTo>
                    <a:lnTo>
                      <a:pt x="402" y="1993"/>
                    </a:lnTo>
                    <a:lnTo>
                      <a:pt x="518" y="1743"/>
                    </a:lnTo>
                    <a:lnTo>
                      <a:pt x="3009" y="2356"/>
                    </a:lnTo>
                    <a:lnTo>
                      <a:pt x="2899" y="2615"/>
                    </a:lnTo>
                    <a:lnTo>
                      <a:pt x="3345" y="2709"/>
                    </a:lnTo>
                    <a:lnTo>
                      <a:pt x="4037" y="710"/>
                    </a:lnTo>
                    <a:lnTo>
                      <a:pt x="3659" y="598"/>
                    </a:lnTo>
                    <a:lnTo>
                      <a:pt x="1167" y="90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1" name="Freeform 193"/>
              <p:cNvSpPr>
                <a:spLocks/>
              </p:cNvSpPr>
              <p:nvPr/>
            </p:nvSpPr>
            <p:spPr bwMode="auto">
              <a:xfrm>
                <a:off x="4727" y="1834"/>
                <a:ext cx="403" cy="208"/>
              </a:xfrm>
              <a:custGeom>
                <a:avLst/>
                <a:gdLst>
                  <a:gd name="T0" fmla="*/ 629 w 4037"/>
                  <a:gd name="T1" fmla="*/ 0 h 2709"/>
                  <a:gd name="T2" fmla="*/ 205 w 4037"/>
                  <a:gd name="T3" fmla="*/ 1130 h 2709"/>
                  <a:gd name="T4" fmla="*/ 228 w 4037"/>
                  <a:gd name="T5" fmla="*/ 1271 h 2709"/>
                  <a:gd name="T6" fmla="*/ 0 w 4037"/>
                  <a:gd name="T7" fmla="*/ 1882 h 2709"/>
                  <a:gd name="T8" fmla="*/ 402 w 4037"/>
                  <a:gd name="T9" fmla="*/ 1993 h 2709"/>
                  <a:gd name="T10" fmla="*/ 518 w 4037"/>
                  <a:gd name="T11" fmla="*/ 1743 h 2709"/>
                  <a:gd name="T12" fmla="*/ 3009 w 4037"/>
                  <a:gd name="T13" fmla="*/ 2356 h 2709"/>
                  <a:gd name="T14" fmla="*/ 2899 w 4037"/>
                  <a:gd name="T15" fmla="*/ 2615 h 2709"/>
                  <a:gd name="T16" fmla="*/ 3345 w 4037"/>
                  <a:gd name="T17" fmla="*/ 2709 h 2709"/>
                  <a:gd name="T18" fmla="*/ 4037 w 4037"/>
                  <a:gd name="T19" fmla="*/ 710 h 2709"/>
                  <a:gd name="T20" fmla="*/ 3659 w 4037"/>
                  <a:gd name="T21" fmla="*/ 598 h 2709"/>
                  <a:gd name="T22" fmla="*/ 1167 w 4037"/>
                  <a:gd name="T23" fmla="*/ 90 h 2709"/>
                  <a:gd name="T24" fmla="*/ 629 w 4037"/>
                  <a:gd name="T25" fmla="*/ 0 h 270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037"/>
                  <a:gd name="T40" fmla="*/ 0 h 2709"/>
                  <a:gd name="T41" fmla="*/ 4037 w 4037"/>
                  <a:gd name="T42" fmla="*/ 2709 h 270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037" h="2709">
                    <a:moveTo>
                      <a:pt x="629" y="0"/>
                    </a:moveTo>
                    <a:lnTo>
                      <a:pt x="205" y="1130"/>
                    </a:lnTo>
                    <a:lnTo>
                      <a:pt x="228" y="1271"/>
                    </a:lnTo>
                    <a:lnTo>
                      <a:pt x="0" y="1882"/>
                    </a:lnTo>
                    <a:lnTo>
                      <a:pt x="402" y="1993"/>
                    </a:lnTo>
                    <a:lnTo>
                      <a:pt x="518" y="1743"/>
                    </a:lnTo>
                    <a:lnTo>
                      <a:pt x="3009" y="2356"/>
                    </a:lnTo>
                    <a:lnTo>
                      <a:pt x="2899" y="2615"/>
                    </a:lnTo>
                    <a:lnTo>
                      <a:pt x="3345" y="2709"/>
                    </a:lnTo>
                    <a:lnTo>
                      <a:pt x="4037" y="710"/>
                    </a:lnTo>
                    <a:lnTo>
                      <a:pt x="3659" y="598"/>
                    </a:lnTo>
                    <a:lnTo>
                      <a:pt x="1167" y="90"/>
                    </a:lnTo>
                    <a:lnTo>
                      <a:pt x="62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2" name="Line 194"/>
              <p:cNvSpPr>
                <a:spLocks noChangeShapeType="1"/>
              </p:cNvSpPr>
              <p:nvPr/>
            </p:nvSpPr>
            <p:spPr bwMode="auto">
              <a:xfrm>
                <a:off x="4735" y="1960"/>
                <a:ext cx="4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3" name="Line 195"/>
              <p:cNvSpPr>
                <a:spLocks noChangeShapeType="1"/>
              </p:cNvSpPr>
              <p:nvPr/>
            </p:nvSpPr>
            <p:spPr bwMode="auto">
              <a:xfrm>
                <a:off x="5028" y="2015"/>
                <a:ext cx="4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4" name="Freeform 196"/>
              <p:cNvSpPr>
                <a:spLocks/>
              </p:cNvSpPr>
              <p:nvPr/>
            </p:nvSpPr>
            <p:spPr bwMode="auto">
              <a:xfrm>
                <a:off x="4747" y="1838"/>
                <a:ext cx="93" cy="93"/>
              </a:xfrm>
              <a:custGeom>
                <a:avLst/>
                <a:gdLst>
                  <a:gd name="T0" fmla="*/ 931 w 931"/>
                  <a:gd name="T1" fmla="*/ 58 h 1202"/>
                  <a:gd name="T2" fmla="*/ 443 w 931"/>
                  <a:gd name="T3" fmla="*/ 0 h 1202"/>
                  <a:gd name="T4" fmla="*/ 43 w 931"/>
                  <a:gd name="T5" fmla="*/ 1086 h 1202"/>
                  <a:gd name="T6" fmla="*/ 0 w 931"/>
                  <a:gd name="T7" fmla="*/ 1077 h 1202"/>
                  <a:gd name="T8" fmla="*/ 23 w 931"/>
                  <a:gd name="T9" fmla="*/ 1202 h 1202"/>
                  <a:gd name="T10" fmla="*/ 59 w 931"/>
                  <a:gd name="T11" fmla="*/ 1202 h 1202"/>
                  <a:gd name="T12" fmla="*/ 488 w 931"/>
                  <a:gd name="T13" fmla="*/ 52 h 1202"/>
                  <a:gd name="T14" fmla="*/ 918 w 931"/>
                  <a:gd name="T15" fmla="*/ 118 h 1202"/>
                  <a:gd name="T16" fmla="*/ 931 w 931"/>
                  <a:gd name="T17" fmla="*/ 58 h 120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31"/>
                  <a:gd name="T28" fmla="*/ 0 h 1202"/>
                  <a:gd name="T29" fmla="*/ 931 w 931"/>
                  <a:gd name="T30" fmla="*/ 1202 h 120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31" h="1202">
                    <a:moveTo>
                      <a:pt x="931" y="58"/>
                    </a:moveTo>
                    <a:lnTo>
                      <a:pt x="443" y="0"/>
                    </a:lnTo>
                    <a:lnTo>
                      <a:pt x="43" y="1086"/>
                    </a:lnTo>
                    <a:lnTo>
                      <a:pt x="0" y="1077"/>
                    </a:lnTo>
                    <a:lnTo>
                      <a:pt x="23" y="1202"/>
                    </a:lnTo>
                    <a:lnTo>
                      <a:pt x="59" y="1202"/>
                    </a:lnTo>
                    <a:lnTo>
                      <a:pt x="488" y="52"/>
                    </a:lnTo>
                    <a:lnTo>
                      <a:pt x="918" y="118"/>
                    </a:lnTo>
                    <a:lnTo>
                      <a:pt x="931" y="58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5" name="Freeform 197"/>
              <p:cNvSpPr>
                <a:spLocks/>
              </p:cNvSpPr>
              <p:nvPr/>
            </p:nvSpPr>
            <p:spPr bwMode="auto">
              <a:xfrm>
                <a:off x="4747" y="1838"/>
                <a:ext cx="93" cy="93"/>
              </a:xfrm>
              <a:custGeom>
                <a:avLst/>
                <a:gdLst>
                  <a:gd name="T0" fmla="*/ 931 w 931"/>
                  <a:gd name="T1" fmla="*/ 58 h 1202"/>
                  <a:gd name="T2" fmla="*/ 443 w 931"/>
                  <a:gd name="T3" fmla="*/ 0 h 1202"/>
                  <a:gd name="T4" fmla="*/ 43 w 931"/>
                  <a:gd name="T5" fmla="*/ 1086 h 1202"/>
                  <a:gd name="T6" fmla="*/ 0 w 931"/>
                  <a:gd name="T7" fmla="*/ 1077 h 1202"/>
                  <a:gd name="T8" fmla="*/ 23 w 931"/>
                  <a:gd name="T9" fmla="*/ 1202 h 1202"/>
                  <a:gd name="T10" fmla="*/ 59 w 931"/>
                  <a:gd name="T11" fmla="*/ 1202 h 1202"/>
                  <a:gd name="T12" fmla="*/ 488 w 931"/>
                  <a:gd name="T13" fmla="*/ 52 h 1202"/>
                  <a:gd name="T14" fmla="*/ 918 w 931"/>
                  <a:gd name="T15" fmla="*/ 118 h 1202"/>
                  <a:gd name="T16" fmla="*/ 931 w 931"/>
                  <a:gd name="T17" fmla="*/ 58 h 120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31"/>
                  <a:gd name="T28" fmla="*/ 0 h 1202"/>
                  <a:gd name="T29" fmla="*/ 931 w 931"/>
                  <a:gd name="T30" fmla="*/ 1202 h 120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31" h="1202">
                    <a:moveTo>
                      <a:pt x="931" y="58"/>
                    </a:moveTo>
                    <a:lnTo>
                      <a:pt x="443" y="0"/>
                    </a:lnTo>
                    <a:lnTo>
                      <a:pt x="43" y="1086"/>
                    </a:lnTo>
                    <a:lnTo>
                      <a:pt x="0" y="1077"/>
                    </a:lnTo>
                    <a:lnTo>
                      <a:pt x="23" y="1202"/>
                    </a:lnTo>
                    <a:lnTo>
                      <a:pt x="59" y="1202"/>
                    </a:lnTo>
                    <a:lnTo>
                      <a:pt x="488" y="52"/>
                    </a:lnTo>
                    <a:lnTo>
                      <a:pt x="918" y="118"/>
                    </a:lnTo>
                    <a:lnTo>
                      <a:pt x="931" y="5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6" name="Line 198"/>
              <p:cNvSpPr>
                <a:spLocks noChangeShapeType="1"/>
              </p:cNvSpPr>
              <p:nvPr/>
            </p:nvSpPr>
            <p:spPr bwMode="auto">
              <a:xfrm>
                <a:off x="4751" y="1921"/>
                <a:ext cx="1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7" name="Freeform 199"/>
              <p:cNvSpPr>
                <a:spLocks/>
              </p:cNvSpPr>
              <p:nvPr/>
            </p:nvSpPr>
            <p:spPr bwMode="auto">
              <a:xfrm>
                <a:off x="5084" y="1880"/>
                <a:ext cx="47" cy="99"/>
              </a:xfrm>
              <a:custGeom>
                <a:avLst/>
                <a:gdLst>
                  <a:gd name="T0" fmla="*/ 37 w 466"/>
                  <a:gd name="T1" fmla="*/ 24 h 1284"/>
                  <a:gd name="T2" fmla="*/ 102 w 466"/>
                  <a:gd name="T3" fmla="*/ 46 h 1284"/>
                  <a:gd name="T4" fmla="*/ 168 w 466"/>
                  <a:gd name="T5" fmla="*/ 60 h 1284"/>
                  <a:gd name="T6" fmla="*/ 227 w 466"/>
                  <a:gd name="T7" fmla="*/ 75 h 1284"/>
                  <a:gd name="T8" fmla="*/ 283 w 466"/>
                  <a:gd name="T9" fmla="*/ 97 h 1284"/>
                  <a:gd name="T10" fmla="*/ 342 w 466"/>
                  <a:gd name="T11" fmla="*/ 112 h 1284"/>
                  <a:gd name="T12" fmla="*/ 409 w 466"/>
                  <a:gd name="T13" fmla="*/ 134 h 1284"/>
                  <a:gd name="T14" fmla="*/ 393 w 466"/>
                  <a:gd name="T15" fmla="*/ 178 h 1284"/>
                  <a:gd name="T16" fmla="*/ 372 w 466"/>
                  <a:gd name="T17" fmla="*/ 222 h 1284"/>
                  <a:gd name="T18" fmla="*/ 350 w 466"/>
                  <a:gd name="T19" fmla="*/ 273 h 1284"/>
                  <a:gd name="T20" fmla="*/ 337 w 466"/>
                  <a:gd name="T21" fmla="*/ 319 h 1284"/>
                  <a:gd name="T22" fmla="*/ 314 w 466"/>
                  <a:gd name="T23" fmla="*/ 398 h 1284"/>
                  <a:gd name="T24" fmla="*/ 292 w 466"/>
                  <a:gd name="T25" fmla="*/ 436 h 1284"/>
                  <a:gd name="T26" fmla="*/ 278 w 466"/>
                  <a:gd name="T27" fmla="*/ 495 h 1284"/>
                  <a:gd name="T28" fmla="*/ 255 w 466"/>
                  <a:gd name="T29" fmla="*/ 541 h 1284"/>
                  <a:gd name="T30" fmla="*/ 233 w 466"/>
                  <a:gd name="T31" fmla="*/ 600 h 1284"/>
                  <a:gd name="T32" fmla="*/ 219 w 466"/>
                  <a:gd name="T33" fmla="*/ 642 h 1284"/>
                  <a:gd name="T34" fmla="*/ 196 w 466"/>
                  <a:gd name="T35" fmla="*/ 717 h 1284"/>
                  <a:gd name="T36" fmla="*/ 174 w 466"/>
                  <a:gd name="T37" fmla="*/ 768 h 1284"/>
                  <a:gd name="T38" fmla="*/ 160 w 466"/>
                  <a:gd name="T39" fmla="*/ 813 h 1284"/>
                  <a:gd name="T40" fmla="*/ 137 w 466"/>
                  <a:gd name="T41" fmla="*/ 873 h 1284"/>
                  <a:gd name="T42" fmla="*/ 117 w 466"/>
                  <a:gd name="T43" fmla="*/ 915 h 1284"/>
                  <a:gd name="T44" fmla="*/ 102 w 466"/>
                  <a:gd name="T45" fmla="*/ 968 h 1284"/>
                  <a:gd name="T46" fmla="*/ 87 w 466"/>
                  <a:gd name="T47" fmla="*/ 1012 h 1284"/>
                  <a:gd name="T48" fmla="*/ 65 w 466"/>
                  <a:gd name="T49" fmla="*/ 1056 h 1284"/>
                  <a:gd name="T50" fmla="*/ 50 w 466"/>
                  <a:gd name="T51" fmla="*/ 1116 h 1284"/>
                  <a:gd name="T52" fmla="*/ 28 w 466"/>
                  <a:gd name="T53" fmla="*/ 1159 h 1284"/>
                  <a:gd name="T54" fmla="*/ 15 w 466"/>
                  <a:gd name="T55" fmla="*/ 1210 h 1284"/>
                  <a:gd name="T56" fmla="*/ 28 w 466"/>
                  <a:gd name="T57" fmla="*/ 1278 h 1284"/>
                  <a:gd name="T58" fmla="*/ 81 w 466"/>
                  <a:gd name="T59" fmla="*/ 1278 h 1284"/>
                  <a:gd name="T60" fmla="*/ 95 w 466"/>
                  <a:gd name="T61" fmla="*/ 1227 h 1284"/>
                  <a:gd name="T62" fmla="*/ 109 w 466"/>
                  <a:gd name="T63" fmla="*/ 1168 h 1284"/>
                  <a:gd name="T64" fmla="*/ 132 w 466"/>
                  <a:gd name="T65" fmla="*/ 1131 h 1284"/>
                  <a:gd name="T66" fmla="*/ 146 w 466"/>
                  <a:gd name="T67" fmla="*/ 1071 h 1284"/>
                  <a:gd name="T68" fmla="*/ 168 w 466"/>
                  <a:gd name="T69" fmla="*/ 1012 h 1284"/>
                  <a:gd name="T70" fmla="*/ 182 w 466"/>
                  <a:gd name="T71" fmla="*/ 952 h 1284"/>
                  <a:gd name="T72" fmla="*/ 204 w 466"/>
                  <a:gd name="T73" fmla="*/ 915 h 1284"/>
                  <a:gd name="T74" fmla="*/ 227 w 466"/>
                  <a:gd name="T75" fmla="*/ 836 h 1284"/>
                  <a:gd name="T76" fmla="*/ 247 w 466"/>
                  <a:gd name="T77" fmla="*/ 776 h 1284"/>
                  <a:gd name="T78" fmla="*/ 263 w 466"/>
                  <a:gd name="T79" fmla="*/ 717 h 1284"/>
                  <a:gd name="T80" fmla="*/ 283 w 466"/>
                  <a:gd name="T81" fmla="*/ 680 h 1284"/>
                  <a:gd name="T82" fmla="*/ 300 w 466"/>
                  <a:gd name="T83" fmla="*/ 620 h 1284"/>
                  <a:gd name="T84" fmla="*/ 320 w 466"/>
                  <a:gd name="T85" fmla="*/ 569 h 1284"/>
                  <a:gd name="T86" fmla="*/ 342 w 466"/>
                  <a:gd name="T87" fmla="*/ 489 h 1284"/>
                  <a:gd name="T88" fmla="*/ 365 w 466"/>
                  <a:gd name="T89" fmla="*/ 436 h 1284"/>
                  <a:gd name="T90" fmla="*/ 387 w 466"/>
                  <a:gd name="T91" fmla="*/ 385 h 1284"/>
                  <a:gd name="T92" fmla="*/ 401 w 466"/>
                  <a:gd name="T93" fmla="*/ 333 h 1284"/>
                  <a:gd name="T94" fmla="*/ 424 w 466"/>
                  <a:gd name="T95" fmla="*/ 273 h 1284"/>
                  <a:gd name="T96" fmla="*/ 437 w 466"/>
                  <a:gd name="T97" fmla="*/ 222 h 1284"/>
                  <a:gd name="T98" fmla="*/ 452 w 466"/>
                  <a:gd name="T99" fmla="*/ 178 h 1284"/>
                  <a:gd name="T100" fmla="*/ 466 w 466"/>
                  <a:gd name="T101" fmla="*/ 119 h 1284"/>
                  <a:gd name="T102" fmla="*/ 409 w 466"/>
                  <a:gd name="T103" fmla="*/ 97 h 1284"/>
                  <a:gd name="T104" fmla="*/ 342 w 466"/>
                  <a:gd name="T105" fmla="*/ 75 h 1284"/>
                  <a:gd name="T106" fmla="*/ 283 w 466"/>
                  <a:gd name="T107" fmla="*/ 60 h 1284"/>
                  <a:gd name="T108" fmla="*/ 219 w 466"/>
                  <a:gd name="T109" fmla="*/ 46 h 1284"/>
                  <a:gd name="T110" fmla="*/ 160 w 466"/>
                  <a:gd name="T111" fmla="*/ 24 h 1284"/>
                  <a:gd name="T112" fmla="*/ 95 w 466"/>
                  <a:gd name="T113" fmla="*/ 0 h 128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66"/>
                  <a:gd name="T172" fmla="*/ 0 h 1284"/>
                  <a:gd name="T173" fmla="*/ 466 w 466"/>
                  <a:gd name="T174" fmla="*/ 1284 h 128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66" h="1284">
                    <a:moveTo>
                      <a:pt x="59" y="0"/>
                    </a:moveTo>
                    <a:lnTo>
                      <a:pt x="50" y="0"/>
                    </a:lnTo>
                    <a:lnTo>
                      <a:pt x="50" y="24"/>
                    </a:lnTo>
                    <a:lnTo>
                      <a:pt x="37" y="24"/>
                    </a:lnTo>
                    <a:lnTo>
                      <a:pt x="37" y="38"/>
                    </a:lnTo>
                    <a:lnTo>
                      <a:pt x="65" y="38"/>
                    </a:lnTo>
                    <a:lnTo>
                      <a:pt x="65" y="46"/>
                    </a:lnTo>
                    <a:lnTo>
                      <a:pt x="102" y="46"/>
                    </a:lnTo>
                    <a:lnTo>
                      <a:pt x="102" y="52"/>
                    </a:lnTo>
                    <a:lnTo>
                      <a:pt x="132" y="52"/>
                    </a:lnTo>
                    <a:lnTo>
                      <a:pt x="132" y="60"/>
                    </a:lnTo>
                    <a:lnTo>
                      <a:pt x="168" y="60"/>
                    </a:lnTo>
                    <a:lnTo>
                      <a:pt x="168" y="66"/>
                    </a:lnTo>
                    <a:lnTo>
                      <a:pt x="196" y="66"/>
                    </a:lnTo>
                    <a:lnTo>
                      <a:pt x="196" y="75"/>
                    </a:lnTo>
                    <a:lnTo>
                      <a:pt x="227" y="75"/>
                    </a:lnTo>
                    <a:lnTo>
                      <a:pt x="227" y="83"/>
                    </a:lnTo>
                    <a:lnTo>
                      <a:pt x="255" y="83"/>
                    </a:lnTo>
                    <a:lnTo>
                      <a:pt x="255" y="97"/>
                    </a:lnTo>
                    <a:lnTo>
                      <a:pt x="283" y="97"/>
                    </a:lnTo>
                    <a:lnTo>
                      <a:pt x="283" y="103"/>
                    </a:lnTo>
                    <a:lnTo>
                      <a:pt x="320" y="103"/>
                    </a:lnTo>
                    <a:lnTo>
                      <a:pt x="320" y="112"/>
                    </a:lnTo>
                    <a:lnTo>
                      <a:pt x="342" y="112"/>
                    </a:lnTo>
                    <a:lnTo>
                      <a:pt x="342" y="119"/>
                    </a:lnTo>
                    <a:lnTo>
                      <a:pt x="387" y="119"/>
                    </a:lnTo>
                    <a:lnTo>
                      <a:pt x="387" y="134"/>
                    </a:lnTo>
                    <a:lnTo>
                      <a:pt x="409" y="134"/>
                    </a:lnTo>
                    <a:lnTo>
                      <a:pt x="409" y="149"/>
                    </a:lnTo>
                    <a:lnTo>
                      <a:pt x="401" y="149"/>
                    </a:lnTo>
                    <a:lnTo>
                      <a:pt x="401" y="178"/>
                    </a:lnTo>
                    <a:lnTo>
                      <a:pt x="393" y="178"/>
                    </a:lnTo>
                    <a:lnTo>
                      <a:pt x="393" y="200"/>
                    </a:lnTo>
                    <a:lnTo>
                      <a:pt x="387" y="200"/>
                    </a:lnTo>
                    <a:lnTo>
                      <a:pt x="387" y="222"/>
                    </a:lnTo>
                    <a:lnTo>
                      <a:pt x="372" y="222"/>
                    </a:lnTo>
                    <a:lnTo>
                      <a:pt x="372" y="251"/>
                    </a:lnTo>
                    <a:lnTo>
                      <a:pt x="365" y="251"/>
                    </a:lnTo>
                    <a:lnTo>
                      <a:pt x="365" y="273"/>
                    </a:lnTo>
                    <a:lnTo>
                      <a:pt x="350" y="273"/>
                    </a:lnTo>
                    <a:lnTo>
                      <a:pt x="350" y="297"/>
                    </a:lnTo>
                    <a:lnTo>
                      <a:pt x="342" y="297"/>
                    </a:lnTo>
                    <a:lnTo>
                      <a:pt x="342" y="319"/>
                    </a:lnTo>
                    <a:lnTo>
                      <a:pt x="337" y="319"/>
                    </a:lnTo>
                    <a:lnTo>
                      <a:pt x="337" y="370"/>
                    </a:lnTo>
                    <a:lnTo>
                      <a:pt x="320" y="370"/>
                    </a:lnTo>
                    <a:lnTo>
                      <a:pt x="320" y="398"/>
                    </a:lnTo>
                    <a:lnTo>
                      <a:pt x="314" y="398"/>
                    </a:lnTo>
                    <a:lnTo>
                      <a:pt x="314" y="421"/>
                    </a:lnTo>
                    <a:lnTo>
                      <a:pt x="300" y="421"/>
                    </a:lnTo>
                    <a:lnTo>
                      <a:pt x="300" y="436"/>
                    </a:lnTo>
                    <a:lnTo>
                      <a:pt x="292" y="436"/>
                    </a:lnTo>
                    <a:lnTo>
                      <a:pt x="292" y="473"/>
                    </a:lnTo>
                    <a:lnTo>
                      <a:pt x="283" y="473"/>
                    </a:lnTo>
                    <a:lnTo>
                      <a:pt x="283" y="495"/>
                    </a:lnTo>
                    <a:lnTo>
                      <a:pt x="278" y="495"/>
                    </a:lnTo>
                    <a:lnTo>
                      <a:pt x="278" y="517"/>
                    </a:lnTo>
                    <a:lnTo>
                      <a:pt x="263" y="517"/>
                    </a:lnTo>
                    <a:lnTo>
                      <a:pt x="263" y="541"/>
                    </a:lnTo>
                    <a:lnTo>
                      <a:pt x="255" y="541"/>
                    </a:lnTo>
                    <a:lnTo>
                      <a:pt x="255" y="569"/>
                    </a:lnTo>
                    <a:lnTo>
                      <a:pt x="247" y="569"/>
                    </a:lnTo>
                    <a:lnTo>
                      <a:pt x="247" y="600"/>
                    </a:lnTo>
                    <a:lnTo>
                      <a:pt x="233" y="600"/>
                    </a:lnTo>
                    <a:lnTo>
                      <a:pt x="233" y="614"/>
                    </a:lnTo>
                    <a:lnTo>
                      <a:pt x="227" y="614"/>
                    </a:lnTo>
                    <a:lnTo>
                      <a:pt x="227" y="642"/>
                    </a:lnTo>
                    <a:lnTo>
                      <a:pt x="219" y="642"/>
                    </a:lnTo>
                    <a:lnTo>
                      <a:pt x="219" y="693"/>
                    </a:lnTo>
                    <a:lnTo>
                      <a:pt x="204" y="693"/>
                    </a:lnTo>
                    <a:lnTo>
                      <a:pt x="204" y="717"/>
                    </a:lnTo>
                    <a:lnTo>
                      <a:pt x="196" y="717"/>
                    </a:lnTo>
                    <a:lnTo>
                      <a:pt x="196" y="739"/>
                    </a:lnTo>
                    <a:lnTo>
                      <a:pt x="182" y="739"/>
                    </a:lnTo>
                    <a:lnTo>
                      <a:pt x="182" y="768"/>
                    </a:lnTo>
                    <a:lnTo>
                      <a:pt x="174" y="768"/>
                    </a:lnTo>
                    <a:lnTo>
                      <a:pt x="174" y="790"/>
                    </a:lnTo>
                    <a:lnTo>
                      <a:pt x="168" y="790"/>
                    </a:lnTo>
                    <a:lnTo>
                      <a:pt x="168" y="813"/>
                    </a:lnTo>
                    <a:lnTo>
                      <a:pt x="160" y="813"/>
                    </a:lnTo>
                    <a:lnTo>
                      <a:pt x="160" y="842"/>
                    </a:lnTo>
                    <a:lnTo>
                      <a:pt x="146" y="842"/>
                    </a:lnTo>
                    <a:lnTo>
                      <a:pt x="146" y="873"/>
                    </a:lnTo>
                    <a:lnTo>
                      <a:pt x="137" y="873"/>
                    </a:lnTo>
                    <a:lnTo>
                      <a:pt x="137" y="886"/>
                    </a:lnTo>
                    <a:lnTo>
                      <a:pt x="132" y="886"/>
                    </a:lnTo>
                    <a:lnTo>
                      <a:pt x="132" y="915"/>
                    </a:lnTo>
                    <a:lnTo>
                      <a:pt x="117" y="915"/>
                    </a:lnTo>
                    <a:lnTo>
                      <a:pt x="117" y="937"/>
                    </a:lnTo>
                    <a:lnTo>
                      <a:pt x="109" y="937"/>
                    </a:lnTo>
                    <a:lnTo>
                      <a:pt x="109" y="968"/>
                    </a:lnTo>
                    <a:lnTo>
                      <a:pt x="102" y="968"/>
                    </a:lnTo>
                    <a:lnTo>
                      <a:pt x="102" y="989"/>
                    </a:lnTo>
                    <a:lnTo>
                      <a:pt x="95" y="989"/>
                    </a:lnTo>
                    <a:lnTo>
                      <a:pt x="95" y="1012"/>
                    </a:lnTo>
                    <a:lnTo>
                      <a:pt x="87" y="1012"/>
                    </a:lnTo>
                    <a:lnTo>
                      <a:pt x="87" y="1042"/>
                    </a:lnTo>
                    <a:lnTo>
                      <a:pt x="81" y="1042"/>
                    </a:lnTo>
                    <a:lnTo>
                      <a:pt x="81" y="1056"/>
                    </a:lnTo>
                    <a:lnTo>
                      <a:pt x="65" y="1056"/>
                    </a:lnTo>
                    <a:lnTo>
                      <a:pt x="65" y="1085"/>
                    </a:lnTo>
                    <a:lnTo>
                      <a:pt x="59" y="1085"/>
                    </a:lnTo>
                    <a:lnTo>
                      <a:pt x="59" y="1116"/>
                    </a:lnTo>
                    <a:lnTo>
                      <a:pt x="50" y="1116"/>
                    </a:lnTo>
                    <a:lnTo>
                      <a:pt x="50" y="1145"/>
                    </a:lnTo>
                    <a:lnTo>
                      <a:pt x="37" y="1145"/>
                    </a:lnTo>
                    <a:lnTo>
                      <a:pt x="37" y="1159"/>
                    </a:lnTo>
                    <a:lnTo>
                      <a:pt x="28" y="1159"/>
                    </a:lnTo>
                    <a:lnTo>
                      <a:pt x="28" y="1190"/>
                    </a:lnTo>
                    <a:lnTo>
                      <a:pt x="22" y="1190"/>
                    </a:lnTo>
                    <a:lnTo>
                      <a:pt x="22" y="1210"/>
                    </a:lnTo>
                    <a:lnTo>
                      <a:pt x="15" y="1210"/>
                    </a:lnTo>
                    <a:lnTo>
                      <a:pt x="15" y="1233"/>
                    </a:lnTo>
                    <a:lnTo>
                      <a:pt x="0" y="1233"/>
                    </a:lnTo>
                    <a:lnTo>
                      <a:pt x="0" y="1278"/>
                    </a:lnTo>
                    <a:lnTo>
                      <a:pt x="28" y="1278"/>
                    </a:lnTo>
                    <a:lnTo>
                      <a:pt x="28" y="1284"/>
                    </a:lnTo>
                    <a:lnTo>
                      <a:pt x="65" y="1284"/>
                    </a:lnTo>
                    <a:lnTo>
                      <a:pt x="65" y="1278"/>
                    </a:lnTo>
                    <a:lnTo>
                      <a:pt x="81" y="1278"/>
                    </a:lnTo>
                    <a:lnTo>
                      <a:pt x="81" y="1247"/>
                    </a:lnTo>
                    <a:lnTo>
                      <a:pt x="87" y="1247"/>
                    </a:lnTo>
                    <a:lnTo>
                      <a:pt x="87" y="1227"/>
                    </a:lnTo>
                    <a:lnTo>
                      <a:pt x="95" y="1227"/>
                    </a:lnTo>
                    <a:lnTo>
                      <a:pt x="95" y="1196"/>
                    </a:lnTo>
                    <a:lnTo>
                      <a:pt x="102" y="1196"/>
                    </a:lnTo>
                    <a:lnTo>
                      <a:pt x="102" y="1168"/>
                    </a:lnTo>
                    <a:lnTo>
                      <a:pt x="109" y="1168"/>
                    </a:lnTo>
                    <a:lnTo>
                      <a:pt x="109" y="1153"/>
                    </a:lnTo>
                    <a:lnTo>
                      <a:pt x="117" y="1153"/>
                    </a:lnTo>
                    <a:lnTo>
                      <a:pt x="117" y="1131"/>
                    </a:lnTo>
                    <a:lnTo>
                      <a:pt x="132" y="1131"/>
                    </a:lnTo>
                    <a:lnTo>
                      <a:pt x="132" y="1093"/>
                    </a:lnTo>
                    <a:lnTo>
                      <a:pt x="137" y="1093"/>
                    </a:lnTo>
                    <a:lnTo>
                      <a:pt x="137" y="1071"/>
                    </a:lnTo>
                    <a:lnTo>
                      <a:pt x="146" y="1071"/>
                    </a:lnTo>
                    <a:lnTo>
                      <a:pt x="146" y="1042"/>
                    </a:lnTo>
                    <a:lnTo>
                      <a:pt x="160" y="1042"/>
                    </a:lnTo>
                    <a:lnTo>
                      <a:pt x="160" y="1012"/>
                    </a:lnTo>
                    <a:lnTo>
                      <a:pt x="168" y="1012"/>
                    </a:lnTo>
                    <a:lnTo>
                      <a:pt x="168" y="989"/>
                    </a:lnTo>
                    <a:lnTo>
                      <a:pt x="174" y="989"/>
                    </a:lnTo>
                    <a:lnTo>
                      <a:pt x="174" y="952"/>
                    </a:lnTo>
                    <a:lnTo>
                      <a:pt x="182" y="952"/>
                    </a:lnTo>
                    <a:lnTo>
                      <a:pt x="182" y="932"/>
                    </a:lnTo>
                    <a:lnTo>
                      <a:pt x="196" y="932"/>
                    </a:lnTo>
                    <a:lnTo>
                      <a:pt x="196" y="915"/>
                    </a:lnTo>
                    <a:lnTo>
                      <a:pt x="204" y="915"/>
                    </a:lnTo>
                    <a:lnTo>
                      <a:pt x="204" y="886"/>
                    </a:lnTo>
                    <a:lnTo>
                      <a:pt x="219" y="886"/>
                    </a:lnTo>
                    <a:lnTo>
                      <a:pt x="219" y="836"/>
                    </a:lnTo>
                    <a:lnTo>
                      <a:pt x="227" y="836"/>
                    </a:lnTo>
                    <a:lnTo>
                      <a:pt x="227" y="805"/>
                    </a:lnTo>
                    <a:lnTo>
                      <a:pt x="233" y="805"/>
                    </a:lnTo>
                    <a:lnTo>
                      <a:pt x="233" y="776"/>
                    </a:lnTo>
                    <a:lnTo>
                      <a:pt x="247" y="776"/>
                    </a:lnTo>
                    <a:lnTo>
                      <a:pt x="247" y="753"/>
                    </a:lnTo>
                    <a:lnTo>
                      <a:pt x="255" y="753"/>
                    </a:lnTo>
                    <a:lnTo>
                      <a:pt x="255" y="717"/>
                    </a:lnTo>
                    <a:lnTo>
                      <a:pt x="263" y="717"/>
                    </a:lnTo>
                    <a:lnTo>
                      <a:pt x="263" y="693"/>
                    </a:lnTo>
                    <a:lnTo>
                      <a:pt x="278" y="693"/>
                    </a:lnTo>
                    <a:lnTo>
                      <a:pt x="278" y="680"/>
                    </a:lnTo>
                    <a:lnTo>
                      <a:pt x="283" y="680"/>
                    </a:lnTo>
                    <a:lnTo>
                      <a:pt x="283" y="651"/>
                    </a:lnTo>
                    <a:lnTo>
                      <a:pt x="292" y="651"/>
                    </a:lnTo>
                    <a:lnTo>
                      <a:pt x="292" y="620"/>
                    </a:lnTo>
                    <a:lnTo>
                      <a:pt x="300" y="620"/>
                    </a:lnTo>
                    <a:lnTo>
                      <a:pt x="300" y="600"/>
                    </a:lnTo>
                    <a:lnTo>
                      <a:pt x="314" y="600"/>
                    </a:lnTo>
                    <a:lnTo>
                      <a:pt x="314" y="569"/>
                    </a:lnTo>
                    <a:lnTo>
                      <a:pt x="320" y="569"/>
                    </a:lnTo>
                    <a:lnTo>
                      <a:pt x="320" y="541"/>
                    </a:lnTo>
                    <a:lnTo>
                      <a:pt x="337" y="541"/>
                    </a:lnTo>
                    <a:lnTo>
                      <a:pt x="337" y="489"/>
                    </a:lnTo>
                    <a:lnTo>
                      <a:pt x="342" y="489"/>
                    </a:lnTo>
                    <a:lnTo>
                      <a:pt x="342" y="458"/>
                    </a:lnTo>
                    <a:lnTo>
                      <a:pt x="350" y="458"/>
                    </a:lnTo>
                    <a:lnTo>
                      <a:pt x="350" y="436"/>
                    </a:lnTo>
                    <a:lnTo>
                      <a:pt x="365" y="436"/>
                    </a:lnTo>
                    <a:lnTo>
                      <a:pt x="365" y="415"/>
                    </a:lnTo>
                    <a:lnTo>
                      <a:pt x="372" y="415"/>
                    </a:lnTo>
                    <a:lnTo>
                      <a:pt x="372" y="385"/>
                    </a:lnTo>
                    <a:lnTo>
                      <a:pt x="387" y="385"/>
                    </a:lnTo>
                    <a:lnTo>
                      <a:pt x="387" y="356"/>
                    </a:lnTo>
                    <a:lnTo>
                      <a:pt x="393" y="356"/>
                    </a:lnTo>
                    <a:lnTo>
                      <a:pt x="393" y="333"/>
                    </a:lnTo>
                    <a:lnTo>
                      <a:pt x="401" y="333"/>
                    </a:lnTo>
                    <a:lnTo>
                      <a:pt x="401" y="304"/>
                    </a:lnTo>
                    <a:lnTo>
                      <a:pt x="409" y="304"/>
                    </a:lnTo>
                    <a:lnTo>
                      <a:pt x="409" y="273"/>
                    </a:lnTo>
                    <a:lnTo>
                      <a:pt x="424" y="273"/>
                    </a:lnTo>
                    <a:lnTo>
                      <a:pt x="424" y="251"/>
                    </a:lnTo>
                    <a:lnTo>
                      <a:pt x="429" y="251"/>
                    </a:lnTo>
                    <a:lnTo>
                      <a:pt x="429" y="222"/>
                    </a:lnTo>
                    <a:lnTo>
                      <a:pt x="437" y="222"/>
                    </a:lnTo>
                    <a:lnTo>
                      <a:pt x="437" y="200"/>
                    </a:lnTo>
                    <a:lnTo>
                      <a:pt x="446" y="200"/>
                    </a:lnTo>
                    <a:lnTo>
                      <a:pt x="446" y="178"/>
                    </a:lnTo>
                    <a:lnTo>
                      <a:pt x="452" y="178"/>
                    </a:lnTo>
                    <a:lnTo>
                      <a:pt x="452" y="149"/>
                    </a:lnTo>
                    <a:lnTo>
                      <a:pt x="459" y="149"/>
                    </a:lnTo>
                    <a:lnTo>
                      <a:pt x="459" y="119"/>
                    </a:lnTo>
                    <a:lnTo>
                      <a:pt x="466" y="119"/>
                    </a:lnTo>
                    <a:lnTo>
                      <a:pt x="466" y="103"/>
                    </a:lnTo>
                    <a:lnTo>
                      <a:pt x="437" y="103"/>
                    </a:lnTo>
                    <a:lnTo>
                      <a:pt x="437" y="97"/>
                    </a:lnTo>
                    <a:lnTo>
                      <a:pt x="409" y="97"/>
                    </a:lnTo>
                    <a:lnTo>
                      <a:pt x="409" y="83"/>
                    </a:lnTo>
                    <a:lnTo>
                      <a:pt x="372" y="83"/>
                    </a:lnTo>
                    <a:lnTo>
                      <a:pt x="372" y="75"/>
                    </a:lnTo>
                    <a:lnTo>
                      <a:pt x="342" y="75"/>
                    </a:lnTo>
                    <a:lnTo>
                      <a:pt x="342" y="66"/>
                    </a:lnTo>
                    <a:lnTo>
                      <a:pt x="314" y="66"/>
                    </a:lnTo>
                    <a:lnTo>
                      <a:pt x="314" y="60"/>
                    </a:lnTo>
                    <a:lnTo>
                      <a:pt x="283" y="60"/>
                    </a:lnTo>
                    <a:lnTo>
                      <a:pt x="283" y="52"/>
                    </a:lnTo>
                    <a:lnTo>
                      <a:pt x="247" y="52"/>
                    </a:lnTo>
                    <a:lnTo>
                      <a:pt x="247" y="46"/>
                    </a:lnTo>
                    <a:lnTo>
                      <a:pt x="219" y="46"/>
                    </a:lnTo>
                    <a:lnTo>
                      <a:pt x="219" y="38"/>
                    </a:lnTo>
                    <a:lnTo>
                      <a:pt x="182" y="38"/>
                    </a:lnTo>
                    <a:lnTo>
                      <a:pt x="182" y="24"/>
                    </a:lnTo>
                    <a:lnTo>
                      <a:pt x="160" y="24"/>
                    </a:lnTo>
                    <a:lnTo>
                      <a:pt x="160" y="15"/>
                    </a:lnTo>
                    <a:lnTo>
                      <a:pt x="117" y="15"/>
                    </a:lnTo>
                    <a:lnTo>
                      <a:pt x="117" y="0"/>
                    </a:lnTo>
                    <a:lnTo>
                      <a:pt x="95" y="0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8" name="Freeform 200"/>
              <p:cNvSpPr>
                <a:spLocks/>
              </p:cNvSpPr>
              <p:nvPr/>
            </p:nvSpPr>
            <p:spPr bwMode="auto">
              <a:xfrm>
                <a:off x="5084" y="1879"/>
                <a:ext cx="47" cy="100"/>
              </a:xfrm>
              <a:custGeom>
                <a:avLst/>
                <a:gdLst>
                  <a:gd name="T0" fmla="*/ 0 w 466"/>
                  <a:gd name="T1" fmla="*/ 1277 h 1297"/>
                  <a:gd name="T2" fmla="*/ 409 w 466"/>
                  <a:gd name="T3" fmla="*/ 147 h 1297"/>
                  <a:gd name="T4" fmla="*/ 37 w 466"/>
                  <a:gd name="T5" fmla="*/ 37 h 1297"/>
                  <a:gd name="T6" fmla="*/ 59 w 466"/>
                  <a:gd name="T7" fmla="*/ 0 h 1297"/>
                  <a:gd name="T8" fmla="*/ 466 w 466"/>
                  <a:gd name="T9" fmla="*/ 116 h 1297"/>
                  <a:gd name="T10" fmla="*/ 65 w 466"/>
                  <a:gd name="T11" fmla="*/ 1297 h 1297"/>
                  <a:gd name="T12" fmla="*/ 0 w 466"/>
                  <a:gd name="T13" fmla="*/ 1277 h 12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66"/>
                  <a:gd name="T22" fmla="*/ 0 h 1297"/>
                  <a:gd name="T23" fmla="*/ 466 w 466"/>
                  <a:gd name="T24" fmla="*/ 1297 h 129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66" h="1297">
                    <a:moveTo>
                      <a:pt x="0" y="1277"/>
                    </a:moveTo>
                    <a:lnTo>
                      <a:pt x="409" y="147"/>
                    </a:lnTo>
                    <a:lnTo>
                      <a:pt x="37" y="37"/>
                    </a:lnTo>
                    <a:lnTo>
                      <a:pt x="59" y="0"/>
                    </a:lnTo>
                    <a:lnTo>
                      <a:pt x="466" y="116"/>
                    </a:lnTo>
                    <a:lnTo>
                      <a:pt x="65" y="1297"/>
                    </a:lnTo>
                    <a:lnTo>
                      <a:pt x="0" y="127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79" name="Freeform 201"/>
              <p:cNvSpPr>
                <a:spLocks/>
              </p:cNvSpPr>
              <p:nvPr/>
            </p:nvSpPr>
            <p:spPr bwMode="auto">
              <a:xfrm>
                <a:off x="5087" y="1881"/>
                <a:ext cx="40" cy="12"/>
              </a:xfrm>
              <a:custGeom>
                <a:avLst/>
                <a:gdLst>
                  <a:gd name="T0" fmla="*/ 31 w 396"/>
                  <a:gd name="T1" fmla="*/ 0 h 148"/>
                  <a:gd name="T2" fmla="*/ 0 w 396"/>
                  <a:gd name="T3" fmla="*/ 88 h 148"/>
                  <a:gd name="T4" fmla="*/ 59 w 396"/>
                  <a:gd name="T5" fmla="*/ 68 h 148"/>
                  <a:gd name="T6" fmla="*/ 373 w 396"/>
                  <a:gd name="T7" fmla="*/ 148 h 148"/>
                  <a:gd name="T8" fmla="*/ 396 w 396"/>
                  <a:gd name="T9" fmla="*/ 97 h 148"/>
                  <a:gd name="T10" fmla="*/ 31 w 396"/>
                  <a:gd name="T11" fmla="*/ 0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96"/>
                  <a:gd name="T19" fmla="*/ 0 h 148"/>
                  <a:gd name="T20" fmla="*/ 396 w 396"/>
                  <a:gd name="T21" fmla="*/ 148 h 1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96" h="148">
                    <a:moveTo>
                      <a:pt x="31" y="0"/>
                    </a:moveTo>
                    <a:lnTo>
                      <a:pt x="0" y="88"/>
                    </a:lnTo>
                    <a:lnTo>
                      <a:pt x="59" y="68"/>
                    </a:lnTo>
                    <a:lnTo>
                      <a:pt x="373" y="148"/>
                    </a:lnTo>
                    <a:lnTo>
                      <a:pt x="396" y="97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0" name="Freeform 202"/>
              <p:cNvSpPr>
                <a:spLocks/>
              </p:cNvSpPr>
              <p:nvPr/>
            </p:nvSpPr>
            <p:spPr bwMode="auto">
              <a:xfrm>
                <a:off x="5087" y="1881"/>
                <a:ext cx="40" cy="12"/>
              </a:xfrm>
              <a:custGeom>
                <a:avLst/>
                <a:gdLst>
                  <a:gd name="T0" fmla="*/ 31 w 396"/>
                  <a:gd name="T1" fmla="*/ 0 h 148"/>
                  <a:gd name="T2" fmla="*/ 0 w 396"/>
                  <a:gd name="T3" fmla="*/ 88 h 148"/>
                  <a:gd name="T4" fmla="*/ 59 w 396"/>
                  <a:gd name="T5" fmla="*/ 68 h 148"/>
                  <a:gd name="T6" fmla="*/ 373 w 396"/>
                  <a:gd name="T7" fmla="*/ 148 h 148"/>
                  <a:gd name="T8" fmla="*/ 396 w 396"/>
                  <a:gd name="T9" fmla="*/ 97 h 148"/>
                  <a:gd name="T10" fmla="*/ 31 w 396"/>
                  <a:gd name="T11" fmla="*/ 0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96"/>
                  <a:gd name="T19" fmla="*/ 0 h 148"/>
                  <a:gd name="T20" fmla="*/ 396 w 396"/>
                  <a:gd name="T21" fmla="*/ 148 h 1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96" h="148">
                    <a:moveTo>
                      <a:pt x="31" y="0"/>
                    </a:moveTo>
                    <a:lnTo>
                      <a:pt x="0" y="88"/>
                    </a:lnTo>
                    <a:lnTo>
                      <a:pt x="59" y="68"/>
                    </a:lnTo>
                    <a:lnTo>
                      <a:pt x="373" y="148"/>
                    </a:lnTo>
                    <a:lnTo>
                      <a:pt x="396" y="97"/>
                    </a:lnTo>
                    <a:lnTo>
                      <a:pt x="3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1" name="Line 203"/>
              <p:cNvSpPr>
                <a:spLocks noChangeShapeType="1"/>
              </p:cNvSpPr>
              <p:nvPr/>
            </p:nvSpPr>
            <p:spPr bwMode="auto">
              <a:xfrm flipH="1" flipV="1">
                <a:off x="5090" y="1881"/>
                <a:ext cx="4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2" name="Freeform 204"/>
              <p:cNvSpPr>
                <a:spLocks/>
              </p:cNvSpPr>
              <p:nvPr/>
            </p:nvSpPr>
            <p:spPr bwMode="auto">
              <a:xfrm>
                <a:off x="5082" y="1976"/>
                <a:ext cx="8" cy="12"/>
              </a:xfrm>
              <a:custGeom>
                <a:avLst/>
                <a:gdLst>
                  <a:gd name="T0" fmla="*/ 28 w 87"/>
                  <a:gd name="T1" fmla="*/ 0 h 156"/>
                  <a:gd name="T2" fmla="*/ 0 w 87"/>
                  <a:gd name="T3" fmla="*/ 134 h 156"/>
                  <a:gd name="T4" fmla="*/ 28 w 87"/>
                  <a:gd name="T5" fmla="*/ 156 h 156"/>
                  <a:gd name="T6" fmla="*/ 87 w 87"/>
                  <a:gd name="T7" fmla="*/ 37 h 156"/>
                  <a:gd name="T8" fmla="*/ 28 w 87"/>
                  <a:gd name="T9" fmla="*/ 0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"/>
                  <a:gd name="T16" fmla="*/ 0 h 156"/>
                  <a:gd name="T17" fmla="*/ 87 w 87"/>
                  <a:gd name="T18" fmla="*/ 156 h 1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" h="156">
                    <a:moveTo>
                      <a:pt x="28" y="0"/>
                    </a:moveTo>
                    <a:lnTo>
                      <a:pt x="0" y="134"/>
                    </a:lnTo>
                    <a:lnTo>
                      <a:pt x="28" y="156"/>
                    </a:lnTo>
                    <a:lnTo>
                      <a:pt x="87" y="37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3" name="Freeform 205"/>
              <p:cNvSpPr>
                <a:spLocks/>
              </p:cNvSpPr>
              <p:nvPr/>
            </p:nvSpPr>
            <p:spPr bwMode="auto">
              <a:xfrm>
                <a:off x="5082" y="1976"/>
                <a:ext cx="8" cy="12"/>
              </a:xfrm>
              <a:custGeom>
                <a:avLst/>
                <a:gdLst>
                  <a:gd name="T0" fmla="*/ 28 w 87"/>
                  <a:gd name="T1" fmla="*/ 0 h 156"/>
                  <a:gd name="T2" fmla="*/ 0 w 87"/>
                  <a:gd name="T3" fmla="*/ 134 h 156"/>
                  <a:gd name="T4" fmla="*/ 28 w 87"/>
                  <a:gd name="T5" fmla="*/ 156 h 156"/>
                  <a:gd name="T6" fmla="*/ 87 w 87"/>
                  <a:gd name="T7" fmla="*/ 37 h 156"/>
                  <a:gd name="T8" fmla="*/ 28 w 87"/>
                  <a:gd name="T9" fmla="*/ 0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"/>
                  <a:gd name="T16" fmla="*/ 0 h 156"/>
                  <a:gd name="T17" fmla="*/ 87 w 87"/>
                  <a:gd name="T18" fmla="*/ 156 h 1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" h="156">
                    <a:moveTo>
                      <a:pt x="28" y="0"/>
                    </a:moveTo>
                    <a:lnTo>
                      <a:pt x="0" y="134"/>
                    </a:lnTo>
                    <a:lnTo>
                      <a:pt x="28" y="156"/>
                    </a:lnTo>
                    <a:lnTo>
                      <a:pt x="87" y="37"/>
                    </a:lnTo>
                    <a:lnTo>
                      <a:pt x="2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4" name="Freeform 206"/>
              <p:cNvSpPr>
                <a:spLocks/>
              </p:cNvSpPr>
              <p:nvPr/>
            </p:nvSpPr>
            <p:spPr bwMode="auto">
              <a:xfrm>
                <a:off x="4837" y="1839"/>
                <a:ext cx="256" cy="49"/>
              </a:xfrm>
              <a:custGeom>
                <a:avLst/>
                <a:gdLst>
                  <a:gd name="T0" fmla="*/ 37 w 2566"/>
                  <a:gd name="T1" fmla="*/ 0 h 633"/>
                  <a:gd name="T2" fmla="*/ 0 w 2566"/>
                  <a:gd name="T3" fmla="*/ 110 h 633"/>
                  <a:gd name="T4" fmla="*/ 2516 w 2566"/>
                  <a:gd name="T5" fmla="*/ 633 h 633"/>
                  <a:gd name="T6" fmla="*/ 2566 w 2566"/>
                  <a:gd name="T7" fmla="*/ 494 h 633"/>
                  <a:gd name="T8" fmla="*/ 1234 w 2566"/>
                  <a:gd name="T9" fmla="*/ 176 h 633"/>
                  <a:gd name="T10" fmla="*/ 37 w 2566"/>
                  <a:gd name="T11" fmla="*/ 0 h 6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66"/>
                  <a:gd name="T19" fmla="*/ 0 h 633"/>
                  <a:gd name="T20" fmla="*/ 2566 w 2566"/>
                  <a:gd name="T21" fmla="*/ 633 h 6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66" h="633">
                    <a:moveTo>
                      <a:pt x="37" y="0"/>
                    </a:moveTo>
                    <a:lnTo>
                      <a:pt x="0" y="110"/>
                    </a:lnTo>
                    <a:lnTo>
                      <a:pt x="2516" y="633"/>
                    </a:lnTo>
                    <a:lnTo>
                      <a:pt x="2566" y="494"/>
                    </a:lnTo>
                    <a:lnTo>
                      <a:pt x="1234" y="176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5" name="Freeform 207"/>
              <p:cNvSpPr>
                <a:spLocks/>
              </p:cNvSpPr>
              <p:nvPr/>
            </p:nvSpPr>
            <p:spPr bwMode="auto">
              <a:xfrm>
                <a:off x="4837" y="1839"/>
                <a:ext cx="256" cy="49"/>
              </a:xfrm>
              <a:custGeom>
                <a:avLst/>
                <a:gdLst>
                  <a:gd name="T0" fmla="*/ 37 w 2566"/>
                  <a:gd name="T1" fmla="*/ 0 h 633"/>
                  <a:gd name="T2" fmla="*/ 0 w 2566"/>
                  <a:gd name="T3" fmla="*/ 110 h 633"/>
                  <a:gd name="T4" fmla="*/ 2516 w 2566"/>
                  <a:gd name="T5" fmla="*/ 633 h 633"/>
                  <a:gd name="T6" fmla="*/ 2566 w 2566"/>
                  <a:gd name="T7" fmla="*/ 494 h 633"/>
                  <a:gd name="T8" fmla="*/ 1234 w 2566"/>
                  <a:gd name="T9" fmla="*/ 176 h 633"/>
                  <a:gd name="T10" fmla="*/ 37 w 2566"/>
                  <a:gd name="T11" fmla="*/ 0 h 6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66"/>
                  <a:gd name="T19" fmla="*/ 0 h 633"/>
                  <a:gd name="T20" fmla="*/ 2566 w 2566"/>
                  <a:gd name="T21" fmla="*/ 633 h 6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66" h="633">
                    <a:moveTo>
                      <a:pt x="37" y="0"/>
                    </a:moveTo>
                    <a:lnTo>
                      <a:pt x="0" y="110"/>
                    </a:lnTo>
                    <a:lnTo>
                      <a:pt x="2516" y="633"/>
                    </a:lnTo>
                    <a:lnTo>
                      <a:pt x="2566" y="494"/>
                    </a:lnTo>
                    <a:lnTo>
                      <a:pt x="1234" y="176"/>
                    </a:lnTo>
                    <a:lnTo>
                      <a:pt x="3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6" name="Freeform 208"/>
              <p:cNvSpPr>
                <a:spLocks/>
              </p:cNvSpPr>
              <p:nvPr/>
            </p:nvSpPr>
            <p:spPr bwMode="auto">
              <a:xfrm>
                <a:off x="4919" y="1851"/>
                <a:ext cx="73" cy="17"/>
              </a:xfrm>
              <a:custGeom>
                <a:avLst/>
                <a:gdLst>
                  <a:gd name="T0" fmla="*/ 0 w 729"/>
                  <a:gd name="T1" fmla="*/ 0 h 222"/>
                  <a:gd name="T2" fmla="*/ 22 w 729"/>
                  <a:gd name="T3" fmla="*/ 80 h 222"/>
                  <a:gd name="T4" fmla="*/ 685 w 729"/>
                  <a:gd name="T5" fmla="*/ 222 h 222"/>
                  <a:gd name="T6" fmla="*/ 729 w 729"/>
                  <a:gd name="T7" fmla="*/ 139 h 222"/>
                  <a:gd name="T8" fmla="*/ 642 w 729"/>
                  <a:gd name="T9" fmla="*/ 80 h 222"/>
                  <a:gd name="T10" fmla="*/ 0 w 729"/>
                  <a:gd name="T11" fmla="*/ 0 h 2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9"/>
                  <a:gd name="T19" fmla="*/ 0 h 222"/>
                  <a:gd name="T20" fmla="*/ 729 w 729"/>
                  <a:gd name="T21" fmla="*/ 222 h 2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9" h="222">
                    <a:moveTo>
                      <a:pt x="0" y="0"/>
                    </a:moveTo>
                    <a:lnTo>
                      <a:pt x="22" y="80"/>
                    </a:lnTo>
                    <a:lnTo>
                      <a:pt x="685" y="222"/>
                    </a:lnTo>
                    <a:lnTo>
                      <a:pt x="729" y="139"/>
                    </a:lnTo>
                    <a:lnTo>
                      <a:pt x="642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7" name="Freeform 209"/>
              <p:cNvSpPr>
                <a:spLocks/>
              </p:cNvSpPr>
              <p:nvPr/>
            </p:nvSpPr>
            <p:spPr bwMode="auto">
              <a:xfrm>
                <a:off x="4919" y="1851"/>
                <a:ext cx="73" cy="17"/>
              </a:xfrm>
              <a:custGeom>
                <a:avLst/>
                <a:gdLst>
                  <a:gd name="T0" fmla="*/ 0 w 729"/>
                  <a:gd name="T1" fmla="*/ 0 h 222"/>
                  <a:gd name="T2" fmla="*/ 22 w 729"/>
                  <a:gd name="T3" fmla="*/ 80 h 222"/>
                  <a:gd name="T4" fmla="*/ 685 w 729"/>
                  <a:gd name="T5" fmla="*/ 222 h 222"/>
                  <a:gd name="T6" fmla="*/ 729 w 729"/>
                  <a:gd name="T7" fmla="*/ 139 h 222"/>
                  <a:gd name="T8" fmla="*/ 642 w 729"/>
                  <a:gd name="T9" fmla="*/ 80 h 222"/>
                  <a:gd name="T10" fmla="*/ 0 w 729"/>
                  <a:gd name="T11" fmla="*/ 0 h 2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9"/>
                  <a:gd name="T19" fmla="*/ 0 h 222"/>
                  <a:gd name="T20" fmla="*/ 729 w 729"/>
                  <a:gd name="T21" fmla="*/ 222 h 2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9" h="222">
                    <a:moveTo>
                      <a:pt x="0" y="0"/>
                    </a:moveTo>
                    <a:lnTo>
                      <a:pt x="22" y="80"/>
                    </a:lnTo>
                    <a:lnTo>
                      <a:pt x="685" y="222"/>
                    </a:lnTo>
                    <a:lnTo>
                      <a:pt x="729" y="139"/>
                    </a:lnTo>
                    <a:lnTo>
                      <a:pt x="642" y="8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8" name="Line 210"/>
              <p:cNvSpPr>
                <a:spLocks noChangeShapeType="1"/>
              </p:cNvSpPr>
              <p:nvPr/>
            </p:nvSpPr>
            <p:spPr bwMode="auto">
              <a:xfrm>
                <a:off x="4980" y="1861"/>
                <a:ext cx="7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89" name="Freeform 211"/>
              <p:cNvSpPr>
                <a:spLocks/>
              </p:cNvSpPr>
              <p:nvPr/>
            </p:nvSpPr>
            <p:spPr bwMode="auto">
              <a:xfrm>
                <a:off x="4919" y="1845"/>
                <a:ext cx="64" cy="16"/>
              </a:xfrm>
              <a:custGeom>
                <a:avLst/>
                <a:gdLst>
                  <a:gd name="T0" fmla="*/ 15 w 642"/>
                  <a:gd name="T1" fmla="*/ 0 h 212"/>
                  <a:gd name="T2" fmla="*/ 0 w 642"/>
                  <a:gd name="T3" fmla="*/ 80 h 212"/>
                  <a:gd name="T4" fmla="*/ 605 w 642"/>
                  <a:gd name="T5" fmla="*/ 212 h 212"/>
                  <a:gd name="T6" fmla="*/ 642 w 642"/>
                  <a:gd name="T7" fmla="*/ 148 h 212"/>
                  <a:gd name="T8" fmla="*/ 15 w 642"/>
                  <a:gd name="T9" fmla="*/ 0 h 2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2"/>
                  <a:gd name="T16" fmla="*/ 0 h 212"/>
                  <a:gd name="T17" fmla="*/ 642 w 642"/>
                  <a:gd name="T18" fmla="*/ 212 h 2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2" h="212">
                    <a:moveTo>
                      <a:pt x="15" y="0"/>
                    </a:moveTo>
                    <a:lnTo>
                      <a:pt x="0" y="80"/>
                    </a:lnTo>
                    <a:lnTo>
                      <a:pt x="605" y="212"/>
                    </a:lnTo>
                    <a:lnTo>
                      <a:pt x="642" y="148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90" name="Freeform 212"/>
              <p:cNvSpPr>
                <a:spLocks/>
              </p:cNvSpPr>
              <p:nvPr/>
            </p:nvSpPr>
            <p:spPr bwMode="auto">
              <a:xfrm>
                <a:off x="4919" y="1845"/>
                <a:ext cx="64" cy="16"/>
              </a:xfrm>
              <a:custGeom>
                <a:avLst/>
                <a:gdLst>
                  <a:gd name="T0" fmla="*/ 15 w 642"/>
                  <a:gd name="T1" fmla="*/ 0 h 212"/>
                  <a:gd name="T2" fmla="*/ 0 w 642"/>
                  <a:gd name="T3" fmla="*/ 80 h 212"/>
                  <a:gd name="T4" fmla="*/ 605 w 642"/>
                  <a:gd name="T5" fmla="*/ 212 h 212"/>
                  <a:gd name="T6" fmla="*/ 642 w 642"/>
                  <a:gd name="T7" fmla="*/ 148 h 212"/>
                  <a:gd name="T8" fmla="*/ 15 w 642"/>
                  <a:gd name="T9" fmla="*/ 0 h 2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2"/>
                  <a:gd name="T16" fmla="*/ 0 h 212"/>
                  <a:gd name="T17" fmla="*/ 642 w 642"/>
                  <a:gd name="T18" fmla="*/ 212 h 2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2" h="212">
                    <a:moveTo>
                      <a:pt x="15" y="0"/>
                    </a:moveTo>
                    <a:lnTo>
                      <a:pt x="0" y="80"/>
                    </a:lnTo>
                    <a:lnTo>
                      <a:pt x="605" y="212"/>
                    </a:lnTo>
                    <a:lnTo>
                      <a:pt x="642" y="148"/>
                    </a:lnTo>
                    <a:lnTo>
                      <a:pt x="15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91" name="Freeform 213"/>
              <p:cNvSpPr>
                <a:spLocks/>
              </p:cNvSpPr>
              <p:nvPr/>
            </p:nvSpPr>
            <p:spPr bwMode="auto">
              <a:xfrm>
                <a:off x="4782" y="1857"/>
                <a:ext cx="300" cy="147"/>
              </a:xfrm>
              <a:custGeom>
                <a:avLst/>
                <a:gdLst>
                  <a:gd name="T0" fmla="*/ 525 w 2995"/>
                  <a:gd name="T1" fmla="*/ 0 h 1919"/>
                  <a:gd name="T2" fmla="*/ 0 w 2995"/>
                  <a:gd name="T3" fmla="*/ 1328 h 1919"/>
                  <a:gd name="T4" fmla="*/ 2490 w 2995"/>
                  <a:gd name="T5" fmla="*/ 1919 h 1919"/>
                  <a:gd name="T6" fmla="*/ 2995 w 2995"/>
                  <a:gd name="T7" fmla="*/ 554 h 1919"/>
                  <a:gd name="T8" fmla="*/ 525 w 2995"/>
                  <a:gd name="T9" fmla="*/ 0 h 19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95"/>
                  <a:gd name="T16" fmla="*/ 0 h 1919"/>
                  <a:gd name="T17" fmla="*/ 2995 w 2995"/>
                  <a:gd name="T18" fmla="*/ 1919 h 19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95" h="1919">
                    <a:moveTo>
                      <a:pt x="525" y="0"/>
                    </a:moveTo>
                    <a:lnTo>
                      <a:pt x="0" y="1328"/>
                    </a:lnTo>
                    <a:lnTo>
                      <a:pt x="2490" y="1919"/>
                    </a:lnTo>
                    <a:lnTo>
                      <a:pt x="2995" y="554"/>
                    </a:lnTo>
                    <a:lnTo>
                      <a:pt x="525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4463" name="Freeform 214"/>
            <p:cNvSpPr>
              <a:spLocks/>
            </p:cNvSpPr>
            <p:nvPr/>
          </p:nvSpPr>
          <p:spPr bwMode="auto">
            <a:xfrm>
              <a:off x="4782" y="1857"/>
              <a:ext cx="300" cy="147"/>
            </a:xfrm>
            <a:custGeom>
              <a:avLst/>
              <a:gdLst>
                <a:gd name="T0" fmla="*/ 525 w 2995"/>
                <a:gd name="T1" fmla="*/ 0 h 1919"/>
                <a:gd name="T2" fmla="*/ 0 w 2995"/>
                <a:gd name="T3" fmla="*/ 1328 h 1919"/>
                <a:gd name="T4" fmla="*/ 2490 w 2995"/>
                <a:gd name="T5" fmla="*/ 1919 h 1919"/>
                <a:gd name="T6" fmla="*/ 2995 w 2995"/>
                <a:gd name="T7" fmla="*/ 554 h 1919"/>
                <a:gd name="T8" fmla="*/ 525 w 2995"/>
                <a:gd name="T9" fmla="*/ 0 h 19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95"/>
                <a:gd name="T16" fmla="*/ 0 h 1919"/>
                <a:gd name="T17" fmla="*/ 2995 w 2995"/>
                <a:gd name="T18" fmla="*/ 1919 h 19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95" h="1919">
                  <a:moveTo>
                    <a:pt x="525" y="0"/>
                  </a:moveTo>
                  <a:lnTo>
                    <a:pt x="0" y="1328"/>
                  </a:lnTo>
                  <a:lnTo>
                    <a:pt x="2490" y="1919"/>
                  </a:lnTo>
                  <a:lnTo>
                    <a:pt x="2995" y="554"/>
                  </a:lnTo>
                  <a:lnTo>
                    <a:pt x="52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64" name="Freeform 215"/>
            <p:cNvSpPr>
              <a:spLocks/>
            </p:cNvSpPr>
            <p:nvPr/>
          </p:nvSpPr>
          <p:spPr bwMode="auto">
            <a:xfrm>
              <a:off x="4797" y="1859"/>
              <a:ext cx="266" cy="142"/>
            </a:xfrm>
            <a:custGeom>
              <a:avLst/>
              <a:gdLst>
                <a:gd name="T0" fmla="*/ 451 w 2653"/>
                <a:gd name="T1" fmla="*/ 89 h 1851"/>
                <a:gd name="T2" fmla="*/ 416 w 2653"/>
                <a:gd name="T3" fmla="*/ 208 h 1851"/>
                <a:gd name="T4" fmla="*/ 373 w 2653"/>
                <a:gd name="T5" fmla="*/ 310 h 1851"/>
                <a:gd name="T6" fmla="*/ 336 w 2653"/>
                <a:gd name="T7" fmla="*/ 435 h 1851"/>
                <a:gd name="T8" fmla="*/ 292 w 2653"/>
                <a:gd name="T9" fmla="*/ 531 h 1851"/>
                <a:gd name="T10" fmla="*/ 263 w 2653"/>
                <a:gd name="T11" fmla="*/ 628 h 1851"/>
                <a:gd name="T12" fmla="*/ 227 w 2653"/>
                <a:gd name="T13" fmla="*/ 708 h 1851"/>
                <a:gd name="T14" fmla="*/ 196 w 2653"/>
                <a:gd name="T15" fmla="*/ 826 h 1851"/>
                <a:gd name="T16" fmla="*/ 154 w 2653"/>
                <a:gd name="T17" fmla="*/ 892 h 1851"/>
                <a:gd name="T18" fmla="*/ 124 w 2653"/>
                <a:gd name="T19" fmla="*/ 989 h 1851"/>
                <a:gd name="T20" fmla="*/ 96 w 2653"/>
                <a:gd name="T21" fmla="*/ 1077 h 1851"/>
                <a:gd name="T22" fmla="*/ 67 w 2653"/>
                <a:gd name="T23" fmla="*/ 1167 h 1851"/>
                <a:gd name="T24" fmla="*/ 31 w 2653"/>
                <a:gd name="T25" fmla="*/ 1247 h 1851"/>
                <a:gd name="T26" fmla="*/ 0 w 2653"/>
                <a:gd name="T27" fmla="*/ 1343 h 1851"/>
                <a:gd name="T28" fmla="*/ 146 w 2653"/>
                <a:gd name="T29" fmla="*/ 1365 h 1851"/>
                <a:gd name="T30" fmla="*/ 300 w 2653"/>
                <a:gd name="T31" fmla="*/ 1417 h 1851"/>
                <a:gd name="T32" fmla="*/ 451 w 2653"/>
                <a:gd name="T33" fmla="*/ 1440 h 1851"/>
                <a:gd name="T34" fmla="*/ 569 w 2653"/>
                <a:gd name="T35" fmla="*/ 1477 h 1851"/>
                <a:gd name="T36" fmla="*/ 721 w 2653"/>
                <a:gd name="T37" fmla="*/ 1505 h 1851"/>
                <a:gd name="T38" fmla="*/ 867 w 2653"/>
                <a:gd name="T39" fmla="*/ 1550 h 1851"/>
                <a:gd name="T40" fmla="*/ 1029 w 2653"/>
                <a:gd name="T41" fmla="*/ 1579 h 1851"/>
                <a:gd name="T42" fmla="*/ 1138 w 2653"/>
                <a:gd name="T43" fmla="*/ 1616 h 1851"/>
                <a:gd name="T44" fmla="*/ 1319 w 2653"/>
                <a:gd name="T45" fmla="*/ 1647 h 1851"/>
                <a:gd name="T46" fmla="*/ 1436 w 2653"/>
                <a:gd name="T47" fmla="*/ 1684 h 1851"/>
                <a:gd name="T48" fmla="*/ 1589 w 2653"/>
                <a:gd name="T49" fmla="*/ 1712 h 1851"/>
                <a:gd name="T50" fmla="*/ 1705 w 2653"/>
                <a:gd name="T51" fmla="*/ 1757 h 1851"/>
                <a:gd name="T52" fmla="*/ 1896 w 2653"/>
                <a:gd name="T53" fmla="*/ 1786 h 1851"/>
                <a:gd name="T54" fmla="*/ 2011 w 2653"/>
                <a:gd name="T55" fmla="*/ 1823 h 1851"/>
                <a:gd name="T56" fmla="*/ 2172 w 2653"/>
                <a:gd name="T57" fmla="*/ 1851 h 1851"/>
                <a:gd name="T58" fmla="*/ 2192 w 2653"/>
                <a:gd name="T59" fmla="*/ 1757 h 1851"/>
                <a:gd name="T60" fmla="*/ 2237 w 2653"/>
                <a:gd name="T61" fmla="*/ 1667 h 1851"/>
                <a:gd name="T62" fmla="*/ 2266 w 2653"/>
                <a:gd name="T63" fmla="*/ 1565 h 1851"/>
                <a:gd name="T64" fmla="*/ 2310 w 2653"/>
                <a:gd name="T65" fmla="*/ 1468 h 1851"/>
                <a:gd name="T66" fmla="*/ 2338 w 2653"/>
                <a:gd name="T67" fmla="*/ 1380 h 1851"/>
                <a:gd name="T68" fmla="*/ 2375 w 2653"/>
                <a:gd name="T69" fmla="*/ 1297 h 1851"/>
                <a:gd name="T70" fmla="*/ 2405 w 2653"/>
                <a:gd name="T71" fmla="*/ 1196 h 1851"/>
                <a:gd name="T72" fmla="*/ 2434 w 2653"/>
                <a:gd name="T73" fmla="*/ 1121 h 1851"/>
                <a:gd name="T74" fmla="*/ 2462 w 2653"/>
                <a:gd name="T75" fmla="*/ 1025 h 1851"/>
                <a:gd name="T76" fmla="*/ 2499 w 2653"/>
                <a:gd name="T77" fmla="*/ 960 h 1851"/>
                <a:gd name="T78" fmla="*/ 2529 w 2653"/>
                <a:gd name="T79" fmla="*/ 841 h 1851"/>
                <a:gd name="T80" fmla="*/ 2557 w 2653"/>
                <a:gd name="T81" fmla="*/ 767 h 1851"/>
                <a:gd name="T82" fmla="*/ 2588 w 2653"/>
                <a:gd name="T83" fmla="*/ 670 h 1851"/>
                <a:gd name="T84" fmla="*/ 2624 w 2653"/>
                <a:gd name="T85" fmla="*/ 591 h 1851"/>
                <a:gd name="T86" fmla="*/ 2653 w 2653"/>
                <a:gd name="T87" fmla="*/ 486 h 1851"/>
                <a:gd name="T88" fmla="*/ 2442 w 2653"/>
                <a:gd name="T89" fmla="*/ 450 h 1851"/>
                <a:gd name="T90" fmla="*/ 2288 w 2653"/>
                <a:gd name="T91" fmla="*/ 406 h 1851"/>
                <a:gd name="T92" fmla="*/ 2120 w 2653"/>
                <a:gd name="T93" fmla="*/ 375 h 1851"/>
                <a:gd name="T94" fmla="*/ 2005 w 2653"/>
                <a:gd name="T95" fmla="*/ 338 h 1851"/>
                <a:gd name="T96" fmla="*/ 1844 w 2653"/>
                <a:gd name="T97" fmla="*/ 318 h 1851"/>
                <a:gd name="T98" fmla="*/ 1719 w 2653"/>
                <a:gd name="T99" fmla="*/ 272 h 1851"/>
                <a:gd name="T100" fmla="*/ 1523 w 2653"/>
                <a:gd name="T101" fmla="*/ 236 h 1851"/>
                <a:gd name="T102" fmla="*/ 1408 w 2653"/>
                <a:gd name="T103" fmla="*/ 208 h 1851"/>
                <a:gd name="T104" fmla="*/ 1239 w 2653"/>
                <a:gd name="T105" fmla="*/ 177 h 1851"/>
                <a:gd name="T106" fmla="*/ 1116 w 2653"/>
                <a:gd name="T107" fmla="*/ 140 h 1851"/>
                <a:gd name="T108" fmla="*/ 919 w 2653"/>
                <a:gd name="T109" fmla="*/ 111 h 1851"/>
                <a:gd name="T110" fmla="*/ 788 w 2653"/>
                <a:gd name="T111" fmla="*/ 66 h 1851"/>
                <a:gd name="T112" fmla="*/ 627 w 2653"/>
                <a:gd name="T113" fmla="*/ 37 h 1851"/>
                <a:gd name="T114" fmla="*/ 510 w 2653"/>
                <a:gd name="T115" fmla="*/ 0 h 185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653"/>
                <a:gd name="T175" fmla="*/ 0 h 1851"/>
                <a:gd name="T176" fmla="*/ 2653 w 2653"/>
                <a:gd name="T177" fmla="*/ 1851 h 185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653" h="1851">
                  <a:moveTo>
                    <a:pt x="474" y="0"/>
                  </a:moveTo>
                  <a:lnTo>
                    <a:pt x="474" y="28"/>
                  </a:lnTo>
                  <a:lnTo>
                    <a:pt x="466" y="28"/>
                  </a:lnTo>
                  <a:lnTo>
                    <a:pt x="466" y="59"/>
                  </a:lnTo>
                  <a:lnTo>
                    <a:pt x="460" y="59"/>
                  </a:lnTo>
                  <a:lnTo>
                    <a:pt x="460" y="89"/>
                  </a:lnTo>
                  <a:lnTo>
                    <a:pt x="451" y="89"/>
                  </a:lnTo>
                  <a:lnTo>
                    <a:pt x="451" y="111"/>
                  </a:lnTo>
                  <a:lnTo>
                    <a:pt x="438" y="111"/>
                  </a:lnTo>
                  <a:lnTo>
                    <a:pt x="438" y="133"/>
                  </a:lnTo>
                  <a:lnTo>
                    <a:pt x="429" y="133"/>
                  </a:lnTo>
                  <a:lnTo>
                    <a:pt x="429" y="184"/>
                  </a:lnTo>
                  <a:lnTo>
                    <a:pt x="416" y="184"/>
                  </a:lnTo>
                  <a:lnTo>
                    <a:pt x="416" y="208"/>
                  </a:lnTo>
                  <a:lnTo>
                    <a:pt x="409" y="208"/>
                  </a:lnTo>
                  <a:lnTo>
                    <a:pt x="409" y="228"/>
                  </a:lnTo>
                  <a:lnTo>
                    <a:pt x="392" y="228"/>
                  </a:lnTo>
                  <a:lnTo>
                    <a:pt x="392" y="272"/>
                  </a:lnTo>
                  <a:lnTo>
                    <a:pt x="379" y="272"/>
                  </a:lnTo>
                  <a:lnTo>
                    <a:pt x="379" y="310"/>
                  </a:lnTo>
                  <a:lnTo>
                    <a:pt x="373" y="310"/>
                  </a:lnTo>
                  <a:lnTo>
                    <a:pt x="373" y="332"/>
                  </a:lnTo>
                  <a:lnTo>
                    <a:pt x="357" y="332"/>
                  </a:lnTo>
                  <a:lnTo>
                    <a:pt x="357" y="375"/>
                  </a:lnTo>
                  <a:lnTo>
                    <a:pt x="342" y="375"/>
                  </a:lnTo>
                  <a:lnTo>
                    <a:pt x="342" y="406"/>
                  </a:lnTo>
                  <a:lnTo>
                    <a:pt x="336" y="406"/>
                  </a:lnTo>
                  <a:lnTo>
                    <a:pt x="336" y="435"/>
                  </a:lnTo>
                  <a:lnTo>
                    <a:pt x="320" y="435"/>
                  </a:lnTo>
                  <a:lnTo>
                    <a:pt x="320" y="472"/>
                  </a:lnTo>
                  <a:lnTo>
                    <a:pt x="305" y="472"/>
                  </a:lnTo>
                  <a:lnTo>
                    <a:pt x="305" y="509"/>
                  </a:lnTo>
                  <a:lnTo>
                    <a:pt x="300" y="509"/>
                  </a:lnTo>
                  <a:lnTo>
                    <a:pt x="300" y="531"/>
                  </a:lnTo>
                  <a:lnTo>
                    <a:pt x="292" y="531"/>
                  </a:lnTo>
                  <a:lnTo>
                    <a:pt x="292" y="545"/>
                  </a:lnTo>
                  <a:lnTo>
                    <a:pt x="277" y="545"/>
                  </a:lnTo>
                  <a:lnTo>
                    <a:pt x="277" y="576"/>
                  </a:lnTo>
                  <a:lnTo>
                    <a:pt x="270" y="576"/>
                  </a:lnTo>
                  <a:lnTo>
                    <a:pt x="270" y="605"/>
                  </a:lnTo>
                  <a:lnTo>
                    <a:pt x="263" y="605"/>
                  </a:lnTo>
                  <a:lnTo>
                    <a:pt x="263" y="628"/>
                  </a:lnTo>
                  <a:lnTo>
                    <a:pt x="255" y="628"/>
                  </a:lnTo>
                  <a:lnTo>
                    <a:pt x="255" y="650"/>
                  </a:lnTo>
                  <a:lnTo>
                    <a:pt x="241" y="650"/>
                  </a:lnTo>
                  <a:lnTo>
                    <a:pt x="241" y="670"/>
                  </a:lnTo>
                  <a:lnTo>
                    <a:pt x="233" y="670"/>
                  </a:lnTo>
                  <a:lnTo>
                    <a:pt x="233" y="708"/>
                  </a:lnTo>
                  <a:lnTo>
                    <a:pt x="227" y="708"/>
                  </a:lnTo>
                  <a:lnTo>
                    <a:pt x="227" y="723"/>
                  </a:lnTo>
                  <a:lnTo>
                    <a:pt x="218" y="723"/>
                  </a:lnTo>
                  <a:lnTo>
                    <a:pt x="218" y="753"/>
                  </a:lnTo>
                  <a:lnTo>
                    <a:pt x="205" y="753"/>
                  </a:lnTo>
                  <a:lnTo>
                    <a:pt x="205" y="804"/>
                  </a:lnTo>
                  <a:lnTo>
                    <a:pt x="196" y="804"/>
                  </a:lnTo>
                  <a:lnTo>
                    <a:pt x="196" y="826"/>
                  </a:lnTo>
                  <a:lnTo>
                    <a:pt x="183" y="826"/>
                  </a:lnTo>
                  <a:lnTo>
                    <a:pt x="183" y="849"/>
                  </a:lnTo>
                  <a:lnTo>
                    <a:pt x="176" y="849"/>
                  </a:lnTo>
                  <a:lnTo>
                    <a:pt x="176" y="872"/>
                  </a:lnTo>
                  <a:lnTo>
                    <a:pt x="160" y="872"/>
                  </a:lnTo>
                  <a:lnTo>
                    <a:pt x="160" y="892"/>
                  </a:lnTo>
                  <a:lnTo>
                    <a:pt x="154" y="892"/>
                  </a:lnTo>
                  <a:lnTo>
                    <a:pt x="154" y="923"/>
                  </a:lnTo>
                  <a:lnTo>
                    <a:pt x="146" y="923"/>
                  </a:lnTo>
                  <a:lnTo>
                    <a:pt x="146" y="952"/>
                  </a:lnTo>
                  <a:lnTo>
                    <a:pt x="140" y="952"/>
                  </a:lnTo>
                  <a:lnTo>
                    <a:pt x="140" y="982"/>
                  </a:lnTo>
                  <a:lnTo>
                    <a:pt x="124" y="982"/>
                  </a:lnTo>
                  <a:lnTo>
                    <a:pt x="124" y="989"/>
                  </a:lnTo>
                  <a:lnTo>
                    <a:pt x="118" y="989"/>
                  </a:lnTo>
                  <a:lnTo>
                    <a:pt x="118" y="1025"/>
                  </a:lnTo>
                  <a:lnTo>
                    <a:pt x="109" y="1025"/>
                  </a:lnTo>
                  <a:lnTo>
                    <a:pt x="109" y="1048"/>
                  </a:lnTo>
                  <a:lnTo>
                    <a:pt x="103" y="1048"/>
                  </a:lnTo>
                  <a:lnTo>
                    <a:pt x="103" y="1077"/>
                  </a:lnTo>
                  <a:lnTo>
                    <a:pt x="96" y="1077"/>
                  </a:lnTo>
                  <a:lnTo>
                    <a:pt x="96" y="1093"/>
                  </a:lnTo>
                  <a:lnTo>
                    <a:pt x="87" y="1093"/>
                  </a:lnTo>
                  <a:lnTo>
                    <a:pt x="87" y="1121"/>
                  </a:lnTo>
                  <a:lnTo>
                    <a:pt x="73" y="1121"/>
                  </a:lnTo>
                  <a:lnTo>
                    <a:pt x="73" y="1150"/>
                  </a:lnTo>
                  <a:lnTo>
                    <a:pt x="67" y="1150"/>
                  </a:lnTo>
                  <a:lnTo>
                    <a:pt x="67" y="1167"/>
                  </a:lnTo>
                  <a:lnTo>
                    <a:pt x="59" y="1167"/>
                  </a:lnTo>
                  <a:lnTo>
                    <a:pt x="59" y="1196"/>
                  </a:lnTo>
                  <a:lnTo>
                    <a:pt x="44" y="1196"/>
                  </a:lnTo>
                  <a:lnTo>
                    <a:pt x="44" y="1224"/>
                  </a:lnTo>
                  <a:lnTo>
                    <a:pt x="37" y="1224"/>
                  </a:lnTo>
                  <a:lnTo>
                    <a:pt x="37" y="1247"/>
                  </a:lnTo>
                  <a:lnTo>
                    <a:pt x="31" y="1247"/>
                  </a:lnTo>
                  <a:lnTo>
                    <a:pt x="31" y="1269"/>
                  </a:lnTo>
                  <a:lnTo>
                    <a:pt x="22" y="1269"/>
                  </a:lnTo>
                  <a:lnTo>
                    <a:pt x="22" y="1297"/>
                  </a:lnTo>
                  <a:lnTo>
                    <a:pt x="9" y="1297"/>
                  </a:lnTo>
                  <a:lnTo>
                    <a:pt x="9" y="1321"/>
                  </a:lnTo>
                  <a:lnTo>
                    <a:pt x="0" y="1321"/>
                  </a:lnTo>
                  <a:lnTo>
                    <a:pt x="0" y="1343"/>
                  </a:lnTo>
                  <a:lnTo>
                    <a:pt x="37" y="1343"/>
                  </a:lnTo>
                  <a:lnTo>
                    <a:pt x="37" y="1352"/>
                  </a:lnTo>
                  <a:lnTo>
                    <a:pt x="73" y="1352"/>
                  </a:lnTo>
                  <a:lnTo>
                    <a:pt x="73" y="1357"/>
                  </a:lnTo>
                  <a:lnTo>
                    <a:pt x="109" y="1357"/>
                  </a:lnTo>
                  <a:lnTo>
                    <a:pt x="109" y="1365"/>
                  </a:lnTo>
                  <a:lnTo>
                    <a:pt x="146" y="1365"/>
                  </a:lnTo>
                  <a:lnTo>
                    <a:pt x="146" y="1380"/>
                  </a:lnTo>
                  <a:lnTo>
                    <a:pt x="196" y="1380"/>
                  </a:lnTo>
                  <a:lnTo>
                    <a:pt x="196" y="1388"/>
                  </a:lnTo>
                  <a:lnTo>
                    <a:pt x="227" y="1388"/>
                  </a:lnTo>
                  <a:lnTo>
                    <a:pt x="227" y="1403"/>
                  </a:lnTo>
                  <a:lnTo>
                    <a:pt x="300" y="1403"/>
                  </a:lnTo>
                  <a:lnTo>
                    <a:pt x="300" y="1417"/>
                  </a:lnTo>
                  <a:lnTo>
                    <a:pt x="342" y="1417"/>
                  </a:lnTo>
                  <a:lnTo>
                    <a:pt x="342" y="1425"/>
                  </a:lnTo>
                  <a:lnTo>
                    <a:pt x="379" y="1425"/>
                  </a:lnTo>
                  <a:lnTo>
                    <a:pt x="379" y="1431"/>
                  </a:lnTo>
                  <a:lnTo>
                    <a:pt x="416" y="1431"/>
                  </a:lnTo>
                  <a:lnTo>
                    <a:pt x="416" y="1440"/>
                  </a:lnTo>
                  <a:lnTo>
                    <a:pt x="451" y="1440"/>
                  </a:lnTo>
                  <a:lnTo>
                    <a:pt x="451" y="1446"/>
                  </a:lnTo>
                  <a:lnTo>
                    <a:pt x="488" y="1446"/>
                  </a:lnTo>
                  <a:lnTo>
                    <a:pt x="488" y="1462"/>
                  </a:lnTo>
                  <a:lnTo>
                    <a:pt x="533" y="1462"/>
                  </a:lnTo>
                  <a:lnTo>
                    <a:pt x="533" y="1468"/>
                  </a:lnTo>
                  <a:lnTo>
                    <a:pt x="569" y="1468"/>
                  </a:lnTo>
                  <a:lnTo>
                    <a:pt x="569" y="1477"/>
                  </a:lnTo>
                  <a:lnTo>
                    <a:pt x="605" y="1477"/>
                  </a:lnTo>
                  <a:lnTo>
                    <a:pt x="605" y="1482"/>
                  </a:lnTo>
                  <a:lnTo>
                    <a:pt x="642" y="1482"/>
                  </a:lnTo>
                  <a:lnTo>
                    <a:pt x="642" y="1499"/>
                  </a:lnTo>
                  <a:lnTo>
                    <a:pt x="684" y="1499"/>
                  </a:lnTo>
                  <a:lnTo>
                    <a:pt x="684" y="1505"/>
                  </a:lnTo>
                  <a:lnTo>
                    <a:pt x="721" y="1505"/>
                  </a:lnTo>
                  <a:lnTo>
                    <a:pt x="721" y="1513"/>
                  </a:lnTo>
                  <a:lnTo>
                    <a:pt x="757" y="1513"/>
                  </a:lnTo>
                  <a:lnTo>
                    <a:pt x="757" y="1519"/>
                  </a:lnTo>
                  <a:lnTo>
                    <a:pt x="788" y="1519"/>
                  </a:lnTo>
                  <a:lnTo>
                    <a:pt x="788" y="1536"/>
                  </a:lnTo>
                  <a:lnTo>
                    <a:pt x="867" y="1536"/>
                  </a:lnTo>
                  <a:lnTo>
                    <a:pt x="867" y="1550"/>
                  </a:lnTo>
                  <a:lnTo>
                    <a:pt x="903" y="1550"/>
                  </a:lnTo>
                  <a:lnTo>
                    <a:pt x="903" y="1556"/>
                  </a:lnTo>
                  <a:lnTo>
                    <a:pt x="940" y="1556"/>
                  </a:lnTo>
                  <a:lnTo>
                    <a:pt x="940" y="1565"/>
                  </a:lnTo>
                  <a:lnTo>
                    <a:pt x="984" y="1565"/>
                  </a:lnTo>
                  <a:lnTo>
                    <a:pt x="984" y="1579"/>
                  </a:lnTo>
                  <a:lnTo>
                    <a:pt x="1029" y="1579"/>
                  </a:lnTo>
                  <a:lnTo>
                    <a:pt x="1029" y="1587"/>
                  </a:lnTo>
                  <a:lnTo>
                    <a:pt x="1065" y="1587"/>
                  </a:lnTo>
                  <a:lnTo>
                    <a:pt x="1065" y="1594"/>
                  </a:lnTo>
                  <a:lnTo>
                    <a:pt x="1102" y="1594"/>
                  </a:lnTo>
                  <a:lnTo>
                    <a:pt x="1102" y="1601"/>
                  </a:lnTo>
                  <a:lnTo>
                    <a:pt x="1138" y="1601"/>
                  </a:lnTo>
                  <a:lnTo>
                    <a:pt x="1138" y="1616"/>
                  </a:lnTo>
                  <a:lnTo>
                    <a:pt x="1180" y="1616"/>
                  </a:lnTo>
                  <a:lnTo>
                    <a:pt x="1180" y="1624"/>
                  </a:lnTo>
                  <a:lnTo>
                    <a:pt x="1217" y="1624"/>
                  </a:lnTo>
                  <a:lnTo>
                    <a:pt x="1217" y="1638"/>
                  </a:lnTo>
                  <a:lnTo>
                    <a:pt x="1290" y="1638"/>
                  </a:lnTo>
                  <a:lnTo>
                    <a:pt x="1290" y="1647"/>
                  </a:lnTo>
                  <a:lnTo>
                    <a:pt x="1319" y="1647"/>
                  </a:lnTo>
                  <a:lnTo>
                    <a:pt x="1319" y="1653"/>
                  </a:lnTo>
                  <a:lnTo>
                    <a:pt x="1371" y="1653"/>
                  </a:lnTo>
                  <a:lnTo>
                    <a:pt x="1371" y="1667"/>
                  </a:lnTo>
                  <a:lnTo>
                    <a:pt x="1408" y="1667"/>
                  </a:lnTo>
                  <a:lnTo>
                    <a:pt x="1408" y="1675"/>
                  </a:lnTo>
                  <a:lnTo>
                    <a:pt x="1436" y="1675"/>
                  </a:lnTo>
                  <a:lnTo>
                    <a:pt x="1436" y="1684"/>
                  </a:lnTo>
                  <a:lnTo>
                    <a:pt x="1472" y="1684"/>
                  </a:lnTo>
                  <a:lnTo>
                    <a:pt x="1472" y="1698"/>
                  </a:lnTo>
                  <a:lnTo>
                    <a:pt x="1523" y="1698"/>
                  </a:lnTo>
                  <a:lnTo>
                    <a:pt x="1523" y="1704"/>
                  </a:lnTo>
                  <a:lnTo>
                    <a:pt x="1554" y="1704"/>
                  </a:lnTo>
                  <a:lnTo>
                    <a:pt x="1554" y="1712"/>
                  </a:lnTo>
                  <a:lnTo>
                    <a:pt x="1589" y="1712"/>
                  </a:lnTo>
                  <a:lnTo>
                    <a:pt x="1589" y="1720"/>
                  </a:lnTo>
                  <a:lnTo>
                    <a:pt x="1626" y="1720"/>
                  </a:lnTo>
                  <a:lnTo>
                    <a:pt x="1626" y="1735"/>
                  </a:lnTo>
                  <a:lnTo>
                    <a:pt x="1669" y="1735"/>
                  </a:lnTo>
                  <a:lnTo>
                    <a:pt x="1669" y="1741"/>
                  </a:lnTo>
                  <a:lnTo>
                    <a:pt x="1705" y="1741"/>
                  </a:lnTo>
                  <a:lnTo>
                    <a:pt x="1705" y="1757"/>
                  </a:lnTo>
                  <a:lnTo>
                    <a:pt x="1778" y="1757"/>
                  </a:lnTo>
                  <a:lnTo>
                    <a:pt x="1778" y="1763"/>
                  </a:lnTo>
                  <a:lnTo>
                    <a:pt x="1822" y="1763"/>
                  </a:lnTo>
                  <a:lnTo>
                    <a:pt x="1822" y="1772"/>
                  </a:lnTo>
                  <a:lnTo>
                    <a:pt x="1859" y="1772"/>
                  </a:lnTo>
                  <a:lnTo>
                    <a:pt x="1859" y="1786"/>
                  </a:lnTo>
                  <a:lnTo>
                    <a:pt x="1896" y="1786"/>
                  </a:lnTo>
                  <a:lnTo>
                    <a:pt x="1896" y="1794"/>
                  </a:lnTo>
                  <a:lnTo>
                    <a:pt x="1937" y="1794"/>
                  </a:lnTo>
                  <a:lnTo>
                    <a:pt x="1937" y="1800"/>
                  </a:lnTo>
                  <a:lnTo>
                    <a:pt x="1974" y="1800"/>
                  </a:lnTo>
                  <a:lnTo>
                    <a:pt x="1974" y="1814"/>
                  </a:lnTo>
                  <a:lnTo>
                    <a:pt x="2011" y="1814"/>
                  </a:lnTo>
                  <a:lnTo>
                    <a:pt x="2011" y="1823"/>
                  </a:lnTo>
                  <a:lnTo>
                    <a:pt x="2055" y="1823"/>
                  </a:lnTo>
                  <a:lnTo>
                    <a:pt x="2055" y="1829"/>
                  </a:lnTo>
                  <a:lnTo>
                    <a:pt x="2092" y="1829"/>
                  </a:lnTo>
                  <a:lnTo>
                    <a:pt x="2092" y="1845"/>
                  </a:lnTo>
                  <a:lnTo>
                    <a:pt x="2120" y="1845"/>
                  </a:lnTo>
                  <a:lnTo>
                    <a:pt x="2120" y="1851"/>
                  </a:lnTo>
                  <a:lnTo>
                    <a:pt x="2172" y="1851"/>
                  </a:lnTo>
                  <a:lnTo>
                    <a:pt x="2172" y="1845"/>
                  </a:lnTo>
                  <a:lnTo>
                    <a:pt x="2179" y="1845"/>
                  </a:lnTo>
                  <a:lnTo>
                    <a:pt x="2179" y="1800"/>
                  </a:lnTo>
                  <a:lnTo>
                    <a:pt x="2187" y="1800"/>
                  </a:lnTo>
                  <a:lnTo>
                    <a:pt x="2187" y="1772"/>
                  </a:lnTo>
                  <a:lnTo>
                    <a:pt x="2192" y="1772"/>
                  </a:lnTo>
                  <a:lnTo>
                    <a:pt x="2192" y="1757"/>
                  </a:lnTo>
                  <a:lnTo>
                    <a:pt x="2209" y="1757"/>
                  </a:lnTo>
                  <a:lnTo>
                    <a:pt x="2209" y="1712"/>
                  </a:lnTo>
                  <a:lnTo>
                    <a:pt x="2215" y="1712"/>
                  </a:lnTo>
                  <a:lnTo>
                    <a:pt x="2215" y="1684"/>
                  </a:lnTo>
                  <a:lnTo>
                    <a:pt x="2229" y="1684"/>
                  </a:lnTo>
                  <a:lnTo>
                    <a:pt x="2229" y="1667"/>
                  </a:lnTo>
                  <a:lnTo>
                    <a:pt x="2237" y="1667"/>
                  </a:lnTo>
                  <a:lnTo>
                    <a:pt x="2237" y="1638"/>
                  </a:lnTo>
                  <a:lnTo>
                    <a:pt x="2246" y="1638"/>
                  </a:lnTo>
                  <a:lnTo>
                    <a:pt x="2246" y="1624"/>
                  </a:lnTo>
                  <a:lnTo>
                    <a:pt x="2251" y="1624"/>
                  </a:lnTo>
                  <a:lnTo>
                    <a:pt x="2251" y="1587"/>
                  </a:lnTo>
                  <a:lnTo>
                    <a:pt x="2266" y="1587"/>
                  </a:lnTo>
                  <a:lnTo>
                    <a:pt x="2266" y="1565"/>
                  </a:lnTo>
                  <a:lnTo>
                    <a:pt x="2274" y="1565"/>
                  </a:lnTo>
                  <a:lnTo>
                    <a:pt x="2274" y="1536"/>
                  </a:lnTo>
                  <a:lnTo>
                    <a:pt x="2288" y="1536"/>
                  </a:lnTo>
                  <a:lnTo>
                    <a:pt x="2288" y="1482"/>
                  </a:lnTo>
                  <a:lnTo>
                    <a:pt x="2302" y="1482"/>
                  </a:lnTo>
                  <a:lnTo>
                    <a:pt x="2302" y="1468"/>
                  </a:lnTo>
                  <a:lnTo>
                    <a:pt x="2310" y="1468"/>
                  </a:lnTo>
                  <a:lnTo>
                    <a:pt x="2310" y="1440"/>
                  </a:lnTo>
                  <a:lnTo>
                    <a:pt x="2318" y="1440"/>
                  </a:lnTo>
                  <a:lnTo>
                    <a:pt x="2318" y="1425"/>
                  </a:lnTo>
                  <a:lnTo>
                    <a:pt x="2324" y="1425"/>
                  </a:lnTo>
                  <a:lnTo>
                    <a:pt x="2324" y="1403"/>
                  </a:lnTo>
                  <a:lnTo>
                    <a:pt x="2338" y="1403"/>
                  </a:lnTo>
                  <a:lnTo>
                    <a:pt x="2338" y="1380"/>
                  </a:lnTo>
                  <a:lnTo>
                    <a:pt x="2347" y="1380"/>
                  </a:lnTo>
                  <a:lnTo>
                    <a:pt x="2347" y="1357"/>
                  </a:lnTo>
                  <a:lnTo>
                    <a:pt x="2353" y="1357"/>
                  </a:lnTo>
                  <a:lnTo>
                    <a:pt x="2353" y="1321"/>
                  </a:lnTo>
                  <a:lnTo>
                    <a:pt x="2369" y="1321"/>
                  </a:lnTo>
                  <a:lnTo>
                    <a:pt x="2369" y="1297"/>
                  </a:lnTo>
                  <a:lnTo>
                    <a:pt x="2375" y="1297"/>
                  </a:lnTo>
                  <a:lnTo>
                    <a:pt x="2375" y="1261"/>
                  </a:lnTo>
                  <a:lnTo>
                    <a:pt x="2383" y="1261"/>
                  </a:lnTo>
                  <a:lnTo>
                    <a:pt x="2383" y="1240"/>
                  </a:lnTo>
                  <a:lnTo>
                    <a:pt x="2390" y="1240"/>
                  </a:lnTo>
                  <a:lnTo>
                    <a:pt x="2390" y="1224"/>
                  </a:lnTo>
                  <a:lnTo>
                    <a:pt x="2405" y="1224"/>
                  </a:lnTo>
                  <a:lnTo>
                    <a:pt x="2405" y="1196"/>
                  </a:lnTo>
                  <a:lnTo>
                    <a:pt x="2412" y="1196"/>
                  </a:lnTo>
                  <a:lnTo>
                    <a:pt x="2412" y="1181"/>
                  </a:lnTo>
                  <a:lnTo>
                    <a:pt x="2420" y="1181"/>
                  </a:lnTo>
                  <a:lnTo>
                    <a:pt x="2420" y="1145"/>
                  </a:lnTo>
                  <a:lnTo>
                    <a:pt x="2425" y="1145"/>
                  </a:lnTo>
                  <a:lnTo>
                    <a:pt x="2425" y="1121"/>
                  </a:lnTo>
                  <a:lnTo>
                    <a:pt x="2434" y="1121"/>
                  </a:lnTo>
                  <a:lnTo>
                    <a:pt x="2434" y="1108"/>
                  </a:lnTo>
                  <a:lnTo>
                    <a:pt x="2442" y="1108"/>
                  </a:lnTo>
                  <a:lnTo>
                    <a:pt x="2442" y="1077"/>
                  </a:lnTo>
                  <a:lnTo>
                    <a:pt x="2448" y="1077"/>
                  </a:lnTo>
                  <a:lnTo>
                    <a:pt x="2448" y="1048"/>
                  </a:lnTo>
                  <a:lnTo>
                    <a:pt x="2462" y="1048"/>
                  </a:lnTo>
                  <a:lnTo>
                    <a:pt x="2462" y="1025"/>
                  </a:lnTo>
                  <a:lnTo>
                    <a:pt x="2470" y="1025"/>
                  </a:lnTo>
                  <a:lnTo>
                    <a:pt x="2470" y="1002"/>
                  </a:lnTo>
                  <a:lnTo>
                    <a:pt x="2484" y="1002"/>
                  </a:lnTo>
                  <a:lnTo>
                    <a:pt x="2484" y="989"/>
                  </a:lnTo>
                  <a:lnTo>
                    <a:pt x="2492" y="989"/>
                  </a:lnTo>
                  <a:lnTo>
                    <a:pt x="2492" y="960"/>
                  </a:lnTo>
                  <a:lnTo>
                    <a:pt x="2499" y="960"/>
                  </a:lnTo>
                  <a:lnTo>
                    <a:pt x="2499" y="929"/>
                  </a:lnTo>
                  <a:lnTo>
                    <a:pt x="2507" y="929"/>
                  </a:lnTo>
                  <a:lnTo>
                    <a:pt x="2507" y="892"/>
                  </a:lnTo>
                  <a:lnTo>
                    <a:pt x="2521" y="892"/>
                  </a:lnTo>
                  <a:lnTo>
                    <a:pt x="2521" y="872"/>
                  </a:lnTo>
                  <a:lnTo>
                    <a:pt x="2529" y="872"/>
                  </a:lnTo>
                  <a:lnTo>
                    <a:pt x="2529" y="841"/>
                  </a:lnTo>
                  <a:lnTo>
                    <a:pt x="2535" y="841"/>
                  </a:lnTo>
                  <a:lnTo>
                    <a:pt x="2535" y="826"/>
                  </a:lnTo>
                  <a:lnTo>
                    <a:pt x="2543" y="826"/>
                  </a:lnTo>
                  <a:lnTo>
                    <a:pt x="2543" y="789"/>
                  </a:lnTo>
                  <a:lnTo>
                    <a:pt x="2551" y="789"/>
                  </a:lnTo>
                  <a:lnTo>
                    <a:pt x="2551" y="767"/>
                  </a:lnTo>
                  <a:lnTo>
                    <a:pt x="2557" y="767"/>
                  </a:lnTo>
                  <a:lnTo>
                    <a:pt x="2557" y="745"/>
                  </a:lnTo>
                  <a:lnTo>
                    <a:pt x="2571" y="745"/>
                  </a:lnTo>
                  <a:lnTo>
                    <a:pt x="2571" y="723"/>
                  </a:lnTo>
                  <a:lnTo>
                    <a:pt x="2579" y="723"/>
                  </a:lnTo>
                  <a:lnTo>
                    <a:pt x="2579" y="693"/>
                  </a:lnTo>
                  <a:lnTo>
                    <a:pt x="2588" y="693"/>
                  </a:lnTo>
                  <a:lnTo>
                    <a:pt x="2588" y="670"/>
                  </a:lnTo>
                  <a:lnTo>
                    <a:pt x="2601" y="670"/>
                  </a:lnTo>
                  <a:lnTo>
                    <a:pt x="2601" y="642"/>
                  </a:lnTo>
                  <a:lnTo>
                    <a:pt x="2608" y="642"/>
                  </a:lnTo>
                  <a:lnTo>
                    <a:pt x="2608" y="613"/>
                  </a:lnTo>
                  <a:lnTo>
                    <a:pt x="2616" y="613"/>
                  </a:lnTo>
                  <a:lnTo>
                    <a:pt x="2616" y="591"/>
                  </a:lnTo>
                  <a:lnTo>
                    <a:pt x="2624" y="591"/>
                  </a:lnTo>
                  <a:lnTo>
                    <a:pt x="2624" y="569"/>
                  </a:lnTo>
                  <a:lnTo>
                    <a:pt x="2638" y="569"/>
                  </a:lnTo>
                  <a:lnTo>
                    <a:pt x="2638" y="545"/>
                  </a:lnTo>
                  <a:lnTo>
                    <a:pt x="2644" y="545"/>
                  </a:lnTo>
                  <a:lnTo>
                    <a:pt x="2644" y="523"/>
                  </a:lnTo>
                  <a:lnTo>
                    <a:pt x="2653" y="523"/>
                  </a:lnTo>
                  <a:lnTo>
                    <a:pt x="2653" y="486"/>
                  </a:lnTo>
                  <a:lnTo>
                    <a:pt x="2608" y="486"/>
                  </a:lnTo>
                  <a:lnTo>
                    <a:pt x="2608" y="472"/>
                  </a:lnTo>
                  <a:lnTo>
                    <a:pt x="2529" y="472"/>
                  </a:lnTo>
                  <a:lnTo>
                    <a:pt x="2529" y="457"/>
                  </a:lnTo>
                  <a:lnTo>
                    <a:pt x="2492" y="457"/>
                  </a:lnTo>
                  <a:lnTo>
                    <a:pt x="2492" y="450"/>
                  </a:lnTo>
                  <a:lnTo>
                    <a:pt x="2442" y="450"/>
                  </a:lnTo>
                  <a:lnTo>
                    <a:pt x="2442" y="435"/>
                  </a:lnTo>
                  <a:lnTo>
                    <a:pt x="2369" y="435"/>
                  </a:lnTo>
                  <a:lnTo>
                    <a:pt x="2369" y="421"/>
                  </a:lnTo>
                  <a:lnTo>
                    <a:pt x="2324" y="421"/>
                  </a:lnTo>
                  <a:lnTo>
                    <a:pt x="2324" y="413"/>
                  </a:lnTo>
                  <a:lnTo>
                    <a:pt x="2288" y="413"/>
                  </a:lnTo>
                  <a:lnTo>
                    <a:pt x="2288" y="406"/>
                  </a:lnTo>
                  <a:lnTo>
                    <a:pt x="2246" y="406"/>
                  </a:lnTo>
                  <a:lnTo>
                    <a:pt x="2246" y="391"/>
                  </a:lnTo>
                  <a:lnTo>
                    <a:pt x="2209" y="391"/>
                  </a:lnTo>
                  <a:lnTo>
                    <a:pt x="2209" y="384"/>
                  </a:lnTo>
                  <a:lnTo>
                    <a:pt x="2172" y="384"/>
                  </a:lnTo>
                  <a:lnTo>
                    <a:pt x="2172" y="375"/>
                  </a:lnTo>
                  <a:lnTo>
                    <a:pt x="2120" y="375"/>
                  </a:lnTo>
                  <a:lnTo>
                    <a:pt x="2120" y="369"/>
                  </a:lnTo>
                  <a:lnTo>
                    <a:pt x="2092" y="369"/>
                  </a:lnTo>
                  <a:lnTo>
                    <a:pt x="2092" y="355"/>
                  </a:lnTo>
                  <a:lnTo>
                    <a:pt x="2041" y="355"/>
                  </a:lnTo>
                  <a:lnTo>
                    <a:pt x="2041" y="347"/>
                  </a:lnTo>
                  <a:lnTo>
                    <a:pt x="2005" y="347"/>
                  </a:lnTo>
                  <a:lnTo>
                    <a:pt x="2005" y="338"/>
                  </a:lnTo>
                  <a:lnTo>
                    <a:pt x="1959" y="338"/>
                  </a:lnTo>
                  <a:lnTo>
                    <a:pt x="1959" y="332"/>
                  </a:lnTo>
                  <a:lnTo>
                    <a:pt x="1924" y="332"/>
                  </a:lnTo>
                  <a:lnTo>
                    <a:pt x="1924" y="324"/>
                  </a:lnTo>
                  <a:lnTo>
                    <a:pt x="1881" y="324"/>
                  </a:lnTo>
                  <a:lnTo>
                    <a:pt x="1881" y="318"/>
                  </a:lnTo>
                  <a:lnTo>
                    <a:pt x="1844" y="318"/>
                  </a:lnTo>
                  <a:lnTo>
                    <a:pt x="1844" y="310"/>
                  </a:lnTo>
                  <a:lnTo>
                    <a:pt x="1800" y="310"/>
                  </a:lnTo>
                  <a:lnTo>
                    <a:pt x="1800" y="296"/>
                  </a:lnTo>
                  <a:lnTo>
                    <a:pt x="1763" y="296"/>
                  </a:lnTo>
                  <a:lnTo>
                    <a:pt x="1763" y="287"/>
                  </a:lnTo>
                  <a:lnTo>
                    <a:pt x="1719" y="287"/>
                  </a:lnTo>
                  <a:lnTo>
                    <a:pt x="1719" y="272"/>
                  </a:lnTo>
                  <a:lnTo>
                    <a:pt x="1641" y="272"/>
                  </a:lnTo>
                  <a:lnTo>
                    <a:pt x="1641" y="259"/>
                  </a:lnTo>
                  <a:lnTo>
                    <a:pt x="1604" y="259"/>
                  </a:lnTo>
                  <a:lnTo>
                    <a:pt x="1604" y="250"/>
                  </a:lnTo>
                  <a:lnTo>
                    <a:pt x="1567" y="250"/>
                  </a:lnTo>
                  <a:lnTo>
                    <a:pt x="1567" y="236"/>
                  </a:lnTo>
                  <a:lnTo>
                    <a:pt x="1523" y="236"/>
                  </a:lnTo>
                  <a:lnTo>
                    <a:pt x="1523" y="228"/>
                  </a:lnTo>
                  <a:lnTo>
                    <a:pt x="1486" y="228"/>
                  </a:lnTo>
                  <a:lnTo>
                    <a:pt x="1486" y="222"/>
                  </a:lnTo>
                  <a:lnTo>
                    <a:pt x="1436" y="222"/>
                  </a:lnTo>
                  <a:lnTo>
                    <a:pt x="1436" y="213"/>
                  </a:lnTo>
                  <a:lnTo>
                    <a:pt x="1408" y="213"/>
                  </a:lnTo>
                  <a:lnTo>
                    <a:pt x="1408" y="208"/>
                  </a:lnTo>
                  <a:lnTo>
                    <a:pt x="1354" y="208"/>
                  </a:lnTo>
                  <a:lnTo>
                    <a:pt x="1354" y="199"/>
                  </a:lnTo>
                  <a:lnTo>
                    <a:pt x="1319" y="199"/>
                  </a:lnTo>
                  <a:lnTo>
                    <a:pt x="1319" y="184"/>
                  </a:lnTo>
                  <a:lnTo>
                    <a:pt x="1276" y="184"/>
                  </a:lnTo>
                  <a:lnTo>
                    <a:pt x="1276" y="177"/>
                  </a:lnTo>
                  <a:lnTo>
                    <a:pt x="1239" y="177"/>
                  </a:lnTo>
                  <a:lnTo>
                    <a:pt x="1239" y="171"/>
                  </a:lnTo>
                  <a:lnTo>
                    <a:pt x="1195" y="171"/>
                  </a:lnTo>
                  <a:lnTo>
                    <a:pt x="1195" y="154"/>
                  </a:lnTo>
                  <a:lnTo>
                    <a:pt x="1158" y="154"/>
                  </a:lnTo>
                  <a:lnTo>
                    <a:pt x="1158" y="148"/>
                  </a:lnTo>
                  <a:lnTo>
                    <a:pt x="1116" y="148"/>
                  </a:lnTo>
                  <a:lnTo>
                    <a:pt x="1116" y="140"/>
                  </a:lnTo>
                  <a:lnTo>
                    <a:pt x="1079" y="140"/>
                  </a:lnTo>
                  <a:lnTo>
                    <a:pt x="1079" y="133"/>
                  </a:lnTo>
                  <a:lnTo>
                    <a:pt x="1034" y="133"/>
                  </a:lnTo>
                  <a:lnTo>
                    <a:pt x="1034" y="118"/>
                  </a:lnTo>
                  <a:lnTo>
                    <a:pt x="999" y="118"/>
                  </a:lnTo>
                  <a:lnTo>
                    <a:pt x="999" y="111"/>
                  </a:lnTo>
                  <a:lnTo>
                    <a:pt x="919" y="111"/>
                  </a:lnTo>
                  <a:lnTo>
                    <a:pt x="919" y="96"/>
                  </a:lnTo>
                  <a:lnTo>
                    <a:pt x="867" y="96"/>
                  </a:lnTo>
                  <a:lnTo>
                    <a:pt x="867" y="89"/>
                  </a:lnTo>
                  <a:lnTo>
                    <a:pt x="838" y="89"/>
                  </a:lnTo>
                  <a:lnTo>
                    <a:pt x="838" y="80"/>
                  </a:lnTo>
                  <a:lnTo>
                    <a:pt x="788" y="80"/>
                  </a:lnTo>
                  <a:lnTo>
                    <a:pt x="788" y="66"/>
                  </a:lnTo>
                  <a:lnTo>
                    <a:pt x="757" y="66"/>
                  </a:lnTo>
                  <a:lnTo>
                    <a:pt x="757" y="59"/>
                  </a:lnTo>
                  <a:lnTo>
                    <a:pt x="707" y="59"/>
                  </a:lnTo>
                  <a:lnTo>
                    <a:pt x="707" y="52"/>
                  </a:lnTo>
                  <a:lnTo>
                    <a:pt x="670" y="52"/>
                  </a:lnTo>
                  <a:lnTo>
                    <a:pt x="670" y="37"/>
                  </a:lnTo>
                  <a:lnTo>
                    <a:pt x="627" y="37"/>
                  </a:lnTo>
                  <a:lnTo>
                    <a:pt x="627" y="28"/>
                  </a:lnTo>
                  <a:lnTo>
                    <a:pt x="592" y="28"/>
                  </a:lnTo>
                  <a:lnTo>
                    <a:pt x="592" y="23"/>
                  </a:lnTo>
                  <a:lnTo>
                    <a:pt x="555" y="23"/>
                  </a:lnTo>
                  <a:lnTo>
                    <a:pt x="555" y="15"/>
                  </a:lnTo>
                  <a:lnTo>
                    <a:pt x="510" y="15"/>
                  </a:lnTo>
                  <a:lnTo>
                    <a:pt x="510" y="0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65" name="Freeform 216"/>
            <p:cNvSpPr>
              <a:spLocks/>
            </p:cNvSpPr>
            <p:nvPr/>
          </p:nvSpPr>
          <p:spPr bwMode="auto">
            <a:xfrm>
              <a:off x="4797" y="1859"/>
              <a:ext cx="266" cy="142"/>
            </a:xfrm>
            <a:custGeom>
              <a:avLst/>
              <a:gdLst>
                <a:gd name="T0" fmla="*/ 451 w 2653"/>
                <a:gd name="T1" fmla="*/ 89 h 1851"/>
                <a:gd name="T2" fmla="*/ 416 w 2653"/>
                <a:gd name="T3" fmla="*/ 208 h 1851"/>
                <a:gd name="T4" fmla="*/ 373 w 2653"/>
                <a:gd name="T5" fmla="*/ 310 h 1851"/>
                <a:gd name="T6" fmla="*/ 336 w 2653"/>
                <a:gd name="T7" fmla="*/ 435 h 1851"/>
                <a:gd name="T8" fmla="*/ 292 w 2653"/>
                <a:gd name="T9" fmla="*/ 531 h 1851"/>
                <a:gd name="T10" fmla="*/ 263 w 2653"/>
                <a:gd name="T11" fmla="*/ 628 h 1851"/>
                <a:gd name="T12" fmla="*/ 227 w 2653"/>
                <a:gd name="T13" fmla="*/ 708 h 1851"/>
                <a:gd name="T14" fmla="*/ 196 w 2653"/>
                <a:gd name="T15" fmla="*/ 826 h 1851"/>
                <a:gd name="T16" fmla="*/ 154 w 2653"/>
                <a:gd name="T17" fmla="*/ 892 h 1851"/>
                <a:gd name="T18" fmla="*/ 124 w 2653"/>
                <a:gd name="T19" fmla="*/ 989 h 1851"/>
                <a:gd name="T20" fmla="*/ 96 w 2653"/>
                <a:gd name="T21" fmla="*/ 1077 h 1851"/>
                <a:gd name="T22" fmla="*/ 67 w 2653"/>
                <a:gd name="T23" fmla="*/ 1167 h 1851"/>
                <a:gd name="T24" fmla="*/ 31 w 2653"/>
                <a:gd name="T25" fmla="*/ 1247 h 1851"/>
                <a:gd name="T26" fmla="*/ 0 w 2653"/>
                <a:gd name="T27" fmla="*/ 1343 h 1851"/>
                <a:gd name="T28" fmla="*/ 146 w 2653"/>
                <a:gd name="T29" fmla="*/ 1365 h 1851"/>
                <a:gd name="T30" fmla="*/ 300 w 2653"/>
                <a:gd name="T31" fmla="*/ 1417 h 1851"/>
                <a:gd name="T32" fmla="*/ 451 w 2653"/>
                <a:gd name="T33" fmla="*/ 1440 h 1851"/>
                <a:gd name="T34" fmla="*/ 569 w 2653"/>
                <a:gd name="T35" fmla="*/ 1477 h 1851"/>
                <a:gd name="T36" fmla="*/ 721 w 2653"/>
                <a:gd name="T37" fmla="*/ 1505 h 1851"/>
                <a:gd name="T38" fmla="*/ 867 w 2653"/>
                <a:gd name="T39" fmla="*/ 1550 h 1851"/>
                <a:gd name="T40" fmla="*/ 1029 w 2653"/>
                <a:gd name="T41" fmla="*/ 1579 h 1851"/>
                <a:gd name="T42" fmla="*/ 1138 w 2653"/>
                <a:gd name="T43" fmla="*/ 1616 h 1851"/>
                <a:gd name="T44" fmla="*/ 1319 w 2653"/>
                <a:gd name="T45" fmla="*/ 1647 h 1851"/>
                <a:gd name="T46" fmla="*/ 1436 w 2653"/>
                <a:gd name="T47" fmla="*/ 1684 h 1851"/>
                <a:gd name="T48" fmla="*/ 1589 w 2653"/>
                <a:gd name="T49" fmla="*/ 1712 h 1851"/>
                <a:gd name="T50" fmla="*/ 1705 w 2653"/>
                <a:gd name="T51" fmla="*/ 1757 h 1851"/>
                <a:gd name="T52" fmla="*/ 1896 w 2653"/>
                <a:gd name="T53" fmla="*/ 1786 h 1851"/>
                <a:gd name="T54" fmla="*/ 2011 w 2653"/>
                <a:gd name="T55" fmla="*/ 1823 h 1851"/>
                <a:gd name="T56" fmla="*/ 2172 w 2653"/>
                <a:gd name="T57" fmla="*/ 1851 h 1851"/>
                <a:gd name="T58" fmla="*/ 2192 w 2653"/>
                <a:gd name="T59" fmla="*/ 1757 h 1851"/>
                <a:gd name="T60" fmla="*/ 2237 w 2653"/>
                <a:gd name="T61" fmla="*/ 1667 h 1851"/>
                <a:gd name="T62" fmla="*/ 2266 w 2653"/>
                <a:gd name="T63" fmla="*/ 1565 h 1851"/>
                <a:gd name="T64" fmla="*/ 2310 w 2653"/>
                <a:gd name="T65" fmla="*/ 1468 h 1851"/>
                <a:gd name="T66" fmla="*/ 2338 w 2653"/>
                <a:gd name="T67" fmla="*/ 1380 h 1851"/>
                <a:gd name="T68" fmla="*/ 2375 w 2653"/>
                <a:gd name="T69" fmla="*/ 1297 h 1851"/>
                <a:gd name="T70" fmla="*/ 2405 w 2653"/>
                <a:gd name="T71" fmla="*/ 1196 h 1851"/>
                <a:gd name="T72" fmla="*/ 2434 w 2653"/>
                <a:gd name="T73" fmla="*/ 1121 h 1851"/>
                <a:gd name="T74" fmla="*/ 2462 w 2653"/>
                <a:gd name="T75" fmla="*/ 1025 h 1851"/>
                <a:gd name="T76" fmla="*/ 2499 w 2653"/>
                <a:gd name="T77" fmla="*/ 960 h 1851"/>
                <a:gd name="T78" fmla="*/ 2529 w 2653"/>
                <a:gd name="T79" fmla="*/ 841 h 1851"/>
                <a:gd name="T80" fmla="*/ 2557 w 2653"/>
                <a:gd name="T81" fmla="*/ 767 h 1851"/>
                <a:gd name="T82" fmla="*/ 2588 w 2653"/>
                <a:gd name="T83" fmla="*/ 670 h 1851"/>
                <a:gd name="T84" fmla="*/ 2624 w 2653"/>
                <a:gd name="T85" fmla="*/ 591 h 1851"/>
                <a:gd name="T86" fmla="*/ 2653 w 2653"/>
                <a:gd name="T87" fmla="*/ 486 h 1851"/>
                <a:gd name="T88" fmla="*/ 2442 w 2653"/>
                <a:gd name="T89" fmla="*/ 450 h 1851"/>
                <a:gd name="T90" fmla="*/ 2288 w 2653"/>
                <a:gd name="T91" fmla="*/ 406 h 1851"/>
                <a:gd name="T92" fmla="*/ 2120 w 2653"/>
                <a:gd name="T93" fmla="*/ 375 h 1851"/>
                <a:gd name="T94" fmla="*/ 2005 w 2653"/>
                <a:gd name="T95" fmla="*/ 338 h 1851"/>
                <a:gd name="T96" fmla="*/ 1844 w 2653"/>
                <a:gd name="T97" fmla="*/ 318 h 1851"/>
                <a:gd name="T98" fmla="*/ 1719 w 2653"/>
                <a:gd name="T99" fmla="*/ 272 h 1851"/>
                <a:gd name="T100" fmla="*/ 1523 w 2653"/>
                <a:gd name="T101" fmla="*/ 236 h 1851"/>
                <a:gd name="T102" fmla="*/ 1408 w 2653"/>
                <a:gd name="T103" fmla="*/ 208 h 1851"/>
                <a:gd name="T104" fmla="*/ 1239 w 2653"/>
                <a:gd name="T105" fmla="*/ 177 h 1851"/>
                <a:gd name="T106" fmla="*/ 1116 w 2653"/>
                <a:gd name="T107" fmla="*/ 140 h 1851"/>
                <a:gd name="T108" fmla="*/ 919 w 2653"/>
                <a:gd name="T109" fmla="*/ 111 h 1851"/>
                <a:gd name="T110" fmla="*/ 788 w 2653"/>
                <a:gd name="T111" fmla="*/ 66 h 1851"/>
                <a:gd name="T112" fmla="*/ 627 w 2653"/>
                <a:gd name="T113" fmla="*/ 37 h 1851"/>
                <a:gd name="T114" fmla="*/ 510 w 2653"/>
                <a:gd name="T115" fmla="*/ 0 h 185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653"/>
                <a:gd name="T175" fmla="*/ 0 h 1851"/>
                <a:gd name="T176" fmla="*/ 2653 w 2653"/>
                <a:gd name="T177" fmla="*/ 1851 h 185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653" h="1851">
                  <a:moveTo>
                    <a:pt x="474" y="0"/>
                  </a:moveTo>
                  <a:lnTo>
                    <a:pt x="474" y="28"/>
                  </a:lnTo>
                  <a:lnTo>
                    <a:pt x="466" y="28"/>
                  </a:lnTo>
                  <a:lnTo>
                    <a:pt x="466" y="59"/>
                  </a:lnTo>
                  <a:lnTo>
                    <a:pt x="460" y="59"/>
                  </a:lnTo>
                  <a:lnTo>
                    <a:pt x="460" y="89"/>
                  </a:lnTo>
                  <a:lnTo>
                    <a:pt x="451" y="89"/>
                  </a:lnTo>
                  <a:lnTo>
                    <a:pt x="451" y="111"/>
                  </a:lnTo>
                  <a:lnTo>
                    <a:pt x="438" y="111"/>
                  </a:lnTo>
                  <a:lnTo>
                    <a:pt x="438" y="133"/>
                  </a:lnTo>
                  <a:lnTo>
                    <a:pt x="429" y="133"/>
                  </a:lnTo>
                  <a:lnTo>
                    <a:pt x="429" y="184"/>
                  </a:lnTo>
                  <a:lnTo>
                    <a:pt x="416" y="184"/>
                  </a:lnTo>
                  <a:lnTo>
                    <a:pt x="416" y="208"/>
                  </a:lnTo>
                  <a:lnTo>
                    <a:pt x="409" y="208"/>
                  </a:lnTo>
                  <a:lnTo>
                    <a:pt x="409" y="228"/>
                  </a:lnTo>
                  <a:lnTo>
                    <a:pt x="392" y="228"/>
                  </a:lnTo>
                  <a:lnTo>
                    <a:pt x="392" y="272"/>
                  </a:lnTo>
                  <a:lnTo>
                    <a:pt x="379" y="272"/>
                  </a:lnTo>
                  <a:lnTo>
                    <a:pt x="379" y="310"/>
                  </a:lnTo>
                  <a:lnTo>
                    <a:pt x="373" y="310"/>
                  </a:lnTo>
                  <a:lnTo>
                    <a:pt x="373" y="332"/>
                  </a:lnTo>
                  <a:lnTo>
                    <a:pt x="357" y="332"/>
                  </a:lnTo>
                  <a:lnTo>
                    <a:pt x="357" y="375"/>
                  </a:lnTo>
                  <a:lnTo>
                    <a:pt x="342" y="375"/>
                  </a:lnTo>
                  <a:lnTo>
                    <a:pt x="342" y="406"/>
                  </a:lnTo>
                  <a:lnTo>
                    <a:pt x="336" y="406"/>
                  </a:lnTo>
                  <a:lnTo>
                    <a:pt x="336" y="435"/>
                  </a:lnTo>
                  <a:lnTo>
                    <a:pt x="320" y="435"/>
                  </a:lnTo>
                  <a:lnTo>
                    <a:pt x="320" y="472"/>
                  </a:lnTo>
                  <a:lnTo>
                    <a:pt x="305" y="472"/>
                  </a:lnTo>
                  <a:lnTo>
                    <a:pt x="305" y="509"/>
                  </a:lnTo>
                  <a:lnTo>
                    <a:pt x="300" y="509"/>
                  </a:lnTo>
                  <a:lnTo>
                    <a:pt x="300" y="531"/>
                  </a:lnTo>
                  <a:lnTo>
                    <a:pt x="292" y="531"/>
                  </a:lnTo>
                  <a:lnTo>
                    <a:pt x="292" y="545"/>
                  </a:lnTo>
                  <a:lnTo>
                    <a:pt x="277" y="545"/>
                  </a:lnTo>
                  <a:lnTo>
                    <a:pt x="277" y="576"/>
                  </a:lnTo>
                  <a:lnTo>
                    <a:pt x="270" y="576"/>
                  </a:lnTo>
                  <a:lnTo>
                    <a:pt x="270" y="605"/>
                  </a:lnTo>
                  <a:lnTo>
                    <a:pt x="263" y="605"/>
                  </a:lnTo>
                  <a:lnTo>
                    <a:pt x="263" y="628"/>
                  </a:lnTo>
                  <a:lnTo>
                    <a:pt x="255" y="628"/>
                  </a:lnTo>
                  <a:lnTo>
                    <a:pt x="255" y="650"/>
                  </a:lnTo>
                  <a:lnTo>
                    <a:pt x="241" y="650"/>
                  </a:lnTo>
                  <a:lnTo>
                    <a:pt x="241" y="670"/>
                  </a:lnTo>
                  <a:lnTo>
                    <a:pt x="233" y="670"/>
                  </a:lnTo>
                  <a:lnTo>
                    <a:pt x="233" y="708"/>
                  </a:lnTo>
                  <a:lnTo>
                    <a:pt x="227" y="708"/>
                  </a:lnTo>
                  <a:lnTo>
                    <a:pt x="227" y="723"/>
                  </a:lnTo>
                  <a:lnTo>
                    <a:pt x="218" y="723"/>
                  </a:lnTo>
                  <a:lnTo>
                    <a:pt x="218" y="753"/>
                  </a:lnTo>
                  <a:lnTo>
                    <a:pt x="205" y="753"/>
                  </a:lnTo>
                  <a:lnTo>
                    <a:pt x="205" y="804"/>
                  </a:lnTo>
                  <a:lnTo>
                    <a:pt x="196" y="804"/>
                  </a:lnTo>
                  <a:lnTo>
                    <a:pt x="196" y="826"/>
                  </a:lnTo>
                  <a:lnTo>
                    <a:pt x="183" y="826"/>
                  </a:lnTo>
                  <a:lnTo>
                    <a:pt x="183" y="849"/>
                  </a:lnTo>
                  <a:lnTo>
                    <a:pt x="176" y="849"/>
                  </a:lnTo>
                  <a:lnTo>
                    <a:pt x="176" y="872"/>
                  </a:lnTo>
                  <a:lnTo>
                    <a:pt x="160" y="872"/>
                  </a:lnTo>
                  <a:lnTo>
                    <a:pt x="160" y="892"/>
                  </a:lnTo>
                  <a:lnTo>
                    <a:pt x="154" y="892"/>
                  </a:lnTo>
                  <a:lnTo>
                    <a:pt x="154" y="923"/>
                  </a:lnTo>
                  <a:lnTo>
                    <a:pt x="146" y="923"/>
                  </a:lnTo>
                  <a:lnTo>
                    <a:pt x="146" y="952"/>
                  </a:lnTo>
                  <a:lnTo>
                    <a:pt x="140" y="952"/>
                  </a:lnTo>
                  <a:lnTo>
                    <a:pt x="140" y="982"/>
                  </a:lnTo>
                  <a:lnTo>
                    <a:pt x="124" y="982"/>
                  </a:lnTo>
                  <a:lnTo>
                    <a:pt x="124" y="989"/>
                  </a:lnTo>
                  <a:lnTo>
                    <a:pt x="118" y="989"/>
                  </a:lnTo>
                  <a:lnTo>
                    <a:pt x="118" y="1025"/>
                  </a:lnTo>
                  <a:lnTo>
                    <a:pt x="109" y="1025"/>
                  </a:lnTo>
                  <a:lnTo>
                    <a:pt x="109" y="1048"/>
                  </a:lnTo>
                  <a:lnTo>
                    <a:pt x="103" y="1048"/>
                  </a:lnTo>
                  <a:lnTo>
                    <a:pt x="103" y="1077"/>
                  </a:lnTo>
                  <a:lnTo>
                    <a:pt x="96" y="1077"/>
                  </a:lnTo>
                  <a:lnTo>
                    <a:pt x="96" y="1093"/>
                  </a:lnTo>
                  <a:lnTo>
                    <a:pt x="87" y="1093"/>
                  </a:lnTo>
                  <a:lnTo>
                    <a:pt x="87" y="1121"/>
                  </a:lnTo>
                  <a:lnTo>
                    <a:pt x="73" y="1121"/>
                  </a:lnTo>
                  <a:lnTo>
                    <a:pt x="73" y="1150"/>
                  </a:lnTo>
                  <a:lnTo>
                    <a:pt x="67" y="1150"/>
                  </a:lnTo>
                  <a:lnTo>
                    <a:pt x="67" y="1167"/>
                  </a:lnTo>
                  <a:lnTo>
                    <a:pt x="59" y="1167"/>
                  </a:lnTo>
                  <a:lnTo>
                    <a:pt x="59" y="1196"/>
                  </a:lnTo>
                  <a:lnTo>
                    <a:pt x="44" y="1196"/>
                  </a:lnTo>
                  <a:lnTo>
                    <a:pt x="44" y="1224"/>
                  </a:lnTo>
                  <a:lnTo>
                    <a:pt x="37" y="1224"/>
                  </a:lnTo>
                  <a:lnTo>
                    <a:pt x="37" y="1247"/>
                  </a:lnTo>
                  <a:lnTo>
                    <a:pt x="31" y="1247"/>
                  </a:lnTo>
                  <a:lnTo>
                    <a:pt x="31" y="1269"/>
                  </a:lnTo>
                  <a:lnTo>
                    <a:pt x="22" y="1269"/>
                  </a:lnTo>
                  <a:lnTo>
                    <a:pt x="22" y="1297"/>
                  </a:lnTo>
                  <a:lnTo>
                    <a:pt x="9" y="1297"/>
                  </a:lnTo>
                  <a:lnTo>
                    <a:pt x="9" y="1321"/>
                  </a:lnTo>
                  <a:lnTo>
                    <a:pt x="0" y="1321"/>
                  </a:lnTo>
                  <a:lnTo>
                    <a:pt x="0" y="1343"/>
                  </a:lnTo>
                  <a:lnTo>
                    <a:pt x="37" y="1343"/>
                  </a:lnTo>
                  <a:lnTo>
                    <a:pt x="37" y="1352"/>
                  </a:lnTo>
                  <a:lnTo>
                    <a:pt x="73" y="1352"/>
                  </a:lnTo>
                  <a:lnTo>
                    <a:pt x="73" y="1357"/>
                  </a:lnTo>
                  <a:lnTo>
                    <a:pt x="109" y="1357"/>
                  </a:lnTo>
                  <a:lnTo>
                    <a:pt x="109" y="1365"/>
                  </a:lnTo>
                  <a:lnTo>
                    <a:pt x="146" y="1365"/>
                  </a:lnTo>
                  <a:lnTo>
                    <a:pt x="146" y="1380"/>
                  </a:lnTo>
                  <a:lnTo>
                    <a:pt x="196" y="1380"/>
                  </a:lnTo>
                  <a:lnTo>
                    <a:pt x="196" y="1388"/>
                  </a:lnTo>
                  <a:lnTo>
                    <a:pt x="227" y="1388"/>
                  </a:lnTo>
                  <a:lnTo>
                    <a:pt x="227" y="1403"/>
                  </a:lnTo>
                  <a:lnTo>
                    <a:pt x="300" y="1403"/>
                  </a:lnTo>
                  <a:lnTo>
                    <a:pt x="300" y="1417"/>
                  </a:lnTo>
                  <a:lnTo>
                    <a:pt x="342" y="1417"/>
                  </a:lnTo>
                  <a:lnTo>
                    <a:pt x="342" y="1425"/>
                  </a:lnTo>
                  <a:lnTo>
                    <a:pt x="379" y="1425"/>
                  </a:lnTo>
                  <a:lnTo>
                    <a:pt x="379" y="1431"/>
                  </a:lnTo>
                  <a:lnTo>
                    <a:pt x="416" y="1431"/>
                  </a:lnTo>
                  <a:lnTo>
                    <a:pt x="416" y="1440"/>
                  </a:lnTo>
                  <a:lnTo>
                    <a:pt x="451" y="1440"/>
                  </a:lnTo>
                  <a:lnTo>
                    <a:pt x="451" y="1446"/>
                  </a:lnTo>
                  <a:lnTo>
                    <a:pt x="488" y="1446"/>
                  </a:lnTo>
                  <a:lnTo>
                    <a:pt x="488" y="1462"/>
                  </a:lnTo>
                  <a:lnTo>
                    <a:pt x="533" y="1462"/>
                  </a:lnTo>
                  <a:lnTo>
                    <a:pt x="533" y="1468"/>
                  </a:lnTo>
                  <a:lnTo>
                    <a:pt x="569" y="1468"/>
                  </a:lnTo>
                  <a:lnTo>
                    <a:pt x="569" y="1477"/>
                  </a:lnTo>
                  <a:lnTo>
                    <a:pt x="605" y="1477"/>
                  </a:lnTo>
                  <a:lnTo>
                    <a:pt x="605" y="1482"/>
                  </a:lnTo>
                  <a:lnTo>
                    <a:pt x="642" y="1482"/>
                  </a:lnTo>
                  <a:lnTo>
                    <a:pt x="642" y="1499"/>
                  </a:lnTo>
                  <a:lnTo>
                    <a:pt x="684" y="1499"/>
                  </a:lnTo>
                  <a:lnTo>
                    <a:pt x="684" y="1505"/>
                  </a:lnTo>
                  <a:lnTo>
                    <a:pt x="721" y="1505"/>
                  </a:lnTo>
                  <a:lnTo>
                    <a:pt x="721" y="1513"/>
                  </a:lnTo>
                  <a:lnTo>
                    <a:pt x="757" y="1513"/>
                  </a:lnTo>
                  <a:lnTo>
                    <a:pt x="757" y="1519"/>
                  </a:lnTo>
                  <a:lnTo>
                    <a:pt x="788" y="1519"/>
                  </a:lnTo>
                  <a:lnTo>
                    <a:pt x="788" y="1536"/>
                  </a:lnTo>
                  <a:lnTo>
                    <a:pt x="867" y="1536"/>
                  </a:lnTo>
                  <a:lnTo>
                    <a:pt x="867" y="1550"/>
                  </a:lnTo>
                  <a:lnTo>
                    <a:pt x="903" y="1550"/>
                  </a:lnTo>
                  <a:lnTo>
                    <a:pt x="903" y="1556"/>
                  </a:lnTo>
                  <a:lnTo>
                    <a:pt x="940" y="1556"/>
                  </a:lnTo>
                  <a:lnTo>
                    <a:pt x="940" y="1565"/>
                  </a:lnTo>
                  <a:lnTo>
                    <a:pt x="984" y="1565"/>
                  </a:lnTo>
                  <a:lnTo>
                    <a:pt x="984" y="1579"/>
                  </a:lnTo>
                  <a:lnTo>
                    <a:pt x="1029" y="1579"/>
                  </a:lnTo>
                  <a:lnTo>
                    <a:pt x="1029" y="1587"/>
                  </a:lnTo>
                  <a:lnTo>
                    <a:pt x="1065" y="1587"/>
                  </a:lnTo>
                  <a:lnTo>
                    <a:pt x="1065" y="1594"/>
                  </a:lnTo>
                  <a:lnTo>
                    <a:pt x="1102" y="1594"/>
                  </a:lnTo>
                  <a:lnTo>
                    <a:pt x="1102" y="1601"/>
                  </a:lnTo>
                  <a:lnTo>
                    <a:pt x="1138" y="1601"/>
                  </a:lnTo>
                  <a:lnTo>
                    <a:pt x="1138" y="1616"/>
                  </a:lnTo>
                  <a:lnTo>
                    <a:pt x="1180" y="1616"/>
                  </a:lnTo>
                  <a:lnTo>
                    <a:pt x="1180" y="1624"/>
                  </a:lnTo>
                  <a:lnTo>
                    <a:pt x="1217" y="1624"/>
                  </a:lnTo>
                  <a:lnTo>
                    <a:pt x="1217" y="1638"/>
                  </a:lnTo>
                  <a:lnTo>
                    <a:pt x="1290" y="1638"/>
                  </a:lnTo>
                  <a:lnTo>
                    <a:pt x="1290" y="1647"/>
                  </a:lnTo>
                  <a:lnTo>
                    <a:pt x="1319" y="1647"/>
                  </a:lnTo>
                  <a:lnTo>
                    <a:pt x="1319" y="1653"/>
                  </a:lnTo>
                  <a:lnTo>
                    <a:pt x="1371" y="1653"/>
                  </a:lnTo>
                  <a:lnTo>
                    <a:pt x="1371" y="1667"/>
                  </a:lnTo>
                  <a:lnTo>
                    <a:pt x="1408" y="1667"/>
                  </a:lnTo>
                  <a:lnTo>
                    <a:pt x="1408" y="1675"/>
                  </a:lnTo>
                  <a:lnTo>
                    <a:pt x="1436" y="1675"/>
                  </a:lnTo>
                  <a:lnTo>
                    <a:pt x="1436" y="1684"/>
                  </a:lnTo>
                  <a:lnTo>
                    <a:pt x="1472" y="1684"/>
                  </a:lnTo>
                  <a:lnTo>
                    <a:pt x="1472" y="1698"/>
                  </a:lnTo>
                  <a:lnTo>
                    <a:pt x="1523" y="1698"/>
                  </a:lnTo>
                  <a:lnTo>
                    <a:pt x="1523" y="1704"/>
                  </a:lnTo>
                  <a:lnTo>
                    <a:pt x="1554" y="1704"/>
                  </a:lnTo>
                  <a:lnTo>
                    <a:pt x="1554" y="1712"/>
                  </a:lnTo>
                  <a:lnTo>
                    <a:pt x="1589" y="1712"/>
                  </a:lnTo>
                  <a:lnTo>
                    <a:pt x="1589" y="1720"/>
                  </a:lnTo>
                  <a:lnTo>
                    <a:pt x="1626" y="1720"/>
                  </a:lnTo>
                  <a:lnTo>
                    <a:pt x="1626" y="1735"/>
                  </a:lnTo>
                  <a:lnTo>
                    <a:pt x="1669" y="1735"/>
                  </a:lnTo>
                  <a:lnTo>
                    <a:pt x="1669" y="1741"/>
                  </a:lnTo>
                  <a:lnTo>
                    <a:pt x="1705" y="1741"/>
                  </a:lnTo>
                  <a:lnTo>
                    <a:pt x="1705" y="1757"/>
                  </a:lnTo>
                  <a:lnTo>
                    <a:pt x="1778" y="1757"/>
                  </a:lnTo>
                  <a:lnTo>
                    <a:pt x="1778" y="1763"/>
                  </a:lnTo>
                  <a:lnTo>
                    <a:pt x="1822" y="1763"/>
                  </a:lnTo>
                  <a:lnTo>
                    <a:pt x="1822" y="1772"/>
                  </a:lnTo>
                  <a:lnTo>
                    <a:pt x="1859" y="1772"/>
                  </a:lnTo>
                  <a:lnTo>
                    <a:pt x="1859" y="1786"/>
                  </a:lnTo>
                  <a:lnTo>
                    <a:pt x="1896" y="1786"/>
                  </a:lnTo>
                  <a:lnTo>
                    <a:pt x="1896" y="1794"/>
                  </a:lnTo>
                  <a:lnTo>
                    <a:pt x="1937" y="1794"/>
                  </a:lnTo>
                  <a:lnTo>
                    <a:pt x="1937" y="1800"/>
                  </a:lnTo>
                  <a:lnTo>
                    <a:pt x="1974" y="1800"/>
                  </a:lnTo>
                  <a:lnTo>
                    <a:pt x="1974" y="1814"/>
                  </a:lnTo>
                  <a:lnTo>
                    <a:pt x="2011" y="1814"/>
                  </a:lnTo>
                  <a:lnTo>
                    <a:pt x="2011" y="1823"/>
                  </a:lnTo>
                  <a:lnTo>
                    <a:pt x="2055" y="1823"/>
                  </a:lnTo>
                  <a:lnTo>
                    <a:pt x="2055" y="1829"/>
                  </a:lnTo>
                  <a:lnTo>
                    <a:pt x="2092" y="1829"/>
                  </a:lnTo>
                  <a:lnTo>
                    <a:pt x="2092" y="1845"/>
                  </a:lnTo>
                  <a:lnTo>
                    <a:pt x="2120" y="1845"/>
                  </a:lnTo>
                  <a:lnTo>
                    <a:pt x="2120" y="1851"/>
                  </a:lnTo>
                  <a:lnTo>
                    <a:pt x="2172" y="1851"/>
                  </a:lnTo>
                  <a:lnTo>
                    <a:pt x="2172" y="1845"/>
                  </a:lnTo>
                  <a:lnTo>
                    <a:pt x="2179" y="1845"/>
                  </a:lnTo>
                  <a:lnTo>
                    <a:pt x="2179" y="1800"/>
                  </a:lnTo>
                  <a:lnTo>
                    <a:pt x="2187" y="1800"/>
                  </a:lnTo>
                  <a:lnTo>
                    <a:pt x="2187" y="1772"/>
                  </a:lnTo>
                  <a:lnTo>
                    <a:pt x="2192" y="1772"/>
                  </a:lnTo>
                  <a:lnTo>
                    <a:pt x="2192" y="1757"/>
                  </a:lnTo>
                  <a:lnTo>
                    <a:pt x="2209" y="1757"/>
                  </a:lnTo>
                  <a:lnTo>
                    <a:pt x="2209" y="1712"/>
                  </a:lnTo>
                  <a:lnTo>
                    <a:pt x="2215" y="1712"/>
                  </a:lnTo>
                  <a:lnTo>
                    <a:pt x="2215" y="1684"/>
                  </a:lnTo>
                  <a:lnTo>
                    <a:pt x="2229" y="1684"/>
                  </a:lnTo>
                  <a:lnTo>
                    <a:pt x="2229" y="1667"/>
                  </a:lnTo>
                  <a:lnTo>
                    <a:pt x="2237" y="1667"/>
                  </a:lnTo>
                  <a:lnTo>
                    <a:pt x="2237" y="1638"/>
                  </a:lnTo>
                  <a:lnTo>
                    <a:pt x="2246" y="1638"/>
                  </a:lnTo>
                  <a:lnTo>
                    <a:pt x="2246" y="1624"/>
                  </a:lnTo>
                  <a:lnTo>
                    <a:pt x="2251" y="1624"/>
                  </a:lnTo>
                  <a:lnTo>
                    <a:pt x="2251" y="1587"/>
                  </a:lnTo>
                  <a:lnTo>
                    <a:pt x="2266" y="1587"/>
                  </a:lnTo>
                  <a:lnTo>
                    <a:pt x="2266" y="1565"/>
                  </a:lnTo>
                  <a:lnTo>
                    <a:pt x="2274" y="1565"/>
                  </a:lnTo>
                  <a:lnTo>
                    <a:pt x="2274" y="1536"/>
                  </a:lnTo>
                  <a:lnTo>
                    <a:pt x="2288" y="1536"/>
                  </a:lnTo>
                  <a:lnTo>
                    <a:pt x="2288" y="1482"/>
                  </a:lnTo>
                  <a:lnTo>
                    <a:pt x="2302" y="1482"/>
                  </a:lnTo>
                  <a:lnTo>
                    <a:pt x="2302" y="1468"/>
                  </a:lnTo>
                  <a:lnTo>
                    <a:pt x="2310" y="1468"/>
                  </a:lnTo>
                  <a:lnTo>
                    <a:pt x="2310" y="1440"/>
                  </a:lnTo>
                  <a:lnTo>
                    <a:pt x="2318" y="1440"/>
                  </a:lnTo>
                  <a:lnTo>
                    <a:pt x="2318" y="1425"/>
                  </a:lnTo>
                  <a:lnTo>
                    <a:pt x="2324" y="1425"/>
                  </a:lnTo>
                  <a:lnTo>
                    <a:pt x="2324" y="1403"/>
                  </a:lnTo>
                  <a:lnTo>
                    <a:pt x="2338" y="1403"/>
                  </a:lnTo>
                  <a:lnTo>
                    <a:pt x="2338" y="1380"/>
                  </a:lnTo>
                  <a:lnTo>
                    <a:pt x="2347" y="1380"/>
                  </a:lnTo>
                  <a:lnTo>
                    <a:pt x="2347" y="1357"/>
                  </a:lnTo>
                  <a:lnTo>
                    <a:pt x="2353" y="1357"/>
                  </a:lnTo>
                  <a:lnTo>
                    <a:pt x="2353" y="1321"/>
                  </a:lnTo>
                  <a:lnTo>
                    <a:pt x="2369" y="1321"/>
                  </a:lnTo>
                  <a:lnTo>
                    <a:pt x="2369" y="1297"/>
                  </a:lnTo>
                  <a:lnTo>
                    <a:pt x="2375" y="1297"/>
                  </a:lnTo>
                  <a:lnTo>
                    <a:pt x="2375" y="1261"/>
                  </a:lnTo>
                  <a:lnTo>
                    <a:pt x="2383" y="1261"/>
                  </a:lnTo>
                  <a:lnTo>
                    <a:pt x="2383" y="1240"/>
                  </a:lnTo>
                  <a:lnTo>
                    <a:pt x="2390" y="1240"/>
                  </a:lnTo>
                  <a:lnTo>
                    <a:pt x="2390" y="1224"/>
                  </a:lnTo>
                  <a:lnTo>
                    <a:pt x="2405" y="1224"/>
                  </a:lnTo>
                  <a:lnTo>
                    <a:pt x="2405" y="1196"/>
                  </a:lnTo>
                  <a:lnTo>
                    <a:pt x="2412" y="1196"/>
                  </a:lnTo>
                  <a:lnTo>
                    <a:pt x="2412" y="1181"/>
                  </a:lnTo>
                  <a:lnTo>
                    <a:pt x="2420" y="1181"/>
                  </a:lnTo>
                  <a:lnTo>
                    <a:pt x="2420" y="1145"/>
                  </a:lnTo>
                  <a:lnTo>
                    <a:pt x="2425" y="1145"/>
                  </a:lnTo>
                  <a:lnTo>
                    <a:pt x="2425" y="1121"/>
                  </a:lnTo>
                  <a:lnTo>
                    <a:pt x="2434" y="1121"/>
                  </a:lnTo>
                  <a:lnTo>
                    <a:pt x="2434" y="1108"/>
                  </a:lnTo>
                  <a:lnTo>
                    <a:pt x="2442" y="1108"/>
                  </a:lnTo>
                  <a:lnTo>
                    <a:pt x="2442" y="1077"/>
                  </a:lnTo>
                  <a:lnTo>
                    <a:pt x="2448" y="1077"/>
                  </a:lnTo>
                  <a:lnTo>
                    <a:pt x="2448" y="1048"/>
                  </a:lnTo>
                  <a:lnTo>
                    <a:pt x="2462" y="1048"/>
                  </a:lnTo>
                  <a:lnTo>
                    <a:pt x="2462" y="1025"/>
                  </a:lnTo>
                  <a:lnTo>
                    <a:pt x="2470" y="1025"/>
                  </a:lnTo>
                  <a:lnTo>
                    <a:pt x="2470" y="1002"/>
                  </a:lnTo>
                  <a:lnTo>
                    <a:pt x="2484" y="1002"/>
                  </a:lnTo>
                  <a:lnTo>
                    <a:pt x="2484" y="989"/>
                  </a:lnTo>
                  <a:lnTo>
                    <a:pt x="2492" y="989"/>
                  </a:lnTo>
                  <a:lnTo>
                    <a:pt x="2492" y="960"/>
                  </a:lnTo>
                  <a:lnTo>
                    <a:pt x="2499" y="960"/>
                  </a:lnTo>
                  <a:lnTo>
                    <a:pt x="2499" y="929"/>
                  </a:lnTo>
                  <a:lnTo>
                    <a:pt x="2507" y="929"/>
                  </a:lnTo>
                  <a:lnTo>
                    <a:pt x="2507" y="892"/>
                  </a:lnTo>
                  <a:lnTo>
                    <a:pt x="2521" y="892"/>
                  </a:lnTo>
                  <a:lnTo>
                    <a:pt x="2521" y="872"/>
                  </a:lnTo>
                  <a:lnTo>
                    <a:pt x="2529" y="872"/>
                  </a:lnTo>
                  <a:lnTo>
                    <a:pt x="2529" y="841"/>
                  </a:lnTo>
                  <a:lnTo>
                    <a:pt x="2535" y="841"/>
                  </a:lnTo>
                  <a:lnTo>
                    <a:pt x="2535" y="826"/>
                  </a:lnTo>
                  <a:lnTo>
                    <a:pt x="2543" y="826"/>
                  </a:lnTo>
                  <a:lnTo>
                    <a:pt x="2543" y="789"/>
                  </a:lnTo>
                  <a:lnTo>
                    <a:pt x="2551" y="789"/>
                  </a:lnTo>
                  <a:lnTo>
                    <a:pt x="2551" y="767"/>
                  </a:lnTo>
                  <a:lnTo>
                    <a:pt x="2557" y="767"/>
                  </a:lnTo>
                  <a:lnTo>
                    <a:pt x="2557" y="745"/>
                  </a:lnTo>
                  <a:lnTo>
                    <a:pt x="2571" y="745"/>
                  </a:lnTo>
                  <a:lnTo>
                    <a:pt x="2571" y="723"/>
                  </a:lnTo>
                  <a:lnTo>
                    <a:pt x="2579" y="723"/>
                  </a:lnTo>
                  <a:lnTo>
                    <a:pt x="2579" y="693"/>
                  </a:lnTo>
                  <a:lnTo>
                    <a:pt x="2588" y="693"/>
                  </a:lnTo>
                  <a:lnTo>
                    <a:pt x="2588" y="670"/>
                  </a:lnTo>
                  <a:lnTo>
                    <a:pt x="2601" y="670"/>
                  </a:lnTo>
                  <a:lnTo>
                    <a:pt x="2601" y="642"/>
                  </a:lnTo>
                  <a:lnTo>
                    <a:pt x="2608" y="642"/>
                  </a:lnTo>
                  <a:lnTo>
                    <a:pt x="2608" y="613"/>
                  </a:lnTo>
                  <a:lnTo>
                    <a:pt x="2616" y="613"/>
                  </a:lnTo>
                  <a:lnTo>
                    <a:pt x="2616" y="591"/>
                  </a:lnTo>
                  <a:lnTo>
                    <a:pt x="2624" y="591"/>
                  </a:lnTo>
                  <a:lnTo>
                    <a:pt x="2624" y="569"/>
                  </a:lnTo>
                  <a:lnTo>
                    <a:pt x="2638" y="569"/>
                  </a:lnTo>
                  <a:lnTo>
                    <a:pt x="2638" y="545"/>
                  </a:lnTo>
                  <a:lnTo>
                    <a:pt x="2644" y="545"/>
                  </a:lnTo>
                  <a:lnTo>
                    <a:pt x="2644" y="523"/>
                  </a:lnTo>
                  <a:lnTo>
                    <a:pt x="2653" y="523"/>
                  </a:lnTo>
                  <a:lnTo>
                    <a:pt x="2653" y="486"/>
                  </a:lnTo>
                  <a:lnTo>
                    <a:pt x="2608" y="486"/>
                  </a:lnTo>
                  <a:lnTo>
                    <a:pt x="2608" y="472"/>
                  </a:lnTo>
                  <a:lnTo>
                    <a:pt x="2529" y="472"/>
                  </a:lnTo>
                  <a:lnTo>
                    <a:pt x="2529" y="457"/>
                  </a:lnTo>
                  <a:lnTo>
                    <a:pt x="2492" y="457"/>
                  </a:lnTo>
                  <a:lnTo>
                    <a:pt x="2492" y="450"/>
                  </a:lnTo>
                  <a:lnTo>
                    <a:pt x="2442" y="450"/>
                  </a:lnTo>
                  <a:lnTo>
                    <a:pt x="2442" y="435"/>
                  </a:lnTo>
                  <a:lnTo>
                    <a:pt x="2369" y="435"/>
                  </a:lnTo>
                  <a:lnTo>
                    <a:pt x="2369" y="421"/>
                  </a:lnTo>
                  <a:lnTo>
                    <a:pt x="2324" y="421"/>
                  </a:lnTo>
                  <a:lnTo>
                    <a:pt x="2324" y="413"/>
                  </a:lnTo>
                  <a:lnTo>
                    <a:pt x="2288" y="413"/>
                  </a:lnTo>
                  <a:lnTo>
                    <a:pt x="2288" y="406"/>
                  </a:lnTo>
                  <a:lnTo>
                    <a:pt x="2246" y="406"/>
                  </a:lnTo>
                  <a:lnTo>
                    <a:pt x="2246" y="391"/>
                  </a:lnTo>
                  <a:lnTo>
                    <a:pt x="2209" y="391"/>
                  </a:lnTo>
                  <a:lnTo>
                    <a:pt x="2209" y="384"/>
                  </a:lnTo>
                  <a:lnTo>
                    <a:pt x="2172" y="384"/>
                  </a:lnTo>
                  <a:lnTo>
                    <a:pt x="2172" y="375"/>
                  </a:lnTo>
                  <a:lnTo>
                    <a:pt x="2120" y="375"/>
                  </a:lnTo>
                  <a:lnTo>
                    <a:pt x="2120" y="369"/>
                  </a:lnTo>
                  <a:lnTo>
                    <a:pt x="2092" y="369"/>
                  </a:lnTo>
                  <a:lnTo>
                    <a:pt x="2092" y="355"/>
                  </a:lnTo>
                  <a:lnTo>
                    <a:pt x="2041" y="355"/>
                  </a:lnTo>
                  <a:lnTo>
                    <a:pt x="2041" y="347"/>
                  </a:lnTo>
                  <a:lnTo>
                    <a:pt x="2005" y="347"/>
                  </a:lnTo>
                  <a:lnTo>
                    <a:pt x="2005" y="338"/>
                  </a:lnTo>
                  <a:lnTo>
                    <a:pt x="1959" y="338"/>
                  </a:lnTo>
                  <a:lnTo>
                    <a:pt x="1959" y="332"/>
                  </a:lnTo>
                  <a:lnTo>
                    <a:pt x="1924" y="332"/>
                  </a:lnTo>
                  <a:lnTo>
                    <a:pt x="1924" y="324"/>
                  </a:lnTo>
                  <a:lnTo>
                    <a:pt x="1881" y="324"/>
                  </a:lnTo>
                  <a:lnTo>
                    <a:pt x="1881" y="318"/>
                  </a:lnTo>
                  <a:lnTo>
                    <a:pt x="1844" y="318"/>
                  </a:lnTo>
                  <a:lnTo>
                    <a:pt x="1844" y="310"/>
                  </a:lnTo>
                  <a:lnTo>
                    <a:pt x="1800" y="310"/>
                  </a:lnTo>
                  <a:lnTo>
                    <a:pt x="1800" y="296"/>
                  </a:lnTo>
                  <a:lnTo>
                    <a:pt x="1763" y="296"/>
                  </a:lnTo>
                  <a:lnTo>
                    <a:pt x="1763" y="287"/>
                  </a:lnTo>
                  <a:lnTo>
                    <a:pt x="1719" y="287"/>
                  </a:lnTo>
                  <a:lnTo>
                    <a:pt x="1719" y="272"/>
                  </a:lnTo>
                  <a:lnTo>
                    <a:pt x="1641" y="272"/>
                  </a:lnTo>
                  <a:lnTo>
                    <a:pt x="1641" y="259"/>
                  </a:lnTo>
                  <a:lnTo>
                    <a:pt x="1604" y="259"/>
                  </a:lnTo>
                  <a:lnTo>
                    <a:pt x="1604" y="250"/>
                  </a:lnTo>
                  <a:lnTo>
                    <a:pt x="1567" y="250"/>
                  </a:lnTo>
                  <a:lnTo>
                    <a:pt x="1567" y="236"/>
                  </a:lnTo>
                  <a:lnTo>
                    <a:pt x="1523" y="236"/>
                  </a:lnTo>
                  <a:lnTo>
                    <a:pt x="1523" y="228"/>
                  </a:lnTo>
                  <a:lnTo>
                    <a:pt x="1486" y="228"/>
                  </a:lnTo>
                  <a:lnTo>
                    <a:pt x="1486" y="222"/>
                  </a:lnTo>
                  <a:lnTo>
                    <a:pt x="1436" y="222"/>
                  </a:lnTo>
                  <a:lnTo>
                    <a:pt x="1436" y="213"/>
                  </a:lnTo>
                  <a:lnTo>
                    <a:pt x="1408" y="213"/>
                  </a:lnTo>
                  <a:lnTo>
                    <a:pt x="1408" y="208"/>
                  </a:lnTo>
                  <a:lnTo>
                    <a:pt x="1354" y="208"/>
                  </a:lnTo>
                  <a:lnTo>
                    <a:pt x="1354" y="199"/>
                  </a:lnTo>
                  <a:lnTo>
                    <a:pt x="1319" y="199"/>
                  </a:lnTo>
                  <a:lnTo>
                    <a:pt x="1319" y="184"/>
                  </a:lnTo>
                  <a:lnTo>
                    <a:pt x="1276" y="184"/>
                  </a:lnTo>
                  <a:lnTo>
                    <a:pt x="1276" y="177"/>
                  </a:lnTo>
                  <a:lnTo>
                    <a:pt x="1239" y="177"/>
                  </a:lnTo>
                  <a:lnTo>
                    <a:pt x="1239" y="171"/>
                  </a:lnTo>
                  <a:lnTo>
                    <a:pt x="1195" y="171"/>
                  </a:lnTo>
                  <a:lnTo>
                    <a:pt x="1195" y="154"/>
                  </a:lnTo>
                  <a:lnTo>
                    <a:pt x="1158" y="154"/>
                  </a:lnTo>
                  <a:lnTo>
                    <a:pt x="1158" y="148"/>
                  </a:lnTo>
                  <a:lnTo>
                    <a:pt x="1116" y="148"/>
                  </a:lnTo>
                  <a:lnTo>
                    <a:pt x="1116" y="140"/>
                  </a:lnTo>
                  <a:lnTo>
                    <a:pt x="1079" y="140"/>
                  </a:lnTo>
                  <a:lnTo>
                    <a:pt x="1079" y="133"/>
                  </a:lnTo>
                  <a:lnTo>
                    <a:pt x="1034" y="133"/>
                  </a:lnTo>
                  <a:lnTo>
                    <a:pt x="1034" y="118"/>
                  </a:lnTo>
                  <a:lnTo>
                    <a:pt x="999" y="118"/>
                  </a:lnTo>
                  <a:lnTo>
                    <a:pt x="999" y="111"/>
                  </a:lnTo>
                  <a:lnTo>
                    <a:pt x="919" y="111"/>
                  </a:lnTo>
                  <a:lnTo>
                    <a:pt x="919" y="96"/>
                  </a:lnTo>
                  <a:lnTo>
                    <a:pt x="867" y="96"/>
                  </a:lnTo>
                  <a:lnTo>
                    <a:pt x="867" y="89"/>
                  </a:lnTo>
                  <a:lnTo>
                    <a:pt x="838" y="89"/>
                  </a:lnTo>
                  <a:lnTo>
                    <a:pt x="838" y="80"/>
                  </a:lnTo>
                  <a:lnTo>
                    <a:pt x="788" y="80"/>
                  </a:lnTo>
                  <a:lnTo>
                    <a:pt x="788" y="66"/>
                  </a:lnTo>
                  <a:lnTo>
                    <a:pt x="757" y="66"/>
                  </a:lnTo>
                  <a:lnTo>
                    <a:pt x="757" y="59"/>
                  </a:lnTo>
                  <a:lnTo>
                    <a:pt x="707" y="59"/>
                  </a:lnTo>
                  <a:lnTo>
                    <a:pt x="707" y="52"/>
                  </a:lnTo>
                  <a:lnTo>
                    <a:pt x="670" y="52"/>
                  </a:lnTo>
                  <a:lnTo>
                    <a:pt x="670" y="37"/>
                  </a:lnTo>
                  <a:lnTo>
                    <a:pt x="627" y="37"/>
                  </a:lnTo>
                  <a:lnTo>
                    <a:pt x="627" y="28"/>
                  </a:lnTo>
                  <a:lnTo>
                    <a:pt x="592" y="28"/>
                  </a:lnTo>
                  <a:lnTo>
                    <a:pt x="592" y="23"/>
                  </a:lnTo>
                  <a:lnTo>
                    <a:pt x="555" y="23"/>
                  </a:lnTo>
                  <a:lnTo>
                    <a:pt x="555" y="15"/>
                  </a:lnTo>
                  <a:lnTo>
                    <a:pt x="510" y="15"/>
                  </a:lnTo>
                  <a:lnTo>
                    <a:pt x="510" y="0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0202F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66" name="Freeform 217"/>
            <p:cNvSpPr>
              <a:spLocks/>
            </p:cNvSpPr>
            <p:nvPr/>
          </p:nvSpPr>
          <p:spPr bwMode="auto">
            <a:xfrm>
              <a:off x="4804" y="1859"/>
              <a:ext cx="253" cy="142"/>
            </a:xfrm>
            <a:custGeom>
              <a:avLst/>
              <a:gdLst>
                <a:gd name="T0" fmla="*/ 393 w 2534"/>
                <a:gd name="T1" fmla="*/ 89 h 1851"/>
                <a:gd name="T2" fmla="*/ 362 w 2534"/>
                <a:gd name="T3" fmla="*/ 184 h 1851"/>
                <a:gd name="T4" fmla="*/ 325 w 2534"/>
                <a:gd name="T5" fmla="*/ 272 h 1851"/>
                <a:gd name="T6" fmla="*/ 290 w 2534"/>
                <a:gd name="T7" fmla="*/ 375 h 1851"/>
                <a:gd name="T8" fmla="*/ 253 w 2534"/>
                <a:gd name="T9" fmla="*/ 472 h 1851"/>
                <a:gd name="T10" fmla="*/ 225 w 2534"/>
                <a:gd name="T11" fmla="*/ 545 h 1851"/>
                <a:gd name="T12" fmla="*/ 196 w 2534"/>
                <a:gd name="T13" fmla="*/ 628 h 1851"/>
                <a:gd name="T14" fmla="*/ 166 w 2534"/>
                <a:gd name="T15" fmla="*/ 708 h 1851"/>
                <a:gd name="T16" fmla="*/ 138 w 2534"/>
                <a:gd name="T17" fmla="*/ 804 h 1851"/>
                <a:gd name="T18" fmla="*/ 109 w 2534"/>
                <a:gd name="T19" fmla="*/ 872 h 1851"/>
                <a:gd name="T20" fmla="*/ 79 w 2534"/>
                <a:gd name="T21" fmla="*/ 952 h 1851"/>
                <a:gd name="T22" fmla="*/ 51 w 2534"/>
                <a:gd name="T23" fmla="*/ 1025 h 1851"/>
                <a:gd name="T24" fmla="*/ 29 w 2534"/>
                <a:gd name="T25" fmla="*/ 1093 h 1851"/>
                <a:gd name="T26" fmla="*/ 0 w 2534"/>
                <a:gd name="T27" fmla="*/ 1352 h 1851"/>
                <a:gd name="T28" fmla="*/ 79 w 2534"/>
                <a:gd name="T29" fmla="*/ 1380 h 1851"/>
                <a:gd name="T30" fmla="*/ 233 w 2534"/>
                <a:gd name="T31" fmla="*/ 1417 h 1851"/>
                <a:gd name="T32" fmla="*/ 349 w 2534"/>
                <a:gd name="T33" fmla="*/ 1440 h 1851"/>
                <a:gd name="T34" fmla="*/ 466 w 2534"/>
                <a:gd name="T35" fmla="*/ 1468 h 1851"/>
                <a:gd name="T36" fmla="*/ 575 w 2534"/>
                <a:gd name="T37" fmla="*/ 1499 h 1851"/>
                <a:gd name="T38" fmla="*/ 690 w 2534"/>
                <a:gd name="T39" fmla="*/ 1519 h 1851"/>
                <a:gd name="T40" fmla="*/ 836 w 2534"/>
                <a:gd name="T41" fmla="*/ 1556 h 1851"/>
                <a:gd name="T42" fmla="*/ 962 w 2534"/>
                <a:gd name="T43" fmla="*/ 1587 h 1851"/>
                <a:gd name="T44" fmla="*/ 1071 w 2534"/>
                <a:gd name="T45" fmla="*/ 1616 h 1851"/>
                <a:gd name="T46" fmla="*/ 1223 w 2534"/>
                <a:gd name="T47" fmla="*/ 1647 h 1851"/>
                <a:gd name="T48" fmla="*/ 1341 w 2534"/>
                <a:gd name="T49" fmla="*/ 1675 h 1851"/>
                <a:gd name="T50" fmla="*/ 1456 w 2534"/>
                <a:gd name="T51" fmla="*/ 1704 h 1851"/>
                <a:gd name="T52" fmla="*/ 1559 w 2534"/>
                <a:gd name="T53" fmla="*/ 1735 h 1851"/>
                <a:gd name="T54" fmla="*/ 1711 w 2534"/>
                <a:gd name="T55" fmla="*/ 1763 h 1851"/>
                <a:gd name="T56" fmla="*/ 1829 w 2534"/>
                <a:gd name="T57" fmla="*/ 1794 h 1851"/>
                <a:gd name="T58" fmla="*/ 1944 w 2534"/>
                <a:gd name="T59" fmla="*/ 1823 h 1851"/>
                <a:gd name="T60" fmla="*/ 2053 w 2534"/>
                <a:gd name="T61" fmla="*/ 1851 h 1851"/>
                <a:gd name="T62" fmla="*/ 2120 w 2534"/>
                <a:gd name="T63" fmla="*/ 1772 h 1851"/>
                <a:gd name="T64" fmla="*/ 2148 w 2534"/>
                <a:gd name="T65" fmla="*/ 1684 h 1851"/>
                <a:gd name="T66" fmla="*/ 2179 w 2534"/>
                <a:gd name="T67" fmla="*/ 1624 h 1851"/>
                <a:gd name="T68" fmla="*/ 2207 w 2534"/>
                <a:gd name="T69" fmla="*/ 1536 h 1851"/>
                <a:gd name="T70" fmla="*/ 2243 w 2534"/>
                <a:gd name="T71" fmla="*/ 1440 h 1851"/>
                <a:gd name="T72" fmla="*/ 2271 w 2534"/>
                <a:gd name="T73" fmla="*/ 1380 h 1851"/>
                <a:gd name="T74" fmla="*/ 2302 w 2534"/>
                <a:gd name="T75" fmla="*/ 1297 h 1851"/>
                <a:gd name="T76" fmla="*/ 2323 w 2534"/>
                <a:gd name="T77" fmla="*/ 1224 h 1851"/>
                <a:gd name="T78" fmla="*/ 2353 w 2534"/>
                <a:gd name="T79" fmla="*/ 1145 h 1851"/>
                <a:gd name="T80" fmla="*/ 2375 w 2534"/>
                <a:gd name="T81" fmla="*/ 1077 h 1851"/>
                <a:gd name="T82" fmla="*/ 2403 w 2534"/>
                <a:gd name="T83" fmla="*/ 1002 h 1851"/>
                <a:gd name="T84" fmla="*/ 2432 w 2534"/>
                <a:gd name="T85" fmla="*/ 929 h 1851"/>
                <a:gd name="T86" fmla="*/ 2462 w 2534"/>
                <a:gd name="T87" fmla="*/ 841 h 1851"/>
                <a:gd name="T88" fmla="*/ 2484 w 2534"/>
                <a:gd name="T89" fmla="*/ 767 h 1851"/>
                <a:gd name="T90" fmla="*/ 2512 w 2534"/>
                <a:gd name="T91" fmla="*/ 693 h 1851"/>
                <a:gd name="T92" fmla="*/ 2462 w 2534"/>
                <a:gd name="T93" fmla="*/ 457 h 1851"/>
                <a:gd name="T94" fmla="*/ 2302 w 2534"/>
                <a:gd name="T95" fmla="*/ 421 h 1851"/>
                <a:gd name="T96" fmla="*/ 2179 w 2534"/>
                <a:gd name="T97" fmla="*/ 391 h 1851"/>
                <a:gd name="T98" fmla="*/ 2053 w 2534"/>
                <a:gd name="T99" fmla="*/ 369 h 1851"/>
                <a:gd name="T100" fmla="*/ 1938 w 2534"/>
                <a:gd name="T101" fmla="*/ 338 h 1851"/>
                <a:gd name="T102" fmla="*/ 1814 w 2534"/>
                <a:gd name="T103" fmla="*/ 318 h 1851"/>
                <a:gd name="T104" fmla="*/ 1696 w 2534"/>
                <a:gd name="T105" fmla="*/ 287 h 1851"/>
                <a:gd name="T106" fmla="*/ 1537 w 2534"/>
                <a:gd name="T107" fmla="*/ 250 h 1851"/>
                <a:gd name="T108" fmla="*/ 1419 w 2534"/>
                <a:gd name="T109" fmla="*/ 222 h 1851"/>
                <a:gd name="T110" fmla="*/ 1287 w 2534"/>
                <a:gd name="T111" fmla="*/ 199 h 1851"/>
                <a:gd name="T112" fmla="*/ 1172 w 2534"/>
                <a:gd name="T113" fmla="*/ 171 h 1851"/>
                <a:gd name="T114" fmla="*/ 1049 w 2534"/>
                <a:gd name="T115" fmla="*/ 140 h 1851"/>
                <a:gd name="T116" fmla="*/ 932 w 2534"/>
                <a:gd name="T117" fmla="*/ 111 h 1851"/>
                <a:gd name="T118" fmla="*/ 771 w 2534"/>
                <a:gd name="T119" fmla="*/ 80 h 1851"/>
                <a:gd name="T120" fmla="*/ 640 w 2534"/>
                <a:gd name="T121" fmla="*/ 52 h 1851"/>
                <a:gd name="T122" fmla="*/ 525 w 2534"/>
                <a:gd name="T123" fmla="*/ 23 h 185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534"/>
                <a:gd name="T187" fmla="*/ 0 h 1851"/>
                <a:gd name="T188" fmla="*/ 2534 w 2534"/>
                <a:gd name="T189" fmla="*/ 1851 h 185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534" h="1851">
                  <a:moveTo>
                    <a:pt x="407" y="0"/>
                  </a:moveTo>
                  <a:lnTo>
                    <a:pt x="407" y="28"/>
                  </a:lnTo>
                  <a:lnTo>
                    <a:pt x="399" y="28"/>
                  </a:lnTo>
                  <a:lnTo>
                    <a:pt x="399" y="59"/>
                  </a:lnTo>
                  <a:lnTo>
                    <a:pt x="393" y="59"/>
                  </a:lnTo>
                  <a:lnTo>
                    <a:pt x="393" y="89"/>
                  </a:lnTo>
                  <a:lnTo>
                    <a:pt x="384" y="89"/>
                  </a:lnTo>
                  <a:lnTo>
                    <a:pt x="384" y="111"/>
                  </a:lnTo>
                  <a:lnTo>
                    <a:pt x="371" y="111"/>
                  </a:lnTo>
                  <a:lnTo>
                    <a:pt x="371" y="133"/>
                  </a:lnTo>
                  <a:lnTo>
                    <a:pt x="362" y="133"/>
                  </a:lnTo>
                  <a:lnTo>
                    <a:pt x="362" y="184"/>
                  </a:lnTo>
                  <a:lnTo>
                    <a:pt x="349" y="184"/>
                  </a:lnTo>
                  <a:lnTo>
                    <a:pt x="349" y="208"/>
                  </a:lnTo>
                  <a:lnTo>
                    <a:pt x="342" y="208"/>
                  </a:lnTo>
                  <a:lnTo>
                    <a:pt x="342" y="228"/>
                  </a:lnTo>
                  <a:lnTo>
                    <a:pt x="325" y="228"/>
                  </a:lnTo>
                  <a:lnTo>
                    <a:pt x="325" y="272"/>
                  </a:lnTo>
                  <a:lnTo>
                    <a:pt x="312" y="272"/>
                  </a:lnTo>
                  <a:lnTo>
                    <a:pt x="312" y="310"/>
                  </a:lnTo>
                  <a:lnTo>
                    <a:pt x="306" y="310"/>
                  </a:lnTo>
                  <a:lnTo>
                    <a:pt x="306" y="332"/>
                  </a:lnTo>
                  <a:lnTo>
                    <a:pt x="290" y="332"/>
                  </a:lnTo>
                  <a:lnTo>
                    <a:pt x="290" y="375"/>
                  </a:lnTo>
                  <a:lnTo>
                    <a:pt x="275" y="375"/>
                  </a:lnTo>
                  <a:lnTo>
                    <a:pt x="275" y="406"/>
                  </a:lnTo>
                  <a:lnTo>
                    <a:pt x="269" y="406"/>
                  </a:lnTo>
                  <a:lnTo>
                    <a:pt x="269" y="435"/>
                  </a:lnTo>
                  <a:lnTo>
                    <a:pt x="253" y="435"/>
                  </a:lnTo>
                  <a:lnTo>
                    <a:pt x="253" y="472"/>
                  </a:lnTo>
                  <a:lnTo>
                    <a:pt x="238" y="472"/>
                  </a:lnTo>
                  <a:lnTo>
                    <a:pt x="238" y="509"/>
                  </a:lnTo>
                  <a:lnTo>
                    <a:pt x="233" y="509"/>
                  </a:lnTo>
                  <a:lnTo>
                    <a:pt x="233" y="531"/>
                  </a:lnTo>
                  <a:lnTo>
                    <a:pt x="225" y="531"/>
                  </a:lnTo>
                  <a:lnTo>
                    <a:pt x="225" y="545"/>
                  </a:lnTo>
                  <a:lnTo>
                    <a:pt x="210" y="545"/>
                  </a:lnTo>
                  <a:lnTo>
                    <a:pt x="210" y="576"/>
                  </a:lnTo>
                  <a:lnTo>
                    <a:pt x="203" y="576"/>
                  </a:lnTo>
                  <a:lnTo>
                    <a:pt x="203" y="605"/>
                  </a:lnTo>
                  <a:lnTo>
                    <a:pt x="196" y="605"/>
                  </a:lnTo>
                  <a:lnTo>
                    <a:pt x="196" y="628"/>
                  </a:lnTo>
                  <a:lnTo>
                    <a:pt x="188" y="628"/>
                  </a:lnTo>
                  <a:lnTo>
                    <a:pt x="188" y="650"/>
                  </a:lnTo>
                  <a:lnTo>
                    <a:pt x="174" y="650"/>
                  </a:lnTo>
                  <a:lnTo>
                    <a:pt x="174" y="670"/>
                  </a:lnTo>
                  <a:lnTo>
                    <a:pt x="166" y="670"/>
                  </a:lnTo>
                  <a:lnTo>
                    <a:pt x="166" y="708"/>
                  </a:lnTo>
                  <a:lnTo>
                    <a:pt x="160" y="708"/>
                  </a:lnTo>
                  <a:lnTo>
                    <a:pt x="160" y="723"/>
                  </a:lnTo>
                  <a:lnTo>
                    <a:pt x="151" y="723"/>
                  </a:lnTo>
                  <a:lnTo>
                    <a:pt x="151" y="753"/>
                  </a:lnTo>
                  <a:lnTo>
                    <a:pt x="138" y="753"/>
                  </a:lnTo>
                  <a:lnTo>
                    <a:pt x="138" y="804"/>
                  </a:lnTo>
                  <a:lnTo>
                    <a:pt x="129" y="804"/>
                  </a:lnTo>
                  <a:lnTo>
                    <a:pt x="129" y="826"/>
                  </a:lnTo>
                  <a:lnTo>
                    <a:pt x="116" y="826"/>
                  </a:lnTo>
                  <a:lnTo>
                    <a:pt x="116" y="849"/>
                  </a:lnTo>
                  <a:lnTo>
                    <a:pt x="109" y="849"/>
                  </a:lnTo>
                  <a:lnTo>
                    <a:pt x="109" y="872"/>
                  </a:lnTo>
                  <a:lnTo>
                    <a:pt x="93" y="872"/>
                  </a:lnTo>
                  <a:lnTo>
                    <a:pt x="93" y="892"/>
                  </a:lnTo>
                  <a:lnTo>
                    <a:pt x="87" y="892"/>
                  </a:lnTo>
                  <a:lnTo>
                    <a:pt x="87" y="923"/>
                  </a:lnTo>
                  <a:lnTo>
                    <a:pt x="79" y="923"/>
                  </a:lnTo>
                  <a:lnTo>
                    <a:pt x="79" y="952"/>
                  </a:lnTo>
                  <a:lnTo>
                    <a:pt x="73" y="952"/>
                  </a:lnTo>
                  <a:lnTo>
                    <a:pt x="73" y="982"/>
                  </a:lnTo>
                  <a:lnTo>
                    <a:pt x="57" y="982"/>
                  </a:lnTo>
                  <a:lnTo>
                    <a:pt x="57" y="989"/>
                  </a:lnTo>
                  <a:lnTo>
                    <a:pt x="51" y="989"/>
                  </a:lnTo>
                  <a:lnTo>
                    <a:pt x="51" y="1025"/>
                  </a:lnTo>
                  <a:lnTo>
                    <a:pt x="42" y="1025"/>
                  </a:lnTo>
                  <a:lnTo>
                    <a:pt x="42" y="1048"/>
                  </a:lnTo>
                  <a:lnTo>
                    <a:pt x="36" y="1048"/>
                  </a:lnTo>
                  <a:lnTo>
                    <a:pt x="36" y="1077"/>
                  </a:lnTo>
                  <a:lnTo>
                    <a:pt x="29" y="1077"/>
                  </a:lnTo>
                  <a:lnTo>
                    <a:pt x="29" y="1093"/>
                  </a:lnTo>
                  <a:lnTo>
                    <a:pt x="20" y="1093"/>
                  </a:lnTo>
                  <a:lnTo>
                    <a:pt x="20" y="1121"/>
                  </a:lnTo>
                  <a:lnTo>
                    <a:pt x="6" y="1121"/>
                  </a:lnTo>
                  <a:lnTo>
                    <a:pt x="6" y="1150"/>
                  </a:lnTo>
                  <a:lnTo>
                    <a:pt x="0" y="1150"/>
                  </a:lnTo>
                  <a:lnTo>
                    <a:pt x="0" y="1352"/>
                  </a:lnTo>
                  <a:lnTo>
                    <a:pt x="6" y="1352"/>
                  </a:lnTo>
                  <a:lnTo>
                    <a:pt x="6" y="1357"/>
                  </a:lnTo>
                  <a:lnTo>
                    <a:pt x="42" y="1357"/>
                  </a:lnTo>
                  <a:lnTo>
                    <a:pt x="42" y="1365"/>
                  </a:lnTo>
                  <a:lnTo>
                    <a:pt x="79" y="1365"/>
                  </a:lnTo>
                  <a:lnTo>
                    <a:pt x="79" y="1380"/>
                  </a:lnTo>
                  <a:lnTo>
                    <a:pt x="129" y="1380"/>
                  </a:lnTo>
                  <a:lnTo>
                    <a:pt x="129" y="1388"/>
                  </a:lnTo>
                  <a:lnTo>
                    <a:pt x="160" y="1388"/>
                  </a:lnTo>
                  <a:lnTo>
                    <a:pt x="160" y="1403"/>
                  </a:lnTo>
                  <a:lnTo>
                    <a:pt x="233" y="1403"/>
                  </a:lnTo>
                  <a:lnTo>
                    <a:pt x="233" y="1417"/>
                  </a:lnTo>
                  <a:lnTo>
                    <a:pt x="275" y="1417"/>
                  </a:lnTo>
                  <a:lnTo>
                    <a:pt x="275" y="1425"/>
                  </a:lnTo>
                  <a:lnTo>
                    <a:pt x="312" y="1425"/>
                  </a:lnTo>
                  <a:lnTo>
                    <a:pt x="312" y="1431"/>
                  </a:lnTo>
                  <a:lnTo>
                    <a:pt x="349" y="1431"/>
                  </a:lnTo>
                  <a:lnTo>
                    <a:pt x="349" y="1440"/>
                  </a:lnTo>
                  <a:lnTo>
                    <a:pt x="384" y="1440"/>
                  </a:lnTo>
                  <a:lnTo>
                    <a:pt x="384" y="1446"/>
                  </a:lnTo>
                  <a:lnTo>
                    <a:pt x="421" y="1446"/>
                  </a:lnTo>
                  <a:lnTo>
                    <a:pt x="421" y="1462"/>
                  </a:lnTo>
                  <a:lnTo>
                    <a:pt x="466" y="1462"/>
                  </a:lnTo>
                  <a:lnTo>
                    <a:pt x="466" y="1468"/>
                  </a:lnTo>
                  <a:lnTo>
                    <a:pt x="502" y="1468"/>
                  </a:lnTo>
                  <a:lnTo>
                    <a:pt x="502" y="1477"/>
                  </a:lnTo>
                  <a:lnTo>
                    <a:pt x="538" y="1477"/>
                  </a:lnTo>
                  <a:lnTo>
                    <a:pt x="538" y="1482"/>
                  </a:lnTo>
                  <a:lnTo>
                    <a:pt x="575" y="1482"/>
                  </a:lnTo>
                  <a:lnTo>
                    <a:pt x="575" y="1499"/>
                  </a:lnTo>
                  <a:lnTo>
                    <a:pt x="617" y="1499"/>
                  </a:lnTo>
                  <a:lnTo>
                    <a:pt x="617" y="1505"/>
                  </a:lnTo>
                  <a:lnTo>
                    <a:pt x="654" y="1505"/>
                  </a:lnTo>
                  <a:lnTo>
                    <a:pt x="654" y="1513"/>
                  </a:lnTo>
                  <a:lnTo>
                    <a:pt x="690" y="1513"/>
                  </a:lnTo>
                  <a:lnTo>
                    <a:pt x="690" y="1519"/>
                  </a:lnTo>
                  <a:lnTo>
                    <a:pt x="721" y="1519"/>
                  </a:lnTo>
                  <a:lnTo>
                    <a:pt x="721" y="1536"/>
                  </a:lnTo>
                  <a:lnTo>
                    <a:pt x="800" y="1536"/>
                  </a:lnTo>
                  <a:lnTo>
                    <a:pt x="800" y="1550"/>
                  </a:lnTo>
                  <a:lnTo>
                    <a:pt x="836" y="1550"/>
                  </a:lnTo>
                  <a:lnTo>
                    <a:pt x="836" y="1556"/>
                  </a:lnTo>
                  <a:lnTo>
                    <a:pt x="873" y="1556"/>
                  </a:lnTo>
                  <a:lnTo>
                    <a:pt x="873" y="1565"/>
                  </a:lnTo>
                  <a:lnTo>
                    <a:pt x="917" y="1565"/>
                  </a:lnTo>
                  <a:lnTo>
                    <a:pt x="917" y="1579"/>
                  </a:lnTo>
                  <a:lnTo>
                    <a:pt x="962" y="1579"/>
                  </a:lnTo>
                  <a:lnTo>
                    <a:pt x="962" y="1587"/>
                  </a:lnTo>
                  <a:lnTo>
                    <a:pt x="998" y="1587"/>
                  </a:lnTo>
                  <a:lnTo>
                    <a:pt x="998" y="1594"/>
                  </a:lnTo>
                  <a:lnTo>
                    <a:pt x="1035" y="1594"/>
                  </a:lnTo>
                  <a:lnTo>
                    <a:pt x="1035" y="1601"/>
                  </a:lnTo>
                  <a:lnTo>
                    <a:pt x="1071" y="1601"/>
                  </a:lnTo>
                  <a:lnTo>
                    <a:pt x="1071" y="1616"/>
                  </a:lnTo>
                  <a:lnTo>
                    <a:pt x="1113" y="1616"/>
                  </a:lnTo>
                  <a:lnTo>
                    <a:pt x="1113" y="1624"/>
                  </a:lnTo>
                  <a:lnTo>
                    <a:pt x="1150" y="1624"/>
                  </a:lnTo>
                  <a:lnTo>
                    <a:pt x="1150" y="1638"/>
                  </a:lnTo>
                  <a:lnTo>
                    <a:pt x="1223" y="1638"/>
                  </a:lnTo>
                  <a:lnTo>
                    <a:pt x="1223" y="1647"/>
                  </a:lnTo>
                  <a:lnTo>
                    <a:pt x="1252" y="1647"/>
                  </a:lnTo>
                  <a:lnTo>
                    <a:pt x="1252" y="1653"/>
                  </a:lnTo>
                  <a:lnTo>
                    <a:pt x="1304" y="1653"/>
                  </a:lnTo>
                  <a:lnTo>
                    <a:pt x="1304" y="1667"/>
                  </a:lnTo>
                  <a:lnTo>
                    <a:pt x="1341" y="1667"/>
                  </a:lnTo>
                  <a:lnTo>
                    <a:pt x="1341" y="1675"/>
                  </a:lnTo>
                  <a:lnTo>
                    <a:pt x="1369" y="1675"/>
                  </a:lnTo>
                  <a:lnTo>
                    <a:pt x="1369" y="1684"/>
                  </a:lnTo>
                  <a:lnTo>
                    <a:pt x="1405" y="1684"/>
                  </a:lnTo>
                  <a:lnTo>
                    <a:pt x="1405" y="1698"/>
                  </a:lnTo>
                  <a:lnTo>
                    <a:pt x="1456" y="1698"/>
                  </a:lnTo>
                  <a:lnTo>
                    <a:pt x="1456" y="1704"/>
                  </a:lnTo>
                  <a:lnTo>
                    <a:pt x="1487" y="1704"/>
                  </a:lnTo>
                  <a:lnTo>
                    <a:pt x="1487" y="1712"/>
                  </a:lnTo>
                  <a:lnTo>
                    <a:pt x="1522" y="1712"/>
                  </a:lnTo>
                  <a:lnTo>
                    <a:pt x="1522" y="1720"/>
                  </a:lnTo>
                  <a:lnTo>
                    <a:pt x="1559" y="1720"/>
                  </a:lnTo>
                  <a:lnTo>
                    <a:pt x="1559" y="1735"/>
                  </a:lnTo>
                  <a:lnTo>
                    <a:pt x="1602" y="1735"/>
                  </a:lnTo>
                  <a:lnTo>
                    <a:pt x="1602" y="1741"/>
                  </a:lnTo>
                  <a:lnTo>
                    <a:pt x="1638" y="1741"/>
                  </a:lnTo>
                  <a:lnTo>
                    <a:pt x="1638" y="1757"/>
                  </a:lnTo>
                  <a:lnTo>
                    <a:pt x="1711" y="1757"/>
                  </a:lnTo>
                  <a:lnTo>
                    <a:pt x="1711" y="1763"/>
                  </a:lnTo>
                  <a:lnTo>
                    <a:pt x="1755" y="1763"/>
                  </a:lnTo>
                  <a:lnTo>
                    <a:pt x="1755" y="1772"/>
                  </a:lnTo>
                  <a:lnTo>
                    <a:pt x="1792" y="1772"/>
                  </a:lnTo>
                  <a:lnTo>
                    <a:pt x="1792" y="1786"/>
                  </a:lnTo>
                  <a:lnTo>
                    <a:pt x="1829" y="1786"/>
                  </a:lnTo>
                  <a:lnTo>
                    <a:pt x="1829" y="1794"/>
                  </a:lnTo>
                  <a:lnTo>
                    <a:pt x="1870" y="1794"/>
                  </a:lnTo>
                  <a:lnTo>
                    <a:pt x="1870" y="1800"/>
                  </a:lnTo>
                  <a:lnTo>
                    <a:pt x="1907" y="1800"/>
                  </a:lnTo>
                  <a:lnTo>
                    <a:pt x="1907" y="1814"/>
                  </a:lnTo>
                  <a:lnTo>
                    <a:pt x="1944" y="1814"/>
                  </a:lnTo>
                  <a:lnTo>
                    <a:pt x="1944" y="1823"/>
                  </a:lnTo>
                  <a:lnTo>
                    <a:pt x="1988" y="1823"/>
                  </a:lnTo>
                  <a:lnTo>
                    <a:pt x="1988" y="1829"/>
                  </a:lnTo>
                  <a:lnTo>
                    <a:pt x="2025" y="1829"/>
                  </a:lnTo>
                  <a:lnTo>
                    <a:pt x="2025" y="1845"/>
                  </a:lnTo>
                  <a:lnTo>
                    <a:pt x="2053" y="1845"/>
                  </a:lnTo>
                  <a:lnTo>
                    <a:pt x="2053" y="1851"/>
                  </a:lnTo>
                  <a:lnTo>
                    <a:pt x="2105" y="1851"/>
                  </a:lnTo>
                  <a:lnTo>
                    <a:pt x="2105" y="1845"/>
                  </a:lnTo>
                  <a:lnTo>
                    <a:pt x="2112" y="1845"/>
                  </a:lnTo>
                  <a:lnTo>
                    <a:pt x="2112" y="1800"/>
                  </a:lnTo>
                  <a:lnTo>
                    <a:pt x="2120" y="1800"/>
                  </a:lnTo>
                  <a:lnTo>
                    <a:pt x="2120" y="1772"/>
                  </a:lnTo>
                  <a:lnTo>
                    <a:pt x="2125" y="1772"/>
                  </a:lnTo>
                  <a:lnTo>
                    <a:pt x="2125" y="1757"/>
                  </a:lnTo>
                  <a:lnTo>
                    <a:pt x="2142" y="1757"/>
                  </a:lnTo>
                  <a:lnTo>
                    <a:pt x="2142" y="1712"/>
                  </a:lnTo>
                  <a:lnTo>
                    <a:pt x="2148" y="1712"/>
                  </a:lnTo>
                  <a:lnTo>
                    <a:pt x="2148" y="1684"/>
                  </a:lnTo>
                  <a:lnTo>
                    <a:pt x="2162" y="1684"/>
                  </a:lnTo>
                  <a:lnTo>
                    <a:pt x="2162" y="1667"/>
                  </a:lnTo>
                  <a:lnTo>
                    <a:pt x="2170" y="1667"/>
                  </a:lnTo>
                  <a:lnTo>
                    <a:pt x="2170" y="1638"/>
                  </a:lnTo>
                  <a:lnTo>
                    <a:pt x="2179" y="1638"/>
                  </a:lnTo>
                  <a:lnTo>
                    <a:pt x="2179" y="1624"/>
                  </a:lnTo>
                  <a:lnTo>
                    <a:pt x="2184" y="1624"/>
                  </a:lnTo>
                  <a:lnTo>
                    <a:pt x="2184" y="1587"/>
                  </a:lnTo>
                  <a:lnTo>
                    <a:pt x="2199" y="1587"/>
                  </a:lnTo>
                  <a:lnTo>
                    <a:pt x="2199" y="1565"/>
                  </a:lnTo>
                  <a:lnTo>
                    <a:pt x="2207" y="1565"/>
                  </a:lnTo>
                  <a:lnTo>
                    <a:pt x="2207" y="1536"/>
                  </a:lnTo>
                  <a:lnTo>
                    <a:pt x="2221" y="1536"/>
                  </a:lnTo>
                  <a:lnTo>
                    <a:pt x="2221" y="1482"/>
                  </a:lnTo>
                  <a:lnTo>
                    <a:pt x="2235" y="1482"/>
                  </a:lnTo>
                  <a:lnTo>
                    <a:pt x="2235" y="1468"/>
                  </a:lnTo>
                  <a:lnTo>
                    <a:pt x="2243" y="1468"/>
                  </a:lnTo>
                  <a:lnTo>
                    <a:pt x="2243" y="1440"/>
                  </a:lnTo>
                  <a:lnTo>
                    <a:pt x="2251" y="1440"/>
                  </a:lnTo>
                  <a:lnTo>
                    <a:pt x="2251" y="1425"/>
                  </a:lnTo>
                  <a:lnTo>
                    <a:pt x="2257" y="1425"/>
                  </a:lnTo>
                  <a:lnTo>
                    <a:pt x="2257" y="1403"/>
                  </a:lnTo>
                  <a:lnTo>
                    <a:pt x="2271" y="1403"/>
                  </a:lnTo>
                  <a:lnTo>
                    <a:pt x="2271" y="1380"/>
                  </a:lnTo>
                  <a:lnTo>
                    <a:pt x="2280" y="1380"/>
                  </a:lnTo>
                  <a:lnTo>
                    <a:pt x="2280" y="1357"/>
                  </a:lnTo>
                  <a:lnTo>
                    <a:pt x="2286" y="1357"/>
                  </a:lnTo>
                  <a:lnTo>
                    <a:pt x="2286" y="1321"/>
                  </a:lnTo>
                  <a:lnTo>
                    <a:pt x="2302" y="1321"/>
                  </a:lnTo>
                  <a:lnTo>
                    <a:pt x="2302" y="1297"/>
                  </a:lnTo>
                  <a:lnTo>
                    <a:pt x="2308" y="1297"/>
                  </a:lnTo>
                  <a:lnTo>
                    <a:pt x="2308" y="1261"/>
                  </a:lnTo>
                  <a:lnTo>
                    <a:pt x="2316" y="1261"/>
                  </a:lnTo>
                  <a:lnTo>
                    <a:pt x="2316" y="1240"/>
                  </a:lnTo>
                  <a:lnTo>
                    <a:pt x="2323" y="1240"/>
                  </a:lnTo>
                  <a:lnTo>
                    <a:pt x="2323" y="1224"/>
                  </a:lnTo>
                  <a:lnTo>
                    <a:pt x="2338" y="1224"/>
                  </a:lnTo>
                  <a:lnTo>
                    <a:pt x="2338" y="1196"/>
                  </a:lnTo>
                  <a:lnTo>
                    <a:pt x="2345" y="1196"/>
                  </a:lnTo>
                  <a:lnTo>
                    <a:pt x="2345" y="1181"/>
                  </a:lnTo>
                  <a:lnTo>
                    <a:pt x="2353" y="1181"/>
                  </a:lnTo>
                  <a:lnTo>
                    <a:pt x="2353" y="1145"/>
                  </a:lnTo>
                  <a:lnTo>
                    <a:pt x="2358" y="1145"/>
                  </a:lnTo>
                  <a:lnTo>
                    <a:pt x="2358" y="1121"/>
                  </a:lnTo>
                  <a:lnTo>
                    <a:pt x="2367" y="1121"/>
                  </a:lnTo>
                  <a:lnTo>
                    <a:pt x="2367" y="1108"/>
                  </a:lnTo>
                  <a:lnTo>
                    <a:pt x="2375" y="1108"/>
                  </a:lnTo>
                  <a:lnTo>
                    <a:pt x="2375" y="1077"/>
                  </a:lnTo>
                  <a:lnTo>
                    <a:pt x="2381" y="1077"/>
                  </a:lnTo>
                  <a:lnTo>
                    <a:pt x="2381" y="1048"/>
                  </a:lnTo>
                  <a:lnTo>
                    <a:pt x="2395" y="1048"/>
                  </a:lnTo>
                  <a:lnTo>
                    <a:pt x="2395" y="1025"/>
                  </a:lnTo>
                  <a:lnTo>
                    <a:pt x="2403" y="1025"/>
                  </a:lnTo>
                  <a:lnTo>
                    <a:pt x="2403" y="1002"/>
                  </a:lnTo>
                  <a:lnTo>
                    <a:pt x="2417" y="1002"/>
                  </a:lnTo>
                  <a:lnTo>
                    <a:pt x="2417" y="989"/>
                  </a:lnTo>
                  <a:lnTo>
                    <a:pt x="2425" y="989"/>
                  </a:lnTo>
                  <a:lnTo>
                    <a:pt x="2425" y="960"/>
                  </a:lnTo>
                  <a:lnTo>
                    <a:pt x="2432" y="960"/>
                  </a:lnTo>
                  <a:lnTo>
                    <a:pt x="2432" y="929"/>
                  </a:lnTo>
                  <a:lnTo>
                    <a:pt x="2440" y="929"/>
                  </a:lnTo>
                  <a:lnTo>
                    <a:pt x="2440" y="892"/>
                  </a:lnTo>
                  <a:lnTo>
                    <a:pt x="2454" y="892"/>
                  </a:lnTo>
                  <a:lnTo>
                    <a:pt x="2454" y="872"/>
                  </a:lnTo>
                  <a:lnTo>
                    <a:pt x="2462" y="872"/>
                  </a:lnTo>
                  <a:lnTo>
                    <a:pt x="2462" y="841"/>
                  </a:lnTo>
                  <a:lnTo>
                    <a:pt x="2468" y="841"/>
                  </a:lnTo>
                  <a:lnTo>
                    <a:pt x="2468" y="826"/>
                  </a:lnTo>
                  <a:lnTo>
                    <a:pt x="2476" y="826"/>
                  </a:lnTo>
                  <a:lnTo>
                    <a:pt x="2476" y="789"/>
                  </a:lnTo>
                  <a:lnTo>
                    <a:pt x="2484" y="789"/>
                  </a:lnTo>
                  <a:lnTo>
                    <a:pt x="2484" y="767"/>
                  </a:lnTo>
                  <a:lnTo>
                    <a:pt x="2490" y="767"/>
                  </a:lnTo>
                  <a:lnTo>
                    <a:pt x="2490" y="745"/>
                  </a:lnTo>
                  <a:lnTo>
                    <a:pt x="2504" y="745"/>
                  </a:lnTo>
                  <a:lnTo>
                    <a:pt x="2504" y="723"/>
                  </a:lnTo>
                  <a:lnTo>
                    <a:pt x="2512" y="723"/>
                  </a:lnTo>
                  <a:lnTo>
                    <a:pt x="2512" y="693"/>
                  </a:lnTo>
                  <a:lnTo>
                    <a:pt x="2521" y="693"/>
                  </a:lnTo>
                  <a:lnTo>
                    <a:pt x="2521" y="670"/>
                  </a:lnTo>
                  <a:lnTo>
                    <a:pt x="2534" y="670"/>
                  </a:lnTo>
                  <a:lnTo>
                    <a:pt x="2534" y="472"/>
                  </a:lnTo>
                  <a:lnTo>
                    <a:pt x="2462" y="472"/>
                  </a:lnTo>
                  <a:lnTo>
                    <a:pt x="2462" y="457"/>
                  </a:lnTo>
                  <a:lnTo>
                    <a:pt x="2425" y="457"/>
                  </a:lnTo>
                  <a:lnTo>
                    <a:pt x="2425" y="450"/>
                  </a:lnTo>
                  <a:lnTo>
                    <a:pt x="2375" y="450"/>
                  </a:lnTo>
                  <a:lnTo>
                    <a:pt x="2375" y="435"/>
                  </a:lnTo>
                  <a:lnTo>
                    <a:pt x="2302" y="435"/>
                  </a:lnTo>
                  <a:lnTo>
                    <a:pt x="2302" y="421"/>
                  </a:lnTo>
                  <a:lnTo>
                    <a:pt x="2257" y="421"/>
                  </a:lnTo>
                  <a:lnTo>
                    <a:pt x="2257" y="413"/>
                  </a:lnTo>
                  <a:lnTo>
                    <a:pt x="2221" y="413"/>
                  </a:lnTo>
                  <a:lnTo>
                    <a:pt x="2221" y="406"/>
                  </a:lnTo>
                  <a:lnTo>
                    <a:pt x="2179" y="406"/>
                  </a:lnTo>
                  <a:lnTo>
                    <a:pt x="2179" y="391"/>
                  </a:lnTo>
                  <a:lnTo>
                    <a:pt x="2142" y="391"/>
                  </a:lnTo>
                  <a:lnTo>
                    <a:pt x="2142" y="384"/>
                  </a:lnTo>
                  <a:lnTo>
                    <a:pt x="2105" y="384"/>
                  </a:lnTo>
                  <a:lnTo>
                    <a:pt x="2105" y="375"/>
                  </a:lnTo>
                  <a:lnTo>
                    <a:pt x="2053" y="375"/>
                  </a:lnTo>
                  <a:lnTo>
                    <a:pt x="2053" y="369"/>
                  </a:lnTo>
                  <a:lnTo>
                    <a:pt x="2025" y="369"/>
                  </a:lnTo>
                  <a:lnTo>
                    <a:pt x="2025" y="355"/>
                  </a:lnTo>
                  <a:lnTo>
                    <a:pt x="1974" y="355"/>
                  </a:lnTo>
                  <a:lnTo>
                    <a:pt x="1974" y="347"/>
                  </a:lnTo>
                  <a:lnTo>
                    <a:pt x="1938" y="347"/>
                  </a:lnTo>
                  <a:lnTo>
                    <a:pt x="1938" y="338"/>
                  </a:lnTo>
                  <a:lnTo>
                    <a:pt x="1892" y="338"/>
                  </a:lnTo>
                  <a:lnTo>
                    <a:pt x="1892" y="332"/>
                  </a:lnTo>
                  <a:lnTo>
                    <a:pt x="1857" y="332"/>
                  </a:lnTo>
                  <a:lnTo>
                    <a:pt x="1857" y="324"/>
                  </a:lnTo>
                  <a:lnTo>
                    <a:pt x="1814" y="324"/>
                  </a:lnTo>
                  <a:lnTo>
                    <a:pt x="1814" y="318"/>
                  </a:lnTo>
                  <a:lnTo>
                    <a:pt x="1777" y="318"/>
                  </a:lnTo>
                  <a:lnTo>
                    <a:pt x="1777" y="310"/>
                  </a:lnTo>
                  <a:lnTo>
                    <a:pt x="1733" y="310"/>
                  </a:lnTo>
                  <a:lnTo>
                    <a:pt x="1733" y="296"/>
                  </a:lnTo>
                  <a:lnTo>
                    <a:pt x="1696" y="296"/>
                  </a:lnTo>
                  <a:lnTo>
                    <a:pt x="1696" y="287"/>
                  </a:lnTo>
                  <a:lnTo>
                    <a:pt x="1652" y="287"/>
                  </a:lnTo>
                  <a:lnTo>
                    <a:pt x="1652" y="272"/>
                  </a:lnTo>
                  <a:lnTo>
                    <a:pt x="1574" y="272"/>
                  </a:lnTo>
                  <a:lnTo>
                    <a:pt x="1574" y="259"/>
                  </a:lnTo>
                  <a:lnTo>
                    <a:pt x="1537" y="259"/>
                  </a:lnTo>
                  <a:lnTo>
                    <a:pt x="1537" y="250"/>
                  </a:lnTo>
                  <a:lnTo>
                    <a:pt x="1500" y="250"/>
                  </a:lnTo>
                  <a:lnTo>
                    <a:pt x="1500" y="236"/>
                  </a:lnTo>
                  <a:lnTo>
                    <a:pt x="1456" y="236"/>
                  </a:lnTo>
                  <a:lnTo>
                    <a:pt x="1456" y="228"/>
                  </a:lnTo>
                  <a:lnTo>
                    <a:pt x="1419" y="228"/>
                  </a:lnTo>
                  <a:lnTo>
                    <a:pt x="1419" y="222"/>
                  </a:lnTo>
                  <a:lnTo>
                    <a:pt x="1369" y="222"/>
                  </a:lnTo>
                  <a:lnTo>
                    <a:pt x="1369" y="213"/>
                  </a:lnTo>
                  <a:lnTo>
                    <a:pt x="1341" y="213"/>
                  </a:lnTo>
                  <a:lnTo>
                    <a:pt x="1341" y="208"/>
                  </a:lnTo>
                  <a:lnTo>
                    <a:pt x="1287" y="208"/>
                  </a:lnTo>
                  <a:lnTo>
                    <a:pt x="1287" y="199"/>
                  </a:lnTo>
                  <a:lnTo>
                    <a:pt x="1252" y="199"/>
                  </a:lnTo>
                  <a:lnTo>
                    <a:pt x="1252" y="184"/>
                  </a:lnTo>
                  <a:lnTo>
                    <a:pt x="1209" y="184"/>
                  </a:lnTo>
                  <a:lnTo>
                    <a:pt x="1209" y="177"/>
                  </a:lnTo>
                  <a:lnTo>
                    <a:pt x="1172" y="177"/>
                  </a:lnTo>
                  <a:lnTo>
                    <a:pt x="1172" y="171"/>
                  </a:lnTo>
                  <a:lnTo>
                    <a:pt x="1128" y="171"/>
                  </a:lnTo>
                  <a:lnTo>
                    <a:pt x="1128" y="154"/>
                  </a:lnTo>
                  <a:lnTo>
                    <a:pt x="1091" y="154"/>
                  </a:lnTo>
                  <a:lnTo>
                    <a:pt x="1091" y="148"/>
                  </a:lnTo>
                  <a:lnTo>
                    <a:pt x="1049" y="148"/>
                  </a:lnTo>
                  <a:lnTo>
                    <a:pt x="1049" y="140"/>
                  </a:lnTo>
                  <a:lnTo>
                    <a:pt x="1012" y="140"/>
                  </a:lnTo>
                  <a:lnTo>
                    <a:pt x="1012" y="133"/>
                  </a:lnTo>
                  <a:lnTo>
                    <a:pt x="967" y="133"/>
                  </a:lnTo>
                  <a:lnTo>
                    <a:pt x="967" y="118"/>
                  </a:lnTo>
                  <a:lnTo>
                    <a:pt x="932" y="118"/>
                  </a:lnTo>
                  <a:lnTo>
                    <a:pt x="932" y="111"/>
                  </a:lnTo>
                  <a:lnTo>
                    <a:pt x="852" y="111"/>
                  </a:lnTo>
                  <a:lnTo>
                    <a:pt x="852" y="96"/>
                  </a:lnTo>
                  <a:lnTo>
                    <a:pt x="800" y="96"/>
                  </a:lnTo>
                  <a:lnTo>
                    <a:pt x="800" y="89"/>
                  </a:lnTo>
                  <a:lnTo>
                    <a:pt x="771" y="89"/>
                  </a:lnTo>
                  <a:lnTo>
                    <a:pt x="771" y="80"/>
                  </a:lnTo>
                  <a:lnTo>
                    <a:pt x="721" y="80"/>
                  </a:lnTo>
                  <a:lnTo>
                    <a:pt x="721" y="66"/>
                  </a:lnTo>
                  <a:lnTo>
                    <a:pt x="690" y="66"/>
                  </a:lnTo>
                  <a:lnTo>
                    <a:pt x="690" y="59"/>
                  </a:lnTo>
                  <a:lnTo>
                    <a:pt x="640" y="59"/>
                  </a:lnTo>
                  <a:lnTo>
                    <a:pt x="640" y="52"/>
                  </a:lnTo>
                  <a:lnTo>
                    <a:pt x="603" y="52"/>
                  </a:lnTo>
                  <a:lnTo>
                    <a:pt x="603" y="37"/>
                  </a:lnTo>
                  <a:lnTo>
                    <a:pt x="560" y="37"/>
                  </a:lnTo>
                  <a:lnTo>
                    <a:pt x="560" y="28"/>
                  </a:lnTo>
                  <a:lnTo>
                    <a:pt x="525" y="28"/>
                  </a:lnTo>
                  <a:lnTo>
                    <a:pt x="525" y="23"/>
                  </a:lnTo>
                  <a:lnTo>
                    <a:pt x="488" y="23"/>
                  </a:lnTo>
                  <a:lnTo>
                    <a:pt x="488" y="15"/>
                  </a:lnTo>
                  <a:lnTo>
                    <a:pt x="443" y="15"/>
                  </a:lnTo>
                  <a:lnTo>
                    <a:pt x="443" y="0"/>
                  </a:lnTo>
                  <a:lnTo>
                    <a:pt x="407" y="0"/>
                  </a:lnTo>
                  <a:close/>
                </a:path>
              </a:pathLst>
            </a:custGeom>
            <a:solidFill>
              <a:srgbClr val="0202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67" name="Freeform 218"/>
            <p:cNvSpPr>
              <a:spLocks/>
            </p:cNvSpPr>
            <p:nvPr/>
          </p:nvSpPr>
          <p:spPr bwMode="auto">
            <a:xfrm>
              <a:off x="4810" y="1859"/>
              <a:ext cx="240" cy="142"/>
            </a:xfrm>
            <a:custGeom>
              <a:avLst/>
              <a:gdLst>
                <a:gd name="T0" fmla="*/ 336 w 2405"/>
                <a:gd name="T1" fmla="*/ 89 h 1851"/>
                <a:gd name="T2" fmla="*/ 305 w 2405"/>
                <a:gd name="T3" fmla="*/ 184 h 1851"/>
                <a:gd name="T4" fmla="*/ 268 w 2405"/>
                <a:gd name="T5" fmla="*/ 272 h 1851"/>
                <a:gd name="T6" fmla="*/ 233 w 2405"/>
                <a:gd name="T7" fmla="*/ 375 h 1851"/>
                <a:gd name="T8" fmla="*/ 196 w 2405"/>
                <a:gd name="T9" fmla="*/ 472 h 1851"/>
                <a:gd name="T10" fmla="*/ 168 w 2405"/>
                <a:gd name="T11" fmla="*/ 545 h 1851"/>
                <a:gd name="T12" fmla="*/ 139 w 2405"/>
                <a:gd name="T13" fmla="*/ 628 h 1851"/>
                <a:gd name="T14" fmla="*/ 109 w 2405"/>
                <a:gd name="T15" fmla="*/ 708 h 1851"/>
                <a:gd name="T16" fmla="*/ 81 w 2405"/>
                <a:gd name="T17" fmla="*/ 804 h 1851"/>
                <a:gd name="T18" fmla="*/ 52 w 2405"/>
                <a:gd name="T19" fmla="*/ 872 h 1851"/>
                <a:gd name="T20" fmla="*/ 22 w 2405"/>
                <a:gd name="T21" fmla="*/ 952 h 1851"/>
                <a:gd name="T22" fmla="*/ 22 w 2405"/>
                <a:gd name="T23" fmla="*/ 1380 h 1851"/>
                <a:gd name="T24" fmla="*/ 176 w 2405"/>
                <a:gd name="T25" fmla="*/ 1417 h 1851"/>
                <a:gd name="T26" fmla="*/ 292 w 2405"/>
                <a:gd name="T27" fmla="*/ 1440 h 1851"/>
                <a:gd name="T28" fmla="*/ 409 w 2405"/>
                <a:gd name="T29" fmla="*/ 1468 h 1851"/>
                <a:gd name="T30" fmla="*/ 518 w 2405"/>
                <a:gd name="T31" fmla="*/ 1499 h 1851"/>
                <a:gd name="T32" fmla="*/ 633 w 2405"/>
                <a:gd name="T33" fmla="*/ 1519 h 1851"/>
                <a:gd name="T34" fmla="*/ 779 w 2405"/>
                <a:gd name="T35" fmla="*/ 1556 h 1851"/>
                <a:gd name="T36" fmla="*/ 905 w 2405"/>
                <a:gd name="T37" fmla="*/ 1587 h 1851"/>
                <a:gd name="T38" fmla="*/ 1014 w 2405"/>
                <a:gd name="T39" fmla="*/ 1616 h 1851"/>
                <a:gd name="T40" fmla="*/ 1166 w 2405"/>
                <a:gd name="T41" fmla="*/ 1647 h 1851"/>
                <a:gd name="T42" fmla="*/ 1284 w 2405"/>
                <a:gd name="T43" fmla="*/ 1675 h 1851"/>
                <a:gd name="T44" fmla="*/ 1399 w 2405"/>
                <a:gd name="T45" fmla="*/ 1704 h 1851"/>
                <a:gd name="T46" fmla="*/ 1502 w 2405"/>
                <a:gd name="T47" fmla="*/ 1735 h 1851"/>
                <a:gd name="T48" fmla="*/ 1654 w 2405"/>
                <a:gd name="T49" fmla="*/ 1763 h 1851"/>
                <a:gd name="T50" fmla="*/ 1772 w 2405"/>
                <a:gd name="T51" fmla="*/ 1794 h 1851"/>
                <a:gd name="T52" fmla="*/ 1887 w 2405"/>
                <a:gd name="T53" fmla="*/ 1823 h 1851"/>
                <a:gd name="T54" fmla="*/ 1996 w 2405"/>
                <a:gd name="T55" fmla="*/ 1851 h 1851"/>
                <a:gd name="T56" fmla="*/ 2063 w 2405"/>
                <a:gd name="T57" fmla="*/ 1772 h 1851"/>
                <a:gd name="T58" fmla="*/ 2091 w 2405"/>
                <a:gd name="T59" fmla="*/ 1684 h 1851"/>
                <a:gd name="T60" fmla="*/ 2122 w 2405"/>
                <a:gd name="T61" fmla="*/ 1624 h 1851"/>
                <a:gd name="T62" fmla="*/ 2150 w 2405"/>
                <a:gd name="T63" fmla="*/ 1536 h 1851"/>
                <a:gd name="T64" fmla="*/ 2186 w 2405"/>
                <a:gd name="T65" fmla="*/ 1440 h 1851"/>
                <a:gd name="T66" fmla="*/ 2214 w 2405"/>
                <a:gd name="T67" fmla="*/ 1380 h 1851"/>
                <a:gd name="T68" fmla="*/ 2245 w 2405"/>
                <a:gd name="T69" fmla="*/ 1297 h 1851"/>
                <a:gd name="T70" fmla="*/ 2266 w 2405"/>
                <a:gd name="T71" fmla="*/ 1224 h 1851"/>
                <a:gd name="T72" fmla="*/ 2296 w 2405"/>
                <a:gd name="T73" fmla="*/ 1145 h 1851"/>
                <a:gd name="T74" fmla="*/ 2318 w 2405"/>
                <a:gd name="T75" fmla="*/ 1077 h 1851"/>
                <a:gd name="T76" fmla="*/ 2346 w 2405"/>
                <a:gd name="T77" fmla="*/ 1002 h 1851"/>
                <a:gd name="T78" fmla="*/ 2375 w 2405"/>
                <a:gd name="T79" fmla="*/ 929 h 1851"/>
                <a:gd name="T80" fmla="*/ 2405 w 2405"/>
                <a:gd name="T81" fmla="*/ 457 h 1851"/>
                <a:gd name="T82" fmla="*/ 2245 w 2405"/>
                <a:gd name="T83" fmla="*/ 421 h 1851"/>
                <a:gd name="T84" fmla="*/ 2122 w 2405"/>
                <a:gd name="T85" fmla="*/ 391 h 1851"/>
                <a:gd name="T86" fmla="*/ 1996 w 2405"/>
                <a:gd name="T87" fmla="*/ 369 h 1851"/>
                <a:gd name="T88" fmla="*/ 1881 w 2405"/>
                <a:gd name="T89" fmla="*/ 338 h 1851"/>
                <a:gd name="T90" fmla="*/ 1757 w 2405"/>
                <a:gd name="T91" fmla="*/ 318 h 1851"/>
                <a:gd name="T92" fmla="*/ 1639 w 2405"/>
                <a:gd name="T93" fmla="*/ 287 h 1851"/>
                <a:gd name="T94" fmla="*/ 1480 w 2405"/>
                <a:gd name="T95" fmla="*/ 250 h 1851"/>
                <a:gd name="T96" fmla="*/ 1362 w 2405"/>
                <a:gd name="T97" fmla="*/ 222 h 1851"/>
                <a:gd name="T98" fmla="*/ 1230 w 2405"/>
                <a:gd name="T99" fmla="*/ 199 h 1851"/>
                <a:gd name="T100" fmla="*/ 1115 w 2405"/>
                <a:gd name="T101" fmla="*/ 171 h 1851"/>
                <a:gd name="T102" fmla="*/ 992 w 2405"/>
                <a:gd name="T103" fmla="*/ 140 h 1851"/>
                <a:gd name="T104" fmla="*/ 875 w 2405"/>
                <a:gd name="T105" fmla="*/ 111 h 1851"/>
                <a:gd name="T106" fmla="*/ 714 w 2405"/>
                <a:gd name="T107" fmla="*/ 80 h 1851"/>
                <a:gd name="T108" fmla="*/ 583 w 2405"/>
                <a:gd name="T109" fmla="*/ 52 h 1851"/>
                <a:gd name="T110" fmla="*/ 468 w 2405"/>
                <a:gd name="T111" fmla="*/ 23 h 185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405"/>
                <a:gd name="T169" fmla="*/ 0 h 1851"/>
                <a:gd name="T170" fmla="*/ 2405 w 2405"/>
                <a:gd name="T171" fmla="*/ 1851 h 185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405" h="1851">
                  <a:moveTo>
                    <a:pt x="350" y="0"/>
                  </a:moveTo>
                  <a:lnTo>
                    <a:pt x="350" y="28"/>
                  </a:lnTo>
                  <a:lnTo>
                    <a:pt x="342" y="28"/>
                  </a:lnTo>
                  <a:lnTo>
                    <a:pt x="342" y="59"/>
                  </a:lnTo>
                  <a:lnTo>
                    <a:pt x="336" y="59"/>
                  </a:lnTo>
                  <a:lnTo>
                    <a:pt x="336" y="89"/>
                  </a:lnTo>
                  <a:lnTo>
                    <a:pt x="327" y="89"/>
                  </a:lnTo>
                  <a:lnTo>
                    <a:pt x="327" y="111"/>
                  </a:lnTo>
                  <a:lnTo>
                    <a:pt x="314" y="111"/>
                  </a:lnTo>
                  <a:lnTo>
                    <a:pt x="314" y="133"/>
                  </a:lnTo>
                  <a:lnTo>
                    <a:pt x="305" y="133"/>
                  </a:lnTo>
                  <a:lnTo>
                    <a:pt x="305" y="184"/>
                  </a:lnTo>
                  <a:lnTo>
                    <a:pt x="292" y="184"/>
                  </a:lnTo>
                  <a:lnTo>
                    <a:pt x="292" y="208"/>
                  </a:lnTo>
                  <a:lnTo>
                    <a:pt x="285" y="208"/>
                  </a:lnTo>
                  <a:lnTo>
                    <a:pt x="285" y="228"/>
                  </a:lnTo>
                  <a:lnTo>
                    <a:pt x="268" y="228"/>
                  </a:lnTo>
                  <a:lnTo>
                    <a:pt x="268" y="272"/>
                  </a:lnTo>
                  <a:lnTo>
                    <a:pt x="255" y="272"/>
                  </a:lnTo>
                  <a:lnTo>
                    <a:pt x="255" y="310"/>
                  </a:lnTo>
                  <a:lnTo>
                    <a:pt x="249" y="310"/>
                  </a:lnTo>
                  <a:lnTo>
                    <a:pt x="249" y="332"/>
                  </a:lnTo>
                  <a:lnTo>
                    <a:pt x="233" y="332"/>
                  </a:lnTo>
                  <a:lnTo>
                    <a:pt x="233" y="375"/>
                  </a:lnTo>
                  <a:lnTo>
                    <a:pt x="218" y="375"/>
                  </a:lnTo>
                  <a:lnTo>
                    <a:pt x="218" y="406"/>
                  </a:lnTo>
                  <a:lnTo>
                    <a:pt x="212" y="406"/>
                  </a:lnTo>
                  <a:lnTo>
                    <a:pt x="212" y="435"/>
                  </a:lnTo>
                  <a:lnTo>
                    <a:pt x="196" y="435"/>
                  </a:lnTo>
                  <a:lnTo>
                    <a:pt x="196" y="472"/>
                  </a:lnTo>
                  <a:lnTo>
                    <a:pt x="181" y="472"/>
                  </a:lnTo>
                  <a:lnTo>
                    <a:pt x="181" y="509"/>
                  </a:lnTo>
                  <a:lnTo>
                    <a:pt x="176" y="509"/>
                  </a:lnTo>
                  <a:lnTo>
                    <a:pt x="176" y="531"/>
                  </a:lnTo>
                  <a:lnTo>
                    <a:pt x="168" y="531"/>
                  </a:lnTo>
                  <a:lnTo>
                    <a:pt x="168" y="545"/>
                  </a:lnTo>
                  <a:lnTo>
                    <a:pt x="153" y="545"/>
                  </a:lnTo>
                  <a:lnTo>
                    <a:pt x="153" y="576"/>
                  </a:lnTo>
                  <a:lnTo>
                    <a:pt x="146" y="576"/>
                  </a:lnTo>
                  <a:lnTo>
                    <a:pt x="146" y="605"/>
                  </a:lnTo>
                  <a:lnTo>
                    <a:pt x="139" y="605"/>
                  </a:lnTo>
                  <a:lnTo>
                    <a:pt x="139" y="628"/>
                  </a:lnTo>
                  <a:lnTo>
                    <a:pt x="131" y="628"/>
                  </a:lnTo>
                  <a:lnTo>
                    <a:pt x="131" y="650"/>
                  </a:lnTo>
                  <a:lnTo>
                    <a:pt x="117" y="650"/>
                  </a:lnTo>
                  <a:lnTo>
                    <a:pt x="117" y="670"/>
                  </a:lnTo>
                  <a:lnTo>
                    <a:pt x="109" y="670"/>
                  </a:lnTo>
                  <a:lnTo>
                    <a:pt x="109" y="708"/>
                  </a:lnTo>
                  <a:lnTo>
                    <a:pt x="103" y="708"/>
                  </a:lnTo>
                  <a:lnTo>
                    <a:pt x="103" y="723"/>
                  </a:lnTo>
                  <a:lnTo>
                    <a:pt x="94" y="723"/>
                  </a:lnTo>
                  <a:lnTo>
                    <a:pt x="94" y="753"/>
                  </a:lnTo>
                  <a:lnTo>
                    <a:pt x="81" y="753"/>
                  </a:lnTo>
                  <a:lnTo>
                    <a:pt x="81" y="804"/>
                  </a:lnTo>
                  <a:lnTo>
                    <a:pt x="72" y="804"/>
                  </a:lnTo>
                  <a:lnTo>
                    <a:pt x="72" y="826"/>
                  </a:lnTo>
                  <a:lnTo>
                    <a:pt x="59" y="826"/>
                  </a:lnTo>
                  <a:lnTo>
                    <a:pt x="59" y="849"/>
                  </a:lnTo>
                  <a:lnTo>
                    <a:pt x="52" y="849"/>
                  </a:lnTo>
                  <a:lnTo>
                    <a:pt x="52" y="872"/>
                  </a:lnTo>
                  <a:lnTo>
                    <a:pt x="36" y="872"/>
                  </a:lnTo>
                  <a:lnTo>
                    <a:pt x="36" y="892"/>
                  </a:lnTo>
                  <a:lnTo>
                    <a:pt x="30" y="892"/>
                  </a:lnTo>
                  <a:lnTo>
                    <a:pt x="30" y="923"/>
                  </a:lnTo>
                  <a:lnTo>
                    <a:pt x="22" y="923"/>
                  </a:lnTo>
                  <a:lnTo>
                    <a:pt x="22" y="952"/>
                  </a:lnTo>
                  <a:lnTo>
                    <a:pt x="16" y="952"/>
                  </a:lnTo>
                  <a:lnTo>
                    <a:pt x="16" y="982"/>
                  </a:lnTo>
                  <a:lnTo>
                    <a:pt x="0" y="982"/>
                  </a:lnTo>
                  <a:lnTo>
                    <a:pt x="0" y="1365"/>
                  </a:lnTo>
                  <a:lnTo>
                    <a:pt x="22" y="1365"/>
                  </a:lnTo>
                  <a:lnTo>
                    <a:pt x="22" y="1380"/>
                  </a:lnTo>
                  <a:lnTo>
                    <a:pt x="72" y="1380"/>
                  </a:lnTo>
                  <a:lnTo>
                    <a:pt x="72" y="1388"/>
                  </a:lnTo>
                  <a:lnTo>
                    <a:pt x="103" y="1388"/>
                  </a:lnTo>
                  <a:lnTo>
                    <a:pt x="103" y="1403"/>
                  </a:lnTo>
                  <a:lnTo>
                    <a:pt x="176" y="1403"/>
                  </a:lnTo>
                  <a:lnTo>
                    <a:pt x="176" y="1417"/>
                  </a:lnTo>
                  <a:lnTo>
                    <a:pt x="218" y="1417"/>
                  </a:lnTo>
                  <a:lnTo>
                    <a:pt x="218" y="1425"/>
                  </a:lnTo>
                  <a:lnTo>
                    <a:pt x="255" y="1425"/>
                  </a:lnTo>
                  <a:lnTo>
                    <a:pt x="255" y="1431"/>
                  </a:lnTo>
                  <a:lnTo>
                    <a:pt x="292" y="1431"/>
                  </a:lnTo>
                  <a:lnTo>
                    <a:pt x="292" y="1440"/>
                  </a:lnTo>
                  <a:lnTo>
                    <a:pt x="327" y="1440"/>
                  </a:lnTo>
                  <a:lnTo>
                    <a:pt x="327" y="1446"/>
                  </a:lnTo>
                  <a:lnTo>
                    <a:pt x="364" y="1446"/>
                  </a:lnTo>
                  <a:lnTo>
                    <a:pt x="364" y="1462"/>
                  </a:lnTo>
                  <a:lnTo>
                    <a:pt x="409" y="1462"/>
                  </a:lnTo>
                  <a:lnTo>
                    <a:pt x="409" y="1468"/>
                  </a:lnTo>
                  <a:lnTo>
                    <a:pt x="445" y="1468"/>
                  </a:lnTo>
                  <a:lnTo>
                    <a:pt x="445" y="1477"/>
                  </a:lnTo>
                  <a:lnTo>
                    <a:pt x="481" y="1477"/>
                  </a:lnTo>
                  <a:lnTo>
                    <a:pt x="481" y="1482"/>
                  </a:lnTo>
                  <a:lnTo>
                    <a:pt x="518" y="1482"/>
                  </a:lnTo>
                  <a:lnTo>
                    <a:pt x="518" y="1499"/>
                  </a:lnTo>
                  <a:lnTo>
                    <a:pt x="560" y="1499"/>
                  </a:lnTo>
                  <a:lnTo>
                    <a:pt x="560" y="1505"/>
                  </a:lnTo>
                  <a:lnTo>
                    <a:pt x="597" y="1505"/>
                  </a:lnTo>
                  <a:lnTo>
                    <a:pt x="597" y="1513"/>
                  </a:lnTo>
                  <a:lnTo>
                    <a:pt x="633" y="1513"/>
                  </a:lnTo>
                  <a:lnTo>
                    <a:pt x="633" y="1519"/>
                  </a:lnTo>
                  <a:lnTo>
                    <a:pt x="664" y="1519"/>
                  </a:lnTo>
                  <a:lnTo>
                    <a:pt x="664" y="1536"/>
                  </a:lnTo>
                  <a:lnTo>
                    <a:pt x="743" y="1536"/>
                  </a:lnTo>
                  <a:lnTo>
                    <a:pt x="743" y="1550"/>
                  </a:lnTo>
                  <a:lnTo>
                    <a:pt x="779" y="1550"/>
                  </a:lnTo>
                  <a:lnTo>
                    <a:pt x="779" y="1556"/>
                  </a:lnTo>
                  <a:lnTo>
                    <a:pt x="816" y="1556"/>
                  </a:lnTo>
                  <a:lnTo>
                    <a:pt x="816" y="1565"/>
                  </a:lnTo>
                  <a:lnTo>
                    <a:pt x="860" y="1565"/>
                  </a:lnTo>
                  <a:lnTo>
                    <a:pt x="860" y="1579"/>
                  </a:lnTo>
                  <a:lnTo>
                    <a:pt x="905" y="1579"/>
                  </a:lnTo>
                  <a:lnTo>
                    <a:pt x="905" y="1587"/>
                  </a:lnTo>
                  <a:lnTo>
                    <a:pt x="941" y="1587"/>
                  </a:lnTo>
                  <a:lnTo>
                    <a:pt x="941" y="1594"/>
                  </a:lnTo>
                  <a:lnTo>
                    <a:pt x="978" y="1594"/>
                  </a:lnTo>
                  <a:lnTo>
                    <a:pt x="978" y="1601"/>
                  </a:lnTo>
                  <a:lnTo>
                    <a:pt x="1014" y="1601"/>
                  </a:lnTo>
                  <a:lnTo>
                    <a:pt x="1014" y="1616"/>
                  </a:lnTo>
                  <a:lnTo>
                    <a:pt x="1056" y="1616"/>
                  </a:lnTo>
                  <a:lnTo>
                    <a:pt x="1056" y="1624"/>
                  </a:lnTo>
                  <a:lnTo>
                    <a:pt x="1093" y="1624"/>
                  </a:lnTo>
                  <a:lnTo>
                    <a:pt x="1093" y="1638"/>
                  </a:lnTo>
                  <a:lnTo>
                    <a:pt x="1166" y="1638"/>
                  </a:lnTo>
                  <a:lnTo>
                    <a:pt x="1166" y="1647"/>
                  </a:lnTo>
                  <a:lnTo>
                    <a:pt x="1195" y="1647"/>
                  </a:lnTo>
                  <a:lnTo>
                    <a:pt x="1195" y="1653"/>
                  </a:lnTo>
                  <a:lnTo>
                    <a:pt x="1247" y="1653"/>
                  </a:lnTo>
                  <a:lnTo>
                    <a:pt x="1247" y="1667"/>
                  </a:lnTo>
                  <a:lnTo>
                    <a:pt x="1284" y="1667"/>
                  </a:lnTo>
                  <a:lnTo>
                    <a:pt x="1284" y="1675"/>
                  </a:lnTo>
                  <a:lnTo>
                    <a:pt x="1312" y="1675"/>
                  </a:lnTo>
                  <a:lnTo>
                    <a:pt x="1312" y="1684"/>
                  </a:lnTo>
                  <a:lnTo>
                    <a:pt x="1348" y="1684"/>
                  </a:lnTo>
                  <a:lnTo>
                    <a:pt x="1348" y="1698"/>
                  </a:lnTo>
                  <a:lnTo>
                    <a:pt x="1399" y="1698"/>
                  </a:lnTo>
                  <a:lnTo>
                    <a:pt x="1399" y="1704"/>
                  </a:lnTo>
                  <a:lnTo>
                    <a:pt x="1430" y="1704"/>
                  </a:lnTo>
                  <a:lnTo>
                    <a:pt x="1430" y="1712"/>
                  </a:lnTo>
                  <a:lnTo>
                    <a:pt x="1465" y="1712"/>
                  </a:lnTo>
                  <a:lnTo>
                    <a:pt x="1465" y="1720"/>
                  </a:lnTo>
                  <a:lnTo>
                    <a:pt x="1502" y="1720"/>
                  </a:lnTo>
                  <a:lnTo>
                    <a:pt x="1502" y="1735"/>
                  </a:lnTo>
                  <a:lnTo>
                    <a:pt x="1545" y="1735"/>
                  </a:lnTo>
                  <a:lnTo>
                    <a:pt x="1545" y="1741"/>
                  </a:lnTo>
                  <a:lnTo>
                    <a:pt x="1581" y="1741"/>
                  </a:lnTo>
                  <a:lnTo>
                    <a:pt x="1581" y="1757"/>
                  </a:lnTo>
                  <a:lnTo>
                    <a:pt x="1654" y="1757"/>
                  </a:lnTo>
                  <a:lnTo>
                    <a:pt x="1654" y="1763"/>
                  </a:lnTo>
                  <a:lnTo>
                    <a:pt x="1698" y="1763"/>
                  </a:lnTo>
                  <a:lnTo>
                    <a:pt x="1698" y="1772"/>
                  </a:lnTo>
                  <a:lnTo>
                    <a:pt x="1735" y="1772"/>
                  </a:lnTo>
                  <a:lnTo>
                    <a:pt x="1735" y="1786"/>
                  </a:lnTo>
                  <a:lnTo>
                    <a:pt x="1772" y="1786"/>
                  </a:lnTo>
                  <a:lnTo>
                    <a:pt x="1772" y="1794"/>
                  </a:lnTo>
                  <a:lnTo>
                    <a:pt x="1813" y="1794"/>
                  </a:lnTo>
                  <a:lnTo>
                    <a:pt x="1813" y="1800"/>
                  </a:lnTo>
                  <a:lnTo>
                    <a:pt x="1850" y="1800"/>
                  </a:lnTo>
                  <a:lnTo>
                    <a:pt x="1850" y="1814"/>
                  </a:lnTo>
                  <a:lnTo>
                    <a:pt x="1887" y="1814"/>
                  </a:lnTo>
                  <a:lnTo>
                    <a:pt x="1887" y="1823"/>
                  </a:lnTo>
                  <a:lnTo>
                    <a:pt x="1931" y="1823"/>
                  </a:lnTo>
                  <a:lnTo>
                    <a:pt x="1931" y="1829"/>
                  </a:lnTo>
                  <a:lnTo>
                    <a:pt x="1968" y="1829"/>
                  </a:lnTo>
                  <a:lnTo>
                    <a:pt x="1968" y="1845"/>
                  </a:lnTo>
                  <a:lnTo>
                    <a:pt x="1996" y="1845"/>
                  </a:lnTo>
                  <a:lnTo>
                    <a:pt x="1996" y="1851"/>
                  </a:lnTo>
                  <a:lnTo>
                    <a:pt x="2048" y="1851"/>
                  </a:lnTo>
                  <a:lnTo>
                    <a:pt x="2048" y="1845"/>
                  </a:lnTo>
                  <a:lnTo>
                    <a:pt x="2055" y="1845"/>
                  </a:lnTo>
                  <a:lnTo>
                    <a:pt x="2055" y="1800"/>
                  </a:lnTo>
                  <a:lnTo>
                    <a:pt x="2063" y="1800"/>
                  </a:lnTo>
                  <a:lnTo>
                    <a:pt x="2063" y="1772"/>
                  </a:lnTo>
                  <a:lnTo>
                    <a:pt x="2068" y="1772"/>
                  </a:lnTo>
                  <a:lnTo>
                    <a:pt x="2068" y="1757"/>
                  </a:lnTo>
                  <a:lnTo>
                    <a:pt x="2085" y="1757"/>
                  </a:lnTo>
                  <a:lnTo>
                    <a:pt x="2085" y="1712"/>
                  </a:lnTo>
                  <a:lnTo>
                    <a:pt x="2091" y="1712"/>
                  </a:lnTo>
                  <a:lnTo>
                    <a:pt x="2091" y="1684"/>
                  </a:lnTo>
                  <a:lnTo>
                    <a:pt x="2105" y="1684"/>
                  </a:lnTo>
                  <a:lnTo>
                    <a:pt x="2105" y="1667"/>
                  </a:lnTo>
                  <a:lnTo>
                    <a:pt x="2113" y="1667"/>
                  </a:lnTo>
                  <a:lnTo>
                    <a:pt x="2113" y="1638"/>
                  </a:lnTo>
                  <a:lnTo>
                    <a:pt x="2122" y="1638"/>
                  </a:lnTo>
                  <a:lnTo>
                    <a:pt x="2122" y="1624"/>
                  </a:lnTo>
                  <a:lnTo>
                    <a:pt x="2127" y="1624"/>
                  </a:lnTo>
                  <a:lnTo>
                    <a:pt x="2127" y="1587"/>
                  </a:lnTo>
                  <a:lnTo>
                    <a:pt x="2142" y="1587"/>
                  </a:lnTo>
                  <a:lnTo>
                    <a:pt x="2142" y="1565"/>
                  </a:lnTo>
                  <a:lnTo>
                    <a:pt x="2150" y="1565"/>
                  </a:lnTo>
                  <a:lnTo>
                    <a:pt x="2150" y="1536"/>
                  </a:lnTo>
                  <a:lnTo>
                    <a:pt x="2164" y="1536"/>
                  </a:lnTo>
                  <a:lnTo>
                    <a:pt x="2164" y="1482"/>
                  </a:lnTo>
                  <a:lnTo>
                    <a:pt x="2178" y="1482"/>
                  </a:lnTo>
                  <a:lnTo>
                    <a:pt x="2178" y="1468"/>
                  </a:lnTo>
                  <a:lnTo>
                    <a:pt x="2186" y="1468"/>
                  </a:lnTo>
                  <a:lnTo>
                    <a:pt x="2186" y="1440"/>
                  </a:lnTo>
                  <a:lnTo>
                    <a:pt x="2194" y="1440"/>
                  </a:lnTo>
                  <a:lnTo>
                    <a:pt x="2194" y="1425"/>
                  </a:lnTo>
                  <a:lnTo>
                    <a:pt x="2200" y="1425"/>
                  </a:lnTo>
                  <a:lnTo>
                    <a:pt x="2200" y="1403"/>
                  </a:lnTo>
                  <a:lnTo>
                    <a:pt x="2214" y="1403"/>
                  </a:lnTo>
                  <a:lnTo>
                    <a:pt x="2214" y="1380"/>
                  </a:lnTo>
                  <a:lnTo>
                    <a:pt x="2223" y="1380"/>
                  </a:lnTo>
                  <a:lnTo>
                    <a:pt x="2223" y="1357"/>
                  </a:lnTo>
                  <a:lnTo>
                    <a:pt x="2229" y="1357"/>
                  </a:lnTo>
                  <a:lnTo>
                    <a:pt x="2229" y="1321"/>
                  </a:lnTo>
                  <a:lnTo>
                    <a:pt x="2245" y="1321"/>
                  </a:lnTo>
                  <a:lnTo>
                    <a:pt x="2245" y="1297"/>
                  </a:lnTo>
                  <a:lnTo>
                    <a:pt x="2251" y="1297"/>
                  </a:lnTo>
                  <a:lnTo>
                    <a:pt x="2251" y="1261"/>
                  </a:lnTo>
                  <a:lnTo>
                    <a:pt x="2259" y="1261"/>
                  </a:lnTo>
                  <a:lnTo>
                    <a:pt x="2259" y="1240"/>
                  </a:lnTo>
                  <a:lnTo>
                    <a:pt x="2266" y="1240"/>
                  </a:lnTo>
                  <a:lnTo>
                    <a:pt x="2266" y="1224"/>
                  </a:lnTo>
                  <a:lnTo>
                    <a:pt x="2281" y="1224"/>
                  </a:lnTo>
                  <a:lnTo>
                    <a:pt x="2281" y="1196"/>
                  </a:lnTo>
                  <a:lnTo>
                    <a:pt x="2288" y="1196"/>
                  </a:lnTo>
                  <a:lnTo>
                    <a:pt x="2288" y="1181"/>
                  </a:lnTo>
                  <a:lnTo>
                    <a:pt x="2296" y="1181"/>
                  </a:lnTo>
                  <a:lnTo>
                    <a:pt x="2296" y="1145"/>
                  </a:lnTo>
                  <a:lnTo>
                    <a:pt x="2301" y="1145"/>
                  </a:lnTo>
                  <a:lnTo>
                    <a:pt x="2301" y="1121"/>
                  </a:lnTo>
                  <a:lnTo>
                    <a:pt x="2310" y="1121"/>
                  </a:lnTo>
                  <a:lnTo>
                    <a:pt x="2310" y="1108"/>
                  </a:lnTo>
                  <a:lnTo>
                    <a:pt x="2318" y="1108"/>
                  </a:lnTo>
                  <a:lnTo>
                    <a:pt x="2318" y="1077"/>
                  </a:lnTo>
                  <a:lnTo>
                    <a:pt x="2324" y="1077"/>
                  </a:lnTo>
                  <a:lnTo>
                    <a:pt x="2324" y="1048"/>
                  </a:lnTo>
                  <a:lnTo>
                    <a:pt x="2338" y="1048"/>
                  </a:lnTo>
                  <a:lnTo>
                    <a:pt x="2338" y="1025"/>
                  </a:lnTo>
                  <a:lnTo>
                    <a:pt x="2346" y="1025"/>
                  </a:lnTo>
                  <a:lnTo>
                    <a:pt x="2346" y="1002"/>
                  </a:lnTo>
                  <a:lnTo>
                    <a:pt x="2360" y="1002"/>
                  </a:lnTo>
                  <a:lnTo>
                    <a:pt x="2360" y="989"/>
                  </a:lnTo>
                  <a:lnTo>
                    <a:pt x="2368" y="989"/>
                  </a:lnTo>
                  <a:lnTo>
                    <a:pt x="2368" y="960"/>
                  </a:lnTo>
                  <a:lnTo>
                    <a:pt x="2375" y="960"/>
                  </a:lnTo>
                  <a:lnTo>
                    <a:pt x="2375" y="929"/>
                  </a:lnTo>
                  <a:lnTo>
                    <a:pt x="2383" y="929"/>
                  </a:lnTo>
                  <a:lnTo>
                    <a:pt x="2383" y="892"/>
                  </a:lnTo>
                  <a:lnTo>
                    <a:pt x="2397" y="892"/>
                  </a:lnTo>
                  <a:lnTo>
                    <a:pt x="2397" y="872"/>
                  </a:lnTo>
                  <a:lnTo>
                    <a:pt x="2405" y="872"/>
                  </a:lnTo>
                  <a:lnTo>
                    <a:pt x="2405" y="457"/>
                  </a:lnTo>
                  <a:lnTo>
                    <a:pt x="2368" y="457"/>
                  </a:lnTo>
                  <a:lnTo>
                    <a:pt x="2368" y="450"/>
                  </a:lnTo>
                  <a:lnTo>
                    <a:pt x="2318" y="450"/>
                  </a:lnTo>
                  <a:lnTo>
                    <a:pt x="2318" y="435"/>
                  </a:lnTo>
                  <a:lnTo>
                    <a:pt x="2245" y="435"/>
                  </a:lnTo>
                  <a:lnTo>
                    <a:pt x="2245" y="421"/>
                  </a:lnTo>
                  <a:lnTo>
                    <a:pt x="2200" y="421"/>
                  </a:lnTo>
                  <a:lnTo>
                    <a:pt x="2200" y="413"/>
                  </a:lnTo>
                  <a:lnTo>
                    <a:pt x="2164" y="413"/>
                  </a:lnTo>
                  <a:lnTo>
                    <a:pt x="2164" y="406"/>
                  </a:lnTo>
                  <a:lnTo>
                    <a:pt x="2122" y="406"/>
                  </a:lnTo>
                  <a:lnTo>
                    <a:pt x="2122" y="391"/>
                  </a:lnTo>
                  <a:lnTo>
                    <a:pt x="2085" y="391"/>
                  </a:lnTo>
                  <a:lnTo>
                    <a:pt x="2085" y="384"/>
                  </a:lnTo>
                  <a:lnTo>
                    <a:pt x="2048" y="384"/>
                  </a:lnTo>
                  <a:lnTo>
                    <a:pt x="2048" y="375"/>
                  </a:lnTo>
                  <a:lnTo>
                    <a:pt x="1996" y="375"/>
                  </a:lnTo>
                  <a:lnTo>
                    <a:pt x="1996" y="369"/>
                  </a:lnTo>
                  <a:lnTo>
                    <a:pt x="1968" y="369"/>
                  </a:lnTo>
                  <a:lnTo>
                    <a:pt x="1968" y="355"/>
                  </a:lnTo>
                  <a:lnTo>
                    <a:pt x="1917" y="355"/>
                  </a:lnTo>
                  <a:lnTo>
                    <a:pt x="1917" y="347"/>
                  </a:lnTo>
                  <a:lnTo>
                    <a:pt x="1881" y="347"/>
                  </a:lnTo>
                  <a:lnTo>
                    <a:pt x="1881" y="338"/>
                  </a:lnTo>
                  <a:lnTo>
                    <a:pt x="1835" y="338"/>
                  </a:lnTo>
                  <a:lnTo>
                    <a:pt x="1835" y="332"/>
                  </a:lnTo>
                  <a:lnTo>
                    <a:pt x="1800" y="332"/>
                  </a:lnTo>
                  <a:lnTo>
                    <a:pt x="1800" y="324"/>
                  </a:lnTo>
                  <a:lnTo>
                    <a:pt x="1757" y="324"/>
                  </a:lnTo>
                  <a:lnTo>
                    <a:pt x="1757" y="318"/>
                  </a:lnTo>
                  <a:lnTo>
                    <a:pt x="1720" y="318"/>
                  </a:lnTo>
                  <a:lnTo>
                    <a:pt x="1720" y="310"/>
                  </a:lnTo>
                  <a:lnTo>
                    <a:pt x="1676" y="310"/>
                  </a:lnTo>
                  <a:lnTo>
                    <a:pt x="1676" y="296"/>
                  </a:lnTo>
                  <a:lnTo>
                    <a:pt x="1639" y="296"/>
                  </a:lnTo>
                  <a:lnTo>
                    <a:pt x="1639" y="287"/>
                  </a:lnTo>
                  <a:lnTo>
                    <a:pt x="1595" y="287"/>
                  </a:lnTo>
                  <a:lnTo>
                    <a:pt x="1595" y="272"/>
                  </a:lnTo>
                  <a:lnTo>
                    <a:pt x="1517" y="272"/>
                  </a:lnTo>
                  <a:lnTo>
                    <a:pt x="1517" y="259"/>
                  </a:lnTo>
                  <a:lnTo>
                    <a:pt x="1480" y="259"/>
                  </a:lnTo>
                  <a:lnTo>
                    <a:pt x="1480" y="250"/>
                  </a:lnTo>
                  <a:lnTo>
                    <a:pt x="1443" y="250"/>
                  </a:lnTo>
                  <a:lnTo>
                    <a:pt x="1443" y="236"/>
                  </a:lnTo>
                  <a:lnTo>
                    <a:pt x="1399" y="236"/>
                  </a:lnTo>
                  <a:lnTo>
                    <a:pt x="1399" y="228"/>
                  </a:lnTo>
                  <a:lnTo>
                    <a:pt x="1362" y="228"/>
                  </a:lnTo>
                  <a:lnTo>
                    <a:pt x="1362" y="222"/>
                  </a:lnTo>
                  <a:lnTo>
                    <a:pt x="1312" y="222"/>
                  </a:lnTo>
                  <a:lnTo>
                    <a:pt x="1312" y="213"/>
                  </a:lnTo>
                  <a:lnTo>
                    <a:pt x="1284" y="213"/>
                  </a:lnTo>
                  <a:lnTo>
                    <a:pt x="1284" y="208"/>
                  </a:lnTo>
                  <a:lnTo>
                    <a:pt x="1230" y="208"/>
                  </a:lnTo>
                  <a:lnTo>
                    <a:pt x="1230" y="199"/>
                  </a:lnTo>
                  <a:lnTo>
                    <a:pt x="1195" y="199"/>
                  </a:lnTo>
                  <a:lnTo>
                    <a:pt x="1195" y="184"/>
                  </a:lnTo>
                  <a:lnTo>
                    <a:pt x="1152" y="184"/>
                  </a:lnTo>
                  <a:lnTo>
                    <a:pt x="1152" y="177"/>
                  </a:lnTo>
                  <a:lnTo>
                    <a:pt x="1115" y="177"/>
                  </a:lnTo>
                  <a:lnTo>
                    <a:pt x="1115" y="171"/>
                  </a:lnTo>
                  <a:lnTo>
                    <a:pt x="1071" y="171"/>
                  </a:lnTo>
                  <a:lnTo>
                    <a:pt x="1071" y="154"/>
                  </a:lnTo>
                  <a:lnTo>
                    <a:pt x="1034" y="154"/>
                  </a:lnTo>
                  <a:lnTo>
                    <a:pt x="1034" y="148"/>
                  </a:lnTo>
                  <a:lnTo>
                    <a:pt x="992" y="148"/>
                  </a:lnTo>
                  <a:lnTo>
                    <a:pt x="992" y="140"/>
                  </a:lnTo>
                  <a:lnTo>
                    <a:pt x="955" y="140"/>
                  </a:lnTo>
                  <a:lnTo>
                    <a:pt x="955" y="133"/>
                  </a:lnTo>
                  <a:lnTo>
                    <a:pt x="910" y="133"/>
                  </a:lnTo>
                  <a:lnTo>
                    <a:pt x="910" y="118"/>
                  </a:lnTo>
                  <a:lnTo>
                    <a:pt x="875" y="118"/>
                  </a:lnTo>
                  <a:lnTo>
                    <a:pt x="875" y="111"/>
                  </a:lnTo>
                  <a:lnTo>
                    <a:pt x="795" y="111"/>
                  </a:lnTo>
                  <a:lnTo>
                    <a:pt x="795" y="96"/>
                  </a:lnTo>
                  <a:lnTo>
                    <a:pt x="743" y="96"/>
                  </a:lnTo>
                  <a:lnTo>
                    <a:pt x="743" y="89"/>
                  </a:lnTo>
                  <a:lnTo>
                    <a:pt x="714" y="89"/>
                  </a:lnTo>
                  <a:lnTo>
                    <a:pt x="714" y="80"/>
                  </a:lnTo>
                  <a:lnTo>
                    <a:pt x="664" y="80"/>
                  </a:lnTo>
                  <a:lnTo>
                    <a:pt x="664" y="66"/>
                  </a:lnTo>
                  <a:lnTo>
                    <a:pt x="633" y="66"/>
                  </a:lnTo>
                  <a:lnTo>
                    <a:pt x="633" y="59"/>
                  </a:lnTo>
                  <a:lnTo>
                    <a:pt x="583" y="59"/>
                  </a:lnTo>
                  <a:lnTo>
                    <a:pt x="583" y="52"/>
                  </a:lnTo>
                  <a:lnTo>
                    <a:pt x="546" y="52"/>
                  </a:lnTo>
                  <a:lnTo>
                    <a:pt x="546" y="37"/>
                  </a:lnTo>
                  <a:lnTo>
                    <a:pt x="503" y="37"/>
                  </a:lnTo>
                  <a:lnTo>
                    <a:pt x="503" y="28"/>
                  </a:lnTo>
                  <a:lnTo>
                    <a:pt x="468" y="28"/>
                  </a:lnTo>
                  <a:lnTo>
                    <a:pt x="468" y="23"/>
                  </a:lnTo>
                  <a:lnTo>
                    <a:pt x="431" y="23"/>
                  </a:lnTo>
                  <a:lnTo>
                    <a:pt x="431" y="15"/>
                  </a:lnTo>
                  <a:lnTo>
                    <a:pt x="386" y="15"/>
                  </a:lnTo>
                  <a:lnTo>
                    <a:pt x="386" y="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202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68" name="Freeform 219"/>
            <p:cNvSpPr>
              <a:spLocks/>
            </p:cNvSpPr>
            <p:nvPr/>
          </p:nvSpPr>
          <p:spPr bwMode="auto">
            <a:xfrm>
              <a:off x="4818" y="1859"/>
              <a:ext cx="225" cy="142"/>
            </a:xfrm>
            <a:custGeom>
              <a:avLst/>
              <a:gdLst>
                <a:gd name="T0" fmla="*/ 255 w 2257"/>
                <a:gd name="T1" fmla="*/ 59 h 1851"/>
                <a:gd name="T2" fmla="*/ 233 w 2257"/>
                <a:gd name="T3" fmla="*/ 133 h 1851"/>
                <a:gd name="T4" fmla="*/ 204 w 2257"/>
                <a:gd name="T5" fmla="*/ 208 h 1851"/>
                <a:gd name="T6" fmla="*/ 174 w 2257"/>
                <a:gd name="T7" fmla="*/ 310 h 1851"/>
                <a:gd name="T8" fmla="*/ 137 w 2257"/>
                <a:gd name="T9" fmla="*/ 375 h 1851"/>
                <a:gd name="T10" fmla="*/ 115 w 2257"/>
                <a:gd name="T11" fmla="*/ 472 h 1851"/>
                <a:gd name="T12" fmla="*/ 87 w 2257"/>
                <a:gd name="T13" fmla="*/ 531 h 1851"/>
                <a:gd name="T14" fmla="*/ 65 w 2257"/>
                <a:gd name="T15" fmla="*/ 605 h 1851"/>
                <a:gd name="T16" fmla="*/ 36 w 2257"/>
                <a:gd name="T17" fmla="*/ 650 h 1851"/>
                <a:gd name="T18" fmla="*/ 22 w 2257"/>
                <a:gd name="T19" fmla="*/ 723 h 1851"/>
                <a:gd name="T20" fmla="*/ 22 w 2257"/>
                <a:gd name="T21" fmla="*/ 1388 h 1851"/>
                <a:gd name="T22" fmla="*/ 137 w 2257"/>
                <a:gd name="T23" fmla="*/ 1425 h 1851"/>
                <a:gd name="T24" fmla="*/ 246 w 2257"/>
                <a:gd name="T25" fmla="*/ 1440 h 1851"/>
                <a:gd name="T26" fmla="*/ 328 w 2257"/>
                <a:gd name="T27" fmla="*/ 1468 h 1851"/>
                <a:gd name="T28" fmla="*/ 437 w 2257"/>
                <a:gd name="T29" fmla="*/ 1482 h 1851"/>
                <a:gd name="T30" fmla="*/ 516 w 2257"/>
                <a:gd name="T31" fmla="*/ 1513 h 1851"/>
                <a:gd name="T32" fmla="*/ 662 w 2257"/>
                <a:gd name="T33" fmla="*/ 1536 h 1851"/>
                <a:gd name="T34" fmla="*/ 735 w 2257"/>
                <a:gd name="T35" fmla="*/ 1565 h 1851"/>
                <a:gd name="T36" fmla="*/ 860 w 2257"/>
                <a:gd name="T37" fmla="*/ 1587 h 1851"/>
                <a:gd name="T38" fmla="*/ 933 w 2257"/>
                <a:gd name="T39" fmla="*/ 1616 h 1851"/>
                <a:gd name="T40" fmla="*/ 1085 w 2257"/>
                <a:gd name="T41" fmla="*/ 1638 h 1851"/>
                <a:gd name="T42" fmla="*/ 1166 w 2257"/>
                <a:gd name="T43" fmla="*/ 1667 h 1851"/>
                <a:gd name="T44" fmla="*/ 1267 w 2257"/>
                <a:gd name="T45" fmla="*/ 1684 h 1851"/>
                <a:gd name="T46" fmla="*/ 1349 w 2257"/>
                <a:gd name="T47" fmla="*/ 1712 h 1851"/>
                <a:gd name="T48" fmla="*/ 1464 w 2257"/>
                <a:gd name="T49" fmla="*/ 1735 h 1851"/>
                <a:gd name="T50" fmla="*/ 1573 w 2257"/>
                <a:gd name="T51" fmla="*/ 1763 h 1851"/>
                <a:gd name="T52" fmla="*/ 1691 w 2257"/>
                <a:gd name="T53" fmla="*/ 1786 h 1851"/>
                <a:gd name="T54" fmla="*/ 1769 w 2257"/>
                <a:gd name="T55" fmla="*/ 1814 h 1851"/>
                <a:gd name="T56" fmla="*/ 1887 w 2257"/>
                <a:gd name="T57" fmla="*/ 1829 h 1851"/>
                <a:gd name="T58" fmla="*/ 1967 w 2257"/>
                <a:gd name="T59" fmla="*/ 1845 h 1851"/>
                <a:gd name="T60" fmla="*/ 1987 w 2257"/>
                <a:gd name="T61" fmla="*/ 1772 h 1851"/>
                <a:gd name="T62" fmla="*/ 2010 w 2257"/>
                <a:gd name="T63" fmla="*/ 1684 h 1851"/>
                <a:gd name="T64" fmla="*/ 2041 w 2257"/>
                <a:gd name="T65" fmla="*/ 1638 h 1851"/>
                <a:gd name="T66" fmla="*/ 2061 w 2257"/>
                <a:gd name="T67" fmla="*/ 1565 h 1851"/>
                <a:gd name="T68" fmla="*/ 2097 w 2257"/>
                <a:gd name="T69" fmla="*/ 1482 h 1851"/>
                <a:gd name="T70" fmla="*/ 2113 w 2257"/>
                <a:gd name="T71" fmla="*/ 1425 h 1851"/>
                <a:gd name="T72" fmla="*/ 2142 w 2257"/>
                <a:gd name="T73" fmla="*/ 1380 h 1851"/>
                <a:gd name="T74" fmla="*/ 2164 w 2257"/>
                <a:gd name="T75" fmla="*/ 1297 h 1851"/>
                <a:gd name="T76" fmla="*/ 2185 w 2257"/>
                <a:gd name="T77" fmla="*/ 1240 h 1851"/>
                <a:gd name="T78" fmla="*/ 2207 w 2257"/>
                <a:gd name="T79" fmla="*/ 1181 h 1851"/>
                <a:gd name="T80" fmla="*/ 2229 w 2257"/>
                <a:gd name="T81" fmla="*/ 1121 h 1851"/>
                <a:gd name="T82" fmla="*/ 2243 w 2257"/>
                <a:gd name="T83" fmla="*/ 1048 h 1851"/>
                <a:gd name="T84" fmla="*/ 2164 w 2257"/>
                <a:gd name="T85" fmla="*/ 435 h 1851"/>
                <a:gd name="T86" fmla="*/ 2083 w 2257"/>
                <a:gd name="T87" fmla="*/ 406 h 1851"/>
                <a:gd name="T88" fmla="*/ 1967 w 2257"/>
                <a:gd name="T89" fmla="*/ 384 h 1851"/>
                <a:gd name="T90" fmla="*/ 1887 w 2257"/>
                <a:gd name="T91" fmla="*/ 355 h 1851"/>
                <a:gd name="T92" fmla="*/ 1754 w 2257"/>
                <a:gd name="T93" fmla="*/ 338 h 1851"/>
                <a:gd name="T94" fmla="*/ 1676 w 2257"/>
                <a:gd name="T95" fmla="*/ 318 h 1851"/>
                <a:gd name="T96" fmla="*/ 1558 w 2257"/>
                <a:gd name="T97" fmla="*/ 296 h 1851"/>
                <a:gd name="T98" fmla="*/ 1436 w 2257"/>
                <a:gd name="T99" fmla="*/ 259 h 1851"/>
                <a:gd name="T100" fmla="*/ 1318 w 2257"/>
                <a:gd name="T101" fmla="*/ 236 h 1851"/>
                <a:gd name="T102" fmla="*/ 1231 w 2257"/>
                <a:gd name="T103" fmla="*/ 213 h 1851"/>
                <a:gd name="T104" fmla="*/ 1114 w 2257"/>
                <a:gd name="T105" fmla="*/ 199 h 1851"/>
                <a:gd name="T106" fmla="*/ 1034 w 2257"/>
                <a:gd name="T107" fmla="*/ 171 h 1851"/>
                <a:gd name="T108" fmla="*/ 911 w 2257"/>
                <a:gd name="T109" fmla="*/ 148 h 1851"/>
                <a:gd name="T110" fmla="*/ 829 w 2257"/>
                <a:gd name="T111" fmla="*/ 118 h 1851"/>
                <a:gd name="T112" fmla="*/ 662 w 2257"/>
                <a:gd name="T113" fmla="*/ 96 h 1851"/>
                <a:gd name="T114" fmla="*/ 583 w 2257"/>
                <a:gd name="T115" fmla="*/ 66 h 1851"/>
                <a:gd name="T116" fmla="*/ 465 w 2257"/>
                <a:gd name="T117" fmla="*/ 52 h 1851"/>
                <a:gd name="T118" fmla="*/ 387 w 2257"/>
                <a:gd name="T119" fmla="*/ 23 h 1851"/>
                <a:gd name="T120" fmla="*/ 269 w 2257"/>
                <a:gd name="T121" fmla="*/ 0 h 185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257"/>
                <a:gd name="T184" fmla="*/ 0 h 1851"/>
                <a:gd name="T185" fmla="*/ 2257 w 2257"/>
                <a:gd name="T186" fmla="*/ 1851 h 1851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257" h="1851">
                  <a:moveTo>
                    <a:pt x="269" y="0"/>
                  </a:moveTo>
                  <a:lnTo>
                    <a:pt x="269" y="28"/>
                  </a:lnTo>
                  <a:lnTo>
                    <a:pt x="261" y="28"/>
                  </a:lnTo>
                  <a:lnTo>
                    <a:pt x="261" y="59"/>
                  </a:lnTo>
                  <a:lnTo>
                    <a:pt x="255" y="59"/>
                  </a:lnTo>
                  <a:lnTo>
                    <a:pt x="255" y="89"/>
                  </a:lnTo>
                  <a:lnTo>
                    <a:pt x="246" y="89"/>
                  </a:lnTo>
                  <a:lnTo>
                    <a:pt x="246" y="111"/>
                  </a:lnTo>
                  <a:lnTo>
                    <a:pt x="233" y="111"/>
                  </a:lnTo>
                  <a:lnTo>
                    <a:pt x="233" y="133"/>
                  </a:lnTo>
                  <a:lnTo>
                    <a:pt x="224" y="133"/>
                  </a:lnTo>
                  <a:lnTo>
                    <a:pt x="224" y="184"/>
                  </a:lnTo>
                  <a:lnTo>
                    <a:pt x="211" y="184"/>
                  </a:lnTo>
                  <a:lnTo>
                    <a:pt x="211" y="208"/>
                  </a:lnTo>
                  <a:lnTo>
                    <a:pt x="204" y="208"/>
                  </a:lnTo>
                  <a:lnTo>
                    <a:pt x="204" y="228"/>
                  </a:lnTo>
                  <a:lnTo>
                    <a:pt x="187" y="228"/>
                  </a:lnTo>
                  <a:lnTo>
                    <a:pt x="187" y="272"/>
                  </a:lnTo>
                  <a:lnTo>
                    <a:pt x="174" y="272"/>
                  </a:lnTo>
                  <a:lnTo>
                    <a:pt x="174" y="310"/>
                  </a:lnTo>
                  <a:lnTo>
                    <a:pt x="168" y="310"/>
                  </a:lnTo>
                  <a:lnTo>
                    <a:pt x="168" y="332"/>
                  </a:lnTo>
                  <a:lnTo>
                    <a:pt x="152" y="332"/>
                  </a:lnTo>
                  <a:lnTo>
                    <a:pt x="152" y="375"/>
                  </a:lnTo>
                  <a:lnTo>
                    <a:pt x="137" y="375"/>
                  </a:lnTo>
                  <a:lnTo>
                    <a:pt x="137" y="406"/>
                  </a:lnTo>
                  <a:lnTo>
                    <a:pt x="131" y="406"/>
                  </a:lnTo>
                  <a:lnTo>
                    <a:pt x="131" y="435"/>
                  </a:lnTo>
                  <a:lnTo>
                    <a:pt x="115" y="435"/>
                  </a:lnTo>
                  <a:lnTo>
                    <a:pt x="115" y="472"/>
                  </a:lnTo>
                  <a:lnTo>
                    <a:pt x="100" y="472"/>
                  </a:lnTo>
                  <a:lnTo>
                    <a:pt x="100" y="509"/>
                  </a:lnTo>
                  <a:lnTo>
                    <a:pt x="95" y="509"/>
                  </a:lnTo>
                  <a:lnTo>
                    <a:pt x="95" y="531"/>
                  </a:lnTo>
                  <a:lnTo>
                    <a:pt x="87" y="531"/>
                  </a:lnTo>
                  <a:lnTo>
                    <a:pt x="87" y="545"/>
                  </a:lnTo>
                  <a:lnTo>
                    <a:pt x="72" y="545"/>
                  </a:lnTo>
                  <a:lnTo>
                    <a:pt x="72" y="576"/>
                  </a:lnTo>
                  <a:lnTo>
                    <a:pt x="65" y="576"/>
                  </a:lnTo>
                  <a:lnTo>
                    <a:pt x="65" y="605"/>
                  </a:lnTo>
                  <a:lnTo>
                    <a:pt x="58" y="605"/>
                  </a:lnTo>
                  <a:lnTo>
                    <a:pt x="58" y="628"/>
                  </a:lnTo>
                  <a:lnTo>
                    <a:pt x="50" y="628"/>
                  </a:lnTo>
                  <a:lnTo>
                    <a:pt x="50" y="650"/>
                  </a:lnTo>
                  <a:lnTo>
                    <a:pt x="36" y="650"/>
                  </a:lnTo>
                  <a:lnTo>
                    <a:pt x="36" y="670"/>
                  </a:lnTo>
                  <a:lnTo>
                    <a:pt x="28" y="670"/>
                  </a:lnTo>
                  <a:lnTo>
                    <a:pt x="28" y="708"/>
                  </a:lnTo>
                  <a:lnTo>
                    <a:pt x="22" y="708"/>
                  </a:lnTo>
                  <a:lnTo>
                    <a:pt x="22" y="723"/>
                  </a:lnTo>
                  <a:lnTo>
                    <a:pt x="13" y="723"/>
                  </a:lnTo>
                  <a:lnTo>
                    <a:pt x="13" y="753"/>
                  </a:lnTo>
                  <a:lnTo>
                    <a:pt x="0" y="753"/>
                  </a:lnTo>
                  <a:lnTo>
                    <a:pt x="0" y="1388"/>
                  </a:lnTo>
                  <a:lnTo>
                    <a:pt x="22" y="1388"/>
                  </a:lnTo>
                  <a:lnTo>
                    <a:pt x="22" y="1403"/>
                  </a:lnTo>
                  <a:lnTo>
                    <a:pt x="95" y="1403"/>
                  </a:lnTo>
                  <a:lnTo>
                    <a:pt x="95" y="1417"/>
                  </a:lnTo>
                  <a:lnTo>
                    <a:pt x="137" y="1417"/>
                  </a:lnTo>
                  <a:lnTo>
                    <a:pt x="137" y="1425"/>
                  </a:lnTo>
                  <a:lnTo>
                    <a:pt x="174" y="1425"/>
                  </a:lnTo>
                  <a:lnTo>
                    <a:pt x="174" y="1431"/>
                  </a:lnTo>
                  <a:lnTo>
                    <a:pt x="211" y="1431"/>
                  </a:lnTo>
                  <a:lnTo>
                    <a:pt x="211" y="1440"/>
                  </a:lnTo>
                  <a:lnTo>
                    <a:pt x="246" y="1440"/>
                  </a:lnTo>
                  <a:lnTo>
                    <a:pt x="246" y="1446"/>
                  </a:lnTo>
                  <a:lnTo>
                    <a:pt x="283" y="1446"/>
                  </a:lnTo>
                  <a:lnTo>
                    <a:pt x="283" y="1462"/>
                  </a:lnTo>
                  <a:lnTo>
                    <a:pt x="328" y="1462"/>
                  </a:lnTo>
                  <a:lnTo>
                    <a:pt x="328" y="1468"/>
                  </a:lnTo>
                  <a:lnTo>
                    <a:pt x="364" y="1468"/>
                  </a:lnTo>
                  <a:lnTo>
                    <a:pt x="364" y="1477"/>
                  </a:lnTo>
                  <a:lnTo>
                    <a:pt x="400" y="1477"/>
                  </a:lnTo>
                  <a:lnTo>
                    <a:pt x="400" y="1482"/>
                  </a:lnTo>
                  <a:lnTo>
                    <a:pt x="437" y="1482"/>
                  </a:lnTo>
                  <a:lnTo>
                    <a:pt x="437" y="1499"/>
                  </a:lnTo>
                  <a:lnTo>
                    <a:pt x="479" y="1499"/>
                  </a:lnTo>
                  <a:lnTo>
                    <a:pt x="479" y="1505"/>
                  </a:lnTo>
                  <a:lnTo>
                    <a:pt x="516" y="1505"/>
                  </a:lnTo>
                  <a:lnTo>
                    <a:pt x="516" y="1513"/>
                  </a:lnTo>
                  <a:lnTo>
                    <a:pt x="552" y="1513"/>
                  </a:lnTo>
                  <a:lnTo>
                    <a:pt x="552" y="1519"/>
                  </a:lnTo>
                  <a:lnTo>
                    <a:pt x="583" y="1519"/>
                  </a:lnTo>
                  <a:lnTo>
                    <a:pt x="583" y="1536"/>
                  </a:lnTo>
                  <a:lnTo>
                    <a:pt x="662" y="1536"/>
                  </a:lnTo>
                  <a:lnTo>
                    <a:pt x="662" y="1550"/>
                  </a:lnTo>
                  <a:lnTo>
                    <a:pt x="698" y="1550"/>
                  </a:lnTo>
                  <a:lnTo>
                    <a:pt x="698" y="1556"/>
                  </a:lnTo>
                  <a:lnTo>
                    <a:pt x="735" y="1556"/>
                  </a:lnTo>
                  <a:lnTo>
                    <a:pt x="735" y="1565"/>
                  </a:lnTo>
                  <a:lnTo>
                    <a:pt x="779" y="1565"/>
                  </a:lnTo>
                  <a:lnTo>
                    <a:pt x="779" y="1579"/>
                  </a:lnTo>
                  <a:lnTo>
                    <a:pt x="824" y="1579"/>
                  </a:lnTo>
                  <a:lnTo>
                    <a:pt x="824" y="1587"/>
                  </a:lnTo>
                  <a:lnTo>
                    <a:pt x="860" y="1587"/>
                  </a:lnTo>
                  <a:lnTo>
                    <a:pt x="860" y="1594"/>
                  </a:lnTo>
                  <a:lnTo>
                    <a:pt x="897" y="1594"/>
                  </a:lnTo>
                  <a:lnTo>
                    <a:pt x="897" y="1601"/>
                  </a:lnTo>
                  <a:lnTo>
                    <a:pt x="933" y="1601"/>
                  </a:lnTo>
                  <a:lnTo>
                    <a:pt x="933" y="1616"/>
                  </a:lnTo>
                  <a:lnTo>
                    <a:pt x="975" y="1616"/>
                  </a:lnTo>
                  <a:lnTo>
                    <a:pt x="975" y="1624"/>
                  </a:lnTo>
                  <a:lnTo>
                    <a:pt x="1012" y="1624"/>
                  </a:lnTo>
                  <a:lnTo>
                    <a:pt x="1012" y="1638"/>
                  </a:lnTo>
                  <a:lnTo>
                    <a:pt x="1085" y="1638"/>
                  </a:lnTo>
                  <a:lnTo>
                    <a:pt x="1085" y="1647"/>
                  </a:lnTo>
                  <a:lnTo>
                    <a:pt x="1114" y="1647"/>
                  </a:lnTo>
                  <a:lnTo>
                    <a:pt x="1114" y="1653"/>
                  </a:lnTo>
                  <a:lnTo>
                    <a:pt x="1166" y="1653"/>
                  </a:lnTo>
                  <a:lnTo>
                    <a:pt x="1166" y="1667"/>
                  </a:lnTo>
                  <a:lnTo>
                    <a:pt x="1203" y="1667"/>
                  </a:lnTo>
                  <a:lnTo>
                    <a:pt x="1203" y="1675"/>
                  </a:lnTo>
                  <a:lnTo>
                    <a:pt x="1231" y="1675"/>
                  </a:lnTo>
                  <a:lnTo>
                    <a:pt x="1231" y="1684"/>
                  </a:lnTo>
                  <a:lnTo>
                    <a:pt x="1267" y="1684"/>
                  </a:lnTo>
                  <a:lnTo>
                    <a:pt x="1267" y="1698"/>
                  </a:lnTo>
                  <a:lnTo>
                    <a:pt x="1318" y="1698"/>
                  </a:lnTo>
                  <a:lnTo>
                    <a:pt x="1318" y="1704"/>
                  </a:lnTo>
                  <a:lnTo>
                    <a:pt x="1349" y="1704"/>
                  </a:lnTo>
                  <a:lnTo>
                    <a:pt x="1349" y="1712"/>
                  </a:lnTo>
                  <a:lnTo>
                    <a:pt x="1384" y="1712"/>
                  </a:lnTo>
                  <a:lnTo>
                    <a:pt x="1384" y="1720"/>
                  </a:lnTo>
                  <a:lnTo>
                    <a:pt x="1421" y="1720"/>
                  </a:lnTo>
                  <a:lnTo>
                    <a:pt x="1421" y="1735"/>
                  </a:lnTo>
                  <a:lnTo>
                    <a:pt x="1464" y="1735"/>
                  </a:lnTo>
                  <a:lnTo>
                    <a:pt x="1464" y="1741"/>
                  </a:lnTo>
                  <a:lnTo>
                    <a:pt x="1500" y="1741"/>
                  </a:lnTo>
                  <a:lnTo>
                    <a:pt x="1500" y="1757"/>
                  </a:lnTo>
                  <a:lnTo>
                    <a:pt x="1573" y="1757"/>
                  </a:lnTo>
                  <a:lnTo>
                    <a:pt x="1573" y="1763"/>
                  </a:lnTo>
                  <a:lnTo>
                    <a:pt x="1617" y="1763"/>
                  </a:lnTo>
                  <a:lnTo>
                    <a:pt x="1617" y="1772"/>
                  </a:lnTo>
                  <a:lnTo>
                    <a:pt x="1654" y="1772"/>
                  </a:lnTo>
                  <a:lnTo>
                    <a:pt x="1654" y="1786"/>
                  </a:lnTo>
                  <a:lnTo>
                    <a:pt x="1691" y="1786"/>
                  </a:lnTo>
                  <a:lnTo>
                    <a:pt x="1691" y="1794"/>
                  </a:lnTo>
                  <a:lnTo>
                    <a:pt x="1732" y="1794"/>
                  </a:lnTo>
                  <a:lnTo>
                    <a:pt x="1732" y="1800"/>
                  </a:lnTo>
                  <a:lnTo>
                    <a:pt x="1769" y="1800"/>
                  </a:lnTo>
                  <a:lnTo>
                    <a:pt x="1769" y="1814"/>
                  </a:lnTo>
                  <a:lnTo>
                    <a:pt x="1806" y="1814"/>
                  </a:lnTo>
                  <a:lnTo>
                    <a:pt x="1806" y="1823"/>
                  </a:lnTo>
                  <a:lnTo>
                    <a:pt x="1850" y="1823"/>
                  </a:lnTo>
                  <a:lnTo>
                    <a:pt x="1850" y="1829"/>
                  </a:lnTo>
                  <a:lnTo>
                    <a:pt x="1887" y="1829"/>
                  </a:lnTo>
                  <a:lnTo>
                    <a:pt x="1887" y="1845"/>
                  </a:lnTo>
                  <a:lnTo>
                    <a:pt x="1915" y="1845"/>
                  </a:lnTo>
                  <a:lnTo>
                    <a:pt x="1915" y="1851"/>
                  </a:lnTo>
                  <a:lnTo>
                    <a:pt x="1967" y="1851"/>
                  </a:lnTo>
                  <a:lnTo>
                    <a:pt x="1967" y="1845"/>
                  </a:lnTo>
                  <a:lnTo>
                    <a:pt x="1974" y="1845"/>
                  </a:lnTo>
                  <a:lnTo>
                    <a:pt x="1974" y="1800"/>
                  </a:lnTo>
                  <a:lnTo>
                    <a:pt x="1982" y="1800"/>
                  </a:lnTo>
                  <a:lnTo>
                    <a:pt x="1982" y="1772"/>
                  </a:lnTo>
                  <a:lnTo>
                    <a:pt x="1987" y="1772"/>
                  </a:lnTo>
                  <a:lnTo>
                    <a:pt x="1987" y="1757"/>
                  </a:lnTo>
                  <a:lnTo>
                    <a:pt x="2004" y="1757"/>
                  </a:lnTo>
                  <a:lnTo>
                    <a:pt x="2004" y="1712"/>
                  </a:lnTo>
                  <a:lnTo>
                    <a:pt x="2010" y="1712"/>
                  </a:lnTo>
                  <a:lnTo>
                    <a:pt x="2010" y="1684"/>
                  </a:lnTo>
                  <a:lnTo>
                    <a:pt x="2024" y="1684"/>
                  </a:lnTo>
                  <a:lnTo>
                    <a:pt x="2024" y="1667"/>
                  </a:lnTo>
                  <a:lnTo>
                    <a:pt x="2032" y="1667"/>
                  </a:lnTo>
                  <a:lnTo>
                    <a:pt x="2032" y="1638"/>
                  </a:lnTo>
                  <a:lnTo>
                    <a:pt x="2041" y="1638"/>
                  </a:lnTo>
                  <a:lnTo>
                    <a:pt x="2041" y="1624"/>
                  </a:lnTo>
                  <a:lnTo>
                    <a:pt x="2046" y="1624"/>
                  </a:lnTo>
                  <a:lnTo>
                    <a:pt x="2046" y="1587"/>
                  </a:lnTo>
                  <a:lnTo>
                    <a:pt x="2061" y="1587"/>
                  </a:lnTo>
                  <a:lnTo>
                    <a:pt x="2061" y="1565"/>
                  </a:lnTo>
                  <a:lnTo>
                    <a:pt x="2069" y="1565"/>
                  </a:lnTo>
                  <a:lnTo>
                    <a:pt x="2069" y="1536"/>
                  </a:lnTo>
                  <a:lnTo>
                    <a:pt x="2083" y="1536"/>
                  </a:lnTo>
                  <a:lnTo>
                    <a:pt x="2083" y="1482"/>
                  </a:lnTo>
                  <a:lnTo>
                    <a:pt x="2097" y="1482"/>
                  </a:lnTo>
                  <a:lnTo>
                    <a:pt x="2097" y="1468"/>
                  </a:lnTo>
                  <a:lnTo>
                    <a:pt x="2105" y="1468"/>
                  </a:lnTo>
                  <a:lnTo>
                    <a:pt x="2105" y="1440"/>
                  </a:lnTo>
                  <a:lnTo>
                    <a:pt x="2113" y="1440"/>
                  </a:lnTo>
                  <a:lnTo>
                    <a:pt x="2113" y="1425"/>
                  </a:lnTo>
                  <a:lnTo>
                    <a:pt x="2119" y="1425"/>
                  </a:lnTo>
                  <a:lnTo>
                    <a:pt x="2119" y="1403"/>
                  </a:lnTo>
                  <a:lnTo>
                    <a:pt x="2133" y="1403"/>
                  </a:lnTo>
                  <a:lnTo>
                    <a:pt x="2133" y="1380"/>
                  </a:lnTo>
                  <a:lnTo>
                    <a:pt x="2142" y="1380"/>
                  </a:lnTo>
                  <a:lnTo>
                    <a:pt x="2142" y="1357"/>
                  </a:lnTo>
                  <a:lnTo>
                    <a:pt x="2148" y="1357"/>
                  </a:lnTo>
                  <a:lnTo>
                    <a:pt x="2148" y="1321"/>
                  </a:lnTo>
                  <a:lnTo>
                    <a:pt x="2164" y="1321"/>
                  </a:lnTo>
                  <a:lnTo>
                    <a:pt x="2164" y="1297"/>
                  </a:lnTo>
                  <a:lnTo>
                    <a:pt x="2170" y="1297"/>
                  </a:lnTo>
                  <a:lnTo>
                    <a:pt x="2170" y="1261"/>
                  </a:lnTo>
                  <a:lnTo>
                    <a:pt x="2178" y="1261"/>
                  </a:lnTo>
                  <a:lnTo>
                    <a:pt x="2178" y="1240"/>
                  </a:lnTo>
                  <a:lnTo>
                    <a:pt x="2185" y="1240"/>
                  </a:lnTo>
                  <a:lnTo>
                    <a:pt x="2185" y="1224"/>
                  </a:lnTo>
                  <a:lnTo>
                    <a:pt x="2200" y="1224"/>
                  </a:lnTo>
                  <a:lnTo>
                    <a:pt x="2200" y="1196"/>
                  </a:lnTo>
                  <a:lnTo>
                    <a:pt x="2207" y="1196"/>
                  </a:lnTo>
                  <a:lnTo>
                    <a:pt x="2207" y="1181"/>
                  </a:lnTo>
                  <a:lnTo>
                    <a:pt x="2215" y="1181"/>
                  </a:lnTo>
                  <a:lnTo>
                    <a:pt x="2215" y="1145"/>
                  </a:lnTo>
                  <a:lnTo>
                    <a:pt x="2220" y="1145"/>
                  </a:lnTo>
                  <a:lnTo>
                    <a:pt x="2220" y="1121"/>
                  </a:lnTo>
                  <a:lnTo>
                    <a:pt x="2229" y="1121"/>
                  </a:lnTo>
                  <a:lnTo>
                    <a:pt x="2229" y="1108"/>
                  </a:lnTo>
                  <a:lnTo>
                    <a:pt x="2237" y="1108"/>
                  </a:lnTo>
                  <a:lnTo>
                    <a:pt x="2237" y="1077"/>
                  </a:lnTo>
                  <a:lnTo>
                    <a:pt x="2243" y="1077"/>
                  </a:lnTo>
                  <a:lnTo>
                    <a:pt x="2243" y="1048"/>
                  </a:lnTo>
                  <a:lnTo>
                    <a:pt x="2257" y="1048"/>
                  </a:lnTo>
                  <a:lnTo>
                    <a:pt x="2257" y="450"/>
                  </a:lnTo>
                  <a:lnTo>
                    <a:pt x="2237" y="450"/>
                  </a:lnTo>
                  <a:lnTo>
                    <a:pt x="2237" y="435"/>
                  </a:lnTo>
                  <a:lnTo>
                    <a:pt x="2164" y="435"/>
                  </a:lnTo>
                  <a:lnTo>
                    <a:pt x="2164" y="421"/>
                  </a:lnTo>
                  <a:lnTo>
                    <a:pt x="2119" y="421"/>
                  </a:lnTo>
                  <a:lnTo>
                    <a:pt x="2119" y="413"/>
                  </a:lnTo>
                  <a:lnTo>
                    <a:pt x="2083" y="413"/>
                  </a:lnTo>
                  <a:lnTo>
                    <a:pt x="2083" y="406"/>
                  </a:lnTo>
                  <a:lnTo>
                    <a:pt x="2041" y="406"/>
                  </a:lnTo>
                  <a:lnTo>
                    <a:pt x="2041" y="391"/>
                  </a:lnTo>
                  <a:lnTo>
                    <a:pt x="2004" y="391"/>
                  </a:lnTo>
                  <a:lnTo>
                    <a:pt x="2004" y="384"/>
                  </a:lnTo>
                  <a:lnTo>
                    <a:pt x="1967" y="384"/>
                  </a:lnTo>
                  <a:lnTo>
                    <a:pt x="1967" y="375"/>
                  </a:lnTo>
                  <a:lnTo>
                    <a:pt x="1915" y="375"/>
                  </a:lnTo>
                  <a:lnTo>
                    <a:pt x="1915" y="369"/>
                  </a:lnTo>
                  <a:lnTo>
                    <a:pt x="1887" y="369"/>
                  </a:lnTo>
                  <a:lnTo>
                    <a:pt x="1887" y="355"/>
                  </a:lnTo>
                  <a:lnTo>
                    <a:pt x="1836" y="355"/>
                  </a:lnTo>
                  <a:lnTo>
                    <a:pt x="1836" y="347"/>
                  </a:lnTo>
                  <a:lnTo>
                    <a:pt x="1800" y="347"/>
                  </a:lnTo>
                  <a:lnTo>
                    <a:pt x="1800" y="338"/>
                  </a:lnTo>
                  <a:lnTo>
                    <a:pt x="1754" y="338"/>
                  </a:lnTo>
                  <a:lnTo>
                    <a:pt x="1754" y="332"/>
                  </a:lnTo>
                  <a:lnTo>
                    <a:pt x="1719" y="332"/>
                  </a:lnTo>
                  <a:lnTo>
                    <a:pt x="1719" y="324"/>
                  </a:lnTo>
                  <a:lnTo>
                    <a:pt x="1676" y="324"/>
                  </a:lnTo>
                  <a:lnTo>
                    <a:pt x="1676" y="318"/>
                  </a:lnTo>
                  <a:lnTo>
                    <a:pt x="1639" y="318"/>
                  </a:lnTo>
                  <a:lnTo>
                    <a:pt x="1639" y="310"/>
                  </a:lnTo>
                  <a:lnTo>
                    <a:pt x="1595" y="310"/>
                  </a:lnTo>
                  <a:lnTo>
                    <a:pt x="1595" y="296"/>
                  </a:lnTo>
                  <a:lnTo>
                    <a:pt x="1558" y="296"/>
                  </a:lnTo>
                  <a:lnTo>
                    <a:pt x="1558" y="287"/>
                  </a:lnTo>
                  <a:lnTo>
                    <a:pt x="1514" y="287"/>
                  </a:lnTo>
                  <a:lnTo>
                    <a:pt x="1514" y="272"/>
                  </a:lnTo>
                  <a:lnTo>
                    <a:pt x="1436" y="272"/>
                  </a:lnTo>
                  <a:lnTo>
                    <a:pt x="1436" y="259"/>
                  </a:lnTo>
                  <a:lnTo>
                    <a:pt x="1399" y="259"/>
                  </a:lnTo>
                  <a:lnTo>
                    <a:pt x="1399" y="250"/>
                  </a:lnTo>
                  <a:lnTo>
                    <a:pt x="1362" y="250"/>
                  </a:lnTo>
                  <a:lnTo>
                    <a:pt x="1362" y="236"/>
                  </a:lnTo>
                  <a:lnTo>
                    <a:pt x="1318" y="236"/>
                  </a:lnTo>
                  <a:lnTo>
                    <a:pt x="1318" y="228"/>
                  </a:lnTo>
                  <a:lnTo>
                    <a:pt x="1281" y="228"/>
                  </a:lnTo>
                  <a:lnTo>
                    <a:pt x="1281" y="222"/>
                  </a:lnTo>
                  <a:lnTo>
                    <a:pt x="1231" y="222"/>
                  </a:lnTo>
                  <a:lnTo>
                    <a:pt x="1231" y="213"/>
                  </a:lnTo>
                  <a:lnTo>
                    <a:pt x="1203" y="213"/>
                  </a:lnTo>
                  <a:lnTo>
                    <a:pt x="1203" y="208"/>
                  </a:lnTo>
                  <a:lnTo>
                    <a:pt x="1149" y="208"/>
                  </a:lnTo>
                  <a:lnTo>
                    <a:pt x="1149" y="199"/>
                  </a:lnTo>
                  <a:lnTo>
                    <a:pt x="1114" y="199"/>
                  </a:lnTo>
                  <a:lnTo>
                    <a:pt x="1114" y="184"/>
                  </a:lnTo>
                  <a:lnTo>
                    <a:pt x="1071" y="184"/>
                  </a:lnTo>
                  <a:lnTo>
                    <a:pt x="1071" y="177"/>
                  </a:lnTo>
                  <a:lnTo>
                    <a:pt x="1034" y="177"/>
                  </a:lnTo>
                  <a:lnTo>
                    <a:pt x="1034" y="171"/>
                  </a:lnTo>
                  <a:lnTo>
                    <a:pt x="990" y="171"/>
                  </a:lnTo>
                  <a:lnTo>
                    <a:pt x="990" y="154"/>
                  </a:lnTo>
                  <a:lnTo>
                    <a:pt x="953" y="154"/>
                  </a:lnTo>
                  <a:lnTo>
                    <a:pt x="953" y="148"/>
                  </a:lnTo>
                  <a:lnTo>
                    <a:pt x="911" y="148"/>
                  </a:lnTo>
                  <a:lnTo>
                    <a:pt x="911" y="140"/>
                  </a:lnTo>
                  <a:lnTo>
                    <a:pt x="874" y="140"/>
                  </a:lnTo>
                  <a:lnTo>
                    <a:pt x="874" y="133"/>
                  </a:lnTo>
                  <a:lnTo>
                    <a:pt x="829" y="133"/>
                  </a:lnTo>
                  <a:lnTo>
                    <a:pt x="829" y="118"/>
                  </a:lnTo>
                  <a:lnTo>
                    <a:pt x="794" y="118"/>
                  </a:lnTo>
                  <a:lnTo>
                    <a:pt x="794" y="111"/>
                  </a:lnTo>
                  <a:lnTo>
                    <a:pt x="714" y="111"/>
                  </a:lnTo>
                  <a:lnTo>
                    <a:pt x="714" y="96"/>
                  </a:lnTo>
                  <a:lnTo>
                    <a:pt x="662" y="96"/>
                  </a:lnTo>
                  <a:lnTo>
                    <a:pt x="662" y="89"/>
                  </a:lnTo>
                  <a:lnTo>
                    <a:pt x="633" y="89"/>
                  </a:lnTo>
                  <a:lnTo>
                    <a:pt x="633" y="80"/>
                  </a:lnTo>
                  <a:lnTo>
                    <a:pt x="583" y="80"/>
                  </a:lnTo>
                  <a:lnTo>
                    <a:pt x="583" y="66"/>
                  </a:lnTo>
                  <a:lnTo>
                    <a:pt x="552" y="66"/>
                  </a:lnTo>
                  <a:lnTo>
                    <a:pt x="552" y="59"/>
                  </a:lnTo>
                  <a:lnTo>
                    <a:pt x="502" y="59"/>
                  </a:lnTo>
                  <a:lnTo>
                    <a:pt x="502" y="52"/>
                  </a:lnTo>
                  <a:lnTo>
                    <a:pt x="465" y="52"/>
                  </a:lnTo>
                  <a:lnTo>
                    <a:pt x="465" y="37"/>
                  </a:lnTo>
                  <a:lnTo>
                    <a:pt x="422" y="37"/>
                  </a:lnTo>
                  <a:lnTo>
                    <a:pt x="422" y="28"/>
                  </a:lnTo>
                  <a:lnTo>
                    <a:pt x="387" y="28"/>
                  </a:lnTo>
                  <a:lnTo>
                    <a:pt x="387" y="23"/>
                  </a:lnTo>
                  <a:lnTo>
                    <a:pt x="350" y="23"/>
                  </a:lnTo>
                  <a:lnTo>
                    <a:pt x="350" y="15"/>
                  </a:lnTo>
                  <a:lnTo>
                    <a:pt x="305" y="15"/>
                  </a:lnTo>
                  <a:lnTo>
                    <a:pt x="305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0202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69" name="Freeform 220"/>
            <p:cNvSpPr>
              <a:spLocks/>
            </p:cNvSpPr>
            <p:nvPr/>
          </p:nvSpPr>
          <p:spPr bwMode="auto">
            <a:xfrm>
              <a:off x="4824" y="1859"/>
              <a:ext cx="212" cy="142"/>
            </a:xfrm>
            <a:custGeom>
              <a:avLst/>
              <a:gdLst>
                <a:gd name="T0" fmla="*/ 197 w 2127"/>
                <a:gd name="T1" fmla="*/ 59 h 1851"/>
                <a:gd name="T2" fmla="*/ 175 w 2127"/>
                <a:gd name="T3" fmla="*/ 133 h 1851"/>
                <a:gd name="T4" fmla="*/ 146 w 2127"/>
                <a:gd name="T5" fmla="*/ 208 h 1851"/>
                <a:gd name="T6" fmla="*/ 116 w 2127"/>
                <a:gd name="T7" fmla="*/ 310 h 1851"/>
                <a:gd name="T8" fmla="*/ 79 w 2127"/>
                <a:gd name="T9" fmla="*/ 375 h 1851"/>
                <a:gd name="T10" fmla="*/ 57 w 2127"/>
                <a:gd name="T11" fmla="*/ 472 h 1851"/>
                <a:gd name="T12" fmla="*/ 29 w 2127"/>
                <a:gd name="T13" fmla="*/ 531 h 1851"/>
                <a:gd name="T14" fmla="*/ 7 w 2127"/>
                <a:gd name="T15" fmla="*/ 605 h 1851"/>
                <a:gd name="T16" fmla="*/ 79 w 2127"/>
                <a:gd name="T17" fmla="*/ 1417 h 1851"/>
                <a:gd name="T18" fmla="*/ 153 w 2127"/>
                <a:gd name="T19" fmla="*/ 1440 h 1851"/>
                <a:gd name="T20" fmla="*/ 270 w 2127"/>
                <a:gd name="T21" fmla="*/ 1462 h 1851"/>
                <a:gd name="T22" fmla="*/ 342 w 2127"/>
                <a:gd name="T23" fmla="*/ 1482 h 1851"/>
                <a:gd name="T24" fmla="*/ 458 w 2127"/>
                <a:gd name="T25" fmla="*/ 1505 h 1851"/>
                <a:gd name="T26" fmla="*/ 525 w 2127"/>
                <a:gd name="T27" fmla="*/ 1536 h 1851"/>
                <a:gd name="T28" fmla="*/ 677 w 2127"/>
                <a:gd name="T29" fmla="*/ 1556 h 1851"/>
                <a:gd name="T30" fmla="*/ 766 w 2127"/>
                <a:gd name="T31" fmla="*/ 1587 h 1851"/>
                <a:gd name="T32" fmla="*/ 875 w 2127"/>
                <a:gd name="T33" fmla="*/ 1601 h 1851"/>
                <a:gd name="T34" fmla="*/ 954 w 2127"/>
                <a:gd name="T35" fmla="*/ 1638 h 1851"/>
                <a:gd name="T36" fmla="*/ 1108 w 2127"/>
                <a:gd name="T37" fmla="*/ 1653 h 1851"/>
                <a:gd name="T38" fmla="*/ 1173 w 2127"/>
                <a:gd name="T39" fmla="*/ 1684 h 1851"/>
                <a:gd name="T40" fmla="*/ 1291 w 2127"/>
                <a:gd name="T41" fmla="*/ 1704 h 1851"/>
                <a:gd name="T42" fmla="*/ 1363 w 2127"/>
                <a:gd name="T43" fmla="*/ 1735 h 1851"/>
                <a:gd name="T44" fmla="*/ 1515 w 2127"/>
                <a:gd name="T45" fmla="*/ 1757 h 1851"/>
                <a:gd name="T46" fmla="*/ 1596 w 2127"/>
                <a:gd name="T47" fmla="*/ 1786 h 1851"/>
                <a:gd name="T48" fmla="*/ 1711 w 2127"/>
                <a:gd name="T49" fmla="*/ 1800 h 1851"/>
                <a:gd name="T50" fmla="*/ 1792 w 2127"/>
                <a:gd name="T51" fmla="*/ 1829 h 1851"/>
                <a:gd name="T52" fmla="*/ 1909 w 2127"/>
                <a:gd name="T53" fmla="*/ 1851 h 1851"/>
                <a:gd name="T54" fmla="*/ 1924 w 2127"/>
                <a:gd name="T55" fmla="*/ 1772 h 1851"/>
                <a:gd name="T56" fmla="*/ 1952 w 2127"/>
                <a:gd name="T57" fmla="*/ 1712 h 1851"/>
                <a:gd name="T58" fmla="*/ 1974 w 2127"/>
                <a:gd name="T59" fmla="*/ 1638 h 1851"/>
                <a:gd name="T60" fmla="*/ 2003 w 2127"/>
                <a:gd name="T61" fmla="*/ 1587 h 1851"/>
                <a:gd name="T62" fmla="*/ 2025 w 2127"/>
                <a:gd name="T63" fmla="*/ 1482 h 1851"/>
                <a:gd name="T64" fmla="*/ 2055 w 2127"/>
                <a:gd name="T65" fmla="*/ 1440 h 1851"/>
                <a:gd name="T66" fmla="*/ 2075 w 2127"/>
                <a:gd name="T67" fmla="*/ 1380 h 1851"/>
                <a:gd name="T68" fmla="*/ 2106 w 2127"/>
                <a:gd name="T69" fmla="*/ 1321 h 1851"/>
                <a:gd name="T70" fmla="*/ 2120 w 2127"/>
                <a:gd name="T71" fmla="*/ 1240 h 1851"/>
                <a:gd name="T72" fmla="*/ 2061 w 2127"/>
                <a:gd name="T73" fmla="*/ 421 h 1851"/>
                <a:gd name="T74" fmla="*/ 1983 w 2127"/>
                <a:gd name="T75" fmla="*/ 391 h 1851"/>
                <a:gd name="T76" fmla="*/ 1857 w 2127"/>
                <a:gd name="T77" fmla="*/ 375 h 1851"/>
                <a:gd name="T78" fmla="*/ 1778 w 2127"/>
                <a:gd name="T79" fmla="*/ 347 h 1851"/>
                <a:gd name="T80" fmla="*/ 1661 w 2127"/>
                <a:gd name="T81" fmla="*/ 332 h 1851"/>
                <a:gd name="T82" fmla="*/ 1581 w 2127"/>
                <a:gd name="T83" fmla="*/ 310 h 1851"/>
                <a:gd name="T84" fmla="*/ 1456 w 2127"/>
                <a:gd name="T85" fmla="*/ 287 h 1851"/>
                <a:gd name="T86" fmla="*/ 1341 w 2127"/>
                <a:gd name="T87" fmla="*/ 250 h 1851"/>
                <a:gd name="T88" fmla="*/ 1223 w 2127"/>
                <a:gd name="T89" fmla="*/ 228 h 1851"/>
                <a:gd name="T90" fmla="*/ 1145 w 2127"/>
                <a:gd name="T91" fmla="*/ 208 h 1851"/>
                <a:gd name="T92" fmla="*/ 1013 w 2127"/>
                <a:gd name="T93" fmla="*/ 184 h 1851"/>
                <a:gd name="T94" fmla="*/ 932 w 2127"/>
                <a:gd name="T95" fmla="*/ 154 h 1851"/>
                <a:gd name="T96" fmla="*/ 816 w 2127"/>
                <a:gd name="T97" fmla="*/ 140 h 1851"/>
                <a:gd name="T98" fmla="*/ 736 w 2127"/>
                <a:gd name="T99" fmla="*/ 111 h 1851"/>
                <a:gd name="T100" fmla="*/ 575 w 2127"/>
                <a:gd name="T101" fmla="*/ 89 h 1851"/>
                <a:gd name="T102" fmla="*/ 494 w 2127"/>
                <a:gd name="T103" fmla="*/ 59 h 1851"/>
                <a:gd name="T104" fmla="*/ 364 w 2127"/>
                <a:gd name="T105" fmla="*/ 37 h 1851"/>
                <a:gd name="T106" fmla="*/ 292 w 2127"/>
                <a:gd name="T107" fmla="*/ 15 h 185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127"/>
                <a:gd name="T163" fmla="*/ 0 h 1851"/>
                <a:gd name="T164" fmla="*/ 2127 w 2127"/>
                <a:gd name="T165" fmla="*/ 1851 h 1851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127" h="1851">
                  <a:moveTo>
                    <a:pt x="211" y="0"/>
                  </a:moveTo>
                  <a:lnTo>
                    <a:pt x="211" y="28"/>
                  </a:lnTo>
                  <a:lnTo>
                    <a:pt x="203" y="28"/>
                  </a:lnTo>
                  <a:lnTo>
                    <a:pt x="203" y="59"/>
                  </a:lnTo>
                  <a:lnTo>
                    <a:pt x="197" y="59"/>
                  </a:lnTo>
                  <a:lnTo>
                    <a:pt x="197" y="89"/>
                  </a:lnTo>
                  <a:lnTo>
                    <a:pt x="188" y="89"/>
                  </a:lnTo>
                  <a:lnTo>
                    <a:pt x="188" y="111"/>
                  </a:lnTo>
                  <a:lnTo>
                    <a:pt x="175" y="111"/>
                  </a:lnTo>
                  <a:lnTo>
                    <a:pt x="175" y="133"/>
                  </a:lnTo>
                  <a:lnTo>
                    <a:pt x="166" y="133"/>
                  </a:lnTo>
                  <a:lnTo>
                    <a:pt x="166" y="184"/>
                  </a:lnTo>
                  <a:lnTo>
                    <a:pt x="153" y="184"/>
                  </a:lnTo>
                  <a:lnTo>
                    <a:pt x="153" y="208"/>
                  </a:lnTo>
                  <a:lnTo>
                    <a:pt x="146" y="208"/>
                  </a:lnTo>
                  <a:lnTo>
                    <a:pt x="146" y="228"/>
                  </a:lnTo>
                  <a:lnTo>
                    <a:pt x="129" y="228"/>
                  </a:lnTo>
                  <a:lnTo>
                    <a:pt x="129" y="272"/>
                  </a:lnTo>
                  <a:lnTo>
                    <a:pt x="116" y="272"/>
                  </a:lnTo>
                  <a:lnTo>
                    <a:pt x="116" y="310"/>
                  </a:lnTo>
                  <a:lnTo>
                    <a:pt x="110" y="310"/>
                  </a:lnTo>
                  <a:lnTo>
                    <a:pt x="110" y="332"/>
                  </a:lnTo>
                  <a:lnTo>
                    <a:pt x="94" y="332"/>
                  </a:lnTo>
                  <a:lnTo>
                    <a:pt x="94" y="375"/>
                  </a:lnTo>
                  <a:lnTo>
                    <a:pt x="79" y="375"/>
                  </a:lnTo>
                  <a:lnTo>
                    <a:pt x="79" y="406"/>
                  </a:lnTo>
                  <a:lnTo>
                    <a:pt x="73" y="406"/>
                  </a:lnTo>
                  <a:lnTo>
                    <a:pt x="73" y="435"/>
                  </a:lnTo>
                  <a:lnTo>
                    <a:pt x="57" y="435"/>
                  </a:lnTo>
                  <a:lnTo>
                    <a:pt x="57" y="472"/>
                  </a:lnTo>
                  <a:lnTo>
                    <a:pt x="42" y="472"/>
                  </a:lnTo>
                  <a:lnTo>
                    <a:pt x="42" y="509"/>
                  </a:lnTo>
                  <a:lnTo>
                    <a:pt x="37" y="509"/>
                  </a:lnTo>
                  <a:lnTo>
                    <a:pt x="37" y="531"/>
                  </a:lnTo>
                  <a:lnTo>
                    <a:pt x="29" y="531"/>
                  </a:lnTo>
                  <a:lnTo>
                    <a:pt x="29" y="545"/>
                  </a:lnTo>
                  <a:lnTo>
                    <a:pt x="14" y="545"/>
                  </a:lnTo>
                  <a:lnTo>
                    <a:pt x="14" y="576"/>
                  </a:lnTo>
                  <a:lnTo>
                    <a:pt x="7" y="576"/>
                  </a:lnTo>
                  <a:lnTo>
                    <a:pt x="7" y="605"/>
                  </a:lnTo>
                  <a:lnTo>
                    <a:pt x="0" y="605"/>
                  </a:lnTo>
                  <a:lnTo>
                    <a:pt x="0" y="1403"/>
                  </a:lnTo>
                  <a:lnTo>
                    <a:pt x="37" y="1403"/>
                  </a:lnTo>
                  <a:lnTo>
                    <a:pt x="37" y="1417"/>
                  </a:lnTo>
                  <a:lnTo>
                    <a:pt x="79" y="1417"/>
                  </a:lnTo>
                  <a:lnTo>
                    <a:pt x="79" y="1425"/>
                  </a:lnTo>
                  <a:lnTo>
                    <a:pt x="116" y="1425"/>
                  </a:lnTo>
                  <a:lnTo>
                    <a:pt x="116" y="1431"/>
                  </a:lnTo>
                  <a:lnTo>
                    <a:pt x="153" y="1431"/>
                  </a:lnTo>
                  <a:lnTo>
                    <a:pt x="153" y="1440"/>
                  </a:lnTo>
                  <a:lnTo>
                    <a:pt x="188" y="1440"/>
                  </a:lnTo>
                  <a:lnTo>
                    <a:pt x="188" y="1446"/>
                  </a:lnTo>
                  <a:lnTo>
                    <a:pt x="225" y="1446"/>
                  </a:lnTo>
                  <a:lnTo>
                    <a:pt x="225" y="1462"/>
                  </a:lnTo>
                  <a:lnTo>
                    <a:pt x="270" y="1462"/>
                  </a:lnTo>
                  <a:lnTo>
                    <a:pt x="270" y="1468"/>
                  </a:lnTo>
                  <a:lnTo>
                    <a:pt x="306" y="1468"/>
                  </a:lnTo>
                  <a:lnTo>
                    <a:pt x="306" y="1477"/>
                  </a:lnTo>
                  <a:lnTo>
                    <a:pt x="342" y="1477"/>
                  </a:lnTo>
                  <a:lnTo>
                    <a:pt x="342" y="1482"/>
                  </a:lnTo>
                  <a:lnTo>
                    <a:pt x="379" y="1482"/>
                  </a:lnTo>
                  <a:lnTo>
                    <a:pt x="379" y="1499"/>
                  </a:lnTo>
                  <a:lnTo>
                    <a:pt x="421" y="1499"/>
                  </a:lnTo>
                  <a:lnTo>
                    <a:pt x="421" y="1505"/>
                  </a:lnTo>
                  <a:lnTo>
                    <a:pt x="458" y="1505"/>
                  </a:lnTo>
                  <a:lnTo>
                    <a:pt x="458" y="1513"/>
                  </a:lnTo>
                  <a:lnTo>
                    <a:pt x="494" y="1513"/>
                  </a:lnTo>
                  <a:lnTo>
                    <a:pt x="494" y="1519"/>
                  </a:lnTo>
                  <a:lnTo>
                    <a:pt x="525" y="1519"/>
                  </a:lnTo>
                  <a:lnTo>
                    <a:pt x="525" y="1536"/>
                  </a:lnTo>
                  <a:lnTo>
                    <a:pt x="604" y="1536"/>
                  </a:lnTo>
                  <a:lnTo>
                    <a:pt x="604" y="1550"/>
                  </a:lnTo>
                  <a:lnTo>
                    <a:pt x="640" y="1550"/>
                  </a:lnTo>
                  <a:lnTo>
                    <a:pt x="640" y="1556"/>
                  </a:lnTo>
                  <a:lnTo>
                    <a:pt x="677" y="1556"/>
                  </a:lnTo>
                  <a:lnTo>
                    <a:pt x="677" y="1565"/>
                  </a:lnTo>
                  <a:lnTo>
                    <a:pt x="721" y="1565"/>
                  </a:lnTo>
                  <a:lnTo>
                    <a:pt x="721" y="1579"/>
                  </a:lnTo>
                  <a:lnTo>
                    <a:pt x="766" y="1579"/>
                  </a:lnTo>
                  <a:lnTo>
                    <a:pt x="766" y="1587"/>
                  </a:lnTo>
                  <a:lnTo>
                    <a:pt x="802" y="1587"/>
                  </a:lnTo>
                  <a:lnTo>
                    <a:pt x="802" y="1594"/>
                  </a:lnTo>
                  <a:lnTo>
                    <a:pt x="839" y="1594"/>
                  </a:lnTo>
                  <a:lnTo>
                    <a:pt x="839" y="1601"/>
                  </a:lnTo>
                  <a:lnTo>
                    <a:pt x="875" y="1601"/>
                  </a:lnTo>
                  <a:lnTo>
                    <a:pt x="875" y="1616"/>
                  </a:lnTo>
                  <a:lnTo>
                    <a:pt x="917" y="1616"/>
                  </a:lnTo>
                  <a:lnTo>
                    <a:pt x="917" y="1624"/>
                  </a:lnTo>
                  <a:lnTo>
                    <a:pt x="954" y="1624"/>
                  </a:lnTo>
                  <a:lnTo>
                    <a:pt x="954" y="1638"/>
                  </a:lnTo>
                  <a:lnTo>
                    <a:pt x="1027" y="1638"/>
                  </a:lnTo>
                  <a:lnTo>
                    <a:pt x="1027" y="1647"/>
                  </a:lnTo>
                  <a:lnTo>
                    <a:pt x="1056" y="1647"/>
                  </a:lnTo>
                  <a:lnTo>
                    <a:pt x="1056" y="1653"/>
                  </a:lnTo>
                  <a:lnTo>
                    <a:pt x="1108" y="1653"/>
                  </a:lnTo>
                  <a:lnTo>
                    <a:pt x="1108" y="1667"/>
                  </a:lnTo>
                  <a:lnTo>
                    <a:pt x="1145" y="1667"/>
                  </a:lnTo>
                  <a:lnTo>
                    <a:pt x="1145" y="1675"/>
                  </a:lnTo>
                  <a:lnTo>
                    <a:pt x="1173" y="1675"/>
                  </a:lnTo>
                  <a:lnTo>
                    <a:pt x="1173" y="1684"/>
                  </a:lnTo>
                  <a:lnTo>
                    <a:pt x="1209" y="1684"/>
                  </a:lnTo>
                  <a:lnTo>
                    <a:pt x="1209" y="1698"/>
                  </a:lnTo>
                  <a:lnTo>
                    <a:pt x="1260" y="1698"/>
                  </a:lnTo>
                  <a:lnTo>
                    <a:pt x="1260" y="1704"/>
                  </a:lnTo>
                  <a:lnTo>
                    <a:pt x="1291" y="1704"/>
                  </a:lnTo>
                  <a:lnTo>
                    <a:pt x="1291" y="1712"/>
                  </a:lnTo>
                  <a:lnTo>
                    <a:pt x="1326" y="1712"/>
                  </a:lnTo>
                  <a:lnTo>
                    <a:pt x="1326" y="1720"/>
                  </a:lnTo>
                  <a:lnTo>
                    <a:pt x="1363" y="1720"/>
                  </a:lnTo>
                  <a:lnTo>
                    <a:pt x="1363" y="1735"/>
                  </a:lnTo>
                  <a:lnTo>
                    <a:pt x="1406" y="1735"/>
                  </a:lnTo>
                  <a:lnTo>
                    <a:pt x="1406" y="1741"/>
                  </a:lnTo>
                  <a:lnTo>
                    <a:pt x="1442" y="1741"/>
                  </a:lnTo>
                  <a:lnTo>
                    <a:pt x="1442" y="1757"/>
                  </a:lnTo>
                  <a:lnTo>
                    <a:pt x="1515" y="1757"/>
                  </a:lnTo>
                  <a:lnTo>
                    <a:pt x="1515" y="1763"/>
                  </a:lnTo>
                  <a:lnTo>
                    <a:pt x="1559" y="1763"/>
                  </a:lnTo>
                  <a:lnTo>
                    <a:pt x="1559" y="1772"/>
                  </a:lnTo>
                  <a:lnTo>
                    <a:pt x="1596" y="1772"/>
                  </a:lnTo>
                  <a:lnTo>
                    <a:pt x="1596" y="1786"/>
                  </a:lnTo>
                  <a:lnTo>
                    <a:pt x="1633" y="1786"/>
                  </a:lnTo>
                  <a:lnTo>
                    <a:pt x="1633" y="1794"/>
                  </a:lnTo>
                  <a:lnTo>
                    <a:pt x="1674" y="1794"/>
                  </a:lnTo>
                  <a:lnTo>
                    <a:pt x="1674" y="1800"/>
                  </a:lnTo>
                  <a:lnTo>
                    <a:pt x="1711" y="1800"/>
                  </a:lnTo>
                  <a:lnTo>
                    <a:pt x="1711" y="1814"/>
                  </a:lnTo>
                  <a:lnTo>
                    <a:pt x="1748" y="1814"/>
                  </a:lnTo>
                  <a:lnTo>
                    <a:pt x="1748" y="1823"/>
                  </a:lnTo>
                  <a:lnTo>
                    <a:pt x="1792" y="1823"/>
                  </a:lnTo>
                  <a:lnTo>
                    <a:pt x="1792" y="1829"/>
                  </a:lnTo>
                  <a:lnTo>
                    <a:pt x="1829" y="1829"/>
                  </a:lnTo>
                  <a:lnTo>
                    <a:pt x="1829" y="1845"/>
                  </a:lnTo>
                  <a:lnTo>
                    <a:pt x="1857" y="1845"/>
                  </a:lnTo>
                  <a:lnTo>
                    <a:pt x="1857" y="1851"/>
                  </a:lnTo>
                  <a:lnTo>
                    <a:pt x="1909" y="1851"/>
                  </a:lnTo>
                  <a:lnTo>
                    <a:pt x="1909" y="1845"/>
                  </a:lnTo>
                  <a:lnTo>
                    <a:pt x="1916" y="1845"/>
                  </a:lnTo>
                  <a:lnTo>
                    <a:pt x="1916" y="1800"/>
                  </a:lnTo>
                  <a:lnTo>
                    <a:pt x="1924" y="1800"/>
                  </a:lnTo>
                  <a:lnTo>
                    <a:pt x="1924" y="1772"/>
                  </a:lnTo>
                  <a:lnTo>
                    <a:pt x="1929" y="1772"/>
                  </a:lnTo>
                  <a:lnTo>
                    <a:pt x="1929" y="1757"/>
                  </a:lnTo>
                  <a:lnTo>
                    <a:pt x="1946" y="1757"/>
                  </a:lnTo>
                  <a:lnTo>
                    <a:pt x="1946" y="1712"/>
                  </a:lnTo>
                  <a:lnTo>
                    <a:pt x="1952" y="1712"/>
                  </a:lnTo>
                  <a:lnTo>
                    <a:pt x="1952" y="1684"/>
                  </a:lnTo>
                  <a:lnTo>
                    <a:pt x="1966" y="1684"/>
                  </a:lnTo>
                  <a:lnTo>
                    <a:pt x="1966" y="1667"/>
                  </a:lnTo>
                  <a:lnTo>
                    <a:pt x="1974" y="1667"/>
                  </a:lnTo>
                  <a:lnTo>
                    <a:pt x="1974" y="1638"/>
                  </a:lnTo>
                  <a:lnTo>
                    <a:pt x="1983" y="1638"/>
                  </a:lnTo>
                  <a:lnTo>
                    <a:pt x="1983" y="1624"/>
                  </a:lnTo>
                  <a:lnTo>
                    <a:pt x="1988" y="1624"/>
                  </a:lnTo>
                  <a:lnTo>
                    <a:pt x="1988" y="1587"/>
                  </a:lnTo>
                  <a:lnTo>
                    <a:pt x="2003" y="1587"/>
                  </a:lnTo>
                  <a:lnTo>
                    <a:pt x="2003" y="1565"/>
                  </a:lnTo>
                  <a:lnTo>
                    <a:pt x="2011" y="1565"/>
                  </a:lnTo>
                  <a:lnTo>
                    <a:pt x="2011" y="1536"/>
                  </a:lnTo>
                  <a:lnTo>
                    <a:pt x="2025" y="1536"/>
                  </a:lnTo>
                  <a:lnTo>
                    <a:pt x="2025" y="1482"/>
                  </a:lnTo>
                  <a:lnTo>
                    <a:pt x="2039" y="1482"/>
                  </a:lnTo>
                  <a:lnTo>
                    <a:pt x="2039" y="1468"/>
                  </a:lnTo>
                  <a:lnTo>
                    <a:pt x="2047" y="1468"/>
                  </a:lnTo>
                  <a:lnTo>
                    <a:pt x="2047" y="1440"/>
                  </a:lnTo>
                  <a:lnTo>
                    <a:pt x="2055" y="1440"/>
                  </a:lnTo>
                  <a:lnTo>
                    <a:pt x="2055" y="1425"/>
                  </a:lnTo>
                  <a:lnTo>
                    <a:pt x="2061" y="1425"/>
                  </a:lnTo>
                  <a:lnTo>
                    <a:pt x="2061" y="1403"/>
                  </a:lnTo>
                  <a:lnTo>
                    <a:pt x="2075" y="1403"/>
                  </a:lnTo>
                  <a:lnTo>
                    <a:pt x="2075" y="1380"/>
                  </a:lnTo>
                  <a:lnTo>
                    <a:pt x="2084" y="1380"/>
                  </a:lnTo>
                  <a:lnTo>
                    <a:pt x="2084" y="1357"/>
                  </a:lnTo>
                  <a:lnTo>
                    <a:pt x="2090" y="1357"/>
                  </a:lnTo>
                  <a:lnTo>
                    <a:pt x="2090" y="1321"/>
                  </a:lnTo>
                  <a:lnTo>
                    <a:pt x="2106" y="1321"/>
                  </a:lnTo>
                  <a:lnTo>
                    <a:pt x="2106" y="1297"/>
                  </a:lnTo>
                  <a:lnTo>
                    <a:pt x="2112" y="1297"/>
                  </a:lnTo>
                  <a:lnTo>
                    <a:pt x="2112" y="1261"/>
                  </a:lnTo>
                  <a:lnTo>
                    <a:pt x="2120" y="1261"/>
                  </a:lnTo>
                  <a:lnTo>
                    <a:pt x="2120" y="1240"/>
                  </a:lnTo>
                  <a:lnTo>
                    <a:pt x="2127" y="1240"/>
                  </a:lnTo>
                  <a:lnTo>
                    <a:pt x="2127" y="435"/>
                  </a:lnTo>
                  <a:lnTo>
                    <a:pt x="2106" y="435"/>
                  </a:lnTo>
                  <a:lnTo>
                    <a:pt x="2106" y="421"/>
                  </a:lnTo>
                  <a:lnTo>
                    <a:pt x="2061" y="421"/>
                  </a:lnTo>
                  <a:lnTo>
                    <a:pt x="2061" y="413"/>
                  </a:lnTo>
                  <a:lnTo>
                    <a:pt x="2025" y="413"/>
                  </a:lnTo>
                  <a:lnTo>
                    <a:pt x="2025" y="406"/>
                  </a:lnTo>
                  <a:lnTo>
                    <a:pt x="1983" y="406"/>
                  </a:lnTo>
                  <a:lnTo>
                    <a:pt x="1983" y="391"/>
                  </a:lnTo>
                  <a:lnTo>
                    <a:pt x="1946" y="391"/>
                  </a:lnTo>
                  <a:lnTo>
                    <a:pt x="1946" y="384"/>
                  </a:lnTo>
                  <a:lnTo>
                    <a:pt x="1909" y="384"/>
                  </a:lnTo>
                  <a:lnTo>
                    <a:pt x="1909" y="375"/>
                  </a:lnTo>
                  <a:lnTo>
                    <a:pt x="1857" y="375"/>
                  </a:lnTo>
                  <a:lnTo>
                    <a:pt x="1857" y="369"/>
                  </a:lnTo>
                  <a:lnTo>
                    <a:pt x="1829" y="369"/>
                  </a:lnTo>
                  <a:lnTo>
                    <a:pt x="1829" y="355"/>
                  </a:lnTo>
                  <a:lnTo>
                    <a:pt x="1778" y="355"/>
                  </a:lnTo>
                  <a:lnTo>
                    <a:pt x="1778" y="347"/>
                  </a:lnTo>
                  <a:lnTo>
                    <a:pt x="1742" y="347"/>
                  </a:lnTo>
                  <a:lnTo>
                    <a:pt x="1742" y="338"/>
                  </a:lnTo>
                  <a:lnTo>
                    <a:pt x="1696" y="338"/>
                  </a:lnTo>
                  <a:lnTo>
                    <a:pt x="1696" y="332"/>
                  </a:lnTo>
                  <a:lnTo>
                    <a:pt x="1661" y="332"/>
                  </a:lnTo>
                  <a:lnTo>
                    <a:pt x="1661" y="324"/>
                  </a:lnTo>
                  <a:lnTo>
                    <a:pt x="1618" y="324"/>
                  </a:lnTo>
                  <a:lnTo>
                    <a:pt x="1618" y="318"/>
                  </a:lnTo>
                  <a:lnTo>
                    <a:pt x="1581" y="318"/>
                  </a:lnTo>
                  <a:lnTo>
                    <a:pt x="1581" y="310"/>
                  </a:lnTo>
                  <a:lnTo>
                    <a:pt x="1537" y="310"/>
                  </a:lnTo>
                  <a:lnTo>
                    <a:pt x="1537" y="296"/>
                  </a:lnTo>
                  <a:lnTo>
                    <a:pt x="1500" y="296"/>
                  </a:lnTo>
                  <a:lnTo>
                    <a:pt x="1500" y="287"/>
                  </a:lnTo>
                  <a:lnTo>
                    <a:pt x="1456" y="287"/>
                  </a:lnTo>
                  <a:lnTo>
                    <a:pt x="1456" y="272"/>
                  </a:lnTo>
                  <a:lnTo>
                    <a:pt x="1378" y="272"/>
                  </a:lnTo>
                  <a:lnTo>
                    <a:pt x="1378" y="259"/>
                  </a:lnTo>
                  <a:lnTo>
                    <a:pt x="1341" y="259"/>
                  </a:lnTo>
                  <a:lnTo>
                    <a:pt x="1341" y="250"/>
                  </a:lnTo>
                  <a:lnTo>
                    <a:pt x="1304" y="250"/>
                  </a:lnTo>
                  <a:lnTo>
                    <a:pt x="1304" y="236"/>
                  </a:lnTo>
                  <a:lnTo>
                    <a:pt x="1260" y="236"/>
                  </a:lnTo>
                  <a:lnTo>
                    <a:pt x="1260" y="228"/>
                  </a:lnTo>
                  <a:lnTo>
                    <a:pt x="1223" y="228"/>
                  </a:lnTo>
                  <a:lnTo>
                    <a:pt x="1223" y="222"/>
                  </a:lnTo>
                  <a:lnTo>
                    <a:pt x="1173" y="222"/>
                  </a:lnTo>
                  <a:lnTo>
                    <a:pt x="1173" y="213"/>
                  </a:lnTo>
                  <a:lnTo>
                    <a:pt x="1145" y="213"/>
                  </a:lnTo>
                  <a:lnTo>
                    <a:pt x="1145" y="208"/>
                  </a:lnTo>
                  <a:lnTo>
                    <a:pt x="1091" y="208"/>
                  </a:lnTo>
                  <a:lnTo>
                    <a:pt x="1091" y="199"/>
                  </a:lnTo>
                  <a:lnTo>
                    <a:pt x="1056" y="199"/>
                  </a:lnTo>
                  <a:lnTo>
                    <a:pt x="1056" y="184"/>
                  </a:lnTo>
                  <a:lnTo>
                    <a:pt x="1013" y="184"/>
                  </a:lnTo>
                  <a:lnTo>
                    <a:pt x="1013" y="177"/>
                  </a:lnTo>
                  <a:lnTo>
                    <a:pt x="976" y="177"/>
                  </a:lnTo>
                  <a:lnTo>
                    <a:pt x="976" y="171"/>
                  </a:lnTo>
                  <a:lnTo>
                    <a:pt x="932" y="171"/>
                  </a:lnTo>
                  <a:lnTo>
                    <a:pt x="932" y="154"/>
                  </a:lnTo>
                  <a:lnTo>
                    <a:pt x="895" y="154"/>
                  </a:lnTo>
                  <a:lnTo>
                    <a:pt x="895" y="148"/>
                  </a:lnTo>
                  <a:lnTo>
                    <a:pt x="853" y="148"/>
                  </a:lnTo>
                  <a:lnTo>
                    <a:pt x="853" y="140"/>
                  </a:lnTo>
                  <a:lnTo>
                    <a:pt x="816" y="140"/>
                  </a:lnTo>
                  <a:lnTo>
                    <a:pt x="816" y="133"/>
                  </a:lnTo>
                  <a:lnTo>
                    <a:pt x="771" y="133"/>
                  </a:lnTo>
                  <a:lnTo>
                    <a:pt x="771" y="118"/>
                  </a:lnTo>
                  <a:lnTo>
                    <a:pt x="736" y="118"/>
                  </a:lnTo>
                  <a:lnTo>
                    <a:pt x="736" y="111"/>
                  </a:lnTo>
                  <a:lnTo>
                    <a:pt x="656" y="111"/>
                  </a:lnTo>
                  <a:lnTo>
                    <a:pt x="656" y="96"/>
                  </a:lnTo>
                  <a:lnTo>
                    <a:pt x="604" y="96"/>
                  </a:lnTo>
                  <a:lnTo>
                    <a:pt x="604" y="89"/>
                  </a:lnTo>
                  <a:lnTo>
                    <a:pt x="575" y="89"/>
                  </a:lnTo>
                  <a:lnTo>
                    <a:pt x="575" y="80"/>
                  </a:lnTo>
                  <a:lnTo>
                    <a:pt x="525" y="80"/>
                  </a:lnTo>
                  <a:lnTo>
                    <a:pt x="525" y="66"/>
                  </a:lnTo>
                  <a:lnTo>
                    <a:pt x="494" y="66"/>
                  </a:lnTo>
                  <a:lnTo>
                    <a:pt x="494" y="59"/>
                  </a:lnTo>
                  <a:lnTo>
                    <a:pt x="444" y="59"/>
                  </a:lnTo>
                  <a:lnTo>
                    <a:pt x="444" y="52"/>
                  </a:lnTo>
                  <a:lnTo>
                    <a:pt x="407" y="52"/>
                  </a:lnTo>
                  <a:lnTo>
                    <a:pt x="407" y="37"/>
                  </a:lnTo>
                  <a:lnTo>
                    <a:pt x="364" y="37"/>
                  </a:lnTo>
                  <a:lnTo>
                    <a:pt x="364" y="28"/>
                  </a:lnTo>
                  <a:lnTo>
                    <a:pt x="329" y="28"/>
                  </a:lnTo>
                  <a:lnTo>
                    <a:pt x="329" y="23"/>
                  </a:lnTo>
                  <a:lnTo>
                    <a:pt x="292" y="23"/>
                  </a:lnTo>
                  <a:lnTo>
                    <a:pt x="292" y="15"/>
                  </a:lnTo>
                  <a:lnTo>
                    <a:pt x="247" y="15"/>
                  </a:lnTo>
                  <a:lnTo>
                    <a:pt x="247" y="0"/>
                  </a:lnTo>
                  <a:lnTo>
                    <a:pt x="211" y="0"/>
                  </a:lnTo>
                  <a:close/>
                </a:path>
              </a:pathLst>
            </a:custGeom>
            <a:solidFill>
              <a:srgbClr val="0202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0" name="Freeform 221"/>
            <p:cNvSpPr>
              <a:spLocks/>
            </p:cNvSpPr>
            <p:nvPr/>
          </p:nvSpPr>
          <p:spPr bwMode="auto">
            <a:xfrm>
              <a:off x="4831" y="1859"/>
              <a:ext cx="199" cy="142"/>
            </a:xfrm>
            <a:custGeom>
              <a:avLst/>
              <a:gdLst>
                <a:gd name="T0" fmla="*/ 130 w 1988"/>
                <a:gd name="T1" fmla="*/ 59 h 1851"/>
                <a:gd name="T2" fmla="*/ 115 w 1988"/>
                <a:gd name="T3" fmla="*/ 111 h 1851"/>
                <a:gd name="T4" fmla="*/ 93 w 1988"/>
                <a:gd name="T5" fmla="*/ 184 h 1851"/>
                <a:gd name="T6" fmla="*/ 73 w 1988"/>
                <a:gd name="T7" fmla="*/ 228 h 1851"/>
                <a:gd name="T8" fmla="*/ 43 w 1988"/>
                <a:gd name="T9" fmla="*/ 310 h 1851"/>
                <a:gd name="T10" fmla="*/ 21 w 1988"/>
                <a:gd name="T11" fmla="*/ 375 h 1851"/>
                <a:gd name="T12" fmla="*/ 0 w 1988"/>
                <a:gd name="T13" fmla="*/ 1417 h 1851"/>
                <a:gd name="T14" fmla="*/ 43 w 1988"/>
                <a:gd name="T15" fmla="*/ 1431 h 1851"/>
                <a:gd name="T16" fmla="*/ 115 w 1988"/>
                <a:gd name="T17" fmla="*/ 1446 h 1851"/>
                <a:gd name="T18" fmla="*/ 197 w 1988"/>
                <a:gd name="T19" fmla="*/ 1468 h 1851"/>
                <a:gd name="T20" fmla="*/ 269 w 1988"/>
                <a:gd name="T21" fmla="*/ 1482 h 1851"/>
                <a:gd name="T22" fmla="*/ 348 w 1988"/>
                <a:gd name="T23" fmla="*/ 1505 h 1851"/>
                <a:gd name="T24" fmla="*/ 421 w 1988"/>
                <a:gd name="T25" fmla="*/ 1519 h 1851"/>
                <a:gd name="T26" fmla="*/ 531 w 1988"/>
                <a:gd name="T27" fmla="*/ 1550 h 1851"/>
                <a:gd name="T28" fmla="*/ 604 w 1988"/>
                <a:gd name="T29" fmla="*/ 1565 h 1851"/>
                <a:gd name="T30" fmla="*/ 693 w 1988"/>
                <a:gd name="T31" fmla="*/ 1587 h 1851"/>
                <a:gd name="T32" fmla="*/ 766 w 1988"/>
                <a:gd name="T33" fmla="*/ 1601 h 1851"/>
                <a:gd name="T34" fmla="*/ 844 w 1988"/>
                <a:gd name="T35" fmla="*/ 1624 h 1851"/>
                <a:gd name="T36" fmla="*/ 954 w 1988"/>
                <a:gd name="T37" fmla="*/ 1647 h 1851"/>
                <a:gd name="T38" fmla="*/ 1035 w 1988"/>
                <a:gd name="T39" fmla="*/ 1667 h 1851"/>
                <a:gd name="T40" fmla="*/ 1100 w 1988"/>
                <a:gd name="T41" fmla="*/ 1684 h 1851"/>
                <a:gd name="T42" fmla="*/ 1187 w 1988"/>
                <a:gd name="T43" fmla="*/ 1704 h 1851"/>
                <a:gd name="T44" fmla="*/ 1253 w 1988"/>
                <a:gd name="T45" fmla="*/ 1720 h 1851"/>
                <a:gd name="T46" fmla="*/ 1333 w 1988"/>
                <a:gd name="T47" fmla="*/ 1741 h 1851"/>
                <a:gd name="T48" fmla="*/ 1442 w 1988"/>
                <a:gd name="T49" fmla="*/ 1763 h 1851"/>
                <a:gd name="T50" fmla="*/ 1523 w 1988"/>
                <a:gd name="T51" fmla="*/ 1786 h 1851"/>
                <a:gd name="T52" fmla="*/ 1601 w 1988"/>
                <a:gd name="T53" fmla="*/ 1800 h 1851"/>
                <a:gd name="T54" fmla="*/ 1675 w 1988"/>
                <a:gd name="T55" fmla="*/ 1823 h 1851"/>
                <a:gd name="T56" fmla="*/ 1756 w 1988"/>
                <a:gd name="T57" fmla="*/ 1845 h 1851"/>
                <a:gd name="T58" fmla="*/ 1836 w 1988"/>
                <a:gd name="T59" fmla="*/ 1845 h 1851"/>
                <a:gd name="T60" fmla="*/ 1851 w 1988"/>
                <a:gd name="T61" fmla="*/ 1772 h 1851"/>
                <a:gd name="T62" fmla="*/ 1873 w 1988"/>
                <a:gd name="T63" fmla="*/ 1712 h 1851"/>
                <a:gd name="T64" fmla="*/ 1893 w 1988"/>
                <a:gd name="T65" fmla="*/ 1667 h 1851"/>
                <a:gd name="T66" fmla="*/ 1910 w 1988"/>
                <a:gd name="T67" fmla="*/ 1624 h 1851"/>
                <a:gd name="T68" fmla="*/ 1930 w 1988"/>
                <a:gd name="T69" fmla="*/ 1565 h 1851"/>
                <a:gd name="T70" fmla="*/ 1952 w 1988"/>
                <a:gd name="T71" fmla="*/ 1482 h 1851"/>
                <a:gd name="T72" fmla="*/ 1974 w 1988"/>
                <a:gd name="T73" fmla="*/ 1440 h 1851"/>
                <a:gd name="T74" fmla="*/ 1988 w 1988"/>
                <a:gd name="T75" fmla="*/ 413 h 1851"/>
                <a:gd name="T76" fmla="*/ 1910 w 1988"/>
                <a:gd name="T77" fmla="*/ 391 h 1851"/>
                <a:gd name="T78" fmla="*/ 1836 w 1988"/>
                <a:gd name="T79" fmla="*/ 375 h 1851"/>
                <a:gd name="T80" fmla="*/ 1756 w 1988"/>
                <a:gd name="T81" fmla="*/ 355 h 1851"/>
                <a:gd name="T82" fmla="*/ 1669 w 1988"/>
                <a:gd name="T83" fmla="*/ 338 h 1851"/>
                <a:gd name="T84" fmla="*/ 1588 w 1988"/>
                <a:gd name="T85" fmla="*/ 324 h 1851"/>
                <a:gd name="T86" fmla="*/ 1508 w 1988"/>
                <a:gd name="T87" fmla="*/ 310 h 1851"/>
                <a:gd name="T88" fmla="*/ 1427 w 1988"/>
                <a:gd name="T89" fmla="*/ 287 h 1851"/>
                <a:gd name="T90" fmla="*/ 1305 w 1988"/>
                <a:gd name="T91" fmla="*/ 259 h 1851"/>
                <a:gd name="T92" fmla="*/ 1231 w 1988"/>
                <a:gd name="T93" fmla="*/ 236 h 1851"/>
                <a:gd name="T94" fmla="*/ 1150 w 1988"/>
                <a:gd name="T95" fmla="*/ 222 h 1851"/>
                <a:gd name="T96" fmla="*/ 1072 w 1988"/>
                <a:gd name="T97" fmla="*/ 208 h 1851"/>
                <a:gd name="T98" fmla="*/ 983 w 1988"/>
                <a:gd name="T99" fmla="*/ 184 h 1851"/>
                <a:gd name="T100" fmla="*/ 903 w 1988"/>
                <a:gd name="T101" fmla="*/ 171 h 1851"/>
                <a:gd name="T102" fmla="*/ 822 w 1988"/>
                <a:gd name="T103" fmla="*/ 148 h 1851"/>
                <a:gd name="T104" fmla="*/ 743 w 1988"/>
                <a:gd name="T105" fmla="*/ 133 h 1851"/>
                <a:gd name="T106" fmla="*/ 663 w 1988"/>
                <a:gd name="T107" fmla="*/ 111 h 1851"/>
                <a:gd name="T108" fmla="*/ 531 w 1988"/>
                <a:gd name="T109" fmla="*/ 89 h 1851"/>
                <a:gd name="T110" fmla="*/ 452 w 1988"/>
                <a:gd name="T111" fmla="*/ 66 h 1851"/>
                <a:gd name="T112" fmla="*/ 371 w 1988"/>
                <a:gd name="T113" fmla="*/ 52 h 1851"/>
                <a:gd name="T114" fmla="*/ 291 w 1988"/>
                <a:gd name="T115" fmla="*/ 28 h 1851"/>
                <a:gd name="T116" fmla="*/ 219 w 1988"/>
                <a:gd name="T117" fmla="*/ 15 h 185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988"/>
                <a:gd name="T178" fmla="*/ 0 h 1851"/>
                <a:gd name="T179" fmla="*/ 1988 w 1988"/>
                <a:gd name="T180" fmla="*/ 1851 h 185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988" h="1851">
                  <a:moveTo>
                    <a:pt x="138" y="0"/>
                  </a:moveTo>
                  <a:lnTo>
                    <a:pt x="138" y="28"/>
                  </a:lnTo>
                  <a:lnTo>
                    <a:pt x="130" y="28"/>
                  </a:lnTo>
                  <a:lnTo>
                    <a:pt x="130" y="59"/>
                  </a:lnTo>
                  <a:lnTo>
                    <a:pt x="124" y="59"/>
                  </a:lnTo>
                  <a:lnTo>
                    <a:pt x="124" y="89"/>
                  </a:lnTo>
                  <a:lnTo>
                    <a:pt x="115" y="89"/>
                  </a:lnTo>
                  <a:lnTo>
                    <a:pt x="115" y="111"/>
                  </a:lnTo>
                  <a:lnTo>
                    <a:pt x="102" y="111"/>
                  </a:lnTo>
                  <a:lnTo>
                    <a:pt x="102" y="133"/>
                  </a:lnTo>
                  <a:lnTo>
                    <a:pt x="93" y="133"/>
                  </a:lnTo>
                  <a:lnTo>
                    <a:pt x="93" y="184"/>
                  </a:lnTo>
                  <a:lnTo>
                    <a:pt x="80" y="184"/>
                  </a:lnTo>
                  <a:lnTo>
                    <a:pt x="80" y="208"/>
                  </a:lnTo>
                  <a:lnTo>
                    <a:pt x="73" y="208"/>
                  </a:lnTo>
                  <a:lnTo>
                    <a:pt x="73" y="228"/>
                  </a:lnTo>
                  <a:lnTo>
                    <a:pt x="56" y="228"/>
                  </a:lnTo>
                  <a:lnTo>
                    <a:pt x="56" y="272"/>
                  </a:lnTo>
                  <a:lnTo>
                    <a:pt x="43" y="272"/>
                  </a:lnTo>
                  <a:lnTo>
                    <a:pt x="43" y="310"/>
                  </a:lnTo>
                  <a:lnTo>
                    <a:pt x="37" y="310"/>
                  </a:lnTo>
                  <a:lnTo>
                    <a:pt x="37" y="332"/>
                  </a:lnTo>
                  <a:lnTo>
                    <a:pt x="21" y="332"/>
                  </a:lnTo>
                  <a:lnTo>
                    <a:pt x="21" y="375"/>
                  </a:lnTo>
                  <a:lnTo>
                    <a:pt x="6" y="375"/>
                  </a:lnTo>
                  <a:lnTo>
                    <a:pt x="6" y="406"/>
                  </a:lnTo>
                  <a:lnTo>
                    <a:pt x="0" y="406"/>
                  </a:lnTo>
                  <a:lnTo>
                    <a:pt x="0" y="1417"/>
                  </a:lnTo>
                  <a:lnTo>
                    <a:pt x="6" y="1417"/>
                  </a:lnTo>
                  <a:lnTo>
                    <a:pt x="6" y="1425"/>
                  </a:lnTo>
                  <a:lnTo>
                    <a:pt x="43" y="1425"/>
                  </a:lnTo>
                  <a:lnTo>
                    <a:pt x="43" y="1431"/>
                  </a:lnTo>
                  <a:lnTo>
                    <a:pt x="80" y="1431"/>
                  </a:lnTo>
                  <a:lnTo>
                    <a:pt x="80" y="1440"/>
                  </a:lnTo>
                  <a:lnTo>
                    <a:pt x="115" y="1440"/>
                  </a:lnTo>
                  <a:lnTo>
                    <a:pt x="115" y="1446"/>
                  </a:lnTo>
                  <a:lnTo>
                    <a:pt x="152" y="1446"/>
                  </a:lnTo>
                  <a:lnTo>
                    <a:pt x="152" y="1462"/>
                  </a:lnTo>
                  <a:lnTo>
                    <a:pt x="197" y="1462"/>
                  </a:lnTo>
                  <a:lnTo>
                    <a:pt x="197" y="1468"/>
                  </a:lnTo>
                  <a:lnTo>
                    <a:pt x="233" y="1468"/>
                  </a:lnTo>
                  <a:lnTo>
                    <a:pt x="233" y="1477"/>
                  </a:lnTo>
                  <a:lnTo>
                    <a:pt x="269" y="1477"/>
                  </a:lnTo>
                  <a:lnTo>
                    <a:pt x="269" y="1482"/>
                  </a:lnTo>
                  <a:lnTo>
                    <a:pt x="306" y="1482"/>
                  </a:lnTo>
                  <a:lnTo>
                    <a:pt x="306" y="1499"/>
                  </a:lnTo>
                  <a:lnTo>
                    <a:pt x="348" y="1499"/>
                  </a:lnTo>
                  <a:lnTo>
                    <a:pt x="348" y="1505"/>
                  </a:lnTo>
                  <a:lnTo>
                    <a:pt x="385" y="1505"/>
                  </a:lnTo>
                  <a:lnTo>
                    <a:pt x="385" y="1513"/>
                  </a:lnTo>
                  <a:lnTo>
                    <a:pt x="421" y="1513"/>
                  </a:lnTo>
                  <a:lnTo>
                    <a:pt x="421" y="1519"/>
                  </a:lnTo>
                  <a:lnTo>
                    <a:pt x="452" y="1519"/>
                  </a:lnTo>
                  <a:lnTo>
                    <a:pt x="452" y="1536"/>
                  </a:lnTo>
                  <a:lnTo>
                    <a:pt x="531" y="1536"/>
                  </a:lnTo>
                  <a:lnTo>
                    <a:pt x="531" y="1550"/>
                  </a:lnTo>
                  <a:lnTo>
                    <a:pt x="567" y="1550"/>
                  </a:lnTo>
                  <a:lnTo>
                    <a:pt x="567" y="1556"/>
                  </a:lnTo>
                  <a:lnTo>
                    <a:pt x="604" y="1556"/>
                  </a:lnTo>
                  <a:lnTo>
                    <a:pt x="604" y="1565"/>
                  </a:lnTo>
                  <a:lnTo>
                    <a:pt x="648" y="1565"/>
                  </a:lnTo>
                  <a:lnTo>
                    <a:pt x="648" y="1579"/>
                  </a:lnTo>
                  <a:lnTo>
                    <a:pt x="693" y="1579"/>
                  </a:lnTo>
                  <a:lnTo>
                    <a:pt x="693" y="1587"/>
                  </a:lnTo>
                  <a:lnTo>
                    <a:pt x="729" y="1587"/>
                  </a:lnTo>
                  <a:lnTo>
                    <a:pt x="729" y="1594"/>
                  </a:lnTo>
                  <a:lnTo>
                    <a:pt x="766" y="1594"/>
                  </a:lnTo>
                  <a:lnTo>
                    <a:pt x="766" y="1601"/>
                  </a:lnTo>
                  <a:lnTo>
                    <a:pt x="802" y="1601"/>
                  </a:lnTo>
                  <a:lnTo>
                    <a:pt x="802" y="1616"/>
                  </a:lnTo>
                  <a:lnTo>
                    <a:pt x="844" y="1616"/>
                  </a:lnTo>
                  <a:lnTo>
                    <a:pt x="844" y="1624"/>
                  </a:lnTo>
                  <a:lnTo>
                    <a:pt x="881" y="1624"/>
                  </a:lnTo>
                  <a:lnTo>
                    <a:pt x="881" y="1638"/>
                  </a:lnTo>
                  <a:lnTo>
                    <a:pt x="954" y="1638"/>
                  </a:lnTo>
                  <a:lnTo>
                    <a:pt x="954" y="1647"/>
                  </a:lnTo>
                  <a:lnTo>
                    <a:pt x="983" y="1647"/>
                  </a:lnTo>
                  <a:lnTo>
                    <a:pt x="983" y="1653"/>
                  </a:lnTo>
                  <a:lnTo>
                    <a:pt x="1035" y="1653"/>
                  </a:lnTo>
                  <a:lnTo>
                    <a:pt x="1035" y="1667"/>
                  </a:lnTo>
                  <a:lnTo>
                    <a:pt x="1072" y="1667"/>
                  </a:lnTo>
                  <a:lnTo>
                    <a:pt x="1072" y="1675"/>
                  </a:lnTo>
                  <a:lnTo>
                    <a:pt x="1100" y="1675"/>
                  </a:lnTo>
                  <a:lnTo>
                    <a:pt x="1100" y="1684"/>
                  </a:lnTo>
                  <a:lnTo>
                    <a:pt x="1136" y="1684"/>
                  </a:lnTo>
                  <a:lnTo>
                    <a:pt x="1136" y="1698"/>
                  </a:lnTo>
                  <a:lnTo>
                    <a:pt x="1187" y="1698"/>
                  </a:lnTo>
                  <a:lnTo>
                    <a:pt x="1187" y="1704"/>
                  </a:lnTo>
                  <a:lnTo>
                    <a:pt x="1218" y="1704"/>
                  </a:lnTo>
                  <a:lnTo>
                    <a:pt x="1218" y="1712"/>
                  </a:lnTo>
                  <a:lnTo>
                    <a:pt x="1253" y="1712"/>
                  </a:lnTo>
                  <a:lnTo>
                    <a:pt x="1253" y="1720"/>
                  </a:lnTo>
                  <a:lnTo>
                    <a:pt x="1290" y="1720"/>
                  </a:lnTo>
                  <a:lnTo>
                    <a:pt x="1290" y="1735"/>
                  </a:lnTo>
                  <a:lnTo>
                    <a:pt x="1333" y="1735"/>
                  </a:lnTo>
                  <a:lnTo>
                    <a:pt x="1333" y="1741"/>
                  </a:lnTo>
                  <a:lnTo>
                    <a:pt x="1369" y="1741"/>
                  </a:lnTo>
                  <a:lnTo>
                    <a:pt x="1369" y="1757"/>
                  </a:lnTo>
                  <a:lnTo>
                    <a:pt x="1442" y="1757"/>
                  </a:lnTo>
                  <a:lnTo>
                    <a:pt x="1442" y="1763"/>
                  </a:lnTo>
                  <a:lnTo>
                    <a:pt x="1486" y="1763"/>
                  </a:lnTo>
                  <a:lnTo>
                    <a:pt x="1486" y="1772"/>
                  </a:lnTo>
                  <a:lnTo>
                    <a:pt x="1523" y="1772"/>
                  </a:lnTo>
                  <a:lnTo>
                    <a:pt x="1523" y="1786"/>
                  </a:lnTo>
                  <a:lnTo>
                    <a:pt x="1560" y="1786"/>
                  </a:lnTo>
                  <a:lnTo>
                    <a:pt x="1560" y="1794"/>
                  </a:lnTo>
                  <a:lnTo>
                    <a:pt x="1601" y="1794"/>
                  </a:lnTo>
                  <a:lnTo>
                    <a:pt x="1601" y="1800"/>
                  </a:lnTo>
                  <a:lnTo>
                    <a:pt x="1638" y="1800"/>
                  </a:lnTo>
                  <a:lnTo>
                    <a:pt x="1638" y="1814"/>
                  </a:lnTo>
                  <a:lnTo>
                    <a:pt x="1675" y="1814"/>
                  </a:lnTo>
                  <a:lnTo>
                    <a:pt x="1675" y="1823"/>
                  </a:lnTo>
                  <a:lnTo>
                    <a:pt x="1719" y="1823"/>
                  </a:lnTo>
                  <a:lnTo>
                    <a:pt x="1719" y="1829"/>
                  </a:lnTo>
                  <a:lnTo>
                    <a:pt x="1756" y="1829"/>
                  </a:lnTo>
                  <a:lnTo>
                    <a:pt x="1756" y="1845"/>
                  </a:lnTo>
                  <a:lnTo>
                    <a:pt x="1784" y="1845"/>
                  </a:lnTo>
                  <a:lnTo>
                    <a:pt x="1784" y="1851"/>
                  </a:lnTo>
                  <a:lnTo>
                    <a:pt x="1836" y="1851"/>
                  </a:lnTo>
                  <a:lnTo>
                    <a:pt x="1836" y="1845"/>
                  </a:lnTo>
                  <a:lnTo>
                    <a:pt x="1843" y="1845"/>
                  </a:lnTo>
                  <a:lnTo>
                    <a:pt x="1843" y="1800"/>
                  </a:lnTo>
                  <a:lnTo>
                    <a:pt x="1851" y="1800"/>
                  </a:lnTo>
                  <a:lnTo>
                    <a:pt x="1851" y="1772"/>
                  </a:lnTo>
                  <a:lnTo>
                    <a:pt x="1856" y="1772"/>
                  </a:lnTo>
                  <a:lnTo>
                    <a:pt x="1856" y="1757"/>
                  </a:lnTo>
                  <a:lnTo>
                    <a:pt x="1873" y="1757"/>
                  </a:lnTo>
                  <a:lnTo>
                    <a:pt x="1873" y="1712"/>
                  </a:lnTo>
                  <a:lnTo>
                    <a:pt x="1879" y="1712"/>
                  </a:lnTo>
                  <a:lnTo>
                    <a:pt x="1879" y="1684"/>
                  </a:lnTo>
                  <a:lnTo>
                    <a:pt x="1893" y="1684"/>
                  </a:lnTo>
                  <a:lnTo>
                    <a:pt x="1893" y="1667"/>
                  </a:lnTo>
                  <a:lnTo>
                    <a:pt x="1901" y="1667"/>
                  </a:lnTo>
                  <a:lnTo>
                    <a:pt x="1901" y="1638"/>
                  </a:lnTo>
                  <a:lnTo>
                    <a:pt x="1910" y="1638"/>
                  </a:lnTo>
                  <a:lnTo>
                    <a:pt x="1910" y="1624"/>
                  </a:lnTo>
                  <a:lnTo>
                    <a:pt x="1915" y="1624"/>
                  </a:lnTo>
                  <a:lnTo>
                    <a:pt x="1915" y="1587"/>
                  </a:lnTo>
                  <a:lnTo>
                    <a:pt x="1930" y="1587"/>
                  </a:lnTo>
                  <a:lnTo>
                    <a:pt x="1930" y="1565"/>
                  </a:lnTo>
                  <a:lnTo>
                    <a:pt x="1938" y="1565"/>
                  </a:lnTo>
                  <a:lnTo>
                    <a:pt x="1938" y="1536"/>
                  </a:lnTo>
                  <a:lnTo>
                    <a:pt x="1952" y="1536"/>
                  </a:lnTo>
                  <a:lnTo>
                    <a:pt x="1952" y="1482"/>
                  </a:lnTo>
                  <a:lnTo>
                    <a:pt x="1966" y="1482"/>
                  </a:lnTo>
                  <a:lnTo>
                    <a:pt x="1966" y="1468"/>
                  </a:lnTo>
                  <a:lnTo>
                    <a:pt x="1974" y="1468"/>
                  </a:lnTo>
                  <a:lnTo>
                    <a:pt x="1974" y="1440"/>
                  </a:lnTo>
                  <a:lnTo>
                    <a:pt x="1982" y="1440"/>
                  </a:lnTo>
                  <a:lnTo>
                    <a:pt x="1982" y="1425"/>
                  </a:lnTo>
                  <a:lnTo>
                    <a:pt x="1988" y="1425"/>
                  </a:lnTo>
                  <a:lnTo>
                    <a:pt x="1988" y="413"/>
                  </a:lnTo>
                  <a:lnTo>
                    <a:pt x="1952" y="413"/>
                  </a:lnTo>
                  <a:lnTo>
                    <a:pt x="1952" y="406"/>
                  </a:lnTo>
                  <a:lnTo>
                    <a:pt x="1910" y="406"/>
                  </a:lnTo>
                  <a:lnTo>
                    <a:pt x="1910" y="391"/>
                  </a:lnTo>
                  <a:lnTo>
                    <a:pt x="1873" y="391"/>
                  </a:lnTo>
                  <a:lnTo>
                    <a:pt x="1873" y="384"/>
                  </a:lnTo>
                  <a:lnTo>
                    <a:pt x="1836" y="384"/>
                  </a:lnTo>
                  <a:lnTo>
                    <a:pt x="1836" y="375"/>
                  </a:lnTo>
                  <a:lnTo>
                    <a:pt x="1784" y="375"/>
                  </a:lnTo>
                  <a:lnTo>
                    <a:pt x="1784" y="369"/>
                  </a:lnTo>
                  <a:lnTo>
                    <a:pt x="1756" y="369"/>
                  </a:lnTo>
                  <a:lnTo>
                    <a:pt x="1756" y="355"/>
                  </a:lnTo>
                  <a:lnTo>
                    <a:pt x="1705" y="355"/>
                  </a:lnTo>
                  <a:lnTo>
                    <a:pt x="1705" y="347"/>
                  </a:lnTo>
                  <a:lnTo>
                    <a:pt x="1669" y="347"/>
                  </a:lnTo>
                  <a:lnTo>
                    <a:pt x="1669" y="338"/>
                  </a:lnTo>
                  <a:lnTo>
                    <a:pt x="1623" y="338"/>
                  </a:lnTo>
                  <a:lnTo>
                    <a:pt x="1623" y="332"/>
                  </a:lnTo>
                  <a:lnTo>
                    <a:pt x="1588" y="332"/>
                  </a:lnTo>
                  <a:lnTo>
                    <a:pt x="1588" y="324"/>
                  </a:lnTo>
                  <a:lnTo>
                    <a:pt x="1545" y="324"/>
                  </a:lnTo>
                  <a:lnTo>
                    <a:pt x="1545" y="318"/>
                  </a:lnTo>
                  <a:lnTo>
                    <a:pt x="1508" y="318"/>
                  </a:lnTo>
                  <a:lnTo>
                    <a:pt x="1508" y="310"/>
                  </a:lnTo>
                  <a:lnTo>
                    <a:pt x="1464" y="310"/>
                  </a:lnTo>
                  <a:lnTo>
                    <a:pt x="1464" y="296"/>
                  </a:lnTo>
                  <a:lnTo>
                    <a:pt x="1427" y="296"/>
                  </a:lnTo>
                  <a:lnTo>
                    <a:pt x="1427" y="287"/>
                  </a:lnTo>
                  <a:lnTo>
                    <a:pt x="1383" y="287"/>
                  </a:lnTo>
                  <a:lnTo>
                    <a:pt x="1383" y="272"/>
                  </a:lnTo>
                  <a:lnTo>
                    <a:pt x="1305" y="272"/>
                  </a:lnTo>
                  <a:lnTo>
                    <a:pt x="1305" y="259"/>
                  </a:lnTo>
                  <a:lnTo>
                    <a:pt x="1268" y="259"/>
                  </a:lnTo>
                  <a:lnTo>
                    <a:pt x="1268" y="250"/>
                  </a:lnTo>
                  <a:lnTo>
                    <a:pt x="1231" y="250"/>
                  </a:lnTo>
                  <a:lnTo>
                    <a:pt x="1231" y="236"/>
                  </a:lnTo>
                  <a:lnTo>
                    <a:pt x="1187" y="236"/>
                  </a:lnTo>
                  <a:lnTo>
                    <a:pt x="1187" y="228"/>
                  </a:lnTo>
                  <a:lnTo>
                    <a:pt x="1150" y="228"/>
                  </a:lnTo>
                  <a:lnTo>
                    <a:pt x="1150" y="222"/>
                  </a:lnTo>
                  <a:lnTo>
                    <a:pt x="1100" y="222"/>
                  </a:lnTo>
                  <a:lnTo>
                    <a:pt x="1100" y="213"/>
                  </a:lnTo>
                  <a:lnTo>
                    <a:pt x="1072" y="213"/>
                  </a:lnTo>
                  <a:lnTo>
                    <a:pt x="1072" y="208"/>
                  </a:lnTo>
                  <a:lnTo>
                    <a:pt x="1018" y="208"/>
                  </a:lnTo>
                  <a:lnTo>
                    <a:pt x="1018" y="199"/>
                  </a:lnTo>
                  <a:lnTo>
                    <a:pt x="983" y="199"/>
                  </a:lnTo>
                  <a:lnTo>
                    <a:pt x="983" y="184"/>
                  </a:lnTo>
                  <a:lnTo>
                    <a:pt x="940" y="184"/>
                  </a:lnTo>
                  <a:lnTo>
                    <a:pt x="940" y="177"/>
                  </a:lnTo>
                  <a:lnTo>
                    <a:pt x="903" y="177"/>
                  </a:lnTo>
                  <a:lnTo>
                    <a:pt x="903" y="171"/>
                  </a:lnTo>
                  <a:lnTo>
                    <a:pt x="859" y="171"/>
                  </a:lnTo>
                  <a:lnTo>
                    <a:pt x="859" y="154"/>
                  </a:lnTo>
                  <a:lnTo>
                    <a:pt x="822" y="154"/>
                  </a:lnTo>
                  <a:lnTo>
                    <a:pt x="822" y="148"/>
                  </a:lnTo>
                  <a:lnTo>
                    <a:pt x="780" y="148"/>
                  </a:lnTo>
                  <a:lnTo>
                    <a:pt x="780" y="140"/>
                  </a:lnTo>
                  <a:lnTo>
                    <a:pt x="743" y="140"/>
                  </a:lnTo>
                  <a:lnTo>
                    <a:pt x="743" y="133"/>
                  </a:lnTo>
                  <a:lnTo>
                    <a:pt x="698" y="133"/>
                  </a:lnTo>
                  <a:lnTo>
                    <a:pt x="698" y="118"/>
                  </a:lnTo>
                  <a:lnTo>
                    <a:pt x="663" y="118"/>
                  </a:lnTo>
                  <a:lnTo>
                    <a:pt x="663" y="111"/>
                  </a:lnTo>
                  <a:lnTo>
                    <a:pt x="583" y="111"/>
                  </a:lnTo>
                  <a:lnTo>
                    <a:pt x="583" y="96"/>
                  </a:lnTo>
                  <a:lnTo>
                    <a:pt x="531" y="96"/>
                  </a:lnTo>
                  <a:lnTo>
                    <a:pt x="531" y="89"/>
                  </a:lnTo>
                  <a:lnTo>
                    <a:pt x="502" y="89"/>
                  </a:lnTo>
                  <a:lnTo>
                    <a:pt x="502" y="80"/>
                  </a:lnTo>
                  <a:lnTo>
                    <a:pt x="452" y="80"/>
                  </a:lnTo>
                  <a:lnTo>
                    <a:pt x="452" y="66"/>
                  </a:lnTo>
                  <a:lnTo>
                    <a:pt x="421" y="66"/>
                  </a:lnTo>
                  <a:lnTo>
                    <a:pt x="421" y="59"/>
                  </a:lnTo>
                  <a:lnTo>
                    <a:pt x="371" y="59"/>
                  </a:lnTo>
                  <a:lnTo>
                    <a:pt x="371" y="52"/>
                  </a:lnTo>
                  <a:lnTo>
                    <a:pt x="334" y="52"/>
                  </a:lnTo>
                  <a:lnTo>
                    <a:pt x="334" y="37"/>
                  </a:lnTo>
                  <a:lnTo>
                    <a:pt x="291" y="37"/>
                  </a:lnTo>
                  <a:lnTo>
                    <a:pt x="291" y="28"/>
                  </a:lnTo>
                  <a:lnTo>
                    <a:pt x="256" y="28"/>
                  </a:lnTo>
                  <a:lnTo>
                    <a:pt x="256" y="23"/>
                  </a:lnTo>
                  <a:lnTo>
                    <a:pt x="219" y="23"/>
                  </a:lnTo>
                  <a:lnTo>
                    <a:pt x="219" y="15"/>
                  </a:lnTo>
                  <a:lnTo>
                    <a:pt x="174" y="15"/>
                  </a:lnTo>
                  <a:lnTo>
                    <a:pt x="174" y="0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0202A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1" name="Freeform 222"/>
            <p:cNvSpPr>
              <a:spLocks/>
            </p:cNvSpPr>
            <p:nvPr/>
          </p:nvSpPr>
          <p:spPr bwMode="auto">
            <a:xfrm>
              <a:off x="4837" y="1859"/>
              <a:ext cx="185" cy="142"/>
            </a:xfrm>
            <a:custGeom>
              <a:avLst/>
              <a:gdLst>
                <a:gd name="T0" fmla="*/ 74 w 1859"/>
                <a:gd name="T1" fmla="*/ 59 h 1851"/>
                <a:gd name="T2" fmla="*/ 59 w 1859"/>
                <a:gd name="T3" fmla="*/ 111 h 1851"/>
                <a:gd name="T4" fmla="*/ 37 w 1859"/>
                <a:gd name="T5" fmla="*/ 184 h 1851"/>
                <a:gd name="T6" fmla="*/ 17 w 1859"/>
                <a:gd name="T7" fmla="*/ 228 h 1851"/>
                <a:gd name="T8" fmla="*/ 24 w 1859"/>
                <a:gd name="T9" fmla="*/ 1440 h 1851"/>
                <a:gd name="T10" fmla="*/ 96 w 1859"/>
                <a:gd name="T11" fmla="*/ 1462 h 1851"/>
                <a:gd name="T12" fmla="*/ 177 w 1859"/>
                <a:gd name="T13" fmla="*/ 1477 h 1851"/>
                <a:gd name="T14" fmla="*/ 250 w 1859"/>
                <a:gd name="T15" fmla="*/ 1499 h 1851"/>
                <a:gd name="T16" fmla="*/ 329 w 1859"/>
                <a:gd name="T17" fmla="*/ 1513 h 1851"/>
                <a:gd name="T18" fmla="*/ 396 w 1859"/>
                <a:gd name="T19" fmla="*/ 1536 h 1851"/>
                <a:gd name="T20" fmla="*/ 511 w 1859"/>
                <a:gd name="T21" fmla="*/ 1556 h 1851"/>
                <a:gd name="T22" fmla="*/ 592 w 1859"/>
                <a:gd name="T23" fmla="*/ 1579 h 1851"/>
                <a:gd name="T24" fmla="*/ 673 w 1859"/>
                <a:gd name="T25" fmla="*/ 1594 h 1851"/>
                <a:gd name="T26" fmla="*/ 746 w 1859"/>
                <a:gd name="T27" fmla="*/ 1616 h 1851"/>
                <a:gd name="T28" fmla="*/ 825 w 1859"/>
                <a:gd name="T29" fmla="*/ 1638 h 1851"/>
                <a:gd name="T30" fmla="*/ 927 w 1859"/>
                <a:gd name="T31" fmla="*/ 1653 h 1851"/>
                <a:gd name="T32" fmla="*/ 1016 w 1859"/>
                <a:gd name="T33" fmla="*/ 1675 h 1851"/>
                <a:gd name="T34" fmla="*/ 1080 w 1859"/>
                <a:gd name="T35" fmla="*/ 1698 h 1851"/>
                <a:gd name="T36" fmla="*/ 1162 w 1859"/>
                <a:gd name="T37" fmla="*/ 1712 h 1851"/>
                <a:gd name="T38" fmla="*/ 1234 w 1859"/>
                <a:gd name="T39" fmla="*/ 1735 h 1851"/>
                <a:gd name="T40" fmla="*/ 1313 w 1859"/>
                <a:gd name="T41" fmla="*/ 1757 h 1851"/>
                <a:gd name="T42" fmla="*/ 1430 w 1859"/>
                <a:gd name="T43" fmla="*/ 1772 h 1851"/>
                <a:gd name="T44" fmla="*/ 1504 w 1859"/>
                <a:gd name="T45" fmla="*/ 1794 h 1851"/>
                <a:gd name="T46" fmla="*/ 1582 w 1859"/>
                <a:gd name="T47" fmla="*/ 1814 h 1851"/>
                <a:gd name="T48" fmla="*/ 1663 w 1859"/>
                <a:gd name="T49" fmla="*/ 1829 h 1851"/>
                <a:gd name="T50" fmla="*/ 1728 w 1859"/>
                <a:gd name="T51" fmla="*/ 1851 h 1851"/>
                <a:gd name="T52" fmla="*/ 1787 w 1859"/>
                <a:gd name="T53" fmla="*/ 1800 h 1851"/>
                <a:gd name="T54" fmla="*/ 1800 w 1859"/>
                <a:gd name="T55" fmla="*/ 1757 h 1851"/>
                <a:gd name="T56" fmla="*/ 1823 w 1859"/>
                <a:gd name="T57" fmla="*/ 1684 h 1851"/>
                <a:gd name="T58" fmla="*/ 1845 w 1859"/>
                <a:gd name="T59" fmla="*/ 1638 h 1851"/>
                <a:gd name="T60" fmla="*/ 1859 w 1859"/>
                <a:gd name="T61" fmla="*/ 406 h 1851"/>
                <a:gd name="T62" fmla="*/ 1817 w 1859"/>
                <a:gd name="T63" fmla="*/ 384 h 1851"/>
                <a:gd name="T64" fmla="*/ 1728 w 1859"/>
                <a:gd name="T65" fmla="*/ 369 h 1851"/>
                <a:gd name="T66" fmla="*/ 1649 w 1859"/>
                <a:gd name="T67" fmla="*/ 347 h 1851"/>
                <a:gd name="T68" fmla="*/ 1567 w 1859"/>
                <a:gd name="T69" fmla="*/ 332 h 1851"/>
                <a:gd name="T70" fmla="*/ 1489 w 1859"/>
                <a:gd name="T71" fmla="*/ 318 h 1851"/>
                <a:gd name="T72" fmla="*/ 1408 w 1859"/>
                <a:gd name="T73" fmla="*/ 296 h 1851"/>
                <a:gd name="T74" fmla="*/ 1327 w 1859"/>
                <a:gd name="T75" fmla="*/ 272 h 1851"/>
                <a:gd name="T76" fmla="*/ 1212 w 1859"/>
                <a:gd name="T77" fmla="*/ 250 h 1851"/>
                <a:gd name="T78" fmla="*/ 1131 w 1859"/>
                <a:gd name="T79" fmla="*/ 228 h 1851"/>
                <a:gd name="T80" fmla="*/ 1044 w 1859"/>
                <a:gd name="T81" fmla="*/ 213 h 1851"/>
                <a:gd name="T82" fmla="*/ 962 w 1859"/>
                <a:gd name="T83" fmla="*/ 199 h 1851"/>
                <a:gd name="T84" fmla="*/ 884 w 1859"/>
                <a:gd name="T85" fmla="*/ 177 h 1851"/>
                <a:gd name="T86" fmla="*/ 803 w 1859"/>
                <a:gd name="T87" fmla="*/ 154 h 1851"/>
                <a:gd name="T88" fmla="*/ 724 w 1859"/>
                <a:gd name="T89" fmla="*/ 140 h 1851"/>
                <a:gd name="T90" fmla="*/ 642 w 1859"/>
                <a:gd name="T91" fmla="*/ 118 h 1851"/>
                <a:gd name="T92" fmla="*/ 527 w 1859"/>
                <a:gd name="T93" fmla="*/ 96 h 1851"/>
                <a:gd name="T94" fmla="*/ 446 w 1859"/>
                <a:gd name="T95" fmla="*/ 80 h 1851"/>
                <a:gd name="T96" fmla="*/ 365 w 1859"/>
                <a:gd name="T97" fmla="*/ 59 h 1851"/>
                <a:gd name="T98" fmla="*/ 278 w 1859"/>
                <a:gd name="T99" fmla="*/ 37 h 1851"/>
                <a:gd name="T100" fmla="*/ 200 w 1859"/>
                <a:gd name="T101" fmla="*/ 23 h 1851"/>
                <a:gd name="T102" fmla="*/ 118 w 1859"/>
                <a:gd name="T103" fmla="*/ 0 h 185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859"/>
                <a:gd name="T157" fmla="*/ 0 h 1851"/>
                <a:gd name="T158" fmla="*/ 1859 w 1859"/>
                <a:gd name="T159" fmla="*/ 1851 h 185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859" h="1851">
                  <a:moveTo>
                    <a:pt x="82" y="0"/>
                  </a:moveTo>
                  <a:lnTo>
                    <a:pt x="82" y="28"/>
                  </a:lnTo>
                  <a:lnTo>
                    <a:pt x="74" y="28"/>
                  </a:lnTo>
                  <a:lnTo>
                    <a:pt x="74" y="59"/>
                  </a:lnTo>
                  <a:lnTo>
                    <a:pt x="68" y="59"/>
                  </a:lnTo>
                  <a:lnTo>
                    <a:pt x="68" y="89"/>
                  </a:lnTo>
                  <a:lnTo>
                    <a:pt x="59" y="89"/>
                  </a:lnTo>
                  <a:lnTo>
                    <a:pt x="59" y="111"/>
                  </a:lnTo>
                  <a:lnTo>
                    <a:pt x="46" y="111"/>
                  </a:lnTo>
                  <a:lnTo>
                    <a:pt x="46" y="133"/>
                  </a:lnTo>
                  <a:lnTo>
                    <a:pt x="37" y="133"/>
                  </a:lnTo>
                  <a:lnTo>
                    <a:pt x="37" y="184"/>
                  </a:lnTo>
                  <a:lnTo>
                    <a:pt x="24" y="184"/>
                  </a:lnTo>
                  <a:lnTo>
                    <a:pt x="24" y="208"/>
                  </a:lnTo>
                  <a:lnTo>
                    <a:pt x="17" y="208"/>
                  </a:lnTo>
                  <a:lnTo>
                    <a:pt x="17" y="228"/>
                  </a:lnTo>
                  <a:lnTo>
                    <a:pt x="0" y="228"/>
                  </a:lnTo>
                  <a:lnTo>
                    <a:pt x="0" y="1431"/>
                  </a:lnTo>
                  <a:lnTo>
                    <a:pt x="24" y="1431"/>
                  </a:lnTo>
                  <a:lnTo>
                    <a:pt x="24" y="1440"/>
                  </a:lnTo>
                  <a:lnTo>
                    <a:pt x="59" y="1440"/>
                  </a:lnTo>
                  <a:lnTo>
                    <a:pt x="59" y="1446"/>
                  </a:lnTo>
                  <a:lnTo>
                    <a:pt x="96" y="1446"/>
                  </a:lnTo>
                  <a:lnTo>
                    <a:pt x="96" y="1462"/>
                  </a:lnTo>
                  <a:lnTo>
                    <a:pt x="141" y="1462"/>
                  </a:lnTo>
                  <a:lnTo>
                    <a:pt x="141" y="1468"/>
                  </a:lnTo>
                  <a:lnTo>
                    <a:pt x="177" y="1468"/>
                  </a:lnTo>
                  <a:lnTo>
                    <a:pt x="177" y="1477"/>
                  </a:lnTo>
                  <a:lnTo>
                    <a:pt x="213" y="1477"/>
                  </a:lnTo>
                  <a:lnTo>
                    <a:pt x="213" y="1482"/>
                  </a:lnTo>
                  <a:lnTo>
                    <a:pt x="250" y="1482"/>
                  </a:lnTo>
                  <a:lnTo>
                    <a:pt x="250" y="1499"/>
                  </a:lnTo>
                  <a:lnTo>
                    <a:pt x="292" y="1499"/>
                  </a:lnTo>
                  <a:lnTo>
                    <a:pt x="292" y="1505"/>
                  </a:lnTo>
                  <a:lnTo>
                    <a:pt x="329" y="1505"/>
                  </a:lnTo>
                  <a:lnTo>
                    <a:pt x="329" y="1513"/>
                  </a:lnTo>
                  <a:lnTo>
                    <a:pt x="365" y="1513"/>
                  </a:lnTo>
                  <a:lnTo>
                    <a:pt x="365" y="1519"/>
                  </a:lnTo>
                  <a:lnTo>
                    <a:pt x="396" y="1519"/>
                  </a:lnTo>
                  <a:lnTo>
                    <a:pt x="396" y="1536"/>
                  </a:lnTo>
                  <a:lnTo>
                    <a:pt x="475" y="1536"/>
                  </a:lnTo>
                  <a:lnTo>
                    <a:pt x="475" y="1550"/>
                  </a:lnTo>
                  <a:lnTo>
                    <a:pt x="511" y="1550"/>
                  </a:lnTo>
                  <a:lnTo>
                    <a:pt x="511" y="1556"/>
                  </a:lnTo>
                  <a:lnTo>
                    <a:pt x="548" y="1556"/>
                  </a:lnTo>
                  <a:lnTo>
                    <a:pt x="548" y="1565"/>
                  </a:lnTo>
                  <a:lnTo>
                    <a:pt x="592" y="1565"/>
                  </a:lnTo>
                  <a:lnTo>
                    <a:pt x="592" y="1579"/>
                  </a:lnTo>
                  <a:lnTo>
                    <a:pt x="637" y="1579"/>
                  </a:lnTo>
                  <a:lnTo>
                    <a:pt x="637" y="1587"/>
                  </a:lnTo>
                  <a:lnTo>
                    <a:pt x="673" y="1587"/>
                  </a:lnTo>
                  <a:lnTo>
                    <a:pt x="673" y="1594"/>
                  </a:lnTo>
                  <a:lnTo>
                    <a:pt x="710" y="1594"/>
                  </a:lnTo>
                  <a:lnTo>
                    <a:pt x="710" y="1601"/>
                  </a:lnTo>
                  <a:lnTo>
                    <a:pt x="746" y="1601"/>
                  </a:lnTo>
                  <a:lnTo>
                    <a:pt x="746" y="1616"/>
                  </a:lnTo>
                  <a:lnTo>
                    <a:pt x="788" y="1616"/>
                  </a:lnTo>
                  <a:lnTo>
                    <a:pt x="788" y="1624"/>
                  </a:lnTo>
                  <a:lnTo>
                    <a:pt x="825" y="1624"/>
                  </a:lnTo>
                  <a:lnTo>
                    <a:pt x="825" y="1638"/>
                  </a:lnTo>
                  <a:lnTo>
                    <a:pt x="898" y="1638"/>
                  </a:lnTo>
                  <a:lnTo>
                    <a:pt x="898" y="1647"/>
                  </a:lnTo>
                  <a:lnTo>
                    <a:pt x="927" y="1647"/>
                  </a:lnTo>
                  <a:lnTo>
                    <a:pt x="927" y="1653"/>
                  </a:lnTo>
                  <a:lnTo>
                    <a:pt x="979" y="1653"/>
                  </a:lnTo>
                  <a:lnTo>
                    <a:pt x="979" y="1667"/>
                  </a:lnTo>
                  <a:lnTo>
                    <a:pt x="1016" y="1667"/>
                  </a:lnTo>
                  <a:lnTo>
                    <a:pt x="1016" y="1675"/>
                  </a:lnTo>
                  <a:lnTo>
                    <a:pt x="1044" y="1675"/>
                  </a:lnTo>
                  <a:lnTo>
                    <a:pt x="1044" y="1684"/>
                  </a:lnTo>
                  <a:lnTo>
                    <a:pt x="1080" y="1684"/>
                  </a:lnTo>
                  <a:lnTo>
                    <a:pt x="1080" y="1698"/>
                  </a:lnTo>
                  <a:lnTo>
                    <a:pt x="1131" y="1698"/>
                  </a:lnTo>
                  <a:lnTo>
                    <a:pt x="1131" y="1704"/>
                  </a:lnTo>
                  <a:lnTo>
                    <a:pt x="1162" y="1704"/>
                  </a:lnTo>
                  <a:lnTo>
                    <a:pt x="1162" y="1712"/>
                  </a:lnTo>
                  <a:lnTo>
                    <a:pt x="1197" y="1712"/>
                  </a:lnTo>
                  <a:lnTo>
                    <a:pt x="1197" y="1720"/>
                  </a:lnTo>
                  <a:lnTo>
                    <a:pt x="1234" y="1720"/>
                  </a:lnTo>
                  <a:lnTo>
                    <a:pt x="1234" y="1735"/>
                  </a:lnTo>
                  <a:lnTo>
                    <a:pt x="1277" y="1735"/>
                  </a:lnTo>
                  <a:lnTo>
                    <a:pt x="1277" y="1741"/>
                  </a:lnTo>
                  <a:lnTo>
                    <a:pt x="1313" y="1741"/>
                  </a:lnTo>
                  <a:lnTo>
                    <a:pt x="1313" y="1757"/>
                  </a:lnTo>
                  <a:lnTo>
                    <a:pt x="1386" y="1757"/>
                  </a:lnTo>
                  <a:lnTo>
                    <a:pt x="1386" y="1763"/>
                  </a:lnTo>
                  <a:lnTo>
                    <a:pt x="1430" y="1763"/>
                  </a:lnTo>
                  <a:lnTo>
                    <a:pt x="1430" y="1772"/>
                  </a:lnTo>
                  <a:lnTo>
                    <a:pt x="1467" y="1772"/>
                  </a:lnTo>
                  <a:lnTo>
                    <a:pt x="1467" y="1786"/>
                  </a:lnTo>
                  <a:lnTo>
                    <a:pt x="1504" y="1786"/>
                  </a:lnTo>
                  <a:lnTo>
                    <a:pt x="1504" y="1794"/>
                  </a:lnTo>
                  <a:lnTo>
                    <a:pt x="1545" y="1794"/>
                  </a:lnTo>
                  <a:lnTo>
                    <a:pt x="1545" y="1800"/>
                  </a:lnTo>
                  <a:lnTo>
                    <a:pt x="1582" y="1800"/>
                  </a:lnTo>
                  <a:lnTo>
                    <a:pt x="1582" y="1814"/>
                  </a:lnTo>
                  <a:lnTo>
                    <a:pt x="1619" y="1814"/>
                  </a:lnTo>
                  <a:lnTo>
                    <a:pt x="1619" y="1823"/>
                  </a:lnTo>
                  <a:lnTo>
                    <a:pt x="1663" y="1823"/>
                  </a:lnTo>
                  <a:lnTo>
                    <a:pt x="1663" y="1829"/>
                  </a:lnTo>
                  <a:lnTo>
                    <a:pt x="1700" y="1829"/>
                  </a:lnTo>
                  <a:lnTo>
                    <a:pt x="1700" y="1845"/>
                  </a:lnTo>
                  <a:lnTo>
                    <a:pt x="1728" y="1845"/>
                  </a:lnTo>
                  <a:lnTo>
                    <a:pt x="1728" y="1851"/>
                  </a:lnTo>
                  <a:lnTo>
                    <a:pt x="1780" y="1851"/>
                  </a:lnTo>
                  <a:lnTo>
                    <a:pt x="1780" y="1845"/>
                  </a:lnTo>
                  <a:lnTo>
                    <a:pt x="1787" y="1845"/>
                  </a:lnTo>
                  <a:lnTo>
                    <a:pt x="1787" y="1800"/>
                  </a:lnTo>
                  <a:lnTo>
                    <a:pt x="1795" y="1800"/>
                  </a:lnTo>
                  <a:lnTo>
                    <a:pt x="1795" y="1772"/>
                  </a:lnTo>
                  <a:lnTo>
                    <a:pt x="1800" y="1772"/>
                  </a:lnTo>
                  <a:lnTo>
                    <a:pt x="1800" y="1757"/>
                  </a:lnTo>
                  <a:lnTo>
                    <a:pt x="1817" y="1757"/>
                  </a:lnTo>
                  <a:lnTo>
                    <a:pt x="1817" y="1712"/>
                  </a:lnTo>
                  <a:lnTo>
                    <a:pt x="1823" y="1712"/>
                  </a:lnTo>
                  <a:lnTo>
                    <a:pt x="1823" y="1684"/>
                  </a:lnTo>
                  <a:lnTo>
                    <a:pt x="1837" y="1684"/>
                  </a:lnTo>
                  <a:lnTo>
                    <a:pt x="1837" y="1667"/>
                  </a:lnTo>
                  <a:lnTo>
                    <a:pt x="1845" y="1667"/>
                  </a:lnTo>
                  <a:lnTo>
                    <a:pt x="1845" y="1638"/>
                  </a:lnTo>
                  <a:lnTo>
                    <a:pt x="1854" y="1638"/>
                  </a:lnTo>
                  <a:lnTo>
                    <a:pt x="1854" y="1624"/>
                  </a:lnTo>
                  <a:lnTo>
                    <a:pt x="1859" y="1624"/>
                  </a:lnTo>
                  <a:lnTo>
                    <a:pt x="1859" y="406"/>
                  </a:lnTo>
                  <a:lnTo>
                    <a:pt x="1854" y="406"/>
                  </a:lnTo>
                  <a:lnTo>
                    <a:pt x="1854" y="391"/>
                  </a:lnTo>
                  <a:lnTo>
                    <a:pt x="1817" y="391"/>
                  </a:lnTo>
                  <a:lnTo>
                    <a:pt x="1817" y="384"/>
                  </a:lnTo>
                  <a:lnTo>
                    <a:pt x="1780" y="384"/>
                  </a:lnTo>
                  <a:lnTo>
                    <a:pt x="1780" y="375"/>
                  </a:lnTo>
                  <a:lnTo>
                    <a:pt x="1728" y="375"/>
                  </a:lnTo>
                  <a:lnTo>
                    <a:pt x="1728" y="369"/>
                  </a:lnTo>
                  <a:lnTo>
                    <a:pt x="1700" y="369"/>
                  </a:lnTo>
                  <a:lnTo>
                    <a:pt x="1700" y="355"/>
                  </a:lnTo>
                  <a:lnTo>
                    <a:pt x="1649" y="355"/>
                  </a:lnTo>
                  <a:lnTo>
                    <a:pt x="1649" y="347"/>
                  </a:lnTo>
                  <a:lnTo>
                    <a:pt x="1613" y="347"/>
                  </a:lnTo>
                  <a:lnTo>
                    <a:pt x="1613" y="338"/>
                  </a:lnTo>
                  <a:lnTo>
                    <a:pt x="1567" y="338"/>
                  </a:lnTo>
                  <a:lnTo>
                    <a:pt x="1567" y="332"/>
                  </a:lnTo>
                  <a:lnTo>
                    <a:pt x="1532" y="332"/>
                  </a:lnTo>
                  <a:lnTo>
                    <a:pt x="1532" y="324"/>
                  </a:lnTo>
                  <a:lnTo>
                    <a:pt x="1489" y="324"/>
                  </a:lnTo>
                  <a:lnTo>
                    <a:pt x="1489" y="318"/>
                  </a:lnTo>
                  <a:lnTo>
                    <a:pt x="1452" y="318"/>
                  </a:lnTo>
                  <a:lnTo>
                    <a:pt x="1452" y="310"/>
                  </a:lnTo>
                  <a:lnTo>
                    <a:pt x="1408" y="310"/>
                  </a:lnTo>
                  <a:lnTo>
                    <a:pt x="1408" y="296"/>
                  </a:lnTo>
                  <a:lnTo>
                    <a:pt x="1371" y="296"/>
                  </a:lnTo>
                  <a:lnTo>
                    <a:pt x="1371" y="287"/>
                  </a:lnTo>
                  <a:lnTo>
                    <a:pt x="1327" y="287"/>
                  </a:lnTo>
                  <a:lnTo>
                    <a:pt x="1327" y="272"/>
                  </a:lnTo>
                  <a:lnTo>
                    <a:pt x="1249" y="272"/>
                  </a:lnTo>
                  <a:lnTo>
                    <a:pt x="1249" y="259"/>
                  </a:lnTo>
                  <a:lnTo>
                    <a:pt x="1212" y="259"/>
                  </a:lnTo>
                  <a:lnTo>
                    <a:pt x="1212" y="250"/>
                  </a:lnTo>
                  <a:lnTo>
                    <a:pt x="1175" y="250"/>
                  </a:lnTo>
                  <a:lnTo>
                    <a:pt x="1175" y="236"/>
                  </a:lnTo>
                  <a:lnTo>
                    <a:pt x="1131" y="236"/>
                  </a:lnTo>
                  <a:lnTo>
                    <a:pt x="1131" y="228"/>
                  </a:lnTo>
                  <a:lnTo>
                    <a:pt x="1094" y="228"/>
                  </a:lnTo>
                  <a:lnTo>
                    <a:pt x="1094" y="222"/>
                  </a:lnTo>
                  <a:lnTo>
                    <a:pt x="1044" y="222"/>
                  </a:lnTo>
                  <a:lnTo>
                    <a:pt x="1044" y="213"/>
                  </a:lnTo>
                  <a:lnTo>
                    <a:pt x="1016" y="213"/>
                  </a:lnTo>
                  <a:lnTo>
                    <a:pt x="1016" y="208"/>
                  </a:lnTo>
                  <a:lnTo>
                    <a:pt x="962" y="208"/>
                  </a:lnTo>
                  <a:lnTo>
                    <a:pt x="962" y="199"/>
                  </a:lnTo>
                  <a:lnTo>
                    <a:pt x="927" y="199"/>
                  </a:lnTo>
                  <a:lnTo>
                    <a:pt x="927" y="184"/>
                  </a:lnTo>
                  <a:lnTo>
                    <a:pt x="884" y="184"/>
                  </a:lnTo>
                  <a:lnTo>
                    <a:pt x="884" y="177"/>
                  </a:lnTo>
                  <a:lnTo>
                    <a:pt x="847" y="177"/>
                  </a:lnTo>
                  <a:lnTo>
                    <a:pt x="847" y="171"/>
                  </a:lnTo>
                  <a:lnTo>
                    <a:pt x="803" y="171"/>
                  </a:lnTo>
                  <a:lnTo>
                    <a:pt x="803" y="154"/>
                  </a:lnTo>
                  <a:lnTo>
                    <a:pt x="766" y="154"/>
                  </a:lnTo>
                  <a:lnTo>
                    <a:pt x="766" y="148"/>
                  </a:lnTo>
                  <a:lnTo>
                    <a:pt x="724" y="148"/>
                  </a:lnTo>
                  <a:lnTo>
                    <a:pt x="724" y="140"/>
                  </a:lnTo>
                  <a:lnTo>
                    <a:pt x="687" y="140"/>
                  </a:lnTo>
                  <a:lnTo>
                    <a:pt x="687" y="133"/>
                  </a:lnTo>
                  <a:lnTo>
                    <a:pt x="642" y="133"/>
                  </a:lnTo>
                  <a:lnTo>
                    <a:pt x="642" y="118"/>
                  </a:lnTo>
                  <a:lnTo>
                    <a:pt x="607" y="118"/>
                  </a:lnTo>
                  <a:lnTo>
                    <a:pt x="607" y="111"/>
                  </a:lnTo>
                  <a:lnTo>
                    <a:pt x="527" y="111"/>
                  </a:lnTo>
                  <a:lnTo>
                    <a:pt x="527" y="96"/>
                  </a:lnTo>
                  <a:lnTo>
                    <a:pt x="475" y="96"/>
                  </a:lnTo>
                  <a:lnTo>
                    <a:pt x="475" y="89"/>
                  </a:lnTo>
                  <a:lnTo>
                    <a:pt x="446" y="89"/>
                  </a:lnTo>
                  <a:lnTo>
                    <a:pt x="446" y="80"/>
                  </a:lnTo>
                  <a:lnTo>
                    <a:pt x="396" y="80"/>
                  </a:lnTo>
                  <a:lnTo>
                    <a:pt x="396" y="66"/>
                  </a:lnTo>
                  <a:lnTo>
                    <a:pt x="365" y="66"/>
                  </a:lnTo>
                  <a:lnTo>
                    <a:pt x="365" y="59"/>
                  </a:lnTo>
                  <a:lnTo>
                    <a:pt x="315" y="59"/>
                  </a:lnTo>
                  <a:lnTo>
                    <a:pt x="315" y="52"/>
                  </a:lnTo>
                  <a:lnTo>
                    <a:pt x="278" y="52"/>
                  </a:lnTo>
                  <a:lnTo>
                    <a:pt x="278" y="37"/>
                  </a:lnTo>
                  <a:lnTo>
                    <a:pt x="235" y="37"/>
                  </a:lnTo>
                  <a:lnTo>
                    <a:pt x="235" y="28"/>
                  </a:lnTo>
                  <a:lnTo>
                    <a:pt x="200" y="28"/>
                  </a:lnTo>
                  <a:lnTo>
                    <a:pt x="200" y="23"/>
                  </a:lnTo>
                  <a:lnTo>
                    <a:pt x="163" y="23"/>
                  </a:lnTo>
                  <a:lnTo>
                    <a:pt x="163" y="15"/>
                  </a:lnTo>
                  <a:lnTo>
                    <a:pt x="118" y="15"/>
                  </a:lnTo>
                  <a:lnTo>
                    <a:pt x="118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202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2" name="Freeform 223"/>
            <p:cNvSpPr>
              <a:spLocks/>
            </p:cNvSpPr>
            <p:nvPr/>
          </p:nvSpPr>
          <p:spPr bwMode="auto">
            <a:xfrm>
              <a:off x="4844" y="1864"/>
              <a:ext cx="173" cy="134"/>
            </a:xfrm>
            <a:custGeom>
              <a:avLst/>
              <a:gdLst>
                <a:gd name="T0" fmla="*/ 22 w 1726"/>
                <a:gd name="T1" fmla="*/ 1387 h 1741"/>
                <a:gd name="T2" fmla="*/ 67 w 1726"/>
                <a:gd name="T3" fmla="*/ 1409 h 1741"/>
                <a:gd name="T4" fmla="*/ 139 w 1726"/>
                <a:gd name="T5" fmla="*/ 1418 h 1741"/>
                <a:gd name="T6" fmla="*/ 176 w 1726"/>
                <a:gd name="T7" fmla="*/ 1440 h 1741"/>
                <a:gd name="T8" fmla="*/ 255 w 1726"/>
                <a:gd name="T9" fmla="*/ 1446 h 1741"/>
                <a:gd name="T10" fmla="*/ 291 w 1726"/>
                <a:gd name="T11" fmla="*/ 1460 h 1741"/>
                <a:gd name="T12" fmla="*/ 401 w 1726"/>
                <a:gd name="T13" fmla="*/ 1477 h 1741"/>
                <a:gd name="T14" fmla="*/ 437 w 1726"/>
                <a:gd name="T15" fmla="*/ 1497 h 1741"/>
                <a:gd name="T16" fmla="*/ 518 w 1726"/>
                <a:gd name="T17" fmla="*/ 1506 h 1741"/>
                <a:gd name="T18" fmla="*/ 563 w 1726"/>
                <a:gd name="T19" fmla="*/ 1528 h 1741"/>
                <a:gd name="T20" fmla="*/ 636 w 1726"/>
                <a:gd name="T21" fmla="*/ 1535 h 1741"/>
                <a:gd name="T22" fmla="*/ 672 w 1726"/>
                <a:gd name="T23" fmla="*/ 1557 h 1741"/>
                <a:gd name="T24" fmla="*/ 751 w 1726"/>
                <a:gd name="T25" fmla="*/ 1565 h 1741"/>
                <a:gd name="T26" fmla="*/ 824 w 1726"/>
                <a:gd name="T27" fmla="*/ 1588 h 1741"/>
                <a:gd name="T28" fmla="*/ 905 w 1726"/>
                <a:gd name="T29" fmla="*/ 1594 h 1741"/>
                <a:gd name="T30" fmla="*/ 942 w 1726"/>
                <a:gd name="T31" fmla="*/ 1616 h 1741"/>
                <a:gd name="T32" fmla="*/ 1006 w 1726"/>
                <a:gd name="T33" fmla="*/ 1625 h 1741"/>
                <a:gd name="T34" fmla="*/ 1057 w 1726"/>
                <a:gd name="T35" fmla="*/ 1645 h 1741"/>
                <a:gd name="T36" fmla="*/ 1123 w 1726"/>
                <a:gd name="T37" fmla="*/ 1653 h 1741"/>
                <a:gd name="T38" fmla="*/ 1160 w 1726"/>
                <a:gd name="T39" fmla="*/ 1676 h 1741"/>
                <a:gd name="T40" fmla="*/ 1239 w 1726"/>
                <a:gd name="T41" fmla="*/ 1682 h 1741"/>
                <a:gd name="T42" fmla="*/ 1312 w 1726"/>
                <a:gd name="T43" fmla="*/ 1704 h 1741"/>
                <a:gd name="T44" fmla="*/ 1393 w 1726"/>
                <a:gd name="T45" fmla="*/ 1713 h 1741"/>
                <a:gd name="T46" fmla="*/ 1430 w 1726"/>
                <a:gd name="T47" fmla="*/ 1735 h 1741"/>
                <a:gd name="T48" fmla="*/ 1721 w 1726"/>
                <a:gd name="T49" fmla="*/ 1741 h 1741"/>
                <a:gd name="T50" fmla="*/ 1726 w 1726"/>
                <a:gd name="T51" fmla="*/ 325 h 1741"/>
                <a:gd name="T52" fmla="*/ 1654 w 1726"/>
                <a:gd name="T53" fmla="*/ 316 h 1741"/>
                <a:gd name="T54" fmla="*/ 1626 w 1726"/>
                <a:gd name="T55" fmla="*/ 296 h 1741"/>
                <a:gd name="T56" fmla="*/ 1539 w 1726"/>
                <a:gd name="T57" fmla="*/ 288 h 1741"/>
                <a:gd name="T58" fmla="*/ 1493 w 1726"/>
                <a:gd name="T59" fmla="*/ 273 h 1741"/>
                <a:gd name="T60" fmla="*/ 1415 w 1726"/>
                <a:gd name="T61" fmla="*/ 265 h 1741"/>
                <a:gd name="T62" fmla="*/ 1378 w 1726"/>
                <a:gd name="T63" fmla="*/ 251 h 1741"/>
                <a:gd name="T64" fmla="*/ 1297 w 1726"/>
                <a:gd name="T65" fmla="*/ 237 h 1741"/>
                <a:gd name="T66" fmla="*/ 1253 w 1726"/>
                <a:gd name="T67" fmla="*/ 213 h 1741"/>
                <a:gd name="T68" fmla="*/ 1138 w 1726"/>
                <a:gd name="T69" fmla="*/ 200 h 1741"/>
                <a:gd name="T70" fmla="*/ 1101 w 1726"/>
                <a:gd name="T71" fmla="*/ 177 h 1741"/>
                <a:gd name="T72" fmla="*/ 1020 w 1726"/>
                <a:gd name="T73" fmla="*/ 169 h 1741"/>
                <a:gd name="T74" fmla="*/ 970 w 1726"/>
                <a:gd name="T75" fmla="*/ 154 h 1741"/>
                <a:gd name="T76" fmla="*/ 888 w 1726"/>
                <a:gd name="T77" fmla="*/ 149 h 1741"/>
                <a:gd name="T78" fmla="*/ 853 w 1726"/>
                <a:gd name="T79" fmla="*/ 125 h 1741"/>
                <a:gd name="T80" fmla="*/ 773 w 1726"/>
                <a:gd name="T81" fmla="*/ 118 h 1741"/>
                <a:gd name="T82" fmla="*/ 729 w 1726"/>
                <a:gd name="T83" fmla="*/ 95 h 1741"/>
                <a:gd name="T84" fmla="*/ 650 w 1726"/>
                <a:gd name="T85" fmla="*/ 89 h 1741"/>
                <a:gd name="T86" fmla="*/ 613 w 1726"/>
                <a:gd name="T87" fmla="*/ 74 h 1741"/>
                <a:gd name="T88" fmla="*/ 533 w 1726"/>
                <a:gd name="T89" fmla="*/ 59 h 1741"/>
                <a:gd name="T90" fmla="*/ 453 w 1726"/>
                <a:gd name="T91" fmla="*/ 37 h 1741"/>
                <a:gd name="T92" fmla="*/ 372 w 1726"/>
                <a:gd name="T93" fmla="*/ 30 h 1741"/>
                <a:gd name="T94" fmla="*/ 322 w 1726"/>
                <a:gd name="T95" fmla="*/ 7 h 1741"/>
                <a:gd name="T96" fmla="*/ 0 w 1726"/>
                <a:gd name="T97" fmla="*/ 0 h 174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726"/>
                <a:gd name="T148" fmla="*/ 0 h 1741"/>
                <a:gd name="T149" fmla="*/ 1726 w 1726"/>
                <a:gd name="T150" fmla="*/ 1741 h 174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726" h="1741">
                  <a:moveTo>
                    <a:pt x="0" y="0"/>
                  </a:moveTo>
                  <a:lnTo>
                    <a:pt x="0" y="1387"/>
                  </a:lnTo>
                  <a:lnTo>
                    <a:pt x="22" y="1387"/>
                  </a:lnTo>
                  <a:lnTo>
                    <a:pt x="22" y="1403"/>
                  </a:lnTo>
                  <a:lnTo>
                    <a:pt x="67" y="1403"/>
                  </a:lnTo>
                  <a:lnTo>
                    <a:pt x="67" y="1409"/>
                  </a:lnTo>
                  <a:lnTo>
                    <a:pt x="103" y="1409"/>
                  </a:lnTo>
                  <a:lnTo>
                    <a:pt x="103" y="1418"/>
                  </a:lnTo>
                  <a:lnTo>
                    <a:pt x="139" y="1418"/>
                  </a:lnTo>
                  <a:lnTo>
                    <a:pt x="139" y="1423"/>
                  </a:lnTo>
                  <a:lnTo>
                    <a:pt x="176" y="1423"/>
                  </a:lnTo>
                  <a:lnTo>
                    <a:pt x="176" y="1440"/>
                  </a:lnTo>
                  <a:lnTo>
                    <a:pt x="218" y="1440"/>
                  </a:lnTo>
                  <a:lnTo>
                    <a:pt x="218" y="1446"/>
                  </a:lnTo>
                  <a:lnTo>
                    <a:pt x="255" y="1446"/>
                  </a:lnTo>
                  <a:lnTo>
                    <a:pt x="255" y="1454"/>
                  </a:lnTo>
                  <a:lnTo>
                    <a:pt x="291" y="1454"/>
                  </a:lnTo>
                  <a:lnTo>
                    <a:pt x="291" y="1460"/>
                  </a:lnTo>
                  <a:lnTo>
                    <a:pt x="322" y="1460"/>
                  </a:lnTo>
                  <a:lnTo>
                    <a:pt x="322" y="1477"/>
                  </a:lnTo>
                  <a:lnTo>
                    <a:pt x="401" y="1477"/>
                  </a:lnTo>
                  <a:lnTo>
                    <a:pt x="401" y="1491"/>
                  </a:lnTo>
                  <a:lnTo>
                    <a:pt x="437" y="1491"/>
                  </a:lnTo>
                  <a:lnTo>
                    <a:pt x="437" y="1497"/>
                  </a:lnTo>
                  <a:lnTo>
                    <a:pt x="474" y="1497"/>
                  </a:lnTo>
                  <a:lnTo>
                    <a:pt x="474" y="1506"/>
                  </a:lnTo>
                  <a:lnTo>
                    <a:pt x="518" y="1506"/>
                  </a:lnTo>
                  <a:lnTo>
                    <a:pt x="518" y="1520"/>
                  </a:lnTo>
                  <a:lnTo>
                    <a:pt x="563" y="1520"/>
                  </a:lnTo>
                  <a:lnTo>
                    <a:pt x="563" y="1528"/>
                  </a:lnTo>
                  <a:lnTo>
                    <a:pt x="599" y="1528"/>
                  </a:lnTo>
                  <a:lnTo>
                    <a:pt x="599" y="1535"/>
                  </a:lnTo>
                  <a:lnTo>
                    <a:pt x="636" y="1535"/>
                  </a:lnTo>
                  <a:lnTo>
                    <a:pt x="636" y="1542"/>
                  </a:lnTo>
                  <a:lnTo>
                    <a:pt x="672" y="1542"/>
                  </a:lnTo>
                  <a:lnTo>
                    <a:pt x="672" y="1557"/>
                  </a:lnTo>
                  <a:lnTo>
                    <a:pt x="714" y="1557"/>
                  </a:lnTo>
                  <a:lnTo>
                    <a:pt x="714" y="1565"/>
                  </a:lnTo>
                  <a:lnTo>
                    <a:pt x="751" y="1565"/>
                  </a:lnTo>
                  <a:lnTo>
                    <a:pt x="751" y="1579"/>
                  </a:lnTo>
                  <a:lnTo>
                    <a:pt x="824" y="1579"/>
                  </a:lnTo>
                  <a:lnTo>
                    <a:pt x="824" y="1588"/>
                  </a:lnTo>
                  <a:lnTo>
                    <a:pt x="853" y="1588"/>
                  </a:lnTo>
                  <a:lnTo>
                    <a:pt x="853" y="1594"/>
                  </a:lnTo>
                  <a:lnTo>
                    <a:pt x="905" y="1594"/>
                  </a:lnTo>
                  <a:lnTo>
                    <a:pt x="905" y="1608"/>
                  </a:lnTo>
                  <a:lnTo>
                    <a:pt x="942" y="1608"/>
                  </a:lnTo>
                  <a:lnTo>
                    <a:pt x="942" y="1616"/>
                  </a:lnTo>
                  <a:lnTo>
                    <a:pt x="970" y="1616"/>
                  </a:lnTo>
                  <a:lnTo>
                    <a:pt x="970" y="1625"/>
                  </a:lnTo>
                  <a:lnTo>
                    <a:pt x="1006" y="1625"/>
                  </a:lnTo>
                  <a:lnTo>
                    <a:pt x="1006" y="1639"/>
                  </a:lnTo>
                  <a:lnTo>
                    <a:pt x="1057" y="1639"/>
                  </a:lnTo>
                  <a:lnTo>
                    <a:pt x="1057" y="1645"/>
                  </a:lnTo>
                  <a:lnTo>
                    <a:pt x="1088" y="1645"/>
                  </a:lnTo>
                  <a:lnTo>
                    <a:pt x="1088" y="1653"/>
                  </a:lnTo>
                  <a:lnTo>
                    <a:pt x="1123" y="1653"/>
                  </a:lnTo>
                  <a:lnTo>
                    <a:pt x="1123" y="1661"/>
                  </a:lnTo>
                  <a:lnTo>
                    <a:pt x="1160" y="1661"/>
                  </a:lnTo>
                  <a:lnTo>
                    <a:pt x="1160" y="1676"/>
                  </a:lnTo>
                  <a:lnTo>
                    <a:pt x="1203" y="1676"/>
                  </a:lnTo>
                  <a:lnTo>
                    <a:pt x="1203" y="1682"/>
                  </a:lnTo>
                  <a:lnTo>
                    <a:pt x="1239" y="1682"/>
                  </a:lnTo>
                  <a:lnTo>
                    <a:pt x="1239" y="1698"/>
                  </a:lnTo>
                  <a:lnTo>
                    <a:pt x="1312" y="1698"/>
                  </a:lnTo>
                  <a:lnTo>
                    <a:pt x="1312" y="1704"/>
                  </a:lnTo>
                  <a:lnTo>
                    <a:pt x="1356" y="1704"/>
                  </a:lnTo>
                  <a:lnTo>
                    <a:pt x="1356" y="1713"/>
                  </a:lnTo>
                  <a:lnTo>
                    <a:pt x="1393" y="1713"/>
                  </a:lnTo>
                  <a:lnTo>
                    <a:pt x="1393" y="1727"/>
                  </a:lnTo>
                  <a:lnTo>
                    <a:pt x="1430" y="1727"/>
                  </a:lnTo>
                  <a:lnTo>
                    <a:pt x="1430" y="1735"/>
                  </a:lnTo>
                  <a:lnTo>
                    <a:pt x="1471" y="1735"/>
                  </a:lnTo>
                  <a:lnTo>
                    <a:pt x="1471" y="1741"/>
                  </a:lnTo>
                  <a:lnTo>
                    <a:pt x="1721" y="1741"/>
                  </a:lnTo>
                  <a:lnTo>
                    <a:pt x="1721" y="1713"/>
                  </a:lnTo>
                  <a:lnTo>
                    <a:pt x="1726" y="1713"/>
                  </a:lnTo>
                  <a:lnTo>
                    <a:pt x="1726" y="325"/>
                  </a:lnTo>
                  <a:lnTo>
                    <a:pt x="1706" y="325"/>
                  </a:lnTo>
                  <a:lnTo>
                    <a:pt x="1706" y="316"/>
                  </a:lnTo>
                  <a:lnTo>
                    <a:pt x="1654" y="316"/>
                  </a:lnTo>
                  <a:lnTo>
                    <a:pt x="1654" y="310"/>
                  </a:lnTo>
                  <a:lnTo>
                    <a:pt x="1626" y="310"/>
                  </a:lnTo>
                  <a:lnTo>
                    <a:pt x="1626" y="296"/>
                  </a:lnTo>
                  <a:lnTo>
                    <a:pt x="1575" y="296"/>
                  </a:lnTo>
                  <a:lnTo>
                    <a:pt x="1575" y="288"/>
                  </a:lnTo>
                  <a:lnTo>
                    <a:pt x="1539" y="288"/>
                  </a:lnTo>
                  <a:lnTo>
                    <a:pt x="1539" y="279"/>
                  </a:lnTo>
                  <a:lnTo>
                    <a:pt x="1493" y="279"/>
                  </a:lnTo>
                  <a:lnTo>
                    <a:pt x="1493" y="273"/>
                  </a:lnTo>
                  <a:lnTo>
                    <a:pt x="1458" y="273"/>
                  </a:lnTo>
                  <a:lnTo>
                    <a:pt x="1458" y="265"/>
                  </a:lnTo>
                  <a:lnTo>
                    <a:pt x="1415" y="265"/>
                  </a:lnTo>
                  <a:lnTo>
                    <a:pt x="1415" y="259"/>
                  </a:lnTo>
                  <a:lnTo>
                    <a:pt x="1378" y="259"/>
                  </a:lnTo>
                  <a:lnTo>
                    <a:pt x="1378" y="251"/>
                  </a:lnTo>
                  <a:lnTo>
                    <a:pt x="1334" y="251"/>
                  </a:lnTo>
                  <a:lnTo>
                    <a:pt x="1334" y="237"/>
                  </a:lnTo>
                  <a:lnTo>
                    <a:pt x="1297" y="237"/>
                  </a:lnTo>
                  <a:lnTo>
                    <a:pt x="1297" y="228"/>
                  </a:lnTo>
                  <a:lnTo>
                    <a:pt x="1253" y="228"/>
                  </a:lnTo>
                  <a:lnTo>
                    <a:pt x="1253" y="213"/>
                  </a:lnTo>
                  <a:lnTo>
                    <a:pt x="1175" y="213"/>
                  </a:lnTo>
                  <a:lnTo>
                    <a:pt x="1175" y="200"/>
                  </a:lnTo>
                  <a:lnTo>
                    <a:pt x="1138" y="200"/>
                  </a:lnTo>
                  <a:lnTo>
                    <a:pt x="1138" y="191"/>
                  </a:lnTo>
                  <a:lnTo>
                    <a:pt x="1101" y="191"/>
                  </a:lnTo>
                  <a:lnTo>
                    <a:pt x="1101" y="177"/>
                  </a:lnTo>
                  <a:lnTo>
                    <a:pt x="1057" y="177"/>
                  </a:lnTo>
                  <a:lnTo>
                    <a:pt x="1057" y="169"/>
                  </a:lnTo>
                  <a:lnTo>
                    <a:pt x="1020" y="169"/>
                  </a:lnTo>
                  <a:lnTo>
                    <a:pt x="1020" y="163"/>
                  </a:lnTo>
                  <a:lnTo>
                    <a:pt x="970" y="163"/>
                  </a:lnTo>
                  <a:lnTo>
                    <a:pt x="970" y="154"/>
                  </a:lnTo>
                  <a:lnTo>
                    <a:pt x="942" y="154"/>
                  </a:lnTo>
                  <a:lnTo>
                    <a:pt x="942" y="149"/>
                  </a:lnTo>
                  <a:lnTo>
                    <a:pt x="888" y="149"/>
                  </a:lnTo>
                  <a:lnTo>
                    <a:pt x="888" y="140"/>
                  </a:lnTo>
                  <a:lnTo>
                    <a:pt x="853" y="140"/>
                  </a:lnTo>
                  <a:lnTo>
                    <a:pt x="853" y="125"/>
                  </a:lnTo>
                  <a:lnTo>
                    <a:pt x="810" y="125"/>
                  </a:lnTo>
                  <a:lnTo>
                    <a:pt x="810" y="118"/>
                  </a:lnTo>
                  <a:lnTo>
                    <a:pt x="773" y="118"/>
                  </a:lnTo>
                  <a:lnTo>
                    <a:pt x="773" y="112"/>
                  </a:lnTo>
                  <a:lnTo>
                    <a:pt x="729" y="112"/>
                  </a:lnTo>
                  <a:lnTo>
                    <a:pt x="729" y="95"/>
                  </a:lnTo>
                  <a:lnTo>
                    <a:pt x="692" y="95"/>
                  </a:lnTo>
                  <a:lnTo>
                    <a:pt x="692" y="89"/>
                  </a:lnTo>
                  <a:lnTo>
                    <a:pt x="650" y="89"/>
                  </a:lnTo>
                  <a:lnTo>
                    <a:pt x="650" y="81"/>
                  </a:lnTo>
                  <a:lnTo>
                    <a:pt x="613" y="81"/>
                  </a:lnTo>
                  <a:lnTo>
                    <a:pt x="613" y="74"/>
                  </a:lnTo>
                  <a:lnTo>
                    <a:pt x="568" y="74"/>
                  </a:lnTo>
                  <a:lnTo>
                    <a:pt x="568" y="59"/>
                  </a:lnTo>
                  <a:lnTo>
                    <a:pt x="533" y="59"/>
                  </a:lnTo>
                  <a:lnTo>
                    <a:pt x="533" y="52"/>
                  </a:lnTo>
                  <a:lnTo>
                    <a:pt x="453" y="52"/>
                  </a:lnTo>
                  <a:lnTo>
                    <a:pt x="453" y="37"/>
                  </a:lnTo>
                  <a:lnTo>
                    <a:pt x="401" y="37"/>
                  </a:lnTo>
                  <a:lnTo>
                    <a:pt x="401" y="30"/>
                  </a:lnTo>
                  <a:lnTo>
                    <a:pt x="372" y="30"/>
                  </a:lnTo>
                  <a:lnTo>
                    <a:pt x="372" y="21"/>
                  </a:lnTo>
                  <a:lnTo>
                    <a:pt x="322" y="21"/>
                  </a:lnTo>
                  <a:lnTo>
                    <a:pt x="322" y="7"/>
                  </a:lnTo>
                  <a:lnTo>
                    <a:pt x="291" y="7"/>
                  </a:lnTo>
                  <a:lnTo>
                    <a:pt x="2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3" name="Freeform 224"/>
            <p:cNvSpPr>
              <a:spLocks/>
            </p:cNvSpPr>
            <p:nvPr/>
          </p:nvSpPr>
          <p:spPr bwMode="auto">
            <a:xfrm>
              <a:off x="4851" y="1868"/>
              <a:ext cx="158" cy="125"/>
            </a:xfrm>
            <a:custGeom>
              <a:avLst/>
              <a:gdLst>
                <a:gd name="T0" fmla="*/ 0 w 1587"/>
                <a:gd name="T1" fmla="*/ 1350 h 1617"/>
                <a:gd name="T2" fmla="*/ 36 w 1587"/>
                <a:gd name="T3" fmla="*/ 1359 h 1617"/>
                <a:gd name="T4" fmla="*/ 72 w 1587"/>
                <a:gd name="T5" fmla="*/ 1364 h 1617"/>
                <a:gd name="T6" fmla="*/ 109 w 1587"/>
                <a:gd name="T7" fmla="*/ 1381 h 1617"/>
                <a:gd name="T8" fmla="*/ 151 w 1587"/>
                <a:gd name="T9" fmla="*/ 1387 h 1617"/>
                <a:gd name="T10" fmla="*/ 188 w 1587"/>
                <a:gd name="T11" fmla="*/ 1395 h 1617"/>
                <a:gd name="T12" fmla="*/ 224 w 1587"/>
                <a:gd name="T13" fmla="*/ 1401 h 1617"/>
                <a:gd name="T14" fmla="*/ 255 w 1587"/>
                <a:gd name="T15" fmla="*/ 1418 h 1617"/>
                <a:gd name="T16" fmla="*/ 334 w 1587"/>
                <a:gd name="T17" fmla="*/ 1432 h 1617"/>
                <a:gd name="T18" fmla="*/ 370 w 1587"/>
                <a:gd name="T19" fmla="*/ 1438 h 1617"/>
                <a:gd name="T20" fmla="*/ 407 w 1587"/>
                <a:gd name="T21" fmla="*/ 1447 h 1617"/>
                <a:gd name="T22" fmla="*/ 451 w 1587"/>
                <a:gd name="T23" fmla="*/ 1461 h 1617"/>
                <a:gd name="T24" fmla="*/ 496 w 1587"/>
                <a:gd name="T25" fmla="*/ 1469 h 1617"/>
                <a:gd name="T26" fmla="*/ 532 w 1587"/>
                <a:gd name="T27" fmla="*/ 1476 h 1617"/>
                <a:gd name="T28" fmla="*/ 569 w 1587"/>
                <a:gd name="T29" fmla="*/ 1483 h 1617"/>
                <a:gd name="T30" fmla="*/ 605 w 1587"/>
                <a:gd name="T31" fmla="*/ 1498 h 1617"/>
                <a:gd name="T32" fmla="*/ 647 w 1587"/>
                <a:gd name="T33" fmla="*/ 1506 h 1617"/>
                <a:gd name="T34" fmla="*/ 684 w 1587"/>
                <a:gd name="T35" fmla="*/ 1520 h 1617"/>
                <a:gd name="T36" fmla="*/ 757 w 1587"/>
                <a:gd name="T37" fmla="*/ 1529 h 1617"/>
                <a:gd name="T38" fmla="*/ 786 w 1587"/>
                <a:gd name="T39" fmla="*/ 1535 h 1617"/>
                <a:gd name="T40" fmla="*/ 838 w 1587"/>
                <a:gd name="T41" fmla="*/ 1549 h 1617"/>
                <a:gd name="T42" fmla="*/ 875 w 1587"/>
                <a:gd name="T43" fmla="*/ 1557 h 1617"/>
                <a:gd name="T44" fmla="*/ 903 w 1587"/>
                <a:gd name="T45" fmla="*/ 1566 h 1617"/>
                <a:gd name="T46" fmla="*/ 939 w 1587"/>
                <a:gd name="T47" fmla="*/ 1580 h 1617"/>
                <a:gd name="T48" fmla="*/ 990 w 1587"/>
                <a:gd name="T49" fmla="*/ 1586 h 1617"/>
                <a:gd name="T50" fmla="*/ 1021 w 1587"/>
                <a:gd name="T51" fmla="*/ 1594 h 1617"/>
                <a:gd name="T52" fmla="*/ 1056 w 1587"/>
                <a:gd name="T53" fmla="*/ 1602 h 1617"/>
                <a:gd name="T54" fmla="*/ 1093 w 1587"/>
                <a:gd name="T55" fmla="*/ 1617 h 1617"/>
                <a:gd name="T56" fmla="*/ 1587 w 1587"/>
                <a:gd name="T57" fmla="*/ 251 h 1617"/>
                <a:gd name="T58" fmla="*/ 1559 w 1587"/>
                <a:gd name="T59" fmla="*/ 237 h 1617"/>
                <a:gd name="T60" fmla="*/ 1508 w 1587"/>
                <a:gd name="T61" fmla="*/ 229 h 1617"/>
                <a:gd name="T62" fmla="*/ 1472 w 1587"/>
                <a:gd name="T63" fmla="*/ 220 h 1617"/>
                <a:gd name="T64" fmla="*/ 1426 w 1587"/>
                <a:gd name="T65" fmla="*/ 214 h 1617"/>
                <a:gd name="T66" fmla="*/ 1391 w 1587"/>
                <a:gd name="T67" fmla="*/ 206 h 1617"/>
                <a:gd name="T68" fmla="*/ 1348 w 1587"/>
                <a:gd name="T69" fmla="*/ 200 h 1617"/>
                <a:gd name="T70" fmla="*/ 1311 w 1587"/>
                <a:gd name="T71" fmla="*/ 192 h 1617"/>
                <a:gd name="T72" fmla="*/ 1267 w 1587"/>
                <a:gd name="T73" fmla="*/ 178 h 1617"/>
                <a:gd name="T74" fmla="*/ 1230 w 1587"/>
                <a:gd name="T75" fmla="*/ 169 h 1617"/>
                <a:gd name="T76" fmla="*/ 1186 w 1587"/>
                <a:gd name="T77" fmla="*/ 154 h 1617"/>
                <a:gd name="T78" fmla="*/ 1108 w 1587"/>
                <a:gd name="T79" fmla="*/ 141 h 1617"/>
                <a:gd name="T80" fmla="*/ 1071 w 1587"/>
                <a:gd name="T81" fmla="*/ 132 h 1617"/>
                <a:gd name="T82" fmla="*/ 1034 w 1587"/>
                <a:gd name="T83" fmla="*/ 118 h 1617"/>
                <a:gd name="T84" fmla="*/ 990 w 1587"/>
                <a:gd name="T85" fmla="*/ 110 h 1617"/>
                <a:gd name="T86" fmla="*/ 953 w 1587"/>
                <a:gd name="T87" fmla="*/ 104 h 1617"/>
                <a:gd name="T88" fmla="*/ 903 w 1587"/>
                <a:gd name="T89" fmla="*/ 95 h 1617"/>
                <a:gd name="T90" fmla="*/ 875 w 1587"/>
                <a:gd name="T91" fmla="*/ 90 h 1617"/>
                <a:gd name="T92" fmla="*/ 821 w 1587"/>
                <a:gd name="T93" fmla="*/ 81 h 1617"/>
                <a:gd name="T94" fmla="*/ 786 w 1587"/>
                <a:gd name="T95" fmla="*/ 66 h 1617"/>
                <a:gd name="T96" fmla="*/ 743 w 1587"/>
                <a:gd name="T97" fmla="*/ 59 h 1617"/>
                <a:gd name="T98" fmla="*/ 706 w 1587"/>
                <a:gd name="T99" fmla="*/ 53 h 1617"/>
                <a:gd name="T100" fmla="*/ 662 w 1587"/>
                <a:gd name="T101" fmla="*/ 36 h 1617"/>
                <a:gd name="T102" fmla="*/ 625 w 1587"/>
                <a:gd name="T103" fmla="*/ 30 h 1617"/>
                <a:gd name="T104" fmla="*/ 583 w 1587"/>
                <a:gd name="T105" fmla="*/ 22 h 1617"/>
                <a:gd name="T106" fmla="*/ 546 w 1587"/>
                <a:gd name="T107" fmla="*/ 15 h 1617"/>
                <a:gd name="T108" fmla="*/ 501 w 1587"/>
                <a:gd name="T109" fmla="*/ 0 h 1617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587"/>
                <a:gd name="T166" fmla="*/ 0 h 1617"/>
                <a:gd name="T167" fmla="*/ 1587 w 1587"/>
                <a:gd name="T168" fmla="*/ 1617 h 1617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587" h="1617">
                  <a:moveTo>
                    <a:pt x="0" y="0"/>
                  </a:moveTo>
                  <a:lnTo>
                    <a:pt x="0" y="1350"/>
                  </a:lnTo>
                  <a:lnTo>
                    <a:pt x="36" y="1350"/>
                  </a:lnTo>
                  <a:lnTo>
                    <a:pt x="36" y="1359"/>
                  </a:lnTo>
                  <a:lnTo>
                    <a:pt x="72" y="1359"/>
                  </a:lnTo>
                  <a:lnTo>
                    <a:pt x="72" y="1364"/>
                  </a:lnTo>
                  <a:lnTo>
                    <a:pt x="109" y="1364"/>
                  </a:lnTo>
                  <a:lnTo>
                    <a:pt x="109" y="1381"/>
                  </a:lnTo>
                  <a:lnTo>
                    <a:pt x="151" y="1381"/>
                  </a:lnTo>
                  <a:lnTo>
                    <a:pt x="151" y="1387"/>
                  </a:lnTo>
                  <a:lnTo>
                    <a:pt x="188" y="1387"/>
                  </a:lnTo>
                  <a:lnTo>
                    <a:pt x="188" y="1395"/>
                  </a:lnTo>
                  <a:lnTo>
                    <a:pt x="224" y="1395"/>
                  </a:lnTo>
                  <a:lnTo>
                    <a:pt x="224" y="1401"/>
                  </a:lnTo>
                  <a:lnTo>
                    <a:pt x="255" y="1401"/>
                  </a:lnTo>
                  <a:lnTo>
                    <a:pt x="255" y="1418"/>
                  </a:lnTo>
                  <a:lnTo>
                    <a:pt x="334" y="1418"/>
                  </a:lnTo>
                  <a:lnTo>
                    <a:pt x="334" y="1432"/>
                  </a:lnTo>
                  <a:lnTo>
                    <a:pt x="370" y="1432"/>
                  </a:lnTo>
                  <a:lnTo>
                    <a:pt x="370" y="1438"/>
                  </a:lnTo>
                  <a:lnTo>
                    <a:pt x="407" y="1438"/>
                  </a:lnTo>
                  <a:lnTo>
                    <a:pt x="407" y="1447"/>
                  </a:lnTo>
                  <a:lnTo>
                    <a:pt x="451" y="1447"/>
                  </a:lnTo>
                  <a:lnTo>
                    <a:pt x="451" y="1461"/>
                  </a:lnTo>
                  <a:lnTo>
                    <a:pt x="496" y="1461"/>
                  </a:lnTo>
                  <a:lnTo>
                    <a:pt x="496" y="1469"/>
                  </a:lnTo>
                  <a:lnTo>
                    <a:pt x="532" y="1469"/>
                  </a:lnTo>
                  <a:lnTo>
                    <a:pt x="532" y="1476"/>
                  </a:lnTo>
                  <a:lnTo>
                    <a:pt x="569" y="1476"/>
                  </a:lnTo>
                  <a:lnTo>
                    <a:pt x="569" y="1483"/>
                  </a:lnTo>
                  <a:lnTo>
                    <a:pt x="605" y="1483"/>
                  </a:lnTo>
                  <a:lnTo>
                    <a:pt x="605" y="1498"/>
                  </a:lnTo>
                  <a:lnTo>
                    <a:pt x="647" y="1498"/>
                  </a:lnTo>
                  <a:lnTo>
                    <a:pt x="647" y="1506"/>
                  </a:lnTo>
                  <a:lnTo>
                    <a:pt x="684" y="1506"/>
                  </a:lnTo>
                  <a:lnTo>
                    <a:pt x="684" y="1520"/>
                  </a:lnTo>
                  <a:lnTo>
                    <a:pt x="757" y="1520"/>
                  </a:lnTo>
                  <a:lnTo>
                    <a:pt x="757" y="1529"/>
                  </a:lnTo>
                  <a:lnTo>
                    <a:pt x="786" y="1529"/>
                  </a:lnTo>
                  <a:lnTo>
                    <a:pt x="786" y="1535"/>
                  </a:lnTo>
                  <a:lnTo>
                    <a:pt x="838" y="1535"/>
                  </a:lnTo>
                  <a:lnTo>
                    <a:pt x="838" y="1549"/>
                  </a:lnTo>
                  <a:lnTo>
                    <a:pt x="875" y="1549"/>
                  </a:lnTo>
                  <a:lnTo>
                    <a:pt x="875" y="1557"/>
                  </a:lnTo>
                  <a:lnTo>
                    <a:pt x="903" y="1557"/>
                  </a:lnTo>
                  <a:lnTo>
                    <a:pt x="903" y="1566"/>
                  </a:lnTo>
                  <a:lnTo>
                    <a:pt x="939" y="1566"/>
                  </a:lnTo>
                  <a:lnTo>
                    <a:pt x="939" y="1580"/>
                  </a:lnTo>
                  <a:lnTo>
                    <a:pt x="990" y="1580"/>
                  </a:lnTo>
                  <a:lnTo>
                    <a:pt x="990" y="1586"/>
                  </a:lnTo>
                  <a:lnTo>
                    <a:pt x="1021" y="1586"/>
                  </a:lnTo>
                  <a:lnTo>
                    <a:pt x="1021" y="1594"/>
                  </a:lnTo>
                  <a:lnTo>
                    <a:pt x="1056" y="1594"/>
                  </a:lnTo>
                  <a:lnTo>
                    <a:pt x="1056" y="1602"/>
                  </a:lnTo>
                  <a:lnTo>
                    <a:pt x="1093" y="1602"/>
                  </a:lnTo>
                  <a:lnTo>
                    <a:pt x="1093" y="1617"/>
                  </a:lnTo>
                  <a:lnTo>
                    <a:pt x="1587" y="1617"/>
                  </a:lnTo>
                  <a:lnTo>
                    <a:pt x="1587" y="251"/>
                  </a:lnTo>
                  <a:lnTo>
                    <a:pt x="1559" y="251"/>
                  </a:lnTo>
                  <a:lnTo>
                    <a:pt x="1559" y="237"/>
                  </a:lnTo>
                  <a:lnTo>
                    <a:pt x="1508" y="237"/>
                  </a:lnTo>
                  <a:lnTo>
                    <a:pt x="1508" y="229"/>
                  </a:lnTo>
                  <a:lnTo>
                    <a:pt x="1472" y="229"/>
                  </a:lnTo>
                  <a:lnTo>
                    <a:pt x="1472" y="220"/>
                  </a:lnTo>
                  <a:lnTo>
                    <a:pt x="1426" y="220"/>
                  </a:lnTo>
                  <a:lnTo>
                    <a:pt x="1426" y="214"/>
                  </a:lnTo>
                  <a:lnTo>
                    <a:pt x="1391" y="214"/>
                  </a:lnTo>
                  <a:lnTo>
                    <a:pt x="1391" y="206"/>
                  </a:lnTo>
                  <a:lnTo>
                    <a:pt x="1348" y="206"/>
                  </a:lnTo>
                  <a:lnTo>
                    <a:pt x="1348" y="200"/>
                  </a:lnTo>
                  <a:lnTo>
                    <a:pt x="1311" y="200"/>
                  </a:lnTo>
                  <a:lnTo>
                    <a:pt x="1311" y="192"/>
                  </a:lnTo>
                  <a:lnTo>
                    <a:pt x="1267" y="192"/>
                  </a:lnTo>
                  <a:lnTo>
                    <a:pt x="1267" y="178"/>
                  </a:lnTo>
                  <a:lnTo>
                    <a:pt x="1230" y="178"/>
                  </a:lnTo>
                  <a:lnTo>
                    <a:pt x="1230" y="169"/>
                  </a:lnTo>
                  <a:lnTo>
                    <a:pt x="1186" y="169"/>
                  </a:lnTo>
                  <a:lnTo>
                    <a:pt x="1186" y="154"/>
                  </a:lnTo>
                  <a:lnTo>
                    <a:pt x="1108" y="154"/>
                  </a:lnTo>
                  <a:lnTo>
                    <a:pt x="1108" y="141"/>
                  </a:lnTo>
                  <a:lnTo>
                    <a:pt x="1071" y="141"/>
                  </a:lnTo>
                  <a:lnTo>
                    <a:pt x="1071" y="132"/>
                  </a:lnTo>
                  <a:lnTo>
                    <a:pt x="1034" y="132"/>
                  </a:lnTo>
                  <a:lnTo>
                    <a:pt x="1034" y="118"/>
                  </a:lnTo>
                  <a:lnTo>
                    <a:pt x="990" y="118"/>
                  </a:lnTo>
                  <a:lnTo>
                    <a:pt x="990" y="110"/>
                  </a:lnTo>
                  <a:lnTo>
                    <a:pt x="953" y="110"/>
                  </a:lnTo>
                  <a:lnTo>
                    <a:pt x="953" y="104"/>
                  </a:lnTo>
                  <a:lnTo>
                    <a:pt x="903" y="104"/>
                  </a:lnTo>
                  <a:lnTo>
                    <a:pt x="903" y="95"/>
                  </a:lnTo>
                  <a:lnTo>
                    <a:pt x="875" y="95"/>
                  </a:lnTo>
                  <a:lnTo>
                    <a:pt x="875" y="90"/>
                  </a:lnTo>
                  <a:lnTo>
                    <a:pt x="821" y="90"/>
                  </a:lnTo>
                  <a:lnTo>
                    <a:pt x="821" y="81"/>
                  </a:lnTo>
                  <a:lnTo>
                    <a:pt x="786" y="81"/>
                  </a:lnTo>
                  <a:lnTo>
                    <a:pt x="786" y="66"/>
                  </a:lnTo>
                  <a:lnTo>
                    <a:pt x="743" y="66"/>
                  </a:lnTo>
                  <a:lnTo>
                    <a:pt x="743" y="59"/>
                  </a:lnTo>
                  <a:lnTo>
                    <a:pt x="706" y="59"/>
                  </a:lnTo>
                  <a:lnTo>
                    <a:pt x="706" y="53"/>
                  </a:lnTo>
                  <a:lnTo>
                    <a:pt x="662" y="53"/>
                  </a:lnTo>
                  <a:lnTo>
                    <a:pt x="662" y="36"/>
                  </a:lnTo>
                  <a:lnTo>
                    <a:pt x="625" y="36"/>
                  </a:lnTo>
                  <a:lnTo>
                    <a:pt x="625" y="30"/>
                  </a:lnTo>
                  <a:lnTo>
                    <a:pt x="583" y="30"/>
                  </a:lnTo>
                  <a:lnTo>
                    <a:pt x="583" y="22"/>
                  </a:lnTo>
                  <a:lnTo>
                    <a:pt x="546" y="22"/>
                  </a:lnTo>
                  <a:lnTo>
                    <a:pt x="546" y="15"/>
                  </a:lnTo>
                  <a:lnTo>
                    <a:pt x="501" y="15"/>
                  </a:lnTo>
                  <a:lnTo>
                    <a:pt x="5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8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4" name="Freeform 225"/>
            <p:cNvSpPr>
              <a:spLocks/>
            </p:cNvSpPr>
            <p:nvPr/>
          </p:nvSpPr>
          <p:spPr bwMode="auto">
            <a:xfrm>
              <a:off x="4858" y="1874"/>
              <a:ext cx="145" cy="113"/>
            </a:xfrm>
            <a:custGeom>
              <a:avLst/>
              <a:gdLst>
                <a:gd name="T0" fmla="*/ 0 w 1450"/>
                <a:gd name="T1" fmla="*/ 1283 h 1468"/>
                <a:gd name="T2" fmla="*/ 37 w 1450"/>
                <a:gd name="T3" fmla="*/ 1300 h 1468"/>
                <a:gd name="T4" fmla="*/ 79 w 1450"/>
                <a:gd name="T5" fmla="*/ 1306 h 1468"/>
                <a:gd name="T6" fmla="*/ 116 w 1450"/>
                <a:gd name="T7" fmla="*/ 1314 h 1468"/>
                <a:gd name="T8" fmla="*/ 152 w 1450"/>
                <a:gd name="T9" fmla="*/ 1320 h 1468"/>
                <a:gd name="T10" fmla="*/ 183 w 1450"/>
                <a:gd name="T11" fmla="*/ 1337 h 1468"/>
                <a:gd name="T12" fmla="*/ 262 w 1450"/>
                <a:gd name="T13" fmla="*/ 1351 h 1468"/>
                <a:gd name="T14" fmla="*/ 298 w 1450"/>
                <a:gd name="T15" fmla="*/ 1357 h 1468"/>
                <a:gd name="T16" fmla="*/ 335 w 1450"/>
                <a:gd name="T17" fmla="*/ 1366 h 1468"/>
                <a:gd name="T18" fmla="*/ 379 w 1450"/>
                <a:gd name="T19" fmla="*/ 1380 h 1468"/>
                <a:gd name="T20" fmla="*/ 424 w 1450"/>
                <a:gd name="T21" fmla="*/ 1388 h 1468"/>
                <a:gd name="T22" fmla="*/ 460 w 1450"/>
                <a:gd name="T23" fmla="*/ 1395 h 1468"/>
                <a:gd name="T24" fmla="*/ 497 w 1450"/>
                <a:gd name="T25" fmla="*/ 1402 h 1468"/>
                <a:gd name="T26" fmla="*/ 533 w 1450"/>
                <a:gd name="T27" fmla="*/ 1417 h 1468"/>
                <a:gd name="T28" fmla="*/ 575 w 1450"/>
                <a:gd name="T29" fmla="*/ 1425 h 1468"/>
                <a:gd name="T30" fmla="*/ 612 w 1450"/>
                <a:gd name="T31" fmla="*/ 1439 h 1468"/>
                <a:gd name="T32" fmla="*/ 685 w 1450"/>
                <a:gd name="T33" fmla="*/ 1448 h 1468"/>
                <a:gd name="T34" fmla="*/ 714 w 1450"/>
                <a:gd name="T35" fmla="*/ 1454 h 1468"/>
                <a:gd name="T36" fmla="*/ 766 w 1450"/>
                <a:gd name="T37" fmla="*/ 1468 h 1468"/>
                <a:gd name="T38" fmla="*/ 1450 w 1450"/>
                <a:gd name="T39" fmla="*/ 156 h 1468"/>
                <a:gd name="T40" fmla="*/ 1436 w 1450"/>
                <a:gd name="T41" fmla="*/ 148 h 1468"/>
                <a:gd name="T42" fmla="*/ 1400 w 1450"/>
                <a:gd name="T43" fmla="*/ 139 h 1468"/>
                <a:gd name="T44" fmla="*/ 1354 w 1450"/>
                <a:gd name="T45" fmla="*/ 133 h 1468"/>
                <a:gd name="T46" fmla="*/ 1319 w 1450"/>
                <a:gd name="T47" fmla="*/ 125 h 1468"/>
                <a:gd name="T48" fmla="*/ 1276 w 1450"/>
                <a:gd name="T49" fmla="*/ 119 h 1468"/>
                <a:gd name="T50" fmla="*/ 1239 w 1450"/>
                <a:gd name="T51" fmla="*/ 111 h 1468"/>
                <a:gd name="T52" fmla="*/ 1195 w 1450"/>
                <a:gd name="T53" fmla="*/ 97 h 1468"/>
                <a:gd name="T54" fmla="*/ 1158 w 1450"/>
                <a:gd name="T55" fmla="*/ 88 h 1468"/>
                <a:gd name="T56" fmla="*/ 1114 w 1450"/>
                <a:gd name="T57" fmla="*/ 73 h 1468"/>
                <a:gd name="T58" fmla="*/ 1036 w 1450"/>
                <a:gd name="T59" fmla="*/ 60 h 1468"/>
                <a:gd name="T60" fmla="*/ 999 w 1450"/>
                <a:gd name="T61" fmla="*/ 51 h 1468"/>
                <a:gd name="T62" fmla="*/ 962 w 1450"/>
                <a:gd name="T63" fmla="*/ 37 h 1468"/>
                <a:gd name="T64" fmla="*/ 918 w 1450"/>
                <a:gd name="T65" fmla="*/ 29 h 1468"/>
                <a:gd name="T66" fmla="*/ 881 w 1450"/>
                <a:gd name="T67" fmla="*/ 23 h 1468"/>
                <a:gd name="T68" fmla="*/ 831 w 1450"/>
                <a:gd name="T69" fmla="*/ 14 h 1468"/>
                <a:gd name="T70" fmla="*/ 803 w 1450"/>
                <a:gd name="T71" fmla="*/ 9 h 1468"/>
                <a:gd name="T72" fmla="*/ 749 w 1450"/>
                <a:gd name="T73" fmla="*/ 0 h 146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450"/>
                <a:gd name="T112" fmla="*/ 0 h 1468"/>
                <a:gd name="T113" fmla="*/ 1450 w 1450"/>
                <a:gd name="T114" fmla="*/ 1468 h 146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450" h="1468">
                  <a:moveTo>
                    <a:pt x="0" y="0"/>
                  </a:moveTo>
                  <a:lnTo>
                    <a:pt x="0" y="1283"/>
                  </a:lnTo>
                  <a:lnTo>
                    <a:pt x="37" y="1283"/>
                  </a:lnTo>
                  <a:lnTo>
                    <a:pt x="37" y="1300"/>
                  </a:lnTo>
                  <a:lnTo>
                    <a:pt x="79" y="1300"/>
                  </a:lnTo>
                  <a:lnTo>
                    <a:pt x="79" y="1306"/>
                  </a:lnTo>
                  <a:lnTo>
                    <a:pt x="116" y="1306"/>
                  </a:lnTo>
                  <a:lnTo>
                    <a:pt x="116" y="1314"/>
                  </a:lnTo>
                  <a:lnTo>
                    <a:pt x="152" y="1314"/>
                  </a:lnTo>
                  <a:lnTo>
                    <a:pt x="152" y="1320"/>
                  </a:lnTo>
                  <a:lnTo>
                    <a:pt x="183" y="1320"/>
                  </a:lnTo>
                  <a:lnTo>
                    <a:pt x="183" y="1337"/>
                  </a:lnTo>
                  <a:lnTo>
                    <a:pt x="262" y="1337"/>
                  </a:lnTo>
                  <a:lnTo>
                    <a:pt x="262" y="1351"/>
                  </a:lnTo>
                  <a:lnTo>
                    <a:pt x="298" y="1351"/>
                  </a:lnTo>
                  <a:lnTo>
                    <a:pt x="298" y="1357"/>
                  </a:lnTo>
                  <a:lnTo>
                    <a:pt x="335" y="1357"/>
                  </a:lnTo>
                  <a:lnTo>
                    <a:pt x="335" y="1366"/>
                  </a:lnTo>
                  <a:lnTo>
                    <a:pt x="379" y="1366"/>
                  </a:lnTo>
                  <a:lnTo>
                    <a:pt x="379" y="1380"/>
                  </a:lnTo>
                  <a:lnTo>
                    <a:pt x="424" y="1380"/>
                  </a:lnTo>
                  <a:lnTo>
                    <a:pt x="424" y="1388"/>
                  </a:lnTo>
                  <a:lnTo>
                    <a:pt x="460" y="1388"/>
                  </a:lnTo>
                  <a:lnTo>
                    <a:pt x="460" y="1395"/>
                  </a:lnTo>
                  <a:lnTo>
                    <a:pt x="497" y="1395"/>
                  </a:lnTo>
                  <a:lnTo>
                    <a:pt x="497" y="1402"/>
                  </a:lnTo>
                  <a:lnTo>
                    <a:pt x="533" y="1402"/>
                  </a:lnTo>
                  <a:lnTo>
                    <a:pt x="533" y="1417"/>
                  </a:lnTo>
                  <a:lnTo>
                    <a:pt x="575" y="1417"/>
                  </a:lnTo>
                  <a:lnTo>
                    <a:pt x="575" y="1425"/>
                  </a:lnTo>
                  <a:lnTo>
                    <a:pt x="612" y="1425"/>
                  </a:lnTo>
                  <a:lnTo>
                    <a:pt x="612" y="1439"/>
                  </a:lnTo>
                  <a:lnTo>
                    <a:pt x="685" y="1439"/>
                  </a:lnTo>
                  <a:lnTo>
                    <a:pt x="685" y="1448"/>
                  </a:lnTo>
                  <a:lnTo>
                    <a:pt x="714" y="1448"/>
                  </a:lnTo>
                  <a:lnTo>
                    <a:pt x="714" y="1454"/>
                  </a:lnTo>
                  <a:lnTo>
                    <a:pt x="766" y="1454"/>
                  </a:lnTo>
                  <a:lnTo>
                    <a:pt x="766" y="1468"/>
                  </a:lnTo>
                  <a:lnTo>
                    <a:pt x="1450" y="1468"/>
                  </a:lnTo>
                  <a:lnTo>
                    <a:pt x="1450" y="156"/>
                  </a:lnTo>
                  <a:lnTo>
                    <a:pt x="1436" y="156"/>
                  </a:lnTo>
                  <a:lnTo>
                    <a:pt x="1436" y="148"/>
                  </a:lnTo>
                  <a:lnTo>
                    <a:pt x="1400" y="148"/>
                  </a:lnTo>
                  <a:lnTo>
                    <a:pt x="1400" y="139"/>
                  </a:lnTo>
                  <a:lnTo>
                    <a:pt x="1354" y="139"/>
                  </a:lnTo>
                  <a:lnTo>
                    <a:pt x="1354" y="133"/>
                  </a:lnTo>
                  <a:lnTo>
                    <a:pt x="1319" y="133"/>
                  </a:lnTo>
                  <a:lnTo>
                    <a:pt x="1319" y="125"/>
                  </a:lnTo>
                  <a:lnTo>
                    <a:pt x="1276" y="125"/>
                  </a:lnTo>
                  <a:lnTo>
                    <a:pt x="1276" y="119"/>
                  </a:lnTo>
                  <a:lnTo>
                    <a:pt x="1239" y="119"/>
                  </a:lnTo>
                  <a:lnTo>
                    <a:pt x="1239" y="111"/>
                  </a:lnTo>
                  <a:lnTo>
                    <a:pt x="1195" y="111"/>
                  </a:lnTo>
                  <a:lnTo>
                    <a:pt x="1195" y="97"/>
                  </a:lnTo>
                  <a:lnTo>
                    <a:pt x="1158" y="97"/>
                  </a:lnTo>
                  <a:lnTo>
                    <a:pt x="1158" y="88"/>
                  </a:lnTo>
                  <a:lnTo>
                    <a:pt x="1114" y="88"/>
                  </a:lnTo>
                  <a:lnTo>
                    <a:pt x="1114" y="73"/>
                  </a:lnTo>
                  <a:lnTo>
                    <a:pt x="1036" y="73"/>
                  </a:lnTo>
                  <a:lnTo>
                    <a:pt x="1036" y="60"/>
                  </a:lnTo>
                  <a:lnTo>
                    <a:pt x="999" y="60"/>
                  </a:lnTo>
                  <a:lnTo>
                    <a:pt x="999" y="51"/>
                  </a:lnTo>
                  <a:lnTo>
                    <a:pt x="962" y="51"/>
                  </a:lnTo>
                  <a:lnTo>
                    <a:pt x="962" y="37"/>
                  </a:lnTo>
                  <a:lnTo>
                    <a:pt x="918" y="37"/>
                  </a:lnTo>
                  <a:lnTo>
                    <a:pt x="918" y="29"/>
                  </a:lnTo>
                  <a:lnTo>
                    <a:pt x="881" y="29"/>
                  </a:lnTo>
                  <a:lnTo>
                    <a:pt x="881" y="23"/>
                  </a:lnTo>
                  <a:lnTo>
                    <a:pt x="831" y="23"/>
                  </a:lnTo>
                  <a:lnTo>
                    <a:pt x="831" y="14"/>
                  </a:lnTo>
                  <a:lnTo>
                    <a:pt x="803" y="14"/>
                  </a:lnTo>
                  <a:lnTo>
                    <a:pt x="803" y="9"/>
                  </a:lnTo>
                  <a:lnTo>
                    <a:pt x="749" y="9"/>
                  </a:lnTo>
                  <a:lnTo>
                    <a:pt x="7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5" name="Freeform 226"/>
            <p:cNvSpPr>
              <a:spLocks/>
            </p:cNvSpPr>
            <p:nvPr/>
          </p:nvSpPr>
          <p:spPr bwMode="auto">
            <a:xfrm>
              <a:off x="4864" y="1879"/>
              <a:ext cx="132" cy="103"/>
            </a:xfrm>
            <a:custGeom>
              <a:avLst/>
              <a:gdLst>
                <a:gd name="T0" fmla="*/ 0 w 1319"/>
                <a:gd name="T1" fmla="*/ 0 h 1335"/>
                <a:gd name="T2" fmla="*/ 0 w 1319"/>
                <a:gd name="T3" fmla="*/ 1240 h 1335"/>
                <a:gd name="T4" fmla="*/ 20 w 1319"/>
                <a:gd name="T5" fmla="*/ 1240 h 1335"/>
                <a:gd name="T6" fmla="*/ 20 w 1319"/>
                <a:gd name="T7" fmla="*/ 1246 h 1335"/>
                <a:gd name="T8" fmla="*/ 57 w 1319"/>
                <a:gd name="T9" fmla="*/ 1246 h 1335"/>
                <a:gd name="T10" fmla="*/ 57 w 1319"/>
                <a:gd name="T11" fmla="*/ 1254 h 1335"/>
                <a:gd name="T12" fmla="*/ 93 w 1319"/>
                <a:gd name="T13" fmla="*/ 1254 h 1335"/>
                <a:gd name="T14" fmla="*/ 93 w 1319"/>
                <a:gd name="T15" fmla="*/ 1260 h 1335"/>
                <a:gd name="T16" fmla="*/ 124 w 1319"/>
                <a:gd name="T17" fmla="*/ 1260 h 1335"/>
                <a:gd name="T18" fmla="*/ 124 w 1319"/>
                <a:gd name="T19" fmla="*/ 1277 h 1335"/>
                <a:gd name="T20" fmla="*/ 203 w 1319"/>
                <a:gd name="T21" fmla="*/ 1277 h 1335"/>
                <a:gd name="T22" fmla="*/ 203 w 1319"/>
                <a:gd name="T23" fmla="*/ 1291 h 1335"/>
                <a:gd name="T24" fmla="*/ 239 w 1319"/>
                <a:gd name="T25" fmla="*/ 1291 h 1335"/>
                <a:gd name="T26" fmla="*/ 239 w 1319"/>
                <a:gd name="T27" fmla="*/ 1297 h 1335"/>
                <a:gd name="T28" fmla="*/ 276 w 1319"/>
                <a:gd name="T29" fmla="*/ 1297 h 1335"/>
                <a:gd name="T30" fmla="*/ 276 w 1319"/>
                <a:gd name="T31" fmla="*/ 1306 h 1335"/>
                <a:gd name="T32" fmla="*/ 320 w 1319"/>
                <a:gd name="T33" fmla="*/ 1306 h 1335"/>
                <a:gd name="T34" fmla="*/ 320 w 1319"/>
                <a:gd name="T35" fmla="*/ 1320 h 1335"/>
                <a:gd name="T36" fmla="*/ 365 w 1319"/>
                <a:gd name="T37" fmla="*/ 1320 h 1335"/>
                <a:gd name="T38" fmla="*/ 365 w 1319"/>
                <a:gd name="T39" fmla="*/ 1328 h 1335"/>
                <a:gd name="T40" fmla="*/ 401 w 1319"/>
                <a:gd name="T41" fmla="*/ 1328 h 1335"/>
                <a:gd name="T42" fmla="*/ 401 w 1319"/>
                <a:gd name="T43" fmla="*/ 1335 h 1335"/>
                <a:gd name="T44" fmla="*/ 1319 w 1319"/>
                <a:gd name="T45" fmla="*/ 1335 h 1335"/>
                <a:gd name="T46" fmla="*/ 1319 w 1319"/>
                <a:gd name="T47" fmla="*/ 79 h 1335"/>
                <a:gd name="T48" fmla="*/ 1295 w 1319"/>
                <a:gd name="T49" fmla="*/ 79 h 1335"/>
                <a:gd name="T50" fmla="*/ 1295 w 1319"/>
                <a:gd name="T51" fmla="*/ 73 h 1335"/>
                <a:gd name="T52" fmla="*/ 1260 w 1319"/>
                <a:gd name="T53" fmla="*/ 73 h 1335"/>
                <a:gd name="T54" fmla="*/ 1260 w 1319"/>
                <a:gd name="T55" fmla="*/ 65 h 1335"/>
                <a:gd name="T56" fmla="*/ 1217 w 1319"/>
                <a:gd name="T57" fmla="*/ 65 h 1335"/>
                <a:gd name="T58" fmla="*/ 1217 w 1319"/>
                <a:gd name="T59" fmla="*/ 59 h 1335"/>
                <a:gd name="T60" fmla="*/ 1180 w 1319"/>
                <a:gd name="T61" fmla="*/ 59 h 1335"/>
                <a:gd name="T62" fmla="*/ 1180 w 1319"/>
                <a:gd name="T63" fmla="*/ 51 h 1335"/>
                <a:gd name="T64" fmla="*/ 1136 w 1319"/>
                <a:gd name="T65" fmla="*/ 51 h 1335"/>
                <a:gd name="T66" fmla="*/ 1136 w 1319"/>
                <a:gd name="T67" fmla="*/ 37 h 1335"/>
                <a:gd name="T68" fmla="*/ 1099 w 1319"/>
                <a:gd name="T69" fmla="*/ 37 h 1335"/>
                <a:gd name="T70" fmla="*/ 1099 w 1319"/>
                <a:gd name="T71" fmla="*/ 28 h 1335"/>
                <a:gd name="T72" fmla="*/ 1055 w 1319"/>
                <a:gd name="T73" fmla="*/ 28 h 1335"/>
                <a:gd name="T74" fmla="*/ 1055 w 1319"/>
                <a:gd name="T75" fmla="*/ 13 h 1335"/>
                <a:gd name="T76" fmla="*/ 977 w 1319"/>
                <a:gd name="T77" fmla="*/ 13 h 1335"/>
                <a:gd name="T78" fmla="*/ 977 w 1319"/>
                <a:gd name="T79" fmla="*/ 0 h 1335"/>
                <a:gd name="T80" fmla="*/ 0 w 1319"/>
                <a:gd name="T81" fmla="*/ 0 h 13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19"/>
                <a:gd name="T124" fmla="*/ 0 h 1335"/>
                <a:gd name="T125" fmla="*/ 1319 w 1319"/>
                <a:gd name="T126" fmla="*/ 1335 h 13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19" h="1335">
                  <a:moveTo>
                    <a:pt x="0" y="0"/>
                  </a:moveTo>
                  <a:lnTo>
                    <a:pt x="0" y="1240"/>
                  </a:lnTo>
                  <a:lnTo>
                    <a:pt x="20" y="1240"/>
                  </a:lnTo>
                  <a:lnTo>
                    <a:pt x="20" y="1246"/>
                  </a:lnTo>
                  <a:lnTo>
                    <a:pt x="57" y="1246"/>
                  </a:lnTo>
                  <a:lnTo>
                    <a:pt x="57" y="1254"/>
                  </a:lnTo>
                  <a:lnTo>
                    <a:pt x="93" y="1254"/>
                  </a:lnTo>
                  <a:lnTo>
                    <a:pt x="93" y="1260"/>
                  </a:lnTo>
                  <a:lnTo>
                    <a:pt x="124" y="1260"/>
                  </a:lnTo>
                  <a:lnTo>
                    <a:pt x="124" y="1277"/>
                  </a:lnTo>
                  <a:lnTo>
                    <a:pt x="203" y="1277"/>
                  </a:lnTo>
                  <a:lnTo>
                    <a:pt x="203" y="1291"/>
                  </a:lnTo>
                  <a:lnTo>
                    <a:pt x="239" y="1291"/>
                  </a:lnTo>
                  <a:lnTo>
                    <a:pt x="239" y="1297"/>
                  </a:lnTo>
                  <a:lnTo>
                    <a:pt x="276" y="1297"/>
                  </a:lnTo>
                  <a:lnTo>
                    <a:pt x="276" y="1306"/>
                  </a:lnTo>
                  <a:lnTo>
                    <a:pt x="320" y="1306"/>
                  </a:lnTo>
                  <a:lnTo>
                    <a:pt x="320" y="1320"/>
                  </a:lnTo>
                  <a:lnTo>
                    <a:pt x="365" y="1320"/>
                  </a:lnTo>
                  <a:lnTo>
                    <a:pt x="365" y="1328"/>
                  </a:lnTo>
                  <a:lnTo>
                    <a:pt x="401" y="1328"/>
                  </a:lnTo>
                  <a:lnTo>
                    <a:pt x="401" y="1335"/>
                  </a:lnTo>
                  <a:lnTo>
                    <a:pt x="1319" y="1335"/>
                  </a:lnTo>
                  <a:lnTo>
                    <a:pt x="1319" y="79"/>
                  </a:lnTo>
                  <a:lnTo>
                    <a:pt x="1295" y="79"/>
                  </a:lnTo>
                  <a:lnTo>
                    <a:pt x="1295" y="73"/>
                  </a:lnTo>
                  <a:lnTo>
                    <a:pt x="1260" y="73"/>
                  </a:lnTo>
                  <a:lnTo>
                    <a:pt x="1260" y="65"/>
                  </a:lnTo>
                  <a:lnTo>
                    <a:pt x="1217" y="65"/>
                  </a:lnTo>
                  <a:lnTo>
                    <a:pt x="1217" y="59"/>
                  </a:lnTo>
                  <a:lnTo>
                    <a:pt x="1180" y="59"/>
                  </a:lnTo>
                  <a:lnTo>
                    <a:pt x="1180" y="51"/>
                  </a:lnTo>
                  <a:lnTo>
                    <a:pt x="1136" y="51"/>
                  </a:lnTo>
                  <a:lnTo>
                    <a:pt x="1136" y="37"/>
                  </a:lnTo>
                  <a:lnTo>
                    <a:pt x="1099" y="37"/>
                  </a:lnTo>
                  <a:lnTo>
                    <a:pt x="1099" y="28"/>
                  </a:lnTo>
                  <a:lnTo>
                    <a:pt x="1055" y="28"/>
                  </a:lnTo>
                  <a:lnTo>
                    <a:pt x="1055" y="13"/>
                  </a:lnTo>
                  <a:lnTo>
                    <a:pt x="977" y="13"/>
                  </a:lnTo>
                  <a:lnTo>
                    <a:pt x="97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6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6" name="Freeform 227"/>
            <p:cNvSpPr>
              <a:spLocks/>
            </p:cNvSpPr>
            <p:nvPr/>
          </p:nvSpPr>
          <p:spPr bwMode="auto">
            <a:xfrm>
              <a:off x="4872" y="1885"/>
              <a:ext cx="118" cy="92"/>
            </a:xfrm>
            <a:custGeom>
              <a:avLst/>
              <a:gdLst>
                <a:gd name="T0" fmla="*/ 0 w 1181"/>
                <a:gd name="T1" fmla="*/ 0 h 1204"/>
                <a:gd name="T2" fmla="*/ 0 w 1181"/>
                <a:gd name="T3" fmla="*/ 1181 h 1204"/>
                <a:gd name="T4" fmla="*/ 14 w 1181"/>
                <a:gd name="T5" fmla="*/ 1181 h 1204"/>
                <a:gd name="T6" fmla="*/ 14 w 1181"/>
                <a:gd name="T7" fmla="*/ 1187 h 1204"/>
                <a:gd name="T8" fmla="*/ 45 w 1181"/>
                <a:gd name="T9" fmla="*/ 1187 h 1204"/>
                <a:gd name="T10" fmla="*/ 45 w 1181"/>
                <a:gd name="T11" fmla="*/ 1204 h 1204"/>
                <a:gd name="T12" fmla="*/ 1181 w 1181"/>
                <a:gd name="T13" fmla="*/ 1204 h 1204"/>
                <a:gd name="T14" fmla="*/ 1181 w 1181"/>
                <a:gd name="T15" fmla="*/ 0 h 1204"/>
                <a:gd name="T16" fmla="*/ 0 w 1181"/>
                <a:gd name="T17" fmla="*/ 0 h 12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81"/>
                <a:gd name="T28" fmla="*/ 0 h 1204"/>
                <a:gd name="T29" fmla="*/ 1181 w 1181"/>
                <a:gd name="T30" fmla="*/ 1204 h 120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81" h="1204">
                  <a:moveTo>
                    <a:pt x="0" y="0"/>
                  </a:moveTo>
                  <a:lnTo>
                    <a:pt x="0" y="1181"/>
                  </a:lnTo>
                  <a:lnTo>
                    <a:pt x="14" y="1181"/>
                  </a:lnTo>
                  <a:lnTo>
                    <a:pt x="14" y="1187"/>
                  </a:lnTo>
                  <a:lnTo>
                    <a:pt x="45" y="1187"/>
                  </a:lnTo>
                  <a:lnTo>
                    <a:pt x="45" y="1204"/>
                  </a:lnTo>
                  <a:lnTo>
                    <a:pt x="1181" y="1204"/>
                  </a:lnTo>
                  <a:lnTo>
                    <a:pt x="118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6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7" name="Rectangle 228"/>
            <p:cNvSpPr>
              <a:spLocks noChangeArrowheads="1"/>
            </p:cNvSpPr>
            <p:nvPr/>
          </p:nvSpPr>
          <p:spPr bwMode="auto">
            <a:xfrm>
              <a:off x="4877" y="1889"/>
              <a:ext cx="104" cy="81"/>
            </a:xfrm>
            <a:prstGeom prst="rect">
              <a:avLst/>
            </a:prstGeom>
            <a:solidFill>
              <a:srgbClr val="0202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8" name="Rectangle 229"/>
            <p:cNvSpPr>
              <a:spLocks noChangeArrowheads="1"/>
            </p:cNvSpPr>
            <p:nvPr/>
          </p:nvSpPr>
          <p:spPr bwMode="auto">
            <a:xfrm>
              <a:off x="4884" y="1895"/>
              <a:ext cx="90" cy="70"/>
            </a:xfrm>
            <a:prstGeom prst="rect">
              <a:avLst/>
            </a:prstGeom>
            <a:solidFill>
              <a:srgbClr val="02024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79" name="Rectangle 230"/>
            <p:cNvSpPr>
              <a:spLocks noChangeArrowheads="1"/>
            </p:cNvSpPr>
            <p:nvPr/>
          </p:nvSpPr>
          <p:spPr bwMode="auto">
            <a:xfrm>
              <a:off x="4891" y="1900"/>
              <a:ext cx="77" cy="60"/>
            </a:xfrm>
            <a:prstGeom prst="rect">
              <a:avLst/>
            </a:prstGeom>
            <a:solidFill>
              <a:srgbClr val="02023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0" name="Rectangle 231"/>
            <p:cNvSpPr>
              <a:spLocks noChangeArrowheads="1"/>
            </p:cNvSpPr>
            <p:nvPr/>
          </p:nvSpPr>
          <p:spPr bwMode="auto">
            <a:xfrm>
              <a:off x="4898" y="1906"/>
              <a:ext cx="63" cy="48"/>
            </a:xfrm>
            <a:prstGeom prst="rect">
              <a:avLst/>
            </a:prstGeom>
            <a:solidFill>
              <a:srgbClr val="0202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1" name="Rectangle 232"/>
            <p:cNvSpPr>
              <a:spLocks noChangeArrowheads="1"/>
            </p:cNvSpPr>
            <p:nvPr/>
          </p:nvSpPr>
          <p:spPr bwMode="auto">
            <a:xfrm>
              <a:off x="4904" y="1911"/>
              <a:ext cx="50" cy="38"/>
            </a:xfrm>
            <a:prstGeom prst="rect">
              <a:avLst/>
            </a:prstGeom>
            <a:solidFill>
              <a:srgbClr val="02021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2" name="Rectangle 233"/>
            <p:cNvSpPr>
              <a:spLocks noChangeArrowheads="1"/>
            </p:cNvSpPr>
            <p:nvPr/>
          </p:nvSpPr>
          <p:spPr bwMode="auto">
            <a:xfrm>
              <a:off x="4911" y="1916"/>
              <a:ext cx="37" cy="28"/>
            </a:xfrm>
            <a:prstGeom prst="rect">
              <a:avLst/>
            </a:prstGeom>
            <a:solidFill>
              <a:srgbClr val="0202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3" name="Rectangle 234"/>
            <p:cNvSpPr>
              <a:spLocks noChangeArrowheads="1"/>
            </p:cNvSpPr>
            <p:nvPr/>
          </p:nvSpPr>
          <p:spPr bwMode="auto">
            <a:xfrm>
              <a:off x="4918" y="1921"/>
              <a:ext cx="22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4" name="Freeform 235"/>
            <p:cNvSpPr>
              <a:spLocks/>
            </p:cNvSpPr>
            <p:nvPr/>
          </p:nvSpPr>
          <p:spPr bwMode="auto">
            <a:xfrm>
              <a:off x="4797" y="1859"/>
              <a:ext cx="265" cy="142"/>
            </a:xfrm>
            <a:custGeom>
              <a:avLst/>
              <a:gdLst>
                <a:gd name="T0" fmla="*/ 474 w 2644"/>
                <a:gd name="T1" fmla="*/ 0 h 1845"/>
                <a:gd name="T2" fmla="*/ 0 w 2644"/>
                <a:gd name="T3" fmla="*/ 1328 h 1845"/>
                <a:gd name="T4" fmla="*/ 2157 w 2644"/>
                <a:gd name="T5" fmla="*/ 1845 h 1845"/>
                <a:gd name="T6" fmla="*/ 2172 w 2644"/>
                <a:gd name="T7" fmla="*/ 1823 h 1845"/>
                <a:gd name="T8" fmla="*/ 2172 w 2644"/>
                <a:gd name="T9" fmla="*/ 1814 h 1845"/>
                <a:gd name="T10" fmla="*/ 2179 w 2644"/>
                <a:gd name="T11" fmla="*/ 1786 h 1845"/>
                <a:gd name="T12" fmla="*/ 2187 w 2644"/>
                <a:gd name="T13" fmla="*/ 1757 h 1845"/>
                <a:gd name="T14" fmla="*/ 2209 w 2644"/>
                <a:gd name="T15" fmla="*/ 1720 h 1845"/>
                <a:gd name="T16" fmla="*/ 2209 w 2644"/>
                <a:gd name="T17" fmla="*/ 1684 h 1845"/>
                <a:gd name="T18" fmla="*/ 2229 w 2644"/>
                <a:gd name="T19" fmla="*/ 1647 h 1845"/>
                <a:gd name="T20" fmla="*/ 2246 w 2644"/>
                <a:gd name="T21" fmla="*/ 1594 h 1845"/>
                <a:gd name="T22" fmla="*/ 2266 w 2644"/>
                <a:gd name="T23" fmla="*/ 1550 h 1845"/>
                <a:gd name="T24" fmla="*/ 2288 w 2644"/>
                <a:gd name="T25" fmla="*/ 1499 h 1845"/>
                <a:gd name="T26" fmla="*/ 2302 w 2644"/>
                <a:gd name="T27" fmla="*/ 1440 h 1845"/>
                <a:gd name="T28" fmla="*/ 2324 w 2644"/>
                <a:gd name="T29" fmla="*/ 1388 h 1845"/>
                <a:gd name="T30" fmla="*/ 2347 w 2644"/>
                <a:gd name="T31" fmla="*/ 1328 h 1845"/>
                <a:gd name="T32" fmla="*/ 2369 w 2644"/>
                <a:gd name="T33" fmla="*/ 1269 h 1845"/>
                <a:gd name="T34" fmla="*/ 2390 w 2644"/>
                <a:gd name="T35" fmla="*/ 1204 h 1845"/>
                <a:gd name="T36" fmla="*/ 2412 w 2644"/>
                <a:gd name="T37" fmla="*/ 1150 h 1845"/>
                <a:gd name="T38" fmla="*/ 2434 w 2644"/>
                <a:gd name="T39" fmla="*/ 1085 h 1845"/>
                <a:gd name="T40" fmla="*/ 2448 w 2644"/>
                <a:gd name="T41" fmla="*/ 1025 h 1845"/>
                <a:gd name="T42" fmla="*/ 2484 w 2644"/>
                <a:gd name="T43" fmla="*/ 965 h 1845"/>
                <a:gd name="T44" fmla="*/ 2499 w 2644"/>
                <a:gd name="T45" fmla="*/ 908 h 1845"/>
                <a:gd name="T46" fmla="*/ 2521 w 2644"/>
                <a:gd name="T47" fmla="*/ 849 h 1845"/>
                <a:gd name="T48" fmla="*/ 2535 w 2644"/>
                <a:gd name="T49" fmla="*/ 789 h 1845"/>
                <a:gd name="T50" fmla="*/ 2551 w 2644"/>
                <a:gd name="T51" fmla="*/ 753 h 1845"/>
                <a:gd name="T52" fmla="*/ 2571 w 2644"/>
                <a:gd name="T53" fmla="*/ 693 h 1845"/>
                <a:gd name="T54" fmla="*/ 2588 w 2644"/>
                <a:gd name="T55" fmla="*/ 657 h 1845"/>
                <a:gd name="T56" fmla="*/ 2601 w 2644"/>
                <a:gd name="T57" fmla="*/ 613 h 1845"/>
                <a:gd name="T58" fmla="*/ 2616 w 2644"/>
                <a:gd name="T59" fmla="*/ 576 h 1845"/>
                <a:gd name="T60" fmla="*/ 2624 w 2644"/>
                <a:gd name="T61" fmla="*/ 545 h 1845"/>
                <a:gd name="T62" fmla="*/ 2638 w 2644"/>
                <a:gd name="T63" fmla="*/ 523 h 1845"/>
                <a:gd name="T64" fmla="*/ 2644 w 2644"/>
                <a:gd name="T65" fmla="*/ 509 h 1845"/>
                <a:gd name="T66" fmla="*/ 2644 w 2644"/>
                <a:gd name="T67" fmla="*/ 486 h 1845"/>
                <a:gd name="T68" fmla="*/ 474 w 2644"/>
                <a:gd name="T69" fmla="*/ 0 h 184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644"/>
                <a:gd name="T106" fmla="*/ 0 h 1845"/>
                <a:gd name="T107" fmla="*/ 2644 w 2644"/>
                <a:gd name="T108" fmla="*/ 1845 h 184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644" h="1845">
                  <a:moveTo>
                    <a:pt x="474" y="0"/>
                  </a:moveTo>
                  <a:lnTo>
                    <a:pt x="0" y="1328"/>
                  </a:lnTo>
                  <a:lnTo>
                    <a:pt x="2157" y="1845"/>
                  </a:lnTo>
                  <a:lnTo>
                    <a:pt x="2172" y="1823"/>
                  </a:lnTo>
                  <a:lnTo>
                    <a:pt x="2172" y="1814"/>
                  </a:lnTo>
                  <a:lnTo>
                    <a:pt x="2179" y="1786"/>
                  </a:lnTo>
                  <a:lnTo>
                    <a:pt x="2187" y="1757"/>
                  </a:lnTo>
                  <a:lnTo>
                    <a:pt x="2209" y="1720"/>
                  </a:lnTo>
                  <a:lnTo>
                    <a:pt x="2209" y="1684"/>
                  </a:lnTo>
                  <a:lnTo>
                    <a:pt x="2229" y="1647"/>
                  </a:lnTo>
                  <a:lnTo>
                    <a:pt x="2246" y="1594"/>
                  </a:lnTo>
                  <a:lnTo>
                    <a:pt x="2266" y="1550"/>
                  </a:lnTo>
                  <a:lnTo>
                    <a:pt x="2288" y="1499"/>
                  </a:lnTo>
                  <a:lnTo>
                    <a:pt x="2302" y="1440"/>
                  </a:lnTo>
                  <a:lnTo>
                    <a:pt x="2324" y="1388"/>
                  </a:lnTo>
                  <a:lnTo>
                    <a:pt x="2347" y="1328"/>
                  </a:lnTo>
                  <a:lnTo>
                    <a:pt x="2369" y="1269"/>
                  </a:lnTo>
                  <a:lnTo>
                    <a:pt x="2390" y="1204"/>
                  </a:lnTo>
                  <a:lnTo>
                    <a:pt x="2412" y="1150"/>
                  </a:lnTo>
                  <a:lnTo>
                    <a:pt x="2434" y="1085"/>
                  </a:lnTo>
                  <a:lnTo>
                    <a:pt x="2448" y="1025"/>
                  </a:lnTo>
                  <a:lnTo>
                    <a:pt x="2484" y="965"/>
                  </a:lnTo>
                  <a:lnTo>
                    <a:pt x="2499" y="908"/>
                  </a:lnTo>
                  <a:lnTo>
                    <a:pt x="2521" y="849"/>
                  </a:lnTo>
                  <a:lnTo>
                    <a:pt x="2535" y="789"/>
                  </a:lnTo>
                  <a:lnTo>
                    <a:pt x="2551" y="753"/>
                  </a:lnTo>
                  <a:lnTo>
                    <a:pt x="2571" y="693"/>
                  </a:lnTo>
                  <a:lnTo>
                    <a:pt x="2588" y="657"/>
                  </a:lnTo>
                  <a:lnTo>
                    <a:pt x="2601" y="613"/>
                  </a:lnTo>
                  <a:lnTo>
                    <a:pt x="2616" y="576"/>
                  </a:lnTo>
                  <a:lnTo>
                    <a:pt x="2624" y="545"/>
                  </a:lnTo>
                  <a:lnTo>
                    <a:pt x="2638" y="523"/>
                  </a:lnTo>
                  <a:lnTo>
                    <a:pt x="2644" y="509"/>
                  </a:lnTo>
                  <a:lnTo>
                    <a:pt x="2644" y="486"/>
                  </a:lnTo>
                  <a:lnTo>
                    <a:pt x="47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5" name="Freeform 236"/>
            <p:cNvSpPr>
              <a:spLocks/>
            </p:cNvSpPr>
            <p:nvPr/>
          </p:nvSpPr>
          <p:spPr bwMode="auto">
            <a:xfrm>
              <a:off x="5043" y="1952"/>
              <a:ext cx="44" cy="59"/>
            </a:xfrm>
            <a:custGeom>
              <a:avLst/>
              <a:gdLst>
                <a:gd name="T0" fmla="*/ 241 w 437"/>
                <a:gd name="T1" fmla="*/ 0 h 761"/>
                <a:gd name="T2" fmla="*/ 0 w 437"/>
                <a:gd name="T3" fmla="*/ 702 h 761"/>
                <a:gd name="T4" fmla="*/ 182 w 437"/>
                <a:gd name="T5" fmla="*/ 761 h 761"/>
                <a:gd name="T6" fmla="*/ 437 w 437"/>
                <a:gd name="T7" fmla="*/ 52 h 761"/>
                <a:gd name="T8" fmla="*/ 241 w 437"/>
                <a:gd name="T9" fmla="*/ 0 h 7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7"/>
                <a:gd name="T16" fmla="*/ 0 h 761"/>
                <a:gd name="T17" fmla="*/ 437 w 437"/>
                <a:gd name="T18" fmla="*/ 761 h 7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7" h="761">
                  <a:moveTo>
                    <a:pt x="241" y="0"/>
                  </a:moveTo>
                  <a:lnTo>
                    <a:pt x="0" y="702"/>
                  </a:lnTo>
                  <a:lnTo>
                    <a:pt x="182" y="761"/>
                  </a:lnTo>
                  <a:lnTo>
                    <a:pt x="437" y="52"/>
                  </a:lnTo>
                  <a:lnTo>
                    <a:pt x="241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6" name="Freeform 237"/>
            <p:cNvSpPr>
              <a:spLocks/>
            </p:cNvSpPr>
            <p:nvPr/>
          </p:nvSpPr>
          <p:spPr bwMode="auto">
            <a:xfrm>
              <a:off x="5043" y="1952"/>
              <a:ext cx="44" cy="59"/>
            </a:xfrm>
            <a:custGeom>
              <a:avLst/>
              <a:gdLst>
                <a:gd name="T0" fmla="*/ 241 w 437"/>
                <a:gd name="T1" fmla="*/ 0 h 761"/>
                <a:gd name="T2" fmla="*/ 0 w 437"/>
                <a:gd name="T3" fmla="*/ 702 h 761"/>
                <a:gd name="T4" fmla="*/ 182 w 437"/>
                <a:gd name="T5" fmla="*/ 761 h 761"/>
                <a:gd name="T6" fmla="*/ 437 w 437"/>
                <a:gd name="T7" fmla="*/ 52 h 761"/>
                <a:gd name="T8" fmla="*/ 241 w 437"/>
                <a:gd name="T9" fmla="*/ 0 h 7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7"/>
                <a:gd name="T16" fmla="*/ 0 h 761"/>
                <a:gd name="T17" fmla="*/ 437 w 437"/>
                <a:gd name="T18" fmla="*/ 761 h 7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7" h="761">
                  <a:moveTo>
                    <a:pt x="241" y="0"/>
                  </a:moveTo>
                  <a:lnTo>
                    <a:pt x="0" y="702"/>
                  </a:lnTo>
                  <a:lnTo>
                    <a:pt x="182" y="761"/>
                  </a:lnTo>
                  <a:lnTo>
                    <a:pt x="437" y="52"/>
                  </a:lnTo>
                  <a:lnTo>
                    <a:pt x="24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7" name="Freeform 238"/>
            <p:cNvSpPr>
              <a:spLocks/>
            </p:cNvSpPr>
            <p:nvPr/>
          </p:nvSpPr>
          <p:spPr bwMode="auto">
            <a:xfrm>
              <a:off x="5070" y="1963"/>
              <a:ext cx="13" cy="14"/>
            </a:xfrm>
            <a:custGeom>
              <a:avLst/>
              <a:gdLst>
                <a:gd name="T0" fmla="*/ 0 w 132"/>
                <a:gd name="T1" fmla="*/ 83 h 179"/>
                <a:gd name="T2" fmla="*/ 0 w 132"/>
                <a:gd name="T3" fmla="*/ 120 h 179"/>
                <a:gd name="T4" fmla="*/ 9 w 132"/>
                <a:gd name="T5" fmla="*/ 125 h 179"/>
                <a:gd name="T6" fmla="*/ 9 w 132"/>
                <a:gd name="T7" fmla="*/ 148 h 179"/>
                <a:gd name="T8" fmla="*/ 28 w 132"/>
                <a:gd name="T9" fmla="*/ 162 h 179"/>
                <a:gd name="T10" fmla="*/ 28 w 132"/>
                <a:gd name="T11" fmla="*/ 179 h 179"/>
                <a:gd name="T12" fmla="*/ 65 w 132"/>
                <a:gd name="T13" fmla="*/ 179 h 179"/>
                <a:gd name="T14" fmla="*/ 81 w 132"/>
                <a:gd name="T15" fmla="*/ 162 h 179"/>
                <a:gd name="T16" fmla="*/ 81 w 132"/>
                <a:gd name="T17" fmla="*/ 148 h 179"/>
                <a:gd name="T18" fmla="*/ 87 w 132"/>
                <a:gd name="T19" fmla="*/ 142 h 179"/>
                <a:gd name="T20" fmla="*/ 87 w 132"/>
                <a:gd name="T21" fmla="*/ 111 h 179"/>
                <a:gd name="T22" fmla="*/ 96 w 132"/>
                <a:gd name="T23" fmla="*/ 105 h 179"/>
                <a:gd name="T24" fmla="*/ 96 w 132"/>
                <a:gd name="T25" fmla="*/ 89 h 179"/>
                <a:gd name="T26" fmla="*/ 109 w 132"/>
                <a:gd name="T27" fmla="*/ 83 h 179"/>
                <a:gd name="T28" fmla="*/ 109 w 132"/>
                <a:gd name="T29" fmla="*/ 74 h 179"/>
                <a:gd name="T30" fmla="*/ 118 w 132"/>
                <a:gd name="T31" fmla="*/ 68 h 179"/>
                <a:gd name="T32" fmla="*/ 118 w 132"/>
                <a:gd name="T33" fmla="*/ 60 h 179"/>
                <a:gd name="T34" fmla="*/ 124 w 132"/>
                <a:gd name="T35" fmla="*/ 46 h 179"/>
                <a:gd name="T36" fmla="*/ 124 w 132"/>
                <a:gd name="T37" fmla="*/ 31 h 179"/>
                <a:gd name="T38" fmla="*/ 132 w 132"/>
                <a:gd name="T39" fmla="*/ 31 h 179"/>
                <a:gd name="T40" fmla="*/ 132 w 132"/>
                <a:gd name="T41" fmla="*/ 0 h 179"/>
                <a:gd name="T42" fmla="*/ 87 w 132"/>
                <a:gd name="T43" fmla="*/ 0 h 179"/>
                <a:gd name="T44" fmla="*/ 81 w 132"/>
                <a:gd name="T45" fmla="*/ 8 h 179"/>
                <a:gd name="T46" fmla="*/ 59 w 132"/>
                <a:gd name="T47" fmla="*/ 8 h 179"/>
                <a:gd name="T48" fmla="*/ 51 w 132"/>
                <a:gd name="T49" fmla="*/ 23 h 179"/>
                <a:gd name="T50" fmla="*/ 45 w 132"/>
                <a:gd name="T51" fmla="*/ 23 h 179"/>
                <a:gd name="T52" fmla="*/ 28 w 132"/>
                <a:gd name="T53" fmla="*/ 46 h 179"/>
                <a:gd name="T54" fmla="*/ 9 w 132"/>
                <a:gd name="T55" fmla="*/ 46 h 179"/>
                <a:gd name="T56" fmla="*/ 9 w 132"/>
                <a:gd name="T57" fmla="*/ 60 h 179"/>
                <a:gd name="T58" fmla="*/ 0 w 132"/>
                <a:gd name="T59" fmla="*/ 68 h 179"/>
                <a:gd name="T60" fmla="*/ 0 w 132"/>
                <a:gd name="T61" fmla="*/ 83 h 1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2"/>
                <a:gd name="T94" fmla="*/ 0 h 179"/>
                <a:gd name="T95" fmla="*/ 132 w 132"/>
                <a:gd name="T96" fmla="*/ 179 h 17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2" h="179">
                  <a:moveTo>
                    <a:pt x="0" y="83"/>
                  </a:moveTo>
                  <a:lnTo>
                    <a:pt x="0" y="120"/>
                  </a:lnTo>
                  <a:lnTo>
                    <a:pt x="9" y="125"/>
                  </a:lnTo>
                  <a:lnTo>
                    <a:pt x="9" y="148"/>
                  </a:lnTo>
                  <a:lnTo>
                    <a:pt x="28" y="162"/>
                  </a:lnTo>
                  <a:lnTo>
                    <a:pt x="28" y="179"/>
                  </a:lnTo>
                  <a:lnTo>
                    <a:pt x="65" y="179"/>
                  </a:lnTo>
                  <a:lnTo>
                    <a:pt x="81" y="162"/>
                  </a:lnTo>
                  <a:lnTo>
                    <a:pt x="81" y="148"/>
                  </a:lnTo>
                  <a:lnTo>
                    <a:pt x="87" y="142"/>
                  </a:lnTo>
                  <a:lnTo>
                    <a:pt x="87" y="111"/>
                  </a:lnTo>
                  <a:lnTo>
                    <a:pt x="96" y="105"/>
                  </a:lnTo>
                  <a:lnTo>
                    <a:pt x="96" y="89"/>
                  </a:lnTo>
                  <a:lnTo>
                    <a:pt x="109" y="83"/>
                  </a:lnTo>
                  <a:lnTo>
                    <a:pt x="109" y="74"/>
                  </a:lnTo>
                  <a:lnTo>
                    <a:pt x="118" y="68"/>
                  </a:lnTo>
                  <a:lnTo>
                    <a:pt x="118" y="60"/>
                  </a:lnTo>
                  <a:lnTo>
                    <a:pt x="124" y="46"/>
                  </a:lnTo>
                  <a:lnTo>
                    <a:pt x="124" y="31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87" y="0"/>
                  </a:lnTo>
                  <a:lnTo>
                    <a:pt x="81" y="8"/>
                  </a:lnTo>
                  <a:lnTo>
                    <a:pt x="59" y="8"/>
                  </a:lnTo>
                  <a:lnTo>
                    <a:pt x="51" y="23"/>
                  </a:lnTo>
                  <a:lnTo>
                    <a:pt x="45" y="23"/>
                  </a:lnTo>
                  <a:lnTo>
                    <a:pt x="28" y="46"/>
                  </a:lnTo>
                  <a:lnTo>
                    <a:pt x="9" y="46"/>
                  </a:lnTo>
                  <a:lnTo>
                    <a:pt x="9" y="60"/>
                  </a:lnTo>
                  <a:lnTo>
                    <a:pt x="0" y="68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8" name="Freeform 239"/>
            <p:cNvSpPr>
              <a:spLocks/>
            </p:cNvSpPr>
            <p:nvPr/>
          </p:nvSpPr>
          <p:spPr bwMode="auto">
            <a:xfrm>
              <a:off x="5070" y="1963"/>
              <a:ext cx="13" cy="14"/>
            </a:xfrm>
            <a:custGeom>
              <a:avLst/>
              <a:gdLst>
                <a:gd name="T0" fmla="*/ 0 w 132"/>
                <a:gd name="T1" fmla="*/ 83 h 179"/>
                <a:gd name="T2" fmla="*/ 0 w 132"/>
                <a:gd name="T3" fmla="*/ 120 h 179"/>
                <a:gd name="T4" fmla="*/ 9 w 132"/>
                <a:gd name="T5" fmla="*/ 125 h 179"/>
                <a:gd name="T6" fmla="*/ 9 w 132"/>
                <a:gd name="T7" fmla="*/ 148 h 179"/>
                <a:gd name="T8" fmla="*/ 28 w 132"/>
                <a:gd name="T9" fmla="*/ 162 h 179"/>
                <a:gd name="T10" fmla="*/ 28 w 132"/>
                <a:gd name="T11" fmla="*/ 179 h 179"/>
                <a:gd name="T12" fmla="*/ 65 w 132"/>
                <a:gd name="T13" fmla="*/ 179 h 179"/>
                <a:gd name="T14" fmla="*/ 81 w 132"/>
                <a:gd name="T15" fmla="*/ 162 h 179"/>
                <a:gd name="T16" fmla="*/ 81 w 132"/>
                <a:gd name="T17" fmla="*/ 148 h 179"/>
                <a:gd name="T18" fmla="*/ 87 w 132"/>
                <a:gd name="T19" fmla="*/ 142 h 179"/>
                <a:gd name="T20" fmla="*/ 87 w 132"/>
                <a:gd name="T21" fmla="*/ 111 h 179"/>
                <a:gd name="T22" fmla="*/ 96 w 132"/>
                <a:gd name="T23" fmla="*/ 105 h 179"/>
                <a:gd name="T24" fmla="*/ 96 w 132"/>
                <a:gd name="T25" fmla="*/ 89 h 179"/>
                <a:gd name="T26" fmla="*/ 109 w 132"/>
                <a:gd name="T27" fmla="*/ 83 h 179"/>
                <a:gd name="T28" fmla="*/ 109 w 132"/>
                <a:gd name="T29" fmla="*/ 74 h 179"/>
                <a:gd name="T30" fmla="*/ 118 w 132"/>
                <a:gd name="T31" fmla="*/ 68 h 179"/>
                <a:gd name="T32" fmla="*/ 118 w 132"/>
                <a:gd name="T33" fmla="*/ 60 h 179"/>
                <a:gd name="T34" fmla="*/ 124 w 132"/>
                <a:gd name="T35" fmla="*/ 46 h 179"/>
                <a:gd name="T36" fmla="*/ 124 w 132"/>
                <a:gd name="T37" fmla="*/ 31 h 179"/>
                <a:gd name="T38" fmla="*/ 132 w 132"/>
                <a:gd name="T39" fmla="*/ 31 h 179"/>
                <a:gd name="T40" fmla="*/ 132 w 132"/>
                <a:gd name="T41" fmla="*/ 0 h 179"/>
                <a:gd name="T42" fmla="*/ 87 w 132"/>
                <a:gd name="T43" fmla="*/ 0 h 179"/>
                <a:gd name="T44" fmla="*/ 81 w 132"/>
                <a:gd name="T45" fmla="*/ 8 h 179"/>
                <a:gd name="T46" fmla="*/ 59 w 132"/>
                <a:gd name="T47" fmla="*/ 8 h 179"/>
                <a:gd name="T48" fmla="*/ 51 w 132"/>
                <a:gd name="T49" fmla="*/ 23 h 179"/>
                <a:gd name="T50" fmla="*/ 45 w 132"/>
                <a:gd name="T51" fmla="*/ 23 h 179"/>
                <a:gd name="T52" fmla="*/ 28 w 132"/>
                <a:gd name="T53" fmla="*/ 46 h 179"/>
                <a:gd name="T54" fmla="*/ 9 w 132"/>
                <a:gd name="T55" fmla="*/ 46 h 179"/>
                <a:gd name="T56" fmla="*/ 9 w 132"/>
                <a:gd name="T57" fmla="*/ 60 h 179"/>
                <a:gd name="T58" fmla="*/ 0 w 132"/>
                <a:gd name="T59" fmla="*/ 68 h 179"/>
                <a:gd name="T60" fmla="*/ 0 w 132"/>
                <a:gd name="T61" fmla="*/ 83 h 1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2"/>
                <a:gd name="T94" fmla="*/ 0 h 179"/>
                <a:gd name="T95" fmla="*/ 132 w 132"/>
                <a:gd name="T96" fmla="*/ 179 h 17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2" h="179">
                  <a:moveTo>
                    <a:pt x="0" y="83"/>
                  </a:moveTo>
                  <a:lnTo>
                    <a:pt x="0" y="120"/>
                  </a:lnTo>
                  <a:lnTo>
                    <a:pt x="9" y="125"/>
                  </a:lnTo>
                  <a:lnTo>
                    <a:pt x="9" y="148"/>
                  </a:lnTo>
                  <a:lnTo>
                    <a:pt x="28" y="162"/>
                  </a:lnTo>
                  <a:lnTo>
                    <a:pt x="28" y="179"/>
                  </a:lnTo>
                  <a:lnTo>
                    <a:pt x="65" y="179"/>
                  </a:lnTo>
                  <a:lnTo>
                    <a:pt x="81" y="162"/>
                  </a:lnTo>
                  <a:lnTo>
                    <a:pt x="81" y="148"/>
                  </a:lnTo>
                  <a:lnTo>
                    <a:pt x="87" y="142"/>
                  </a:lnTo>
                  <a:lnTo>
                    <a:pt x="87" y="111"/>
                  </a:lnTo>
                  <a:lnTo>
                    <a:pt x="96" y="105"/>
                  </a:lnTo>
                  <a:lnTo>
                    <a:pt x="96" y="89"/>
                  </a:lnTo>
                  <a:lnTo>
                    <a:pt x="109" y="83"/>
                  </a:lnTo>
                  <a:lnTo>
                    <a:pt x="109" y="74"/>
                  </a:lnTo>
                  <a:lnTo>
                    <a:pt x="118" y="68"/>
                  </a:lnTo>
                  <a:lnTo>
                    <a:pt x="118" y="60"/>
                  </a:lnTo>
                  <a:lnTo>
                    <a:pt x="124" y="46"/>
                  </a:lnTo>
                  <a:lnTo>
                    <a:pt x="124" y="31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87" y="0"/>
                  </a:lnTo>
                  <a:lnTo>
                    <a:pt x="81" y="8"/>
                  </a:lnTo>
                  <a:lnTo>
                    <a:pt x="59" y="8"/>
                  </a:lnTo>
                  <a:lnTo>
                    <a:pt x="51" y="23"/>
                  </a:lnTo>
                  <a:lnTo>
                    <a:pt x="45" y="23"/>
                  </a:lnTo>
                  <a:lnTo>
                    <a:pt x="28" y="46"/>
                  </a:lnTo>
                  <a:lnTo>
                    <a:pt x="9" y="46"/>
                  </a:lnTo>
                  <a:lnTo>
                    <a:pt x="9" y="60"/>
                  </a:lnTo>
                  <a:lnTo>
                    <a:pt x="0" y="68"/>
                  </a:lnTo>
                  <a:lnTo>
                    <a:pt x="0" y="8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89" name="Freeform 240"/>
            <p:cNvSpPr>
              <a:spLocks/>
            </p:cNvSpPr>
            <p:nvPr/>
          </p:nvSpPr>
          <p:spPr bwMode="auto">
            <a:xfrm>
              <a:off x="5058" y="1987"/>
              <a:ext cx="13" cy="14"/>
            </a:xfrm>
            <a:custGeom>
              <a:avLst/>
              <a:gdLst>
                <a:gd name="T0" fmla="*/ 0 w 132"/>
                <a:gd name="T1" fmla="*/ 90 h 184"/>
                <a:gd name="T2" fmla="*/ 0 w 132"/>
                <a:gd name="T3" fmla="*/ 105 h 184"/>
                <a:gd name="T4" fmla="*/ 8 w 132"/>
                <a:gd name="T5" fmla="*/ 119 h 184"/>
                <a:gd name="T6" fmla="*/ 8 w 132"/>
                <a:gd name="T7" fmla="*/ 133 h 184"/>
                <a:gd name="T8" fmla="*/ 16 w 132"/>
                <a:gd name="T9" fmla="*/ 147 h 184"/>
                <a:gd name="T10" fmla="*/ 16 w 132"/>
                <a:gd name="T11" fmla="*/ 156 h 184"/>
                <a:gd name="T12" fmla="*/ 30 w 132"/>
                <a:gd name="T13" fmla="*/ 156 h 184"/>
                <a:gd name="T14" fmla="*/ 30 w 132"/>
                <a:gd name="T15" fmla="*/ 162 h 184"/>
                <a:gd name="T16" fmla="*/ 36 w 132"/>
                <a:gd name="T17" fmla="*/ 178 h 184"/>
                <a:gd name="T18" fmla="*/ 45 w 132"/>
                <a:gd name="T19" fmla="*/ 178 h 184"/>
                <a:gd name="T20" fmla="*/ 52 w 132"/>
                <a:gd name="T21" fmla="*/ 184 h 184"/>
                <a:gd name="T22" fmla="*/ 80 w 132"/>
                <a:gd name="T23" fmla="*/ 184 h 184"/>
                <a:gd name="T24" fmla="*/ 80 w 132"/>
                <a:gd name="T25" fmla="*/ 178 h 184"/>
                <a:gd name="T26" fmla="*/ 89 w 132"/>
                <a:gd name="T27" fmla="*/ 162 h 184"/>
                <a:gd name="T28" fmla="*/ 89 w 132"/>
                <a:gd name="T29" fmla="*/ 147 h 184"/>
                <a:gd name="T30" fmla="*/ 95 w 132"/>
                <a:gd name="T31" fmla="*/ 133 h 184"/>
                <a:gd name="T32" fmla="*/ 95 w 132"/>
                <a:gd name="T33" fmla="*/ 105 h 184"/>
                <a:gd name="T34" fmla="*/ 109 w 132"/>
                <a:gd name="T35" fmla="*/ 96 h 184"/>
                <a:gd name="T36" fmla="*/ 109 w 132"/>
                <a:gd name="T37" fmla="*/ 90 h 184"/>
                <a:gd name="T38" fmla="*/ 117 w 132"/>
                <a:gd name="T39" fmla="*/ 74 h 184"/>
                <a:gd name="T40" fmla="*/ 117 w 132"/>
                <a:gd name="T41" fmla="*/ 68 h 184"/>
                <a:gd name="T42" fmla="*/ 126 w 132"/>
                <a:gd name="T43" fmla="*/ 53 h 184"/>
                <a:gd name="T44" fmla="*/ 126 w 132"/>
                <a:gd name="T45" fmla="*/ 37 h 184"/>
                <a:gd name="T46" fmla="*/ 132 w 132"/>
                <a:gd name="T47" fmla="*/ 31 h 184"/>
                <a:gd name="T48" fmla="*/ 132 w 132"/>
                <a:gd name="T49" fmla="*/ 0 h 184"/>
                <a:gd name="T50" fmla="*/ 95 w 132"/>
                <a:gd name="T51" fmla="*/ 0 h 184"/>
                <a:gd name="T52" fmla="*/ 89 w 132"/>
                <a:gd name="T53" fmla="*/ 8 h 184"/>
                <a:gd name="T54" fmla="*/ 80 w 132"/>
                <a:gd name="T55" fmla="*/ 8 h 184"/>
                <a:gd name="T56" fmla="*/ 58 w 132"/>
                <a:gd name="T57" fmla="*/ 17 h 184"/>
                <a:gd name="T58" fmla="*/ 52 w 132"/>
                <a:gd name="T59" fmla="*/ 17 h 184"/>
                <a:gd name="T60" fmla="*/ 45 w 132"/>
                <a:gd name="T61" fmla="*/ 31 h 184"/>
                <a:gd name="T62" fmla="*/ 36 w 132"/>
                <a:gd name="T63" fmla="*/ 31 h 184"/>
                <a:gd name="T64" fmla="*/ 16 w 132"/>
                <a:gd name="T65" fmla="*/ 45 h 184"/>
                <a:gd name="T66" fmla="*/ 8 w 132"/>
                <a:gd name="T67" fmla="*/ 45 h 184"/>
                <a:gd name="T68" fmla="*/ 8 w 132"/>
                <a:gd name="T69" fmla="*/ 53 h 184"/>
                <a:gd name="T70" fmla="*/ 0 w 132"/>
                <a:gd name="T71" fmla="*/ 68 h 184"/>
                <a:gd name="T72" fmla="*/ 0 w 132"/>
                <a:gd name="T73" fmla="*/ 90 h 18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2"/>
                <a:gd name="T112" fmla="*/ 0 h 184"/>
                <a:gd name="T113" fmla="*/ 132 w 132"/>
                <a:gd name="T114" fmla="*/ 184 h 18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2" h="184">
                  <a:moveTo>
                    <a:pt x="0" y="90"/>
                  </a:moveTo>
                  <a:lnTo>
                    <a:pt x="0" y="105"/>
                  </a:lnTo>
                  <a:lnTo>
                    <a:pt x="8" y="119"/>
                  </a:lnTo>
                  <a:lnTo>
                    <a:pt x="8" y="133"/>
                  </a:lnTo>
                  <a:lnTo>
                    <a:pt x="16" y="147"/>
                  </a:lnTo>
                  <a:lnTo>
                    <a:pt x="16" y="156"/>
                  </a:lnTo>
                  <a:lnTo>
                    <a:pt x="30" y="156"/>
                  </a:lnTo>
                  <a:lnTo>
                    <a:pt x="30" y="162"/>
                  </a:lnTo>
                  <a:lnTo>
                    <a:pt x="36" y="178"/>
                  </a:lnTo>
                  <a:lnTo>
                    <a:pt x="45" y="178"/>
                  </a:lnTo>
                  <a:lnTo>
                    <a:pt x="52" y="184"/>
                  </a:lnTo>
                  <a:lnTo>
                    <a:pt x="80" y="184"/>
                  </a:lnTo>
                  <a:lnTo>
                    <a:pt x="80" y="178"/>
                  </a:lnTo>
                  <a:lnTo>
                    <a:pt x="89" y="162"/>
                  </a:lnTo>
                  <a:lnTo>
                    <a:pt x="89" y="147"/>
                  </a:lnTo>
                  <a:lnTo>
                    <a:pt x="95" y="133"/>
                  </a:lnTo>
                  <a:lnTo>
                    <a:pt x="95" y="105"/>
                  </a:lnTo>
                  <a:lnTo>
                    <a:pt x="109" y="96"/>
                  </a:lnTo>
                  <a:lnTo>
                    <a:pt x="109" y="90"/>
                  </a:lnTo>
                  <a:lnTo>
                    <a:pt x="117" y="74"/>
                  </a:lnTo>
                  <a:lnTo>
                    <a:pt x="117" y="68"/>
                  </a:lnTo>
                  <a:lnTo>
                    <a:pt x="126" y="53"/>
                  </a:lnTo>
                  <a:lnTo>
                    <a:pt x="126" y="37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95" y="0"/>
                  </a:lnTo>
                  <a:lnTo>
                    <a:pt x="89" y="8"/>
                  </a:lnTo>
                  <a:lnTo>
                    <a:pt x="80" y="8"/>
                  </a:lnTo>
                  <a:lnTo>
                    <a:pt x="58" y="17"/>
                  </a:lnTo>
                  <a:lnTo>
                    <a:pt x="52" y="17"/>
                  </a:lnTo>
                  <a:lnTo>
                    <a:pt x="45" y="31"/>
                  </a:lnTo>
                  <a:lnTo>
                    <a:pt x="36" y="31"/>
                  </a:lnTo>
                  <a:lnTo>
                    <a:pt x="16" y="45"/>
                  </a:lnTo>
                  <a:lnTo>
                    <a:pt x="8" y="45"/>
                  </a:lnTo>
                  <a:lnTo>
                    <a:pt x="8" y="53"/>
                  </a:lnTo>
                  <a:lnTo>
                    <a:pt x="0" y="68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90" name="Freeform 241"/>
            <p:cNvSpPr>
              <a:spLocks/>
            </p:cNvSpPr>
            <p:nvPr/>
          </p:nvSpPr>
          <p:spPr bwMode="auto">
            <a:xfrm>
              <a:off x="5058" y="1987"/>
              <a:ext cx="13" cy="14"/>
            </a:xfrm>
            <a:custGeom>
              <a:avLst/>
              <a:gdLst>
                <a:gd name="T0" fmla="*/ 0 w 132"/>
                <a:gd name="T1" fmla="*/ 90 h 184"/>
                <a:gd name="T2" fmla="*/ 0 w 132"/>
                <a:gd name="T3" fmla="*/ 105 h 184"/>
                <a:gd name="T4" fmla="*/ 8 w 132"/>
                <a:gd name="T5" fmla="*/ 119 h 184"/>
                <a:gd name="T6" fmla="*/ 8 w 132"/>
                <a:gd name="T7" fmla="*/ 133 h 184"/>
                <a:gd name="T8" fmla="*/ 16 w 132"/>
                <a:gd name="T9" fmla="*/ 147 h 184"/>
                <a:gd name="T10" fmla="*/ 16 w 132"/>
                <a:gd name="T11" fmla="*/ 156 h 184"/>
                <a:gd name="T12" fmla="*/ 30 w 132"/>
                <a:gd name="T13" fmla="*/ 156 h 184"/>
                <a:gd name="T14" fmla="*/ 30 w 132"/>
                <a:gd name="T15" fmla="*/ 162 h 184"/>
                <a:gd name="T16" fmla="*/ 36 w 132"/>
                <a:gd name="T17" fmla="*/ 178 h 184"/>
                <a:gd name="T18" fmla="*/ 45 w 132"/>
                <a:gd name="T19" fmla="*/ 178 h 184"/>
                <a:gd name="T20" fmla="*/ 52 w 132"/>
                <a:gd name="T21" fmla="*/ 184 h 184"/>
                <a:gd name="T22" fmla="*/ 80 w 132"/>
                <a:gd name="T23" fmla="*/ 184 h 184"/>
                <a:gd name="T24" fmla="*/ 80 w 132"/>
                <a:gd name="T25" fmla="*/ 178 h 184"/>
                <a:gd name="T26" fmla="*/ 89 w 132"/>
                <a:gd name="T27" fmla="*/ 162 h 184"/>
                <a:gd name="T28" fmla="*/ 89 w 132"/>
                <a:gd name="T29" fmla="*/ 147 h 184"/>
                <a:gd name="T30" fmla="*/ 95 w 132"/>
                <a:gd name="T31" fmla="*/ 133 h 184"/>
                <a:gd name="T32" fmla="*/ 95 w 132"/>
                <a:gd name="T33" fmla="*/ 105 h 184"/>
                <a:gd name="T34" fmla="*/ 109 w 132"/>
                <a:gd name="T35" fmla="*/ 96 h 184"/>
                <a:gd name="T36" fmla="*/ 109 w 132"/>
                <a:gd name="T37" fmla="*/ 90 h 184"/>
                <a:gd name="T38" fmla="*/ 117 w 132"/>
                <a:gd name="T39" fmla="*/ 74 h 184"/>
                <a:gd name="T40" fmla="*/ 117 w 132"/>
                <a:gd name="T41" fmla="*/ 68 h 184"/>
                <a:gd name="T42" fmla="*/ 126 w 132"/>
                <a:gd name="T43" fmla="*/ 53 h 184"/>
                <a:gd name="T44" fmla="*/ 126 w 132"/>
                <a:gd name="T45" fmla="*/ 37 h 184"/>
                <a:gd name="T46" fmla="*/ 132 w 132"/>
                <a:gd name="T47" fmla="*/ 31 h 184"/>
                <a:gd name="T48" fmla="*/ 132 w 132"/>
                <a:gd name="T49" fmla="*/ 0 h 184"/>
                <a:gd name="T50" fmla="*/ 95 w 132"/>
                <a:gd name="T51" fmla="*/ 0 h 184"/>
                <a:gd name="T52" fmla="*/ 89 w 132"/>
                <a:gd name="T53" fmla="*/ 8 h 184"/>
                <a:gd name="T54" fmla="*/ 80 w 132"/>
                <a:gd name="T55" fmla="*/ 8 h 184"/>
                <a:gd name="T56" fmla="*/ 58 w 132"/>
                <a:gd name="T57" fmla="*/ 17 h 184"/>
                <a:gd name="T58" fmla="*/ 52 w 132"/>
                <a:gd name="T59" fmla="*/ 17 h 184"/>
                <a:gd name="T60" fmla="*/ 45 w 132"/>
                <a:gd name="T61" fmla="*/ 31 h 184"/>
                <a:gd name="T62" fmla="*/ 36 w 132"/>
                <a:gd name="T63" fmla="*/ 31 h 184"/>
                <a:gd name="T64" fmla="*/ 16 w 132"/>
                <a:gd name="T65" fmla="*/ 45 h 184"/>
                <a:gd name="T66" fmla="*/ 8 w 132"/>
                <a:gd name="T67" fmla="*/ 45 h 184"/>
                <a:gd name="T68" fmla="*/ 8 w 132"/>
                <a:gd name="T69" fmla="*/ 53 h 184"/>
                <a:gd name="T70" fmla="*/ 0 w 132"/>
                <a:gd name="T71" fmla="*/ 68 h 184"/>
                <a:gd name="T72" fmla="*/ 0 w 132"/>
                <a:gd name="T73" fmla="*/ 90 h 18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2"/>
                <a:gd name="T112" fmla="*/ 0 h 184"/>
                <a:gd name="T113" fmla="*/ 132 w 132"/>
                <a:gd name="T114" fmla="*/ 184 h 18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2" h="184">
                  <a:moveTo>
                    <a:pt x="0" y="90"/>
                  </a:moveTo>
                  <a:lnTo>
                    <a:pt x="0" y="105"/>
                  </a:lnTo>
                  <a:lnTo>
                    <a:pt x="8" y="119"/>
                  </a:lnTo>
                  <a:lnTo>
                    <a:pt x="8" y="133"/>
                  </a:lnTo>
                  <a:lnTo>
                    <a:pt x="16" y="147"/>
                  </a:lnTo>
                  <a:lnTo>
                    <a:pt x="16" y="156"/>
                  </a:lnTo>
                  <a:lnTo>
                    <a:pt x="30" y="156"/>
                  </a:lnTo>
                  <a:lnTo>
                    <a:pt x="30" y="162"/>
                  </a:lnTo>
                  <a:lnTo>
                    <a:pt x="36" y="178"/>
                  </a:lnTo>
                  <a:lnTo>
                    <a:pt x="45" y="178"/>
                  </a:lnTo>
                  <a:lnTo>
                    <a:pt x="52" y="184"/>
                  </a:lnTo>
                  <a:lnTo>
                    <a:pt x="80" y="184"/>
                  </a:lnTo>
                  <a:lnTo>
                    <a:pt x="80" y="178"/>
                  </a:lnTo>
                  <a:lnTo>
                    <a:pt x="89" y="162"/>
                  </a:lnTo>
                  <a:lnTo>
                    <a:pt x="89" y="147"/>
                  </a:lnTo>
                  <a:lnTo>
                    <a:pt x="95" y="133"/>
                  </a:lnTo>
                  <a:lnTo>
                    <a:pt x="95" y="105"/>
                  </a:lnTo>
                  <a:lnTo>
                    <a:pt x="109" y="96"/>
                  </a:lnTo>
                  <a:lnTo>
                    <a:pt x="109" y="90"/>
                  </a:lnTo>
                  <a:lnTo>
                    <a:pt x="117" y="74"/>
                  </a:lnTo>
                  <a:lnTo>
                    <a:pt x="117" y="68"/>
                  </a:lnTo>
                  <a:lnTo>
                    <a:pt x="126" y="53"/>
                  </a:lnTo>
                  <a:lnTo>
                    <a:pt x="126" y="37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95" y="0"/>
                  </a:lnTo>
                  <a:lnTo>
                    <a:pt x="89" y="8"/>
                  </a:lnTo>
                  <a:lnTo>
                    <a:pt x="80" y="8"/>
                  </a:lnTo>
                  <a:lnTo>
                    <a:pt x="58" y="17"/>
                  </a:lnTo>
                  <a:lnTo>
                    <a:pt x="52" y="17"/>
                  </a:lnTo>
                  <a:lnTo>
                    <a:pt x="45" y="31"/>
                  </a:lnTo>
                  <a:lnTo>
                    <a:pt x="36" y="31"/>
                  </a:lnTo>
                  <a:lnTo>
                    <a:pt x="16" y="45"/>
                  </a:lnTo>
                  <a:lnTo>
                    <a:pt x="8" y="45"/>
                  </a:lnTo>
                  <a:lnTo>
                    <a:pt x="8" y="53"/>
                  </a:lnTo>
                  <a:lnTo>
                    <a:pt x="0" y="68"/>
                  </a:lnTo>
                  <a:lnTo>
                    <a:pt x="0" y="9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491" name="Line 242"/>
            <p:cNvSpPr>
              <a:spLocks noChangeShapeType="1"/>
            </p:cNvSpPr>
            <p:nvPr/>
          </p:nvSpPr>
          <p:spPr bwMode="auto">
            <a:xfrm flipH="1">
              <a:off x="4806" y="1680"/>
              <a:ext cx="33" cy="1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" name="Group 243"/>
          <p:cNvGrpSpPr>
            <a:grpSpLocks/>
          </p:cNvGrpSpPr>
          <p:nvPr/>
        </p:nvGrpSpPr>
        <p:grpSpPr bwMode="auto">
          <a:xfrm>
            <a:off x="5257800" y="3352800"/>
            <a:ext cx="838200" cy="762000"/>
            <a:chOff x="3696" y="1728"/>
            <a:chExt cx="528" cy="480"/>
          </a:xfrm>
        </p:grpSpPr>
        <p:grpSp>
          <p:nvGrpSpPr>
            <p:cNvPr id="5" name="Group 244"/>
            <p:cNvGrpSpPr>
              <a:grpSpLocks/>
            </p:cNvGrpSpPr>
            <p:nvPr/>
          </p:nvGrpSpPr>
          <p:grpSpPr bwMode="auto">
            <a:xfrm>
              <a:off x="3696" y="1882"/>
              <a:ext cx="528" cy="326"/>
              <a:chOff x="3696" y="1882"/>
              <a:chExt cx="528" cy="326"/>
            </a:xfrm>
          </p:grpSpPr>
          <p:sp>
            <p:nvSpPr>
              <p:cNvPr id="4262" name="Freeform 245"/>
              <p:cNvSpPr>
                <a:spLocks/>
              </p:cNvSpPr>
              <p:nvPr/>
            </p:nvSpPr>
            <p:spPr bwMode="auto">
              <a:xfrm>
                <a:off x="4049" y="2052"/>
                <a:ext cx="157" cy="156"/>
              </a:xfrm>
              <a:custGeom>
                <a:avLst/>
                <a:gdLst>
                  <a:gd name="T0" fmla="*/ 1332 w 1567"/>
                  <a:gd name="T1" fmla="*/ 133 h 2024"/>
                  <a:gd name="T2" fmla="*/ 647 w 1567"/>
                  <a:gd name="T3" fmla="*/ 997 h 2024"/>
                  <a:gd name="T4" fmla="*/ 0 w 1567"/>
                  <a:gd name="T5" fmla="*/ 1661 h 2024"/>
                  <a:gd name="T6" fmla="*/ 0 w 1567"/>
                  <a:gd name="T7" fmla="*/ 2024 h 2024"/>
                  <a:gd name="T8" fmla="*/ 1567 w 1567"/>
                  <a:gd name="T9" fmla="*/ 531 h 2024"/>
                  <a:gd name="T10" fmla="*/ 1567 w 1567"/>
                  <a:gd name="T11" fmla="*/ 0 h 2024"/>
                  <a:gd name="T12" fmla="*/ 1332 w 1567"/>
                  <a:gd name="T13" fmla="*/ 133 h 20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67"/>
                  <a:gd name="T22" fmla="*/ 0 h 2024"/>
                  <a:gd name="T23" fmla="*/ 1567 w 1567"/>
                  <a:gd name="T24" fmla="*/ 2024 h 20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67" h="2024">
                    <a:moveTo>
                      <a:pt x="1332" y="133"/>
                    </a:moveTo>
                    <a:lnTo>
                      <a:pt x="647" y="997"/>
                    </a:lnTo>
                    <a:lnTo>
                      <a:pt x="0" y="1661"/>
                    </a:lnTo>
                    <a:lnTo>
                      <a:pt x="0" y="2024"/>
                    </a:lnTo>
                    <a:lnTo>
                      <a:pt x="1567" y="531"/>
                    </a:lnTo>
                    <a:lnTo>
                      <a:pt x="1567" y="0"/>
                    </a:lnTo>
                    <a:lnTo>
                      <a:pt x="1332" y="133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63" name="Freeform 246"/>
              <p:cNvSpPr>
                <a:spLocks/>
              </p:cNvSpPr>
              <p:nvPr/>
            </p:nvSpPr>
            <p:spPr bwMode="auto">
              <a:xfrm>
                <a:off x="4049" y="2052"/>
                <a:ext cx="157" cy="156"/>
              </a:xfrm>
              <a:custGeom>
                <a:avLst/>
                <a:gdLst>
                  <a:gd name="T0" fmla="*/ 1332 w 1567"/>
                  <a:gd name="T1" fmla="*/ 133 h 2024"/>
                  <a:gd name="T2" fmla="*/ 647 w 1567"/>
                  <a:gd name="T3" fmla="*/ 997 h 2024"/>
                  <a:gd name="T4" fmla="*/ 0 w 1567"/>
                  <a:gd name="T5" fmla="*/ 1661 h 2024"/>
                  <a:gd name="T6" fmla="*/ 0 w 1567"/>
                  <a:gd name="T7" fmla="*/ 2024 h 2024"/>
                  <a:gd name="T8" fmla="*/ 1567 w 1567"/>
                  <a:gd name="T9" fmla="*/ 531 h 2024"/>
                  <a:gd name="T10" fmla="*/ 1567 w 1567"/>
                  <a:gd name="T11" fmla="*/ 0 h 2024"/>
                  <a:gd name="T12" fmla="*/ 1332 w 1567"/>
                  <a:gd name="T13" fmla="*/ 133 h 20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67"/>
                  <a:gd name="T22" fmla="*/ 0 h 2024"/>
                  <a:gd name="T23" fmla="*/ 1567 w 1567"/>
                  <a:gd name="T24" fmla="*/ 2024 h 20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67" h="2024">
                    <a:moveTo>
                      <a:pt x="1332" y="133"/>
                    </a:moveTo>
                    <a:lnTo>
                      <a:pt x="647" y="997"/>
                    </a:lnTo>
                    <a:lnTo>
                      <a:pt x="0" y="1661"/>
                    </a:lnTo>
                    <a:lnTo>
                      <a:pt x="0" y="2024"/>
                    </a:lnTo>
                    <a:lnTo>
                      <a:pt x="1567" y="531"/>
                    </a:lnTo>
                    <a:lnTo>
                      <a:pt x="1567" y="0"/>
                    </a:lnTo>
                    <a:lnTo>
                      <a:pt x="1332" y="13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64" name="Freeform 247"/>
              <p:cNvSpPr>
                <a:spLocks/>
              </p:cNvSpPr>
              <p:nvPr/>
            </p:nvSpPr>
            <p:spPr bwMode="auto">
              <a:xfrm>
                <a:off x="3696" y="2106"/>
                <a:ext cx="353" cy="101"/>
              </a:xfrm>
              <a:custGeom>
                <a:avLst/>
                <a:gdLst>
                  <a:gd name="T0" fmla="*/ 0 w 3534"/>
                  <a:gd name="T1" fmla="*/ 28 h 1320"/>
                  <a:gd name="T2" fmla="*/ 0 w 3534"/>
                  <a:gd name="T3" fmla="*/ 257 h 1320"/>
                  <a:gd name="T4" fmla="*/ 3534 w 3534"/>
                  <a:gd name="T5" fmla="*/ 1320 h 1320"/>
                  <a:gd name="T6" fmla="*/ 3534 w 3534"/>
                  <a:gd name="T7" fmla="*/ 1090 h 1320"/>
                  <a:gd name="T8" fmla="*/ 3467 w 3534"/>
                  <a:gd name="T9" fmla="*/ 1033 h 1320"/>
                  <a:gd name="T10" fmla="*/ 93 w 3534"/>
                  <a:gd name="T11" fmla="*/ 0 h 1320"/>
                  <a:gd name="T12" fmla="*/ 0 w 3534"/>
                  <a:gd name="T13" fmla="*/ 28 h 13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534"/>
                  <a:gd name="T22" fmla="*/ 0 h 1320"/>
                  <a:gd name="T23" fmla="*/ 3534 w 3534"/>
                  <a:gd name="T24" fmla="*/ 1320 h 13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534" h="1320">
                    <a:moveTo>
                      <a:pt x="0" y="28"/>
                    </a:moveTo>
                    <a:lnTo>
                      <a:pt x="0" y="257"/>
                    </a:lnTo>
                    <a:lnTo>
                      <a:pt x="3534" y="1320"/>
                    </a:lnTo>
                    <a:lnTo>
                      <a:pt x="3534" y="1090"/>
                    </a:lnTo>
                    <a:lnTo>
                      <a:pt x="3467" y="1033"/>
                    </a:lnTo>
                    <a:lnTo>
                      <a:pt x="93" y="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65" name="Freeform 248"/>
              <p:cNvSpPr>
                <a:spLocks/>
              </p:cNvSpPr>
              <p:nvPr/>
            </p:nvSpPr>
            <p:spPr bwMode="auto">
              <a:xfrm>
                <a:off x="3696" y="2106"/>
                <a:ext cx="353" cy="101"/>
              </a:xfrm>
              <a:custGeom>
                <a:avLst/>
                <a:gdLst>
                  <a:gd name="T0" fmla="*/ 0 w 3534"/>
                  <a:gd name="T1" fmla="*/ 28 h 1320"/>
                  <a:gd name="T2" fmla="*/ 0 w 3534"/>
                  <a:gd name="T3" fmla="*/ 257 h 1320"/>
                  <a:gd name="T4" fmla="*/ 3534 w 3534"/>
                  <a:gd name="T5" fmla="*/ 1320 h 1320"/>
                  <a:gd name="T6" fmla="*/ 3534 w 3534"/>
                  <a:gd name="T7" fmla="*/ 1090 h 1320"/>
                  <a:gd name="T8" fmla="*/ 3467 w 3534"/>
                  <a:gd name="T9" fmla="*/ 1033 h 1320"/>
                  <a:gd name="T10" fmla="*/ 93 w 3534"/>
                  <a:gd name="T11" fmla="*/ 0 h 1320"/>
                  <a:gd name="T12" fmla="*/ 0 w 3534"/>
                  <a:gd name="T13" fmla="*/ 28 h 13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534"/>
                  <a:gd name="T22" fmla="*/ 0 h 1320"/>
                  <a:gd name="T23" fmla="*/ 3534 w 3534"/>
                  <a:gd name="T24" fmla="*/ 1320 h 13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534" h="1320">
                    <a:moveTo>
                      <a:pt x="0" y="28"/>
                    </a:moveTo>
                    <a:lnTo>
                      <a:pt x="0" y="257"/>
                    </a:lnTo>
                    <a:lnTo>
                      <a:pt x="3534" y="1320"/>
                    </a:lnTo>
                    <a:lnTo>
                      <a:pt x="3534" y="1090"/>
                    </a:lnTo>
                    <a:lnTo>
                      <a:pt x="3467" y="1033"/>
                    </a:lnTo>
                    <a:lnTo>
                      <a:pt x="93" y="0"/>
                    </a:lnTo>
                    <a:lnTo>
                      <a:pt x="0" y="2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66" name="Freeform 249"/>
              <p:cNvSpPr>
                <a:spLocks/>
              </p:cNvSpPr>
              <p:nvPr/>
            </p:nvSpPr>
            <p:spPr bwMode="auto">
              <a:xfrm>
                <a:off x="4130" y="2090"/>
                <a:ext cx="56" cy="47"/>
              </a:xfrm>
              <a:custGeom>
                <a:avLst/>
                <a:gdLst>
                  <a:gd name="T0" fmla="*/ 0 w 560"/>
                  <a:gd name="T1" fmla="*/ 539 h 618"/>
                  <a:gd name="T2" fmla="*/ 0 w 560"/>
                  <a:gd name="T3" fmla="*/ 618 h 618"/>
                  <a:gd name="T4" fmla="*/ 168 w 560"/>
                  <a:gd name="T5" fmla="*/ 464 h 618"/>
                  <a:gd name="T6" fmla="*/ 212 w 560"/>
                  <a:gd name="T7" fmla="*/ 464 h 618"/>
                  <a:gd name="T8" fmla="*/ 423 w 560"/>
                  <a:gd name="T9" fmla="*/ 264 h 618"/>
                  <a:gd name="T10" fmla="*/ 423 w 560"/>
                  <a:gd name="T11" fmla="*/ 220 h 618"/>
                  <a:gd name="T12" fmla="*/ 560 w 560"/>
                  <a:gd name="T13" fmla="*/ 79 h 618"/>
                  <a:gd name="T14" fmla="*/ 560 w 560"/>
                  <a:gd name="T15" fmla="*/ 0 h 618"/>
                  <a:gd name="T16" fmla="*/ 373 w 560"/>
                  <a:gd name="T17" fmla="*/ 184 h 618"/>
                  <a:gd name="T18" fmla="*/ 342 w 560"/>
                  <a:gd name="T19" fmla="*/ 184 h 618"/>
                  <a:gd name="T20" fmla="*/ 153 w 560"/>
                  <a:gd name="T21" fmla="*/ 360 h 618"/>
                  <a:gd name="T22" fmla="*/ 153 w 560"/>
                  <a:gd name="T23" fmla="*/ 405 h 618"/>
                  <a:gd name="T24" fmla="*/ 0 w 560"/>
                  <a:gd name="T25" fmla="*/ 539 h 61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60"/>
                  <a:gd name="T40" fmla="*/ 0 h 618"/>
                  <a:gd name="T41" fmla="*/ 560 w 560"/>
                  <a:gd name="T42" fmla="*/ 618 h 61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60" h="618">
                    <a:moveTo>
                      <a:pt x="0" y="539"/>
                    </a:moveTo>
                    <a:lnTo>
                      <a:pt x="0" y="618"/>
                    </a:lnTo>
                    <a:lnTo>
                      <a:pt x="168" y="464"/>
                    </a:lnTo>
                    <a:lnTo>
                      <a:pt x="212" y="464"/>
                    </a:lnTo>
                    <a:lnTo>
                      <a:pt x="423" y="264"/>
                    </a:lnTo>
                    <a:lnTo>
                      <a:pt x="423" y="220"/>
                    </a:lnTo>
                    <a:lnTo>
                      <a:pt x="560" y="79"/>
                    </a:lnTo>
                    <a:lnTo>
                      <a:pt x="560" y="0"/>
                    </a:lnTo>
                    <a:lnTo>
                      <a:pt x="373" y="184"/>
                    </a:lnTo>
                    <a:lnTo>
                      <a:pt x="342" y="184"/>
                    </a:lnTo>
                    <a:lnTo>
                      <a:pt x="153" y="360"/>
                    </a:lnTo>
                    <a:lnTo>
                      <a:pt x="153" y="405"/>
                    </a:lnTo>
                    <a:lnTo>
                      <a:pt x="0" y="539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67" name="Freeform 250"/>
              <p:cNvSpPr>
                <a:spLocks/>
              </p:cNvSpPr>
              <p:nvPr/>
            </p:nvSpPr>
            <p:spPr bwMode="auto">
              <a:xfrm>
                <a:off x="4130" y="2090"/>
                <a:ext cx="56" cy="47"/>
              </a:xfrm>
              <a:custGeom>
                <a:avLst/>
                <a:gdLst>
                  <a:gd name="T0" fmla="*/ 0 w 560"/>
                  <a:gd name="T1" fmla="*/ 539 h 618"/>
                  <a:gd name="T2" fmla="*/ 0 w 560"/>
                  <a:gd name="T3" fmla="*/ 618 h 618"/>
                  <a:gd name="T4" fmla="*/ 168 w 560"/>
                  <a:gd name="T5" fmla="*/ 464 h 618"/>
                  <a:gd name="T6" fmla="*/ 212 w 560"/>
                  <a:gd name="T7" fmla="*/ 464 h 618"/>
                  <a:gd name="T8" fmla="*/ 423 w 560"/>
                  <a:gd name="T9" fmla="*/ 264 h 618"/>
                  <a:gd name="T10" fmla="*/ 423 w 560"/>
                  <a:gd name="T11" fmla="*/ 220 h 618"/>
                  <a:gd name="T12" fmla="*/ 560 w 560"/>
                  <a:gd name="T13" fmla="*/ 79 h 618"/>
                  <a:gd name="T14" fmla="*/ 560 w 560"/>
                  <a:gd name="T15" fmla="*/ 0 h 618"/>
                  <a:gd name="T16" fmla="*/ 373 w 560"/>
                  <a:gd name="T17" fmla="*/ 184 h 618"/>
                  <a:gd name="T18" fmla="*/ 342 w 560"/>
                  <a:gd name="T19" fmla="*/ 184 h 618"/>
                  <a:gd name="T20" fmla="*/ 153 w 560"/>
                  <a:gd name="T21" fmla="*/ 360 h 618"/>
                  <a:gd name="T22" fmla="*/ 153 w 560"/>
                  <a:gd name="T23" fmla="*/ 405 h 618"/>
                  <a:gd name="T24" fmla="*/ 0 w 560"/>
                  <a:gd name="T25" fmla="*/ 539 h 61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60"/>
                  <a:gd name="T40" fmla="*/ 0 h 618"/>
                  <a:gd name="T41" fmla="*/ 560 w 560"/>
                  <a:gd name="T42" fmla="*/ 618 h 61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60" h="618">
                    <a:moveTo>
                      <a:pt x="0" y="539"/>
                    </a:moveTo>
                    <a:lnTo>
                      <a:pt x="0" y="618"/>
                    </a:lnTo>
                    <a:lnTo>
                      <a:pt x="168" y="464"/>
                    </a:lnTo>
                    <a:lnTo>
                      <a:pt x="212" y="464"/>
                    </a:lnTo>
                    <a:lnTo>
                      <a:pt x="423" y="264"/>
                    </a:lnTo>
                    <a:lnTo>
                      <a:pt x="423" y="220"/>
                    </a:lnTo>
                    <a:lnTo>
                      <a:pt x="560" y="79"/>
                    </a:lnTo>
                    <a:lnTo>
                      <a:pt x="560" y="0"/>
                    </a:lnTo>
                    <a:lnTo>
                      <a:pt x="373" y="184"/>
                    </a:lnTo>
                    <a:lnTo>
                      <a:pt x="342" y="184"/>
                    </a:lnTo>
                    <a:lnTo>
                      <a:pt x="153" y="360"/>
                    </a:lnTo>
                    <a:lnTo>
                      <a:pt x="153" y="405"/>
                    </a:lnTo>
                    <a:lnTo>
                      <a:pt x="0" y="53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68" name="Line 251"/>
              <p:cNvSpPr>
                <a:spLocks noChangeShapeType="1"/>
              </p:cNvSpPr>
              <p:nvPr/>
            </p:nvSpPr>
            <p:spPr bwMode="auto">
              <a:xfrm flipH="1">
                <a:off x="4143" y="2126"/>
                <a:ext cx="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69" name="Line 252"/>
              <p:cNvSpPr>
                <a:spLocks noChangeShapeType="1"/>
              </p:cNvSpPr>
              <p:nvPr/>
            </p:nvSpPr>
            <p:spPr bwMode="auto">
              <a:xfrm>
                <a:off x="4167" y="2106"/>
                <a:ext cx="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0" name="Line 253"/>
              <p:cNvSpPr>
                <a:spLocks noChangeShapeType="1"/>
              </p:cNvSpPr>
              <p:nvPr/>
            </p:nvSpPr>
            <p:spPr bwMode="auto">
              <a:xfrm flipH="1">
                <a:off x="4166" y="2110"/>
                <a:ext cx="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1" name="Freeform 254"/>
              <p:cNvSpPr>
                <a:spLocks/>
              </p:cNvSpPr>
              <p:nvPr/>
            </p:nvSpPr>
            <p:spPr bwMode="auto">
              <a:xfrm>
                <a:off x="4128" y="2128"/>
                <a:ext cx="3" cy="13"/>
              </a:xfrm>
              <a:custGeom>
                <a:avLst/>
                <a:gdLst>
                  <a:gd name="T0" fmla="*/ 0 w 37"/>
                  <a:gd name="T1" fmla="*/ 15 h 169"/>
                  <a:gd name="T2" fmla="*/ 0 w 37"/>
                  <a:gd name="T3" fmla="*/ 169 h 169"/>
                  <a:gd name="T4" fmla="*/ 37 w 37"/>
                  <a:gd name="T5" fmla="*/ 154 h 169"/>
                  <a:gd name="T6" fmla="*/ 37 w 37"/>
                  <a:gd name="T7" fmla="*/ 0 h 169"/>
                  <a:gd name="T8" fmla="*/ 0 w 37"/>
                  <a:gd name="T9" fmla="*/ 15 h 16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7"/>
                  <a:gd name="T16" fmla="*/ 0 h 169"/>
                  <a:gd name="T17" fmla="*/ 37 w 37"/>
                  <a:gd name="T18" fmla="*/ 169 h 16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7" h="169">
                    <a:moveTo>
                      <a:pt x="0" y="15"/>
                    </a:moveTo>
                    <a:lnTo>
                      <a:pt x="0" y="169"/>
                    </a:lnTo>
                    <a:lnTo>
                      <a:pt x="37" y="154"/>
                    </a:lnTo>
                    <a:lnTo>
                      <a:pt x="37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2" name="Freeform 255"/>
              <p:cNvSpPr>
                <a:spLocks/>
              </p:cNvSpPr>
              <p:nvPr/>
            </p:nvSpPr>
            <p:spPr bwMode="auto">
              <a:xfrm>
                <a:off x="4128" y="2128"/>
                <a:ext cx="3" cy="13"/>
              </a:xfrm>
              <a:custGeom>
                <a:avLst/>
                <a:gdLst>
                  <a:gd name="T0" fmla="*/ 0 w 37"/>
                  <a:gd name="T1" fmla="*/ 15 h 169"/>
                  <a:gd name="T2" fmla="*/ 0 w 37"/>
                  <a:gd name="T3" fmla="*/ 169 h 169"/>
                  <a:gd name="T4" fmla="*/ 37 w 37"/>
                  <a:gd name="T5" fmla="*/ 154 h 169"/>
                  <a:gd name="T6" fmla="*/ 37 w 37"/>
                  <a:gd name="T7" fmla="*/ 0 h 169"/>
                  <a:gd name="T8" fmla="*/ 0 w 37"/>
                  <a:gd name="T9" fmla="*/ 15 h 16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7"/>
                  <a:gd name="T16" fmla="*/ 0 h 169"/>
                  <a:gd name="T17" fmla="*/ 37 w 37"/>
                  <a:gd name="T18" fmla="*/ 169 h 16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7" h="169">
                    <a:moveTo>
                      <a:pt x="0" y="15"/>
                    </a:moveTo>
                    <a:lnTo>
                      <a:pt x="0" y="169"/>
                    </a:lnTo>
                    <a:lnTo>
                      <a:pt x="37" y="154"/>
                    </a:lnTo>
                    <a:lnTo>
                      <a:pt x="37" y="0"/>
                    </a:lnTo>
                    <a:lnTo>
                      <a:pt x="0" y="1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3" name="Line 256"/>
              <p:cNvSpPr>
                <a:spLocks noChangeShapeType="1"/>
              </p:cNvSpPr>
              <p:nvPr/>
            </p:nvSpPr>
            <p:spPr bwMode="auto">
              <a:xfrm>
                <a:off x="3785" y="2052"/>
                <a:ext cx="343" cy="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4" name="Freeform 257"/>
              <p:cNvSpPr>
                <a:spLocks/>
              </p:cNvSpPr>
              <p:nvPr/>
            </p:nvSpPr>
            <p:spPr bwMode="auto">
              <a:xfrm>
                <a:off x="3696" y="2034"/>
                <a:ext cx="510" cy="155"/>
              </a:xfrm>
              <a:custGeom>
                <a:avLst/>
                <a:gdLst>
                  <a:gd name="T0" fmla="*/ 1231 w 5101"/>
                  <a:gd name="T1" fmla="*/ 0 h 2021"/>
                  <a:gd name="T2" fmla="*/ 889 w 5101"/>
                  <a:gd name="T3" fmla="*/ 241 h 2021"/>
                  <a:gd name="T4" fmla="*/ 889 w 5101"/>
                  <a:gd name="T5" fmla="*/ 309 h 2021"/>
                  <a:gd name="T6" fmla="*/ 0 w 5101"/>
                  <a:gd name="T7" fmla="*/ 950 h 2021"/>
                  <a:gd name="T8" fmla="*/ 3534 w 5101"/>
                  <a:gd name="T9" fmla="*/ 2021 h 2021"/>
                  <a:gd name="T10" fmla="*/ 4318 w 5101"/>
                  <a:gd name="T11" fmla="*/ 1252 h 2021"/>
                  <a:gd name="T12" fmla="*/ 4318 w 5101"/>
                  <a:gd name="T13" fmla="*/ 1150 h 2021"/>
                  <a:gd name="T14" fmla="*/ 4663 w 5101"/>
                  <a:gd name="T15" fmla="*/ 818 h 2021"/>
                  <a:gd name="T16" fmla="*/ 4742 w 5101"/>
                  <a:gd name="T17" fmla="*/ 582 h 2021"/>
                  <a:gd name="T18" fmla="*/ 5101 w 5101"/>
                  <a:gd name="T19" fmla="*/ 241 h 2021"/>
                  <a:gd name="T20" fmla="*/ 4814 w 5101"/>
                  <a:gd name="T21" fmla="*/ 176 h 2021"/>
                  <a:gd name="T22" fmla="*/ 1652 w 5101"/>
                  <a:gd name="T23" fmla="*/ 110 h 2021"/>
                  <a:gd name="T24" fmla="*/ 1231 w 5101"/>
                  <a:gd name="T25" fmla="*/ 0 h 20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101"/>
                  <a:gd name="T40" fmla="*/ 0 h 2021"/>
                  <a:gd name="T41" fmla="*/ 5101 w 5101"/>
                  <a:gd name="T42" fmla="*/ 2021 h 20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101" h="2021">
                    <a:moveTo>
                      <a:pt x="1231" y="0"/>
                    </a:moveTo>
                    <a:lnTo>
                      <a:pt x="889" y="241"/>
                    </a:lnTo>
                    <a:lnTo>
                      <a:pt x="889" y="309"/>
                    </a:lnTo>
                    <a:lnTo>
                      <a:pt x="0" y="950"/>
                    </a:lnTo>
                    <a:lnTo>
                      <a:pt x="3534" y="2021"/>
                    </a:lnTo>
                    <a:lnTo>
                      <a:pt x="4318" y="1252"/>
                    </a:lnTo>
                    <a:lnTo>
                      <a:pt x="4318" y="1150"/>
                    </a:lnTo>
                    <a:lnTo>
                      <a:pt x="4663" y="818"/>
                    </a:lnTo>
                    <a:lnTo>
                      <a:pt x="4742" y="582"/>
                    </a:lnTo>
                    <a:lnTo>
                      <a:pt x="5101" y="241"/>
                    </a:lnTo>
                    <a:lnTo>
                      <a:pt x="4814" y="176"/>
                    </a:lnTo>
                    <a:lnTo>
                      <a:pt x="1652" y="110"/>
                    </a:lnTo>
                    <a:lnTo>
                      <a:pt x="1231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5" name="Freeform 258"/>
              <p:cNvSpPr>
                <a:spLocks/>
              </p:cNvSpPr>
              <p:nvPr/>
            </p:nvSpPr>
            <p:spPr bwMode="auto">
              <a:xfrm>
                <a:off x="3696" y="2034"/>
                <a:ext cx="510" cy="155"/>
              </a:xfrm>
              <a:custGeom>
                <a:avLst/>
                <a:gdLst>
                  <a:gd name="T0" fmla="*/ 1231 w 5101"/>
                  <a:gd name="T1" fmla="*/ 0 h 2021"/>
                  <a:gd name="T2" fmla="*/ 889 w 5101"/>
                  <a:gd name="T3" fmla="*/ 241 h 2021"/>
                  <a:gd name="T4" fmla="*/ 889 w 5101"/>
                  <a:gd name="T5" fmla="*/ 309 h 2021"/>
                  <a:gd name="T6" fmla="*/ 0 w 5101"/>
                  <a:gd name="T7" fmla="*/ 950 h 2021"/>
                  <a:gd name="T8" fmla="*/ 3534 w 5101"/>
                  <a:gd name="T9" fmla="*/ 2021 h 2021"/>
                  <a:gd name="T10" fmla="*/ 4318 w 5101"/>
                  <a:gd name="T11" fmla="*/ 1252 h 2021"/>
                  <a:gd name="T12" fmla="*/ 4318 w 5101"/>
                  <a:gd name="T13" fmla="*/ 1150 h 2021"/>
                  <a:gd name="T14" fmla="*/ 4663 w 5101"/>
                  <a:gd name="T15" fmla="*/ 818 h 2021"/>
                  <a:gd name="T16" fmla="*/ 4742 w 5101"/>
                  <a:gd name="T17" fmla="*/ 582 h 2021"/>
                  <a:gd name="T18" fmla="*/ 5101 w 5101"/>
                  <a:gd name="T19" fmla="*/ 241 h 2021"/>
                  <a:gd name="T20" fmla="*/ 4814 w 5101"/>
                  <a:gd name="T21" fmla="*/ 176 h 2021"/>
                  <a:gd name="T22" fmla="*/ 1652 w 5101"/>
                  <a:gd name="T23" fmla="*/ 110 h 2021"/>
                  <a:gd name="T24" fmla="*/ 1231 w 5101"/>
                  <a:gd name="T25" fmla="*/ 0 h 20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101"/>
                  <a:gd name="T40" fmla="*/ 0 h 2021"/>
                  <a:gd name="T41" fmla="*/ 5101 w 5101"/>
                  <a:gd name="T42" fmla="*/ 2021 h 20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101" h="2021">
                    <a:moveTo>
                      <a:pt x="1231" y="0"/>
                    </a:moveTo>
                    <a:lnTo>
                      <a:pt x="889" y="241"/>
                    </a:lnTo>
                    <a:lnTo>
                      <a:pt x="889" y="309"/>
                    </a:lnTo>
                    <a:lnTo>
                      <a:pt x="0" y="950"/>
                    </a:lnTo>
                    <a:lnTo>
                      <a:pt x="3534" y="2021"/>
                    </a:lnTo>
                    <a:lnTo>
                      <a:pt x="4318" y="1252"/>
                    </a:lnTo>
                    <a:lnTo>
                      <a:pt x="4318" y="1150"/>
                    </a:lnTo>
                    <a:lnTo>
                      <a:pt x="4663" y="818"/>
                    </a:lnTo>
                    <a:lnTo>
                      <a:pt x="4742" y="582"/>
                    </a:lnTo>
                    <a:lnTo>
                      <a:pt x="5101" y="241"/>
                    </a:lnTo>
                    <a:lnTo>
                      <a:pt x="4814" y="176"/>
                    </a:lnTo>
                    <a:lnTo>
                      <a:pt x="1652" y="110"/>
                    </a:lnTo>
                    <a:lnTo>
                      <a:pt x="123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6" name="Freeform 259"/>
              <p:cNvSpPr>
                <a:spLocks/>
              </p:cNvSpPr>
              <p:nvPr/>
            </p:nvSpPr>
            <p:spPr bwMode="auto">
              <a:xfrm>
                <a:off x="3794" y="2046"/>
                <a:ext cx="31" cy="10"/>
              </a:xfrm>
              <a:custGeom>
                <a:avLst/>
                <a:gdLst>
                  <a:gd name="T0" fmla="*/ 117 w 306"/>
                  <a:gd name="T1" fmla="*/ 0 h 139"/>
                  <a:gd name="T2" fmla="*/ 0 w 306"/>
                  <a:gd name="T3" fmla="*/ 82 h 139"/>
                  <a:gd name="T4" fmla="*/ 191 w 306"/>
                  <a:gd name="T5" fmla="*/ 139 h 139"/>
                  <a:gd name="T6" fmla="*/ 306 w 306"/>
                  <a:gd name="T7" fmla="*/ 51 h 139"/>
                  <a:gd name="T8" fmla="*/ 117 w 306"/>
                  <a:gd name="T9" fmla="*/ 0 h 1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139"/>
                  <a:gd name="T17" fmla="*/ 306 w 306"/>
                  <a:gd name="T18" fmla="*/ 139 h 1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139">
                    <a:moveTo>
                      <a:pt x="117" y="0"/>
                    </a:moveTo>
                    <a:lnTo>
                      <a:pt x="0" y="82"/>
                    </a:lnTo>
                    <a:lnTo>
                      <a:pt x="191" y="139"/>
                    </a:lnTo>
                    <a:lnTo>
                      <a:pt x="306" y="51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7" name="Freeform 260"/>
              <p:cNvSpPr>
                <a:spLocks/>
              </p:cNvSpPr>
              <p:nvPr/>
            </p:nvSpPr>
            <p:spPr bwMode="auto">
              <a:xfrm>
                <a:off x="3794" y="2046"/>
                <a:ext cx="31" cy="10"/>
              </a:xfrm>
              <a:custGeom>
                <a:avLst/>
                <a:gdLst>
                  <a:gd name="T0" fmla="*/ 117 w 306"/>
                  <a:gd name="T1" fmla="*/ 0 h 139"/>
                  <a:gd name="T2" fmla="*/ 0 w 306"/>
                  <a:gd name="T3" fmla="*/ 82 h 139"/>
                  <a:gd name="T4" fmla="*/ 191 w 306"/>
                  <a:gd name="T5" fmla="*/ 139 h 139"/>
                  <a:gd name="T6" fmla="*/ 306 w 306"/>
                  <a:gd name="T7" fmla="*/ 51 h 139"/>
                  <a:gd name="T8" fmla="*/ 117 w 306"/>
                  <a:gd name="T9" fmla="*/ 0 h 1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139"/>
                  <a:gd name="T17" fmla="*/ 306 w 306"/>
                  <a:gd name="T18" fmla="*/ 139 h 1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139">
                    <a:moveTo>
                      <a:pt x="117" y="0"/>
                    </a:moveTo>
                    <a:lnTo>
                      <a:pt x="0" y="82"/>
                    </a:lnTo>
                    <a:lnTo>
                      <a:pt x="191" y="139"/>
                    </a:lnTo>
                    <a:lnTo>
                      <a:pt x="306" y="51"/>
                    </a:lnTo>
                    <a:lnTo>
                      <a:pt x="11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8" name="Freeform 261"/>
              <p:cNvSpPr>
                <a:spLocks/>
              </p:cNvSpPr>
              <p:nvPr/>
            </p:nvSpPr>
            <p:spPr bwMode="auto">
              <a:xfrm>
                <a:off x="3748" y="2066"/>
                <a:ext cx="306" cy="97"/>
              </a:xfrm>
              <a:custGeom>
                <a:avLst/>
                <a:gdLst>
                  <a:gd name="T0" fmla="*/ 401 w 3060"/>
                  <a:gd name="T1" fmla="*/ 0 h 1260"/>
                  <a:gd name="T2" fmla="*/ 225 w 3060"/>
                  <a:gd name="T3" fmla="*/ 139 h 1260"/>
                  <a:gd name="T4" fmla="*/ 189 w 3060"/>
                  <a:gd name="T5" fmla="*/ 235 h 1260"/>
                  <a:gd name="T6" fmla="*/ 0 w 3060"/>
                  <a:gd name="T7" fmla="*/ 457 h 1260"/>
                  <a:gd name="T8" fmla="*/ 2688 w 3060"/>
                  <a:gd name="T9" fmla="*/ 1260 h 1260"/>
                  <a:gd name="T10" fmla="*/ 2833 w 3060"/>
                  <a:gd name="T11" fmla="*/ 1106 h 1260"/>
                  <a:gd name="T12" fmla="*/ 3060 w 3060"/>
                  <a:gd name="T13" fmla="*/ 730 h 1260"/>
                  <a:gd name="T14" fmla="*/ 2973 w 3060"/>
                  <a:gd name="T15" fmla="*/ 693 h 1260"/>
                  <a:gd name="T16" fmla="*/ 401 w 3060"/>
                  <a:gd name="T17" fmla="*/ 0 h 12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60"/>
                  <a:gd name="T28" fmla="*/ 0 h 1260"/>
                  <a:gd name="T29" fmla="*/ 3060 w 3060"/>
                  <a:gd name="T30" fmla="*/ 1260 h 12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60" h="1260">
                    <a:moveTo>
                      <a:pt x="401" y="0"/>
                    </a:moveTo>
                    <a:lnTo>
                      <a:pt x="225" y="139"/>
                    </a:lnTo>
                    <a:lnTo>
                      <a:pt x="189" y="235"/>
                    </a:lnTo>
                    <a:lnTo>
                      <a:pt x="0" y="457"/>
                    </a:lnTo>
                    <a:lnTo>
                      <a:pt x="2688" y="1260"/>
                    </a:lnTo>
                    <a:lnTo>
                      <a:pt x="2833" y="1106"/>
                    </a:lnTo>
                    <a:lnTo>
                      <a:pt x="3060" y="730"/>
                    </a:lnTo>
                    <a:lnTo>
                      <a:pt x="2973" y="693"/>
                    </a:lnTo>
                    <a:lnTo>
                      <a:pt x="401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79" name="Freeform 262"/>
              <p:cNvSpPr>
                <a:spLocks/>
              </p:cNvSpPr>
              <p:nvPr/>
            </p:nvSpPr>
            <p:spPr bwMode="auto">
              <a:xfrm>
                <a:off x="3748" y="2066"/>
                <a:ext cx="306" cy="97"/>
              </a:xfrm>
              <a:custGeom>
                <a:avLst/>
                <a:gdLst>
                  <a:gd name="T0" fmla="*/ 401 w 3060"/>
                  <a:gd name="T1" fmla="*/ 0 h 1260"/>
                  <a:gd name="T2" fmla="*/ 225 w 3060"/>
                  <a:gd name="T3" fmla="*/ 139 h 1260"/>
                  <a:gd name="T4" fmla="*/ 189 w 3060"/>
                  <a:gd name="T5" fmla="*/ 235 h 1260"/>
                  <a:gd name="T6" fmla="*/ 0 w 3060"/>
                  <a:gd name="T7" fmla="*/ 457 h 1260"/>
                  <a:gd name="T8" fmla="*/ 2688 w 3060"/>
                  <a:gd name="T9" fmla="*/ 1260 h 1260"/>
                  <a:gd name="T10" fmla="*/ 2833 w 3060"/>
                  <a:gd name="T11" fmla="*/ 1106 h 1260"/>
                  <a:gd name="T12" fmla="*/ 3060 w 3060"/>
                  <a:gd name="T13" fmla="*/ 730 h 1260"/>
                  <a:gd name="T14" fmla="*/ 2973 w 3060"/>
                  <a:gd name="T15" fmla="*/ 693 h 1260"/>
                  <a:gd name="T16" fmla="*/ 401 w 3060"/>
                  <a:gd name="T17" fmla="*/ 0 h 12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60"/>
                  <a:gd name="T28" fmla="*/ 0 h 1260"/>
                  <a:gd name="T29" fmla="*/ 3060 w 3060"/>
                  <a:gd name="T30" fmla="*/ 1260 h 12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60" h="1260">
                    <a:moveTo>
                      <a:pt x="401" y="0"/>
                    </a:moveTo>
                    <a:lnTo>
                      <a:pt x="225" y="139"/>
                    </a:lnTo>
                    <a:lnTo>
                      <a:pt x="189" y="235"/>
                    </a:lnTo>
                    <a:lnTo>
                      <a:pt x="0" y="457"/>
                    </a:lnTo>
                    <a:lnTo>
                      <a:pt x="2688" y="1260"/>
                    </a:lnTo>
                    <a:lnTo>
                      <a:pt x="2833" y="1106"/>
                    </a:lnTo>
                    <a:lnTo>
                      <a:pt x="3060" y="730"/>
                    </a:lnTo>
                    <a:lnTo>
                      <a:pt x="2973" y="693"/>
                    </a:lnTo>
                    <a:lnTo>
                      <a:pt x="40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0" name="Line 263"/>
              <p:cNvSpPr>
                <a:spLocks noChangeShapeType="1"/>
              </p:cNvSpPr>
              <p:nvPr/>
            </p:nvSpPr>
            <p:spPr bwMode="auto">
              <a:xfrm>
                <a:off x="3783" y="2077"/>
                <a:ext cx="253" cy="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1" name="Line 264"/>
              <p:cNvSpPr>
                <a:spLocks noChangeShapeType="1"/>
              </p:cNvSpPr>
              <p:nvPr/>
            </p:nvSpPr>
            <p:spPr bwMode="auto">
              <a:xfrm>
                <a:off x="3774" y="2084"/>
                <a:ext cx="25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2" name="Line 265"/>
              <p:cNvSpPr>
                <a:spLocks noChangeShapeType="1"/>
              </p:cNvSpPr>
              <p:nvPr/>
            </p:nvSpPr>
            <p:spPr bwMode="auto">
              <a:xfrm>
                <a:off x="3765" y="2094"/>
                <a:ext cx="257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3" name="Line 266"/>
              <p:cNvSpPr>
                <a:spLocks noChangeShapeType="1"/>
              </p:cNvSpPr>
              <p:nvPr/>
            </p:nvSpPr>
            <p:spPr bwMode="auto">
              <a:xfrm flipH="1">
                <a:off x="3790" y="2081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4" name="Line 267"/>
              <p:cNvSpPr>
                <a:spLocks noChangeShapeType="1"/>
              </p:cNvSpPr>
              <p:nvPr/>
            </p:nvSpPr>
            <p:spPr bwMode="auto">
              <a:xfrm flipH="1">
                <a:off x="3813" y="2075"/>
                <a:ext cx="1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5" name="Line 268"/>
              <p:cNvSpPr>
                <a:spLocks noChangeShapeType="1"/>
              </p:cNvSpPr>
              <p:nvPr/>
            </p:nvSpPr>
            <p:spPr bwMode="auto">
              <a:xfrm flipH="1">
                <a:off x="3794" y="2072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6" name="Line 269"/>
              <p:cNvSpPr>
                <a:spLocks noChangeShapeType="1"/>
              </p:cNvSpPr>
              <p:nvPr/>
            </p:nvSpPr>
            <p:spPr bwMode="auto">
              <a:xfrm flipH="1">
                <a:off x="3831" y="2080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7" name="Line 270"/>
              <p:cNvSpPr>
                <a:spLocks noChangeShapeType="1"/>
              </p:cNvSpPr>
              <p:nvPr/>
            </p:nvSpPr>
            <p:spPr bwMode="auto">
              <a:xfrm flipH="1">
                <a:off x="3850" y="2084"/>
                <a:ext cx="1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8" name="Line 271"/>
              <p:cNvSpPr>
                <a:spLocks noChangeShapeType="1"/>
              </p:cNvSpPr>
              <p:nvPr/>
            </p:nvSpPr>
            <p:spPr bwMode="auto">
              <a:xfrm flipH="1">
                <a:off x="3883" y="2111"/>
                <a:ext cx="1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89" name="Line 272"/>
              <p:cNvSpPr>
                <a:spLocks noChangeShapeType="1"/>
              </p:cNvSpPr>
              <p:nvPr/>
            </p:nvSpPr>
            <p:spPr bwMode="auto">
              <a:xfrm flipH="1">
                <a:off x="3904" y="2115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0" name="Line 273"/>
              <p:cNvSpPr>
                <a:spLocks noChangeShapeType="1"/>
              </p:cNvSpPr>
              <p:nvPr/>
            </p:nvSpPr>
            <p:spPr bwMode="auto">
              <a:xfrm flipH="1">
                <a:off x="3923" y="2119"/>
                <a:ext cx="12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1" name="Line 274"/>
              <p:cNvSpPr>
                <a:spLocks noChangeShapeType="1"/>
              </p:cNvSpPr>
              <p:nvPr/>
            </p:nvSpPr>
            <p:spPr bwMode="auto">
              <a:xfrm flipH="1">
                <a:off x="3946" y="2124"/>
                <a:ext cx="14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2" name="Line 275"/>
              <p:cNvSpPr>
                <a:spLocks noChangeShapeType="1"/>
              </p:cNvSpPr>
              <p:nvPr/>
            </p:nvSpPr>
            <p:spPr bwMode="auto">
              <a:xfrm flipH="1">
                <a:off x="3969" y="2129"/>
                <a:ext cx="12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3" name="Line 276"/>
              <p:cNvSpPr>
                <a:spLocks noChangeShapeType="1"/>
              </p:cNvSpPr>
              <p:nvPr/>
            </p:nvSpPr>
            <p:spPr bwMode="auto">
              <a:xfrm flipH="1">
                <a:off x="3991" y="2134"/>
                <a:ext cx="12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4" name="Line 277"/>
              <p:cNvSpPr>
                <a:spLocks noChangeShapeType="1"/>
              </p:cNvSpPr>
              <p:nvPr/>
            </p:nvSpPr>
            <p:spPr bwMode="auto">
              <a:xfrm flipH="1">
                <a:off x="3995" y="2122"/>
                <a:ext cx="13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5" name="Line 278"/>
              <p:cNvSpPr>
                <a:spLocks noChangeShapeType="1"/>
              </p:cNvSpPr>
              <p:nvPr/>
            </p:nvSpPr>
            <p:spPr bwMode="auto">
              <a:xfrm flipH="1">
                <a:off x="3974" y="2118"/>
                <a:ext cx="13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6" name="Line 279"/>
              <p:cNvSpPr>
                <a:spLocks noChangeShapeType="1"/>
              </p:cNvSpPr>
              <p:nvPr/>
            </p:nvSpPr>
            <p:spPr bwMode="auto">
              <a:xfrm flipH="1">
                <a:off x="3952" y="2114"/>
                <a:ext cx="12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7" name="Line 280"/>
              <p:cNvSpPr>
                <a:spLocks noChangeShapeType="1"/>
              </p:cNvSpPr>
              <p:nvPr/>
            </p:nvSpPr>
            <p:spPr bwMode="auto">
              <a:xfrm flipH="1">
                <a:off x="3928" y="2110"/>
                <a:ext cx="1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8" name="Line 281"/>
              <p:cNvSpPr>
                <a:spLocks noChangeShapeType="1"/>
              </p:cNvSpPr>
              <p:nvPr/>
            </p:nvSpPr>
            <p:spPr bwMode="auto">
              <a:xfrm flipH="1">
                <a:off x="3908" y="2105"/>
                <a:ext cx="1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99" name="Line 282"/>
              <p:cNvSpPr>
                <a:spLocks noChangeShapeType="1"/>
              </p:cNvSpPr>
              <p:nvPr/>
            </p:nvSpPr>
            <p:spPr bwMode="auto">
              <a:xfrm flipH="1">
                <a:off x="3890" y="2101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0" name="Line 283"/>
              <p:cNvSpPr>
                <a:spLocks noChangeShapeType="1"/>
              </p:cNvSpPr>
              <p:nvPr/>
            </p:nvSpPr>
            <p:spPr bwMode="auto">
              <a:xfrm flipH="1">
                <a:off x="3872" y="2088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1" name="Line 284"/>
              <p:cNvSpPr>
                <a:spLocks noChangeShapeType="1"/>
              </p:cNvSpPr>
              <p:nvPr/>
            </p:nvSpPr>
            <p:spPr bwMode="auto">
              <a:xfrm flipH="1">
                <a:off x="3891" y="2092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2" name="Line 285"/>
              <p:cNvSpPr>
                <a:spLocks noChangeShapeType="1"/>
              </p:cNvSpPr>
              <p:nvPr/>
            </p:nvSpPr>
            <p:spPr bwMode="auto">
              <a:xfrm flipH="1">
                <a:off x="3913" y="2097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3" name="Line 286"/>
              <p:cNvSpPr>
                <a:spLocks noChangeShapeType="1"/>
              </p:cNvSpPr>
              <p:nvPr/>
            </p:nvSpPr>
            <p:spPr bwMode="auto">
              <a:xfrm flipH="1">
                <a:off x="3933" y="2101"/>
                <a:ext cx="1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4" name="Line 287"/>
              <p:cNvSpPr>
                <a:spLocks noChangeShapeType="1"/>
              </p:cNvSpPr>
              <p:nvPr/>
            </p:nvSpPr>
            <p:spPr bwMode="auto">
              <a:xfrm flipH="1">
                <a:off x="3954" y="2104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5" name="Line 288"/>
              <p:cNvSpPr>
                <a:spLocks noChangeShapeType="1"/>
              </p:cNvSpPr>
              <p:nvPr/>
            </p:nvSpPr>
            <p:spPr bwMode="auto">
              <a:xfrm flipH="1">
                <a:off x="3974" y="2110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6" name="Line 289"/>
              <p:cNvSpPr>
                <a:spLocks noChangeShapeType="1"/>
              </p:cNvSpPr>
              <p:nvPr/>
            </p:nvSpPr>
            <p:spPr bwMode="auto">
              <a:xfrm flipH="1">
                <a:off x="3997" y="2114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7" name="Line 290"/>
              <p:cNvSpPr>
                <a:spLocks noChangeShapeType="1"/>
              </p:cNvSpPr>
              <p:nvPr/>
            </p:nvSpPr>
            <p:spPr bwMode="auto">
              <a:xfrm flipH="1">
                <a:off x="3877" y="2121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8" name="Line 291"/>
              <p:cNvSpPr>
                <a:spLocks noChangeShapeType="1"/>
              </p:cNvSpPr>
              <p:nvPr/>
            </p:nvSpPr>
            <p:spPr bwMode="auto">
              <a:xfrm flipH="1">
                <a:off x="3898" y="2126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09" name="Line 292"/>
              <p:cNvSpPr>
                <a:spLocks noChangeShapeType="1"/>
              </p:cNvSpPr>
              <p:nvPr/>
            </p:nvSpPr>
            <p:spPr bwMode="auto">
              <a:xfrm flipH="1">
                <a:off x="3916" y="2130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0" name="Line 293"/>
              <p:cNvSpPr>
                <a:spLocks noChangeShapeType="1"/>
              </p:cNvSpPr>
              <p:nvPr/>
            </p:nvSpPr>
            <p:spPr bwMode="auto">
              <a:xfrm flipH="1">
                <a:off x="3941" y="2135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1" name="Line 294"/>
              <p:cNvSpPr>
                <a:spLocks noChangeShapeType="1"/>
              </p:cNvSpPr>
              <p:nvPr/>
            </p:nvSpPr>
            <p:spPr bwMode="auto">
              <a:xfrm flipH="1">
                <a:off x="3961" y="2139"/>
                <a:ext cx="15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2" name="Line 295"/>
              <p:cNvSpPr>
                <a:spLocks noChangeShapeType="1"/>
              </p:cNvSpPr>
              <p:nvPr/>
            </p:nvSpPr>
            <p:spPr bwMode="auto">
              <a:xfrm flipH="1">
                <a:off x="3987" y="2144"/>
                <a:ext cx="16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3" name="Line 296"/>
              <p:cNvSpPr>
                <a:spLocks noChangeShapeType="1"/>
              </p:cNvSpPr>
              <p:nvPr/>
            </p:nvSpPr>
            <p:spPr bwMode="auto">
              <a:xfrm flipH="1">
                <a:off x="3834" y="2111"/>
                <a:ext cx="15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4" name="Line 297"/>
              <p:cNvSpPr>
                <a:spLocks noChangeShapeType="1"/>
              </p:cNvSpPr>
              <p:nvPr/>
            </p:nvSpPr>
            <p:spPr bwMode="auto">
              <a:xfrm flipH="1">
                <a:off x="3855" y="2116"/>
                <a:ext cx="14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5" name="Line 298"/>
              <p:cNvSpPr>
                <a:spLocks noChangeShapeType="1"/>
              </p:cNvSpPr>
              <p:nvPr/>
            </p:nvSpPr>
            <p:spPr bwMode="auto">
              <a:xfrm flipH="1">
                <a:off x="4019" y="2118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6" name="Line 299"/>
              <p:cNvSpPr>
                <a:spLocks noChangeShapeType="1"/>
              </p:cNvSpPr>
              <p:nvPr/>
            </p:nvSpPr>
            <p:spPr bwMode="auto">
              <a:xfrm flipH="1">
                <a:off x="3773" y="2098"/>
                <a:ext cx="1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7" name="Line 300"/>
              <p:cNvSpPr>
                <a:spLocks noChangeShapeType="1"/>
              </p:cNvSpPr>
              <p:nvPr/>
            </p:nvSpPr>
            <p:spPr bwMode="auto">
              <a:xfrm flipH="1">
                <a:off x="3794" y="2103"/>
                <a:ext cx="12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8" name="Line 301"/>
              <p:cNvSpPr>
                <a:spLocks noChangeShapeType="1"/>
              </p:cNvSpPr>
              <p:nvPr/>
            </p:nvSpPr>
            <p:spPr bwMode="auto">
              <a:xfrm flipH="1">
                <a:off x="3814" y="2108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19" name="Line 302"/>
              <p:cNvSpPr>
                <a:spLocks noChangeShapeType="1"/>
              </p:cNvSpPr>
              <p:nvPr/>
            </p:nvSpPr>
            <p:spPr bwMode="auto">
              <a:xfrm flipH="1">
                <a:off x="3808" y="2084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0" name="Line 303"/>
              <p:cNvSpPr>
                <a:spLocks noChangeShapeType="1"/>
              </p:cNvSpPr>
              <p:nvPr/>
            </p:nvSpPr>
            <p:spPr bwMode="auto">
              <a:xfrm flipH="1">
                <a:off x="3821" y="2098"/>
                <a:ext cx="1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1" name="Line 304"/>
              <p:cNvSpPr>
                <a:spLocks noChangeShapeType="1"/>
              </p:cNvSpPr>
              <p:nvPr/>
            </p:nvSpPr>
            <p:spPr bwMode="auto">
              <a:xfrm flipH="1">
                <a:off x="3868" y="2097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2" name="Line 305"/>
              <p:cNvSpPr>
                <a:spLocks noChangeShapeType="1"/>
              </p:cNvSpPr>
              <p:nvPr/>
            </p:nvSpPr>
            <p:spPr bwMode="auto">
              <a:xfrm flipH="1">
                <a:off x="3847" y="2092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3" name="Line 306"/>
              <p:cNvSpPr>
                <a:spLocks noChangeShapeType="1"/>
              </p:cNvSpPr>
              <p:nvPr/>
            </p:nvSpPr>
            <p:spPr bwMode="auto">
              <a:xfrm flipH="1">
                <a:off x="3828" y="2089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4" name="Line 307"/>
              <p:cNvSpPr>
                <a:spLocks noChangeShapeType="1"/>
              </p:cNvSpPr>
              <p:nvPr/>
            </p:nvSpPr>
            <p:spPr bwMode="auto">
              <a:xfrm flipH="1">
                <a:off x="3781" y="2089"/>
                <a:ext cx="1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5" name="Line 308"/>
              <p:cNvSpPr>
                <a:spLocks noChangeShapeType="1"/>
              </p:cNvSpPr>
              <p:nvPr/>
            </p:nvSpPr>
            <p:spPr bwMode="auto">
              <a:xfrm flipH="1">
                <a:off x="3800" y="2092"/>
                <a:ext cx="1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6" name="Line 309"/>
              <p:cNvSpPr>
                <a:spLocks noChangeShapeType="1"/>
              </p:cNvSpPr>
              <p:nvPr/>
            </p:nvSpPr>
            <p:spPr bwMode="auto">
              <a:xfrm flipH="1">
                <a:off x="3841" y="2101"/>
                <a:ext cx="13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7" name="Line 310"/>
              <p:cNvSpPr>
                <a:spLocks noChangeShapeType="1"/>
              </p:cNvSpPr>
              <p:nvPr/>
            </p:nvSpPr>
            <p:spPr bwMode="auto">
              <a:xfrm flipH="1">
                <a:off x="3858" y="2105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8" name="Line 311"/>
              <p:cNvSpPr>
                <a:spLocks noChangeShapeType="1"/>
              </p:cNvSpPr>
              <p:nvPr/>
            </p:nvSpPr>
            <p:spPr bwMode="auto">
              <a:xfrm flipH="1" flipV="1">
                <a:off x="4058" y="2146"/>
                <a:ext cx="19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29" name="Line 312"/>
              <p:cNvSpPr>
                <a:spLocks noChangeShapeType="1"/>
              </p:cNvSpPr>
              <p:nvPr/>
            </p:nvSpPr>
            <p:spPr bwMode="auto">
              <a:xfrm>
                <a:off x="4077" y="2150"/>
                <a:ext cx="4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0" name="Freeform 313"/>
              <p:cNvSpPr>
                <a:spLocks/>
              </p:cNvSpPr>
              <p:nvPr/>
            </p:nvSpPr>
            <p:spPr bwMode="auto">
              <a:xfrm>
                <a:off x="4017" y="2122"/>
                <a:ext cx="86" cy="46"/>
              </a:xfrm>
              <a:custGeom>
                <a:avLst/>
                <a:gdLst>
                  <a:gd name="T0" fmla="*/ 351 w 860"/>
                  <a:gd name="T1" fmla="*/ 0 h 590"/>
                  <a:gd name="T2" fmla="*/ 277 w 860"/>
                  <a:gd name="T3" fmla="*/ 102 h 590"/>
                  <a:gd name="T4" fmla="*/ 196 w 860"/>
                  <a:gd name="T5" fmla="*/ 88 h 590"/>
                  <a:gd name="T6" fmla="*/ 73 w 860"/>
                  <a:gd name="T7" fmla="*/ 213 h 590"/>
                  <a:gd name="T8" fmla="*/ 160 w 860"/>
                  <a:gd name="T9" fmla="*/ 235 h 590"/>
                  <a:gd name="T10" fmla="*/ 59 w 860"/>
                  <a:gd name="T11" fmla="*/ 340 h 590"/>
                  <a:gd name="T12" fmla="*/ 146 w 860"/>
                  <a:gd name="T13" fmla="*/ 376 h 590"/>
                  <a:gd name="T14" fmla="*/ 0 w 860"/>
                  <a:gd name="T15" fmla="*/ 502 h 590"/>
                  <a:gd name="T16" fmla="*/ 262 w 860"/>
                  <a:gd name="T17" fmla="*/ 590 h 590"/>
                  <a:gd name="T18" fmla="*/ 342 w 860"/>
                  <a:gd name="T19" fmla="*/ 493 h 590"/>
                  <a:gd name="T20" fmla="*/ 547 w 860"/>
                  <a:gd name="T21" fmla="*/ 554 h 590"/>
                  <a:gd name="T22" fmla="*/ 860 w 860"/>
                  <a:gd name="T23" fmla="*/ 222 h 590"/>
                  <a:gd name="T24" fmla="*/ 838 w 860"/>
                  <a:gd name="T25" fmla="*/ 132 h 590"/>
                  <a:gd name="T26" fmla="*/ 351 w 860"/>
                  <a:gd name="T27" fmla="*/ 0 h 59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60"/>
                  <a:gd name="T43" fmla="*/ 0 h 590"/>
                  <a:gd name="T44" fmla="*/ 860 w 860"/>
                  <a:gd name="T45" fmla="*/ 590 h 59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60" h="590">
                    <a:moveTo>
                      <a:pt x="351" y="0"/>
                    </a:moveTo>
                    <a:lnTo>
                      <a:pt x="277" y="102"/>
                    </a:lnTo>
                    <a:lnTo>
                      <a:pt x="196" y="88"/>
                    </a:lnTo>
                    <a:lnTo>
                      <a:pt x="73" y="213"/>
                    </a:lnTo>
                    <a:lnTo>
                      <a:pt x="160" y="235"/>
                    </a:lnTo>
                    <a:lnTo>
                      <a:pt x="59" y="340"/>
                    </a:lnTo>
                    <a:lnTo>
                      <a:pt x="146" y="376"/>
                    </a:lnTo>
                    <a:lnTo>
                      <a:pt x="0" y="502"/>
                    </a:lnTo>
                    <a:lnTo>
                      <a:pt x="262" y="590"/>
                    </a:lnTo>
                    <a:lnTo>
                      <a:pt x="342" y="493"/>
                    </a:lnTo>
                    <a:lnTo>
                      <a:pt x="547" y="554"/>
                    </a:lnTo>
                    <a:lnTo>
                      <a:pt x="860" y="222"/>
                    </a:lnTo>
                    <a:lnTo>
                      <a:pt x="838" y="132"/>
                    </a:lnTo>
                    <a:lnTo>
                      <a:pt x="351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1" name="Freeform 314"/>
              <p:cNvSpPr>
                <a:spLocks/>
              </p:cNvSpPr>
              <p:nvPr/>
            </p:nvSpPr>
            <p:spPr bwMode="auto">
              <a:xfrm>
                <a:off x="4017" y="2122"/>
                <a:ext cx="86" cy="46"/>
              </a:xfrm>
              <a:custGeom>
                <a:avLst/>
                <a:gdLst>
                  <a:gd name="T0" fmla="*/ 351 w 860"/>
                  <a:gd name="T1" fmla="*/ 0 h 590"/>
                  <a:gd name="T2" fmla="*/ 277 w 860"/>
                  <a:gd name="T3" fmla="*/ 102 h 590"/>
                  <a:gd name="T4" fmla="*/ 196 w 860"/>
                  <a:gd name="T5" fmla="*/ 88 h 590"/>
                  <a:gd name="T6" fmla="*/ 73 w 860"/>
                  <a:gd name="T7" fmla="*/ 213 h 590"/>
                  <a:gd name="T8" fmla="*/ 160 w 860"/>
                  <a:gd name="T9" fmla="*/ 235 h 590"/>
                  <a:gd name="T10" fmla="*/ 59 w 860"/>
                  <a:gd name="T11" fmla="*/ 340 h 590"/>
                  <a:gd name="T12" fmla="*/ 146 w 860"/>
                  <a:gd name="T13" fmla="*/ 376 h 590"/>
                  <a:gd name="T14" fmla="*/ 0 w 860"/>
                  <a:gd name="T15" fmla="*/ 502 h 590"/>
                  <a:gd name="T16" fmla="*/ 262 w 860"/>
                  <a:gd name="T17" fmla="*/ 590 h 590"/>
                  <a:gd name="T18" fmla="*/ 342 w 860"/>
                  <a:gd name="T19" fmla="*/ 493 h 590"/>
                  <a:gd name="T20" fmla="*/ 547 w 860"/>
                  <a:gd name="T21" fmla="*/ 554 h 590"/>
                  <a:gd name="T22" fmla="*/ 860 w 860"/>
                  <a:gd name="T23" fmla="*/ 222 h 590"/>
                  <a:gd name="T24" fmla="*/ 838 w 860"/>
                  <a:gd name="T25" fmla="*/ 132 h 590"/>
                  <a:gd name="T26" fmla="*/ 351 w 860"/>
                  <a:gd name="T27" fmla="*/ 0 h 59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60"/>
                  <a:gd name="T43" fmla="*/ 0 h 590"/>
                  <a:gd name="T44" fmla="*/ 860 w 860"/>
                  <a:gd name="T45" fmla="*/ 590 h 59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60" h="590">
                    <a:moveTo>
                      <a:pt x="351" y="0"/>
                    </a:moveTo>
                    <a:lnTo>
                      <a:pt x="277" y="102"/>
                    </a:lnTo>
                    <a:lnTo>
                      <a:pt x="196" y="88"/>
                    </a:lnTo>
                    <a:lnTo>
                      <a:pt x="73" y="213"/>
                    </a:lnTo>
                    <a:lnTo>
                      <a:pt x="160" y="235"/>
                    </a:lnTo>
                    <a:lnTo>
                      <a:pt x="59" y="340"/>
                    </a:lnTo>
                    <a:lnTo>
                      <a:pt x="146" y="376"/>
                    </a:lnTo>
                    <a:lnTo>
                      <a:pt x="0" y="502"/>
                    </a:lnTo>
                    <a:lnTo>
                      <a:pt x="262" y="590"/>
                    </a:lnTo>
                    <a:lnTo>
                      <a:pt x="342" y="493"/>
                    </a:lnTo>
                    <a:lnTo>
                      <a:pt x="547" y="554"/>
                    </a:lnTo>
                    <a:lnTo>
                      <a:pt x="860" y="222"/>
                    </a:lnTo>
                    <a:lnTo>
                      <a:pt x="838" y="132"/>
                    </a:lnTo>
                    <a:lnTo>
                      <a:pt x="35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2" name="Line 315"/>
              <p:cNvSpPr>
                <a:spLocks noChangeShapeType="1"/>
              </p:cNvSpPr>
              <p:nvPr/>
            </p:nvSpPr>
            <p:spPr bwMode="auto">
              <a:xfrm>
                <a:off x="4044" y="2130"/>
                <a:ext cx="45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3" name="Line 316"/>
              <p:cNvSpPr>
                <a:spLocks noChangeShapeType="1"/>
              </p:cNvSpPr>
              <p:nvPr/>
            </p:nvSpPr>
            <p:spPr bwMode="auto">
              <a:xfrm flipH="1">
                <a:off x="4068" y="2133"/>
                <a:ext cx="31" cy="2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4" name="Line 317"/>
              <p:cNvSpPr>
                <a:spLocks noChangeShapeType="1"/>
              </p:cNvSpPr>
              <p:nvPr/>
            </p:nvSpPr>
            <p:spPr bwMode="auto">
              <a:xfrm flipH="1" flipV="1">
                <a:off x="4030" y="2150"/>
                <a:ext cx="36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5" name="Line 318"/>
              <p:cNvSpPr>
                <a:spLocks noChangeShapeType="1"/>
              </p:cNvSpPr>
              <p:nvPr/>
            </p:nvSpPr>
            <p:spPr bwMode="auto">
              <a:xfrm>
                <a:off x="4068" y="2158"/>
                <a:ext cx="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6" name="Line 319"/>
              <p:cNvSpPr>
                <a:spLocks noChangeShapeType="1"/>
              </p:cNvSpPr>
              <p:nvPr/>
            </p:nvSpPr>
            <p:spPr bwMode="auto">
              <a:xfrm>
                <a:off x="4089" y="2141"/>
                <a:ext cx="3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7" name="Line 320"/>
              <p:cNvSpPr>
                <a:spLocks noChangeShapeType="1"/>
              </p:cNvSpPr>
              <p:nvPr/>
            </p:nvSpPr>
            <p:spPr bwMode="auto">
              <a:xfrm flipH="1">
                <a:off x="4035" y="2129"/>
                <a:ext cx="45" cy="3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8" name="Line 321"/>
              <p:cNvSpPr>
                <a:spLocks noChangeShapeType="1"/>
              </p:cNvSpPr>
              <p:nvPr/>
            </p:nvSpPr>
            <p:spPr bwMode="auto">
              <a:xfrm>
                <a:off x="4048" y="2154"/>
                <a:ext cx="4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39" name="Freeform 322"/>
              <p:cNvSpPr>
                <a:spLocks/>
              </p:cNvSpPr>
              <p:nvPr/>
            </p:nvSpPr>
            <p:spPr bwMode="auto">
              <a:xfrm>
                <a:off x="3784" y="2059"/>
                <a:ext cx="332" cy="76"/>
              </a:xfrm>
              <a:custGeom>
                <a:avLst/>
                <a:gdLst>
                  <a:gd name="T0" fmla="*/ 72 w 3314"/>
                  <a:gd name="T1" fmla="*/ 0 h 988"/>
                  <a:gd name="T2" fmla="*/ 0 w 3314"/>
                  <a:gd name="T3" fmla="*/ 60 h 988"/>
                  <a:gd name="T4" fmla="*/ 0 w 3314"/>
                  <a:gd name="T5" fmla="*/ 112 h 988"/>
                  <a:gd name="T6" fmla="*/ 3241 w 3314"/>
                  <a:gd name="T7" fmla="*/ 988 h 988"/>
                  <a:gd name="T8" fmla="*/ 3314 w 3314"/>
                  <a:gd name="T9" fmla="*/ 923 h 988"/>
                  <a:gd name="T10" fmla="*/ 3286 w 3314"/>
                  <a:gd name="T11" fmla="*/ 841 h 988"/>
                  <a:gd name="T12" fmla="*/ 72 w 3314"/>
                  <a:gd name="T13" fmla="*/ 0 h 98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14"/>
                  <a:gd name="T22" fmla="*/ 0 h 988"/>
                  <a:gd name="T23" fmla="*/ 3314 w 3314"/>
                  <a:gd name="T24" fmla="*/ 988 h 98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14" h="988">
                    <a:moveTo>
                      <a:pt x="72" y="0"/>
                    </a:moveTo>
                    <a:lnTo>
                      <a:pt x="0" y="60"/>
                    </a:lnTo>
                    <a:lnTo>
                      <a:pt x="0" y="112"/>
                    </a:lnTo>
                    <a:lnTo>
                      <a:pt x="3241" y="988"/>
                    </a:lnTo>
                    <a:lnTo>
                      <a:pt x="3314" y="923"/>
                    </a:lnTo>
                    <a:lnTo>
                      <a:pt x="3286" y="841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0" name="Freeform 323"/>
              <p:cNvSpPr>
                <a:spLocks/>
              </p:cNvSpPr>
              <p:nvPr/>
            </p:nvSpPr>
            <p:spPr bwMode="auto">
              <a:xfrm>
                <a:off x="3784" y="2059"/>
                <a:ext cx="332" cy="76"/>
              </a:xfrm>
              <a:custGeom>
                <a:avLst/>
                <a:gdLst>
                  <a:gd name="T0" fmla="*/ 72 w 3314"/>
                  <a:gd name="T1" fmla="*/ 0 h 988"/>
                  <a:gd name="T2" fmla="*/ 0 w 3314"/>
                  <a:gd name="T3" fmla="*/ 60 h 988"/>
                  <a:gd name="T4" fmla="*/ 0 w 3314"/>
                  <a:gd name="T5" fmla="*/ 112 h 988"/>
                  <a:gd name="T6" fmla="*/ 3241 w 3314"/>
                  <a:gd name="T7" fmla="*/ 988 h 988"/>
                  <a:gd name="T8" fmla="*/ 3314 w 3314"/>
                  <a:gd name="T9" fmla="*/ 923 h 988"/>
                  <a:gd name="T10" fmla="*/ 3286 w 3314"/>
                  <a:gd name="T11" fmla="*/ 841 h 988"/>
                  <a:gd name="T12" fmla="*/ 72 w 3314"/>
                  <a:gd name="T13" fmla="*/ 0 h 98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14"/>
                  <a:gd name="T22" fmla="*/ 0 h 988"/>
                  <a:gd name="T23" fmla="*/ 3314 w 3314"/>
                  <a:gd name="T24" fmla="*/ 988 h 98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14" h="988">
                    <a:moveTo>
                      <a:pt x="72" y="0"/>
                    </a:moveTo>
                    <a:lnTo>
                      <a:pt x="0" y="60"/>
                    </a:lnTo>
                    <a:lnTo>
                      <a:pt x="0" y="112"/>
                    </a:lnTo>
                    <a:lnTo>
                      <a:pt x="3241" y="988"/>
                    </a:lnTo>
                    <a:lnTo>
                      <a:pt x="3314" y="923"/>
                    </a:lnTo>
                    <a:lnTo>
                      <a:pt x="3286" y="841"/>
                    </a:lnTo>
                    <a:lnTo>
                      <a:pt x="7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1" name="Line 324"/>
              <p:cNvSpPr>
                <a:spLocks noChangeShapeType="1"/>
              </p:cNvSpPr>
              <p:nvPr/>
            </p:nvSpPr>
            <p:spPr bwMode="auto">
              <a:xfrm flipH="1">
                <a:off x="3936" y="2089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2" name="Line 325"/>
              <p:cNvSpPr>
                <a:spLocks noChangeShapeType="1"/>
              </p:cNvSpPr>
              <p:nvPr/>
            </p:nvSpPr>
            <p:spPr bwMode="auto">
              <a:xfrm flipH="1">
                <a:off x="3913" y="2085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3" name="Line 326"/>
              <p:cNvSpPr>
                <a:spLocks noChangeShapeType="1"/>
              </p:cNvSpPr>
              <p:nvPr/>
            </p:nvSpPr>
            <p:spPr bwMode="auto">
              <a:xfrm flipH="1">
                <a:off x="3896" y="2081"/>
                <a:ext cx="5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4" name="Line 327"/>
              <p:cNvSpPr>
                <a:spLocks noChangeShapeType="1"/>
              </p:cNvSpPr>
              <p:nvPr/>
            </p:nvSpPr>
            <p:spPr bwMode="auto">
              <a:xfrm flipH="1">
                <a:off x="3873" y="2077"/>
                <a:ext cx="7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5" name="Line 328"/>
              <p:cNvSpPr>
                <a:spLocks noChangeShapeType="1"/>
              </p:cNvSpPr>
              <p:nvPr/>
            </p:nvSpPr>
            <p:spPr bwMode="auto">
              <a:xfrm flipH="1">
                <a:off x="3852" y="2073"/>
                <a:ext cx="8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6" name="Line 329"/>
              <p:cNvSpPr>
                <a:spLocks noChangeShapeType="1"/>
              </p:cNvSpPr>
              <p:nvPr/>
            </p:nvSpPr>
            <p:spPr bwMode="auto">
              <a:xfrm flipH="1">
                <a:off x="3837" y="2069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7" name="Line 330"/>
              <p:cNvSpPr>
                <a:spLocks noChangeShapeType="1"/>
              </p:cNvSpPr>
              <p:nvPr/>
            </p:nvSpPr>
            <p:spPr bwMode="auto">
              <a:xfrm flipH="1">
                <a:off x="3817" y="2065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8" name="Line 331"/>
              <p:cNvSpPr>
                <a:spLocks noChangeShapeType="1"/>
              </p:cNvSpPr>
              <p:nvPr/>
            </p:nvSpPr>
            <p:spPr bwMode="auto">
              <a:xfrm flipH="1">
                <a:off x="3797" y="2061"/>
                <a:ext cx="5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49" name="Line 332"/>
              <p:cNvSpPr>
                <a:spLocks noChangeShapeType="1"/>
              </p:cNvSpPr>
              <p:nvPr/>
            </p:nvSpPr>
            <p:spPr bwMode="auto">
              <a:xfrm>
                <a:off x="3797" y="2066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0" name="Line 333"/>
              <p:cNvSpPr>
                <a:spLocks noChangeShapeType="1"/>
              </p:cNvSpPr>
              <p:nvPr/>
            </p:nvSpPr>
            <p:spPr bwMode="auto">
              <a:xfrm>
                <a:off x="3817" y="2069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1" name="Line 334"/>
              <p:cNvSpPr>
                <a:spLocks noChangeShapeType="1"/>
              </p:cNvSpPr>
              <p:nvPr/>
            </p:nvSpPr>
            <p:spPr bwMode="auto">
              <a:xfrm>
                <a:off x="3837" y="2074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2" name="Line 335"/>
              <p:cNvSpPr>
                <a:spLocks noChangeShapeType="1"/>
              </p:cNvSpPr>
              <p:nvPr/>
            </p:nvSpPr>
            <p:spPr bwMode="auto">
              <a:xfrm>
                <a:off x="3852" y="2077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3" name="Line 336"/>
              <p:cNvSpPr>
                <a:spLocks noChangeShapeType="1"/>
              </p:cNvSpPr>
              <p:nvPr/>
            </p:nvSpPr>
            <p:spPr bwMode="auto">
              <a:xfrm>
                <a:off x="3873" y="2081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4" name="Line 337"/>
              <p:cNvSpPr>
                <a:spLocks noChangeShapeType="1"/>
              </p:cNvSpPr>
              <p:nvPr/>
            </p:nvSpPr>
            <p:spPr bwMode="auto">
              <a:xfrm>
                <a:off x="3896" y="2086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5" name="Line 338"/>
              <p:cNvSpPr>
                <a:spLocks noChangeShapeType="1"/>
              </p:cNvSpPr>
              <p:nvPr/>
            </p:nvSpPr>
            <p:spPr bwMode="auto">
              <a:xfrm>
                <a:off x="3913" y="2090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6" name="Line 339"/>
              <p:cNvSpPr>
                <a:spLocks noChangeShapeType="1"/>
              </p:cNvSpPr>
              <p:nvPr/>
            </p:nvSpPr>
            <p:spPr bwMode="auto">
              <a:xfrm flipV="1">
                <a:off x="4106" y="2123"/>
                <a:ext cx="6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7" name="Line 340"/>
              <p:cNvSpPr>
                <a:spLocks noChangeShapeType="1"/>
              </p:cNvSpPr>
              <p:nvPr/>
            </p:nvSpPr>
            <p:spPr bwMode="auto">
              <a:xfrm>
                <a:off x="4106" y="2130"/>
                <a:ext cx="2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8" name="Line 341"/>
              <p:cNvSpPr>
                <a:spLocks noChangeShapeType="1"/>
              </p:cNvSpPr>
              <p:nvPr/>
            </p:nvSpPr>
            <p:spPr bwMode="auto">
              <a:xfrm flipH="1">
                <a:off x="4089" y="2121"/>
                <a:ext cx="5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59" name="Line 342"/>
              <p:cNvSpPr>
                <a:spLocks noChangeShapeType="1"/>
              </p:cNvSpPr>
              <p:nvPr/>
            </p:nvSpPr>
            <p:spPr bwMode="auto">
              <a:xfrm flipH="1">
                <a:off x="4043" y="2111"/>
                <a:ext cx="7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0" name="Line 343"/>
              <p:cNvSpPr>
                <a:spLocks noChangeShapeType="1"/>
              </p:cNvSpPr>
              <p:nvPr/>
            </p:nvSpPr>
            <p:spPr bwMode="auto">
              <a:xfrm flipH="1">
                <a:off x="4065" y="2116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1" name="Line 344"/>
              <p:cNvSpPr>
                <a:spLocks noChangeShapeType="1"/>
              </p:cNvSpPr>
              <p:nvPr/>
            </p:nvSpPr>
            <p:spPr bwMode="auto">
              <a:xfrm flipH="1">
                <a:off x="3999" y="2102"/>
                <a:ext cx="8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2" name="Line 345"/>
              <p:cNvSpPr>
                <a:spLocks noChangeShapeType="1"/>
              </p:cNvSpPr>
              <p:nvPr/>
            </p:nvSpPr>
            <p:spPr bwMode="auto">
              <a:xfrm flipH="1">
                <a:off x="4022" y="2107"/>
                <a:ext cx="7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3" name="Line 346"/>
              <p:cNvSpPr>
                <a:spLocks noChangeShapeType="1"/>
              </p:cNvSpPr>
              <p:nvPr/>
            </p:nvSpPr>
            <p:spPr bwMode="auto">
              <a:xfrm flipH="1">
                <a:off x="3979" y="2098"/>
                <a:ext cx="6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4" name="Line 347"/>
              <p:cNvSpPr>
                <a:spLocks noChangeShapeType="1"/>
              </p:cNvSpPr>
              <p:nvPr/>
            </p:nvSpPr>
            <p:spPr bwMode="auto">
              <a:xfrm flipH="1">
                <a:off x="3956" y="2093"/>
                <a:ext cx="6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5" name="Line 348"/>
              <p:cNvSpPr>
                <a:spLocks noChangeShapeType="1"/>
              </p:cNvSpPr>
              <p:nvPr/>
            </p:nvSpPr>
            <p:spPr bwMode="auto">
              <a:xfrm>
                <a:off x="3935" y="2095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6" name="Line 349"/>
              <p:cNvSpPr>
                <a:spLocks noChangeShapeType="1"/>
              </p:cNvSpPr>
              <p:nvPr/>
            </p:nvSpPr>
            <p:spPr bwMode="auto">
              <a:xfrm>
                <a:off x="3956" y="2099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7" name="Line 350"/>
              <p:cNvSpPr>
                <a:spLocks noChangeShapeType="1"/>
              </p:cNvSpPr>
              <p:nvPr/>
            </p:nvSpPr>
            <p:spPr bwMode="auto">
              <a:xfrm>
                <a:off x="3979" y="2104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8" name="Line 351"/>
              <p:cNvSpPr>
                <a:spLocks noChangeShapeType="1"/>
              </p:cNvSpPr>
              <p:nvPr/>
            </p:nvSpPr>
            <p:spPr bwMode="auto">
              <a:xfrm>
                <a:off x="3999" y="2108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69" name="Line 352"/>
              <p:cNvSpPr>
                <a:spLocks noChangeShapeType="1"/>
              </p:cNvSpPr>
              <p:nvPr/>
            </p:nvSpPr>
            <p:spPr bwMode="auto">
              <a:xfrm>
                <a:off x="4022" y="2113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0" name="Line 353"/>
              <p:cNvSpPr>
                <a:spLocks noChangeShapeType="1"/>
              </p:cNvSpPr>
              <p:nvPr/>
            </p:nvSpPr>
            <p:spPr bwMode="auto">
              <a:xfrm>
                <a:off x="4042" y="2117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1" name="Line 354"/>
              <p:cNvSpPr>
                <a:spLocks noChangeShapeType="1"/>
              </p:cNvSpPr>
              <p:nvPr/>
            </p:nvSpPr>
            <p:spPr bwMode="auto">
              <a:xfrm>
                <a:off x="4065" y="2121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2" name="Line 355"/>
              <p:cNvSpPr>
                <a:spLocks noChangeShapeType="1"/>
              </p:cNvSpPr>
              <p:nvPr/>
            </p:nvSpPr>
            <p:spPr bwMode="auto">
              <a:xfrm>
                <a:off x="4089" y="2126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3" name="Line 356"/>
              <p:cNvSpPr>
                <a:spLocks noChangeShapeType="1"/>
              </p:cNvSpPr>
              <p:nvPr/>
            </p:nvSpPr>
            <p:spPr bwMode="auto">
              <a:xfrm>
                <a:off x="3785" y="2063"/>
                <a:ext cx="321" cy="6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4" name="Freeform 357"/>
              <p:cNvSpPr>
                <a:spLocks/>
              </p:cNvSpPr>
              <p:nvPr/>
            </p:nvSpPr>
            <p:spPr bwMode="auto">
              <a:xfrm>
                <a:off x="3729" y="2073"/>
                <a:ext cx="54" cy="31"/>
              </a:xfrm>
              <a:custGeom>
                <a:avLst/>
                <a:gdLst>
                  <a:gd name="T0" fmla="*/ 378 w 531"/>
                  <a:gd name="T1" fmla="*/ 0 h 406"/>
                  <a:gd name="T2" fmla="*/ 100 w 531"/>
                  <a:gd name="T3" fmla="*/ 207 h 406"/>
                  <a:gd name="T4" fmla="*/ 100 w 531"/>
                  <a:gd name="T5" fmla="*/ 244 h 406"/>
                  <a:gd name="T6" fmla="*/ 0 w 531"/>
                  <a:gd name="T7" fmla="*/ 323 h 406"/>
                  <a:gd name="T8" fmla="*/ 218 w 531"/>
                  <a:gd name="T9" fmla="*/ 406 h 406"/>
                  <a:gd name="T10" fmla="*/ 355 w 531"/>
                  <a:gd name="T11" fmla="*/ 273 h 406"/>
                  <a:gd name="T12" fmla="*/ 299 w 531"/>
                  <a:gd name="T13" fmla="*/ 250 h 406"/>
                  <a:gd name="T14" fmla="*/ 444 w 531"/>
                  <a:gd name="T15" fmla="*/ 147 h 406"/>
                  <a:gd name="T16" fmla="*/ 400 w 531"/>
                  <a:gd name="T17" fmla="*/ 139 h 406"/>
                  <a:gd name="T18" fmla="*/ 531 w 531"/>
                  <a:gd name="T19" fmla="*/ 51 h 406"/>
                  <a:gd name="T20" fmla="*/ 378 w 531"/>
                  <a:gd name="T21" fmla="*/ 0 h 40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31"/>
                  <a:gd name="T34" fmla="*/ 0 h 406"/>
                  <a:gd name="T35" fmla="*/ 531 w 531"/>
                  <a:gd name="T36" fmla="*/ 406 h 40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31" h="406">
                    <a:moveTo>
                      <a:pt x="378" y="0"/>
                    </a:moveTo>
                    <a:lnTo>
                      <a:pt x="100" y="207"/>
                    </a:lnTo>
                    <a:lnTo>
                      <a:pt x="100" y="244"/>
                    </a:lnTo>
                    <a:lnTo>
                      <a:pt x="0" y="323"/>
                    </a:lnTo>
                    <a:lnTo>
                      <a:pt x="218" y="406"/>
                    </a:lnTo>
                    <a:lnTo>
                      <a:pt x="355" y="273"/>
                    </a:lnTo>
                    <a:lnTo>
                      <a:pt x="299" y="250"/>
                    </a:lnTo>
                    <a:lnTo>
                      <a:pt x="444" y="147"/>
                    </a:lnTo>
                    <a:lnTo>
                      <a:pt x="400" y="139"/>
                    </a:lnTo>
                    <a:lnTo>
                      <a:pt x="531" y="51"/>
                    </a:lnTo>
                    <a:lnTo>
                      <a:pt x="378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5" name="Freeform 358"/>
              <p:cNvSpPr>
                <a:spLocks/>
              </p:cNvSpPr>
              <p:nvPr/>
            </p:nvSpPr>
            <p:spPr bwMode="auto">
              <a:xfrm>
                <a:off x="3729" y="2073"/>
                <a:ext cx="54" cy="31"/>
              </a:xfrm>
              <a:custGeom>
                <a:avLst/>
                <a:gdLst>
                  <a:gd name="T0" fmla="*/ 378 w 531"/>
                  <a:gd name="T1" fmla="*/ 0 h 406"/>
                  <a:gd name="T2" fmla="*/ 100 w 531"/>
                  <a:gd name="T3" fmla="*/ 207 h 406"/>
                  <a:gd name="T4" fmla="*/ 100 w 531"/>
                  <a:gd name="T5" fmla="*/ 244 h 406"/>
                  <a:gd name="T6" fmla="*/ 0 w 531"/>
                  <a:gd name="T7" fmla="*/ 323 h 406"/>
                  <a:gd name="T8" fmla="*/ 218 w 531"/>
                  <a:gd name="T9" fmla="*/ 406 h 406"/>
                  <a:gd name="T10" fmla="*/ 355 w 531"/>
                  <a:gd name="T11" fmla="*/ 273 h 406"/>
                  <a:gd name="T12" fmla="*/ 299 w 531"/>
                  <a:gd name="T13" fmla="*/ 250 h 406"/>
                  <a:gd name="T14" fmla="*/ 444 w 531"/>
                  <a:gd name="T15" fmla="*/ 147 h 406"/>
                  <a:gd name="T16" fmla="*/ 400 w 531"/>
                  <a:gd name="T17" fmla="*/ 139 h 406"/>
                  <a:gd name="T18" fmla="*/ 531 w 531"/>
                  <a:gd name="T19" fmla="*/ 51 h 406"/>
                  <a:gd name="T20" fmla="*/ 378 w 531"/>
                  <a:gd name="T21" fmla="*/ 0 h 40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31"/>
                  <a:gd name="T34" fmla="*/ 0 h 406"/>
                  <a:gd name="T35" fmla="*/ 531 w 531"/>
                  <a:gd name="T36" fmla="*/ 406 h 40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31" h="406">
                    <a:moveTo>
                      <a:pt x="378" y="0"/>
                    </a:moveTo>
                    <a:lnTo>
                      <a:pt x="100" y="207"/>
                    </a:lnTo>
                    <a:lnTo>
                      <a:pt x="100" y="244"/>
                    </a:lnTo>
                    <a:lnTo>
                      <a:pt x="0" y="323"/>
                    </a:lnTo>
                    <a:lnTo>
                      <a:pt x="218" y="406"/>
                    </a:lnTo>
                    <a:lnTo>
                      <a:pt x="355" y="273"/>
                    </a:lnTo>
                    <a:lnTo>
                      <a:pt x="299" y="250"/>
                    </a:lnTo>
                    <a:lnTo>
                      <a:pt x="444" y="147"/>
                    </a:lnTo>
                    <a:lnTo>
                      <a:pt x="400" y="139"/>
                    </a:lnTo>
                    <a:lnTo>
                      <a:pt x="531" y="51"/>
                    </a:lnTo>
                    <a:lnTo>
                      <a:pt x="37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6" name="Line 359"/>
              <p:cNvSpPr>
                <a:spLocks noChangeShapeType="1"/>
              </p:cNvSpPr>
              <p:nvPr/>
            </p:nvSpPr>
            <p:spPr bwMode="auto">
              <a:xfrm flipH="1" flipV="1">
                <a:off x="3756" y="2080"/>
                <a:ext cx="14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7" name="Line 360"/>
              <p:cNvSpPr>
                <a:spLocks noChangeShapeType="1"/>
              </p:cNvSpPr>
              <p:nvPr/>
            </p:nvSpPr>
            <p:spPr bwMode="auto">
              <a:xfrm>
                <a:off x="3740" y="2089"/>
                <a:ext cx="19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8" name="Line 361"/>
              <p:cNvSpPr>
                <a:spLocks noChangeShapeType="1"/>
              </p:cNvSpPr>
              <p:nvPr/>
            </p:nvSpPr>
            <p:spPr bwMode="auto">
              <a:xfrm flipV="1">
                <a:off x="3740" y="2089"/>
                <a:ext cx="4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79" name="Freeform 362"/>
              <p:cNvSpPr>
                <a:spLocks/>
              </p:cNvSpPr>
              <p:nvPr/>
            </p:nvSpPr>
            <p:spPr bwMode="auto">
              <a:xfrm>
                <a:off x="3717" y="2097"/>
                <a:ext cx="95" cy="30"/>
              </a:xfrm>
              <a:custGeom>
                <a:avLst/>
                <a:gdLst>
                  <a:gd name="T0" fmla="*/ 109 w 947"/>
                  <a:gd name="T1" fmla="*/ 0 h 398"/>
                  <a:gd name="T2" fmla="*/ 0 w 947"/>
                  <a:gd name="T3" fmla="*/ 81 h 398"/>
                  <a:gd name="T4" fmla="*/ 0 w 947"/>
                  <a:gd name="T5" fmla="*/ 147 h 398"/>
                  <a:gd name="T6" fmla="*/ 858 w 947"/>
                  <a:gd name="T7" fmla="*/ 398 h 398"/>
                  <a:gd name="T8" fmla="*/ 858 w 947"/>
                  <a:gd name="T9" fmla="*/ 332 h 398"/>
                  <a:gd name="T10" fmla="*/ 947 w 947"/>
                  <a:gd name="T11" fmla="*/ 258 h 398"/>
                  <a:gd name="T12" fmla="*/ 109 w 947"/>
                  <a:gd name="T13" fmla="*/ 0 h 39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47"/>
                  <a:gd name="T22" fmla="*/ 0 h 398"/>
                  <a:gd name="T23" fmla="*/ 947 w 947"/>
                  <a:gd name="T24" fmla="*/ 398 h 39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47" h="398">
                    <a:moveTo>
                      <a:pt x="109" y="0"/>
                    </a:moveTo>
                    <a:lnTo>
                      <a:pt x="0" y="81"/>
                    </a:lnTo>
                    <a:lnTo>
                      <a:pt x="0" y="147"/>
                    </a:lnTo>
                    <a:lnTo>
                      <a:pt x="858" y="398"/>
                    </a:lnTo>
                    <a:lnTo>
                      <a:pt x="858" y="332"/>
                    </a:lnTo>
                    <a:lnTo>
                      <a:pt x="947" y="258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0" name="Freeform 363"/>
              <p:cNvSpPr>
                <a:spLocks/>
              </p:cNvSpPr>
              <p:nvPr/>
            </p:nvSpPr>
            <p:spPr bwMode="auto">
              <a:xfrm>
                <a:off x="3717" y="2097"/>
                <a:ext cx="95" cy="30"/>
              </a:xfrm>
              <a:custGeom>
                <a:avLst/>
                <a:gdLst>
                  <a:gd name="T0" fmla="*/ 109 w 947"/>
                  <a:gd name="T1" fmla="*/ 0 h 398"/>
                  <a:gd name="T2" fmla="*/ 0 w 947"/>
                  <a:gd name="T3" fmla="*/ 81 h 398"/>
                  <a:gd name="T4" fmla="*/ 0 w 947"/>
                  <a:gd name="T5" fmla="*/ 147 h 398"/>
                  <a:gd name="T6" fmla="*/ 858 w 947"/>
                  <a:gd name="T7" fmla="*/ 398 h 398"/>
                  <a:gd name="T8" fmla="*/ 858 w 947"/>
                  <a:gd name="T9" fmla="*/ 332 h 398"/>
                  <a:gd name="T10" fmla="*/ 947 w 947"/>
                  <a:gd name="T11" fmla="*/ 258 h 398"/>
                  <a:gd name="T12" fmla="*/ 109 w 947"/>
                  <a:gd name="T13" fmla="*/ 0 h 39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47"/>
                  <a:gd name="T22" fmla="*/ 0 h 398"/>
                  <a:gd name="T23" fmla="*/ 947 w 947"/>
                  <a:gd name="T24" fmla="*/ 398 h 39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47" h="398">
                    <a:moveTo>
                      <a:pt x="109" y="0"/>
                    </a:moveTo>
                    <a:lnTo>
                      <a:pt x="0" y="81"/>
                    </a:lnTo>
                    <a:lnTo>
                      <a:pt x="0" y="147"/>
                    </a:lnTo>
                    <a:lnTo>
                      <a:pt x="858" y="398"/>
                    </a:lnTo>
                    <a:lnTo>
                      <a:pt x="858" y="332"/>
                    </a:lnTo>
                    <a:lnTo>
                      <a:pt x="947" y="258"/>
                    </a:lnTo>
                    <a:lnTo>
                      <a:pt x="10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1" name="Line 364"/>
              <p:cNvSpPr>
                <a:spLocks noChangeShapeType="1"/>
              </p:cNvSpPr>
              <p:nvPr/>
            </p:nvSpPr>
            <p:spPr bwMode="auto">
              <a:xfrm>
                <a:off x="3734" y="2107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2" name="Line 365"/>
              <p:cNvSpPr>
                <a:spLocks noChangeShapeType="1"/>
              </p:cNvSpPr>
              <p:nvPr/>
            </p:nvSpPr>
            <p:spPr bwMode="auto">
              <a:xfrm>
                <a:off x="3750" y="2111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3" name="Line 366"/>
              <p:cNvSpPr>
                <a:spLocks noChangeShapeType="1"/>
              </p:cNvSpPr>
              <p:nvPr/>
            </p:nvSpPr>
            <p:spPr bwMode="auto">
              <a:xfrm>
                <a:off x="3773" y="2117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4" name="Line 367"/>
              <p:cNvSpPr>
                <a:spLocks noChangeShapeType="1"/>
              </p:cNvSpPr>
              <p:nvPr/>
            </p:nvSpPr>
            <p:spPr bwMode="auto">
              <a:xfrm flipV="1">
                <a:off x="3734" y="2101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5" name="Line 368"/>
              <p:cNvSpPr>
                <a:spLocks noChangeShapeType="1"/>
              </p:cNvSpPr>
              <p:nvPr/>
            </p:nvSpPr>
            <p:spPr bwMode="auto">
              <a:xfrm flipV="1">
                <a:off x="3750" y="2104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6" name="Line 369"/>
              <p:cNvSpPr>
                <a:spLocks noChangeShapeType="1"/>
              </p:cNvSpPr>
              <p:nvPr/>
            </p:nvSpPr>
            <p:spPr bwMode="auto">
              <a:xfrm flipV="1">
                <a:off x="3773" y="2110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7" name="Line 370"/>
              <p:cNvSpPr>
                <a:spLocks noChangeShapeType="1"/>
              </p:cNvSpPr>
              <p:nvPr/>
            </p:nvSpPr>
            <p:spPr bwMode="auto">
              <a:xfrm>
                <a:off x="3718" y="2103"/>
                <a:ext cx="85" cy="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8" name="Freeform 371"/>
              <p:cNvSpPr>
                <a:spLocks/>
              </p:cNvSpPr>
              <p:nvPr/>
            </p:nvSpPr>
            <p:spPr bwMode="auto">
              <a:xfrm>
                <a:off x="3928" y="2143"/>
                <a:ext cx="133" cy="40"/>
              </a:xfrm>
              <a:custGeom>
                <a:avLst/>
                <a:gdLst>
                  <a:gd name="T0" fmla="*/ 67 w 1327"/>
                  <a:gd name="T1" fmla="*/ 0 h 517"/>
                  <a:gd name="T2" fmla="*/ 0 w 1327"/>
                  <a:gd name="T3" fmla="*/ 82 h 517"/>
                  <a:gd name="T4" fmla="*/ 0 w 1327"/>
                  <a:gd name="T5" fmla="*/ 148 h 517"/>
                  <a:gd name="T6" fmla="*/ 1212 w 1327"/>
                  <a:gd name="T7" fmla="*/ 517 h 517"/>
                  <a:gd name="T8" fmla="*/ 1327 w 1327"/>
                  <a:gd name="T9" fmla="*/ 406 h 517"/>
                  <a:gd name="T10" fmla="*/ 1290 w 1327"/>
                  <a:gd name="T11" fmla="*/ 333 h 517"/>
                  <a:gd name="T12" fmla="*/ 67 w 1327"/>
                  <a:gd name="T13" fmla="*/ 0 h 5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27"/>
                  <a:gd name="T22" fmla="*/ 0 h 517"/>
                  <a:gd name="T23" fmla="*/ 1327 w 1327"/>
                  <a:gd name="T24" fmla="*/ 517 h 5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27" h="517">
                    <a:moveTo>
                      <a:pt x="67" y="0"/>
                    </a:moveTo>
                    <a:lnTo>
                      <a:pt x="0" y="82"/>
                    </a:lnTo>
                    <a:lnTo>
                      <a:pt x="0" y="148"/>
                    </a:lnTo>
                    <a:lnTo>
                      <a:pt x="1212" y="517"/>
                    </a:lnTo>
                    <a:lnTo>
                      <a:pt x="1327" y="406"/>
                    </a:lnTo>
                    <a:lnTo>
                      <a:pt x="1290" y="333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89" name="Freeform 372"/>
              <p:cNvSpPr>
                <a:spLocks/>
              </p:cNvSpPr>
              <p:nvPr/>
            </p:nvSpPr>
            <p:spPr bwMode="auto">
              <a:xfrm>
                <a:off x="3928" y="2143"/>
                <a:ext cx="133" cy="40"/>
              </a:xfrm>
              <a:custGeom>
                <a:avLst/>
                <a:gdLst>
                  <a:gd name="T0" fmla="*/ 67 w 1327"/>
                  <a:gd name="T1" fmla="*/ 0 h 517"/>
                  <a:gd name="T2" fmla="*/ 0 w 1327"/>
                  <a:gd name="T3" fmla="*/ 82 h 517"/>
                  <a:gd name="T4" fmla="*/ 0 w 1327"/>
                  <a:gd name="T5" fmla="*/ 148 h 517"/>
                  <a:gd name="T6" fmla="*/ 1212 w 1327"/>
                  <a:gd name="T7" fmla="*/ 517 h 517"/>
                  <a:gd name="T8" fmla="*/ 1327 w 1327"/>
                  <a:gd name="T9" fmla="*/ 406 h 517"/>
                  <a:gd name="T10" fmla="*/ 1290 w 1327"/>
                  <a:gd name="T11" fmla="*/ 333 h 517"/>
                  <a:gd name="T12" fmla="*/ 67 w 1327"/>
                  <a:gd name="T13" fmla="*/ 0 h 5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27"/>
                  <a:gd name="T22" fmla="*/ 0 h 517"/>
                  <a:gd name="T23" fmla="*/ 1327 w 1327"/>
                  <a:gd name="T24" fmla="*/ 517 h 5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27" h="517">
                    <a:moveTo>
                      <a:pt x="67" y="0"/>
                    </a:moveTo>
                    <a:lnTo>
                      <a:pt x="0" y="82"/>
                    </a:lnTo>
                    <a:lnTo>
                      <a:pt x="0" y="148"/>
                    </a:lnTo>
                    <a:lnTo>
                      <a:pt x="1212" y="517"/>
                    </a:lnTo>
                    <a:lnTo>
                      <a:pt x="1327" y="406"/>
                    </a:lnTo>
                    <a:lnTo>
                      <a:pt x="1290" y="333"/>
                    </a:lnTo>
                    <a:lnTo>
                      <a:pt x="6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0" name="Line 373"/>
              <p:cNvSpPr>
                <a:spLocks noChangeShapeType="1"/>
              </p:cNvSpPr>
              <p:nvPr/>
            </p:nvSpPr>
            <p:spPr bwMode="auto">
              <a:xfrm flipV="1">
                <a:off x="4030" y="2165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1" name="Line 374"/>
              <p:cNvSpPr>
                <a:spLocks noChangeShapeType="1"/>
              </p:cNvSpPr>
              <p:nvPr/>
            </p:nvSpPr>
            <p:spPr bwMode="auto">
              <a:xfrm flipV="1">
                <a:off x="4007" y="2160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2" name="Line 375"/>
              <p:cNvSpPr>
                <a:spLocks noChangeShapeType="1"/>
              </p:cNvSpPr>
              <p:nvPr/>
            </p:nvSpPr>
            <p:spPr bwMode="auto">
              <a:xfrm flipV="1">
                <a:off x="3985" y="2155"/>
                <a:ext cx="7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3" name="Line 376"/>
              <p:cNvSpPr>
                <a:spLocks noChangeShapeType="1"/>
              </p:cNvSpPr>
              <p:nvPr/>
            </p:nvSpPr>
            <p:spPr bwMode="auto">
              <a:xfrm flipV="1">
                <a:off x="3960" y="2150"/>
                <a:ext cx="8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4" name="Line 377"/>
              <p:cNvSpPr>
                <a:spLocks noChangeShapeType="1"/>
              </p:cNvSpPr>
              <p:nvPr/>
            </p:nvSpPr>
            <p:spPr bwMode="auto">
              <a:xfrm>
                <a:off x="3960" y="2157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5" name="Line 378"/>
              <p:cNvSpPr>
                <a:spLocks noChangeShapeType="1"/>
              </p:cNvSpPr>
              <p:nvPr/>
            </p:nvSpPr>
            <p:spPr bwMode="auto">
              <a:xfrm>
                <a:off x="3984" y="2162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6" name="Line 379"/>
              <p:cNvSpPr>
                <a:spLocks noChangeShapeType="1"/>
              </p:cNvSpPr>
              <p:nvPr/>
            </p:nvSpPr>
            <p:spPr bwMode="auto">
              <a:xfrm>
                <a:off x="4007" y="2168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7" name="Line 380"/>
              <p:cNvSpPr>
                <a:spLocks noChangeShapeType="1"/>
              </p:cNvSpPr>
              <p:nvPr/>
            </p:nvSpPr>
            <p:spPr bwMode="auto">
              <a:xfrm>
                <a:off x="4030" y="2172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8" name="Line 381"/>
              <p:cNvSpPr>
                <a:spLocks noChangeShapeType="1"/>
              </p:cNvSpPr>
              <p:nvPr/>
            </p:nvSpPr>
            <p:spPr bwMode="auto">
              <a:xfrm>
                <a:off x="3928" y="2149"/>
                <a:ext cx="118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99" name="Line 382"/>
              <p:cNvSpPr>
                <a:spLocks noChangeShapeType="1"/>
              </p:cNvSpPr>
              <p:nvPr/>
            </p:nvSpPr>
            <p:spPr bwMode="auto">
              <a:xfrm flipV="1">
                <a:off x="4047" y="2169"/>
                <a:ext cx="9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0" name="Line 383"/>
              <p:cNvSpPr>
                <a:spLocks noChangeShapeType="1"/>
              </p:cNvSpPr>
              <p:nvPr/>
            </p:nvSpPr>
            <p:spPr bwMode="auto">
              <a:xfrm>
                <a:off x="4046" y="2176"/>
                <a:ext cx="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1" name="Freeform 384"/>
              <p:cNvSpPr>
                <a:spLocks/>
              </p:cNvSpPr>
              <p:nvPr/>
            </p:nvSpPr>
            <p:spPr bwMode="auto">
              <a:xfrm>
                <a:off x="3801" y="2116"/>
                <a:ext cx="137" cy="40"/>
              </a:xfrm>
              <a:custGeom>
                <a:avLst/>
                <a:gdLst>
                  <a:gd name="T0" fmla="*/ 102 w 1369"/>
                  <a:gd name="T1" fmla="*/ 0 h 524"/>
                  <a:gd name="T2" fmla="*/ 0 w 1369"/>
                  <a:gd name="T3" fmla="*/ 82 h 524"/>
                  <a:gd name="T4" fmla="*/ 0 w 1369"/>
                  <a:gd name="T5" fmla="*/ 141 h 524"/>
                  <a:gd name="T6" fmla="*/ 1295 w 1369"/>
                  <a:gd name="T7" fmla="*/ 524 h 524"/>
                  <a:gd name="T8" fmla="*/ 1295 w 1369"/>
                  <a:gd name="T9" fmla="*/ 443 h 524"/>
                  <a:gd name="T10" fmla="*/ 1369 w 1369"/>
                  <a:gd name="T11" fmla="*/ 363 h 524"/>
                  <a:gd name="T12" fmla="*/ 102 w 1369"/>
                  <a:gd name="T13" fmla="*/ 0 h 5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9"/>
                  <a:gd name="T22" fmla="*/ 0 h 524"/>
                  <a:gd name="T23" fmla="*/ 1369 w 1369"/>
                  <a:gd name="T24" fmla="*/ 524 h 5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9" h="524">
                    <a:moveTo>
                      <a:pt x="102" y="0"/>
                    </a:moveTo>
                    <a:lnTo>
                      <a:pt x="0" y="82"/>
                    </a:lnTo>
                    <a:lnTo>
                      <a:pt x="0" y="141"/>
                    </a:lnTo>
                    <a:lnTo>
                      <a:pt x="1295" y="524"/>
                    </a:lnTo>
                    <a:lnTo>
                      <a:pt x="1295" y="443"/>
                    </a:lnTo>
                    <a:lnTo>
                      <a:pt x="1369" y="36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2" name="Freeform 385"/>
              <p:cNvSpPr>
                <a:spLocks/>
              </p:cNvSpPr>
              <p:nvPr/>
            </p:nvSpPr>
            <p:spPr bwMode="auto">
              <a:xfrm>
                <a:off x="3801" y="2116"/>
                <a:ext cx="137" cy="40"/>
              </a:xfrm>
              <a:custGeom>
                <a:avLst/>
                <a:gdLst>
                  <a:gd name="T0" fmla="*/ 102 w 1369"/>
                  <a:gd name="T1" fmla="*/ 0 h 524"/>
                  <a:gd name="T2" fmla="*/ 0 w 1369"/>
                  <a:gd name="T3" fmla="*/ 82 h 524"/>
                  <a:gd name="T4" fmla="*/ 0 w 1369"/>
                  <a:gd name="T5" fmla="*/ 141 h 524"/>
                  <a:gd name="T6" fmla="*/ 1295 w 1369"/>
                  <a:gd name="T7" fmla="*/ 524 h 524"/>
                  <a:gd name="T8" fmla="*/ 1295 w 1369"/>
                  <a:gd name="T9" fmla="*/ 443 h 524"/>
                  <a:gd name="T10" fmla="*/ 1369 w 1369"/>
                  <a:gd name="T11" fmla="*/ 363 h 524"/>
                  <a:gd name="T12" fmla="*/ 102 w 1369"/>
                  <a:gd name="T13" fmla="*/ 0 h 5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9"/>
                  <a:gd name="T22" fmla="*/ 0 h 524"/>
                  <a:gd name="T23" fmla="*/ 1369 w 1369"/>
                  <a:gd name="T24" fmla="*/ 524 h 5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9" h="524">
                    <a:moveTo>
                      <a:pt x="102" y="0"/>
                    </a:moveTo>
                    <a:lnTo>
                      <a:pt x="0" y="82"/>
                    </a:lnTo>
                    <a:lnTo>
                      <a:pt x="0" y="141"/>
                    </a:lnTo>
                    <a:lnTo>
                      <a:pt x="1295" y="524"/>
                    </a:lnTo>
                    <a:lnTo>
                      <a:pt x="1295" y="443"/>
                    </a:lnTo>
                    <a:lnTo>
                      <a:pt x="1369" y="363"/>
                    </a:lnTo>
                    <a:lnTo>
                      <a:pt x="10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3" name="Line 386"/>
              <p:cNvSpPr>
                <a:spLocks noChangeShapeType="1"/>
              </p:cNvSpPr>
              <p:nvPr/>
            </p:nvSpPr>
            <p:spPr bwMode="auto">
              <a:xfrm flipH="1" flipV="1">
                <a:off x="3801" y="2122"/>
                <a:ext cx="128" cy="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4" name="Line 387"/>
              <p:cNvSpPr>
                <a:spLocks noChangeShapeType="1"/>
              </p:cNvSpPr>
              <p:nvPr/>
            </p:nvSpPr>
            <p:spPr bwMode="auto">
              <a:xfrm>
                <a:off x="4128" y="21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5" name="Freeform 388"/>
              <p:cNvSpPr>
                <a:spLocks/>
              </p:cNvSpPr>
              <p:nvPr/>
            </p:nvSpPr>
            <p:spPr bwMode="auto">
              <a:xfrm>
                <a:off x="4089" y="2069"/>
                <a:ext cx="25" cy="26"/>
              </a:xfrm>
              <a:custGeom>
                <a:avLst/>
                <a:gdLst>
                  <a:gd name="T0" fmla="*/ 124 w 255"/>
                  <a:gd name="T1" fmla="*/ 117 h 338"/>
                  <a:gd name="T2" fmla="*/ 0 w 255"/>
                  <a:gd name="T3" fmla="*/ 258 h 338"/>
                  <a:gd name="T4" fmla="*/ 59 w 255"/>
                  <a:gd name="T5" fmla="*/ 338 h 338"/>
                  <a:gd name="T6" fmla="*/ 241 w 255"/>
                  <a:gd name="T7" fmla="*/ 213 h 338"/>
                  <a:gd name="T8" fmla="*/ 255 w 255"/>
                  <a:gd name="T9" fmla="*/ 0 h 338"/>
                  <a:gd name="T10" fmla="*/ 124 w 255"/>
                  <a:gd name="T11" fmla="*/ 117 h 3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5"/>
                  <a:gd name="T19" fmla="*/ 0 h 338"/>
                  <a:gd name="T20" fmla="*/ 255 w 255"/>
                  <a:gd name="T21" fmla="*/ 338 h 33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5" h="338">
                    <a:moveTo>
                      <a:pt x="124" y="117"/>
                    </a:moveTo>
                    <a:lnTo>
                      <a:pt x="0" y="258"/>
                    </a:lnTo>
                    <a:lnTo>
                      <a:pt x="59" y="338"/>
                    </a:lnTo>
                    <a:lnTo>
                      <a:pt x="241" y="213"/>
                    </a:lnTo>
                    <a:lnTo>
                      <a:pt x="255" y="0"/>
                    </a:lnTo>
                    <a:lnTo>
                      <a:pt x="124" y="117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6" name="Freeform 389"/>
              <p:cNvSpPr>
                <a:spLocks/>
              </p:cNvSpPr>
              <p:nvPr/>
            </p:nvSpPr>
            <p:spPr bwMode="auto">
              <a:xfrm>
                <a:off x="4089" y="2069"/>
                <a:ext cx="25" cy="26"/>
              </a:xfrm>
              <a:custGeom>
                <a:avLst/>
                <a:gdLst>
                  <a:gd name="T0" fmla="*/ 124 w 255"/>
                  <a:gd name="T1" fmla="*/ 117 h 338"/>
                  <a:gd name="T2" fmla="*/ 0 w 255"/>
                  <a:gd name="T3" fmla="*/ 258 h 338"/>
                  <a:gd name="T4" fmla="*/ 59 w 255"/>
                  <a:gd name="T5" fmla="*/ 338 h 338"/>
                  <a:gd name="T6" fmla="*/ 241 w 255"/>
                  <a:gd name="T7" fmla="*/ 213 h 338"/>
                  <a:gd name="T8" fmla="*/ 255 w 255"/>
                  <a:gd name="T9" fmla="*/ 0 h 338"/>
                  <a:gd name="T10" fmla="*/ 124 w 255"/>
                  <a:gd name="T11" fmla="*/ 117 h 3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5"/>
                  <a:gd name="T19" fmla="*/ 0 h 338"/>
                  <a:gd name="T20" fmla="*/ 255 w 255"/>
                  <a:gd name="T21" fmla="*/ 338 h 33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5" h="338">
                    <a:moveTo>
                      <a:pt x="124" y="117"/>
                    </a:moveTo>
                    <a:lnTo>
                      <a:pt x="0" y="258"/>
                    </a:lnTo>
                    <a:lnTo>
                      <a:pt x="59" y="338"/>
                    </a:lnTo>
                    <a:lnTo>
                      <a:pt x="241" y="213"/>
                    </a:lnTo>
                    <a:lnTo>
                      <a:pt x="255" y="0"/>
                    </a:lnTo>
                    <a:lnTo>
                      <a:pt x="124" y="11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7" name="Freeform 390"/>
              <p:cNvSpPr>
                <a:spLocks/>
              </p:cNvSpPr>
              <p:nvPr/>
            </p:nvSpPr>
            <p:spPr bwMode="auto">
              <a:xfrm>
                <a:off x="3815" y="2011"/>
                <a:ext cx="303" cy="64"/>
              </a:xfrm>
              <a:custGeom>
                <a:avLst/>
                <a:gdLst>
                  <a:gd name="T0" fmla="*/ 0 w 3031"/>
                  <a:gd name="T1" fmla="*/ 199 h 820"/>
                  <a:gd name="T2" fmla="*/ 45 w 3031"/>
                  <a:gd name="T3" fmla="*/ 318 h 820"/>
                  <a:gd name="T4" fmla="*/ 511 w 3031"/>
                  <a:gd name="T5" fmla="*/ 437 h 820"/>
                  <a:gd name="T6" fmla="*/ 629 w 3031"/>
                  <a:gd name="T7" fmla="*/ 199 h 820"/>
                  <a:gd name="T8" fmla="*/ 3009 w 3031"/>
                  <a:gd name="T9" fmla="*/ 820 h 820"/>
                  <a:gd name="T10" fmla="*/ 3031 w 3031"/>
                  <a:gd name="T11" fmla="*/ 628 h 820"/>
                  <a:gd name="T12" fmla="*/ 496 w 3031"/>
                  <a:gd name="T13" fmla="*/ 0 h 820"/>
                  <a:gd name="T14" fmla="*/ 379 w 3031"/>
                  <a:gd name="T15" fmla="*/ 281 h 820"/>
                  <a:gd name="T16" fmla="*/ 0 w 3031"/>
                  <a:gd name="T17" fmla="*/ 199 h 8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31"/>
                  <a:gd name="T28" fmla="*/ 0 h 820"/>
                  <a:gd name="T29" fmla="*/ 3031 w 3031"/>
                  <a:gd name="T30" fmla="*/ 820 h 8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31" h="820">
                    <a:moveTo>
                      <a:pt x="0" y="199"/>
                    </a:moveTo>
                    <a:lnTo>
                      <a:pt x="45" y="318"/>
                    </a:lnTo>
                    <a:lnTo>
                      <a:pt x="511" y="437"/>
                    </a:lnTo>
                    <a:lnTo>
                      <a:pt x="629" y="199"/>
                    </a:lnTo>
                    <a:lnTo>
                      <a:pt x="3009" y="820"/>
                    </a:lnTo>
                    <a:lnTo>
                      <a:pt x="3031" y="628"/>
                    </a:lnTo>
                    <a:lnTo>
                      <a:pt x="496" y="0"/>
                    </a:lnTo>
                    <a:lnTo>
                      <a:pt x="379" y="281"/>
                    </a:lnTo>
                    <a:lnTo>
                      <a:pt x="0" y="199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8" name="Freeform 391"/>
              <p:cNvSpPr>
                <a:spLocks/>
              </p:cNvSpPr>
              <p:nvPr/>
            </p:nvSpPr>
            <p:spPr bwMode="auto">
              <a:xfrm>
                <a:off x="3815" y="2011"/>
                <a:ext cx="303" cy="64"/>
              </a:xfrm>
              <a:custGeom>
                <a:avLst/>
                <a:gdLst>
                  <a:gd name="T0" fmla="*/ 0 w 3031"/>
                  <a:gd name="T1" fmla="*/ 199 h 820"/>
                  <a:gd name="T2" fmla="*/ 45 w 3031"/>
                  <a:gd name="T3" fmla="*/ 318 h 820"/>
                  <a:gd name="T4" fmla="*/ 511 w 3031"/>
                  <a:gd name="T5" fmla="*/ 437 h 820"/>
                  <a:gd name="T6" fmla="*/ 629 w 3031"/>
                  <a:gd name="T7" fmla="*/ 199 h 820"/>
                  <a:gd name="T8" fmla="*/ 3009 w 3031"/>
                  <a:gd name="T9" fmla="*/ 820 h 820"/>
                  <a:gd name="T10" fmla="*/ 3031 w 3031"/>
                  <a:gd name="T11" fmla="*/ 628 h 820"/>
                  <a:gd name="T12" fmla="*/ 496 w 3031"/>
                  <a:gd name="T13" fmla="*/ 0 h 820"/>
                  <a:gd name="T14" fmla="*/ 379 w 3031"/>
                  <a:gd name="T15" fmla="*/ 281 h 820"/>
                  <a:gd name="T16" fmla="*/ 0 w 3031"/>
                  <a:gd name="T17" fmla="*/ 199 h 8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31"/>
                  <a:gd name="T28" fmla="*/ 0 h 820"/>
                  <a:gd name="T29" fmla="*/ 3031 w 3031"/>
                  <a:gd name="T30" fmla="*/ 820 h 8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31" h="820">
                    <a:moveTo>
                      <a:pt x="0" y="199"/>
                    </a:moveTo>
                    <a:lnTo>
                      <a:pt x="45" y="318"/>
                    </a:lnTo>
                    <a:lnTo>
                      <a:pt x="511" y="437"/>
                    </a:lnTo>
                    <a:lnTo>
                      <a:pt x="629" y="199"/>
                    </a:lnTo>
                    <a:lnTo>
                      <a:pt x="3009" y="820"/>
                    </a:lnTo>
                    <a:lnTo>
                      <a:pt x="3031" y="628"/>
                    </a:lnTo>
                    <a:lnTo>
                      <a:pt x="496" y="0"/>
                    </a:lnTo>
                    <a:lnTo>
                      <a:pt x="379" y="281"/>
                    </a:lnTo>
                    <a:lnTo>
                      <a:pt x="0" y="19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09" name="Line 392"/>
              <p:cNvSpPr>
                <a:spLocks noChangeShapeType="1"/>
              </p:cNvSpPr>
              <p:nvPr/>
            </p:nvSpPr>
            <p:spPr bwMode="auto">
              <a:xfrm>
                <a:off x="3868" y="2017"/>
                <a:ext cx="9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0" name="Freeform 393"/>
              <p:cNvSpPr>
                <a:spLocks/>
              </p:cNvSpPr>
              <p:nvPr/>
            </p:nvSpPr>
            <p:spPr bwMode="auto">
              <a:xfrm>
                <a:off x="3862" y="2025"/>
                <a:ext cx="248" cy="56"/>
              </a:xfrm>
              <a:custGeom>
                <a:avLst/>
                <a:gdLst>
                  <a:gd name="T0" fmla="*/ 146 w 2479"/>
                  <a:gd name="T1" fmla="*/ 0 h 722"/>
                  <a:gd name="T2" fmla="*/ 0 w 2479"/>
                  <a:gd name="T3" fmla="*/ 102 h 722"/>
                  <a:gd name="T4" fmla="*/ 342 w 2479"/>
                  <a:gd name="T5" fmla="*/ 227 h 722"/>
                  <a:gd name="T6" fmla="*/ 2353 w 2479"/>
                  <a:gd name="T7" fmla="*/ 722 h 722"/>
                  <a:gd name="T8" fmla="*/ 2479 w 2479"/>
                  <a:gd name="T9" fmla="*/ 610 h 722"/>
                  <a:gd name="T10" fmla="*/ 146 w 2479"/>
                  <a:gd name="T11" fmla="*/ 0 h 7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79"/>
                  <a:gd name="T19" fmla="*/ 0 h 722"/>
                  <a:gd name="T20" fmla="*/ 2479 w 2479"/>
                  <a:gd name="T21" fmla="*/ 722 h 7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79" h="722">
                    <a:moveTo>
                      <a:pt x="146" y="0"/>
                    </a:moveTo>
                    <a:lnTo>
                      <a:pt x="0" y="102"/>
                    </a:lnTo>
                    <a:lnTo>
                      <a:pt x="342" y="227"/>
                    </a:lnTo>
                    <a:lnTo>
                      <a:pt x="2353" y="722"/>
                    </a:lnTo>
                    <a:lnTo>
                      <a:pt x="2479" y="610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1" name="Freeform 394"/>
              <p:cNvSpPr>
                <a:spLocks/>
              </p:cNvSpPr>
              <p:nvPr/>
            </p:nvSpPr>
            <p:spPr bwMode="auto">
              <a:xfrm>
                <a:off x="3862" y="2025"/>
                <a:ext cx="248" cy="56"/>
              </a:xfrm>
              <a:custGeom>
                <a:avLst/>
                <a:gdLst>
                  <a:gd name="T0" fmla="*/ 146 w 2479"/>
                  <a:gd name="T1" fmla="*/ 0 h 722"/>
                  <a:gd name="T2" fmla="*/ 0 w 2479"/>
                  <a:gd name="T3" fmla="*/ 102 h 722"/>
                  <a:gd name="T4" fmla="*/ 342 w 2479"/>
                  <a:gd name="T5" fmla="*/ 227 h 722"/>
                  <a:gd name="T6" fmla="*/ 2353 w 2479"/>
                  <a:gd name="T7" fmla="*/ 722 h 722"/>
                  <a:gd name="T8" fmla="*/ 2479 w 2479"/>
                  <a:gd name="T9" fmla="*/ 610 h 722"/>
                  <a:gd name="T10" fmla="*/ 146 w 2479"/>
                  <a:gd name="T11" fmla="*/ 0 h 7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79"/>
                  <a:gd name="T19" fmla="*/ 0 h 722"/>
                  <a:gd name="T20" fmla="*/ 2479 w 2479"/>
                  <a:gd name="T21" fmla="*/ 722 h 7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79" h="722">
                    <a:moveTo>
                      <a:pt x="146" y="0"/>
                    </a:moveTo>
                    <a:lnTo>
                      <a:pt x="0" y="102"/>
                    </a:lnTo>
                    <a:lnTo>
                      <a:pt x="342" y="227"/>
                    </a:lnTo>
                    <a:lnTo>
                      <a:pt x="2353" y="722"/>
                    </a:lnTo>
                    <a:lnTo>
                      <a:pt x="2479" y="610"/>
                    </a:lnTo>
                    <a:lnTo>
                      <a:pt x="146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2" name="Freeform 395"/>
              <p:cNvSpPr>
                <a:spLocks/>
              </p:cNvSpPr>
              <p:nvPr/>
            </p:nvSpPr>
            <p:spPr bwMode="auto">
              <a:xfrm>
                <a:off x="3860" y="2033"/>
                <a:ext cx="239" cy="62"/>
              </a:xfrm>
              <a:custGeom>
                <a:avLst/>
                <a:gdLst>
                  <a:gd name="T0" fmla="*/ 22 w 2397"/>
                  <a:gd name="T1" fmla="*/ 0 h 804"/>
                  <a:gd name="T2" fmla="*/ 0 w 2397"/>
                  <a:gd name="T3" fmla="*/ 207 h 804"/>
                  <a:gd name="T4" fmla="*/ 2347 w 2397"/>
                  <a:gd name="T5" fmla="*/ 804 h 804"/>
                  <a:gd name="T6" fmla="*/ 2397 w 2397"/>
                  <a:gd name="T7" fmla="*/ 591 h 804"/>
                  <a:gd name="T8" fmla="*/ 22 w 2397"/>
                  <a:gd name="T9" fmla="*/ 0 h 80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97"/>
                  <a:gd name="T16" fmla="*/ 0 h 804"/>
                  <a:gd name="T17" fmla="*/ 2397 w 2397"/>
                  <a:gd name="T18" fmla="*/ 804 h 80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97" h="804">
                    <a:moveTo>
                      <a:pt x="22" y="0"/>
                    </a:moveTo>
                    <a:lnTo>
                      <a:pt x="0" y="207"/>
                    </a:lnTo>
                    <a:lnTo>
                      <a:pt x="2347" y="804"/>
                    </a:lnTo>
                    <a:lnTo>
                      <a:pt x="2397" y="59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3" name="Freeform 396"/>
              <p:cNvSpPr>
                <a:spLocks/>
              </p:cNvSpPr>
              <p:nvPr/>
            </p:nvSpPr>
            <p:spPr bwMode="auto">
              <a:xfrm>
                <a:off x="3860" y="2033"/>
                <a:ext cx="239" cy="62"/>
              </a:xfrm>
              <a:custGeom>
                <a:avLst/>
                <a:gdLst>
                  <a:gd name="T0" fmla="*/ 22 w 2397"/>
                  <a:gd name="T1" fmla="*/ 0 h 804"/>
                  <a:gd name="T2" fmla="*/ 0 w 2397"/>
                  <a:gd name="T3" fmla="*/ 207 h 804"/>
                  <a:gd name="T4" fmla="*/ 2347 w 2397"/>
                  <a:gd name="T5" fmla="*/ 804 h 804"/>
                  <a:gd name="T6" fmla="*/ 2397 w 2397"/>
                  <a:gd name="T7" fmla="*/ 591 h 804"/>
                  <a:gd name="T8" fmla="*/ 22 w 2397"/>
                  <a:gd name="T9" fmla="*/ 0 h 80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97"/>
                  <a:gd name="T16" fmla="*/ 0 h 804"/>
                  <a:gd name="T17" fmla="*/ 2397 w 2397"/>
                  <a:gd name="T18" fmla="*/ 804 h 80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97" h="804">
                    <a:moveTo>
                      <a:pt x="22" y="0"/>
                    </a:moveTo>
                    <a:lnTo>
                      <a:pt x="0" y="207"/>
                    </a:lnTo>
                    <a:lnTo>
                      <a:pt x="2347" y="804"/>
                    </a:lnTo>
                    <a:lnTo>
                      <a:pt x="2397" y="591"/>
                    </a:lnTo>
                    <a:lnTo>
                      <a:pt x="2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4" name="Freeform 397"/>
              <p:cNvSpPr>
                <a:spLocks/>
              </p:cNvSpPr>
              <p:nvPr/>
            </p:nvSpPr>
            <p:spPr bwMode="auto">
              <a:xfrm>
                <a:off x="3974" y="2051"/>
                <a:ext cx="16" cy="8"/>
              </a:xfrm>
              <a:custGeom>
                <a:avLst/>
                <a:gdLst>
                  <a:gd name="T0" fmla="*/ 0 w 154"/>
                  <a:gd name="T1" fmla="*/ 67 h 104"/>
                  <a:gd name="T2" fmla="*/ 0 w 154"/>
                  <a:gd name="T3" fmla="*/ 82 h 104"/>
                  <a:gd name="T4" fmla="*/ 14 w 154"/>
                  <a:gd name="T5" fmla="*/ 82 h 104"/>
                  <a:gd name="T6" fmla="*/ 30 w 154"/>
                  <a:gd name="T7" fmla="*/ 104 h 104"/>
                  <a:gd name="T8" fmla="*/ 140 w 154"/>
                  <a:gd name="T9" fmla="*/ 104 h 104"/>
                  <a:gd name="T10" fmla="*/ 145 w 154"/>
                  <a:gd name="T11" fmla="*/ 90 h 104"/>
                  <a:gd name="T12" fmla="*/ 145 w 154"/>
                  <a:gd name="T13" fmla="*/ 82 h 104"/>
                  <a:gd name="T14" fmla="*/ 154 w 154"/>
                  <a:gd name="T15" fmla="*/ 73 h 104"/>
                  <a:gd name="T16" fmla="*/ 154 w 154"/>
                  <a:gd name="T17" fmla="*/ 53 h 104"/>
                  <a:gd name="T18" fmla="*/ 145 w 154"/>
                  <a:gd name="T19" fmla="*/ 36 h 104"/>
                  <a:gd name="T20" fmla="*/ 145 w 154"/>
                  <a:gd name="T21" fmla="*/ 22 h 104"/>
                  <a:gd name="T22" fmla="*/ 140 w 154"/>
                  <a:gd name="T23" fmla="*/ 16 h 104"/>
                  <a:gd name="T24" fmla="*/ 117 w 154"/>
                  <a:gd name="T25" fmla="*/ 8 h 104"/>
                  <a:gd name="T26" fmla="*/ 110 w 154"/>
                  <a:gd name="T27" fmla="*/ 8 h 104"/>
                  <a:gd name="T28" fmla="*/ 95 w 154"/>
                  <a:gd name="T29" fmla="*/ 0 h 104"/>
                  <a:gd name="T30" fmla="*/ 51 w 154"/>
                  <a:gd name="T31" fmla="*/ 0 h 104"/>
                  <a:gd name="T32" fmla="*/ 51 w 154"/>
                  <a:gd name="T33" fmla="*/ 8 h 104"/>
                  <a:gd name="T34" fmla="*/ 36 w 154"/>
                  <a:gd name="T35" fmla="*/ 8 h 104"/>
                  <a:gd name="T36" fmla="*/ 30 w 154"/>
                  <a:gd name="T37" fmla="*/ 16 h 104"/>
                  <a:gd name="T38" fmla="*/ 14 w 154"/>
                  <a:gd name="T39" fmla="*/ 16 h 104"/>
                  <a:gd name="T40" fmla="*/ 14 w 154"/>
                  <a:gd name="T41" fmla="*/ 22 h 104"/>
                  <a:gd name="T42" fmla="*/ 0 w 154"/>
                  <a:gd name="T43" fmla="*/ 45 h 104"/>
                  <a:gd name="T44" fmla="*/ 0 w 154"/>
                  <a:gd name="T45" fmla="*/ 67 h 10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4"/>
                  <a:gd name="T70" fmla="*/ 0 h 104"/>
                  <a:gd name="T71" fmla="*/ 154 w 154"/>
                  <a:gd name="T72" fmla="*/ 104 h 10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4" h="104">
                    <a:moveTo>
                      <a:pt x="0" y="67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30" y="104"/>
                    </a:lnTo>
                    <a:lnTo>
                      <a:pt x="140" y="104"/>
                    </a:lnTo>
                    <a:lnTo>
                      <a:pt x="145" y="90"/>
                    </a:lnTo>
                    <a:lnTo>
                      <a:pt x="145" y="82"/>
                    </a:lnTo>
                    <a:lnTo>
                      <a:pt x="154" y="73"/>
                    </a:lnTo>
                    <a:lnTo>
                      <a:pt x="154" y="53"/>
                    </a:lnTo>
                    <a:lnTo>
                      <a:pt x="145" y="36"/>
                    </a:lnTo>
                    <a:lnTo>
                      <a:pt x="145" y="22"/>
                    </a:lnTo>
                    <a:lnTo>
                      <a:pt x="140" y="16"/>
                    </a:lnTo>
                    <a:lnTo>
                      <a:pt x="117" y="8"/>
                    </a:lnTo>
                    <a:lnTo>
                      <a:pt x="110" y="8"/>
                    </a:lnTo>
                    <a:lnTo>
                      <a:pt x="95" y="0"/>
                    </a:lnTo>
                    <a:lnTo>
                      <a:pt x="51" y="0"/>
                    </a:lnTo>
                    <a:lnTo>
                      <a:pt x="51" y="8"/>
                    </a:lnTo>
                    <a:lnTo>
                      <a:pt x="36" y="8"/>
                    </a:lnTo>
                    <a:lnTo>
                      <a:pt x="30" y="16"/>
                    </a:lnTo>
                    <a:lnTo>
                      <a:pt x="14" y="16"/>
                    </a:lnTo>
                    <a:lnTo>
                      <a:pt x="14" y="22"/>
                    </a:lnTo>
                    <a:lnTo>
                      <a:pt x="0" y="45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4F4F4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5" name="Freeform 398"/>
              <p:cNvSpPr>
                <a:spLocks/>
              </p:cNvSpPr>
              <p:nvPr/>
            </p:nvSpPr>
            <p:spPr bwMode="auto">
              <a:xfrm>
                <a:off x="3974" y="2051"/>
                <a:ext cx="16" cy="8"/>
              </a:xfrm>
              <a:custGeom>
                <a:avLst/>
                <a:gdLst>
                  <a:gd name="T0" fmla="*/ 0 w 154"/>
                  <a:gd name="T1" fmla="*/ 67 h 104"/>
                  <a:gd name="T2" fmla="*/ 0 w 154"/>
                  <a:gd name="T3" fmla="*/ 82 h 104"/>
                  <a:gd name="T4" fmla="*/ 14 w 154"/>
                  <a:gd name="T5" fmla="*/ 82 h 104"/>
                  <a:gd name="T6" fmla="*/ 30 w 154"/>
                  <a:gd name="T7" fmla="*/ 104 h 104"/>
                  <a:gd name="T8" fmla="*/ 140 w 154"/>
                  <a:gd name="T9" fmla="*/ 104 h 104"/>
                  <a:gd name="T10" fmla="*/ 145 w 154"/>
                  <a:gd name="T11" fmla="*/ 90 h 104"/>
                  <a:gd name="T12" fmla="*/ 145 w 154"/>
                  <a:gd name="T13" fmla="*/ 82 h 104"/>
                  <a:gd name="T14" fmla="*/ 154 w 154"/>
                  <a:gd name="T15" fmla="*/ 73 h 104"/>
                  <a:gd name="T16" fmla="*/ 154 w 154"/>
                  <a:gd name="T17" fmla="*/ 53 h 104"/>
                  <a:gd name="T18" fmla="*/ 145 w 154"/>
                  <a:gd name="T19" fmla="*/ 36 h 104"/>
                  <a:gd name="T20" fmla="*/ 145 w 154"/>
                  <a:gd name="T21" fmla="*/ 22 h 104"/>
                  <a:gd name="T22" fmla="*/ 140 w 154"/>
                  <a:gd name="T23" fmla="*/ 16 h 104"/>
                  <a:gd name="T24" fmla="*/ 117 w 154"/>
                  <a:gd name="T25" fmla="*/ 8 h 104"/>
                  <a:gd name="T26" fmla="*/ 110 w 154"/>
                  <a:gd name="T27" fmla="*/ 8 h 104"/>
                  <a:gd name="T28" fmla="*/ 95 w 154"/>
                  <a:gd name="T29" fmla="*/ 0 h 104"/>
                  <a:gd name="T30" fmla="*/ 51 w 154"/>
                  <a:gd name="T31" fmla="*/ 0 h 104"/>
                  <a:gd name="T32" fmla="*/ 51 w 154"/>
                  <a:gd name="T33" fmla="*/ 8 h 104"/>
                  <a:gd name="T34" fmla="*/ 36 w 154"/>
                  <a:gd name="T35" fmla="*/ 8 h 104"/>
                  <a:gd name="T36" fmla="*/ 30 w 154"/>
                  <a:gd name="T37" fmla="*/ 16 h 104"/>
                  <a:gd name="T38" fmla="*/ 14 w 154"/>
                  <a:gd name="T39" fmla="*/ 16 h 104"/>
                  <a:gd name="T40" fmla="*/ 14 w 154"/>
                  <a:gd name="T41" fmla="*/ 22 h 104"/>
                  <a:gd name="T42" fmla="*/ 0 w 154"/>
                  <a:gd name="T43" fmla="*/ 45 h 104"/>
                  <a:gd name="T44" fmla="*/ 0 w 154"/>
                  <a:gd name="T45" fmla="*/ 67 h 10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4"/>
                  <a:gd name="T70" fmla="*/ 0 h 104"/>
                  <a:gd name="T71" fmla="*/ 154 w 154"/>
                  <a:gd name="T72" fmla="*/ 104 h 10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4" h="104">
                    <a:moveTo>
                      <a:pt x="0" y="67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30" y="104"/>
                    </a:lnTo>
                    <a:lnTo>
                      <a:pt x="140" y="104"/>
                    </a:lnTo>
                    <a:lnTo>
                      <a:pt x="145" y="90"/>
                    </a:lnTo>
                    <a:lnTo>
                      <a:pt x="145" y="82"/>
                    </a:lnTo>
                    <a:lnTo>
                      <a:pt x="154" y="73"/>
                    </a:lnTo>
                    <a:lnTo>
                      <a:pt x="154" y="53"/>
                    </a:lnTo>
                    <a:lnTo>
                      <a:pt x="145" y="36"/>
                    </a:lnTo>
                    <a:lnTo>
                      <a:pt x="145" y="22"/>
                    </a:lnTo>
                    <a:lnTo>
                      <a:pt x="140" y="16"/>
                    </a:lnTo>
                    <a:lnTo>
                      <a:pt x="117" y="8"/>
                    </a:lnTo>
                    <a:lnTo>
                      <a:pt x="110" y="8"/>
                    </a:lnTo>
                    <a:lnTo>
                      <a:pt x="95" y="0"/>
                    </a:lnTo>
                    <a:lnTo>
                      <a:pt x="51" y="0"/>
                    </a:lnTo>
                    <a:lnTo>
                      <a:pt x="51" y="8"/>
                    </a:lnTo>
                    <a:lnTo>
                      <a:pt x="36" y="8"/>
                    </a:lnTo>
                    <a:lnTo>
                      <a:pt x="30" y="16"/>
                    </a:lnTo>
                    <a:lnTo>
                      <a:pt x="14" y="16"/>
                    </a:lnTo>
                    <a:lnTo>
                      <a:pt x="14" y="22"/>
                    </a:lnTo>
                    <a:lnTo>
                      <a:pt x="0" y="45"/>
                    </a:lnTo>
                    <a:lnTo>
                      <a:pt x="0" y="6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6" name="Freeform 399"/>
              <p:cNvSpPr>
                <a:spLocks/>
              </p:cNvSpPr>
              <p:nvPr/>
            </p:nvSpPr>
            <p:spPr bwMode="auto">
              <a:xfrm>
                <a:off x="3885" y="2033"/>
                <a:ext cx="10" cy="10"/>
              </a:xfrm>
              <a:custGeom>
                <a:avLst/>
                <a:gdLst>
                  <a:gd name="T0" fmla="*/ 67 w 96"/>
                  <a:gd name="T1" fmla="*/ 0 h 125"/>
                  <a:gd name="T2" fmla="*/ 0 w 96"/>
                  <a:gd name="T3" fmla="*/ 60 h 125"/>
                  <a:gd name="T4" fmla="*/ 0 w 96"/>
                  <a:gd name="T5" fmla="*/ 119 h 125"/>
                  <a:gd name="T6" fmla="*/ 22 w 96"/>
                  <a:gd name="T7" fmla="*/ 125 h 125"/>
                  <a:gd name="T8" fmla="*/ 22 w 96"/>
                  <a:gd name="T9" fmla="*/ 66 h 125"/>
                  <a:gd name="T10" fmla="*/ 31 w 96"/>
                  <a:gd name="T11" fmla="*/ 66 h 125"/>
                  <a:gd name="T12" fmla="*/ 96 w 96"/>
                  <a:gd name="T13" fmla="*/ 0 h 125"/>
                  <a:gd name="T14" fmla="*/ 67 w 96"/>
                  <a:gd name="T15" fmla="*/ 0 h 12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"/>
                  <a:gd name="T25" fmla="*/ 0 h 125"/>
                  <a:gd name="T26" fmla="*/ 96 w 96"/>
                  <a:gd name="T27" fmla="*/ 125 h 12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" h="125">
                    <a:moveTo>
                      <a:pt x="67" y="0"/>
                    </a:moveTo>
                    <a:lnTo>
                      <a:pt x="0" y="60"/>
                    </a:lnTo>
                    <a:lnTo>
                      <a:pt x="0" y="119"/>
                    </a:lnTo>
                    <a:lnTo>
                      <a:pt x="22" y="125"/>
                    </a:lnTo>
                    <a:lnTo>
                      <a:pt x="22" y="66"/>
                    </a:lnTo>
                    <a:lnTo>
                      <a:pt x="31" y="66"/>
                    </a:lnTo>
                    <a:lnTo>
                      <a:pt x="96" y="0"/>
                    </a:lnTo>
                    <a:lnTo>
                      <a:pt x="6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7" name="Line 400"/>
              <p:cNvSpPr>
                <a:spLocks noChangeShapeType="1"/>
              </p:cNvSpPr>
              <p:nvPr/>
            </p:nvSpPr>
            <p:spPr bwMode="auto">
              <a:xfrm flipV="1">
                <a:off x="3900" y="2036"/>
                <a:ext cx="7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8" name="Line 401"/>
              <p:cNvSpPr>
                <a:spLocks noChangeShapeType="1"/>
              </p:cNvSpPr>
              <p:nvPr/>
            </p:nvSpPr>
            <p:spPr bwMode="auto">
              <a:xfrm>
                <a:off x="3907" y="2036"/>
                <a:ext cx="2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19" name="Line 402"/>
              <p:cNvSpPr>
                <a:spLocks noChangeShapeType="1"/>
              </p:cNvSpPr>
              <p:nvPr/>
            </p:nvSpPr>
            <p:spPr bwMode="auto">
              <a:xfrm flipH="1">
                <a:off x="3905" y="2037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0" name="Line 403"/>
              <p:cNvSpPr>
                <a:spLocks noChangeShapeType="1"/>
              </p:cNvSpPr>
              <p:nvPr/>
            </p:nvSpPr>
            <p:spPr bwMode="auto">
              <a:xfrm flipV="1">
                <a:off x="3938" y="2043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1" name="Line 404"/>
              <p:cNvSpPr>
                <a:spLocks noChangeShapeType="1"/>
              </p:cNvSpPr>
              <p:nvPr/>
            </p:nvSpPr>
            <p:spPr bwMode="auto">
              <a:xfrm>
                <a:off x="3944" y="2043"/>
                <a:ext cx="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2" name="Line 405"/>
              <p:cNvSpPr>
                <a:spLocks noChangeShapeType="1"/>
              </p:cNvSpPr>
              <p:nvPr/>
            </p:nvSpPr>
            <p:spPr bwMode="auto">
              <a:xfrm flipH="1">
                <a:off x="3942" y="2043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3" name="Line 406"/>
              <p:cNvSpPr>
                <a:spLocks noChangeShapeType="1"/>
              </p:cNvSpPr>
              <p:nvPr/>
            </p:nvSpPr>
            <p:spPr bwMode="auto">
              <a:xfrm flipV="1">
                <a:off x="3948" y="2045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4" name="Line 407"/>
              <p:cNvSpPr>
                <a:spLocks noChangeShapeType="1"/>
              </p:cNvSpPr>
              <p:nvPr/>
            </p:nvSpPr>
            <p:spPr bwMode="auto">
              <a:xfrm>
                <a:off x="3954" y="2045"/>
                <a:ext cx="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5" name="Line 408"/>
              <p:cNvSpPr>
                <a:spLocks noChangeShapeType="1"/>
              </p:cNvSpPr>
              <p:nvPr/>
            </p:nvSpPr>
            <p:spPr bwMode="auto">
              <a:xfrm flipH="1">
                <a:off x="3951" y="2046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6" name="Line 409"/>
              <p:cNvSpPr>
                <a:spLocks noChangeShapeType="1"/>
              </p:cNvSpPr>
              <p:nvPr/>
            </p:nvSpPr>
            <p:spPr bwMode="auto">
              <a:xfrm flipV="1">
                <a:off x="3909" y="2038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7" name="Line 410"/>
              <p:cNvSpPr>
                <a:spLocks noChangeShapeType="1"/>
              </p:cNvSpPr>
              <p:nvPr/>
            </p:nvSpPr>
            <p:spPr bwMode="auto">
              <a:xfrm>
                <a:off x="3917" y="2038"/>
                <a:ext cx="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8" name="Line 411"/>
              <p:cNvSpPr>
                <a:spLocks noChangeShapeType="1"/>
              </p:cNvSpPr>
              <p:nvPr/>
            </p:nvSpPr>
            <p:spPr bwMode="auto">
              <a:xfrm flipH="1">
                <a:off x="3914" y="2039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29" name="Line 412"/>
              <p:cNvSpPr>
                <a:spLocks noChangeShapeType="1"/>
              </p:cNvSpPr>
              <p:nvPr/>
            </p:nvSpPr>
            <p:spPr bwMode="auto">
              <a:xfrm flipV="1">
                <a:off x="3917" y="2039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0" name="Line 413"/>
              <p:cNvSpPr>
                <a:spLocks noChangeShapeType="1"/>
              </p:cNvSpPr>
              <p:nvPr/>
            </p:nvSpPr>
            <p:spPr bwMode="auto">
              <a:xfrm>
                <a:off x="3925" y="2039"/>
                <a:ext cx="3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1" name="Line 414"/>
              <p:cNvSpPr>
                <a:spLocks noChangeShapeType="1"/>
              </p:cNvSpPr>
              <p:nvPr/>
            </p:nvSpPr>
            <p:spPr bwMode="auto">
              <a:xfrm flipH="1">
                <a:off x="3923" y="2041"/>
                <a:ext cx="5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2" name="Line 415"/>
              <p:cNvSpPr>
                <a:spLocks noChangeShapeType="1"/>
              </p:cNvSpPr>
              <p:nvPr/>
            </p:nvSpPr>
            <p:spPr bwMode="auto">
              <a:xfrm flipV="1">
                <a:off x="3928" y="2041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3" name="Line 416"/>
              <p:cNvSpPr>
                <a:spLocks noChangeShapeType="1"/>
              </p:cNvSpPr>
              <p:nvPr/>
            </p:nvSpPr>
            <p:spPr bwMode="auto">
              <a:xfrm>
                <a:off x="3934" y="2041"/>
                <a:ext cx="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4" name="Line 417"/>
              <p:cNvSpPr>
                <a:spLocks noChangeShapeType="1"/>
              </p:cNvSpPr>
              <p:nvPr/>
            </p:nvSpPr>
            <p:spPr bwMode="auto">
              <a:xfrm flipH="1">
                <a:off x="3931" y="2042"/>
                <a:ext cx="7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5" name="Freeform 418"/>
              <p:cNvSpPr>
                <a:spLocks/>
              </p:cNvSpPr>
              <p:nvPr/>
            </p:nvSpPr>
            <p:spPr bwMode="auto">
              <a:xfrm>
                <a:off x="3874" y="2031"/>
                <a:ext cx="9" cy="11"/>
              </a:xfrm>
              <a:custGeom>
                <a:avLst/>
                <a:gdLst>
                  <a:gd name="T0" fmla="*/ 65 w 93"/>
                  <a:gd name="T1" fmla="*/ 0 h 141"/>
                  <a:gd name="T2" fmla="*/ 0 w 93"/>
                  <a:gd name="T3" fmla="*/ 59 h 141"/>
                  <a:gd name="T4" fmla="*/ 0 w 93"/>
                  <a:gd name="T5" fmla="*/ 141 h 141"/>
                  <a:gd name="T6" fmla="*/ 28 w 93"/>
                  <a:gd name="T7" fmla="*/ 141 h 141"/>
                  <a:gd name="T8" fmla="*/ 28 w 93"/>
                  <a:gd name="T9" fmla="*/ 68 h 141"/>
                  <a:gd name="T10" fmla="*/ 93 w 93"/>
                  <a:gd name="T11" fmla="*/ 8 h 141"/>
                  <a:gd name="T12" fmla="*/ 65 w 93"/>
                  <a:gd name="T13" fmla="*/ 0 h 14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3"/>
                  <a:gd name="T22" fmla="*/ 0 h 141"/>
                  <a:gd name="T23" fmla="*/ 93 w 93"/>
                  <a:gd name="T24" fmla="*/ 141 h 14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3" h="141">
                    <a:moveTo>
                      <a:pt x="65" y="0"/>
                    </a:moveTo>
                    <a:lnTo>
                      <a:pt x="0" y="59"/>
                    </a:lnTo>
                    <a:lnTo>
                      <a:pt x="0" y="141"/>
                    </a:lnTo>
                    <a:lnTo>
                      <a:pt x="28" y="141"/>
                    </a:lnTo>
                    <a:lnTo>
                      <a:pt x="28" y="68"/>
                    </a:lnTo>
                    <a:lnTo>
                      <a:pt x="93" y="8"/>
                    </a:lnTo>
                    <a:lnTo>
                      <a:pt x="65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6" name="Freeform 419"/>
              <p:cNvSpPr>
                <a:spLocks/>
              </p:cNvSpPr>
              <p:nvPr/>
            </p:nvSpPr>
            <p:spPr bwMode="auto">
              <a:xfrm>
                <a:off x="4104" y="2077"/>
                <a:ext cx="55" cy="21"/>
              </a:xfrm>
              <a:custGeom>
                <a:avLst/>
                <a:gdLst>
                  <a:gd name="T0" fmla="*/ 22 w 553"/>
                  <a:gd name="T1" fmla="*/ 171 h 272"/>
                  <a:gd name="T2" fmla="*/ 28 w 553"/>
                  <a:gd name="T3" fmla="*/ 171 h 272"/>
                  <a:gd name="T4" fmla="*/ 28 w 553"/>
                  <a:gd name="T5" fmla="*/ 177 h 272"/>
                  <a:gd name="T6" fmla="*/ 64 w 553"/>
                  <a:gd name="T7" fmla="*/ 177 h 272"/>
                  <a:gd name="T8" fmla="*/ 87 w 553"/>
                  <a:gd name="T9" fmla="*/ 193 h 272"/>
                  <a:gd name="T10" fmla="*/ 101 w 553"/>
                  <a:gd name="T11" fmla="*/ 193 h 272"/>
                  <a:gd name="T12" fmla="*/ 115 w 553"/>
                  <a:gd name="T13" fmla="*/ 199 h 272"/>
                  <a:gd name="T14" fmla="*/ 196 w 553"/>
                  <a:gd name="T15" fmla="*/ 199 h 272"/>
                  <a:gd name="T16" fmla="*/ 218 w 553"/>
                  <a:gd name="T17" fmla="*/ 213 h 272"/>
                  <a:gd name="T18" fmla="*/ 238 w 553"/>
                  <a:gd name="T19" fmla="*/ 213 h 272"/>
                  <a:gd name="T20" fmla="*/ 255 w 553"/>
                  <a:gd name="T21" fmla="*/ 222 h 272"/>
                  <a:gd name="T22" fmla="*/ 275 w 553"/>
                  <a:gd name="T23" fmla="*/ 222 h 272"/>
                  <a:gd name="T24" fmla="*/ 305 w 553"/>
                  <a:gd name="T25" fmla="*/ 236 h 272"/>
                  <a:gd name="T26" fmla="*/ 356 w 553"/>
                  <a:gd name="T27" fmla="*/ 236 h 272"/>
                  <a:gd name="T28" fmla="*/ 370 w 553"/>
                  <a:gd name="T29" fmla="*/ 250 h 272"/>
                  <a:gd name="T30" fmla="*/ 414 w 553"/>
                  <a:gd name="T31" fmla="*/ 250 h 272"/>
                  <a:gd name="T32" fmla="*/ 429 w 553"/>
                  <a:gd name="T33" fmla="*/ 259 h 272"/>
                  <a:gd name="T34" fmla="*/ 457 w 553"/>
                  <a:gd name="T35" fmla="*/ 259 h 272"/>
                  <a:gd name="T36" fmla="*/ 466 w 553"/>
                  <a:gd name="T37" fmla="*/ 272 h 272"/>
                  <a:gd name="T38" fmla="*/ 479 w 553"/>
                  <a:gd name="T39" fmla="*/ 272 h 272"/>
                  <a:gd name="T40" fmla="*/ 553 w 553"/>
                  <a:gd name="T41" fmla="*/ 222 h 272"/>
                  <a:gd name="T42" fmla="*/ 414 w 553"/>
                  <a:gd name="T43" fmla="*/ 111 h 272"/>
                  <a:gd name="T44" fmla="*/ 401 w 553"/>
                  <a:gd name="T45" fmla="*/ 111 h 272"/>
                  <a:gd name="T46" fmla="*/ 401 w 553"/>
                  <a:gd name="T47" fmla="*/ 103 h 272"/>
                  <a:gd name="T48" fmla="*/ 392 w 553"/>
                  <a:gd name="T49" fmla="*/ 103 h 272"/>
                  <a:gd name="T50" fmla="*/ 364 w 553"/>
                  <a:gd name="T51" fmla="*/ 83 h 272"/>
                  <a:gd name="T52" fmla="*/ 356 w 553"/>
                  <a:gd name="T53" fmla="*/ 83 h 272"/>
                  <a:gd name="T54" fmla="*/ 342 w 553"/>
                  <a:gd name="T55" fmla="*/ 59 h 272"/>
                  <a:gd name="T56" fmla="*/ 334 w 553"/>
                  <a:gd name="T57" fmla="*/ 59 h 272"/>
                  <a:gd name="T58" fmla="*/ 320 w 553"/>
                  <a:gd name="T59" fmla="*/ 52 h 272"/>
                  <a:gd name="T60" fmla="*/ 305 w 553"/>
                  <a:gd name="T61" fmla="*/ 37 h 272"/>
                  <a:gd name="T62" fmla="*/ 283 w 553"/>
                  <a:gd name="T63" fmla="*/ 37 h 272"/>
                  <a:gd name="T64" fmla="*/ 261 w 553"/>
                  <a:gd name="T65" fmla="*/ 23 h 272"/>
                  <a:gd name="T66" fmla="*/ 255 w 553"/>
                  <a:gd name="T67" fmla="*/ 23 h 272"/>
                  <a:gd name="T68" fmla="*/ 247 w 553"/>
                  <a:gd name="T69" fmla="*/ 15 h 272"/>
                  <a:gd name="T70" fmla="*/ 233 w 553"/>
                  <a:gd name="T71" fmla="*/ 15 h 272"/>
                  <a:gd name="T72" fmla="*/ 225 w 553"/>
                  <a:gd name="T73" fmla="*/ 0 h 272"/>
                  <a:gd name="T74" fmla="*/ 87 w 553"/>
                  <a:gd name="T75" fmla="*/ 0 h 272"/>
                  <a:gd name="T76" fmla="*/ 79 w 553"/>
                  <a:gd name="T77" fmla="*/ 15 h 272"/>
                  <a:gd name="T78" fmla="*/ 64 w 553"/>
                  <a:gd name="T79" fmla="*/ 15 h 272"/>
                  <a:gd name="T80" fmla="*/ 50 w 553"/>
                  <a:gd name="T81" fmla="*/ 37 h 272"/>
                  <a:gd name="T82" fmla="*/ 28 w 553"/>
                  <a:gd name="T83" fmla="*/ 37 h 272"/>
                  <a:gd name="T84" fmla="*/ 28 w 553"/>
                  <a:gd name="T85" fmla="*/ 52 h 272"/>
                  <a:gd name="T86" fmla="*/ 22 w 553"/>
                  <a:gd name="T87" fmla="*/ 74 h 272"/>
                  <a:gd name="T88" fmla="*/ 22 w 553"/>
                  <a:gd name="T89" fmla="*/ 83 h 272"/>
                  <a:gd name="T90" fmla="*/ 5 w 553"/>
                  <a:gd name="T91" fmla="*/ 83 h 272"/>
                  <a:gd name="T92" fmla="*/ 5 w 553"/>
                  <a:gd name="T93" fmla="*/ 96 h 272"/>
                  <a:gd name="T94" fmla="*/ 0 w 553"/>
                  <a:gd name="T95" fmla="*/ 103 h 272"/>
                  <a:gd name="T96" fmla="*/ 0 w 553"/>
                  <a:gd name="T97" fmla="*/ 140 h 272"/>
                  <a:gd name="T98" fmla="*/ 5 w 553"/>
                  <a:gd name="T99" fmla="*/ 156 h 272"/>
                  <a:gd name="T100" fmla="*/ 22 w 553"/>
                  <a:gd name="T101" fmla="*/ 156 h 272"/>
                  <a:gd name="T102" fmla="*/ 22 w 553"/>
                  <a:gd name="T103" fmla="*/ 171 h 27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553"/>
                  <a:gd name="T157" fmla="*/ 0 h 272"/>
                  <a:gd name="T158" fmla="*/ 553 w 553"/>
                  <a:gd name="T159" fmla="*/ 272 h 27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553" h="272">
                    <a:moveTo>
                      <a:pt x="22" y="171"/>
                    </a:moveTo>
                    <a:lnTo>
                      <a:pt x="28" y="171"/>
                    </a:lnTo>
                    <a:lnTo>
                      <a:pt x="28" y="177"/>
                    </a:lnTo>
                    <a:lnTo>
                      <a:pt x="64" y="177"/>
                    </a:lnTo>
                    <a:lnTo>
                      <a:pt x="87" y="193"/>
                    </a:lnTo>
                    <a:lnTo>
                      <a:pt x="101" y="193"/>
                    </a:lnTo>
                    <a:lnTo>
                      <a:pt x="115" y="199"/>
                    </a:lnTo>
                    <a:lnTo>
                      <a:pt x="196" y="199"/>
                    </a:lnTo>
                    <a:lnTo>
                      <a:pt x="218" y="213"/>
                    </a:lnTo>
                    <a:lnTo>
                      <a:pt x="238" y="213"/>
                    </a:lnTo>
                    <a:lnTo>
                      <a:pt x="255" y="222"/>
                    </a:lnTo>
                    <a:lnTo>
                      <a:pt x="275" y="222"/>
                    </a:lnTo>
                    <a:lnTo>
                      <a:pt x="305" y="236"/>
                    </a:lnTo>
                    <a:lnTo>
                      <a:pt x="356" y="236"/>
                    </a:lnTo>
                    <a:lnTo>
                      <a:pt x="370" y="250"/>
                    </a:lnTo>
                    <a:lnTo>
                      <a:pt x="414" y="250"/>
                    </a:lnTo>
                    <a:lnTo>
                      <a:pt x="429" y="259"/>
                    </a:lnTo>
                    <a:lnTo>
                      <a:pt x="457" y="259"/>
                    </a:lnTo>
                    <a:lnTo>
                      <a:pt x="466" y="272"/>
                    </a:lnTo>
                    <a:lnTo>
                      <a:pt x="479" y="272"/>
                    </a:lnTo>
                    <a:lnTo>
                      <a:pt x="553" y="222"/>
                    </a:lnTo>
                    <a:lnTo>
                      <a:pt x="414" y="111"/>
                    </a:lnTo>
                    <a:lnTo>
                      <a:pt x="401" y="111"/>
                    </a:lnTo>
                    <a:lnTo>
                      <a:pt x="401" y="103"/>
                    </a:lnTo>
                    <a:lnTo>
                      <a:pt x="392" y="103"/>
                    </a:lnTo>
                    <a:lnTo>
                      <a:pt x="364" y="83"/>
                    </a:lnTo>
                    <a:lnTo>
                      <a:pt x="356" y="83"/>
                    </a:lnTo>
                    <a:lnTo>
                      <a:pt x="342" y="59"/>
                    </a:lnTo>
                    <a:lnTo>
                      <a:pt x="334" y="59"/>
                    </a:lnTo>
                    <a:lnTo>
                      <a:pt x="320" y="52"/>
                    </a:lnTo>
                    <a:lnTo>
                      <a:pt x="305" y="37"/>
                    </a:lnTo>
                    <a:lnTo>
                      <a:pt x="283" y="37"/>
                    </a:lnTo>
                    <a:lnTo>
                      <a:pt x="261" y="23"/>
                    </a:lnTo>
                    <a:lnTo>
                      <a:pt x="255" y="23"/>
                    </a:lnTo>
                    <a:lnTo>
                      <a:pt x="247" y="15"/>
                    </a:lnTo>
                    <a:lnTo>
                      <a:pt x="233" y="15"/>
                    </a:lnTo>
                    <a:lnTo>
                      <a:pt x="225" y="0"/>
                    </a:lnTo>
                    <a:lnTo>
                      <a:pt x="87" y="0"/>
                    </a:lnTo>
                    <a:lnTo>
                      <a:pt x="79" y="15"/>
                    </a:lnTo>
                    <a:lnTo>
                      <a:pt x="64" y="15"/>
                    </a:lnTo>
                    <a:lnTo>
                      <a:pt x="50" y="37"/>
                    </a:lnTo>
                    <a:lnTo>
                      <a:pt x="28" y="37"/>
                    </a:lnTo>
                    <a:lnTo>
                      <a:pt x="28" y="52"/>
                    </a:lnTo>
                    <a:lnTo>
                      <a:pt x="22" y="74"/>
                    </a:lnTo>
                    <a:lnTo>
                      <a:pt x="22" y="83"/>
                    </a:lnTo>
                    <a:lnTo>
                      <a:pt x="5" y="83"/>
                    </a:lnTo>
                    <a:lnTo>
                      <a:pt x="5" y="96"/>
                    </a:lnTo>
                    <a:lnTo>
                      <a:pt x="0" y="103"/>
                    </a:lnTo>
                    <a:lnTo>
                      <a:pt x="0" y="140"/>
                    </a:lnTo>
                    <a:lnTo>
                      <a:pt x="5" y="156"/>
                    </a:lnTo>
                    <a:lnTo>
                      <a:pt x="22" y="156"/>
                    </a:lnTo>
                    <a:lnTo>
                      <a:pt x="22" y="171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7" name="Freeform 420"/>
              <p:cNvSpPr>
                <a:spLocks/>
              </p:cNvSpPr>
              <p:nvPr/>
            </p:nvSpPr>
            <p:spPr bwMode="auto">
              <a:xfrm>
                <a:off x="4104" y="2077"/>
                <a:ext cx="55" cy="21"/>
              </a:xfrm>
              <a:custGeom>
                <a:avLst/>
                <a:gdLst>
                  <a:gd name="T0" fmla="*/ 22 w 553"/>
                  <a:gd name="T1" fmla="*/ 171 h 272"/>
                  <a:gd name="T2" fmla="*/ 28 w 553"/>
                  <a:gd name="T3" fmla="*/ 171 h 272"/>
                  <a:gd name="T4" fmla="*/ 28 w 553"/>
                  <a:gd name="T5" fmla="*/ 177 h 272"/>
                  <a:gd name="T6" fmla="*/ 64 w 553"/>
                  <a:gd name="T7" fmla="*/ 177 h 272"/>
                  <a:gd name="T8" fmla="*/ 87 w 553"/>
                  <a:gd name="T9" fmla="*/ 193 h 272"/>
                  <a:gd name="T10" fmla="*/ 101 w 553"/>
                  <a:gd name="T11" fmla="*/ 193 h 272"/>
                  <a:gd name="T12" fmla="*/ 115 w 553"/>
                  <a:gd name="T13" fmla="*/ 199 h 272"/>
                  <a:gd name="T14" fmla="*/ 196 w 553"/>
                  <a:gd name="T15" fmla="*/ 199 h 272"/>
                  <a:gd name="T16" fmla="*/ 218 w 553"/>
                  <a:gd name="T17" fmla="*/ 213 h 272"/>
                  <a:gd name="T18" fmla="*/ 238 w 553"/>
                  <a:gd name="T19" fmla="*/ 213 h 272"/>
                  <a:gd name="T20" fmla="*/ 255 w 553"/>
                  <a:gd name="T21" fmla="*/ 222 h 272"/>
                  <a:gd name="T22" fmla="*/ 275 w 553"/>
                  <a:gd name="T23" fmla="*/ 222 h 272"/>
                  <a:gd name="T24" fmla="*/ 305 w 553"/>
                  <a:gd name="T25" fmla="*/ 236 h 272"/>
                  <a:gd name="T26" fmla="*/ 356 w 553"/>
                  <a:gd name="T27" fmla="*/ 236 h 272"/>
                  <a:gd name="T28" fmla="*/ 370 w 553"/>
                  <a:gd name="T29" fmla="*/ 250 h 272"/>
                  <a:gd name="T30" fmla="*/ 414 w 553"/>
                  <a:gd name="T31" fmla="*/ 250 h 272"/>
                  <a:gd name="T32" fmla="*/ 429 w 553"/>
                  <a:gd name="T33" fmla="*/ 259 h 272"/>
                  <a:gd name="T34" fmla="*/ 457 w 553"/>
                  <a:gd name="T35" fmla="*/ 259 h 272"/>
                  <a:gd name="T36" fmla="*/ 466 w 553"/>
                  <a:gd name="T37" fmla="*/ 272 h 272"/>
                  <a:gd name="T38" fmla="*/ 479 w 553"/>
                  <a:gd name="T39" fmla="*/ 272 h 272"/>
                  <a:gd name="T40" fmla="*/ 553 w 553"/>
                  <a:gd name="T41" fmla="*/ 222 h 272"/>
                  <a:gd name="T42" fmla="*/ 414 w 553"/>
                  <a:gd name="T43" fmla="*/ 111 h 272"/>
                  <a:gd name="T44" fmla="*/ 401 w 553"/>
                  <a:gd name="T45" fmla="*/ 111 h 272"/>
                  <a:gd name="T46" fmla="*/ 401 w 553"/>
                  <a:gd name="T47" fmla="*/ 103 h 272"/>
                  <a:gd name="T48" fmla="*/ 392 w 553"/>
                  <a:gd name="T49" fmla="*/ 103 h 272"/>
                  <a:gd name="T50" fmla="*/ 364 w 553"/>
                  <a:gd name="T51" fmla="*/ 83 h 272"/>
                  <a:gd name="T52" fmla="*/ 356 w 553"/>
                  <a:gd name="T53" fmla="*/ 83 h 272"/>
                  <a:gd name="T54" fmla="*/ 342 w 553"/>
                  <a:gd name="T55" fmla="*/ 59 h 272"/>
                  <a:gd name="T56" fmla="*/ 334 w 553"/>
                  <a:gd name="T57" fmla="*/ 59 h 272"/>
                  <a:gd name="T58" fmla="*/ 320 w 553"/>
                  <a:gd name="T59" fmla="*/ 52 h 272"/>
                  <a:gd name="T60" fmla="*/ 305 w 553"/>
                  <a:gd name="T61" fmla="*/ 37 h 272"/>
                  <a:gd name="T62" fmla="*/ 283 w 553"/>
                  <a:gd name="T63" fmla="*/ 37 h 272"/>
                  <a:gd name="T64" fmla="*/ 261 w 553"/>
                  <a:gd name="T65" fmla="*/ 23 h 272"/>
                  <a:gd name="T66" fmla="*/ 255 w 553"/>
                  <a:gd name="T67" fmla="*/ 23 h 272"/>
                  <a:gd name="T68" fmla="*/ 247 w 553"/>
                  <a:gd name="T69" fmla="*/ 15 h 272"/>
                  <a:gd name="T70" fmla="*/ 233 w 553"/>
                  <a:gd name="T71" fmla="*/ 15 h 272"/>
                  <a:gd name="T72" fmla="*/ 225 w 553"/>
                  <a:gd name="T73" fmla="*/ 0 h 272"/>
                  <a:gd name="T74" fmla="*/ 87 w 553"/>
                  <a:gd name="T75" fmla="*/ 0 h 272"/>
                  <a:gd name="T76" fmla="*/ 79 w 553"/>
                  <a:gd name="T77" fmla="*/ 15 h 272"/>
                  <a:gd name="T78" fmla="*/ 64 w 553"/>
                  <a:gd name="T79" fmla="*/ 15 h 272"/>
                  <a:gd name="T80" fmla="*/ 50 w 553"/>
                  <a:gd name="T81" fmla="*/ 37 h 272"/>
                  <a:gd name="T82" fmla="*/ 28 w 553"/>
                  <a:gd name="T83" fmla="*/ 37 h 272"/>
                  <a:gd name="T84" fmla="*/ 28 w 553"/>
                  <a:gd name="T85" fmla="*/ 52 h 272"/>
                  <a:gd name="T86" fmla="*/ 22 w 553"/>
                  <a:gd name="T87" fmla="*/ 74 h 272"/>
                  <a:gd name="T88" fmla="*/ 22 w 553"/>
                  <a:gd name="T89" fmla="*/ 83 h 272"/>
                  <a:gd name="T90" fmla="*/ 5 w 553"/>
                  <a:gd name="T91" fmla="*/ 83 h 272"/>
                  <a:gd name="T92" fmla="*/ 5 w 553"/>
                  <a:gd name="T93" fmla="*/ 96 h 272"/>
                  <a:gd name="T94" fmla="*/ 0 w 553"/>
                  <a:gd name="T95" fmla="*/ 103 h 272"/>
                  <a:gd name="T96" fmla="*/ 0 w 553"/>
                  <a:gd name="T97" fmla="*/ 140 h 272"/>
                  <a:gd name="T98" fmla="*/ 5 w 553"/>
                  <a:gd name="T99" fmla="*/ 156 h 272"/>
                  <a:gd name="T100" fmla="*/ 22 w 553"/>
                  <a:gd name="T101" fmla="*/ 156 h 272"/>
                  <a:gd name="T102" fmla="*/ 22 w 553"/>
                  <a:gd name="T103" fmla="*/ 171 h 27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553"/>
                  <a:gd name="T157" fmla="*/ 0 h 272"/>
                  <a:gd name="T158" fmla="*/ 553 w 553"/>
                  <a:gd name="T159" fmla="*/ 272 h 27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553" h="272">
                    <a:moveTo>
                      <a:pt x="22" y="171"/>
                    </a:moveTo>
                    <a:lnTo>
                      <a:pt x="28" y="171"/>
                    </a:lnTo>
                    <a:lnTo>
                      <a:pt x="28" y="177"/>
                    </a:lnTo>
                    <a:lnTo>
                      <a:pt x="64" y="177"/>
                    </a:lnTo>
                    <a:lnTo>
                      <a:pt x="87" y="193"/>
                    </a:lnTo>
                    <a:lnTo>
                      <a:pt x="101" y="193"/>
                    </a:lnTo>
                    <a:lnTo>
                      <a:pt x="115" y="199"/>
                    </a:lnTo>
                    <a:lnTo>
                      <a:pt x="196" y="199"/>
                    </a:lnTo>
                    <a:lnTo>
                      <a:pt x="218" y="213"/>
                    </a:lnTo>
                    <a:lnTo>
                      <a:pt x="238" y="213"/>
                    </a:lnTo>
                    <a:lnTo>
                      <a:pt x="255" y="222"/>
                    </a:lnTo>
                    <a:lnTo>
                      <a:pt x="275" y="222"/>
                    </a:lnTo>
                    <a:lnTo>
                      <a:pt x="305" y="236"/>
                    </a:lnTo>
                    <a:lnTo>
                      <a:pt x="356" y="236"/>
                    </a:lnTo>
                    <a:lnTo>
                      <a:pt x="370" y="250"/>
                    </a:lnTo>
                    <a:lnTo>
                      <a:pt x="414" y="250"/>
                    </a:lnTo>
                    <a:lnTo>
                      <a:pt x="429" y="259"/>
                    </a:lnTo>
                    <a:lnTo>
                      <a:pt x="457" y="259"/>
                    </a:lnTo>
                    <a:lnTo>
                      <a:pt x="466" y="272"/>
                    </a:lnTo>
                    <a:lnTo>
                      <a:pt x="479" y="272"/>
                    </a:lnTo>
                    <a:lnTo>
                      <a:pt x="553" y="222"/>
                    </a:lnTo>
                    <a:lnTo>
                      <a:pt x="414" y="111"/>
                    </a:lnTo>
                    <a:lnTo>
                      <a:pt x="401" y="111"/>
                    </a:lnTo>
                    <a:lnTo>
                      <a:pt x="401" y="103"/>
                    </a:lnTo>
                    <a:lnTo>
                      <a:pt x="392" y="103"/>
                    </a:lnTo>
                    <a:lnTo>
                      <a:pt x="364" y="83"/>
                    </a:lnTo>
                    <a:lnTo>
                      <a:pt x="356" y="83"/>
                    </a:lnTo>
                    <a:lnTo>
                      <a:pt x="342" y="59"/>
                    </a:lnTo>
                    <a:lnTo>
                      <a:pt x="334" y="59"/>
                    </a:lnTo>
                    <a:lnTo>
                      <a:pt x="320" y="52"/>
                    </a:lnTo>
                    <a:lnTo>
                      <a:pt x="305" y="37"/>
                    </a:lnTo>
                    <a:lnTo>
                      <a:pt x="283" y="37"/>
                    </a:lnTo>
                    <a:lnTo>
                      <a:pt x="261" y="23"/>
                    </a:lnTo>
                    <a:lnTo>
                      <a:pt x="255" y="23"/>
                    </a:lnTo>
                    <a:lnTo>
                      <a:pt x="247" y="15"/>
                    </a:lnTo>
                    <a:lnTo>
                      <a:pt x="233" y="15"/>
                    </a:lnTo>
                    <a:lnTo>
                      <a:pt x="225" y="0"/>
                    </a:lnTo>
                    <a:lnTo>
                      <a:pt x="87" y="0"/>
                    </a:lnTo>
                    <a:lnTo>
                      <a:pt x="79" y="15"/>
                    </a:lnTo>
                    <a:lnTo>
                      <a:pt x="64" y="15"/>
                    </a:lnTo>
                    <a:lnTo>
                      <a:pt x="50" y="37"/>
                    </a:lnTo>
                    <a:lnTo>
                      <a:pt x="28" y="37"/>
                    </a:lnTo>
                    <a:lnTo>
                      <a:pt x="28" y="52"/>
                    </a:lnTo>
                    <a:lnTo>
                      <a:pt x="22" y="74"/>
                    </a:lnTo>
                    <a:lnTo>
                      <a:pt x="22" y="83"/>
                    </a:lnTo>
                    <a:lnTo>
                      <a:pt x="5" y="83"/>
                    </a:lnTo>
                    <a:lnTo>
                      <a:pt x="5" y="96"/>
                    </a:lnTo>
                    <a:lnTo>
                      <a:pt x="0" y="103"/>
                    </a:lnTo>
                    <a:lnTo>
                      <a:pt x="0" y="140"/>
                    </a:lnTo>
                    <a:lnTo>
                      <a:pt x="5" y="156"/>
                    </a:lnTo>
                    <a:lnTo>
                      <a:pt x="22" y="156"/>
                    </a:lnTo>
                    <a:lnTo>
                      <a:pt x="22" y="171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8" name="Freeform 421"/>
              <p:cNvSpPr>
                <a:spLocks/>
              </p:cNvSpPr>
              <p:nvPr/>
            </p:nvSpPr>
            <p:spPr bwMode="auto">
              <a:xfrm>
                <a:off x="4148" y="1936"/>
                <a:ext cx="76" cy="162"/>
              </a:xfrm>
              <a:custGeom>
                <a:avLst/>
                <a:gdLst>
                  <a:gd name="T0" fmla="*/ 706 w 763"/>
                  <a:gd name="T1" fmla="*/ 0 h 2103"/>
                  <a:gd name="T2" fmla="*/ 671 w 763"/>
                  <a:gd name="T3" fmla="*/ 38 h 2103"/>
                  <a:gd name="T4" fmla="*/ 0 w 763"/>
                  <a:gd name="T5" fmla="*/ 2008 h 2103"/>
                  <a:gd name="T6" fmla="*/ 0 w 763"/>
                  <a:gd name="T7" fmla="*/ 2030 h 2103"/>
                  <a:gd name="T8" fmla="*/ 14 w 763"/>
                  <a:gd name="T9" fmla="*/ 2030 h 2103"/>
                  <a:gd name="T10" fmla="*/ 14 w 763"/>
                  <a:gd name="T11" fmla="*/ 2053 h 2103"/>
                  <a:gd name="T12" fmla="*/ 20 w 763"/>
                  <a:gd name="T13" fmla="*/ 2053 h 2103"/>
                  <a:gd name="T14" fmla="*/ 20 w 763"/>
                  <a:gd name="T15" fmla="*/ 2067 h 2103"/>
                  <a:gd name="T16" fmla="*/ 29 w 763"/>
                  <a:gd name="T17" fmla="*/ 2081 h 2103"/>
                  <a:gd name="T18" fmla="*/ 29 w 763"/>
                  <a:gd name="T19" fmla="*/ 2090 h 2103"/>
                  <a:gd name="T20" fmla="*/ 36 w 763"/>
                  <a:gd name="T21" fmla="*/ 2090 h 2103"/>
                  <a:gd name="T22" fmla="*/ 36 w 763"/>
                  <a:gd name="T23" fmla="*/ 2103 h 2103"/>
                  <a:gd name="T24" fmla="*/ 42 w 763"/>
                  <a:gd name="T25" fmla="*/ 2103 h 2103"/>
                  <a:gd name="T26" fmla="*/ 51 w 763"/>
                  <a:gd name="T27" fmla="*/ 2090 h 2103"/>
                  <a:gd name="T28" fmla="*/ 79 w 763"/>
                  <a:gd name="T29" fmla="*/ 2090 h 2103"/>
                  <a:gd name="T30" fmla="*/ 93 w 763"/>
                  <a:gd name="T31" fmla="*/ 2081 h 2103"/>
                  <a:gd name="T32" fmla="*/ 116 w 763"/>
                  <a:gd name="T33" fmla="*/ 2081 h 2103"/>
                  <a:gd name="T34" fmla="*/ 129 w 763"/>
                  <a:gd name="T35" fmla="*/ 2067 h 2103"/>
                  <a:gd name="T36" fmla="*/ 763 w 763"/>
                  <a:gd name="T37" fmla="*/ 60 h 2103"/>
                  <a:gd name="T38" fmla="*/ 706 w 763"/>
                  <a:gd name="T39" fmla="*/ 0 h 210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763"/>
                  <a:gd name="T61" fmla="*/ 0 h 2103"/>
                  <a:gd name="T62" fmla="*/ 763 w 763"/>
                  <a:gd name="T63" fmla="*/ 2103 h 210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763" h="2103">
                    <a:moveTo>
                      <a:pt x="706" y="0"/>
                    </a:moveTo>
                    <a:lnTo>
                      <a:pt x="671" y="38"/>
                    </a:lnTo>
                    <a:lnTo>
                      <a:pt x="0" y="2008"/>
                    </a:lnTo>
                    <a:lnTo>
                      <a:pt x="0" y="2030"/>
                    </a:lnTo>
                    <a:lnTo>
                      <a:pt x="14" y="2030"/>
                    </a:lnTo>
                    <a:lnTo>
                      <a:pt x="14" y="2053"/>
                    </a:lnTo>
                    <a:lnTo>
                      <a:pt x="20" y="2053"/>
                    </a:lnTo>
                    <a:lnTo>
                      <a:pt x="20" y="2067"/>
                    </a:lnTo>
                    <a:lnTo>
                      <a:pt x="29" y="2081"/>
                    </a:lnTo>
                    <a:lnTo>
                      <a:pt x="29" y="2090"/>
                    </a:lnTo>
                    <a:lnTo>
                      <a:pt x="36" y="2090"/>
                    </a:lnTo>
                    <a:lnTo>
                      <a:pt x="36" y="2103"/>
                    </a:lnTo>
                    <a:lnTo>
                      <a:pt x="42" y="2103"/>
                    </a:lnTo>
                    <a:lnTo>
                      <a:pt x="51" y="2090"/>
                    </a:lnTo>
                    <a:lnTo>
                      <a:pt x="79" y="2090"/>
                    </a:lnTo>
                    <a:lnTo>
                      <a:pt x="93" y="2081"/>
                    </a:lnTo>
                    <a:lnTo>
                      <a:pt x="116" y="2081"/>
                    </a:lnTo>
                    <a:lnTo>
                      <a:pt x="129" y="2067"/>
                    </a:lnTo>
                    <a:lnTo>
                      <a:pt x="763" y="60"/>
                    </a:lnTo>
                    <a:lnTo>
                      <a:pt x="706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39" name="Freeform 422"/>
              <p:cNvSpPr>
                <a:spLocks/>
              </p:cNvSpPr>
              <p:nvPr/>
            </p:nvSpPr>
            <p:spPr bwMode="auto">
              <a:xfrm>
                <a:off x="4148" y="1936"/>
                <a:ext cx="76" cy="162"/>
              </a:xfrm>
              <a:custGeom>
                <a:avLst/>
                <a:gdLst>
                  <a:gd name="T0" fmla="*/ 706 w 763"/>
                  <a:gd name="T1" fmla="*/ 0 h 2103"/>
                  <a:gd name="T2" fmla="*/ 671 w 763"/>
                  <a:gd name="T3" fmla="*/ 38 h 2103"/>
                  <a:gd name="T4" fmla="*/ 0 w 763"/>
                  <a:gd name="T5" fmla="*/ 2008 h 2103"/>
                  <a:gd name="T6" fmla="*/ 0 w 763"/>
                  <a:gd name="T7" fmla="*/ 2030 h 2103"/>
                  <a:gd name="T8" fmla="*/ 14 w 763"/>
                  <a:gd name="T9" fmla="*/ 2030 h 2103"/>
                  <a:gd name="T10" fmla="*/ 14 w 763"/>
                  <a:gd name="T11" fmla="*/ 2053 h 2103"/>
                  <a:gd name="T12" fmla="*/ 20 w 763"/>
                  <a:gd name="T13" fmla="*/ 2053 h 2103"/>
                  <a:gd name="T14" fmla="*/ 20 w 763"/>
                  <a:gd name="T15" fmla="*/ 2067 h 2103"/>
                  <a:gd name="T16" fmla="*/ 29 w 763"/>
                  <a:gd name="T17" fmla="*/ 2081 h 2103"/>
                  <a:gd name="T18" fmla="*/ 29 w 763"/>
                  <a:gd name="T19" fmla="*/ 2090 h 2103"/>
                  <a:gd name="T20" fmla="*/ 36 w 763"/>
                  <a:gd name="T21" fmla="*/ 2090 h 2103"/>
                  <a:gd name="T22" fmla="*/ 36 w 763"/>
                  <a:gd name="T23" fmla="*/ 2103 h 2103"/>
                  <a:gd name="T24" fmla="*/ 42 w 763"/>
                  <a:gd name="T25" fmla="*/ 2103 h 2103"/>
                  <a:gd name="T26" fmla="*/ 51 w 763"/>
                  <a:gd name="T27" fmla="*/ 2090 h 2103"/>
                  <a:gd name="T28" fmla="*/ 79 w 763"/>
                  <a:gd name="T29" fmla="*/ 2090 h 2103"/>
                  <a:gd name="T30" fmla="*/ 93 w 763"/>
                  <a:gd name="T31" fmla="*/ 2081 h 2103"/>
                  <a:gd name="T32" fmla="*/ 116 w 763"/>
                  <a:gd name="T33" fmla="*/ 2081 h 2103"/>
                  <a:gd name="T34" fmla="*/ 129 w 763"/>
                  <a:gd name="T35" fmla="*/ 2067 h 2103"/>
                  <a:gd name="T36" fmla="*/ 763 w 763"/>
                  <a:gd name="T37" fmla="*/ 60 h 2103"/>
                  <a:gd name="T38" fmla="*/ 706 w 763"/>
                  <a:gd name="T39" fmla="*/ 0 h 210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763"/>
                  <a:gd name="T61" fmla="*/ 0 h 2103"/>
                  <a:gd name="T62" fmla="*/ 763 w 763"/>
                  <a:gd name="T63" fmla="*/ 2103 h 210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763" h="2103">
                    <a:moveTo>
                      <a:pt x="706" y="0"/>
                    </a:moveTo>
                    <a:lnTo>
                      <a:pt x="671" y="38"/>
                    </a:lnTo>
                    <a:lnTo>
                      <a:pt x="0" y="2008"/>
                    </a:lnTo>
                    <a:lnTo>
                      <a:pt x="0" y="2030"/>
                    </a:lnTo>
                    <a:lnTo>
                      <a:pt x="14" y="2030"/>
                    </a:lnTo>
                    <a:lnTo>
                      <a:pt x="14" y="2053"/>
                    </a:lnTo>
                    <a:lnTo>
                      <a:pt x="20" y="2053"/>
                    </a:lnTo>
                    <a:lnTo>
                      <a:pt x="20" y="2067"/>
                    </a:lnTo>
                    <a:lnTo>
                      <a:pt x="29" y="2081"/>
                    </a:lnTo>
                    <a:lnTo>
                      <a:pt x="29" y="2090"/>
                    </a:lnTo>
                    <a:lnTo>
                      <a:pt x="36" y="2090"/>
                    </a:lnTo>
                    <a:lnTo>
                      <a:pt x="36" y="2103"/>
                    </a:lnTo>
                    <a:lnTo>
                      <a:pt x="42" y="2103"/>
                    </a:lnTo>
                    <a:lnTo>
                      <a:pt x="51" y="2090"/>
                    </a:lnTo>
                    <a:lnTo>
                      <a:pt x="79" y="2090"/>
                    </a:lnTo>
                    <a:lnTo>
                      <a:pt x="93" y="2081"/>
                    </a:lnTo>
                    <a:lnTo>
                      <a:pt x="116" y="2081"/>
                    </a:lnTo>
                    <a:lnTo>
                      <a:pt x="129" y="2067"/>
                    </a:lnTo>
                    <a:lnTo>
                      <a:pt x="763" y="60"/>
                    </a:lnTo>
                    <a:lnTo>
                      <a:pt x="706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0" name="Freeform 423"/>
              <p:cNvSpPr>
                <a:spLocks/>
              </p:cNvSpPr>
              <p:nvPr/>
            </p:nvSpPr>
            <p:spPr bwMode="auto">
              <a:xfrm>
                <a:off x="3815" y="1882"/>
                <a:ext cx="403" cy="208"/>
              </a:xfrm>
              <a:custGeom>
                <a:avLst/>
                <a:gdLst>
                  <a:gd name="T0" fmla="*/ 629 w 4037"/>
                  <a:gd name="T1" fmla="*/ 0 h 2709"/>
                  <a:gd name="T2" fmla="*/ 205 w 4037"/>
                  <a:gd name="T3" fmla="*/ 1130 h 2709"/>
                  <a:gd name="T4" fmla="*/ 228 w 4037"/>
                  <a:gd name="T5" fmla="*/ 1271 h 2709"/>
                  <a:gd name="T6" fmla="*/ 0 w 4037"/>
                  <a:gd name="T7" fmla="*/ 1882 h 2709"/>
                  <a:gd name="T8" fmla="*/ 402 w 4037"/>
                  <a:gd name="T9" fmla="*/ 1993 h 2709"/>
                  <a:gd name="T10" fmla="*/ 518 w 4037"/>
                  <a:gd name="T11" fmla="*/ 1743 h 2709"/>
                  <a:gd name="T12" fmla="*/ 3009 w 4037"/>
                  <a:gd name="T13" fmla="*/ 2356 h 2709"/>
                  <a:gd name="T14" fmla="*/ 2899 w 4037"/>
                  <a:gd name="T15" fmla="*/ 2615 h 2709"/>
                  <a:gd name="T16" fmla="*/ 3345 w 4037"/>
                  <a:gd name="T17" fmla="*/ 2709 h 2709"/>
                  <a:gd name="T18" fmla="*/ 4037 w 4037"/>
                  <a:gd name="T19" fmla="*/ 710 h 2709"/>
                  <a:gd name="T20" fmla="*/ 3659 w 4037"/>
                  <a:gd name="T21" fmla="*/ 598 h 2709"/>
                  <a:gd name="T22" fmla="*/ 1167 w 4037"/>
                  <a:gd name="T23" fmla="*/ 90 h 2709"/>
                  <a:gd name="T24" fmla="*/ 629 w 4037"/>
                  <a:gd name="T25" fmla="*/ 0 h 270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037"/>
                  <a:gd name="T40" fmla="*/ 0 h 2709"/>
                  <a:gd name="T41" fmla="*/ 4037 w 4037"/>
                  <a:gd name="T42" fmla="*/ 2709 h 270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037" h="2709">
                    <a:moveTo>
                      <a:pt x="629" y="0"/>
                    </a:moveTo>
                    <a:lnTo>
                      <a:pt x="205" y="1130"/>
                    </a:lnTo>
                    <a:lnTo>
                      <a:pt x="228" y="1271"/>
                    </a:lnTo>
                    <a:lnTo>
                      <a:pt x="0" y="1882"/>
                    </a:lnTo>
                    <a:lnTo>
                      <a:pt x="402" y="1993"/>
                    </a:lnTo>
                    <a:lnTo>
                      <a:pt x="518" y="1743"/>
                    </a:lnTo>
                    <a:lnTo>
                      <a:pt x="3009" y="2356"/>
                    </a:lnTo>
                    <a:lnTo>
                      <a:pt x="2899" y="2615"/>
                    </a:lnTo>
                    <a:lnTo>
                      <a:pt x="3345" y="2709"/>
                    </a:lnTo>
                    <a:lnTo>
                      <a:pt x="4037" y="710"/>
                    </a:lnTo>
                    <a:lnTo>
                      <a:pt x="3659" y="598"/>
                    </a:lnTo>
                    <a:lnTo>
                      <a:pt x="1167" y="90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1" name="Freeform 424"/>
              <p:cNvSpPr>
                <a:spLocks/>
              </p:cNvSpPr>
              <p:nvPr/>
            </p:nvSpPr>
            <p:spPr bwMode="auto">
              <a:xfrm>
                <a:off x="3815" y="1882"/>
                <a:ext cx="403" cy="208"/>
              </a:xfrm>
              <a:custGeom>
                <a:avLst/>
                <a:gdLst>
                  <a:gd name="T0" fmla="*/ 629 w 4037"/>
                  <a:gd name="T1" fmla="*/ 0 h 2709"/>
                  <a:gd name="T2" fmla="*/ 205 w 4037"/>
                  <a:gd name="T3" fmla="*/ 1130 h 2709"/>
                  <a:gd name="T4" fmla="*/ 228 w 4037"/>
                  <a:gd name="T5" fmla="*/ 1271 h 2709"/>
                  <a:gd name="T6" fmla="*/ 0 w 4037"/>
                  <a:gd name="T7" fmla="*/ 1882 h 2709"/>
                  <a:gd name="T8" fmla="*/ 402 w 4037"/>
                  <a:gd name="T9" fmla="*/ 1993 h 2709"/>
                  <a:gd name="T10" fmla="*/ 518 w 4037"/>
                  <a:gd name="T11" fmla="*/ 1743 h 2709"/>
                  <a:gd name="T12" fmla="*/ 3009 w 4037"/>
                  <a:gd name="T13" fmla="*/ 2356 h 2709"/>
                  <a:gd name="T14" fmla="*/ 2899 w 4037"/>
                  <a:gd name="T15" fmla="*/ 2615 h 2709"/>
                  <a:gd name="T16" fmla="*/ 3345 w 4037"/>
                  <a:gd name="T17" fmla="*/ 2709 h 2709"/>
                  <a:gd name="T18" fmla="*/ 4037 w 4037"/>
                  <a:gd name="T19" fmla="*/ 710 h 2709"/>
                  <a:gd name="T20" fmla="*/ 3659 w 4037"/>
                  <a:gd name="T21" fmla="*/ 598 h 2709"/>
                  <a:gd name="T22" fmla="*/ 1167 w 4037"/>
                  <a:gd name="T23" fmla="*/ 90 h 2709"/>
                  <a:gd name="T24" fmla="*/ 629 w 4037"/>
                  <a:gd name="T25" fmla="*/ 0 h 270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037"/>
                  <a:gd name="T40" fmla="*/ 0 h 2709"/>
                  <a:gd name="T41" fmla="*/ 4037 w 4037"/>
                  <a:gd name="T42" fmla="*/ 2709 h 270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037" h="2709">
                    <a:moveTo>
                      <a:pt x="629" y="0"/>
                    </a:moveTo>
                    <a:lnTo>
                      <a:pt x="205" y="1130"/>
                    </a:lnTo>
                    <a:lnTo>
                      <a:pt x="228" y="1271"/>
                    </a:lnTo>
                    <a:lnTo>
                      <a:pt x="0" y="1882"/>
                    </a:lnTo>
                    <a:lnTo>
                      <a:pt x="402" y="1993"/>
                    </a:lnTo>
                    <a:lnTo>
                      <a:pt x="518" y="1743"/>
                    </a:lnTo>
                    <a:lnTo>
                      <a:pt x="3009" y="2356"/>
                    </a:lnTo>
                    <a:lnTo>
                      <a:pt x="2899" y="2615"/>
                    </a:lnTo>
                    <a:lnTo>
                      <a:pt x="3345" y="2709"/>
                    </a:lnTo>
                    <a:lnTo>
                      <a:pt x="4037" y="710"/>
                    </a:lnTo>
                    <a:lnTo>
                      <a:pt x="3659" y="598"/>
                    </a:lnTo>
                    <a:lnTo>
                      <a:pt x="1167" y="90"/>
                    </a:lnTo>
                    <a:lnTo>
                      <a:pt x="62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2" name="Line 425"/>
              <p:cNvSpPr>
                <a:spLocks noChangeShapeType="1"/>
              </p:cNvSpPr>
              <p:nvPr/>
            </p:nvSpPr>
            <p:spPr bwMode="auto">
              <a:xfrm>
                <a:off x="3823" y="2008"/>
                <a:ext cx="4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3" name="Line 426"/>
              <p:cNvSpPr>
                <a:spLocks noChangeShapeType="1"/>
              </p:cNvSpPr>
              <p:nvPr/>
            </p:nvSpPr>
            <p:spPr bwMode="auto">
              <a:xfrm>
                <a:off x="4116" y="2063"/>
                <a:ext cx="4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4" name="Freeform 427"/>
              <p:cNvSpPr>
                <a:spLocks/>
              </p:cNvSpPr>
              <p:nvPr/>
            </p:nvSpPr>
            <p:spPr bwMode="auto">
              <a:xfrm>
                <a:off x="3835" y="1886"/>
                <a:ext cx="93" cy="93"/>
              </a:xfrm>
              <a:custGeom>
                <a:avLst/>
                <a:gdLst>
                  <a:gd name="T0" fmla="*/ 931 w 931"/>
                  <a:gd name="T1" fmla="*/ 58 h 1202"/>
                  <a:gd name="T2" fmla="*/ 443 w 931"/>
                  <a:gd name="T3" fmla="*/ 0 h 1202"/>
                  <a:gd name="T4" fmla="*/ 43 w 931"/>
                  <a:gd name="T5" fmla="*/ 1086 h 1202"/>
                  <a:gd name="T6" fmla="*/ 0 w 931"/>
                  <a:gd name="T7" fmla="*/ 1077 h 1202"/>
                  <a:gd name="T8" fmla="*/ 23 w 931"/>
                  <a:gd name="T9" fmla="*/ 1202 h 1202"/>
                  <a:gd name="T10" fmla="*/ 59 w 931"/>
                  <a:gd name="T11" fmla="*/ 1202 h 1202"/>
                  <a:gd name="T12" fmla="*/ 488 w 931"/>
                  <a:gd name="T13" fmla="*/ 52 h 1202"/>
                  <a:gd name="T14" fmla="*/ 918 w 931"/>
                  <a:gd name="T15" fmla="*/ 118 h 1202"/>
                  <a:gd name="T16" fmla="*/ 931 w 931"/>
                  <a:gd name="T17" fmla="*/ 58 h 120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31"/>
                  <a:gd name="T28" fmla="*/ 0 h 1202"/>
                  <a:gd name="T29" fmla="*/ 931 w 931"/>
                  <a:gd name="T30" fmla="*/ 1202 h 120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31" h="1202">
                    <a:moveTo>
                      <a:pt x="931" y="58"/>
                    </a:moveTo>
                    <a:lnTo>
                      <a:pt x="443" y="0"/>
                    </a:lnTo>
                    <a:lnTo>
                      <a:pt x="43" y="1086"/>
                    </a:lnTo>
                    <a:lnTo>
                      <a:pt x="0" y="1077"/>
                    </a:lnTo>
                    <a:lnTo>
                      <a:pt x="23" y="1202"/>
                    </a:lnTo>
                    <a:lnTo>
                      <a:pt x="59" y="1202"/>
                    </a:lnTo>
                    <a:lnTo>
                      <a:pt x="488" y="52"/>
                    </a:lnTo>
                    <a:lnTo>
                      <a:pt x="918" y="118"/>
                    </a:lnTo>
                    <a:lnTo>
                      <a:pt x="931" y="58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5" name="Freeform 428"/>
              <p:cNvSpPr>
                <a:spLocks/>
              </p:cNvSpPr>
              <p:nvPr/>
            </p:nvSpPr>
            <p:spPr bwMode="auto">
              <a:xfrm>
                <a:off x="3835" y="1886"/>
                <a:ext cx="93" cy="93"/>
              </a:xfrm>
              <a:custGeom>
                <a:avLst/>
                <a:gdLst>
                  <a:gd name="T0" fmla="*/ 931 w 931"/>
                  <a:gd name="T1" fmla="*/ 58 h 1202"/>
                  <a:gd name="T2" fmla="*/ 443 w 931"/>
                  <a:gd name="T3" fmla="*/ 0 h 1202"/>
                  <a:gd name="T4" fmla="*/ 43 w 931"/>
                  <a:gd name="T5" fmla="*/ 1086 h 1202"/>
                  <a:gd name="T6" fmla="*/ 0 w 931"/>
                  <a:gd name="T7" fmla="*/ 1077 h 1202"/>
                  <a:gd name="T8" fmla="*/ 23 w 931"/>
                  <a:gd name="T9" fmla="*/ 1202 h 1202"/>
                  <a:gd name="T10" fmla="*/ 59 w 931"/>
                  <a:gd name="T11" fmla="*/ 1202 h 1202"/>
                  <a:gd name="T12" fmla="*/ 488 w 931"/>
                  <a:gd name="T13" fmla="*/ 52 h 1202"/>
                  <a:gd name="T14" fmla="*/ 918 w 931"/>
                  <a:gd name="T15" fmla="*/ 118 h 1202"/>
                  <a:gd name="T16" fmla="*/ 931 w 931"/>
                  <a:gd name="T17" fmla="*/ 58 h 120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31"/>
                  <a:gd name="T28" fmla="*/ 0 h 1202"/>
                  <a:gd name="T29" fmla="*/ 931 w 931"/>
                  <a:gd name="T30" fmla="*/ 1202 h 120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31" h="1202">
                    <a:moveTo>
                      <a:pt x="931" y="58"/>
                    </a:moveTo>
                    <a:lnTo>
                      <a:pt x="443" y="0"/>
                    </a:lnTo>
                    <a:lnTo>
                      <a:pt x="43" y="1086"/>
                    </a:lnTo>
                    <a:lnTo>
                      <a:pt x="0" y="1077"/>
                    </a:lnTo>
                    <a:lnTo>
                      <a:pt x="23" y="1202"/>
                    </a:lnTo>
                    <a:lnTo>
                      <a:pt x="59" y="1202"/>
                    </a:lnTo>
                    <a:lnTo>
                      <a:pt x="488" y="52"/>
                    </a:lnTo>
                    <a:lnTo>
                      <a:pt x="918" y="118"/>
                    </a:lnTo>
                    <a:lnTo>
                      <a:pt x="931" y="5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6" name="Line 429"/>
              <p:cNvSpPr>
                <a:spLocks noChangeShapeType="1"/>
              </p:cNvSpPr>
              <p:nvPr/>
            </p:nvSpPr>
            <p:spPr bwMode="auto">
              <a:xfrm>
                <a:off x="3839" y="1969"/>
                <a:ext cx="1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7" name="Freeform 430"/>
              <p:cNvSpPr>
                <a:spLocks/>
              </p:cNvSpPr>
              <p:nvPr/>
            </p:nvSpPr>
            <p:spPr bwMode="auto">
              <a:xfrm>
                <a:off x="4172" y="1928"/>
                <a:ext cx="47" cy="99"/>
              </a:xfrm>
              <a:custGeom>
                <a:avLst/>
                <a:gdLst>
                  <a:gd name="T0" fmla="*/ 37 w 466"/>
                  <a:gd name="T1" fmla="*/ 24 h 1284"/>
                  <a:gd name="T2" fmla="*/ 102 w 466"/>
                  <a:gd name="T3" fmla="*/ 46 h 1284"/>
                  <a:gd name="T4" fmla="*/ 168 w 466"/>
                  <a:gd name="T5" fmla="*/ 60 h 1284"/>
                  <a:gd name="T6" fmla="*/ 227 w 466"/>
                  <a:gd name="T7" fmla="*/ 75 h 1284"/>
                  <a:gd name="T8" fmla="*/ 283 w 466"/>
                  <a:gd name="T9" fmla="*/ 97 h 1284"/>
                  <a:gd name="T10" fmla="*/ 342 w 466"/>
                  <a:gd name="T11" fmla="*/ 112 h 1284"/>
                  <a:gd name="T12" fmla="*/ 409 w 466"/>
                  <a:gd name="T13" fmla="*/ 134 h 1284"/>
                  <a:gd name="T14" fmla="*/ 393 w 466"/>
                  <a:gd name="T15" fmla="*/ 178 h 1284"/>
                  <a:gd name="T16" fmla="*/ 372 w 466"/>
                  <a:gd name="T17" fmla="*/ 222 h 1284"/>
                  <a:gd name="T18" fmla="*/ 350 w 466"/>
                  <a:gd name="T19" fmla="*/ 273 h 1284"/>
                  <a:gd name="T20" fmla="*/ 337 w 466"/>
                  <a:gd name="T21" fmla="*/ 319 h 1284"/>
                  <a:gd name="T22" fmla="*/ 314 w 466"/>
                  <a:gd name="T23" fmla="*/ 398 h 1284"/>
                  <a:gd name="T24" fmla="*/ 292 w 466"/>
                  <a:gd name="T25" fmla="*/ 436 h 1284"/>
                  <a:gd name="T26" fmla="*/ 278 w 466"/>
                  <a:gd name="T27" fmla="*/ 495 h 1284"/>
                  <a:gd name="T28" fmla="*/ 255 w 466"/>
                  <a:gd name="T29" fmla="*/ 541 h 1284"/>
                  <a:gd name="T30" fmla="*/ 233 w 466"/>
                  <a:gd name="T31" fmla="*/ 600 h 1284"/>
                  <a:gd name="T32" fmla="*/ 219 w 466"/>
                  <a:gd name="T33" fmla="*/ 642 h 1284"/>
                  <a:gd name="T34" fmla="*/ 196 w 466"/>
                  <a:gd name="T35" fmla="*/ 717 h 1284"/>
                  <a:gd name="T36" fmla="*/ 174 w 466"/>
                  <a:gd name="T37" fmla="*/ 768 h 1284"/>
                  <a:gd name="T38" fmla="*/ 160 w 466"/>
                  <a:gd name="T39" fmla="*/ 813 h 1284"/>
                  <a:gd name="T40" fmla="*/ 137 w 466"/>
                  <a:gd name="T41" fmla="*/ 873 h 1284"/>
                  <a:gd name="T42" fmla="*/ 117 w 466"/>
                  <a:gd name="T43" fmla="*/ 915 h 1284"/>
                  <a:gd name="T44" fmla="*/ 102 w 466"/>
                  <a:gd name="T45" fmla="*/ 968 h 1284"/>
                  <a:gd name="T46" fmla="*/ 87 w 466"/>
                  <a:gd name="T47" fmla="*/ 1012 h 1284"/>
                  <a:gd name="T48" fmla="*/ 65 w 466"/>
                  <a:gd name="T49" fmla="*/ 1056 h 1284"/>
                  <a:gd name="T50" fmla="*/ 50 w 466"/>
                  <a:gd name="T51" fmla="*/ 1116 h 1284"/>
                  <a:gd name="T52" fmla="*/ 28 w 466"/>
                  <a:gd name="T53" fmla="*/ 1159 h 1284"/>
                  <a:gd name="T54" fmla="*/ 15 w 466"/>
                  <a:gd name="T55" fmla="*/ 1210 h 1284"/>
                  <a:gd name="T56" fmla="*/ 28 w 466"/>
                  <a:gd name="T57" fmla="*/ 1278 h 1284"/>
                  <a:gd name="T58" fmla="*/ 81 w 466"/>
                  <a:gd name="T59" fmla="*/ 1278 h 1284"/>
                  <a:gd name="T60" fmla="*/ 95 w 466"/>
                  <a:gd name="T61" fmla="*/ 1227 h 1284"/>
                  <a:gd name="T62" fmla="*/ 109 w 466"/>
                  <a:gd name="T63" fmla="*/ 1168 h 1284"/>
                  <a:gd name="T64" fmla="*/ 132 w 466"/>
                  <a:gd name="T65" fmla="*/ 1131 h 1284"/>
                  <a:gd name="T66" fmla="*/ 146 w 466"/>
                  <a:gd name="T67" fmla="*/ 1071 h 1284"/>
                  <a:gd name="T68" fmla="*/ 168 w 466"/>
                  <a:gd name="T69" fmla="*/ 1012 h 1284"/>
                  <a:gd name="T70" fmla="*/ 182 w 466"/>
                  <a:gd name="T71" fmla="*/ 952 h 1284"/>
                  <a:gd name="T72" fmla="*/ 204 w 466"/>
                  <a:gd name="T73" fmla="*/ 915 h 1284"/>
                  <a:gd name="T74" fmla="*/ 227 w 466"/>
                  <a:gd name="T75" fmla="*/ 836 h 1284"/>
                  <a:gd name="T76" fmla="*/ 247 w 466"/>
                  <a:gd name="T77" fmla="*/ 776 h 1284"/>
                  <a:gd name="T78" fmla="*/ 263 w 466"/>
                  <a:gd name="T79" fmla="*/ 717 h 1284"/>
                  <a:gd name="T80" fmla="*/ 283 w 466"/>
                  <a:gd name="T81" fmla="*/ 680 h 1284"/>
                  <a:gd name="T82" fmla="*/ 300 w 466"/>
                  <a:gd name="T83" fmla="*/ 620 h 1284"/>
                  <a:gd name="T84" fmla="*/ 320 w 466"/>
                  <a:gd name="T85" fmla="*/ 569 h 1284"/>
                  <a:gd name="T86" fmla="*/ 342 w 466"/>
                  <a:gd name="T87" fmla="*/ 489 h 1284"/>
                  <a:gd name="T88" fmla="*/ 365 w 466"/>
                  <a:gd name="T89" fmla="*/ 436 h 1284"/>
                  <a:gd name="T90" fmla="*/ 387 w 466"/>
                  <a:gd name="T91" fmla="*/ 385 h 1284"/>
                  <a:gd name="T92" fmla="*/ 401 w 466"/>
                  <a:gd name="T93" fmla="*/ 333 h 1284"/>
                  <a:gd name="T94" fmla="*/ 424 w 466"/>
                  <a:gd name="T95" fmla="*/ 273 h 1284"/>
                  <a:gd name="T96" fmla="*/ 437 w 466"/>
                  <a:gd name="T97" fmla="*/ 222 h 1284"/>
                  <a:gd name="T98" fmla="*/ 452 w 466"/>
                  <a:gd name="T99" fmla="*/ 178 h 1284"/>
                  <a:gd name="T100" fmla="*/ 466 w 466"/>
                  <a:gd name="T101" fmla="*/ 119 h 1284"/>
                  <a:gd name="T102" fmla="*/ 409 w 466"/>
                  <a:gd name="T103" fmla="*/ 97 h 1284"/>
                  <a:gd name="T104" fmla="*/ 342 w 466"/>
                  <a:gd name="T105" fmla="*/ 75 h 1284"/>
                  <a:gd name="T106" fmla="*/ 283 w 466"/>
                  <a:gd name="T107" fmla="*/ 60 h 1284"/>
                  <a:gd name="T108" fmla="*/ 219 w 466"/>
                  <a:gd name="T109" fmla="*/ 46 h 1284"/>
                  <a:gd name="T110" fmla="*/ 160 w 466"/>
                  <a:gd name="T111" fmla="*/ 24 h 1284"/>
                  <a:gd name="T112" fmla="*/ 95 w 466"/>
                  <a:gd name="T113" fmla="*/ 0 h 128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66"/>
                  <a:gd name="T172" fmla="*/ 0 h 1284"/>
                  <a:gd name="T173" fmla="*/ 466 w 466"/>
                  <a:gd name="T174" fmla="*/ 1284 h 128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66" h="1284">
                    <a:moveTo>
                      <a:pt x="59" y="0"/>
                    </a:moveTo>
                    <a:lnTo>
                      <a:pt x="50" y="0"/>
                    </a:lnTo>
                    <a:lnTo>
                      <a:pt x="50" y="24"/>
                    </a:lnTo>
                    <a:lnTo>
                      <a:pt x="37" y="24"/>
                    </a:lnTo>
                    <a:lnTo>
                      <a:pt x="37" y="38"/>
                    </a:lnTo>
                    <a:lnTo>
                      <a:pt x="65" y="38"/>
                    </a:lnTo>
                    <a:lnTo>
                      <a:pt x="65" y="46"/>
                    </a:lnTo>
                    <a:lnTo>
                      <a:pt x="102" y="46"/>
                    </a:lnTo>
                    <a:lnTo>
                      <a:pt x="102" y="52"/>
                    </a:lnTo>
                    <a:lnTo>
                      <a:pt x="132" y="52"/>
                    </a:lnTo>
                    <a:lnTo>
                      <a:pt x="132" y="60"/>
                    </a:lnTo>
                    <a:lnTo>
                      <a:pt x="168" y="60"/>
                    </a:lnTo>
                    <a:lnTo>
                      <a:pt x="168" y="66"/>
                    </a:lnTo>
                    <a:lnTo>
                      <a:pt x="196" y="66"/>
                    </a:lnTo>
                    <a:lnTo>
                      <a:pt x="196" y="75"/>
                    </a:lnTo>
                    <a:lnTo>
                      <a:pt x="227" y="75"/>
                    </a:lnTo>
                    <a:lnTo>
                      <a:pt x="227" y="83"/>
                    </a:lnTo>
                    <a:lnTo>
                      <a:pt x="255" y="83"/>
                    </a:lnTo>
                    <a:lnTo>
                      <a:pt x="255" y="97"/>
                    </a:lnTo>
                    <a:lnTo>
                      <a:pt x="283" y="97"/>
                    </a:lnTo>
                    <a:lnTo>
                      <a:pt x="283" y="103"/>
                    </a:lnTo>
                    <a:lnTo>
                      <a:pt x="320" y="103"/>
                    </a:lnTo>
                    <a:lnTo>
                      <a:pt x="320" y="112"/>
                    </a:lnTo>
                    <a:lnTo>
                      <a:pt x="342" y="112"/>
                    </a:lnTo>
                    <a:lnTo>
                      <a:pt x="342" y="119"/>
                    </a:lnTo>
                    <a:lnTo>
                      <a:pt x="387" y="119"/>
                    </a:lnTo>
                    <a:lnTo>
                      <a:pt x="387" y="134"/>
                    </a:lnTo>
                    <a:lnTo>
                      <a:pt x="409" y="134"/>
                    </a:lnTo>
                    <a:lnTo>
                      <a:pt x="409" y="149"/>
                    </a:lnTo>
                    <a:lnTo>
                      <a:pt x="401" y="149"/>
                    </a:lnTo>
                    <a:lnTo>
                      <a:pt x="401" y="178"/>
                    </a:lnTo>
                    <a:lnTo>
                      <a:pt x="393" y="178"/>
                    </a:lnTo>
                    <a:lnTo>
                      <a:pt x="393" y="200"/>
                    </a:lnTo>
                    <a:lnTo>
                      <a:pt x="387" y="200"/>
                    </a:lnTo>
                    <a:lnTo>
                      <a:pt x="387" y="222"/>
                    </a:lnTo>
                    <a:lnTo>
                      <a:pt x="372" y="222"/>
                    </a:lnTo>
                    <a:lnTo>
                      <a:pt x="372" y="251"/>
                    </a:lnTo>
                    <a:lnTo>
                      <a:pt x="365" y="251"/>
                    </a:lnTo>
                    <a:lnTo>
                      <a:pt x="365" y="273"/>
                    </a:lnTo>
                    <a:lnTo>
                      <a:pt x="350" y="273"/>
                    </a:lnTo>
                    <a:lnTo>
                      <a:pt x="350" y="297"/>
                    </a:lnTo>
                    <a:lnTo>
                      <a:pt x="342" y="297"/>
                    </a:lnTo>
                    <a:lnTo>
                      <a:pt x="342" y="319"/>
                    </a:lnTo>
                    <a:lnTo>
                      <a:pt x="337" y="319"/>
                    </a:lnTo>
                    <a:lnTo>
                      <a:pt x="337" y="370"/>
                    </a:lnTo>
                    <a:lnTo>
                      <a:pt x="320" y="370"/>
                    </a:lnTo>
                    <a:lnTo>
                      <a:pt x="320" y="398"/>
                    </a:lnTo>
                    <a:lnTo>
                      <a:pt x="314" y="398"/>
                    </a:lnTo>
                    <a:lnTo>
                      <a:pt x="314" y="421"/>
                    </a:lnTo>
                    <a:lnTo>
                      <a:pt x="300" y="421"/>
                    </a:lnTo>
                    <a:lnTo>
                      <a:pt x="300" y="436"/>
                    </a:lnTo>
                    <a:lnTo>
                      <a:pt x="292" y="436"/>
                    </a:lnTo>
                    <a:lnTo>
                      <a:pt x="292" y="473"/>
                    </a:lnTo>
                    <a:lnTo>
                      <a:pt x="283" y="473"/>
                    </a:lnTo>
                    <a:lnTo>
                      <a:pt x="283" y="495"/>
                    </a:lnTo>
                    <a:lnTo>
                      <a:pt x="278" y="495"/>
                    </a:lnTo>
                    <a:lnTo>
                      <a:pt x="278" y="517"/>
                    </a:lnTo>
                    <a:lnTo>
                      <a:pt x="263" y="517"/>
                    </a:lnTo>
                    <a:lnTo>
                      <a:pt x="263" y="541"/>
                    </a:lnTo>
                    <a:lnTo>
                      <a:pt x="255" y="541"/>
                    </a:lnTo>
                    <a:lnTo>
                      <a:pt x="255" y="569"/>
                    </a:lnTo>
                    <a:lnTo>
                      <a:pt x="247" y="569"/>
                    </a:lnTo>
                    <a:lnTo>
                      <a:pt x="247" y="600"/>
                    </a:lnTo>
                    <a:lnTo>
                      <a:pt x="233" y="600"/>
                    </a:lnTo>
                    <a:lnTo>
                      <a:pt x="233" y="614"/>
                    </a:lnTo>
                    <a:lnTo>
                      <a:pt x="227" y="614"/>
                    </a:lnTo>
                    <a:lnTo>
                      <a:pt x="227" y="642"/>
                    </a:lnTo>
                    <a:lnTo>
                      <a:pt x="219" y="642"/>
                    </a:lnTo>
                    <a:lnTo>
                      <a:pt x="219" y="693"/>
                    </a:lnTo>
                    <a:lnTo>
                      <a:pt x="204" y="693"/>
                    </a:lnTo>
                    <a:lnTo>
                      <a:pt x="204" y="717"/>
                    </a:lnTo>
                    <a:lnTo>
                      <a:pt x="196" y="717"/>
                    </a:lnTo>
                    <a:lnTo>
                      <a:pt x="196" y="739"/>
                    </a:lnTo>
                    <a:lnTo>
                      <a:pt x="182" y="739"/>
                    </a:lnTo>
                    <a:lnTo>
                      <a:pt x="182" y="768"/>
                    </a:lnTo>
                    <a:lnTo>
                      <a:pt x="174" y="768"/>
                    </a:lnTo>
                    <a:lnTo>
                      <a:pt x="174" y="790"/>
                    </a:lnTo>
                    <a:lnTo>
                      <a:pt x="168" y="790"/>
                    </a:lnTo>
                    <a:lnTo>
                      <a:pt x="168" y="813"/>
                    </a:lnTo>
                    <a:lnTo>
                      <a:pt x="160" y="813"/>
                    </a:lnTo>
                    <a:lnTo>
                      <a:pt x="160" y="842"/>
                    </a:lnTo>
                    <a:lnTo>
                      <a:pt x="146" y="842"/>
                    </a:lnTo>
                    <a:lnTo>
                      <a:pt x="146" y="873"/>
                    </a:lnTo>
                    <a:lnTo>
                      <a:pt x="137" y="873"/>
                    </a:lnTo>
                    <a:lnTo>
                      <a:pt x="137" y="886"/>
                    </a:lnTo>
                    <a:lnTo>
                      <a:pt x="132" y="886"/>
                    </a:lnTo>
                    <a:lnTo>
                      <a:pt x="132" y="915"/>
                    </a:lnTo>
                    <a:lnTo>
                      <a:pt x="117" y="915"/>
                    </a:lnTo>
                    <a:lnTo>
                      <a:pt x="117" y="937"/>
                    </a:lnTo>
                    <a:lnTo>
                      <a:pt x="109" y="937"/>
                    </a:lnTo>
                    <a:lnTo>
                      <a:pt x="109" y="968"/>
                    </a:lnTo>
                    <a:lnTo>
                      <a:pt x="102" y="968"/>
                    </a:lnTo>
                    <a:lnTo>
                      <a:pt x="102" y="989"/>
                    </a:lnTo>
                    <a:lnTo>
                      <a:pt x="95" y="989"/>
                    </a:lnTo>
                    <a:lnTo>
                      <a:pt x="95" y="1012"/>
                    </a:lnTo>
                    <a:lnTo>
                      <a:pt x="87" y="1012"/>
                    </a:lnTo>
                    <a:lnTo>
                      <a:pt x="87" y="1042"/>
                    </a:lnTo>
                    <a:lnTo>
                      <a:pt x="81" y="1042"/>
                    </a:lnTo>
                    <a:lnTo>
                      <a:pt x="81" y="1056"/>
                    </a:lnTo>
                    <a:lnTo>
                      <a:pt x="65" y="1056"/>
                    </a:lnTo>
                    <a:lnTo>
                      <a:pt x="65" y="1085"/>
                    </a:lnTo>
                    <a:lnTo>
                      <a:pt x="59" y="1085"/>
                    </a:lnTo>
                    <a:lnTo>
                      <a:pt x="59" y="1116"/>
                    </a:lnTo>
                    <a:lnTo>
                      <a:pt x="50" y="1116"/>
                    </a:lnTo>
                    <a:lnTo>
                      <a:pt x="50" y="1145"/>
                    </a:lnTo>
                    <a:lnTo>
                      <a:pt x="37" y="1145"/>
                    </a:lnTo>
                    <a:lnTo>
                      <a:pt x="37" y="1159"/>
                    </a:lnTo>
                    <a:lnTo>
                      <a:pt x="28" y="1159"/>
                    </a:lnTo>
                    <a:lnTo>
                      <a:pt x="28" y="1190"/>
                    </a:lnTo>
                    <a:lnTo>
                      <a:pt x="22" y="1190"/>
                    </a:lnTo>
                    <a:lnTo>
                      <a:pt x="22" y="1210"/>
                    </a:lnTo>
                    <a:lnTo>
                      <a:pt x="15" y="1210"/>
                    </a:lnTo>
                    <a:lnTo>
                      <a:pt x="15" y="1233"/>
                    </a:lnTo>
                    <a:lnTo>
                      <a:pt x="0" y="1233"/>
                    </a:lnTo>
                    <a:lnTo>
                      <a:pt x="0" y="1278"/>
                    </a:lnTo>
                    <a:lnTo>
                      <a:pt x="28" y="1278"/>
                    </a:lnTo>
                    <a:lnTo>
                      <a:pt x="28" y="1284"/>
                    </a:lnTo>
                    <a:lnTo>
                      <a:pt x="65" y="1284"/>
                    </a:lnTo>
                    <a:lnTo>
                      <a:pt x="65" y="1278"/>
                    </a:lnTo>
                    <a:lnTo>
                      <a:pt x="81" y="1278"/>
                    </a:lnTo>
                    <a:lnTo>
                      <a:pt x="81" y="1247"/>
                    </a:lnTo>
                    <a:lnTo>
                      <a:pt x="87" y="1247"/>
                    </a:lnTo>
                    <a:lnTo>
                      <a:pt x="87" y="1227"/>
                    </a:lnTo>
                    <a:lnTo>
                      <a:pt x="95" y="1227"/>
                    </a:lnTo>
                    <a:lnTo>
                      <a:pt x="95" y="1196"/>
                    </a:lnTo>
                    <a:lnTo>
                      <a:pt x="102" y="1196"/>
                    </a:lnTo>
                    <a:lnTo>
                      <a:pt x="102" y="1168"/>
                    </a:lnTo>
                    <a:lnTo>
                      <a:pt x="109" y="1168"/>
                    </a:lnTo>
                    <a:lnTo>
                      <a:pt x="109" y="1153"/>
                    </a:lnTo>
                    <a:lnTo>
                      <a:pt x="117" y="1153"/>
                    </a:lnTo>
                    <a:lnTo>
                      <a:pt x="117" y="1131"/>
                    </a:lnTo>
                    <a:lnTo>
                      <a:pt x="132" y="1131"/>
                    </a:lnTo>
                    <a:lnTo>
                      <a:pt x="132" y="1093"/>
                    </a:lnTo>
                    <a:lnTo>
                      <a:pt x="137" y="1093"/>
                    </a:lnTo>
                    <a:lnTo>
                      <a:pt x="137" y="1071"/>
                    </a:lnTo>
                    <a:lnTo>
                      <a:pt x="146" y="1071"/>
                    </a:lnTo>
                    <a:lnTo>
                      <a:pt x="146" y="1042"/>
                    </a:lnTo>
                    <a:lnTo>
                      <a:pt x="160" y="1042"/>
                    </a:lnTo>
                    <a:lnTo>
                      <a:pt x="160" y="1012"/>
                    </a:lnTo>
                    <a:lnTo>
                      <a:pt x="168" y="1012"/>
                    </a:lnTo>
                    <a:lnTo>
                      <a:pt x="168" y="989"/>
                    </a:lnTo>
                    <a:lnTo>
                      <a:pt x="174" y="989"/>
                    </a:lnTo>
                    <a:lnTo>
                      <a:pt x="174" y="952"/>
                    </a:lnTo>
                    <a:lnTo>
                      <a:pt x="182" y="952"/>
                    </a:lnTo>
                    <a:lnTo>
                      <a:pt x="182" y="932"/>
                    </a:lnTo>
                    <a:lnTo>
                      <a:pt x="196" y="932"/>
                    </a:lnTo>
                    <a:lnTo>
                      <a:pt x="196" y="915"/>
                    </a:lnTo>
                    <a:lnTo>
                      <a:pt x="204" y="915"/>
                    </a:lnTo>
                    <a:lnTo>
                      <a:pt x="204" y="886"/>
                    </a:lnTo>
                    <a:lnTo>
                      <a:pt x="219" y="886"/>
                    </a:lnTo>
                    <a:lnTo>
                      <a:pt x="219" y="836"/>
                    </a:lnTo>
                    <a:lnTo>
                      <a:pt x="227" y="836"/>
                    </a:lnTo>
                    <a:lnTo>
                      <a:pt x="227" y="805"/>
                    </a:lnTo>
                    <a:lnTo>
                      <a:pt x="233" y="805"/>
                    </a:lnTo>
                    <a:lnTo>
                      <a:pt x="233" y="776"/>
                    </a:lnTo>
                    <a:lnTo>
                      <a:pt x="247" y="776"/>
                    </a:lnTo>
                    <a:lnTo>
                      <a:pt x="247" y="753"/>
                    </a:lnTo>
                    <a:lnTo>
                      <a:pt x="255" y="753"/>
                    </a:lnTo>
                    <a:lnTo>
                      <a:pt x="255" y="717"/>
                    </a:lnTo>
                    <a:lnTo>
                      <a:pt x="263" y="717"/>
                    </a:lnTo>
                    <a:lnTo>
                      <a:pt x="263" y="693"/>
                    </a:lnTo>
                    <a:lnTo>
                      <a:pt x="278" y="693"/>
                    </a:lnTo>
                    <a:lnTo>
                      <a:pt x="278" y="680"/>
                    </a:lnTo>
                    <a:lnTo>
                      <a:pt x="283" y="680"/>
                    </a:lnTo>
                    <a:lnTo>
                      <a:pt x="283" y="651"/>
                    </a:lnTo>
                    <a:lnTo>
                      <a:pt x="292" y="651"/>
                    </a:lnTo>
                    <a:lnTo>
                      <a:pt x="292" y="620"/>
                    </a:lnTo>
                    <a:lnTo>
                      <a:pt x="300" y="620"/>
                    </a:lnTo>
                    <a:lnTo>
                      <a:pt x="300" y="600"/>
                    </a:lnTo>
                    <a:lnTo>
                      <a:pt x="314" y="600"/>
                    </a:lnTo>
                    <a:lnTo>
                      <a:pt x="314" y="569"/>
                    </a:lnTo>
                    <a:lnTo>
                      <a:pt x="320" y="569"/>
                    </a:lnTo>
                    <a:lnTo>
                      <a:pt x="320" y="541"/>
                    </a:lnTo>
                    <a:lnTo>
                      <a:pt x="337" y="541"/>
                    </a:lnTo>
                    <a:lnTo>
                      <a:pt x="337" y="489"/>
                    </a:lnTo>
                    <a:lnTo>
                      <a:pt x="342" y="489"/>
                    </a:lnTo>
                    <a:lnTo>
                      <a:pt x="342" y="458"/>
                    </a:lnTo>
                    <a:lnTo>
                      <a:pt x="350" y="458"/>
                    </a:lnTo>
                    <a:lnTo>
                      <a:pt x="350" y="436"/>
                    </a:lnTo>
                    <a:lnTo>
                      <a:pt x="365" y="436"/>
                    </a:lnTo>
                    <a:lnTo>
                      <a:pt x="365" y="415"/>
                    </a:lnTo>
                    <a:lnTo>
                      <a:pt x="372" y="415"/>
                    </a:lnTo>
                    <a:lnTo>
                      <a:pt x="372" y="385"/>
                    </a:lnTo>
                    <a:lnTo>
                      <a:pt x="387" y="385"/>
                    </a:lnTo>
                    <a:lnTo>
                      <a:pt x="387" y="356"/>
                    </a:lnTo>
                    <a:lnTo>
                      <a:pt x="393" y="356"/>
                    </a:lnTo>
                    <a:lnTo>
                      <a:pt x="393" y="333"/>
                    </a:lnTo>
                    <a:lnTo>
                      <a:pt x="401" y="333"/>
                    </a:lnTo>
                    <a:lnTo>
                      <a:pt x="401" y="304"/>
                    </a:lnTo>
                    <a:lnTo>
                      <a:pt x="409" y="304"/>
                    </a:lnTo>
                    <a:lnTo>
                      <a:pt x="409" y="273"/>
                    </a:lnTo>
                    <a:lnTo>
                      <a:pt x="424" y="273"/>
                    </a:lnTo>
                    <a:lnTo>
                      <a:pt x="424" y="251"/>
                    </a:lnTo>
                    <a:lnTo>
                      <a:pt x="429" y="251"/>
                    </a:lnTo>
                    <a:lnTo>
                      <a:pt x="429" y="222"/>
                    </a:lnTo>
                    <a:lnTo>
                      <a:pt x="437" y="222"/>
                    </a:lnTo>
                    <a:lnTo>
                      <a:pt x="437" y="200"/>
                    </a:lnTo>
                    <a:lnTo>
                      <a:pt x="446" y="200"/>
                    </a:lnTo>
                    <a:lnTo>
                      <a:pt x="446" y="178"/>
                    </a:lnTo>
                    <a:lnTo>
                      <a:pt x="452" y="178"/>
                    </a:lnTo>
                    <a:lnTo>
                      <a:pt x="452" y="149"/>
                    </a:lnTo>
                    <a:lnTo>
                      <a:pt x="459" y="149"/>
                    </a:lnTo>
                    <a:lnTo>
                      <a:pt x="459" y="119"/>
                    </a:lnTo>
                    <a:lnTo>
                      <a:pt x="466" y="119"/>
                    </a:lnTo>
                    <a:lnTo>
                      <a:pt x="466" y="103"/>
                    </a:lnTo>
                    <a:lnTo>
                      <a:pt x="437" y="103"/>
                    </a:lnTo>
                    <a:lnTo>
                      <a:pt x="437" y="97"/>
                    </a:lnTo>
                    <a:lnTo>
                      <a:pt x="409" y="97"/>
                    </a:lnTo>
                    <a:lnTo>
                      <a:pt x="409" y="83"/>
                    </a:lnTo>
                    <a:lnTo>
                      <a:pt x="372" y="83"/>
                    </a:lnTo>
                    <a:lnTo>
                      <a:pt x="372" y="75"/>
                    </a:lnTo>
                    <a:lnTo>
                      <a:pt x="342" y="75"/>
                    </a:lnTo>
                    <a:lnTo>
                      <a:pt x="342" y="66"/>
                    </a:lnTo>
                    <a:lnTo>
                      <a:pt x="314" y="66"/>
                    </a:lnTo>
                    <a:lnTo>
                      <a:pt x="314" y="60"/>
                    </a:lnTo>
                    <a:lnTo>
                      <a:pt x="283" y="60"/>
                    </a:lnTo>
                    <a:lnTo>
                      <a:pt x="283" y="52"/>
                    </a:lnTo>
                    <a:lnTo>
                      <a:pt x="247" y="52"/>
                    </a:lnTo>
                    <a:lnTo>
                      <a:pt x="247" y="46"/>
                    </a:lnTo>
                    <a:lnTo>
                      <a:pt x="219" y="46"/>
                    </a:lnTo>
                    <a:lnTo>
                      <a:pt x="219" y="38"/>
                    </a:lnTo>
                    <a:lnTo>
                      <a:pt x="182" y="38"/>
                    </a:lnTo>
                    <a:lnTo>
                      <a:pt x="182" y="24"/>
                    </a:lnTo>
                    <a:lnTo>
                      <a:pt x="160" y="24"/>
                    </a:lnTo>
                    <a:lnTo>
                      <a:pt x="160" y="15"/>
                    </a:lnTo>
                    <a:lnTo>
                      <a:pt x="117" y="15"/>
                    </a:lnTo>
                    <a:lnTo>
                      <a:pt x="117" y="0"/>
                    </a:lnTo>
                    <a:lnTo>
                      <a:pt x="95" y="0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8" name="Freeform 431"/>
              <p:cNvSpPr>
                <a:spLocks/>
              </p:cNvSpPr>
              <p:nvPr/>
            </p:nvSpPr>
            <p:spPr bwMode="auto">
              <a:xfrm>
                <a:off x="4172" y="1927"/>
                <a:ext cx="47" cy="100"/>
              </a:xfrm>
              <a:custGeom>
                <a:avLst/>
                <a:gdLst>
                  <a:gd name="T0" fmla="*/ 0 w 466"/>
                  <a:gd name="T1" fmla="*/ 1277 h 1297"/>
                  <a:gd name="T2" fmla="*/ 409 w 466"/>
                  <a:gd name="T3" fmla="*/ 147 h 1297"/>
                  <a:gd name="T4" fmla="*/ 37 w 466"/>
                  <a:gd name="T5" fmla="*/ 37 h 1297"/>
                  <a:gd name="T6" fmla="*/ 59 w 466"/>
                  <a:gd name="T7" fmla="*/ 0 h 1297"/>
                  <a:gd name="T8" fmla="*/ 466 w 466"/>
                  <a:gd name="T9" fmla="*/ 116 h 1297"/>
                  <a:gd name="T10" fmla="*/ 65 w 466"/>
                  <a:gd name="T11" fmla="*/ 1297 h 1297"/>
                  <a:gd name="T12" fmla="*/ 0 w 466"/>
                  <a:gd name="T13" fmla="*/ 1277 h 12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66"/>
                  <a:gd name="T22" fmla="*/ 0 h 1297"/>
                  <a:gd name="T23" fmla="*/ 466 w 466"/>
                  <a:gd name="T24" fmla="*/ 1297 h 129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66" h="1297">
                    <a:moveTo>
                      <a:pt x="0" y="1277"/>
                    </a:moveTo>
                    <a:lnTo>
                      <a:pt x="409" y="147"/>
                    </a:lnTo>
                    <a:lnTo>
                      <a:pt x="37" y="37"/>
                    </a:lnTo>
                    <a:lnTo>
                      <a:pt x="59" y="0"/>
                    </a:lnTo>
                    <a:lnTo>
                      <a:pt x="466" y="116"/>
                    </a:lnTo>
                    <a:lnTo>
                      <a:pt x="65" y="1297"/>
                    </a:lnTo>
                    <a:lnTo>
                      <a:pt x="0" y="127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49" name="Freeform 432"/>
              <p:cNvSpPr>
                <a:spLocks/>
              </p:cNvSpPr>
              <p:nvPr/>
            </p:nvSpPr>
            <p:spPr bwMode="auto">
              <a:xfrm>
                <a:off x="4175" y="1929"/>
                <a:ext cx="40" cy="12"/>
              </a:xfrm>
              <a:custGeom>
                <a:avLst/>
                <a:gdLst>
                  <a:gd name="T0" fmla="*/ 31 w 396"/>
                  <a:gd name="T1" fmla="*/ 0 h 148"/>
                  <a:gd name="T2" fmla="*/ 0 w 396"/>
                  <a:gd name="T3" fmla="*/ 88 h 148"/>
                  <a:gd name="T4" fmla="*/ 59 w 396"/>
                  <a:gd name="T5" fmla="*/ 68 h 148"/>
                  <a:gd name="T6" fmla="*/ 373 w 396"/>
                  <a:gd name="T7" fmla="*/ 148 h 148"/>
                  <a:gd name="T8" fmla="*/ 396 w 396"/>
                  <a:gd name="T9" fmla="*/ 97 h 148"/>
                  <a:gd name="T10" fmla="*/ 31 w 396"/>
                  <a:gd name="T11" fmla="*/ 0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96"/>
                  <a:gd name="T19" fmla="*/ 0 h 148"/>
                  <a:gd name="T20" fmla="*/ 396 w 396"/>
                  <a:gd name="T21" fmla="*/ 148 h 1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96" h="148">
                    <a:moveTo>
                      <a:pt x="31" y="0"/>
                    </a:moveTo>
                    <a:lnTo>
                      <a:pt x="0" y="88"/>
                    </a:lnTo>
                    <a:lnTo>
                      <a:pt x="59" y="68"/>
                    </a:lnTo>
                    <a:lnTo>
                      <a:pt x="373" y="148"/>
                    </a:lnTo>
                    <a:lnTo>
                      <a:pt x="396" y="97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0" name="Freeform 433"/>
              <p:cNvSpPr>
                <a:spLocks/>
              </p:cNvSpPr>
              <p:nvPr/>
            </p:nvSpPr>
            <p:spPr bwMode="auto">
              <a:xfrm>
                <a:off x="4175" y="1929"/>
                <a:ext cx="40" cy="12"/>
              </a:xfrm>
              <a:custGeom>
                <a:avLst/>
                <a:gdLst>
                  <a:gd name="T0" fmla="*/ 31 w 396"/>
                  <a:gd name="T1" fmla="*/ 0 h 148"/>
                  <a:gd name="T2" fmla="*/ 0 w 396"/>
                  <a:gd name="T3" fmla="*/ 88 h 148"/>
                  <a:gd name="T4" fmla="*/ 59 w 396"/>
                  <a:gd name="T5" fmla="*/ 68 h 148"/>
                  <a:gd name="T6" fmla="*/ 373 w 396"/>
                  <a:gd name="T7" fmla="*/ 148 h 148"/>
                  <a:gd name="T8" fmla="*/ 396 w 396"/>
                  <a:gd name="T9" fmla="*/ 97 h 148"/>
                  <a:gd name="T10" fmla="*/ 31 w 396"/>
                  <a:gd name="T11" fmla="*/ 0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96"/>
                  <a:gd name="T19" fmla="*/ 0 h 148"/>
                  <a:gd name="T20" fmla="*/ 396 w 396"/>
                  <a:gd name="T21" fmla="*/ 148 h 1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96" h="148">
                    <a:moveTo>
                      <a:pt x="31" y="0"/>
                    </a:moveTo>
                    <a:lnTo>
                      <a:pt x="0" y="88"/>
                    </a:lnTo>
                    <a:lnTo>
                      <a:pt x="59" y="68"/>
                    </a:lnTo>
                    <a:lnTo>
                      <a:pt x="373" y="148"/>
                    </a:lnTo>
                    <a:lnTo>
                      <a:pt x="396" y="97"/>
                    </a:lnTo>
                    <a:lnTo>
                      <a:pt x="3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1" name="Line 434"/>
              <p:cNvSpPr>
                <a:spLocks noChangeShapeType="1"/>
              </p:cNvSpPr>
              <p:nvPr/>
            </p:nvSpPr>
            <p:spPr bwMode="auto">
              <a:xfrm flipH="1" flipV="1">
                <a:off x="4178" y="1929"/>
                <a:ext cx="4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2" name="Freeform 435"/>
              <p:cNvSpPr>
                <a:spLocks/>
              </p:cNvSpPr>
              <p:nvPr/>
            </p:nvSpPr>
            <p:spPr bwMode="auto">
              <a:xfrm>
                <a:off x="4170" y="2024"/>
                <a:ext cx="8" cy="12"/>
              </a:xfrm>
              <a:custGeom>
                <a:avLst/>
                <a:gdLst>
                  <a:gd name="T0" fmla="*/ 28 w 87"/>
                  <a:gd name="T1" fmla="*/ 0 h 156"/>
                  <a:gd name="T2" fmla="*/ 0 w 87"/>
                  <a:gd name="T3" fmla="*/ 134 h 156"/>
                  <a:gd name="T4" fmla="*/ 28 w 87"/>
                  <a:gd name="T5" fmla="*/ 156 h 156"/>
                  <a:gd name="T6" fmla="*/ 87 w 87"/>
                  <a:gd name="T7" fmla="*/ 37 h 156"/>
                  <a:gd name="T8" fmla="*/ 28 w 87"/>
                  <a:gd name="T9" fmla="*/ 0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"/>
                  <a:gd name="T16" fmla="*/ 0 h 156"/>
                  <a:gd name="T17" fmla="*/ 87 w 87"/>
                  <a:gd name="T18" fmla="*/ 156 h 1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" h="156">
                    <a:moveTo>
                      <a:pt x="28" y="0"/>
                    </a:moveTo>
                    <a:lnTo>
                      <a:pt x="0" y="134"/>
                    </a:lnTo>
                    <a:lnTo>
                      <a:pt x="28" y="156"/>
                    </a:lnTo>
                    <a:lnTo>
                      <a:pt x="87" y="37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3" name="Freeform 436"/>
              <p:cNvSpPr>
                <a:spLocks/>
              </p:cNvSpPr>
              <p:nvPr/>
            </p:nvSpPr>
            <p:spPr bwMode="auto">
              <a:xfrm>
                <a:off x="4170" y="2024"/>
                <a:ext cx="8" cy="12"/>
              </a:xfrm>
              <a:custGeom>
                <a:avLst/>
                <a:gdLst>
                  <a:gd name="T0" fmla="*/ 28 w 87"/>
                  <a:gd name="T1" fmla="*/ 0 h 156"/>
                  <a:gd name="T2" fmla="*/ 0 w 87"/>
                  <a:gd name="T3" fmla="*/ 134 h 156"/>
                  <a:gd name="T4" fmla="*/ 28 w 87"/>
                  <a:gd name="T5" fmla="*/ 156 h 156"/>
                  <a:gd name="T6" fmla="*/ 87 w 87"/>
                  <a:gd name="T7" fmla="*/ 37 h 156"/>
                  <a:gd name="T8" fmla="*/ 28 w 87"/>
                  <a:gd name="T9" fmla="*/ 0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"/>
                  <a:gd name="T16" fmla="*/ 0 h 156"/>
                  <a:gd name="T17" fmla="*/ 87 w 87"/>
                  <a:gd name="T18" fmla="*/ 156 h 1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" h="156">
                    <a:moveTo>
                      <a:pt x="28" y="0"/>
                    </a:moveTo>
                    <a:lnTo>
                      <a:pt x="0" y="134"/>
                    </a:lnTo>
                    <a:lnTo>
                      <a:pt x="28" y="156"/>
                    </a:lnTo>
                    <a:lnTo>
                      <a:pt x="87" y="37"/>
                    </a:lnTo>
                    <a:lnTo>
                      <a:pt x="2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4" name="Freeform 437"/>
              <p:cNvSpPr>
                <a:spLocks/>
              </p:cNvSpPr>
              <p:nvPr/>
            </p:nvSpPr>
            <p:spPr bwMode="auto">
              <a:xfrm>
                <a:off x="3925" y="1887"/>
                <a:ext cx="256" cy="49"/>
              </a:xfrm>
              <a:custGeom>
                <a:avLst/>
                <a:gdLst>
                  <a:gd name="T0" fmla="*/ 37 w 2566"/>
                  <a:gd name="T1" fmla="*/ 0 h 633"/>
                  <a:gd name="T2" fmla="*/ 0 w 2566"/>
                  <a:gd name="T3" fmla="*/ 110 h 633"/>
                  <a:gd name="T4" fmla="*/ 2516 w 2566"/>
                  <a:gd name="T5" fmla="*/ 633 h 633"/>
                  <a:gd name="T6" fmla="*/ 2566 w 2566"/>
                  <a:gd name="T7" fmla="*/ 494 h 633"/>
                  <a:gd name="T8" fmla="*/ 1234 w 2566"/>
                  <a:gd name="T9" fmla="*/ 176 h 633"/>
                  <a:gd name="T10" fmla="*/ 37 w 2566"/>
                  <a:gd name="T11" fmla="*/ 0 h 6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66"/>
                  <a:gd name="T19" fmla="*/ 0 h 633"/>
                  <a:gd name="T20" fmla="*/ 2566 w 2566"/>
                  <a:gd name="T21" fmla="*/ 633 h 6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66" h="633">
                    <a:moveTo>
                      <a:pt x="37" y="0"/>
                    </a:moveTo>
                    <a:lnTo>
                      <a:pt x="0" y="110"/>
                    </a:lnTo>
                    <a:lnTo>
                      <a:pt x="2516" y="633"/>
                    </a:lnTo>
                    <a:lnTo>
                      <a:pt x="2566" y="494"/>
                    </a:lnTo>
                    <a:lnTo>
                      <a:pt x="1234" y="176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5" name="Freeform 438"/>
              <p:cNvSpPr>
                <a:spLocks/>
              </p:cNvSpPr>
              <p:nvPr/>
            </p:nvSpPr>
            <p:spPr bwMode="auto">
              <a:xfrm>
                <a:off x="3925" y="1887"/>
                <a:ext cx="256" cy="49"/>
              </a:xfrm>
              <a:custGeom>
                <a:avLst/>
                <a:gdLst>
                  <a:gd name="T0" fmla="*/ 37 w 2566"/>
                  <a:gd name="T1" fmla="*/ 0 h 633"/>
                  <a:gd name="T2" fmla="*/ 0 w 2566"/>
                  <a:gd name="T3" fmla="*/ 110 h 633"/>
                  <a:gd name="T4" fmla="*/ 2516 w 2566"/>
                  <a:gd name="T5" fmla="*/ 633 h 633"/>
                  <a:gd name="T6" fmla="*/ 2566 w 2566"/>
                  <a:gd name="T7" fmla="*/ 494 h 633"/>
                  <a:gd name="T8" fmla="*/ 1234 w 2566"/>
                  <a:gd name="T9" fmla="*/ 176 h 633"/>
                  <a:gd name="T10" fmla="*/ 37 w 2566"/>
                  <a:gd name="T11" fmla="*/ 0 h 6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66"/>
                  <a:gd name="T19" fmla="*/ 0 h 633"/>
                  <a:gd name="T20" fmla="*/ 2566 w 2566"/>
                  <a:gd name="T21" fmla="*/ 633 h 6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66" h="633">
                    <a:moveTo>
                      <a:pt x="37" y="0"/>
                    </a:moveTo>
                    <a:lnTo>
                      <a:pt x="0" y="110"/>
                    </a:lnTo>
                    <a:lnTo>
                      <a:pt x="2516" y="633"/>
                    </a:lnTo>
                    <a:lnTo>
                      <a:pt x="2566" y="494"/>
                    </a:lnTo>
                    <a:lnTo>
                      <a:pt x="1234" y="176"/>
                    </a:lnTo>
                    <a:lnTo>
                      <a:pt x="3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6" name="Freeform 439"/>
              <p:cNvSpPr>
                <a:spLocks/>
              </p:cNvSpPr>
              <p:nvPr/>
            </p:nvSpPr>
            <p:spPr bwMode="auto">
              <a:xfrm>
                <a:off x="4007" y="1899"/>
                <a:ext cx="73" cy="17"/>
              </a:xfrm>
              <a:custGeom>
                <a:avLst/>
                <a:gdLst>
                  <a:gd name="T0" fmla="*/ 0 w 729"/>
                  <a:gd name="T1" fmla="*/ 0 h 222"/>
                  <a:gd name="T2" fmla="*/ 22 w 729"/>
                  <a:gd name="T3" fmla="*/ 80 h 222"/>
                  <a:gd name="T4" fmla="*/ 685 w 729"/>
                  <a:gd name="T5" fmla="*/ 222 h 222"/>
                  <a:gd name="T6" fmla="*/ 729 w 729"/>
                  <a:gd name="T7" fmla="*/ 139 h 222"/>
                  <a:gd name="T8" fmla="*/ 642 w 729"/>
                  <a:gd name="T9" fmla="*/ 80 h 222"/>
                  <a:gd name="T10" fmla="*/ 0 w 729"/>
                  <a:gd name="T11" fmla="*/ 0 h 2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9"/>
                  <a:gd name="T19" fmla="*/ 0 h 222"/>
                  <a:gd name="T20" fmla="*/ 729 w 729"/>
                  <a:gd name="T21" fmla="*/ 222 h 2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9" h="222">
                    <a:moveTo>
                      <a:pt x="0" y="0"/>
                    </a:moveTo>
                    <a:lnTo>
                      <a:pt x="22" y="80"/>
                    </a:lnTo>
                    <a:lnTo>
                      <a:pt x="685" y="222"/>
                    </a:lnTo>
                    <a:lnTo>
                      <a:pt x="729" y="139"/>
                    </a:lnTo>
                    <a:lnTo>
                      <a:pt x="642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7" name="Freeform 440"/>
              <p:cNvSpPr>
                <a:spLocks/>
              </p:cNvSpPr>
              <p:nvPr/>
            </p:nvSpPr>
            <p:spPr bwMode="auto">
              <a:xfrm>
                <a:off x="4007" y="1899"/>
                <a:ext cx="73" cy="17"/>
              </a:xfrm>
              <a:custGeom>
                <a:avLst/>
                <a:gdLst>
                  <a:gd name="T0" fmla="*/ 0 w 729"/>
                  <a:gd name="T1" fmla="*/ 0 h 222"/>
                  <a:gd name="T2" fmla="*/ 22 w 729"/>
                  <a:gd name="T3" fmla="*/ 80 h 222"/>
                  <a:gd name="T4" fmla="*/ 685 w 729"/>
                  <a:gd name="T5" fmla="*/ 222 h 222"/>
                  <a:gd name="T6" fmla="*/ 729 w 729"/>
                  <a:gd name="T7" fmla="*/ 139 h 222"/>
                  <a:gd name="T8" fmla="*/ 642 w 729"/>
                  <a:gd name="T9" fmla="*/ 80 h 222"/>
                  <a:gd name="T10" fmla="*/ 0 w 729"/>
                  <a:gd name="T11" fmla="*/ 0 h 2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9"/>
                  <a:gd name="T19" fmla="*/ 0 h 222"/>
                  <a:gd name="T20" fmla="*/ 729 w 729"/>
                  <a:gd name="T21" fmla="*/ 222 h 2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9" h="222">
                    <a:moveTo>
                      <a:pt x="0" y="0"/>
                    </a:moveTo>
                    <a:lnTo>
                      <a:pt x="22" y="80"/>
                    </a:lnTo>
                    <a:lnTo>
                      <a:pt x="685" y="222"/>
                    </a:lnTo>
                    <a:lnTo>
                      <a:pt x="729" y="139"/>
                    </a:lnTo>
                    <a:lnTo>
                      <a:pt x="642" y="8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8" name="Line 441"/>
              <p:cNvSpPr>
                <a:spLocks noChangeShapeType="1"/>
              </p:cNvSpPr>
              <p:nvPr/>
            </p:nvSpPr>
            <p:spPr bwMode="auto">
              <a:xfrm>
                <a:off x="4068" y="1909"/>
                <a:ext cx="7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59" name="Freeform 442"/>
              <p:cNvSpPr>
                <a:spLocks/>
              </p:cNvSpPr>
              <p:nvPr/>
            </p:nvSpPr>
            <p:spPr bwMode="auto">
              <a:xfrm>
                <a:off x="4007" y="1893"/>
                <a:ext cx="64" cy="16"/>
              </a:xfrm>
              <a:custGeom>
                <a:avLst/>
                <a:gdLst>
                  <a:gd name="T0" fmla="*/ 15 w 642"/>
                  <a:gd name="T1" fmla="*/ 0 h 212"/>
                  <a:gd name="T2" fmla="*/ 0 w 642"/>
                  <a:gd name="T3" fmla="*/ 80 h 212"/>
                  <a:gd name="T4" fmla="*/ 605 w 642"/>
                  <a:gd name="T5" fmla="*/ 212 h 212"/>
                  <a:gd name="T6" fmla="*/ 642 w 642"/>
                  <a:gd name="T7" fmla="*/ 148 h 212"/>
                  <a:gd name="T8" fmla="*/ 15 w 642"/>
                  <a:gd name="T9" fmla="*/ 0 h 2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2"/>
                  <a:gd name="T16" fmla="*/ 0 h 212"/>
                  <a:gd name="T17" fmla="*/ 642 w 642"/>
                  <a:gd name="T18" fmla="*/ 212 h 2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2" h="212">
                    <a:moveTo>
                      <a:pt x="15" y="0"/>
                    </a:moveTo>
                    <a:lnTo>
                      <a:pt x="0" y="80"/>
                    </a:lnTo>
                    <a:lnTo>
                      <a:pt x="605" y="212"/>
                    </a:lnTo>
                    <a:lnTo>
                      <a:pt x="642" y="148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60" name="Freeform 443"/>
              <p:cNvSpPr>
                <a:spLocks/>
              </p:cNvSpPr>
              <p:nvPr/>
            </p:nvSpPr>
            <p:spPr bwMode="auto">
              <a:xfrm>
                <a:off x="4007" y="1893"/>
                <a:ext cx="64" cy="16"/>
              </a:xfrm>
              <a:custGeom>
                <a:avLst/>
                <a:gdLst>
                  <a:gd name="T0" fmla="*/ 15 w 642"/>
                  <a:gd name="T1" fmla="*/ 0 h 212"/>
                  <a:gd name="T2" fmla="*/ 0 w 642"/>
                  <a:gd name="T3" fmla="*/ 80 h 212"/>
                  <a:gd name="T4" fmla="*/ 605 w 642"/>
                  <a:gd name="T5" fmla="*/ 212 h 212"/>
                  <a:gd name="T6" fmla="*/ 642 w 642"/>
                  <a:gd name="T7" fmla="*/ 148 h 212"/>
                  <a:gd name="T8" fmla="*/ 15 w 642"/>
                  <a:gd name="T9" fmla="*/ 0 h 2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2"/>
                  <a:gd name="T16" fmla="*/ 0 h 212"/>
                  <a:gd name="T17" fmla="*/ 642 w 642"/>
                  <a:gd name="T18" fmla="*/ 212 h 2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2" h="212">
                    <a:moveTo>
                      <a:pt x="15" y="0"/>
                    </a:moveTo>
                    <a:lnTo>
                      <a:pt x="0" y="80"/>
                    </a:lnTo>
                    <a:lnTo>
                      <a:pt x="605" y="212"/>
                    </a:lnTo>
                    <a:lnTo>
                      <a:pt x="642" y="148"/>
                    </a:lnTo>
                    <a:lnTo>
                      <a:pt x="15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61" name="Freeform 444"/>
              <p:cNvSpPr>
                <a:spLocks/>
              </p:cNvSpPr>
              <p:nvPr/>
            </p:nvSpPr>
            <p:spPr bwMode="auto">
              <a:xfrm>
                <a:off x="3870" y="1905"/>
                <a:ext cx="300" cy="147"/>
              </a:xfrm>
              <a:custGeom>
                <a:avLst/>
                <a:gdLst>
                  <a:gd name="T0" fmla="*/ 525 w 2995"/>
                  <a:gd name="T1" fmla="*/ 0 h 1919"/>
                  <a:gd name="T2" fmla="*/ 0 w 2995"/>
                  <a:gd name="T3" fmla="*/ 1328 h 1919"/>
                  <a:gd name="T4" fmla="*/ 2490 w 2995"/>
                  <a:gd name="T5" fmla="*/ 1919 h 1919"/>
                  <a:gd name="T6" fmla="*/ 2995 w 2995"/>
                  <a:gd name="T7" fmla="*/ 554 h 1919"/>
                  <a:gd name="T8" fmla="*/ 525 w 2995"/>
                  <a:gd name="T9" fmla="*/ 0 h 19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95"/>
                  <a:gd name="T16" fmla="*/ 0 h 1919"/>
                  <a:gd name="T17" fmla="*/ 2995 w 2995"/>
                  <a:gd name="T18" fmla="*/ 1919 h 19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95" h="1919">
                    <a:moveTo>
                      <a:pt x="525" y="0"/>
                    </a:moveTo>
                    <a:lnTo>
                      <a:pt x="0" y="1328"/>
                    </a:lnTo>
                    <a:lnTo>
                      <a:pt x="2490" y="1919"/>
                    </a:lnTo>
                    <a:lnTo>
                      <a:pt x="2995" y="554"/>
                    </a:lnTo>
                    <a:lnTo>
                      <a:pt x="525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4233" name="Freeform 445"/>
            <p:cNvSpPr>
              <a:spLocks/>
            </p:cNvSpPr>
            <p:nvPr/>
          </p:nvSpPr>
          <p:spPr bwMode="auto">
            <a:xfrm>
              <a:off x="3870" y="1905"/>
              <a:ext cx="300" cy="147"/>
            </a:xfrm>
            <a:custGeom>
              <a:avLst/>
              <a:gdLst>
                <a:gd name="T0" fmla="*/ 525 w 2995"/>
                <a:gd name="T1" fmla="*/ 0 h 1919"/>
                <a:gd name="T2" fmla="*/ 0 w 2995"/>
                <a:gd name="T3" fmla="*/ 1328 h 1919"/>
                <a:gd name="T4" fmla="*/ 2490 w 2995"/>
                <a:gd name="T5" fmla="*/ 1919 h 1919"/>
                <a:gd name="T6" fmla="*/ 2995 w 2995"/>
                <a:gd name="T7" fmla="*/ 554 h 1919"/>
                <a:gd name="T8" fmla="*/ 525 w 2995"/>
                <a:gd name="T9" fmla="*/ 0 h 19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95"/>
                <a:gd name="T16" fmla="*/ 0 h 1919"/>
                <a:gd name="T17" fmla="*/ 2995 w 2995"/>
                <a:gd name="T18" fmla="*/ 1919 h 19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95" h="1919">
                  <a:moveTo>
                    <a:pt x="525" y="0"/>
                  </a:moveTo>
                  <a:lnTo>
                    <a:pt x="0" y="1328"/>
                  </a:lnTo>
                  <a:lnTo>
                    <a:pt x="2490" y="1919"/>
                  </a:lnTo>
                  <a:lnTo>
                    <a:pt x="2995" y="554"/>
                  </a:lnTo>
                  <a:lnTo>
                    <a:pt x="52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34" name="Freeform 446"/>
            <p:cNvSpPr>
              <a:spLocks/>
            </p:cNvSpPr>
            <p:nvPr/>
          </p:nvSpPr>
          <p:spPr bwMode="auto">
            <a:xfrm>
              <a:off x="3885" y="1907"/>
              <a:ext cx="266" cy="142"/>
            </a:xfrm>
            <a:custGeom>
              <a:avLst/>
              <a:gdLst>
                <a:gd name="T0" fmla="*/ 451 w 2653"/>
                <a:gd name="T1" fmla="*/ 89 h 1851"/>
                <a:gd name="T2" fmla="*/ 416 w 2653"/>
                <a:gd name="T3" fmla="*/ 208 h 1851"/>
                <a:gd name="T4" fmla="*/ 373 w 2653"/>
                <a:gd name="T5" fmla="*/ 310 h 1851"/>
                <a:gd name="T6" fmla="*/ 336 w 2653"/>
                <a:gd name="T7" fmla="*/ 435 h 1851"/>
                <a:gd name="T8" fmla="*/ 292 w 2653"/>
                <a:gd name="T9" fmla="*/ 531 h 1851"/>
                <a:gd name="T10" fmla="*/ 263 w 2653"/>
                <a:gd name="T11" fmla="*/ 628 h 1851"/>
                <a:gd name="T12" fmla="*/ 227 w 2653"/>
                <a:gd name="T13" fmla="*/ 708 h 1851"/>
                <a:gd name="T14" fmla="*/ 196 w 2653"/>
                <a:gd name="T15" fmla="*/ 826 h 1851"/>
                <a:gd name="T16" fmla="*/ 154 w 2653"/>
                <a:gd name="T17" fmla="*/ 892 h 1851"/>
                <a:gd name="T18" fmla="*/ 124 w 2653"/>
                <a:gd name="T19" fmla="*/ 989 h 1851"/>
                <a:gd name="T20" fmla="*/ 96 w 2653"/>
                <a:gd name="T21" fmla="*/ 1077 h 1851"/>
                <a:gd name="T22" fmla="*/ 67 w 2653"/>
                <a:gd name="T23" fmla="*/ 1167 h 1851"/>
                <a:gd name="T24" fmla="*/ 31 w 2653"/>
                <a:gd name="T25" fmla="*/ 1247 h 1851"/>
                <a:gd name="T26" fmla="*/ 0 w 2653"/>
                <a:gd name="T27" fmla="*/ 1343 h 1851"/>
                <a:gd name="T28" fmla="*/ 146 w 2653"/>
                <a:gd name="T29" fmla="*/ 1365 h 1851"/>
                <a:gd name="T30" fmla="*/ 300 w 2653"/>
                <a:gd name="T31" fmla="*/ 1417 h 1851"/>
                <a:gd name="T32" fmla="*/ 451 w 2653"/>
                <a:gd name="T33" fmla="*/ 1440 h 1851"/>
                <a:gd name="T34" fmla="*/ 569 w 2653"/>
                <a:gd name="T35" fmla="*/ 1477 h 1851"/>
                <a:gd name="T36" fmla="*/ 721 w 2653"/>
                <a:gd name="T37" fmla="*/ 1505 h 1851"/>
                <a:gd name="T38" fmla="*/ 867 w 2653"/>
                <a:gd name="T39" fmla="*/ 1550 h 1851"/>
                <a:gd name="T40" fmla="*/ 1029 w 2653"/>
                <a:gd name="T41" fmla="*/ 1579 h 1851"/>
                <a:gd name="T42" fmla="*/ 1138 w 2653"/>
                <a:gd name="T43" fmla="*/ 1616 h 1851"/>
                <a:gd name="T44" fmla="*/ 1319 w 2653"/>
                <a:gd name="T45" fmla="*/ 1647 h 1851"/>
                <a:gd name="T46" fmla="*/ 1436 w 2653"/>
                <a:gd name="T47" fmla="*/ 1684 h 1851"/>
                <a:gd name="T48" fmla="*/ 1589 w 2653"/>
                <a:gd name="T49" fmla="*/ 1712 h 1851"/>
                <a:gd name="T50" fmla="*/ 1705 w 2653"/>
                <a:gd name="T51" fmla="*/ 1757 h 1851"/>
                <a:gd name="T52" fmla="*/ 1896 w 2653"/>
                <a:gd name="T53" fmla="*/ 1786 h 1851"/>
                <a:gd name="T54" fmla="*/ 2011 w 2653"/>
                <a:gd name="T55" fmla="*/ 1823 h 1851"/>
                <a:gd name="T56" fmla="*/ 2172 w 2653"/>
                <a:gd name="T57" fmla="*/ 1851 h 1851"/>
                <a:gd name="T58" fmla="*/ 2192 w 2653"/>
                <a:gd name="T59" fmla="*/ 1757 h 1851"/>
                <a:gd name="T60" fmla="*/ 2237 w 2653"/>
                <a:gd name="T61" fmla="*/ 1667 h 1851"/>
                <a:gd name="T62" fmla="*/ 2266 w 2653"/>
                <a:gd name="T63" fmla="*/ 1565 h 1851"/>
                <a:gd name="T64" fmla="*/ 2310 w 2653"/>
                <a:gd name="T65" fmla="*/ 1468 h 1851"/>
                <a:gd name="T66" fmla="*/ 2338 w 2653"/>
                <a:gd name="T67" fmla="*/ 1380 h 1851"/>
                <a:gd name="T68" fmla="*/ 2375 w 2653"/>
                <a:gd name="T69" fmla="*/ 1297 h 1851"/>
                <a:gd name="T70" fmla="*/ 2405 w 2653"/>
                <a:gd name="T71" fmla="*/ 1196 h 1851"/>
                <a:gd name="T72" fmla="*/ 2434 w 2653"/>
                <a:gd name="T73" fmla="*/ 1121 h 1851"/>
                <a:gd name="T74" fmla="*/ 2462 w 2653"/>
                <a:gd name="T75" fmla="*/ 1025 h 1851"/>
                <a:gd name="T76" fmla="*/ 2499 w 2653"/>
                <a:gd name="T77" fmla="*/ 960 h 1851"/>
                <a:gd name="T78" fmla="*/ 2529 w 2653"/>
                <a:gd name="T79" fmla="*/ 841 h 1851"/>
                <a:gd name="T80" fmla="*/ 2557 w 2653"/>
                <a:gd name="T81" fmla="*/ 767 h 1851"/>
                <a:gd name="T82" fmla="*/ 2588 w 2653"/>
                <a:gd name="T83" fmla="*/ 670 h 1851"/>
                <a:gd name="T84" fmla="*/ 2624 w 2653"/>
                <a:gd name="T85" fmla="*/ 591 h 1851"/>
                <a:gd name="T86" fmla="*/ 2653 w 2653"/>
                <a:gd name="T87" fmla="*/ 486 h 1851"/>
                <a:gd name="T88" fmla="*/ 2442 w 2653"/>
                <a:gd name="T89" fmla="*/ 450 h 1851"/>
                <a:gd name="T90" fmla="*/ 2288 w 2653"/>
                <a:gd name="T91" fmla="*/ 406 h 1851"/>
                <a:gd name="T92" fmla="*/ 2120 w 2653"/>
                <a:gd name="T93" fmla="*/ 375 h 1851"/>
                <a:gd name="T94" fmla="*/ 2005 w 2653"/>
                <a:gd name="T95" fmla="*/ 338 h 1851"/>
                <a:gd name="T96" fmla="*/ 1844 w 2653"/>
                <a:gd name="T97" fmla="*/ 318 h 1851"/>
                <a:gd name="T98" fmla="*/ 1719 w 2653"/>
                <a:gd name="T99" fmla="*/ 272 h 1851"/>
                <a:gd name="T100" fmla="*/ 1523 w 2653"/>
                <a:gd name="T101" fmla="*/ 236 h 1851"/>
                <a:gd name="T102" fmla="*/ 1408 w 2653"/>
                <a:gd name="T103" fmla="*/ 208 h 1851"/>
                <a:gd name="T104" fmla="*/ 1239 w 2653"/>
                <a:gd name="T105" fmla="*/ 177 h 1851"/>
                <a:gd name="T106" fmla="*/ 1116 w 2653"/>
                <a:gd name="T107" fmla="*/ 140 h 1851"/>
                <a:gd name="T108" fmla="*/ 919 w 2653"/>
                <a:gd name="T109" fmla="*/ 111 h 1851"/>
                <a:gd name="T110" fmla="*/ 788 w 2653"/>
                <a:gd name="T111" fmla="*/ 66 h 1851"/>
                <a:gd name="T112" fmla="*/ 627 w 2653"/>
                <a:gd name="T113" fmla="*/ 37 h 1851"/>
                <a:gd name="T114" fmla="*/ 510 w 2653"/>
                <a:gd name="T115" fmla="*/ 0 h 185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653"/>
                <a:gd name="T175" fmla="*/ 0 h 1851"/>
                <a:gd name="T176" fmla="*/ 2653 w 2653"/>
                <a:gd name="T177" fmla="*/ 1851 h 185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653" h="1851">
                  <a:moveTo>
                    <a:pt x="474" y="0"/>
                  </a:moveTo>
                  <a:lnTo>
                    <a:pt x="474" y="28"/>
                  </a:lnTo>
                  <a:lnTo>
                    <a:pt x="466" y="28"/>
                  </a:lnTo>
                  <a:lnTo>
                    <a:pt x="466" y="59"/>
                  </a:lnTo>
                  <a:lnTo>
                    <a:pt x="460" y="59"/>
                  </a:lnTo>
                  <a:lnTo>
                    <a:pt x="460" y="89"/>
                  </a:lnTo>
                  <a:lnTo>
                    <a:pt x="451" y="89"/>
                  </a:lnTo>
                  <a:lnTo>
                    <a:pt x="451" y="111"/>
                  </a:lnTo>
                  <a:lnTo>
                    <a:pt x="438" y="111"/>
                  </a:lnTo>
                  <a:lnTo>
                    <a:pt x="438" y="133"/>
                  </a:lnTo>
                  <a:lnTo>
                    <a:pt x="429" y="133"/>
                  </a:lnTo>
                  <a:lnTo>
                    <a:pt x="429" y="184"/>
                  </a:lnTo>
                  <a:lnTo>
                    <a:pt x="416" y="184"/>
                  </a:lnTo>
                  <a:lnTo>
                    <a:pt x="416" y="208"/>
                  </a:lnTo>
                  <a:lnTo>
                    <a:pt x="409" y="208"/>
                  </a:lnTo>
                  <a:lnTo>
                    <a:pt x="409" y="228"/>
                  </a:lnTo>
                  <a:lnTo>
                    <a:pt x="392" y="228"/>
                  </a:lnTo>
                  <a:lnTo>
                    <a:pt x="392" y="272"/>
                  </a:lnTo>
                  <a:lnTo>
                    <a:pt x="379" y="272"/>
                  </a:lnTo>
                  <a:lnTo>
                    <a:pt x="379" y="310"/>
                  </a:lnTo>
                  <a:lnTo>
                    <a:pt x="373" y="310"/>
                  </a:lnTo>
                  <a:lnTo>
                    <a:pt x="373" y="332"/>
                  </a:lnTo>
                  <a:lnTo>
                    <a:pt x="357" y="332"/>
                  </a:lnTo>
                  <a:lnTo>
                    <a:pt x="357" y="375"/>
                  </a:lnTo>
                  <a:lnTo>
                    <a:pt x="342" y="375"/>
                  </a:lnTo>
                  <a:lnTo>
                    <a:pt x="342" y="406"/>
                  </a:lnTo>
                  <a:lnTo>
                    <a:pt x="336" y="406"/>
                  </a:lnTo>
                  <a:lnTo>
                    <a:pt x="336" y="435"/>
                  </a:lnTo>
                  <a:lnTo>
                    <a:pt x="320" y="435"/>
                  </a:lnTo>
                  <a:lnTo>
                    <a:pt x="320" y="472"/>
                  </a:lnTo>
                  <a:lnTo>
                    <a:pt x="305" y="472"/>
                  </a:lnTo>
                  <a:lnTo>
                    <a:pt x="305" y="509"/>
                  </a:lnTo>
                  <a:lnTo>
                    <a:pt x="300" y="509"/>
                  </a:lnTo>
                  <a:lnTo>
                    <a:pt x="300" y="531"/>
                  </a:lnTo>
                  <a:lnTo>
                    <a:pt x="292" y="531"/>
                  </a:lnTo>
                  <a:lnTo>
                    <a:pt x="292" y="545"/>
                  </a:lnTo>
                  <a:lnTo>
                    <a:pt x="277" y="545"/>
                  </a:lnTo>
                  <a:lnTo>
                    <a:pt x="277" y="576"/>
                  </a:lnTo>
                  <a:lnTo>
                    <a:pt x="270" y="576"/>
                  </a:lnTo>
                  <a:lnTo>
                    <a:pt x="270" y="605"/>
                  </a:lnTo>
                  <a:lnTo>
                    <a:pt x="263" y="605"/>
                  </a:lnTo>
                  <a:lnTo>
                    <a:pt x="263" y="628"/>
                  </a:lnTo>
                  <a:lnTo>
                    <a:pt x="255" y="628"/>
                  </a:lnTo>
                  <a:lnTo>
                    <a:pt x="255" y="650"/>
                  </a:lnTo>
                  <a:lnTo>
                    <a:pt x="241" y="650"/>
                  </a:lnTo>
                  <a:lnTo>
                    <a:pt x="241" y="670"/>
                  </a:lnTo>
                  <a:lnTo>
                    <a:pt x="233" y="670"/>
                  </a:lnTo>
                  <a:lnTo>
                    <a:pt x="233" y="708"/>
                  </a:lnTo>
                  <a:lnTo>
                    <a:pt x="227" y="708"/>
                  </a:lnTo>
                  <a:lnTo>
                    <a:pt x="227" y="723"/>
                  </a:lnTo>
                  <a:lnTo>
                    <a:pt x="218" y="723"/>
                  </a:lnTo>
                  <a:lnTo>
                    <a:pt x="218" y="753"/>
                  </a:lnTo>
                  <a:lnTo>
                    <a:pt x="205" y="753"/>
                  </a:lnTo>
                  <a:lnTo>
                    <a:pt x="205" y="804"/>
                  </a:lnTo>
                  <a:lnTo>
                    <a:pt x="196" y="804"/>
                  </a:lnTo>
                  <a:lnTo>
                    <a:pt x="196" y="826"/>
                  </a:lnTo>
                  <a:lnTo>
                    <a:pt x="183" y="826"/>
                  </a:lnTo>
                  <a:lnTo>
                    <a:pt x="183" y="849"/>
                  </a:lnTo>
                  <a:lnTo>
                    <a:pt x="176" y="849"/>
                  </a:lnTo>
                  <a:lnTo>
                    <a:pt x="176" y="872"/>
                  </a:lnTo>
                  <a:lnTo>
                    <a:pt x="160" y="872"/>
                  </a:lnTo>
                  <a:lnTo>
                    <a:pt x="160" y="892"/>
                  </a:lnTo>
                  <a:lnTo>
                    <a:pt x="154" y="892"/>
                  </a:lnTo>
                  <a:lnTo>
                    <a:pt x="154" y="923"/>
                  </a:lnTo>
                  <a:lnTo>
                    <a:pt x="146" y="923"/>
                  </a:lnTo>
                  <a:lnTo>
                    <a:pt x="146" y="952"/>
                  </a:lnTo>
                  <a:lnTo>
                    <a:pt x="140" y="952"/>
                  </a:lnTo>
                  <a:lnTo>
                    <a:pt x="140" y="982"/>
                  </a:lnTo>
                  <a:lnTo>
                    <a:pt x="124" y="982"/>
                  </a:lnTo>
                  <a:lnTo>
                    <a:pt x="124" y="989"/>
                  </a:lnTo>
                  <a:lnTo>
                    <a:pt x="118" y="989"/>
                  </a:lnTo>
                  <a:lnTo>
                    <a:pt x="118" y="1025"/>
                  </a:lnTo>
                  <a:lnTo>
                    <a:pt x="109" y="1025"/>
                  </a:lnTo>
                  <a:lnTo>
                    <a:pt x="109" y="1048"/>
                  </a:lnTo>
                  <a:lnTo>
                    <a:pt x="103" y="1048"/>
                  </a:lnTo>
                  <a:lnTo>
                    <a:pt x="103" y="1077"/>
                  </a:lnTo>
                  <a:lnTo>
                    <a:pt x="96" y="1077"/>
                  </a:lnTo>
                  <a:lnTo>
                    <a:pt x="96" y="1093"/>
                  </a:lnTo>
                  <a:lnTo>
                    <a:pt x="87" y="1093"/>
                  </a:lnTo>
                  <a:lnTo>
                    <a:pt x="87" y="1121"/>
                  </a:lnTo>
                  <a:lnTo>
                    <a:pt x="73" y="1121"/>
                  </a:lnTo>
                  <a:lnTo>
                    <a:pt x="73" y="1150"/>
                  </a:lnTo>
                  <a:lnTo>
                    <a:pt x="67" y="1150"/>
                  </a:lnTo>
                  <a:lnTo>
                    <a:pt x="67" y="1167"/>
                  </a:lnTo>
                  <a:lnTo>
                    <a:pt x="59" y="1167"/>
                  </a:lnTo>
                  <a:lnTo>
                    <a:pt x="59" y="1196"/>
                  </a:lnTo>
                  <a:lnTo>
                    <a:pt x="44" y="1196"/>
                  </a:lnTo>
                  <a:lnTo>
                    <a:pt x="44" y="1224"/>
                  </a:lnTo>
                  <a:lnTo>
                    <a:pt x="37" y="1224"/>
                  </a:lnTo>
                  <a:lnTo>
                    <a:pt x="37" y="1247"/>
                  </a:lnTo>
                  <a:lnTo>
                    <a:pt x="31" y="1247"/>
                  </a:lnTo>
                  <a:lnTo>
                    <a:pt x="31" y="1269"/>
                  </a:lnTo>
                  <a:lnTo>
                    <a:pt x="22" y="1269"/>
                  </a:lnTo>
                  <a:lnTo>
                    <a:pt x="22" y="1297"/>
                  </a:lnTo>
                  <a:lnTo>
                    <a:pt x="9" y="1297"/>
                  </a:lnTo>
                  <a:lnTo>
                    <a:pt x="9" y="1321"/>
                  </a:lnTo>
                  <a:lnTo>
                    <a:pt x="0" y="1321"/>
                  </a:lnTo>
                  <a:lnTo>
                    <a:pt x="0" y="1343"/>
                  </a:lnTo>
                  <a:lnTo>
                    <a:pt x="37" y="1343"/>
                  </a:lnTo>
                  <a:lnTo>
                    <a:pt x="37" y="1352"/>
                  </a:lnTo>
                  <a:lnTo>
                    <a:pt x="73" y="1352"/>
                  </a:lnTo>
                  <a:lnTo>
                    <a:pt x="73" y="1357"/>
                  </a:lnTo>
                  <a:lnTo>
                    <a:pt x="109" y="1357"/>
                  </a:lnTo>
                  <a:lnTo>
                    <a:pt x="109" y="1365"/>
                  </a:lnTo>
                  <a:lnTo>
                    <a:pt x="146" y="1365"/>
                  </a:lnTo>
                  <a:lnTo>
                    <a:pt x="146" y="1380"/>
                  </a:lnTo>
                  <a:lnTo>
                    <a:pt x="196" y="1380"/>
                  </a:lnTo>
                  <a:lnTo>
                    <a:pt x="196" y="1388"/>
                  </a:lnTo>
                  <a:lnTo>
                    <a:pt x="227" y="1388"/>
                  </a:lnTo>
                  <a:lnTo>
                    <a:pt x="227" y="1403"/>
                  </a:lnTo>
                  <a:lnTo>
                    <a:pt x="300" y="1403"/>
                  </a:lnTo>
                  <a:lnTo>
                    <a:pt x="300" y="1417"/>
                  </a:lnTo>
                  <a:lnTo>
                    <a:pt x="342" y="1417"/>
                  </a:lnTo>
                  <a:lnTo>
                    <a:pt x="342" y="1425"/>
                  </a:lnTo>
                  <a:lnTo>
                    <a:pt x="379" y="1425"/>
                  </a:lnTo>
                  <a:lnTo>
                    <a:pt x="379" y="1431"/>
                  </a:lnTo>
                  <a:lnTo>
                    <a:pt x="416" y="1431"/>
                  </a:lnTo>
                  <a:lnTo>
                    <a:pt x="416" y="1440"/>
                  </a:lnTo>
                  <a:lnTo>
                    <a:pt x="451" y="1440"/>
                  </a:lnTo>
                  <a:lnTo>
                    <a:pt x="451" y="1446"/>
                  </a:lnTo>
                  <a:lnTo>
                    <a:pt x="488" y="1446"/>
                  </a:lnTo>
                  <a:lnTo>
                    <a:pt x="488" y="1462"/>
                  </a:lnTo>
                  <a:lnTo>
                    <a:pt x="533" y="1462"/>
                  </a:lnTo>
                  <a:lnTo>
                    <a:pt x="533" y="1468"/>
                  </a:lnTo>
                  <a:lnTo>
                    <a:pt x="569" y="1468"/>
                  </a:lnTo>
                  <a:lnTo>
                    <a:pt x="569" y="1477"/>
                  </a:lnTo>
                  <a:lnTo>
                    <a:pt x="605" y="1477"/>
                  </a:lnTo>
                  <a:lnTo>
                    <a:pt x="605" y="1482"/>
                  </a:lnTo>
                  <a:lnTo>
                    <a:pt x="642" y="1482"/>
                  </a:lnTo>
                  <a:lnTo>
                    <a:pt x="642" y="1499"/>
                  </a:lnTo>
                  <a:lnTo>
                    <a:pt x="684" y="1499"/>
                  </a:lnTo>
                  <a:lnTo>
                    <a:pt x="684" y="1505"/>
                  </a:lnTo>
                  <a:lnTo>
                    <a:pt x="721" y="1505"/>
                  </a:lnTo>
                  <a:lnTo>
                    <a:pt x="721" y="1513"/>
                  </a:lnTo>
                  <a:lnTo>
                    <a:pt x="757" y="1513"/>
                  </a:lnTo>
                  <a:lnTo>
                    <a:pt x="757" y="1519"/>
                  </a:lnTo>
                  <a:lnTo>
                    <a:pt x="788" y="1519"/>
                  </a:lnTo>
                  <a:lnTo>
                    <a:pt x="788" y="1536"/>
                  </a:lnTo>
                  <a:lnTo>
                    <a:pt x="867" y="1536"/>
                  </a:lnTo>
                  <a:lnTo>
                    <a:pt x="867" y="1550"/>
                  </a:lnTo>
                  <a:lnTo>
                    <a:pt x="903" y="1550"/>
                  </a:lnTo>
                  <a:lnTo>
                    <a:pt x="903" y="1556"/>
                  </a:lnTo>
                  <a:lnTo>
                    <a:pt x="940" y="1556"/>
                  </a:lnTo>
                  <a:lnTo>
                    <a:pt x="940" y="1565"/>
                  </a:lnTo>
                  <a:lnTo>
                    <a:pt x="984" y="1565"/>
                  </a:lnTo>
                  <a:lnTo>
                    <a:pt x="984" y="1579"/>
                  </a:lnTo>
                  <a:lnTo>
                    <a:pt x="1029" y="1579"/>
                  </a:lnTo>
                  <a:lnTo>
                    <a:pt x="1029" y="1587"/>
                  </a:lnTo>
                  <a:lnTo>
                    <a:pt x="1065" y="1587"/>
                  </a:lnTo>
                  <a:lnTo>
                    <a:pt x="1065" y="1594"/>
                  </a:lnTo>
                  <a:lnTo>
                    <a:pt x="1102" y="1594"/>
                  </a:lnTo>
                  <a:lnTo>
                    <a:pt x="1102" y="1601"/>
                  </a:lnTo>
                  <a:lnTo>
                    <a:pt x="1138" y="1601"/>
                  </a:lnTo>
                  <a:lnTo>
                    <a:pt x="1138" y="1616"/>
                  </a:lnTo>
                  <a:lnTo>
                    <a:pt x="1180" y="1616"/>
                  </a:lnTo>
                  <a:lnTo>
                    <a:pt x="1180" y="1624"/>
                  </a:lnTo>
                  <a:lnTo>
                    <a:pt x="1217" y="1624"/>
                  </a:lnTo>
                  <a:lnTo>
                    <a:pt x="1217" y="1638"/>
                  </a:lnTo>
                  <a:lnTo>
                    <a:pt x="1290" y="1638"/>
                  </a:lnTo>
                  <a:lnTo>
                    <a:pt x="1290" y="1647"/>
                  </a:lnTo>
                  <a:lnTo>
                    <a:pt x="1319" y="1647"/>
                  </a:lnTo>
                  <a:lnTo>
                    <a:pt x="1319" y="1653"/>
                  </a:lnTo>
                  <a:lnTo>
                    <a:pt x="1371" y="1653"/>
                  </a:lnTo>
                  <a:lnTo>
                    <a:pt x="1371" y="1667"/>
                  </a:lnTo>
                  <a:lnTo>
                    <a:pt x="1408" y="1667"/>
                  </a:lnTo>
                  <a:lnTo>
                    <a:pt x="1408" y="1675"/>
                  </a:lnTo>
                  <a:lnTo>
                    <a:pt x="1436" y="1675"/>
                  </a:lnTo>
                  <a:lnTo>
                    <a:pt x="1436" y="1684"/>
                  </a:lnTo>
                  <a:lnTo>
                    <a:pt x="1472" y="1684"/>
                  </a:lnTo>
                  <a:lnTo>
                    <a:pt x="1472" y="1698"/>
                  </a:lnTo>
                  <a:lnTo>
                    <a:pt x="1523" y="1698"/>
                  </a:lnTo>
                  <a:lnTo>
                    <a:pt x="1523" y="1704"/>
                  </a:lnTo>
                  <a:lnTo>
                    <a:pt x="1554" y="1704"/>
                  </a:lnTo>
                  <a:lnTo>
                    <a:pt x="1554" y="1712"/>
                  </a:lnTo>
                  <a:lnTo>
                    <a:pt x="1589" y="1712"/>
                  </a:lnTo>
                  <a:lnTo>
                    <a:pt x="1589" y="1720"/>
                  </a:lnTo>
                  <a:lnTo>
                    <a:pt x="1626" y="1720"/>
                  </a:lnTo>
                  <a:lnTo>
                    <a:pt x="1626" y="1735"/>
                  </a:lnTo>
                  <a:lnTo>
                    <a:pt x="1669" y="1735"/>
                  </a:lnTo>
                  <a:lnTo>
                    <a:pt x="1669" y="1741"/>
                  </a:lnTo>
                  <a:lnTo>
                    <a:pt x="1705" y="1741"/>
                  </a:lnTo>
                  <a:lnTo>
                    <a:pt x="1705" y="1757"/>
                  </a:lnTo>
                  <a:lnTo>
                    <a:pt x="1778" y="1757"/>
                  </a:lnTo>
                  <a:lnTo>
                    <a:pt x="1778" y="1763"/>
                  </a:lnTo>
                  <a:lnTo>
                    <a:pt x="1822" y="1763"/>
                  </a:lnTo>
                  <a:lnTo>
                    <a:pt x="1822" y="1772"/>
                  </a:lnTo>
                  <a:lnTo>
                    <a:pt x="1859" y="1772"/>
                  </a:lnTo>
                  <a:lnTo>
                    <a:pt x="1859" y="1786"/>
                  </a:lnTo>
                  <a:lnTo>
                    <a:pt x="1896" y="1786"/>
                  </a:lnTo>
                  <a:lnTo>
                    <a:pt x="1896" y="1794"/>
                  </a:lnTo>
                  <a:lnTo>
                    <a:pt x="1937" y="1794"/>
                  </a:lnTo>
                  <a:lnTo>
                    <a:pt x="1937" y="1800"/>
                  </a:lnTo>
                  <a:lnTo>
                    <a:pt x="1974" y="1800"/>
                  </a:lnTo>
                  <a:lnTo>
                    <a:pt x="1974" y="1814"/>
                  </a:lnTo>
                  <a:lnTo>
                    <a:pt x="2011" y="1814"/>
                  </a:lnTo>
                  <a:lnTo>
                    <a:pt x="2011" y="1823"/>
                  </a:lnTo>
                  <a:lnTo>
                    <a:pt x="2055" y="1823"/>
                  </a:lnTo>
                  <a:lnTo>
                    <a:pt x="2055" y="1829"/>
                  </a:lnTo>
                  <a:lnTo>
                    <a:pt x="2092" y="1829"/>
                  </a:lnTo>
                  <a:lnTo>
                    <a:pt x="2092" y="1845"/>
                  </a:lnTo>
                  <a:lnTo>
                    <a:pt x="2120" y="1845"/>
                  </a:lnTo>
                  <a:lnTo>
                    <a:pt x="2120" y="1851"/>
                  </a:lnTo>
                  <a:lnTo>
                    <a:pt x="2172" y="1851"/>
                  </a:lnTo>
                  <a:lnTo>
                    <a:pt x="2172" y="1845"/>
                  </a:lnTo>
                  <a:lnTo>
                    <a:pt x="2179" y="1845"/>
                  </a:lnTo>
                  <a:lnTo>
                    <a:pt x="2179" y="1800"/>
                  </a:lnTo>
                  <a:lnTo>
                    <a:pt x="2187" y="1800"/>
                  </a:lnTo>
                  <a:lnTo>
                    <a:pt x="2187" y="1772"/>
                  </a:lnTo>
                  <a:lnTo>
                    <a:pt x="2192" y="1772"/>
                  </a:lnTo>
                  <a:lnTo>
                    <a:pt x="2192" y="1757"/>
                  </a:lnTo>
                  <a:lnTo>
                    <a:pt x="2209" y="1757"/>
                  </a:lnTo>
                  <a:lnTo>
                    <a:pt x="2209" y="1712"/>
                  </a:lnTo>
                  <a:lnTo>
                    <a:pt x="2215" y="1712"/>
                  </a:lnTo>
                  <a:lnTo>
                    <a:pt x="2215" y="1684"/>
                  </a:lnTo>
                  <a:lnTo>
                    <a:pt x="2229" y="1684"/>
                  </a:lnTo>
                  <a:lnTo>
                    <a:pt x="2229" y="1667"/>
                  </a:lnTo>
                  <a:lnTo>
                    <a:pt x="2237" y="1667"/>
                  </a:lnTo>
                  <a:lnTo>
                    <a:pt x="2237" y="1638"/>
                  </a:lnTo>
                  <a:lnTo>
                    <a:pt x="2246" y="1638"/>
                  </a:lnTo>
                  <a:lnTo>
                    <a:pt x="2246" y="1624"/>
                  </a:lnTo>
                  <a:lnTo>
                    <a:pt x="2251" y="1624"/>
                  </a:lnTo>
                  <a:lnTo>
                    <a:pt x="2251" y="1587"/>
                  </a:lnTo>
                  <a:lnTo>
                    <a:pt x="2266" y="1587"/>
                  </a:lnTo>
                  <a:lnTo>
                    <a:pt x="2266" y="1565"/>
                  </a:lnTo>
                  <a:lnTo>
                    <a:pt x="2274" y="1565"/>
                  </a:lnTo>
                  <a:lnTo>
                    <a:pt x="2274" y="1536"/>
                  </a:lnTo>
                  <a:lnTo>
                    <a:pt x="2288" y="1536"/>
                  </a:lnTo>
                  <a:lnTo>
                    <a:pt x="2288" y="1482"/>
                  </a:lnTo>
                  <a:lnTo>
                    <a:pt x="2302" y="1482"/>
                  </a:lnTo>
                  <a:lnTo>
                    <a:pt x="2302" y="1468"/>
                  </a:lnTo>
                  <a:lnTo>
                    <a:pt x="2310" y="1468"/>
                  </a:lnTo>
                  <a:lnTo>
                    <a:pt x="2310" y="1440"/>
                  </a:lnTo>
                  <a:lnTo>
                    <a:pt x="2318" y="1440"/>
                  </a:lnTo>
                  <a:lnTo>
                    <a:pt x="2318" y="1425"/>
                  </a:lnTo>
                  <a:lnTo>
                    <a:pt x="2324" y="1425"/>
                  </a:lnTo>
                  <a:lnTo>
                    <a:pt x="2324" y="1403"/>
                  </a:lnTo>
                  <a:lnTo>
                    <a:pt x="2338" y="1403"/>
                  </a:lnTo>
                  <a:lnTo>
                    <a:pt x="2338" y="1380"/>
                  </a:lnTo>
                  <a:lnTo>
                    <a:pt x="2347" y="1380"/>
                  </a:lnTo>
                  <a:lnTo>
                    <a:pt x="2347" y="1357"/>
                  </a:lnTo>
                  <a:lnTo>
                    <a:pt x="2353" y="1357"/>
                  </a:lnTo>
                  <a:lnTo>
                    <a:pt x="2353" y="1321"/>
                  </a:lnTo>
                  <a:lnTo>
                    <a:pt x="2369" y="1321"/>
                  </a:lnTo>
                  <a:lnTo>
                    <a:pt x="2369" y="1297"/>
                  </a:lnTo>
                  <a:lnTo>
                    <a:pt x="2375" y="1297"/>
                  </a:lnTo>
                  <a:lnTo>
                    <a:pt x="2375" y="1261"/>
                  </a:lnTo>
                  <a:lnTo>
                    <a:pt x="2383" y="1261"/>
                  </a:lnTo>
                  <a:lnTo>
                    <a:pt x="2383" y="1240"/>
                  </a:lnTo>
                  <a:lnTo>
                    <a:pt x="2390" y="1240"/>
                  </a:lnTo>
                  <a:lnTo>
                    <a:pt x="2390" y="1224"/>
                  </a:lnTo>
                  <a:lnTo>
                    <a:pt x="2405" y="1224"/>
                  </a:lnTo>
                  <a:lnTo>
                    <a:pt x="2405" y="1196"/>
                  </a:lnTo>
                  <a:lnTo>
                    <a:pt x="2412" y="1196"/>
                  </a:lnTo>
                  <a:lnTo>
                    <a:pt x="2412" y="1181"/>
                  </a:lnTo>
                  <a:lnTo>
                    <a:pt x="2420" y="1181"/>
                  </a:lnTo>
                  <a:lnTo>
                    <a:pt x="2420" y="1145"/>
                  </a:lnTo>
                  <a:lnTo>
                    <a:pt x="2425" y="1145"/>
                  </a:lnTo>
                  <a:lnTo>
                    <a:pt x="2425" y="1121"/>
                  </a:lnTo>
                  <a:lnTo>
                    <a:pt x="2434" y="1121"/>
                  </a:lnTo>
                  <a:lnTo>
                    <a:pt x="2434" y="1108"/>
                  </a:lnTo>
                  <a:lnTo>
                    <a:pt x="2442" y="1108"/>
                  </a:lnTo>
                  <a:lnTo>
                    <a:pt x="2442" y="1077"/>
                  </a:lnTo>
                  <a:lnTo>
                    <a:pt x="2448" y="1077"/>
                  </a:lnTo>
                  <a:lnTo>
                    <a:pt x="2448" y="1048"/>
                  </a:lnTo>
                  <a:lnTo>
                    <a:pt x="2462" y="1048"/>
                  </a:lnTo>
                  <a:lnTo>
                    <a:pt x="2462" y="1025"/>
                  </a:lnTo>
                  <a:lnTo>
                    <a:pt x="2470" y="1025"/>
                  </a:lnTo>
                  <a:lnTo>
                    <a:pt x="2470" y="1002"/>
                  </a:lnTo>
                  <a:lnTo>
                    <a:pt x="2484" y="1002"/>
                  </a:lnTo>
                  <a:lnTo>
                    <a:pt x="2484" y="989"/>
                  </a:lnTo>
                  <a:lnTo>
                    <a:pt x="2492" y="989"/>
                  </a:lnTo>
                  <a:lnTo>
                    <a:pt x="2492" y="960"/>
                  </a:lnTo>
                  <a:lnTo>
                    <a:pt x="2499" y="960"/>
                  </a:lnTo>
                  <a:lnTo>
                    <a:pt x="2499" y="929"/>
                  </a:lnTo>
                  <a:lnTo>
                    <a:pt x="2507" y="929"/>
                  </a:lnTo>
                  <a:lnTo>
                    <a:pt x="2507" y="892"/>
                  </a:lnTo>
                  <a:lnTo>
                    <a:pt x="2521" y="892"/>
                  </a:lnTo>
                  <a:lnTo>
                    <a:pt x="2521" y="872"/>
                  </a:lnTo>
                  <a:lnTo>
                    <a:pt x="2529" y="872"/>
                  </a:lnTo>
                  <a:lnTo>
                    <a:pt x="2529" y="841"/>
                  </a:lnTo>
                  <a:lnTo>
                    <a:pt x="2535" y="841"/>
                  </a:lnTo>
                  <a:lnTo>
                    <a:pt x="2535" y="826"/>
                  </a:lnTo>
                  <a:lnTo>
                    <a:pt x="2543" y="826"/>
                  </a:lnTo>
                  <a:lnTo>
                    <a:pt x="2543" y="789"/>
                  </a:lnTo>
                  <a:lnTo>
                    <a:pt x="2551" y="789"/>
                  </a:lnTo>
                  <a:lnTo>
                    <a:pt x="2551" y="767"/>
                  </a:lnTo>
                  <a:lnTo>
                    <a:pt x="2557" y="767"/>
                  </a:lnTo>
                  <a:lnTo>
                    <a:pt x="2557" y="745"/>
                  </a:lnTo>
                  <a:lnTo>
                    <a:pt x="2571" y="745"/>
                  </a:lnTo>
                  <a:lnTo>
                    <a:pt x="2571" y="723"/>
                  </a:lnTo>
                  <a:lnTo>
                    <a:pt x="2579" y="723"/>
                  </a:lnTo>
                  <a:lnTo>
                    <a:pt x="2579" y="693"/>
                  </a:lnTo>
                  <a:lnTo>
                    <a:pt x="2588" y="693"/>
                  </a:lnTo>
                  <a:lnTo>
                    <a:pt x="2588" y="670"/>
                  </a:lnTo>
                  <a:lnTo>
                    <a:pt x="2601" y="670"/>
                  </a:lnTo>
                  <a:lnTo>
                    <a:pt x="2601" y="642"/>
                  </a:lnTo>
                  <a:lnTo>
                    <a:pt x="2608" y="642"/>
                  </a:lnTo>
                  <a:lnTo>
                    <a:pt x="2608" y="613"/>
                  </a:lnTo>
                  <a:lnTo>
                    <a:pt x="2616" y="613"/>
                  </a:lnTo>
                  <a:lnTo>
                    <a:pt x="2616" y="591"/>
                  </a:lnTo>
                  <a:lnTo>
                    <a:pt x="2624" y="591"/>
                  </a:lnTo>
                  <a:lnTo>
                    <a:pt x="2624" y="569"/>
                  </a:lnTo>
                  <a:lnTo>
                    <a:pt x="2638" y="569"/>
                  </a:lnTo>
                  <a:lnTo>
                    <a:pt x="2638" y="545"/>
                  </a:lnTo>
                  <a:lnTo>
                    <a:pt x="2644" y="545"/>
                  </a:lnTo>
                  <a:lnTo>
                    <a:pt x="2644" y="523"/>
                  </a:lnTo>
                  <a:lnTo>
                    <a:pt x="2653" y="523"/>
                  </a:lnTo>
                  <a:lnTo>
                    <a:pt x="2653" y="486"/>
                  </a:lnTo>
                  <a:lnTo>
                    <a:pt x="2608" y="486"/>
                  </a:lnTo>
                  <a:lnTo>
                    <a:pt x="2608" y="472"/>
                  </a:lnTo>
                  <a:lnTo>
                    <a:pt x="2529" y="472"/>
                  </a:lnTo>
                  <a:lnTo>
                    <a:pt x="2529" y="457"/>
                  </a:lnTo>
                  <a:lnTo>
                    <a:pt x="2492" y="457"/>
                  </a:lnTo>
                  <a:lnTo>
                    <a:pt x="2492" y="450"/>
                  </a:lnTo>
                  <a:lnTo>
                    <a:pt x="2442" y="450"/>
                  </a:lnTo>
                  <a:lnTo>
                    <a:pt x="2442" y="435"/>
                  </a:lnTo>
                  <a:lnTo>
                    <a:pt x="2369" y="435"/>
                  </a:lnTo>
                  <a:lnTo>
                    <a:pt x="2369" y="421"/>
                  </a:lnTo>
                  <a:lnTo>
                    <a:pt x="2324" y="421"/>
                  </a:lnTo>
                  <a:lnTo>
                    <a:pt x="2324" y="413"/>
                  </a:lnTo>
                  <a:lnTo>
                    <a:pt x="2288" y="413"/>
                  </a:lnTo>
                  <a:lnTo>
                    <a:pt x="2288" y="406"/>
                  </a:lnTo>
                  <a:lnTo>
                    <a:pt x="2246" y="406"/>
                  </a:lnTo>
                  <a:lnTo>
                    <a:pt x="2246" y="391"/>
                  </a:lnTo>
                  <a:lnTo>
                    <a:pt x="2209" y="391"/>
                  </a:lnTo>
                  <a:lnTo>
                    <a:pt x="2209" y="384"/>
                  </a:lnTo>
                  <a:lnTo>
                    <a:pt x="2172" y="384"/>
                  </a:lnTo>
                  <a:lnTo>
                    <a:pt x="2172" y="375"/>
                  </a:lnTo>
                  <a:lnTo>
                    <a:pt x="2120" y="375"/>
                  </a:lnTo>
                  <a:lnTo>
                    <a:pt x="2120" y="369"/>
                  </a:lnTo>
                  <a:lnTo>
                    <a:pt x="2092" y="369"/>
                  </a:lnTo>
                  <a:lnTo>
                    <a:pt x="2092" y="355"/>
                  </a:lnTo>
                  <a:lnTo>
                    <a:pt x="2041" y="355"/>
                  </a:lnTo>
                  <a:lnTo>
                    <a:pt x="2041" y="347"/>
                  </a:lnTo>
                  <a:lnTo>
                    <a:pt x="2005" y="347"/>
                  </a:lnTo>
                  <a:lnTo>
                    <a:pt x="2005" y="338"/>
                  </a:lnTo>
                  <a:lnTo>
                    <a:pt x="1959" y="338"/>
                  </a:lnTo>
                  <a:lnTo>
                    <a:pt x="1959" y="332"/>
                  </a:lnTo>
                  <a:lnTo>
                    <a:pt x="1924" y="332"/>
                  </a:lnTo>
                  <a:lnTo>
                    <a:pt x="1924" y="324"/>
                  </a:lnTo>
                  <a:lnTo>
                    <a:pt x="1881" y="324"/>
                  </a:lnTo>
                  <a:lnTo>
                    <a:pt x="1881" y="318"/>
                  </a:lnTo>
                  <a:lnTo>
                    <a:pt x="1844" y="318"/>
                  </a:lnTo>
                  <a:lnTo>
                    <a:pt x="1844" y="310"/>
                  </a:lnTo>
                  <a:lnTo>
                    <a:pt x="1800" y="310"/>
                  </a:lnTo>
                  <a:lnTo>
                    <a:pt x="1800" y="296"/>
                  </a:lnTo>
                  <a:lnTo>
                    <a:pt x="1763" y="296"/>
                  </a:lnTo>
                  <a:lnTo>
                    <a:pt x="1763" y="287"/>
                  </a:lnTo>
                  <a:lnTo>
                    <a:pt x="1719" y="287"/>
                  </a:lnTo>
                  <a:lnTo>
                    <a:pt x="1719" y="272"/>
                  </a:lnTo>
                  <a:lnTo>
                    <a:pt x="1641" y="272"/>
                  </a:lnTo>
                  <a:lnTo>
                    <a:pt x="1641" y="259"/>
                  </a:lnTo>
                  <a:lnTo>
                    <a:pt x="1604" y="259"/>
                  </a:lnTo>
                  <a:lnTo>
                    <a:pt x="1604" y="250"/>
                  </a:lnTo>
                  <a:lnTo>
                    <a:pt x="1567" y="250"/>
                  </a:lnTo>
                  <a:lnTo>
                    <a:pt x="1567" y="236"/>
                  </a:lnTo>
                  <a:lnTo>
                    <a:pt x="1523" y="236"/>
                  </a:lnTo>
                  <a:lnTo>
                    <a:pt x="1523" y="228"/>
                  </a:lnTo>
                  <a:lnTo>
                    <a:pt x="1486" y="228"/>
                  </a:lnTo>
                  <a:lnTo>
                    <a:pt x="1486" y="222"/>
                  </a:lnTo>
                  <a:lnTo>
                    <a:pt x="1436" y="222"/>
                  </a:lnTo>
                  <a:lnTo>
                    <a:pt x="1436" y="213"/>
                  </a:lnTo>
                  <a:lnTo>
                    <a:pt x="1408" y="213"/>
                  </a:lnTo>
                  <a:lnTo>
                    <a:pt x="1408" y="208"/>
                  </a:lnTo>
                  <a:lnTo>
                    <a:pt x="1354" y="208"/>
                  </a:lnTo>
                  <a:lnTo>
                    <a:pt x="1354" y="199"/>
                  </a:lnTo>
                  <a:lnTo>
                    <a:pt x="1319" y="199"/>
                  </a:lnTo>
                  <a:lnTo>
                    <a:pt x="1319" y="184"/>
                  </a:lnTo>
                  <a:lnTo>
                    <a:pt x="1276" y="184"/>
                  </a:lnTo>
                  <a:lnTo>
                    <a:pt x="1276" y="177"/>
                  </a:lnTo>
                  <a:lnTo>
                    <a:pt x="1239" y="177"/>
                  </a:lnTo>
                  <a:lnTo>
                    <a:pt x="1239" y="171"/>
                  </a:lnTo>
                  <a:lnTo>
                    <a:pt x="1195" y="171"/>
                  </a:lnTo>
                  <a:lnTo>
                    <a:pt x="1195" y="154"/>
                  </a:lnTo>
                  <a:lnTo>
                    <a:pt x="1158" y="154"/>
                  </a:lnTo>
                  <a:lnTo>
                    <a:pt x="1158" y="148"/>
                  </a:lnTo>
                  <a:lnTo>
                    <a:pt x="1116" y="148"/>
                  </a:lnTo>
                  <a:lnTo>
                    <a:pt x="1116" y="140"/>
                  </a:lnTo>
                  <a:lnTo>
                    <a:pt x="1079" y="140"/>
                  </a:lnTo>
                  <a:lnTo>
                    <a:pt x="1079" y="133"/>
                  </a:lnTo>
                  <a:lnTo>
                    <a:pt x="1034" y="133"/>
                  </a:lnTo>
                  <a:lnTo>
                    <a:pt x="1034" y="118"/>
                  </a:lnTo>
                  <a:lnTo>
                    <a:pt x="999" y="118"/>
                  </a:lnTo>
                  <a:lnTo>
                    <a:pt x="999" y="111"/>
                  </a:lnTo>
                  <a:lnTo>
                    <a:pt x="919" y="111"/>
                  </a:lnTo>
                  <a:lnTo>
                    <a:pt x="919" y="96"/>
                  </a:lnTo>
                  <a:lnTo>
                    <a:pt x="867" y="96"/>
                  </a:lnTo>
                  <a:lnTo>
                    <a:pt x="867" y="89"/>
                  </a:lnTo>
                  <a:lnTo>
                    <a:pt x="838" y="89"/>
                  </a:lnTo>
                  <a:lnTo>
                    <a:pt x="838" y="80"/>
                  </a:lnTo>
                  <a:lnTo>
                    <a:pt x="788" y="80"/>
                  </a:lnTo>
                  <a:lnTo>
                    <a:pt x="788" y="66"/>
                  </a:lnTo>
                  <a:lnTo>
                    <a:pt x="757" y="66"/>
                  </a:lnTo>
                  <a:lnTo>
                    <a:pt x="757" y="59"/>
                  </a:lnTo>
                  <a:lnTo>
                    <a:pt x="707" y="59"/>
                  </a:lnTo>
                  <a:lnTo>
                    <a:pt x="707" y="52"/>
                  </a:lnTo>
                  <a:lnTo>
                    <a:pt x="670" y="52"/>
                  </a:lnTo>
                  <a:lnTo>
                    <a:pt x="670" y="37"/>
                  </a:lnTo>
                  <a:lnTo>
                    <a:pt x="627" y="37"/>
                  </a:lnTo>
                  <a:lnTo>
                    <a:pt x="627" y="28"/>
                  </a:lnTo>
                  <a:lnTo>
                    <a:pt x="592" y="28"/>
                  </a:lnTo>
                  <a:lnTo>
                    <a:pt x="592" y="23"/>
                  </a:lnTo>
                  <a:lnTo>
                    <a:pt x="555" y="23"/>
                  </a:lnTo>
                  <a:lnTo>
                    <a:pt x="555" y="15"/>
                  </a:lnTo>
                  <a:lnTo>
                    <a:pt x="510" y="15"/>
                  </a:lnTo>
                  <a:lnTo>
                    <a:pt x="510" y="0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35" name="Freeform 447"/>
            <p:cNvSpPr>
              <a:spLocks/>
            </p:cNvSpPr>
            <p:nvPr/>
          </p:nvSpPr>
          <p:spPr bwMode="auto">
            <a:xfrm>
              <a:off x="3885" y="1907"/>
              <a:ext cx="266" cy="142"/>
            </a:xfrm>
            <a:custGeom>
              <a:avLst/>
              <a:gdLst>
                <a:gd name="T0" fmla="*/ 451 w 2653"/>
                <a:gd name="T1" fmla="*/ 89 h 1851"/>
                <a:gd name="T2" fmla="*/ 416 w 2653"/>
                <a:gd name="T3" fmla="*/ 208 h 1851"/>
                <a:gd name="T4" fmla="*/ 373 w 2653"/>
                <a:gd name="T5" fmla="*/ 310 h 1851"/>
                <a:gd name="T6" fmla="*/ 336 w 2653"/>
                <a:gd name="T7" fmla="*/ 435 h 1851"/>
                <a:gd name="T8" fmla="*/ 292 w 2653"/>
                <a:gd name="T9" fmla="*/ 531 h 1851"/>
                <a:gd name="T10" fmla="*/ 263 w 2653"/>
                <a:gd name="T11" fmla="*/ 628 h 1851"/>
                <a:gd name="T12" fmla="*/ 227 w 2653"/>
                <a:gd name="T13" fmla="*/ 708 h 1851"/>
                <a:gd name="T14" fmla="*/ 196 w 2653"/>
                <a:gd name="T15" fmla="*/ 826 h 1851"/>
                <a:gd name="T16" fmla="*/ 154 w 2653"/>
                <a:gd name="T17" fmla="*/ 892 h 1851"/>
                <a:gd name="T18" fmla="*/ 124 w 2653"/>
                <a:gd name="T19" fmla="*/ 989 h 1851"/>
                <a:gd name="T20" fmla="*/ 96 w 2653"/>
                <a:gd name="T21" fmla="*/ 1077 h 1851"/>
                <a:gd name="T22" fmla="*/ 67 w 2653"/>
                <a:gd name="T23" fmla="*/ 1167 h 1851"/>
                <a:gd name="T24" fmla="*/ 31 w 2653"/>
                <a:gd name="T25" fmla="*/ 1247 h 1851"/>
                <a:gd name="T26" fmla="*/ 0 w 2653"/>
                <a:gd name="T27" fmla="*/ 1343 h 1851"/>
                <a:gd name="T28" fmla="*/ 146 w 2653"/>
                <a:gd name="T29" fmla="*/ 1365 h 1851"/>
                <a:gd name="T30" fmla="*/ 300 w 2653"/>
                <a:gd name="T31" fmla="*/ 1417 h 1851"/>
                <a:gd name="T32" fmla="*/ 451 w 2653"/>
                <a:gd name="T33" fmla="*/ 1440 h 1851"/>
                <a:gd name="T34" fmla="*/ 569 w 2653"/>
                <a:gd name="T35" fmla="*/ 1477 h 1851"/>
                <a:gd name="T36" fmla="*/ 721 w 2653"/>
                <a:gd name="T37" fmla="*/ 1505 h 1851"/>
                <a:gd name="T38" fmla="*/ 867 w 2653"/>
                <a:gd name="T39" fmla="*/ 1550 h 1851"/>
                <a:gd name="T40" fmla="*/ 1029 w 2653"/>
                <a:gd name="T41" fmla="*/ 1579 h 1851"/>
                <a:gd name="T42" fmla="*/ 1138 w 2653"/>
                <a:gd name="T43" fmla="*/ 1616 h 1851"/>
                <a:gd name="T44" fmla="*/ 1319 w 2653"/>
                <a:gd name="T45" fmla="*/ 1647 h 1851"/>
                <a:gd name="T46" fmla="*/ 1436 w 2653"/>
                <a:gd name="T47" fmla="*/ 1684 h 1851"/>
                <a:gd name="T48" fmla="*/ 1589 w 2653"/>
                <a:gd name="T49" fmla="*/ 1712 h 1851"/>
                <a:gd name="T50" fmla="*/ 1705 w 2653"/>
                <a:gd name="T51" fmla="*/ 1757 h 1851"/>
                <a:gd name="T52" fmla="*/ 1896 w 2653"/>
                <a:gd name="T53" fmla="*/ 1786 h 1851"/>
                <a:gd name="T54" fmla="*/ 2011 w 2653"/>
                <a:gd name="T55" fmla="*/ 1823 h 1851"/>
                <a:gd name="T56" fmla="*/ 2172 w 2653"/>
                <a:gd name="T57" fmla="*/ 1851 h 1851"/>
                <a:gd name="T58" fmla="*/ 2192 w 2653"/>
                <a:gd name="T59" fmla="*/ 1757 h 1851"/>
                <a:gd name="T60" fmla="*/ 2237 w 2653"/>
                <a:gd name="T61" fmla="*/ 1667 h 1851"/>
                <a:gd name="T62" fmla="*/ 2266 w 2653"/>
                <a:gd name="T63" fmla="*/ 1565 h 1851"/>
                <a:gd name="T64" fmla="*/ 2310 w 2653"/>
                <a:gd name="T65" fmla="*/ 1468 h 1851"/>
                <a:gd name="T66" fmla="*/ 2338 w 2653"/>
                <a:gd name="T67" fmla="*/ 1380 h 1851"/>
                <a:gd name="T68" fmla="*/ 2375 w 2653"/>
                <a:gd name="T69" fmla="*/ 1297 h 1851"/>
                <a:gd name="T70" fmla="*/ 2405 w 2653"/>
                <a:gd name="T71" fmla="*/ 1196 h 1851"/>
                <a:gd name="T72" fmla="*/ 2434 w 2653"/>
                <a:gd name="T73" fmla="*/ 1121 h 1851"/>
                <a:gd name="T74" fmla="*/ 2462 w 2653"/>
                <a:gd name="T75" fmla="*/ 1025 h 1851"/>
                <a:gd name="T76" fmla="*/ 2499 w 2653"/>
                <a:gd name="T77" fmla="*/ 960 h 1851"/>
                <a:gd name="T78" fmla="*/ 2529 w 2653"/>
                <a:gd name="T79" fmla="*/ 841 h 1851"/>
                <a:gd name="T80" fmla="*/ 2557 w 2653"/>
                <a:gd name="T81" fmla="*/ 767 h 1851"/>
                <a:gd name="T82" fmla="*/ 2588 w 2653"/>
                <a:gd name="T83" fmla="*/ 670 h 1851"/>
                <a:gd name="T84" fmla="*/ 2624 w 2653"/>
                <a:gd name="T85" fmla="*/ 591 h 1851"/>
                <a:gd name="T86" fmla="*/ 2653 w 2653"/>
                <a:gd name="T87" fmla="*/ 486 h 1851"/>
                <a:gd name="T88" fmla="*/ 2442 w 2653"/>
                <a:gd name="T89" fmla="*/ 450 h 1851"/>
                <a:gd name="T90" fmla="*/ 2288 w 2653"/>
                <a:gd name="T91" fmla="*/ 406 h 1851"/>
                <a:gd name="T92" fmla="*/ 2120 w 2653"/>
                <a:gd name="T93" fmla="*/ 375 h 1851"/>
                <a:gd name="T94" fmla="*/ 2005 w 2653"/>
                <a:gd name="T95" fmla="*/ 338 h 1851"/>
                <a:gd name="T96" fmla="*/ 1844 w 2653"/>
                <a:gd name="T97" fmla="*/ 318 h 1851"/>
                <a:gd name="T98" fmla="*/ 1719 w 2653"/>
                <a:gd name="T99" fmla="*/ 272 h 1851"/>
                <a:gd name="T100" fmla="*/ 1523 w 2653"/>
                <a:gd name="T101" fmla="*/ 236 h 1851"/>
                <a:gd name="T102" fmla="*/ 1408 w 2653"/>
                <a:gd name="T103" fmla="*/ 208 h 1851"/>
                <a:gd name="T104" fmla="*/ 1239 w 2653"/>
                <a:gd name="T105" fmla="*/ 177 h 1851"/>
                <a:gd name="T106" fmla="*/ 1116 w 2653"/>
                <a:gd name="T107" fmla="*/ 140 h 1851"/>
                <a:gd name="T108" fmla="*/ 919 w 2653"/>
                <a:gd name="T109" fmla="*/ 111 h 1851"/>
                <a:gd name="T110" fmla="*/ 788 w 2653"/>
                <a:gd name="T111" fmla="*/ 66 h 1851"/>
                <a:gd name="T112" fmla="*/ 627 w 2653"/>
                <a:gd name="T113" fmla="*/ 37 h 1851"/>
                <a:gd name="T114" fmla="*/ 510 w 2653"/>
                <a:gd name="T115" fmla="*/ 0 h 185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653"/>
                <a:gd name="T175" fmla="*/ 0 h 1851"/>
                <a:gd name="T176" fmla="*/ 2653 w 2653"/>
                <a:gd name="T177" fmla="*/ 1851 h 185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653" h="1851">
                  <a:moveTo>
                    <a:pt x="474" y="0"/>
                  </a:moveTo>
                  <a:lnTo>
                    <a:pt x="474" y="28"/>
                  </a:lnTo>
                  <a:lnTo>
                    <a:pt x="466" y="28"/>
                  </a:lnTo>
                  <a:lnTo>
                    <a:pt x="466" y="59"/>
                  </a:lnTo>
                  <a:lnTo>
                    <a:pt x="460" y="59"/>
                  </a:lnTo>
                  <a:lnTo>
                    <a:pt x="460" y="89"/>
                  </a:lnTo>
                  <a:lnTo>
                    <a:pt x="451" y="89"/>
                  </a:lnTo>
                  <a:lnTo>
                    <a:pt x="451" y="111"/>
                  </a:lnTo>
                  <a:lnTo>
                    <a:pt x="438" y="111"/>
                  </a:lnTo>
                  <a:lnTo>
                    <a:pt x="438" y="133"/>
                  </a:lnTo>
                  <a:lnTo>
                    <a:pt x="429" y="133"/>
                  </a:lnTo>
                  <a:lnTo>
                    <a:pt x="429" y="184"/>
                  </a:lnTo>
                  <a:lnTo>
                    <a:pt x="416" y="184"/>
                  </a:lnTo>
                  <a:lnTo>
                    <a:pt x="416" y="208"/>
                  </a:lnTo>
                  <a:lnTo>
                    <a:pt x="409" y="208"/>
                  </a:lnTo>
                  <a:lnTo>
                    <a:pt x="409" y="228"/>
                  </a:lnTo>
                  <a:lnTo>
                    <a:pt x="392" y="228"/>
                  </a:lnTo>
                  <a:lnTo>
                    <a:pt x="392" y="272"/>
                  </a:lnTo>
                  <a:lnTo>
                    <a:pt x="379" y="272"/>
                  </a:lnTo>
                  <a:lnTo>
                    <a:pt x="379" y="310"/>
                  </a:lnTo>
                  <a:lnTo>
                    <a:pt x="373" y="310"/>
                  </a:lnTo>
                  <a:lnTo>
                    <a:pt x="373" y="332"/>
                  </a:lnTo>
                  <a:lnTo>
                    <a:pt x="357" y="332"/>
                  </a:lnTo>
                  <a:lnTo>
                    <a:pt x="357" y="375"/>
                  </a:lnTo>
                  <a:lnTo>
                    <a:pt x="342" y="375"/>
                  </a:lnTo>
                  <a:lnTo>
                    <a:pt x="342" y="406"/>
                  </a:lnTo>
                  <a:lnTo>
                    <a:pt x="336" y="406"/>
                  </a:lnTo>
                  <a:lnTo>
                    <a:pt x="336" y="435"/>
                  </a:lnTo>
                  <a:lnTo>
                    <a:pt x="320" y="435"/>
                  </a:lnTo>
                  <a:lnTo>
                    <a:pt x="320" y="472"/>
                  </a:lnTo>
                  <a:lnTo>
                    <a:pt x="305" y="472"/>
                  </a:lnTo>
                  <a:lnTo>
                    <a:pt x="305" y="509"/>
                  </a:lnTo>
                  <a:lnTo>
                    <a:pt x="300" y="509"/>
                  </a:lnTo>
                  <a:lnTo>
                    <a:pt x="300" y="531"/>
                  </a:lnTo>
                  <a:lnTo>
                    <a:pt x="292" y="531"/>
                  </a:lnTo>
                  <a:lnTo>
                    <a:pt x="292" y="545"/>
                  </a:lnTo>
                  <a:lnTo>
                    <a:pt x="277" y="545"/>
                  </a:lnTo>
                  <a:lnTo>
                    <a:pt x="277" y="576"/>
                  </a:lnTo>
                  <a:lnTo>
                    <a:pt x="270" y="576"/>
                  </a:lnTo>
                  <a:lnTo>
                    <a:pt x="270" y="605"/>
                  </a:lnTo>
                  <a:lnTo>
                    <a:pt x="263" y="605"/>
                  </a:lnTo>
                  <a:lnTo>
                    <a:pt x="263" y="628"/>
                  </a:lnTo>
                  <a:lnTo>
                    <a:pt x="255" y="628"/>
                  </a:lnTo>
                  <a:lnTo>
                    <a:pt x="255" y="650"/>
                  </a:lnTo>
                  <a:lnTo>
                    <a:pt x="241" y="650"/>
                  </a:lnTo>
                  <a:lnTo>
                    <a:pt x="241" y="670"/>
                  </a:lnTo>
                  <a:lnTo>
                    <a:pt x="233" y="670"/>
                  </a:lnTo>
                  <a:lnTo>
                    <a:pt x="233" y="708"/>
                  </a:lnTo>
                  <a:lnTo>
                    <a:pt x="227" y="708"/>
                  </a:lnTo>
                  <a:lnTo>
                    <a:pt x="227" y="723"/>
                  </a:lnTo>
                  <a:lnTo>
                    <a:pt x="218" y="723"/>
                  </a:lnTo>
                  <a:lnTo>
                    <a:pt x="218" y="753"/>
                  </a:lnTo>
                  <a:lnTo>
                    <a:pt x="205" y="753"/>
                  </a:lnTo>
                  <a:lnTo>
                    <a:pt x="205" y="804"/>
                  </a:lnTo>
                  <a:lnTo>
                    <a:pt x="196" y="804"/>
                  </a:lnTo>
                  <a:lnTo>
                    <a:pt x="196" y="826"/>
                  </a:lnTo>
                  <a:lnTo>
                    <a:pt x="183" y="826"/>
                  </a:lnTo>
                  <a:lnTo>
                    <a:pt x="183" y="849"/>
                  </a:lnTo>
                  <a:lnTo>
                    <a:pt x="176" y="849"/>
                  </a:lnTo>
                  <a:lnTo>
                    <a:pt x="176" y="872"/>
                  </a:lnTo>
                  <a:lnTo>
                    <a:pt x="160" y="872"/>
                  </a:lnTo>
                  <a:lnTo>
                    <a:pt x="160" y="892"/>
                  </a:lnTo>
                  <a:lnTo>
                    <a:pt x="154" y="892"/>
                  </a:lnTo>
                  <a:lnTo>
                    <a:pt x="154" y="923"/>
                  </a:lnTo>
                  <a:lnTo>
                    <a:pt x="146" y="923"/>
                  </a:lnTo>
                  <a:lnTo>
                    <a:pt x="146" y="952"/>
                  </a:lnTo>
                  <a:lnTo>
                    <a:pt x="140" y="952"/>
                  </a:lnTo>
                  <a:lnTo>
                    <a:pt x="140" y="982"/>
                  </a:lnTo>
                  <a:lnTo>
                    <a:pt x="124" y="982"/>
                  </a:lnTo>
                  <a:lnTo>
                    <a:pt x="124" y="989"/>
                  </a:lnTo>
                  <a:lnTo>
                    <a:pt x="118" y="989"/>
                  </a:lnTo>
                  <a:lnTo>
                    <a:pt x="118" y="1025"/>
                  </a:lnTo>
                  <a:lnTo>
                    <a:pt x="109" y="1025"/>
                  </a:lnTo>
                  <a:lnTo>
                    <a:pt x="109" y="1048"/>
                  </a:lnTo>
                  <a:lnTo>
                    <a:pt x="103" y="1048"/>
                  </a:lnTo>
                  <a:lnTo>
                    <a:pt x="103" y="1077"/>
                  </a:lnTo>
                  <a:lnTo>
                    <a:pt x="96" y="1077"/>
                  </a:lnTo>
                  <a:lnTo>
                    <a:pt x="96" y="1093"/>
                  </a:lnTo>
                  <a:lnTo>
                    <a:pt x="87" y="1093"/>
                  </a:lnTo>
                  <a:lnTo>
                    <a:pt x="87" y="1121"/>
                  </a:lnTo>
                  <a:lnTo>
                    <a:pt x="73" y="1121"/>
                  </a:lnTo>
                  <a:lnTo>
                    <a:pt x="73" y="1150"/>
                  </a:lnTo>
                  <a:lnTo>
                    <a:pt x="67" y="1150"/>
                  </a:lnTo>
                  <a:lnTo>
                    <a:pt x="67" y="1167"/>
                  </a:lnTo>
                  <a:lnTo>
                    <a:pt x="59" y="1167"/>
                  </a:lnTo>
                  <a:lnTo>
                    <a:pt x="59" y="1196"/>
                  </a:lnTo>
                  <a:lnTo>
                    <a:pt x="44" y="1196"/>
                  </a:lnTo>
                  <a:lnTo>
                    <a:pt x="44" y="1224"/>
                  </a:lnTo>
                  <a:lnTo>
                    <a:pt x="37" y="1224"/>
                  </a:lnTo>
                  <a:lnTo>
                    <a:pt x="37" y="1247"/>
                  </a:lnTo>
                  <a:lnTo>
                    <a:pt x="31" y="1247"/>
                  </a:lnTo>
                  <a:lnTo>
                    <a:pt x="31" y="1269"/>
                  </a:lnTo>
                  <a:lnTo>
                    <a:pt x="22" y="1269"/>
                  </a:lnTo>
                  <a:lnTo>
                    <a:pt x="22" y="1297"/>
                  </a:lnTo>
                  <a:lnTo>
                    <a:pt x="9" y="1297"/>
                  </a:lnTo>
                  <a:lnTo>
                    <a:pt x="9" y="1321"/>
                  </a:lnTo>
                  <a:lnTo>
                    <a:pt x="0" y="1321"/>
                  </a:lnTo>
                  <a:lnTo>
                    <a:pt x="0" y="1343"/>
                  </a:lnTo>
                  <a:lnTo>
                    <a:pt x="37" y="1343"/>
                  </a:lnTo>
                  <a:lnTo>
                    <a:pt x="37" y="1352"/>
                  </a:lnTo>
                  <a:lnTo>
                    <a:pt x="73" y="1352"/>
                  </a:lnTo>
                  <a:lnTo>
                    <a:pt x="73" y="1357"/>
                  </a:lnTo>
                  <a:lnTo>
                    <a:pt x="109" y="1357"/>
                  </a:lnTo>
                  <a:lnTo>
                    <a:pt x="109" y="1365"/>
                  </a:lnTo>
                  <a:lnTo>
                    <a:pt x="146" y="1365"/>
                  </a:lnTo>
                  <a:lnTo>
                    <a:pt x="146" y="1380"/>
                  </a:lnTo>
                  <a:lnTo>
                    <a:pt x="196" y="1380"/>
                  </a:lnTo>
                  <a:lnTo>
                    <a:pt x="196" y="1388"/>
                  </a:lnTo>
                  <a:lnTo>
                    <a:pt x="227" y="1388"/>
                  </a:lnTo>
                  <a:lnTo>
                    <a:pt x="227" y="1403"/>
                  </a:lnTo>
                  <a:lnTo>
                    <a:pt x="300" y="1403"/>
                  </a:lnTo>
                  <a:lnTo>
                    <a:pt x="300" y="1417"/>
                  </a:lnTo>
                  <a:lnTo>
                    <a:pt x="342" y="1417"/>
                  </a:lnTo>
                  <a:lnTo>
                    <a:pt x="342" y="1425"/>
                  </a:lnTo>
                  <a:lnTo>
                    <a:pt x="379" y="1425"/>
                  </a:lnTo>
                  <a:lnTo>
                    <a:pt x="379" y="1431"/>
                  </a:lnTo>
                  <a:lnTo>
                    <a:pt x="416" y="1431"/>
                  </a:lnTo>
                  <a:lnTo>
                    <a:pt x="416" y="1440"/>
                  </a:lnTo>
                  <a:lnTo>
                    <a:pt x="451" y="1440"/>
                  </a:lnTo>
                  <a:lnTo>
                    <a:pt x="451" y="1446"/>
                  </a:lnTo>
                  <a:lnTo>
                    <a:pt x="488" y="1446"/>
                  </a:lnTo>
                  <a:lnTo>
                    <a:pt x="488" y="1462"/>
                  </a:lnTo>
                  <a:lnTo>
                    <a:pt x="533" y="1462"/>
                  </a:lnTo>
                  <a:lnTo>
                    <a:pt x="533" y="1468"/>
                  </a:lnTo>
                  <a:lnTo>
                    <a:pt x="569" y="1468"/>
                  </a:lnTo>
                  <a:lnTo>
                    <a:pt x="569" y="1477"/>
                  </a:lnTo>
                  <a:lnTo>
                    <a:pt x="605" y="1477"/>
                  </a:lnTo>
                  <a:lnTo>
                    <a:pt x="605" y="1482"/>
                  </a:lnTo>
                  <a:lnTo>
                    <a:pt x="642" y="1482"/>
                  </a:lnTo>
                  <a:lnTo>
                    <a:pt x="642" y="1499"/>
                  </a:lnTo>
                  <a:lnTo>
                    <a:pt x="684" y="1499"/>
                  </a:lnTo>
                  <a:lnTo>
                    <a:pt x="684" y="1505"/>
                  </a:lnTo>
                  <a:lnTo>
                    <a:pt x="721" y="1505"/>
                  </a:lnTo>
                  <a:lnTo>
                    <a:pt x="721" y="1513"/>
                  </a:lnTo>
                  <a:lnTo>
                    <a:pt x="757" y="1513"/>
                  </a:lnTo>
                  <a:lnTo>
                    <a:pt x="757" y="1519"/>
                  </a:lnTo>
                  <a:lnTo>
                    <a:pt x="788" y="1519"/>
                  </a:lnTo>
                  <a:lnTo>
                    <a:pt x="788" y="1536"/>
                  </a:lnTo>
                  <a:lnTo>
                    <a:pt x="867" y="1536"/>
                  </a:lnTo>
                  <a:lnTo>
                    <a:pt x="867" y="1550"/>
                  </a:lnTo>
                  <a:lnTo>
                    <a:pt x="903" y="1550"/>
                  </a:lnTo>
                  <a:lnTo>
                    <a:pt x="903" y="1556"/>
                  </a:lnTo>
                  <a:lnTo>
                    <a:pt x="940" y="1556"/>
                  </a:lnTo>
                  <a:lnTo>
                    <a:pt x="940" y="1565"/>
                  </a:lnTo>
                  <a:lnTo>
                    <a:pt x="984" y="1565"/>
                  </a:lnTo>
                  <a:lnTo>
                    <a:pt x="984" y="1579"/>
                  </a:lnTo>
                  <a:lnTo>
                    <a:pt x="1029" y="1579"/>
                  </a:lnTo>
                  <a:lnTo>
                    <a:pt x="1029" y="1587"/>
                  </a:lnTo>
                  <a:lnTo>
                    <a:pt x="1065" y="1587"/>
                  </a:lnTo>
                  <a:lnTo>
                    <a:pt x="1065" y="1594"/>
                  </a:lnTo>
                  <a:lnTo>
                    <a:pt x="1102" y="1594"/>
                  </a:lnTo>
                  <a:lnTo>
                    <a:pt x="1102" y="1601"/>
                  </a:lnTo>
                  <a:lnTo>
                    <a:pt x="1138" y="1601"/>
                  </a:lnTo>
                  <a:lnTo>
                    <a:pt x="1138" y="1616"/>
                  </a:lnTo>
                  <a:lnTo>
                    <a:pt x="1180" y="1616"/>
                  </a:lnTo>
                  <a:lnTo>
                    <a:pt x="1180" y="1624"/>
                  </a:lnTo>
                  <a:lnTo>
                    <a:pt x="1217" y="1624"/>
                  </a:lnTo>
                  <a:lnTo>
                    <a:pt x="1217" y="1638"/>
                  </a:lnTo>
                  <a:lnTo>
                    <a:pt x="1290" y="1638"/>
                  </a:lnTo>
                  <a:lnTo>
                    <a:pt x="1290" y="1647"/>
                  </a:lnTo>
                  <a:lnTo>
                    <a:pt x="1319" y="1647"/>
                  </a:lnTo>
                  <a:lnTo>
                    <a:pt x="1319" y="1653"/>
                  </a:lnTo>
                  <a:lnTo>
                    <a:pt x="1371" y="1653"/>
                  </a:lnTo>
                  <a:lnTo>
                    <a:pt x="1371" y="1667"/>
                  </a:lnTo>
                  <a:lnTo>
                    <a:pt x="1408" y="1667"/>
                  </a:lnTo>
                  <a:lnTo>
                    <a:pt x="1408" y="1675"/>
                  </a:lnTo>
                  <a:lnTo>
                    <a:pt x="1436" y="1675"/>
                  </a:lnTo>
                  <a:lnTo>
                    <a:pt x="1436" y="1684"/>
                  </a:lnTo>
                  <a:lnTo>
                    <a:pt x="1472" y="1684"/>
                  </a:lnTo>
                  <a:lnTo>
                    <a:pt x="1472" y="1698"/>
                  </a:lnTo>
                  <a:lnTo>
                    <a:pt x="1523" y="1698"/>
                  </a:lnTo>
                  <a:lnTo>
                    <a:pt x="1523" y="1704"/>
                  </a:lnTo>
                  <a:lnTo>
                    <a:pt x="1554" y="1704"/>
                  </a:lnTo>
                  <a:lnTo>
                    <a:pt x="1554" y="1712"/>
                  </a:lnTo>
                  <a:lnTo>
                    <a:pt x="1589" y="1712"/>
                  </a:lnTo>
                  <a:lnTo>
                    <a:pt x="1589" y="1720"/>
                  </a:lnTo>
                  <a:lnTo>
                    <a:pt x="1626" y="1720"/>
                  </a:lnTo>
                  <a:lnTo>
                    <a:pt x="1626" y="1735"/>
                  </a:lnTo>
                  <a:lnTo>
                    <a:pt x="1669" y="1735"/>
                  </a:lnTo>
                  <a:lnTo>
                    <a:pt x="1669" y="1741"/>
                  </a:lnTo>
                  <a:lnTo>
                    <a:pt x="1705" y="1741"/>
                  </a:lnTo>
                  <a:lnTo>
                    <a:pt x="1705" y="1757"/>
                  </a:lnTo>
                  <a:lnTo>
                    <a:pt x="1778" y="1757"/>
                  </a:lnTo>
                  <a:lnTo>
                    <a:pt x="1778" y="1763"/>
                  </a:lnTo>
                  <a:lnTo>
                    <a:pt x="1822" y="1763"/>
                  </a:lnTo>
                  <a:lnTo>
                    <a:pt x="1822" y="1772"/>
                  </a:lnTo>
                  <a:lnTo>
                    <a:pt x="1859" y="1772"/>
                  </a:lnTo>
                  <a:lnTo>
                    <a:pt x="1859" y="1786"/>
                  </a:lnTo>
                  <a:lnTo>
                    <a:pt x="1896" y="1786"/>
                  </a:lnTo>
                  <a:lnTo>
                    <a:pt x="1896" y="1794"/>
                  </a:lnTo>
                  <a:lnTo>
                    <a:pt x="1937" y="1794"/>
                  </a:lnTo>
                  <a:lnTo>
                    <a:pt x="1937" y="1800"/>
                  </a:lnTo>
                  <a:lnTo>
                    <a:pt x="1974" y="1800"/>
                  </a:lnTo>
                  <a:lnTo>
                    <a:pt x="1974" y="1814"/>
                  </a:lnTo>
                  <a:lnTo>
                    <a:pt x="2011" y="1814"/>
                  </a:lnTo>
                  <a:lnTo>
                    <a:pt x="2011" y="1823"/>
                  </a:lnTo>
                  <a:lnTo>
                    <a:pt x="2055" y="1823"/>
                  </a:lnTo>
                  <a:lnTo>
                    <a:pt x="2055" y="1829"/>
                  </a:lnTo>
                  <a:lnTo>
                    <a:pt x="2092" y="1829"/>
                  </a:lnTo>
                  <a:lnTo>
                    <a:pt x="2092" y="1845"/>
                  </a:lnTo>
                  <a:lnTo>
                    <a:pt x="2120" y="1845"/>
                  </a:lnTo>
                  <a:lnTo>
                    <a:pt x="2120" y="1851"/>
                  </a:lnTo>
                  <a:lnTo>
                    <a:pt x="2172" y="1851"/>
                  </a:lnTo>
                  <a:lnTo>
                    <a:pt x="2172" y="1845"/>
                  </a:lnTo>
                  <a:lnTo>
                    <a:pt x="2179" y="1845"/>
                  </a:lnTo>
                  <a:lnTo>
                    <a:pt x="2179" y="1800"/>
                  </a:lnTo>
                  <a:lnTo>
                    <a:pt x="2187" y="1800"/>
                  </a:lnTo>
                  <a:lnTo>
                    <a:pt x="2187" y="1772"/>
                  </a:lnTo>
                  <a:lnTo>
                    <a:pt x="2192" y="1772"/>
                  </a:lnTo>
                  <a:lnTo>
                    <a:pt x="2192" y="1757"/>
                  </a:lnTo>
                  <a:lnTo>
                    <a:pt x="2209" y="1757"/>
                  </a:lnTo>
                  <a:lnTo>
                    <a:pt x="2209" y="1712"/>
                  </a:lnTo>
                  <a:lnTo>
                    <a:pt x="2215" y="1712"/>
                  </a:lnTo>
                  <a:lnTo>
                    <a:pt x="2215" y="1684"/>
                  </a:lnTo>
                  <a:lnTo>
                    <a:pt x="2229" y="1684"/>
                  </a:lnTo>
                  <a:lnTo>
                    <a:pt x="2229" y="1667"/>
                  </a:lnTo>
                  <a:lnTo>
                    <a:pt x="2237" y="1667"/>
                  </a:lnTo>
                  <a:lnTo>
                    <a:pt x="2237" y="1638"/>
                  </a:lnTo>
                  <a:lnTo>
                    <a:pt x="2246" y="1638"/>
                  </a:lnTo>
                  <a:lnTo>
                    <a:pt x="2246" y="1624"/>
                  </a:lnTo>
                  <a:lnTo>
                    <a:pt x="2251" y="1624"/>
                  </a:lnTo>
                  <a:lnTo>
                    <a:pt x="2251" y="1587"/>
                  </a:lnTo>
                  <a:lnTo>
                    <a:pt x="2266" y="1587"/>
                  </a:lnTo>
                  <a:lnTo>
                    <a:pt x="2266" y="1565"/>
                  </a:lnTo>
                  <a:lnTo>
                    <a:pt x="2274" y="1565"/>
                  </a:lnTo>
                  <a:lnTo>
                    <a:pt x="2274" y="1536"/>
                  </a:lnTo>
                  <a:lnTo>
                    <a:pt x="2288" y="1536"/>
                  </a:lnTo>
                  <a:lnTo>
                    <a:pt x="2288" y="1482"/>
                  </a:lnTo>
                  <a:lnTo>
                    <a:pt x="2302" y="1482"/>
                  </a:lnTo>
                  <a:lnTo>
                    <a:pt x="2302" y="1468"/>
                  </a:lnTo>
                  <a:lnTo>
                    <a:pt x="2310" y="1468"/>
                  </a:lnTo>
                  <a:lnTo>
                    <a:pt x="2310" y="1440"/>
                  </a:lnTo>
                  <a:lnTo>
                    <a:pt x="2318" y="1440"/>
                  </a:lnTo>
                  <a:lnTo>
                    <a:pt x="2318" y="1425"/>
                  </a:lnTo>
                  <a:lnTo>
                    <a:pt x="2324" y="1425"/>
                  </a:lnTo>
                  <a:lnTo>
                    <a:pt x="2324" y="1403"/>
                  </a:lnTo>
                  <a:lnTo>
                    <a:pt x="2338" y="1403"/>
                  </a:lnTo>
                  <a:lnTo>
                    <a:pt x="2338" y="1380"/>
                  </a:lnTo>
                  <a:lnTo>
                    <a:pt x="2347" y="1380"/>
                  </a:lnTo>
                  <a:lnTo>
                    <a:pt x="2347" y="1357"/>
                  </a:lnTo>
                  <a:lnTo>
                    <a:pt x="2353" y="1357"/>
                  </a:lnTo>
                  <a:lnTo>
                    <a:pt x="2353" y="1321"/>
                  </a:lnTo>
                  <a:lnTo>
                    <a:pt x="2369" y="1321"/>
                  </a:lnTo>
                  <a:lnTo>
                    <a:pt x="2369" y="1297"/>
                  </a:lnTo>
                  <a:lnTo>
                    <a:pt x="2375" y="1297"/>
                  </a:lnTo>
                  <a:lnTo>
                    <a:pt x="2375" y="1261"/>
                  </a:lnTo>
                  <a:lnTo>
                    <a:pt x="2383" y="1261"/>
                  </a:lnTo>
                  <a:lnTo>
                    <a:pt x="2383" y="1240"/>
                  </a:lnTo>
                  <a:lnTo>
                    <a:pt x="2390" y="1240"/>
                  </a:lnTo>
                  <a:lnTo>
                    <a:pt x="2390" y="1224"/>
                  </a:lnTo>
                  <a:lnTo>
                    <a:pt x="2405" y="1224"/>
                  </a:lnTo>
                  <a:lnTo>
                    <a:pt x="2405" y="1196"/>
                  </a:lnTo>
                  <a:lnTo>
                    <a:pt x="2412" y="1196"/>
                  </a:lnTo>
                  <a:lnTo>
                    <a:pt x="2412" y="1181"/>
                  </a:lnTo>
                  <a:lnTo>
                    <a:pt x="2420" y="1181"/>
                  </a:lnTo>
                  <a:lnTo>
                    <a:pt x="2420" y="1145"/>
                  </a:lnTo>
                  <a:lnTo>
                    <a:pt x="2425" y="1145"/>
                  </a:lnTo>
                  <a:lnTo>
                    <a:pt x="2425" y="1121"/>
                  </a:lnTo>
                  <a:lnTo>
                    <a:pt x="2434" y="1121"/>
                  </a:lnTo>
                  <a:lnTo>
                    <a:pt x="2434" y="1108"/>
                  </a:lnTo>
                  <a:lnTo>
                    <a:pt x="2442" y="1108"/>
                  </a:lnTo>
                  <a:lnTo>
                    <a:pt x="2442" y="1077"/>
                  </a:lnTo>
                  <a:lnTo>
                    <a:pt x="2448" y="1077"/>
                  </a:lnTo>
                  <a:lnTo>
                    <a:pt x="2448" y="1048"/>
                  </a:lnTo>
                  <a:lnTo>
                    <a:pt x="2462" y="1048"/>
                  </a:lnTo>
                  <a:lnTo>
                    <a:pt x="2462" y="1025"/>
                  </a:lnTo>
                  <a:lnTo>
                    <a:pt x="2470" y="1025"/>
                  </a:lnTo>
                  <a:lnTo>
                    <a:pt x="2470" y="1002"/>
                  </a:lnTo>
                  <a:lnTo>
                    <a:pt x="2484" y="1002"/>
                  </a:lnTo>
                  <a:lnTo>
                    <a:pt x="2484" y="989"/>
                  </a:lnTo>
                  <a:lnTo>
                    <a:pt x="2492" y="989"/>
                  </a:lnTo>
                  <a:lnTo>
                    <a:pt x="2492" y="960"/>
                  </a:lnTo>
                  <a:lnTo>
                    <a:pt x="2499" y="960"/>
                  </a:lnTo>
                  <a:lnTo>
                    <a:pt x="2499" y="929"/>
                  </a:lnTo>
                  <a:lnTo>
                    <a:pt x="2507" y="929"/>
                  </a:lnTo>
                  <a:lnTo>
                    <a:pt x="2507" y="892"/>
                  </a:lnTo>
                  <a:lnTo>
                    <a:pt x="2521" y="892"/>
                  </a:lnTo>
                  <a:lnTo>
                    <a:pt x="2521" y="872"/>
                  </a:lnTo>
                  <a:lnTo>
                    <a:pt x="2529" y="872"/>
                  </a:lnTo>
                  <a:lnTo>
                    <a:pt x="2529" y="841"/>
                  </a:lnTo>
                  <a:lnTo>
                    <a:pt x="2535" y="841"/>
                  </a:lnTo>
                  <a:lnTo>
                    <a:pt x="2535" y="826"/>
                  </a:lnTo>
                  <a:lnTo>
                    <a:pt x="2543" y="826"/>
                  </a:lnTo>
                  <a:lnTo>
                    <a:pt x="2543" y="789"/>
                  </a:lnTo>
                  <a:lnTo>
                    <a:pt x="2551" y="789"/>
                  </a:lnTo>
                  <a:lnTo>
                    <a:pt x="2551" y="767"/>
                  </a:lnTo>
                  <a:lnTo>
                    <a:pt x="2557" y="767"/>
                  </a:lnTo>
                  <a:lnTo>
                    <a:pt x="2557" y="745"/>
                  </a:lnTo>
                  <a:lnTo>
                    <a:pt x="2571" y="745"/>
                  </a:lnTo>
                  <a:lnTo>
                    <a:pt x="2571" y="723"/>
                  </a:lnTo>
                  <a:lnTo>
                    <a:pt x="2579" y="723"/>
                  </a:lnTo>
                  <a:lnTo>
                    <a:pt x="2579" y="693"/>
                  </a:lnTo>
                  <a:lnTo>
                    <a:pt x="2588" y="693"/>
                  </a:lnTo>
                  <a:lnTo>
                    <a:pt x="2588" y="670"/>
                  </a:lnTo>
                  <a:lnTo>
                    <a:pt x="2601" y="670"/>
                  </a:lnTo>
                  <a:lnTo>
                    <a:pt x="2601" y="642"/>
                  </a:lnTo>
                  <a:lnTo>
                    <a:pt x="2608" y="642"/>
                  </a:lnTo>
                  <a:lnTo>
                    <a:pt x="2608" y="613"/>
                  </a:lnTo>
                  <a:lnTo>
                    <a:pt x="2616" y="613"/>
                  </a:lnTo>
                  <a:lnTo>
                    <a:pt x="2616" y="591"/>
                  </a:lnTo>
                  <a:lnTo>
                    <a:pt x="2624" y="591"/>
                  </a:lnTo>
                  <a:lnTo>
                    <a:pt x="2624" y="569"/>
                  </a:lnTo>
                  <a:lnTo>
                    <a:pt x="2638" y="569"/>
                  </a:lnTo>
                  <a:lnTo>
                    <a:pt x="2638" y="545"/>
                  </a:lnTo>
                  <a:lnTo>
                    <a:pt x="2644" y="545"/>
                  </a:lnTo>
                  <a:lnTo>
                    <a:pt x="2644" y="523"/>
                  </a:lnTo>
                  <a:lnTo>
                    <a:pt x="2653" y="523"/>
                  </a:lnTo>
                  <a:lnTo>
                    <a:pt x="2653" y="486"/>
                  </a:lnTo>
                  <a:lnTo>
                    <a:pt x="2608" y="486"/>
                  </a:lnTo>
                  <a:lnTo>
                    <a:pt x="2608" y="472"/>
                  </a:lnTo>
                  <a:lnTo>
                    <a:pt x="2529" y="472"/>
                  </a:lnTo>
                  <a:lnTo>
                    <a:pt x="2529" y="457"/>
                  </a:lnTo>
                  <a:lnTo>
                    <a:pt x="2492" y="457"/>
                  </a:lnTo>
                  <a:lnTo>
                    <a:pt x="2492" y="450"/>
                  </a:lnTo>
                  <a:lnTo>
                    <a:pt x="2442" y="450"/>
                  </a:lnTo>
                  <a:lnTo>
                    <a:pt x="2442" y="435"/>
                  </a:lnTo>
                  <a:lnTo>
                    <a:pt x="2369" y="435"/>
                  </a:lnTo>
                  <a:lnTo>
                    <a:pt x="2369" y="421"/>
                  </a:lnTo>
                  <a:lnTo>
                    <a:pt x="2324" y="421"/>
                  </a:lnTo>
                  <a:lnTo>
                    <a:pt x="2324" y="413"/>
                  </a:lnTo>
                  <a:lnTo>
                    <a:pt x="2288" y="413"/>
                  </a:lnTo>
                  <a:lnTo>
                    <a:pt x="2288" y="406"/>
                  </a:lnTo>
                  <a:lnTo>
                    <a:pt x="2246" y="406"/>
                  </a:lnTo>
                  <a:lnTo>
                    <a:pt x="2246" y="391"/>
                  </a:lnTo>
                  <a:lnTo>
                    <a:pt x="2209" y="391"/>
                  </a:lnTo>
                  <a:lnTo>
                    <a:pt x="2209" y="384"/>
                  </a:lnTo>
                  <a:lnTo>
                    <a:pt x="2172" y="384"/>
                  </a:lnTo>
                  <a:lnTo>
                    <a:pt x="2172" y="375"/>
                  </a:lnTo>
                  <a:lnTo>
                    <a:pt x="2120" y="375"/>
                  </a:lnTo>
                  <a:lnTo>
                    <a:pt x="2120" y="369"/>
                  </a:lnTo>
                  <a:lnTo>
                    <a:pt x="2092" y="369"/>
                  </a:lnTo>
                  <a:lnTo>
                    <a:pt x="2092" y="355"/>
                  </a:lnTo>
                  <a:lnTo>
                    <a:pt x="2041" y="355"/>
                  </a:lnTo>
                  <a:lnTo>
                    <a:pt x="2041" y="347"/>
                  </a:lnTo>
                  <a:lnTo>
                    <a:pt x="2005" y="347"/>
                  </a:lnTo>
                  <a:lnTo>
                    <a:pt x="2005" y="338"/>
                  </a:lnTo>
                  <a:lnTo>
                    <a:pt x="1959" y="338"/>
                  </a:lnTo>
                  <a:lnTo>
                    <a:pt x="1959" y="332"/>
                  </a:lnTo>
                  <a:lnTo>
                    <a:pt x="1924" y="332"/>
                  </a:lnTo>
                  <a:lnTo>
                    <a:pt x="1924" y="324"/>
                  </a:lnTo>
                  <a:lnTo>
                    <a:pt x="1881" y="324"/>
                  </a:lnTo>
                  <a:lnTo>
                    <a:pt x="1881" y="318"/>
                  </a:lnTo>
                  <a:lnTo>
                    <a:pt x="1844" y="318"/>
                  </a:lnTo>
                  <a:lnTo>
                    <a:pt x="1844" y="310"/>
                  </a:lnTo>
                  <a:lnTo>
                    <a:pt x="1800" y="310"/>
                  </a:lnTo>
                  <a:lnTo>
                    <a:pt x="1800" y="296"/>
                  </a:lnTo>
                  <a:lnTo>
                    <a:pt x="1763" y="296"/>
                  </a:lnTo>
                  <a:lnTo>
                    <a:pt x="1763" y="287"/>
                  </a:lnTo>
                  <a:lnTo>
                    <a:pt x="1719" y="287"/>
                  </a:lnTo>
                  <a:lnTo>
                    <a:pt x="1719" y="272"/>
                  </a:lnTo>
                  <a:lnTo>
                    <a:pt x="1641" y="272"/>
                  </a:lnTo>
                  <a:lnTo>
                    <a:pt x="1641" y="259"/>
                  </a:lnTo>
                  <a:lnTo>
                    <a:pt x="1604" y="259"/>
                  </a:lnTo>
                  <a:lnTo>
                    <a:pt x="1604" y="250"/>
                  </a:lnTo>
                  <a:lnTo>
                    <a:pt x="1567" y="250"/>
                  </a:lnTo>
                  <a:lnTo>
                    <a:pt x="1567" y="236"/>
                  </a:lnTo>
                  <a:lnTo>
                    <a:pt x="1523" y="236"/>
                  </a:lnTo>
                  <a:lnTo>
                    <a:pt x="1523" y="228"/>
                  </a:lnTo>
                  <a:lnTo>
                    <a:pt x="1486" y="228"/>
                  </a:lnTo>
                  <a:lnTo>
                    <a:pt x="1486" y="222"/>
                  </a:lnTo>
                  <a:lnTo>
                    <a:pt x="1436" y="222"/>
                  </a:lnTo>
                  <a:lnTo>
                    <a:pt x="1436" y="213"/>
                  </a:lnTo>
                  <a:lnTo>
                    <a:pt x="1408" y="213"/>
                  </a:lnTo>
                  <a:lnTo>
                    <a:pt x="1408" y="208"/>
                  </a:lnTo>
                  <a:lnTo>
                    <a:pt x="1354" y="208"/>
                  </a:lnTo>
                  <a:lnTo>
                    <a:pt x="1354" y="199"/>
                  </a:lnTo>
                  <a:lnTo>
                    <a:pt x="1319" y="199"/>
                  </a:lnTo>
                  <a:lnTo>
                    <a:pt x="1319" y="184"/>
                  </a:lnTo>
                  <a:lnTo>
                    <a:pt x="1276" y="184"/>
                  </a:lnTo>
                  <a:lnTo>
                    <a:pt x="1276" y="177"/>
                  </a:lnTo>
                  <a:lnTo>
                    <a:pt x="1239" y="177"/>
                  </a:lnTo>
                  <a:lnTo>
                    <a:pt x="1239" y="171"/>
                  </a:lnTo>
                  <a:lnTo>
                    <a:pt x="1195" y="171"/>
                  </a:lnTo>
                  <a:lnTo>
                    <a:pt x="1195" y="154"/>
                  </a:lnTo>
                  <a:lnTo>
                    <a:pt x="1158" y="154"/>
                  </a:lnTo>
                  <a:lnTo>
                    <a:pt x="1158" y="148"/>
                  </a:lnTo>
                  <a:lnTo>
                    <a:pt x="1116" y="148"/>
                  </a:lnTo>
                  <a:lnTo>
                    <a:pt x="1116" y="140"/>
                  </a:lnTo>
                  <a:lnTo>
                    <a:pt x="1079" y="140"/>
                  </a:lnTo>
                  <a:lnTo>
                    <a:pt x="1079" y="133"/>
                  </a:lnTo>
                  <a:lnTo>
                    <a:pt x="1034" y="133"/>
                  </a:lnTo>
                  <a:lnTo>
                    <a:pt x="1034" y="118"/>
                  </a:lnTo>
                  <a:lnTo>
                    <a:pt x="999" y="118"/>
                  </a:lnTo>
                  <a:lnTo>
                    <a:pt x="999" y="111"/>
                  </a:lnTo>
                  <a:lnTo>
                    <a:pt x="919" y="111"/>
                  </a:lnTo>
                  <a:lnTo>
                    <a:pt x="919" y="96"/>
                  </a:lnTo>
                  <a:lnTo>
                    <a:pt x="867" y="96"/>
                  </a:lnTo>
                  <a:lnTo>
                    <a:pt x="867" y="89"/>
                  </a:lnTo>
                  <a:lnTo>
                    <a:pt x="838" y="89"/>
                  </a:lnTo>
                  <a:lnTo>
                    <a:pt x="838" y="80"/>
                  </a:lnTo>
                  <a:lnTo>
                    <a:pt x="788" y="80"/>
                  </a:lnTo>
                  <a:lnTo>
                    <a:pt x="788" y="66"/>
                  </a:lnTo>
                  <a:lnTo>
                    <a:pt x="757" y="66"/>
                  </a:lnTo>
                  <a:lnTo>
                    <a:pt x="757" y="59"/>
                  </a:lnTo>
                  <a:lnTo>
                    <a:pt x="707" y="59"/>
                  </a:lnTo>
                  <a:lnTo>
                    <a:pt x="707" y="52"/>
                  </a:lnTo>
                  <a:lnTo>
                    <a:pt x="670" y="52"/>
                  </a:lnTo>
                  <a:lnTo>
                    <a:pt x="670" y="37"/>
                  </a:lnTo>
                  <a:lnTo>
                    <a:pt x="627" y="37"/>
                  </a:lnTo>
                  <a:lnTo>
                    <a:pt x="627" y="28"/>
                  </a:lnTo>
                  <a:lnTo>
                    <a:pt x="592" y="28"/>
                  </a:lnTo>
                  <a:lnTo>
                    <a:pt x="592" y="23"/>
                  </a:lnTo>
                  <a:lnTo>
                    <a:pt x="555" y="23"/>
                  </a:lnTo>
                  <a:lnTo>
                    <a:pt x="555" y="15"/>
                  </a:lnTo>
                  <a:lnTo>
                    <a:pt x="510" y="15"/>
                  </a:lnTo>
                  <a:lnTo>
                    <a:pt x="510" y="0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0202F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36" name="Freeform 448"/>
            <p:cNvSpPr>
              <a:spLocks/>
            </p:cNvSpPr>
            <p:nvPr/>
          </p:nvSpPr>
          <p:spPr bwMode="auto">
            <a:xfrm>
              <a:off x="3892" y="1907"/>
              <a:ext cx="253" cy="142"/>
            </a:xfrm>
            <a:custGeom>
              <a:avLst/>
              <a:gdLst>
                <a:gd name="T0" fmla="*/ 393 w 2534"/>
                <a:gd name="T1" fmla="*/ 89 h 1851"/>
                <a:gd name="T2" fmla="*/ 362 w 2534"/>
                <a:gd name="T3" fmla="*/ 184 h 1851"/>
                <a:gd name="T4" fmla="*/ 325 w 2534"/>
                <a:gd name="T5" fmla="*/ 272 h 1851"/>
                <a:gd name="T6" fmla="*/ 290 w 2534"/>
                <a:gd name="T7" fmla="*/ 375 h 1851"/>
                <a:gd name="T8" fmla="*/ 253 w 2534"/>
                <a:gd name="T9" fmla="*/ 472 h 1851"/>
                <a:gd name="T10" fmla="*/ 225 w 2534"/>
                <a:gd name="T11" fmla="*/ 545 h 1851"/>
                <a:gd name="T12" fmla="*/ 196 w 2534"/>
                <a:gd name="T13" fmla="*/ 628 h 1851"/>
                <a:gd name="T14" fmla="*/ 166 w 2534"/>
                <a:gd name="T15" fmla="*/ 708 h 1851"/>
                <a:gd name="T16" fmla="*/ 138 w 2534"/>
                <a:gd name="T17" fmla="*/ 804 h 1851"/>
                <a:gd name="T18" fmla="*/ 109 w 2534"/>
                <a:gd name="T19" fmla="*/ 872 h 1851"/>
                <a:gd name="T20" fmla="*/ 79 w 2534"/>
                <a:gd name="T21" fmla="*/ 952 h 1851"/>
                <a:gd name="T22" fmla="*/ 51 w 2534"/>
                <a:gd name="T23" fmla="*/ 1025 h 1851"/>
                <a:gd name="T24" fmla="*/ 29 w 2534"/>
                <a:gd name="T25" fmla="*/ 1093 h 1851"/>
                <a:gd name="T26" fmla="*/ 0 w 2534"/>
                <a:gd name="T27" fmla="*/ 1352 h 1851"/>
                <a:gd name="T28" fmla="*/ 79 w 2534"/>
                <a:gd name="T29" fmla="*/ 1380 h 1851"/>
                <a:gd name="T30" fmla="*/ 233 w 2534"/>
                <a:gd name="T31" fmla="*/ 1417 h 1851"/>
                <a:gd name="T32" fmla="*/ 349 w 2534"/>
                <a:gd name="T33" fmla="*/ 1440 h 1851"/>
                <a:gd name="T34" fmla="*/ 466 w 2534"/>
                <a:gd name="T35" fmla="*/ 1468 h 1851"/>
                <a:gd name="T36" fmla="*/ 575 w 2534"/>
                <a:gd name="T37" fmla="*/ 1499 h 1851"/>
                <a:gd name="T38" fmla="*/ 690 w 2534"/>
                <a:gd name="T39" fmla="*/ 1519 h 1851"/>
                <a:gd name="T40" fmla="*/ 836 w 2534"/>
                <a:gd name="T41" fmla="*/ 1556 h 1851"/>
                <a:gd name="T42" fmla="*/ 962 w 2534"/>
                <a:gd name="T43" fmla="*/ 1587 h 1851"/>
                <a:gd name="T44" fmla="*/ 1071 w 2534"/>
                <a:gd name="T45" fmla="*/ 1616 h 1851"/>
                <a:gd name="T46" fmla="*/ 1223 w 2534"/>
                <a:gd name="T47" fmla="*/ 1647 h 1851"/>
                <a:gd name="T48" fmla="*/ 1341 w 2534"/>
                <a:gd name="T49" fmla="*/ 1675 h 1851"/>
                <a:gd name="T50" fmla="*/ 1456 w 2534"/>
                <a:gd name="T51" fmla="*/ 1704 h 1851"/>
                <a:gd name="T52" fmla="*/ 1559 w 2534"/>
                <a:gd name="T53" fmla="*/ 1735 h 1851"/>
                <a:gd name="T54" fmla="*/ 1711 w 2534"/>
                <a:gd name="T55" fmla="*/ 1763 h 1851"/>
                <a:gd name="T56" fmla="*/ 1829 w 2534"/>
                <a:gd name="T57" fmla="*/ 1794 h 1851"/>
                <a:gd name="T58" fmla="*/ 1944 w 2534"/>
                <a:gd name="T59" fmla="*/ 1823 h 1851"/>
                <a:gd name="T60" fmla="*/ 2053 w 2534"/>
                <a:gd name="T61" fmla="*/ 1851 h 1851"/>
                <a:gd name="T62" fmla="*/ 2120 w 2534"/>
                <a:gd name="T63" fmla="*/ 1772 h 1851"/>
                <a:gd name="T64" fmla="*/ 2148 w 2534"/>
                <a:gd name="T65" fmla="*/ 1684 h 1851"/>
                <a:gd name="T66" fmla="*/ 2179 w 2534"/>
                <a:gd name="T67" fmla="*/ 1624 h 1851"/>
                <a:gd name="T68" fmla="*/ 2207 w 2534"/>
                <a:gd name="T69" fmla="*/ 1536 h 1851"/>
                <a:gd name="T70" fmla="*/ 2243 w 2534"/>
                <a:gd name="T71" fmla="*/ 1440 h 1851"/>
                <a:gd name="T72" fmla="*/ 2271 w 2534"/>
                <a:gd name="T73" fmla="*/ 1380 h 1851"/>
                <a:gd name="T74" fmla="*/ 2302 w 2534"/>
                <a:gd name="T75" fmla="*/ 1297 h 1851"/>
                <a:gd name="T76" fmla="*/ 2323 w 2534"/>
                <a:gd name="T77" fmla="*/ 1224 h 1851"/>
                <a:gd name="T78" fmla="*/ 2353 w 2534"/>
                <a:gd name="T79" fmla="*/ 1145 h 1851"/>
                <a:gd name="T80" fmla="*/ 2375 w 2534"/>
                <a:gd name="T81" fmla="*/ 1077 h 1851"/>
                <a:gd name="T82" fmla="*/ 2403 w 2534"/>
                <a:gd name="T83" fmla="*/ 1002 h 1851"/>
                <a:gd name="T84" fmla="*/ 2432 w 2534"/>
                <a:gd name="T85" fmla="*/ 929 h 1851"/>
                <a:gd name="T86" fmla="*/ 2462 w 2534"/>
                <a:gd name="T87" fmla="*/ 841 h 1851"/>
                <a:gd name="T88" fmla="*/ 2484 w 2534"/>
                <a:gd name="T89" fmla="*/ 767 h 1851"/>
                <a:gd name="T90" fmla="*/ 2512 w 2534"/>
                <a:gd name="T91" fmla="*/ 693 h 1851"/>
                <a:gd name="T92" fmla="*/ 2462 w 2534"/>
                <a:gd name="T93" fmla="*/ 457 h 1851"/>
                <a:gd name="T94" fmla="*/ 2302 w 2534"/>
                <a:gd name="T95" fmla="*/ 421 h 1851"/>
                <a:gd name="T96" fmla="*/ 2179 w 2534"/>
                <a:gd name="T97" fmla="*/ 391 h 1851"/>
                <a:gd name="T98" fmla="*/ 2053 w 2534"/>
                <a:gd name="T99" fmla="*/ 369 h 1851"/>
                <a:gd name="T100" fmla="*/ 1938 w 2534"/>
                <a:gd name="T101" fmla="*/ 338 h 1851"/>
                <a:gd name="T102" fmla="*/ 1814 w 2534"/>
                <a:gd name="T103" fmla="*/ 318 h 1851"/>
                <a:gd name="T104" fmla="*/ 1696 w 2534"/>
                <a:gd name="T105" fmla="*/ 287 h 1851"/>
                <a:gd name="T106" fmla="*/ 1537 w 2534"/>
                <a:gd name="T107" fmla="*/ 250 h 1851"/>
                <a:gd name="T108" fmla="*/ 1419 w 2534"/>
                <a:gd name="T109" fmla="*/ 222 h 1851"/>
                <a:gd name="T110" fmla="*/ 1287 w 2534"/>
                <a:gd name="T111" fmla="*/ 199 h 1851"/>
                <a:gd name="T112" fmla="*/ 1172 w 2534"/>
                <a:gd name="T113" fmla="*/ 171 h 1851"/>
                <a:gd name="T114" fmla="*/ 1049 w 2534"/>
                <a:gd name="T115" fmla="*/ 140 h 1851"/>
                <a:gd name="T116" fmla="*/ 932 w 2534"/>
                <a:gd name="T117" fmla="*/ 111 h 1851"/>
                <a:gd name="T118" fmla="*/ 771 w 2534"/>
                <a:gd name="T119" fmla="*/ 80 h 1851"/>
                <a:gd name="T120" fmla="*/ 640 w 2534"/>
                <a:gd name="T121" fmla="*/ 52 h 1851"/>
                <a:gd name="T122" fmla="*/ 525 w 2534"/>
                <a:gd name="T123" fmla="*/ 23 h 185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534"/>
                <a:gd name="T187" fmla="*/ 0 h 1851"/>
                <a:gd name="T188" fmla="*/ 2534 w 2534"/>
                <a:gd name="T189" fmla="*/ 1851 h 185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534" h="1851">
                  <a:moveTo>
                    <a:pt x="407" y="0"/>
                  </a:moveTo>
                  <a:lnTo>
                    <a:pt x="407" y="28"/>
                  </a:lnTo>
                  <a:lnTo>
                    <a:pt x="399" y="28"/>
                  </a:lnTo>
                  <a:lnTo>
                    <a:pt x="399" y="59"/>
                  </a:lnTo>
                  <a:lnTo>
                    <a:pt x="393" y="59"/>
                  </a:lnTo>
                  <a:lnTo>
                    <a:pt x="393" y="89"/>
                  </a:lnTo>
                  <a:lnTo>
                    <a:pt x="384" y="89"/>
                  </a:lnTo>
                  <a:lnTo>
                    <a:pt x="384" y="111"/>
                  </a:lnTo>
                  <a:lnTo>
                    <a:pt x="371" y="111"/>
                  </a:lnTo>
                  <a:lnTo>
                    <a:pt x="371" y="133"/>
                  </a:lnTo>
                  <a:lnTo>
                    <a:pt x="362" y="133"/>
                  </a:lnTo>
                  <a:lnTo>
                    <a:pt x="362" y="184"/>
                  </a:lnTo>
                  <a:lnTo>
                    <a:pt x="349" y="184"/>
                  </a:lnTo>
                  <a:lnTo>
                    <a:pt x="349" y="208"/>
                  </a:lnTo>
                  <a:lnTo>
                    <a:pt x="342" y="208"/>
                  </a:lnTo>
                  <a:lnTo>
                    <a:pt x="342" y="228"/>
                  </a:lnTo>
                  <a:lnTo>
                    <a:pt x="325" y="228"/>
                  </a:lnTo>
                  <a:lnTo>
                    <a:pt x="325" y="272"/>
                  </a:lnTo>
                  <a:lnTo>
                    <a:pt x="312" y="272"/>
                  </a:lnTo>
                  <a:lnTo>
                    <a:pt x="312" y="310"/>
                  </a:lnTo>
                  <a:lnTo>
                    <a:pt x="306" y="310"/>
                  </a:lnTo>
                  <a:lnTo>
                    <a:pt x="306" y="332"/>
                  </a:lnTo>
                  <a:lnTo>
                    <a:pt x="290" y="332"/>
                  </a:lnTo>
                  <a:lnTo>
                    <a:pt x="290" y="375"/>
                  </a:lnTo>
                  <a:lnTo>
                    <a:pt x="275" y="375"/>
                  </a:lnTo>
                  <a:lnTo>
                    <a:pt x="275" y="406"/>
                  </a:lnTo>
                  <a:lnTo>
                    <a:pt x="269" y="406"/>
                  </a:lnTo>
                  <a:lnTo>
                    <a:pt x="269" y="435"/>
                  </a:lnTo>
                  <a:lnTo>
                    <a:pt x="253" y="435"/>
                  </a:lnTo>
                  <a:lnTo>
                    <a:pt x="253" y="472"/>
                  </a:lnTo>
                  <a:lnTo>
                    <a:pt x="238" y="472"/>
                  </a:lnTo>
                  <a:lnTo>
                    <a:pt x="238" y="509"/>
                  </a:lnTo>
                  <a:lnTo>
                    <a:pt x="233" y="509"/>
                  </a:lnTo>
                  <a:lnTo>
                    <a:pt x="233" y="531"/>
                  </a:lnTo>
                  <a:lnTo>
                    <a:pt x="225" y="531"/>
                  </a:lnTo>
                  <a:lnTo>
                    <a:pt x="225" y="545"/>
                  </a:lnTo>
                  <a:lnTo>
                    <a:pt x="210" y="545"/>
                  </a:lnTo>
                  <a:lnTo>
                    <a:pt x="210" y="576"/>
                  </a:lnTo>
                  <a:lnTo>
                    <a:pt x="203" y="576"/>
                  </a:lnTo>
                  <a:lnTo>
                    <a:pt x="203" y="605"/>
                  </a:lnTo>
                  <a:lnTo>
                    <a:pt x="196" y="605"/>
                  </a:lnTo>
                  <a:lnTo>
                    <a:pt x="196" y="628"/>
                  </a:lnTo>
                  <a:lnTo>
                    <a:pt x="188" y="628"/>
                  </a:lnTo>
                  <a:lnTo>
                    <a:pt x="188" y="650"/>
                  </a:lnTo>
                  <a:lnTo>
                    <a:pt x="174" y="650"/>
                  </a:lnTo>
                  <a:lnTo>
                    <a:pt x="174" y="670"/>
                  </a:lnTo>
                  <a:lnTo>
                    <a:pt x="166" y="670"/>
                  </a:lnTo>
                  <a:lnTo>
                    <a:pt x="166" y="708"/>
                  </a:lnTo>
                  <a:lnTo>
                    <a:pt x="160" y="708"/>
                  </a:lnTo>
                  <a:lnTo>
                    <a:pt x="160" y="723"/>
                  </a:lnTo>
                  <a:lnTo>
                    <a:pt x="151" y="723"/>
                  </a:lnTo>
                  <a:lnTo>
                    <a:pt x="151" y="753"/>
                  </a:lnTo>
                  <a:lnTo>
                    <a:pt x="138" y="753"/>
                  </a:lnTo>
                  <a:lnTo>
                    <a:pt x="138" y="804"/>
                  </a:lnTo>
                  <a:lnTo>
                    <a:pt x="129" y="804"/>
                  </a:lnTo>
                  <a:lnTo>
                    <a:pt x="129" y="826"/>
                  </a:lnTo>
                  <a:lnTo>
                    <a:pt x="116" y="826"/>
                  </a:lnTo>
                  <a:lnTo>
                    <a:pt x="116" y="849"/>
                  </a:lnTo>
                  <a:lnTo>
                    <a:pt x="109" y="849"/>
                  </a:lnTo>
                  <a:lnTo>
                    <a:pt x="109" y="872"/>
                  </a:lnTo>
                  <a:lnTo>
                    <a:pt x="93" y="872"/>
                  </a:lnTo>
                  <a:lnTo>
                    <a:pt x="93" y="892"/>
                  </a:lnTo>
                  <a:lnTo>
                    <a:pt x="87" y="892"/>
                  </a:lnTo>
                  <a:lnTo>
                    <a:pt x="87" y="923"/>
                  </a:lnTo>
                  <a:lnTo>
                    <a:pt x="79" y="923"/>
                  </a:lnTo>
                  <a:lnTo>
                    <a:pt x="79" y="952"/>
                  </a:lnTo>
                  <a:lnTo>
                    <a:pt x="73" y="952"/>
                  </a:lnTo>
                  <a:lnTo>
                    <a:pt x="73" y="982"/>
                  </a:lnTo>
                  <a:lnTo>
                    <a:pt x="57" y="982"/>
                  </a:lnTo>
                  <a:lnTo>
                    <a:pt x="57" y="989"/>
                  </a:lnTo>
                  <a:lnTo>
                    <a:pt x="51" y="989"/>
                  </a:lnTo>
                  <a:lnTo>
                    <a:pt x="51" y="1025"/>
                  </a:lnTo>
                  <a:lnTo>
                    <a:pt x="42" y="1025"/>
                  </a:lnTo>
                  <a:lnTo>
                    <a:pt x="42" y="1048"/>
                  </a:lnTo>
                  <a:lnTo>
                    <a:pt x="36" y="1048"/>
                  </a:lnTo>
                  <a:lnTo>
                    <a:pt x="36" y="1077"/>
                  </a:lnTo>
                  <a:lnTo>
                    <a:pt x="29" y="1077"/>
                  </a:lnTo>
                  <a:lnTo>
                    <a:pt x="29" y="1093"/>
                  </a:lnTo>
                  <a:lnTo>
                    <a:pt x="20" y="1093"/>
                  </a:lnTo>
                  <a:lnTo>
                    <a:pt x="20" y="1121"/>
                  </a:lnTo>
                  <a:lnTo>
                    <a:pt x="6" y="1121"/>
                  </a:lnTo>
                  <a:lnTo>
                    <a:pt x="6" y="1150"/>
                  </a:lnTo>
                  <a:lnTo>
                    <a:pt x="0" y="1150"/>
                  </a:lnTo>
                  <a:lnTo>
                    <a:pt x="0" y="1352"/>
                  </a:lnTo>
                  <a:lnTo>
                    <a:pt x="6" y="1352"/>
                  </a:lnTo>
                  <a:lnTo>
                    <a:pt x="6" y="1357"/>
                  </a:lnTo>
                  <a:lnTo>
                    <a:pt x="42" y="1357"/>
                  </a:lnTo>
                  <a:lnTo>
                    <a:pt x="42" y="1365"/>
                  </a:lnTo>
                  <a:lnTo>
                    <a:pt x="79" y="1365"/>
                  </a:lnTo>
                  <a:lnTo>
                    <a:pt x="79" y="1380"/>
                  </a:lnTo>
                  <a:lnTo>
                    <a:pt x="129" y="1380"/>
                  </a:lnTo>
                  <a:lnTo>
                    <a:pt x="129" y="1388"/>
                  </a:lnTo>
                  <a:lnTo>
                    <a:pt x="160" y="1388"/>
                  </a:lnTo>
                  <a:lnTo>
                    <a:pt x="160" y="1403"/>
                  </a:lnTo>
                  <a:lnTo>
                    <a:pt x="233" y="1403"/>
                  </a:lnTo>
                  <a:lnTo>
                    <a:pt x="233" y="1417"/>
                  </a:lnTo>
                  <a:lnTo>
                    <a:pt x="275" y="1417"/>
                  </a:lnTo>
                  <a:lnTo>
                    <a:pt x="275" y="1425"/>
                  </a:lnTo>
                  <a:lnTo>
                    <a:pt x="312" y="1425"/>
                  </a:lnTo>
                  <a:lnTo>
                    <a:pt x="312" y="1431"/>
                  </a:lnTo>
                  <a:lnTo>
                    <a:pt x="349" y="1431"/>
                  </a:lnTo>
                  <a:lnTo>
                    <a:pt x="349" y="1440"/>
                  </a:lnTo>
                  <a:lnTo>
                    <a:pt x="384" y="1440"/>
                  </a:lnTo>
                  <a:lnTo>
                    <a:pt x="384" y="1446"/>
                  </a:lnTo>
                  <a:lnTo>
                    <a:pt x="421" y="1446"/>
                  </a:lnTo>
                  <a:lnTo>
                    <a:pt x="421" y="1462"/>
                  </a:lnTo>
                  <a:lnTo>
                    <a:pt x="466" y="1462"/>
                  </a:lnTo>
                  <a:lnTo>
                    <a:pt x="466" y="1468"/>
                  </a:lnTo>
                  <a:lnTo>
                    <a:pt x="502" y="1468"/>
                  </a:lnTo>
                  <a:lnTo>
                    <a:pt x="502" y="1477"/>
                  </a:lnTo>
                  <a:lnTo>
                    <a:pt x="538" y="1477"/>
                  </a:lnTo>
                  <a:lnTo>
                    <a:pt x="538" y="1482"/>
                  </a:lnTo>
                  <a:lnTo>
                    <a:pt x="575" y="1482"/>
                  </a:lnTo>
                  <a:lnTo>
                    <a:pt x="575" y="1499"/>
                  </a:lnTo>
                  <a:lnTo>
                    <a:pt x="617" y="1499"/>
                  </a:lnTo>
                  <a:lnTo>
                    <a:pt x="617" y="1505"/>
                  </a:lnTo>
                  <a:lnTo>
                    <a:pt x="654" y="1505"/>
                  </a:lnTo>
                  <a:lnTo>
                    <a:pt x="654" y="1513"/>
                  </a:lnTo>
                  <a:lnTo>
                    <a:pt x="690" y="1513"/>
                  </a:lnTo>
                  <a:lnTo>
                    <a:pt x="690" y="1519"/>
                  </a:lnTo>
                  <a:lnTo>
                    <a:pt x="721" y="1519"/>
                  </a:lnTo>
                  <a:lnTo>
                    <a:pt x="721" y="1536"/>
                  </a:lnTo>
                  <a:lnTo>
                    <a:pt x="800" y="1536"/>
                  </a:lnTo>
                  <a:lnTo>
                    <a:pt x="800" y="1550"/>
                  </a:lnTo>
                  <a:lnTo>
                    <a:pt x="836" y="1550"/>
                  </a:lnTo>
                  <a:lnTo>
                    <a:pt x="836" y="1556"/>
                  </a:lnTo>
                  <a:lnTo>
                    <a:pt x="873" y="1556"/>
                  </a:lnTo>
                  <a:lnTo>
                    <a:pt x="873" y="1565"/>
                  </a:lnTo>
                  <a:lnTo>
                    <a:pt x="917" y="1565"/>
                  </a:lnTo>
                  <a:lnTo>
                    <a:pt x="917" y="1579"/>
                  </a:lnTo>
                  <a:lnTo>
                    <a:pt x="962" y="1579"/>
                  </a:lnTo>
                  <a:lnTo>
                    <a:pt x="962" y="1587"/>
                  </a:lnTo>
                  <a:lnTo>
                    <a:pt x="998" y="1587"/>
                  </a:lnTo>
                  <a:lnTo>
                    <a:pt x="998" y="1594"/>
                  </a:lnTo>
                  <a:lnTo>
                    <a:pt x="1035" y="1594"/>
                  </a:lnTo>
                  <a:lnTo>
                    <a:pt x="1035" y="1601"/>
                  </a:lnTo>
                  <a:lnTo>
                    <a:pt x="1071" y="1601"/>
                  </a:lnTo>
                  <a:lnTo>
                    <a:pt x="1071" y="1616"/>
                  </a:lnTo>
                  <a:lnTo>
                    <a:pt x="1113" y="1616"/>
                  </a:lnTo>
                  <a:lnTo>
                    <a:pt x="1113" y="1624"/>
                  </a:lnTo>
                  <a:lnTo>
                    <a:pt x="1150" y="1624"/>
                  </a:lnTo>
                  <a:lnTo>
                    <a:pt x="1150" y="1638"/>
                  </a:lnTo>
                  <a:lnTo>
                    <a:pt x="1223" y="1638"/>
                  </a:lnTo>
                  <a:lnTo>
                    <a:pt x="1223" y="1647"/>
                  </a:lnTo>
                  <a:lnTo>
                    <a:pt x="1252" y="1647"/>
                  </a:lnTo>
                  <a:lnTo>
                    <a:pt x="1252" y="1653"/>
                  </a:lnTo>
                  <a:lnTo>
                    <a:pt x="1304" y="1653"/>
                  </a:lnTo>
                  <a:lnTo>
                    <a:pt x="1304" y="1667"/>
                  </a:lnTo>
                  <a:lnTo>
                    <a:pt x="1341" y="1667"/>
                  </a:lnTo>
                  <a:lnTo>
                    <a:pt x="1341" y="1675"/>
                  </a:lnTo>
                  <a:lnTo>
                    <a:pt x="1369" y="1675"/>
                  </a:lnTo>
                  <a:lnTo>
                    <a:pt x="1369" y="1684"/>
                  </a:lnTo>
                  <a:lnTo>
                    <a:pt x="1405" y="1684"/>
                  </a:lnTo>
                  <a:lnTo>
                    <a:pt x="1405" y="1698"/>
                  </a:lnTo>
                  <a:lnTo>
                    <a:pt x="1456" y="1698"/>
                  </a:lnTo>
                  <a:lnTo>
                    <a:pt x="1456" y="1704"/>
                  </a:lnTo>
                  <a:lnTo>
                    <a:pt x="1487" y="1704"/>
                  </a:lnTo>
                  <a:lnTo>
                    <a:pt x="1487" y="1712"/>
                  </a:lnTo>
                  <a:lnTo>
                    <a:pt x="1522" y="1712"/>
                  </a:lnTo>
                  <a:lnTo>
                    <a:pt x="1522" y="1720"/>
                  </a:lnTo>
                  <a:lnTo>
                    <a:pt x="1559" y="1720"/>
                  </a:lnTo>
                  <a:lnTo>
                    <a:pt x="1559" y="1735"/>
                  </a:lnTo>
                  <a:lnTo>
                    <a:pt x="1602" y="1735"/>
                  </a:lnTo>
                  <a:lnTo>
                    <a:pt x="1602" y="1741"/>
                  </a:lnTo>
                  <a:lnTo>
                    <a:pt x="1638" y="1741"/>
                  </a:lnTo>
                  <a:lnTo>
                    <a:pt x="1638" y="1757"/>
                  </a:lnTo>
                  <a:lnTo>
                    <a:pt x="1711" y="1757"/>
                  </a:lnTo>
                  <a:lnTo>
                    <a:pt x="1711" y="1763"/>
                  </a:lnTo>
                  <a:lnTo>
                    <a:pt x="1755" y="1763"/>
                  </a:lnTo>
                  <a:lnTo>
                    <a:pt x="1755" y="1772"/>
                  </a:lnTo>
                  <a:lnTo>
                    <a:pt x="1792" y="1772"/>
                  </a:lnTo>
                  <a:lnTo>
                    <a:pt x="1792" y="1786"/>
                  </a:lnTo>
                  <a:lnTo>
                    <a:pt x="1829" y="1786"/>
                  </a:lnTo>
                  <a:lnTo>
                    <a:pt x="1829" y="1794"/>
                  </a:lnTo>
                  <a:lnTo>
                    <a:pt x="1870" y="1794"/>
                  </a:lnTo>
                  <a:lnTo>
                    <a:pt x="1870" y="1800"/>
                  </a:lnTo>
                  <a:lnTo>
                    <a:pt x="1907" y="1800"/>
                  </a:lnTo>
                  <a:lnTo>
                    <a:pt x="1907" y="1814"/>
                  </a:lnTo>
                  <a:lnTo>
                    <a:pt x="1944" y="1814"/>
                  </a:lnTo>
                  <a:lnTo>
                    <a:pt x="1944" y="1823"/>
                  </a:lnTo>
                  <a:lnTo>
                    <a:pt x="1988" y="1823"/>
                  </a:lnTo>
                  <a:lnTo>
                    <a:pt x="1988" y="1829"/>
                  </a:lnTo>
                  <a:lnTo>
                    <a:pt x="2025" y="1829"/>
                  </a:lnTo>
                  <a:lnTo>
                    <a:pt x="2025" y="1845"/>
                  </a:lnTo>
                  <a:lnTo>
                    <a:pt x="2053" y="1845"/>
                  </a:lnTo>
                  <a:lnTo>
                    <a:pt x="2053" y="1851"/>
                  </a:lnTo>
                  <a:lnTo>
                    <a:pt x="2105" y="1851"/>
                  </a:lnTo>
                  <a:lnTo>
                    <a:pt x="2105" y="1845"/>
                  </a:lnTo>
                  <a:lnTo>
                    <a:pt x="2112" y="1845"/>
                  </a:lnTo>
                  <a:lnTo>
                    <a:pt x="2112" y="1800"/>
                  </a:lnTo>
                  <a:lnTo>
                    <a:pt x="2120" y="1800"/>
                  </a:lnTo>
                  <a:lnTo>
                    <a:pt x="2120" y="1772"/>
                  </a:lnTo>
                  <a:lnTo>
                    <a:pt x="2125" y="1772"/>
                  </a:lnTo>
                  <a:lnTo>
                    <a:pt x="2125" y="1757"/>
                  </a:lnTo>
                  <a:lnTo>
                    <a:pt x="2142" y="1757"/>
                  </a:lnTo>
                  <a:lnTo>
                    <a:pt x="2142" y="1712"/>
                  </a:lnTo>
                  <a:lnTo>
                    <a:pt x="2148" y="1712"/>
                  </a:lnTo>
                  <a:lnTo>
                    <a:pt x="2148" y="1684"/>
                  </a:lnTo>
                  <a:lnTo>
                    <a:pt x="2162" y="1684"/>
                  </a:lnTo>
                  <a:lnTo>
                    <a:pt x="2162" y="1667"/>
                  </a:lnTo>
                  <a:lnTo>
                    <a:pt x="2170" y="1667"/>
                  </a:lnTo>
                  <a:lnTo>
                    <a:pt x="2170" y="1638"/>
                  </a:lnTo>
                  <a:lnTo>
                    <a:pt x="2179" y="1638"/>
                  </a:lnTo>
                  <a:lnTo>
                    <a:pt x="2179" y="1624"/>
                  </a:lnTo>
                  <a:lnTo>
                    <a:pt x="2184" y="1624"/>
                  </a:lnTo>
                  <a:lnTo>
                    <a:pt x="2184" y="1587"/>
                  </a:lnTo>
                  <a:lnTo>
                    <a:pt x="2199" y="1587"/>
                  </a:lnTo>
                  <a:lnTo>
                    <a:pt x="2199" y="1565"/>
                  </a:lnTo>
                  <a:lnTo>
                    <a:pt x="2207" y="1565"/>
                  </a:lnTo>
                  <a:lnTo>
                    <a:pt x="2207" y="1536"/>
                  </a:lnTo>
                  <a:lnTo>
                    <a:pt x="2221" y="1536"/>
                  </a:lnTo>
                  <a:lnTo>
                    <a:pt x="2221" y="1482"/>
                  </a:lnTo>
                  <a:lnTo>
                    <a:pt x="2235" y="1482"/>
                  </a:lnTo>
                  <a:lnTo>
                    <a:pt x="2235" y="1468"/>
                  </a:lnTo>
                  <a:lnTo>
                    <a:pt x="2243" y="1468"/>
                  </a:lnTo>
                  <a:lnTo>
                    <a:pt x="2243" y="1440"/>
                  </a:lnTo>
                  <a:lnTo>
                    <a:pt x="2251" y="1440"/>
                  </a:lnTo>
                  <a:lnTo>
                    <a:pt x="2251" y="1425"/>
                  </a:lnTo>
                  <a:lnTo>
                    <a:pt x="2257" y="1425"/>
                  </a:lnTo>
                  <a:lnTo>
                    <a:pt x="2257" y="1403"/>
                  </a:lnTo>
                  <a:lnTo>
                    <a:pt x="2271" y="1403"/>
                  </a:lnTo>
                  <a:lnTo>
                    <a:pt x="2271" y="1380"/>
                  </a:lnTo>
                  <a:lnTo>
                    <a:pt x="2280" y="1380"/>
                  </a:lnTo>
                  <a:lnTo>
                    <a:pt x="2280" y="1357"/>
                  </a:lnTo>
                  <a:lnTo>
                    <a:pt x="2286" y="1357"/>
                  </a:lnTo>
                  <a:lnTo>
                    <a:pt x="2286" y="1321"/>
                  </a:lnTo>
                  <a:lnTo>
                    <a:pt x="2302" y="1321"/>
                  </a:lnTo>
                  <a:lnTo>
                    <a:pt x="2302" y="1297"/>
                  </a:lnTo>
                  <a:lnTo>
                    <a:pt x="2308" y="1297"/>
                  </a:lnTo>
                  <a:lnTo>
                    <a:pt x="2308" y="1261"/>
                  </a:lnTo>
                  <a:lnTo>
                    <a:pt x="2316" y="1261"/>
                  </a:lnTo>
                  <a:lnTo>
                    <a:pt x="2316" y="1240"/>
                  </a:lnTo>
                  <a:lnTo>
                    <a:pt x="2323" y="1240"/>
                  </a:lnTo>
                  <a:lnTo>
                    <a:pt x="2323" y="1224"/>
                  </a:lnTo>
                  <a:lnTo>
                    <a:pt x="2338" y="1224"/>
                  </a:lnTo>
                  <a:lnTo>
                    <a:pt x="2338" y="1196"/>
                  </a:lnTo>
                  <a:lnTo>
                    <a:pt x="2345" y="1196"/>
                  </a:lnTo>
                  <a:lnTo>
                    <a:pt x="2345" y="1181"/>
                  </a:lnTo>
                  <a:lnTo>
                    <a:pt x="2353" y="1181"/>
                  </a:lnTo>
                  <a:lnTo>
                    <a:pt x="2353" y="1145"/>
                  </a:lnTo>
                  <a:lnTo>
                    <a:pt x="2358" y="1145"/>
                  </a:lnTo>
                  <a:lnTo>
                    <a:pt x="2358" y="1121"/>
                  </a:lnTo>
                  <a:lnTo>
                    <a:pt x="2367" y="1121"/>
                  </a:lnTo>
                  <a:lnTo>
                    <a:pt x="2367" y="1108"/>
                  </a:lnTo>
                  <a:lnTo>
                    <a:pt x="2375" y="1108"/>
                  </a:lnTo>
                  <a:lnTo>
                    <a:pt x="2375" y="1077"/>
                  </a:lnTo>
                  <a:lnTo>
                    <a:pt x="2381" y="1077"/>
                  </a:lnTo>
                  <a:lnTo>
                    <a:pt x="2381" y="1048"/>
                  </a:lnTo>
                  <a:lnTo>
                    <a:pt x="2395" y="1048"/>
                  </a:lnTo>
                  <a:lnTo>
                    <a:pt x="2395" y="1025"/>
                  </a:lnTo>
                  <a:lnTo>
                    <a:pt x="2403" y="1025"/>
                  </a:lnTo>
                  <a:lnTo>
                    <a:pt x="2403" y="1002"/>
                  </a:lnTo>
                  <a:lnTo>
                    <a:pt x="2417" y="1002"/>
                  </a:lnTo>
                  <a:lnTo>
                    <a:pt x="2417" y="989"/>
                  </a:lnTo>
                  <a:lnTo>
                    <a:pt x="2425" y="989"/>
                  </a:lnTo>
                  <a:lnTo>
                    <a:pt x="2425" y="960"/>
                  </a:lnTo>
                  <a:lnTo>
                    <a:pt x="2432" y="960"/>
                  </a:lnTo>
                  <a:lnTo>
                    <a:pt x="2432" y="929"/>
                  </a:lnTo>
                  <a:lnTo>
                    <a:pt x="2440" y="929"/>
                  </a:lnTo>
                  <a:lnTo>
                    <a:pt x="2440" y="892"/>
                  </a:lnTo>
                  <a:lnTo>
                    <a:pt x="2454" y="892"/>
                  </a:lnTo>
                  <a:lnTo>
                    <a:pt x="2454" y="872"/>
                  </a:lnTo>
                  <a:lnTo>
                    <a:pt x="2462" y="872"/>
                  </a:lnTo>
                  <a:lnTo>
                    <a:pt x="2462" y="841"/>
                  </a:lnTo>
                  <a:lnTo>
                    <a:pt x="2468" y="841"/>
                  </a:lnTo>
                  <a:lnTo>
                    <a:pt x="2468" y="826"/>
                  </a:lnTo>
                  <a:lnTo>
                    <a:pt x="2476" y="826"/>
                  </a:lnTo>
                  <a:lnTo>
                    <a:pt x="2476" y="789"/>
                  </a:lnTo>
                  <a:lnTo>
                    <a:pt x="2484" y="789"/>
                  </a:lnTo>
                  <a:lnTo>
                    <a:pt x="2484" y="767"/>
                  </a:lnTo>
                  <a:lnTo>
                    <a:pt x="2490" y="767"/>
                  </a:lnTo>
                  <a:lnTo>
                    <a:pt x="2490" y="745"/>
                  </a:lnTo>
                  <a:lnTo>
                    <a:pt x="2504" y="745"/>
                  </a:lnTo>
                  <a:lnTo>
                    <a:pt x="2504" y="723"/>
                  </a:lnTo>
                  <a:lnTo>
                    <a:pt x="2512" y="723"/>
                  </a:lnTo>
                  <a:lnTo>
                    <a:pt x="2512" y="693"/>
                  </a:lnTo>
                  <a:lnTo>
                    <a:pt x="2521" y="693"/>
                  </a:lnTo>
                  <a:lnTo>
                    <a:pt x="2521" y="670"/>
                  </a:lnTo>
                  <a:lnTo>
                    <a:pt x="2534" y="670"/>
                  </a:lnTo>
                  <a:lnTo>
                    <a:pt x="2534" y="472"/>
                  </a:lnTo>
                  <a:lnTo>
                    <a:pt x="2462" y="472"/>
                  </a:lnTo>
                  <a:lnTo>
                    <a:pt x="2462" y="457"/>
                  </a:lnTo>
                  <a:lnTo>
                    <a:pt x="2425" y="457"/>
                  </a:lnTo>
                  <a:lnTo>
                    <a:pt x="2425" y="450"/>
                  </a:lnTo>
                  <a:lnTo>
                    <a:pt x="2375" y="450"/>
                  </a:lnTo>
                  <a:lnTo>
                    <a:pt x="2375" y="435"/>
                  </a:lnTo>
                  <a:lnTo>
                    <a:pt x="2302" y="435"/>
                  </a:lnTo>
                  <a:lnTo>
                    <a:pt x="2302" y="421"/>
                  </a:lnTo>
                  <a:lnTo>
                    <a:pt x="2257" y="421"/>
                  </a:lnTo>
                  <a:lnTo>
                    <a:pt x="2257" y="413"/>
                  </a:lnTo>
                  <a:lnTo>
                    <a:pt x="2221" y="413"/>
                  </a:lnTo>
                  <a:lnTo>
                    <a:pt x="2221" y="406"/>
                  </a:lnTo>
                  <a:lnTo>
                    <a:pt x="2179" y="406"/>
                  </a:lnTo>
                  <a:lnTo>
                    <a:pt x="2179" y="391"/>
                  </a:lnTo>
                  <a:lnTo>
                    <a:pt x="2142" y="391"/>
                  </a:lnTo>
                  <a:lnTo>
                    <a:pt x="2142" y="384"/>
                  </a:lnTo>
                  <a:lnTo>
                    <a:pt x="2105" y="384"/>
                  </a:lnTo>
                  <a:lnTo>
                    <a:pt x="2105" y="375"/>
                  </a:lnTo>
                  <a:lnTo>
                    <a:pt x="2053" y="375"/>
                  </a:lnTo>
                  <a:lnTo>
                    <a:pt x="2053" y="369"/>
                  </a:lnTo>
                  <a:lnTo>
                    <a:pt x="2025" y="369"/>
                  </a:lnTo>
                  <a:lnTo>
                    <a:pt x="2025" y="355"/>
                  </a:lnTo>
                  <a:lnTo>
                    <a:pt x="1974" y="355"/>
                  </a:lnTo>
                  <a:lnTo>
                    <a:pt x="1974" y="347"/>
                  </a:lnTo>
                  <a:lnTo>
                    <a:pt x="1938" y="347"/>
                  </a:lnTo>
                  <a:lnTo>
                    <a:pt x="1938" y="338"/>
                  </a:lnTo>
                  <a:lnTo>
                    <a:pt x="1892" y="338"/>
                  </a:lnTo>
                  <a:lnTo>
                    <a:pt x="1892" y="332"/>
                  </a:lnTo>
                  <a:lnTo>
                    <a:pt x="1857" y="332"/>
                  </a:lnTo>
                  <a:lnTo>
                    <a:pt x="1857" y="324"/>
                  </a:lnTo>
                  <a:lnTo>
                    <a:pt x="1814" y="324"/>
                  </a:lnTo>
                  <a:lnTo>
                    <a:pt x="1814" y="318"/>
                  </a:lnTo>
                  <a:lnTo>
                    <a:pt x="1777" y="318"/>
                  </a:lnTo>
                  <a:lnTo>
                    <a:pt x="1777" y="310"/>
                  </a:lnTo>
                  <a:lnTo>
                    <a:pt x="1733" y="310"/>
                  </a:lnTo>
                  <a:lnTo>
                    <a:pt x="1733" y="296"/>
                  </a:lnTo>
                  <a:lnTo>
                    <a:pt x="1696" y="296"/>
                  </a:lnTo>
                  <a:lnTo>
                    <a:pt x="1696" y="287"/>
                  </a:lnTo>
                  <a:lnTo>
                    <a:pt x="1652" y="287"/>
                  </a:lnTo>
                  <a:lnTo>
                    <a:pt x="1652" y="272"/>
                  </a:lnTo>
                  <a:lnTo>
                    <a:pt x="1574" y="272"/>
                  </a:lnTo>
                  <a:lnTo>
                    <a:pt x="1574" y="259"/>
                  </a:lnTo>
                  <a:lnTo>
                    <a:pt x="1537" y="259"/>
                  </a:lnTo>
                  <a:lnTo>
                    <a:pt x="1537" y="250"/>
                  </a:lnTo>
                  <a:lnTo>
                    <a:pt x="1500" y="250"/>
                  </a:lnTo>
                  <a:lnTo>
                    <a:pt x="1500" y="236"/>
                  </a:lnTo>
                  <a:lnTo>
                    <a:pt x="1456" y="236"/>
                  </a:lnTo>
                  <a:lnTo>
                    <a:pt x="1456" y="228"/>
                  </a:lnTo>
                  <a:lnTo>
                    <a:pt x="1419" y="228"/>
                  </a:lnTo>
                  <a:lnTo>
                    <a:pt x="1419" y="222"/>
                  </a:lnTo>
                  <a:lnTo>
                    <a:pt x="1369" y="222"/>
                  </a:lnTo>
                  <a:lnTo>
                    <a:pt x="1369" y="213"/>
                  </a:lnTo>
                  <a:lnTo>
                    <a:pt x="1341" y="213"/>
                  </a:lnTo>
                  <a:lnTo>
                    <a:pt x="1341" y="208"/>
                  </a:lnTo>
                  <a:lnTo>
                    <a:pt x="1287" y="208"/>
                  </a:lnTo>
                  <a:lnTo>
                    <a:pt x="1287" y="199"/>
                  </a:lnTo>
                  <a:lnTo>
                    <a:pt x="1252" y="199"/>
                  </a:lnTo>
                  <a:lnTo>
                    <a:pt x="1252" y="184"/>
                  </a:lnTo>
                  <a:lnTo>
                    <a:pt x="1209" y="184"/>
                  </a:lnTo>
                  <a:lnTo>
                    <a:pt x="1209" y="177"/>
                  </a:lnTo>
                  <a:lnTo>
                    <a:pt x="1172" y="177"/>
                  </a:lnTo>
                  <a:lnTo>
                    <a:pt x="1172" y="171"/>
                  </a:lnTo>
                  <a:lnTo>
                    <a:pt x="1128" y="171"/>
                  </a:lnTo>
                  <a:lnTo>
                    <a:pt x="1128" y="154"/>
                  </a:lnTo>
                  <a:lnTo>
                    <a:pt x="1091" y="154"/>
                  </a:lnTo>
                  <a:lnTo>
                    <a:pt x="1091" y="148"/>
                  </a:lnTo>
                  <a:lnTo>
                    <a:pt x="1049" y="148"/>
                  </a:lnTo>
                  <a:lnTo>
                    <a:pt x="1049" y="140"/>
                  </a:lnTo>
                  <a:lnTo>
                    <a:pt x="1012" y="140"/>
                  </a:lnTo>
                  <a:lnTo>
                    <a:pt x="1012" y="133"/>
                  </a:lnTo>
                  <a:lnTo>
                    <a:pt x="967" y="133"/>
                  </a:lnTo>
                  <a:lnTo>
                    <a:pt x="967" y="118"/>
                  </a:lnTo>
                  <a:lnTo>
                    <a:pt x="932" y="118"/>
                  </a:lnTo>
                  <a:lnTo>
                    <a:pt x="932" y="111"/>
                  </a:lnTo>
                  <a:lnTo>
                    <a:pt x="852" y="111"/>
                  </a:lnTo>
                  <a:lnTo>
                    <a:pt x="852" y="96"/>
                  </a:lnTo>
                  <a:lnTo>
                    <a:pt x="800" y="96"/>
                  </a:lnTo>
                  <a:lnTo>
                    <a:pt x="800" y="89"/>
                  </a:lnTo>
                  <a:lnTo>
                    <a:pt x="771" y="89"/>
                  </a:lnTo>
                  <a:lnTo>
                    <a:pt x="771" y="80"/>
                  </a:lnTo>
                  <a:lnTo>
                    <a:pt x="721" y="80"/>
                  </a:lnTo>
                  <a:lnTo>
                    <a:pt x="721" y="66"/>
                  </a:lnTo>
                  <a:lnTo>
                    <a:pt x="690" y="66"/>
                  </a:lnTo>
                  <a:lnTo>
                    <a:pt x="690" y="59"/>
                  </a:lnTo>
                  <a:lnTo>
                    <a:pt x="640" y="59"/>
                  </a:lnTo>
                  <a:lnTo>
                    <a:pt x="640" y="52"/>
                  </a:lnTo>
                  <a:lnTo>
                    <a:pt x="603" y="52"/>
                  </a:lnTo>
                  <a:lnTo>
                    <a:pt x="603" y="37"/>
                  </a:lnTo>
                  <a:lnTo>
                    <a:pt x="560" y="37"/>
                  </a:lnTo>
                  <a:lnTo>
                    <a:pt x="560" y="28"/>
                  </a:lnTo>
                  <a:lnTo>
                    <a:pt x="525" y="28"/>
                  </a:lnTo>
                  <a:lnTo>
                    <a:pt x="525" y="23"/>
                  </a:lnTo>
                  <a:lnTo>
                    <a:pt x="488" y="23"/>
                  </a:lnTo>
                  <a:lnTo>
                    <a:pt x="488" y="15"/>
                  </a:lnTo>
                  <a:lnTo>
                    <a:pt x="443" y="15"/>
                  </a:lnTo>
                  <a:lnTo>
                    <a:pt x="443" y="0"/>
                  </a:lnTo>
                  <a:lnTo>
                    <a:pt x="407" y="0"/>
                  </a:lnTo>
                  <a:close/>
                </a:path>
              </a:pathLst>
            </a:custGeom>
            <a:solidFill>
              <a:srgbClr val="0202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37" name="Freeform 449"/>
            <p:cNvSpPr>
              <a:spLocks/>
            </p:cNvSpPr>
            <p:nvPr/>
          </p:nvSpPr>
          <p:spPr bwMode="auto">
            <a:xfrm>
              <a:off x="3898" y="1907"/>
              <a:ext cx="240" cy="142"/>
            </a:xfrm>
            <a:custGeom>
              <a:avLst/>
              <a:gdLst>
                <a:gd name="T0" fmla="*/ 336 w 2405"/>
                <a:gd name="T1" fmla="*/ 89 h 1851"/>
                <a:gd name="T2" fmla="*/ 305 w 2405"/>
                <a:gd name="T3" fmla="*/ 184 h 1851"/>
                <a:gd name="T4" fmla="*/ 268 w 2405"/>
                <a:gd name="T5" fmla="*/ 272 h 1851"/>
                <a:gd name="T6" fmla="*/ 233 w 2405"/>
                <a:gd name="T7" fmla="*/ 375 h 1851"/>
                <a:gd name="T8" fmla="*/ 196 w 2405"/>
                <a:gd name="T9" fmla="*/ 472 h 1851"/>
                <a:gd name="T10" fmla="*/ 168 w 2405"/>
                <a:gd name="T11" fmla="*/ 545 h 1851"/>
                <a:gd name="T12" fmla="*/ 139 w 2405"/>
                <a:gd name="T13" fmla="*/ 628 h 1851"/>
                <a:gd name="T14" fmla="*/ 109 w 2405"/>
                <a:gd name="T15" fmla="*/ 708 h 1851"/>
                <a:gd name="T16" fmla="*/ 81 w 2405"/>
                <a:gd name="T17" fmla="*/ 804 h 1851"/>
                <a:gd name="T18" fmla="*/ 52 w 2405"/>
                <a:gd name="T19" fmla="*/ 872 h 1851"/>
                <a:gd name="T20" fmla="*/ 22 w 2405"/>
                <a:gd name="T21" fmla="*/ 952 h 1851"/>
                <a:gd name="T22" fmla="*/ 22 w 2405"/>
                <a:gd name="T23" fmla="*/ 1380 h 1851"/>
                <a:gd name="T24" fmla="*/ 176 w 2405"/>
                <a:gd name="T25" fmla="*/ 1417 h 1851"/>
                <a:gd name="T26" fmla="*/ 292 w 2405"/>
                <a:gd name="T27" fmla="*/ 1440 h 1851"/>
                <a:gd name="T28" fmla="*/ 409 w 2405"/>
                <a:gd name="T29" fmla="*/ 1468 h 1851"/>
                <a:gd name="T30" fmla="*/ 518 w 2405"/>
                <a:gd name="T31" fmla="*/ 1499 h 1851"/>
                <a:gd name="T32" fmla="*/ 633 w 2405"/>
                <a:gd name="T33" fmla="*/ 1519 h 1851"/>
                <a:gd name="T34" fmla="*/ 779 w 2405"/>
                <a:gd name="T35" fmla="*/ 1556 h 1851"/>
                <a:gd name="T36" fmla="*/ 905 w 2405"/>
                <a:gd name="T37" fmla="*/ 1587 h 1851"/>
                <a:gd name="T38" fmla="*/ 1014 w 2405"/>
                <a:gd name="T39" fmla="*/ 1616 h 1851"/>
                <a:gd name="T40" fmla="*/ 1166 w 2405"/>
                <a:gd name="T41" fmla="*/ 1647 h 1851"/>
                <a:gd name="T42" fmla="*/ 1284 w 2405"/>
                <a:gd name="T43" fmla="*/ 1675 h 1851"/>
                <a:gd name="T44" fmla="*/ 1399 w 2405"/>
                <a:gd name="T45" fmla="*/ 1704 h 1851"/>
                <a:gd name="T46" fmla="*/ 1502 w 2405"/>
                <a:gd name="T47" fmla="*/ 1735 h 1851"/>
                <a:gd name="T48" fmla="*/ 1654 w 2405"/>
                <a:gd name="T49" fmla="*/ 1763 h 1851"/>
                <a:gd name="T50" fmla="*/ 1772 w 2405"/>
                <a:gd name="T51" fmla="*/ 1794 h 1851"/>
                <a:gd name="T52" fmla="*/ 1887 w 2405"/>
                <a:gd name="T53" fmla="*/ 1823 h 1851"/>
                <a:gd name="T54" fmla="*/ 1996 w 2405"/>
                <a:gd name="T55" fmla="*/ 1851 h 1851"/>
                <a:gd name="T56" fmla="*/ 2063 w 2405"/>
                <a:gd name="T57" fmla="*/ 1772 h 1851"/>
                <a:gd name="T58" fmla="*/ 2091 w 2405"/>
                <a:gd name="T59" fmla="*/ 1684 h 1851"/>
                <a:gd name="T60" fmla="*/ 2122 w 2405"/>
                <a:gd name="T61" fmla="*/ 1624 h 1851"/>
                <a:gd name="T62" fmla="*/ 2150 w 2405"/>
                <a:gd name="T63" fmla="*/ 1536 h 1851"/>
                <a:gd name="T64" fmla="*/ 2186 w 2405"/>
                <a:gd name="T65" fmla="*/ 1440 h 1851"/>
                <a:gd name="T66" fmla="*/ 2214 w 2405"/>
                <a:gd name="T67" fmla="*/ 1380 h 1851"/>
                <a:gd name="T68" fmla="*/ 2245 w 2405"/>
                <a:gd name="T69" fmla="*/ 1297 h 1851"/>
                <a:gd name="T70" fmla="*/ 2266 w 2405"/>
                <a:gd name="T71" fmla="*/ 1224 h 1851"/>
                <a:gd name="T72" fmla="*/ 2296 w 2405"/>
                <a:gd name="T73" fmla="*/ 1145 h 1851"/>
                <a:gd name="T74" fmla="*/ 2318 w 2405"/>
                <a:gd name="T75" fmla="*/ 1077 h 1851"/>
                <a:gd name="T76" fmla="*/ 2346 w 2405"/>
                <a:gd name="T77" fmla="*/ 1002 h 1851"/>
                <a:gd name="T78" fmla="*/ 2375 w 2405"/>
                <a:gd name="T79" fmla="*/ 929 h 1851"/>
                <a:gd name="T80" fmla="*/ 2405 w 2405"/>
                <a:gd name="T81" fmla="*/ 457 h 1851"/>
                <a:gd name="T82" fmla="*/ 2245 w 2405"/>
                <a:gd name="T83" fmla="*/ 421 h 1851"/>
                <a:gd name="T84" fmla="*/ 2122 w 2405"/>
                <a:gd name="T85" fmla="*/ 391 h 1851"/>
                <a:gd name="T86" fmla="*/ 1996 w 2405"/>
                <a:gd name="T87" fmla="*/ 369 h 1851"/>
                <a:gd name="T88" fmla="*/ 1881 w 2405"/>
                <a:gd name="T89" fmla="*/ 338 h 1851"/>
                <a:gd name="T90" fmla="*/ 1757 w 2405"/>
                <a:gd name="T91" fmla="*/ 318 h 1851"/>
                <a:gd name="T92" fmla="*/ 1639 w 2405"/>
                <a:gd name="T93" fmla="*/ 287 h 1851"/>
                <a:gd name="T94" fmla="*/ 1480 w 2405"/>
                <a:gd name="T95" fmla="*/ 250 h 1851"/>
                <a:gd name="T96" fmla="*/ 1362 w 2405"/>
                <a:gd name="T97" fmla="*/ 222 h 1851"/>
                <a:gd name="T98" fmla="*/ 1230 w 2405"/>
                <a:gd name="T99" fmla="*/ 199 h 1851"/>
                <a:gd name="T100" fmla="*/ 1115 w 2405"/>
                <a:gd name="T101" fmla="*/ 171 h 1851"/>
                <a:gd name="T102" fmla="*/ 992 w 2405"/>
                <a:gd name="T103" fmla="*/ 140 h 1851"/>
                <a:gd name="T104" fmla="*/ 875 w 2405"/>
                <a:gd name="T105" fmla="*/ 111 h 1851"/>
                <a:gd name="T106" fmla="*/ 714 w 2405"/>
                <a:gd name="T107" fmla="*/ 80 h 1851"/>
                <a:gd name="T108" fmla="*/ 583 w 2405"/>
                <a:gd name="T109" fmla="*/ 52 h 1851"/>
                <a:gd name="T110" fmla="*/ 468 w 2405"/>
                <a:gd name="T111" fmla="*/ 23 h 185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405"/>
                <a:gd name="T169" fmla="*/ 0 h 1851"/>
                <a:gd name="T170" fmla="*/ 2405 w 2405"/>
                <a:gd name="T171" fmla="*/ 1851 h 185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405" h="1851">
                  <a:moveTo>
                    <a:pt x="350" y="0"/>
                  </a:moveTo>
                  <a:lnTo>
                    <a:pt x="350" y="28"/>
                  </a:lnTo>
                  <a:lnTo>
                    <a:pt x="342" y="28"/>
                  </a:lnTo>
                  <a:lnTo>
                    <a:pt x="342" y="59"/>
                  </a:lnTo>
                  <a:lnTo>
                    <a:pt x="336" y="59"/>
                  </a:lnTo>
                  <a:lnTo>
                    <a:pt x="336" y="89"/>
                  </a:lnTo>
                  <a:lnTo>
                    <a:pt x="327" y="89"/>
                  </a:lnTo>
                  <a:lnTo>
                    <a:pt x="327" y="111"/>
                  </a:lnTo>
                  <a:lnTo>
                    <a:pt x="314" y="111"/>
                  </a:lnTo>
                  <a:lnTo>
                    <a:pt x="314" y="133"/>
                  </a:lnTo>
                  <a:lnTo>
                    <a:pt x="305" y="133"/>
                  </a:lnTo>
                  <a:lnTo>
                    <a:pt x="305" y="184"/>
                  </a:lnTo>
                  <a:lnTo>
                    <a:pt x="292" y="184"/>
                  </a:lnTo>
                  <a:lnTo>
                    <a:pt x="292" y="208"/>
                  </a:lnTo>
                  <a:lnTo>
                    <a:pt x="285" y="208"/>
                  </a:lnTo>
                  <a:lnTo>
                    <a:pt x="285" y="228"/>
                  </a:lnTo>
                  <a:lnTo>
                    <a:pt x="268" y="228"/>
                  </a:lnTo>
                  <a:lnTo>
                    <a:pt x="268" y="272"/>
                  </a:lnTo>
                  <a:lnTo>
                    <a:pt x="255" y="272"/>
                  </a:lnTo>
                  <a:lnTo>
                    <a:pt x="255" y="310"/>
                  </a:lnTo>
                  <a:lnTo>
                    <a:pt x="249" y="310"/>
                  </a:lnTo>
                  <a:lnTo>
                    <a:pt x="249" y="332"/>
                  </a:lnTo>
                  <a:lnTo>
                    <a:pt x="233" y="332"/>
                  </a:lnTo>
                  <a:lnTo>
                    <a:pt x="233" y="375"/>
                  </a:lnTo>
                  <a:lnTo>
                    <a:pt x="218" y="375"/>
                  </a:lnTo>
                  <a:lnTo>
                    <a:pt x="218" y="406"/>
                  </a:lnTo>
                  <a:lnTo>
                    <a:pt x="212" y="406"/>
                  </a:lnTo>
                  <a:lnTo>
                    <a:pt x="212" y="435"/>
                  </a:lnTo>
                  <a:lnTo>
                    <a:pt x="196" y="435"/>
                  </a:lnTo>
                  <a:lnTo>
                    <a:pt x="196" y="472"/>
                  </a:lnTo>
                  <a:lnTo>
                    <a:pt x="181" y="472"/>
                  </a:lnTo>
                  <a:lnTo>
                    <a:pt x="181" y="509"/>
                  </a:lnTo>
                  <a:lnTo>
                    <a:pt x="176" y="509"/>
                  </a:lnTo>
                  <a:lnTo>
                    <a:pt x="176" y="531"/>
                  </a:lnTo>
                  <a:lnTo>
                    <a:pt x="168" y="531"/>
                  </a:lnTo>
                  <a:lnTo>
                    <a:pt x="168" y="545"/>
                  </a:lnTo>
                  <a:lnTo>
                    <a:pt x="153" y="545"/>
                  </a:lnTo>
                  <a:lnTo>
                    <a:pt x="153" y="576"/>
                  </a:lnTo>
                  <a:lnTo>
                    <a:pt x="146" y="576"/>
                  </a:lnTo>
                  <a:lnTo>
                    <a:pt x="146" y="605"/>
                  </a:lnTo>
                  <a:lnTo>
                    <a:pt x="139" y="605"/>
                  </a:lnTo>
                  <a:lnTo>
                    <a:pt x="139" y="628"/>
                  </a:lnTo>
                  <a:lnTo>
                    <a:pt x="131" y="628"/>
                  </a:lnTo>
                  <a:lnTo>
                    <a:pt x="131" y="650"/>
                  </a:lnTo>
                  <a:lnTo>
                    <a:pt x="117" y="650"/>
                  </a:lnTo>
                  <a:lnTo>
                    <a:pt x="117" y="670"/>
                  </a:lnTo>
                  <a:lnTo>
                    <a:pt x="109" y="670"/>
                  </a:lnTo>
                  <a:lnTo>
                    <a:pt x="109" y="708"/>
                  </a:lnTo>
                  <a:lnTo>
                    <a:pt x="103" y="708"/>
                  </a:lnTo>
                  <a:lnTo>
                    <a:pt x="103" y="723"/>
                  </a:lnTo>
                  <a:lnTo>
                    <a:pt x="94" y="723"/>
                  </a:lnTo>
                  <a:lnTo>
                    <a:pt x="94" y="753"/>
                  </a:lnTo>
                  <a:lnTo>
                    <a:pt x="81" y="753"/>
                  </a:lnTo>
                  <a:lnTo>
                    <a:pt x="81" y="804"/>
                  </a:lnTo>
                  <a:lnTo>
                    <a:pt x="72" y="804"/>
                  </a:lnTo>
                  <a:lnTo>
                    <a:pt x="72" y="826"/>
                  </a:lnTo>
                  <a:lnTo>
                    <a:pt x="59" y="826"/>
                  </a:lnTo>
                  <a:lnTo>
                    <a:pt x="59" y="849"/>
                  </a:lnTo>
                  <a:lnTo>
                    <a:pt x="52" y="849"/>
                  </a:lnTo>
                  <a:lnTo>
                    <a:pt x="52" y="872"/>
                  </a:lnTo>
                  <a:lnTo>
                    <a:pt x="36" y="872"/>
                  </a:lnTo>
                  <a:lnTo>
                    <a:pt x="36" y="892"/>
                  </a:lnTo>
                  <a:lnTo>
                    <a:pt x="30" y="892"/>
                  </a:lnTo>
                  <a:lnTo>
                    <a:pt x="30" y="923"/>
                  </a:lnTo>
                  <a:lnTo>
                    <a:pt x="22" y="923"/>
                  </a:lnTo>
                  <a:lnTo>
                    <a:pt x="22" y="952"/>
                  </a:lnTo>
                  <a:lnTo>
                    <a:pt x="16" y="952"/>
                  </a:lnTo>
                  <a:lnTo>
                    <a:pt x="16" y="982"/>
                  </a:lnTo>
                  <a:lnTo>
                    <a:pt x="0" y="982"/>
                  </a:lnTo>
                  <a:lnTo>
                    <a:pt x="0" y="1365"/>
                  </a:lnTo>
                  <a:lnTo>
                    <a:pt x="22" y="1365"/>
                  </a:lnTo>
                  <a:lnTo>
                    <a:pt x="22" y="1380"/>
                  </a:lnTo>
                  <a:lnTo>
                    <a:pt x="72" y="1380"/>
                  </a:lnTo>
                  <a:lnTo>
                    <a:pt x="72" y="1388"/>
                  </a:lnTo>
                  <a:lnTo>
                    <a:pt x="103" y="1388"/>
                  </a:lnTo>
                  <a:lnTo>
                    <a:pt x="103" y="1403"/>
                  </a:lnTo>
                  <a:lnTo>
                    <a:pt x="176" y="1403"/>
                  </a:lnTo>
                  <a:lnTo>
                    <a:pt x="176" y="1417"/>
                  </a:lnTo>
                  <a:lnTo>
                    <a:pt x="218" y="1417"/>
                  </a:lnTo>
                  <a:lnTo>
                    <a:pt x="218" y="1425"/>
                  </a:lnTo>
                  <a:lnTo>
                    <a:pt x="255" y="1425"/>
                  </a:lnTo>
                  <a:lnTo>
                    <a:pt x="255" y="1431"/>
                  </a:lnTo>
                  <a:lnTo>
                    <a:pt x="292" y="1431"/>
                  </a:lnTo>
                  <a:lnTo>
                    <a:pt x="292" y="1440"/>
                  </a:lnTo>
                  <a:lnTo>
                    <a:pt x="327" y="1440"/>
                  </a:lnTo>
                  <a:lnTo>
                    <a:pt x="327" y="1446"/>
                  </a:lnTo>
                  <a:lnTo>
                    <a:pt x="364" y="1446"/>
                  </a:lnTo>
                  <a:lnTo>
                    <a:pt x="364" y="1462"/>
                  </a:lnTo>
                  <a:lnTo>
                    <a:pt x="409" y="1462"/>
                  </a:lnTo>
                  <a:lnTo>
                    <a:pt x="409" y="1468"/>
                  </a:lnTo>
                  <a:lnTo>
                    <a:pt x="445" y="1468"/>
                  </a:lnTo>
                  <a:lnTo>
                    <a:pt x="445" y="1477"/>
                  </a:lnTo>
                  <a:lnTo>
                    <a:pt x="481" y="1477"/>
                  </a:lnTo>
                  <a:lnTo>
                    <a:pt x="481" y="1482"/>
                  </a:lnTo>
                  <a:lnTo>
                    <a:pt x="518" y="1482"/>
                  </a:lnTo>
                  <a:lnTo>
                    <a:pt x="518" y="1499"/>
                  </a:lnTo>
                  <a:lnTo>
                    <a:pt x="560" y="1499"/>
                  </a:lnTo>
                  <a:lnTo>
                    <a:pt x="560" y="1505"/>
                  </a:lnTo>
                  <a:lnTo>
                    <a:pt x="597" y="1505"/>
                  </a:lnTo>
                  <a:lnTo>
                    <a:pt x="597" y="1513"/>
                  </a:lnTo>
                  <a:lnTo>
                    <a:pt x="633" y="1513"/>
                  </a:lnTo>
                  <a:lnTo>
                    <a:pt x="633" y="1519"/>
                  </a:lnTo>
                  <a:lnTo>
                    <a:pt x="664" y="1519"/>
                  </a:lnTo>
                  <a:lnTo>
                    <a:pt x="664" y="1536"/>
                  </a:lnTo>
                  <a:lnTo>
                    <a:pt x="743" y="1536"/>
                  </a:lnTo>
                  <a:lnTo>
                    <a:pt x="743" y="1550"/>
                  </a:lnTo>
                  <a:lnTo>
                    <a:pt x="779" y="1550"/>
                  </a:lnTo>
                  <a:lnTo>
                    <a:pt x="779" y="1556"/>
                  </a:lnTo>
                  <a:lnTo>
                    <a:pt x="816" y="1556"/>
                  </a:lnTo>
                  <a:lnTo>
                    <a:pt x="816" y="1565"/>
                  </a:lnTo>
                  <a:lnTo>
                    <a:pt x="860" y="1565"/>
                  </a:lnTo>
                  <a:lnTo>
                    <a:pt x="860" y="1579"/>
                  </a:lnTo>
                  <a:lnTo>
                    <a:pt x="905" y="1579"/>
                  </a:lnTo>
                  <a:lnTo>
                    <a:pt x="905" y="1587"/>
                  </a:lnTo>
                  <a:lnTo>
                    <a:pt x="941" y="1587"/>
                  </a:lnTo>
                  <a:lnTo>
                    <a:pt x="941" y="1594"/>
                  </a:lnTo>
                  <a:lnTo>
                    <a:pt x="978" y="1594"/>
                  </a:lnTo>
                  <a:lnTo>
                    <a:pt x="978" y="1601"/>
                  </a:lnTo>
                  <a:lnTo>
                    <a:pt x="1014" y="1601"/>
                  </a:lnTo>
                  <a:lnTo>
                    <a:pt x="1014" y="1616"/>
                  </a:lnTo>
                  <a:lnTo>
                    <a:pt x="1056" y="1616"/>
                  </a:lnTo>
                  <a:lnTo>
                    <a:pt x="1056" y="1624"/>
                  </a:lnTo>
                  <a:lnTo>
                    <a:pt x="1093" y="1624"/>
                  </a:lnTo>
                  <a:lnTo>
                    <a:pt x="1093" y="1638"/>
                  </a:lnTo>
                  <a:lnTo>
                    <a:pt x="1166" y="1638"/>
                  </a:lnTo>
                  <a:lnTo>
                    <a:pt x="1166" y="1647"/>
                  </a:lnTo>
                  <a:lnTo>
                    <a:pt x="1195" y="1647"/>
                  </a:lnTo>
                  <a:lnTo>
                    <a:pt x="1195" y="1653"/>
                  </a:lnTo>
                  <a:lnTo>
                    <a:pt x="1247" y="1653"/>
                  </a:lnTo>
                  <a:lnTo>
                    <a:pt x="1247" y="1667"/>
                  </a:lnTo>
                  <a:lnTo>
                    <a:pt x="1284" y="1667"/>
                  </a:lnTo>
                  <a:lnTo>
                    <a:pt x="1284" y="1675"/>
                  </a:lnTo>
                  <a:lnTo>
                    <a:pt x="1312" y="1675"/>
                  </a:lnTo>
                  <a:lnTo>
                    <a:pt x="1312" y="1684"/>
                  </a:lnTo>
                  <a:lnTo>
                    <a:pt x="1348" y="1684"/>
                  </a:lnTo>
                  <a:lnTo>
                    <a:pt x="1348" y="1698"/>
                  </a:lnTo>
                  <a:lnTo>
                    <a:pt x="1399" y="1698"/>
                  </a:lnTo>
                  <a:lnTo>
                    <a:pt x="1399" y="1704"/>
                  </a:lnTo>
                  <a:lnTo>
                    <a:pt x="1430" y="1704"/>
                  </a:lnTo>
                  <a:lnTo>
                    <a:pt x="1430" y="1712"/>
                  </a:lnTo>
                  <a:lnTo>
                    <a:pt x="1465" y="1712"/>
                  </a:lnTo>
                  <a:lnTo>
                    <a:pt x="1465" y="1720"/>
                  </a:lnTo>
                  <a:lnTo>
                    <a:pt x="1502" y="1720"/>
                  </a:lnTo>
                  <a:lnTo>
                    <a:pt x="1502" y="1735"/>
                  </a:lnTo>
                  <a:lnTo>
                    <a:pt x="1545" y="1735"/>
                  </a:lnTo>
                  <a:lnTo>
                    <a:pt x="1545" y="1741"/>
                  </a:lnTo>
                  <a:lnTo>
                    <a:pt x="1581" y="1741"/>
                  </a:lnTo>
                  <a:lnTo>
                    <a:pt x="1581" y="1757"/>
                  </a:lnTo>
                  <a:lnTo>
                    <a:pt x="1654" y="1757"/>
                  </a:lnTo>
                  <a:lnTo>
                    <a:pt x="1654" y="1763"/>
                  </a:lnTo>
                  <a:lnTo>
                    <a:pt x="1698" y="1763"/>
                  </a:lnTo>
                  <a:lnTo>
                    <a:pt x="1698" y="1772"/>
                  </a:lnTo>
                  <a:lnTo>
                    <a:pt x="1735" y="1772"/>
                  </a:lnTo>
                  <a:lnTo>
                    <a:pt x="1735" y="1786"/>
                  </a:lnTo>
                  <a:lnTo>
                    <a:pt x="1772" y="1786"/>
                  </a:lnTo>
                  <a:lnTo>
                    <a:pt x="1772" y="1794"/>
                  </a:lnTo>
                  <a:lnTo>
                    <a:pt x="1813" y="1794"/>
                  </a:lnTo>
                  <a:lnTo>
                    <a:pt x="1813" y="1800"/>
                  </a:lnTo>
                  <a:lnTo>
                    <a:pt x="1850" y="1800"/>
                  </a:lnTo>
                  <a:lnTo>
                    <a:pt x="1850" y="1814"/>
                  </a:lnTo>
                  <a:lnTo>
                    <a:pt x="1887" y="1814"/>
                  </a:lnTo>
                  <a:lnTo>
                    <a:pt x="1887" y="1823"/>
                  </a:lnTo>
                  <a:lnTo>
                    <a:pt x="1931" y="1823"/>
                  </a:lnTo>
                  <a:lnTo>
                    <a:pt x="1931" y="1829"/>
                  </a:lnTo>
                  <a:lnTo>
                    <a:pt x="1968" y="1829"/>
                  </a:lnTo>
                  <a:lnTo>
                    <a:pt x="1968" y="1845"/>
                  </a:lnTo>
                  <a:lnTo>
                    <a:pt x="1996" y="1845"/>
                  </a:lnTo>
                  <a:lnTo>
                    <a:pt x="1996" y="1851"/>
                  </a:lnTo>
                  <a:lnTo>
                    <a:pt x="2048" y="1851"/>
                  </a:lnTo>
                  <a:lnTo>
                    <a:pt x="2048" y="1845"/>
                  </a:lnTo>
                  <a:lnTo>
                    <a:pt x="2055" y="1845"/>
                  </a:lnTo>
                  <a:lnTo>
                    <a:pt x="2055" y="1800"/>
                  </a:lnTo>
                  <a:lnTo>
                    <a:pt x="2063" y="1800"/>
                  </a:lnTo>
                  <a:lnTo>
                    <a:pt x="2063" y="1772"/>
                  </a:lnTo>
                  <a:lnTo>
                    <a:pt x="2068" y="1772"/>
                  </a:lnTo>
                  <a:lnTo>
                    <a:pt x="2068" y="1757"/>
                  </a:lnTo>
                  <a:lnTo>
                    <a:pt x="2085" y="1757"/>
                  </a:lnTo>
                  <a:lnTo>
                    <a:pt x="2085" y="1712"/>
                  </a:lnTo>
                  <a:lnTo>
                    <a:pt x="2091" y="1712"/>
                  </a:lnTo>
                  <a:lnTo>
                    <a:pt x="2091" y="1684"/>
                  </a:lnTo>
                  <a:lnTo>
                    <a:pt x="2105" y="1684"/>
                  </a:lnTo>
                  <a:lnTo>
                    <a:pt x="2105" y="1667"/>
                  </a:lnTo>
                  <a:lnTo>
                    <a:pt x="2113" y="1667"/>
                  </a:lnTo>
                  <a:lnTo>
                    <a:pt x="2113" y="1638"/>
                  </a:lnTo>
                  <a:lnTo>
                    <a:pt x="2122" y="1638"/>
                  </a:lnTo>
                  <a:lnTo>
                    <a:pt x="2122" y="1624"/>
                  </a:lnTo>
                  <a:lnTo>
                    <a:pt x="2127" y="1624"/>
                  </a:lnTo>
                  <a:lnTo>
                    <a:pt x="2127" y="1587"/>
                  </a:lnTo>
                  <a:lnTo>
                    <a:pt x="2142" y="1587"/>
                  </a:lnTo>
                  <a:lnTo>
                    <a:pt x="2142" y="1565"/>
                  </a:lnTo>
                  <a:lnTo>
                    <a:pt x="2150" y="1565"/>
                  </a:lnTo>
                  <a:lnTo>
                    <a:pt x="2150" y="1536"/>
                  </a:lnTo>
                  <a:lnTo>
                    <a:pt x="2164" y="1536"/>
                  </a:lnTo>
                  <a:lnTo>
                    <a:pt x="2164" y="1482"/>
                  </a:lnTo>
                  <a:lnTo>
                    <a:pt x="2178" y="1482"/>
                  </a:lnTo>
                  <a:lnTo>
                    <a:pt x="2178" y="1468"/>
                  </a:lnTo>
                  <a:lnTo>
                    <a:pt x="2186" y="1468"/>
                  </a:lnTo>
                  <a:lnTo>
                    <a:pt x="2186" y="1440"/>
                  </a:lnTo>
                  <a:lnTo>
                    <a:pt x="2194" y="1440"/>
                  </a:lnTo>
                  <a:lnTo>
                    <a:pt x="2194" y="1425"/>
                  </a:lnTo>
                  <a:lnTo>
                    <a:pt x="2200" y="1425"/>
                  </a:lnTo>
                  <a:lnTo>
                    <a:pt x="2200" y="1403"/>
                  </a:lnTo>
                  <a:lnTo>
                    <a:pt x="2214" y="1403"/>
                  </a:lnTo>
                  <a:lnTo>
                    <a:pt x="2214" y="1380"/>
                  </a:lnTo>
                  <a:lnTo>
                    <a:pt x="2223" y="1380"/>
                  </a:lnTo>
                  <a:lnTo>
                    <a:pt x="2223" y="1357"/>
                  </a:lnTo>
                  <a:lnTo>
                    <a:pt x="2229" y="1357"/>
                  </a:lnTo>
                  <a:lnTo>
                    <a:pt x="2229" y="1321"/>
                  </a:lnTo>
                  <a:lnTo>
                    <a:pt x="2245" y="1321"/>
                  </a:lnTo>
                  <a:lnTo>
                    <a:pt x="2245" y="1297"/>
                  </a:lnTo>
                  <a:lnTo>
                    <a:pt x="2251" y="1297"/>
                  </a:lnTo>
                  <a:lnTo>
                    <a:pt x="2251" y="1261"/>
                  </a:lnTo>
                  <a:lnTo>
                    <a:pt x="2259" y="1261"/>
                  </a:lnTo>
                  <a:lnTo>
                    <a:pt x="2259" y="1240"/>
                  </a:lnTo>
                  <a:lnTo>
                    <a:pt x="2266" y="1240"/>
                  </a:lnTo>
                  <a:lnTo>
                    <a:pt x="2266" y="1224"/>
                  </a:lnTo>
                  <a:lnTo>
                    <a:pt x="2281" y="1224"/>
                  </a:lnTo>
                  <a:lnTo>
                    <a:pt x="2281" y="1196"/>
                  </a:lnTo>
                  <a:lnTo>
                    <a:pt x="2288" y="1196"/>
                  </a:lnTo>
                  <a:lnTo>
                    <a:pt x="2288" y="1181"/>
                  </a:lnTo>
                  <a:lnTo>
                    <a:pt x="2296" y="1181"/>
                  </a:lnTo>
                  <a:lnTo>
                    <a:pt x="2296" y="1145"/>
                  </a:lnTo>
                  <a:lnTo>
                    <a:pt x="2301" y="1145"/>
                  </a:lnTo>
                  <a:lnTo>
                    <a:pt x="2301" y="1121"/>
                  </a:lnTo>
                  <a:lnTo>
                    <a:pt x="2310" y="1121"/>
                  </a:lnTo>
                  <a:lnTo>
                    <a:pt x="2310" y="1108"/>
                  </a:lnTo>
                  <a:lnTo>
                    <a:pt x="2318" y="1108"/>
                  </a:lnTo>
                  <a:lnTo>
                    <a:pt x="2318" y="1077"/>
                  </a:lnTo>
                  <a:lnTo>
                    <a:pt x="2324" y="1077"/>
                  </a:lnTo>
                  <a:lnTo>
                    <a:pt x="2324" y="1048"/>
                  </a:lnTo>
                  <a:lnTo>
                    <a:pt x="2338" y="1048"/>
                  </a:lnTo>
                  <a:lnTo>
                    <a:pt x="2338" y="1025"/>
                  </a:lnTo>
                  <a:lnTo>
                    <a:pt x="2346" y="1025"/>
                  </a:lnTo>
                  <a:lnTo>
                    <a:pt x="2346" y="1002"/>
                  </a:lnTo>
                  <a:lnTo>
                    <a:pt x="2360" y="1002"/>
                  </a:lnTo>
                  <a:lnTo>
                    <a:pt x="2360" y="989"/>
                  </a:lnTo>
                  <a:lnTo>
                    <a:pt x="2368" y="989"/>
                  </a:lnTo>
                  <a:lnTo>
                    <a:pt x="2368" y="960"/>
                  </a:lnTo>
                  <a:lnTo>
                    <a:pt x="2375" y="960"/>
                  </a:lnTo>
                  <a:lnTo>
                    <a:pt x="2375" y="929"/>
                  </a:lnTo>
                  <a:lnTo>
                    <a:pt x="2383" y="929"/>
                  </a:lnTo>
                  <a:lnTo>
                    <a:pt x="2383" y="892"/>
                  </a:lnTo>
                  <a:lnTo>
                    <a:pt x="2397" y="892"/>
                  </a:lnTo>
                  <a:lnTo>
                    <a:pt x="2397" y="872"/>
                  </a:lnTo>
                  <a:lnTo>
                    <a:pt x="2405" y="872"/>
                  </a:lnTo>
                  <a:lnTo>
                    <a:pt x="2405" y="457"/>
                  </a:lnTo>
                  <a:lnTo>
                    <a:pt x="2368" y="457"/>
                  </a:lnTo>
                  <a:lnTo>
                    <a:pt x="2368" y="450"/>
                  </a:lnTo>
                  <a:lnTo>
                    <a:pt x="2318" y="450"/>
                  </a:lnTo>
                  <a:lnTo>
                    <a:pt x="2318" y="435"/>
                  </a:lnTo>
                  <a:lnTo>
                    <a:pt x="2245" y="435"/>
                  </a:lnTo>
                  <a:lnTo>
                    <a:pt x="2245" y="421"/>
                  </a:lnTo>
                  <a:lnTo>
                    <a:pt x="2200" y="421"/>
                  </a:lnTo>
                  <a:lnTo>
                    <a:pt x="2200" y="413"/>
                  </a:lnTo>
                  <a:lnTo>
                    <a:pt x="2164" y="413"/>
                  </a:lnTo>
                  <a:lnTo>
                    <a:pt x="2164" y="406"/>
                  </a:lnTo>
                  <a:lnTo>
                    <a:pt x="2122" y="406"/>
                  </a:lnTo>
                  <a:lnTo>
                    <a:pt x="2122" y="391"/>
                  </a:lnTo>
                  <a:lnTo>
                    <a:pt x="2085" y="391"/>
                  </a:lnTo>
                  <a:lnTo>
                    <a:pt x="2085" y="384"/>
                  </a:lnTo>
                  <a:lnTo>
                    <a:pt x="2048" y="384"/>
                  </a:lnTo>
                  <a:lnTo>
                    <a:pt x="2048" y="375"/>
                  </a:lnTo>
                  <a:lnTo>
                    <a:pt x="1996" y="375"/>
                  </a:lnTo>
                  <a:lnTo>
                    <a:pt x="1996" y="369"/>
                  </a:lnTo>
                  <a:lnTo>
                    <a:pt x="1968" y="369"/>
                  </a:lnTo>
                  <a:lnTo>
                    <a:pt x="1968" y="355"/>
                  </a:lnTo>
                  <a:lnTo>
                    <a:pt x="1917" y="355"/>
                  </a:lnTo>
                  <a:lnTo>
                    <a:pt x="1917" y="347"/>
                  </a:lnTo>
                  <a:lnTo>
                    <a:pt x="1881" y="347"/>
                  </a:lnTo>
                  <a:lnTo>
                    <a:pt x="1881" y="338"/>
                  </a:lnTo>
                  <a:lnTo>
                    <a:pt x="1835" y="338"/>
                  </a:lnTo>
                  <a:lnTo>
                    <a:pt x="1835" y="332"/>
                  </a:lnTo>
                  <a:lnTo>
                    <a:pt x="1800" y="332"/>
                  </a:lnTo>
                  <a:lnTo>
                    <a:pt x="1800" y="324"/>
                  </a:lnTo>
                  <a:lnTo>
                    <a:pt x="1757" y="324"/>
                  </a:lnTo>
                  <a:lnTo>
                    <a:pt x="1757" y="318"/>
                  </a:lnTo>
                  <a:lnTo>
                    <a:pt x="1720" y="318"/>
                  </a:lnTo>
                  <a:lnTo>
                    <a:pt x="1720" y="310"/>
                  </a:lnTo>
                  <a:lnTo>
                    <a:pt x="1676" y="310"/>
                  </a:lnTo>
                  <a:lnTo>
                    <a:pt x="1676" y="296"/>
                  </a:lnTo>
                  <a:lnTo>
                    <a:pt x="1639" y="296"/>
                  </a:lnTo>
                  <a:lnTo>
                    <a:pt x="1639" y="287"/>
                  </a:lnTo>
                  <a:lnTo>
                    <a:pt x="1595" y="287"/>
                  </a:lnTo>
                  <a:lnTo>
                    <a:pt x="1595" y="272"/>
                  </a:lnTo>
                  <a:lnTo>
                    <a:pt x="1517" y="272"/>
                  </a:lnTo>
                  <a:lnTo>
                    <a:pt x="1517" y="259"/>
                  </a:lnTo>
                  <a:lnTo>
                    <a:pt x="1480" y="259"/>
                  </a:lnTo>
                  <a:lnTo>
                    <a:pt x="1480" y="250"/>
                  </a:lnTo>
                  <a:lnTo>
                    <a:pt x="1443" y="250"/>
                  </a:lnTo>
                  <a:lnTo>
                    <a:pt x="1443" y="236"/>
                  </a:lnTo>
                  <a:lnTo>
                    <a:pt x="1399" y="236"/>
                  </a:lnTo>
                  <a:lnTo>
                    <a:pt x="1399" y="228"/>
                  </a:lnTo>
                  <a:lnTo>
                    <a:pt x="1362" y="228"/>
                  </a:lnTo>
                  <a:lnTo>
                    <a:pt x="1362" y="222"/>
                  </a:lnTo>
                  <a:lnTo>
                    <a:pt x="1312" y="222"/>
                  </a:lnTo>
                  <a:lnTo>
                    <a:pt x="1312" y="213"/>
                  </a:lnTo>
                  <a:lnTo>
                    <a:pt x="1284" y="213"/>
                  </a:lnTo>
                  <a:lnTo>
                    <a:pt x="1284" y="208"/>
                  </a:lnTo>
                  <a:lnTo>
                    <a:pt x="1230" y="208"/>
                  </a:lnTo>
                  <a:lnTo>
                    <a:pt x="1230" y="199"/>
                  </a:lnTo>
                  <a:lnTo>
                    <a:pt x="1195" y="199"/>
                  </a:lnTo>
                  <a:lnTo>
                    <a:pt x="1195" y="184"/>
                  </a:lnTo>
                  <a:lnTo>
                    <a:pt x="1152" y="184"/>
                  </a:lnTo>
                  <a:lnTo>
                    <a:pt x="1152" y="177"/>
                  </a:lnTo>
                  <a:lnTo>
                    <a:pt x="1115" y="177"/>
                  </a:lnTo>
                  <a:lnTo>
                    <a:pt x="1115" y="171"/>
                  </a:lnTo>
                  <a:lnTo>
                    <a:pt x="1071" y="171"/>
                  </a:lnTo>
                  <a:lnTo>
                    <a:pt x="1071" y="154"/>
                  </a:lnTo>
                  <a:lnTo>
                    <a:pt x="1034" y="154"/>
                  </a:lnTo>
                  <a:lnTo>
                    <a:pt x="1034" y="148"/>
                  </a:lnTo>
                  <a:lnTo>
                    <a:pt x="992" y="148"/>
                  </a:lnTo>
                  <a:lnTo>
                    <a:pt x="992" y="140"/>
                  </a:lnTo>
                  <a:lnTo>
                    <a:pt x="955" y="140"/>
                  </a:lnTo>
                  <a:lnTo>
                    <a:pt x="955" y="133"/>
                  </a:lnTo>
                  <a:lnTo>
                    <a:pt x="910" y="133"/>
                  </a:lnTo>
                  <a:lnTo>
                    <a:pt x="910" y="118"/>
                  </a:lnTo>
                  <a:lnTo>
                    <a:pt x="875" y="118"/>
                  </a:lnTo>
                  <a:lnTo>
                    <a:pt x="875" y="111"/>
                  </a:lnTo>
                  <a:lnTo>
                    <a:pt x="795" y="111"/>
                  </a:lnTo>
                  <a:lnTo>
                    <a:pt x="795" y="96"/>
                  </a:lnTo>
                  <a:lnTo>
                    <a:pt x="743" y="96"/>
                  </a:lnTo>
                  <a:lnTo>
                    <a:pt x="743" y="89"/>
                  </a:lnTo>
                  <a:lnTo>
                    <a:pt x="714" y="89"/>
                  </a:lnTo>
                  <a:lnTo>
                    <a:pt x="714" y="80"/>
                  </a:lnTo>
                  <a:lnTo>
                    <a:pt x="664" y="80"/>
                  </a:lnTo>
                  <a:lnTo>
                    <a:pt x="664" y="66"/>
                  </a:lnTo>
                  <a:lnTo>
                    <a:pt x="633" y="66"/>
                  </a:lnTo>
                  <a:lnTo>
                    <a:pt x="633" y="59"/>
                  </a:lnTo>
                  <a:lnTo>
                    <a:pt x="583" y="59"/>
                  </a:lnTo>
                  <a:lnTo>
                    <a:pt x="583" y="52"/>
                  </a:lnTo>
                  <a:lnTo>
                    <a:pt x="546" y="52"/>
                  </a:lnTo>
                  <a:lnTo>
                    <a:pt x="546" y="37"/>
                  </a:lnTo>
                  <a:lnTo>
                    <a:pt x="503" y="37"/>
                  </a:lnTo>
                  <a:lnTo>
                    <a:pt x="503" y="28"/>
                  </a:lnTo>
                  <a:lnTo>
                    <a:pt x="468" y="28"/>
                  </a:lnTo>
                  <a:lnTo>
                    <a:pt x="468" y="23"/>
                  </a:lnTo>
                  <a:lnTo>
                    <a:pt x="431" y="23"/>
                  </a:lnTo>
                  <a:lnTo>
                    <a:pt x="431" y="15"/>
                  </a:lnTo>
                  <a:lnTo>
                    <a:pt x="386" y="15"/>
                  </a:lnTo>
                  <a:lnTo>
                    <a:pt x="386" y="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202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38" name="Freeform 450"/>
            <p:cNvSpPr>
              <a:spLocks/>
            </p:cNvSpPr>
            <p:nvPr/>
          </p:nvSpPr>
          <p:spPr bwMode="auto">
            <a:xfrm>
              <a:off x="3906" y="1907"/>
              <a:ext cx="225" cy="142"/>
            </a:xfrm>
            <a:custGeom>
              <a:avLst/>
              <a:gdLst>
                <a:gd name="T0" fmla="*/ 255 w 2257"/>
                <a:gd name="T1" fmla="*/ 59 h 1851"/>
                <a:gd name="T2" fmla="*/ 233 w 2257"/>
                <a:gd name="T3" fmla="*/ 133 h 1851"/>
                <a:gd name="T4" fmla="*/ 204 w 2257"/>
                <a:gd name="T5" fmla="*/ 208 h 1851"/>
                <a:gd name="T6" fmla="*/ 174 w 2257"/>
                <a:gd name="T7" fmla="*/ 310 h 1851"/>
                <a:gd name="T8" fmla="*/ 137 w 2257"/>
                <a:gd name="T9" fmla="*/ 375 h 1851"/>
                <a:gd name="T10" fmla="*/ 115 w 2257"/>
                <a:gd name="T11" fmla="*/ 472 h 1851"/>
                <a:gd name="T12" fmla="*/ 87 w 2257"/>
                <a:gd name="T13" fmla="*/ 531 h 1851"/>
                <a:gd name="T14" fmla="*/ 65 w 2257"/>
                <a:gd name="T15" fmla="*/ 605 h 1851"/>
                <a:gd name="T16" fmla="*/ 36 w 2257"/>
                <a:gd name="T17" fmla="*/ 650 h 1851"/>
                <a:gd name="T18" fmla="*/ 22 w 2257"/>
                <a:gd name="T19" fmla="*/ 723 h 1851"/>
                <a:gd name="T20" fmla="*/ 22 w 2257"/>
                <a:gd name="T21" fmla="*/ 1388 h 1851"/>
                <a:gd name="T22" fmla="*/ 137 w 2257"/>
                <a:gd name="T23" fmla="*/ 1425 h 1851"/>
                <a:gd name="T24" fmla="*/ 246 w 2257"/>
                <a:gd name="T25" fmla="*/ 1440 h 1851"/>
                <a:gd name="T26" fmla="*/ 328 w 2257"/>
                <a:gd name="T27" fmla="*/ 1468 h 1851"/>
                <a:gd name="T28" fmla="*/ 437 w 2257"/>
                <a:gd name="T29" fmla="*/ 1482 h 1851"/>
                <a:gd name="T30" fmla="*/ 516 w 2257"/>
                <a:gd name="T31" fmla="*/ 1513 h 1851"/>
                <a:gd name="T32" fmla="*/ 662 w 2257"/>
                <a:gd name="T33" fmla="*/ 1536 h 1851"/>
                <a:gd name="T34" fmla="*/ 735 w 2257"/>
                <a:gd name="T35" fmla="*/ 1565 h 1851"/>
                <a:gd name="T36" fmla="*/ 860 w 2257"/>
                <a:gd name="T37" fmla="*/ 1587 h 1851"/>
                <a:gd name="T38" fmla="*/ 933 w 2257"/>
                <a:gd name="T39" fmla="*/ 1616 h 1851"/>
                <a:gd name="T40" fmla="*/ 1085 w 2257"/>
                <a:gd name="T41" fmla="*/ 1638 h 1851"/>
                <a:gd name="T42" fmla="*/ 1166 w 2257"/>
                <a:gd name="T43" fmla="*/ 1667 h 1851"/>
                <a:gd name="T44" fmla="*/ 1267 w 2257"/>
                <a:gd name="T45" fmla="*/ 1684 h 1851"/>
                <a:gd name="T46" fmla="*/ 1349 w 2257"/>
                <a:gd name="T47" fmla="*/ 1712 h 1851"/>
                <a:gd name="T48" fmla="*/ 1464 w 2257"/>
                <a:gd name="T49" fmla="*/ 1735 h 1851"/>
                <a:gd name="T50" fmla="*/ 1573 w 2257"/>
                <a:gd name="T51" fmla="*/ 1763 h 1851"/>
                <a:gd name="T52" fmla="*/ 1691 w 2257"/>
                <a:gd name="T53" fmla="*/ 1786 h 1851"/>
                <a:gd name="T54" fmla="*/ 1769 w 2257"/>
                <a:gd name="T55" fmla="*/ 1814 h 1851"/>
                <a:gd name="T56" fmla="*/ 1887 w 2257"/>
                <a:gd name="T57" fmla="*/ 1829 h 1851"/>
                <a:gd name="T58" fmla="*/ 1967 w 2257"/>
                <a:gd name="T59" fmla="*/ 1845 h 1851"/>
                <a:gd name="T60" fmla="*/ 1987 w 2257"/>
                <a:gd name="T61" fmla="*/ 1772 h 1851"/>
                <a:gd name="T62" fmla="*/ 2010 w 2257"/>
                <a:gd name="T63" fmla="*/ 1684 h 1851"/>
                <a:gd name="T64" fmla="*/ 2041 w 2257"/>
                <a:gd name="T65" fmla="*/ 1638 h 1851"/>
                <a:gd name="T66" fmla="*/ 2061 w 2257"/>
                <a:gd name="T67" fmla="*/ 1565 h 1851"/>
                <a:gd name="T68" fmla="*/ 2097 w 2257"/>
                <a:gd name="T69" fmla="*/ 1482 h 1851"/>
                <a:gd name="T70" fmla="*/ 2113 w 2257"/>
                <a:gd name="T71" fmla="*/ 1425 h 1851"/>
                <a:gd name="T72" fmla="*/ 2142 w 2257"/>
                <a:gd name="T73" fmla="*/ 1380 h 1851"/>
                <a:gd name="T74" fmla="*/ 2164 w 2257"/>
                <a:gd name="T75" fmla="*/ 1297 h 1851"/>
                <a:gd name="T76" fmla="*/ 2185 w 2257"/>
                <a:gd name="T77" fmla="*/ 1240 h 1851"/>
                <a:gd name="T78" fmla="*/ 2207 w 2257"/>
                <a:gd name="T79" fmla="*/ 1181 h 1851"/>
                <a:gd name="T80" fmla="*/ 2229 w 2257"/>
                <a:gd name="T81" fmla="*/ 1121 h 1851"/>
                <a:gd name="T82" fmla="*/ 2243 w 2257"/>
                <a:gd name="T83" fmla="*/ 1048 h 1851"/>
                <a:gd name="T84" fmla="*/ 2164 w 2257"/>
                <a:gd name="T85" fmla="*/ 435 h 1851"/>
                <a:gd name="T86" fmla="*/ 2083 w 2257"/>
                <a:gd name="T87" fmla="*/ 406 h 1851"/>
                <a:gd name="T88" fmla="*/ 1967 w 2257"/>
                <a:gd name="T89" fmla="*/ 384 h 1851"/>
                <a:gd name="T90" fmla="*/ 1887 w 2257"/>
                <a:gd name="T91" fmla="*/ 355 h 1851"/>
                <a:gd name="T92" fmla="*/ 1754 w 2257"/>
                <a:gd name="T93" fmla="*/ 338 h 1851"/>
                <a:gd name="T94" fmla="*/ 1676 w 2257"/>
                <a:gd name="T95" fmla="*/ 318 h 1851"/>
                <a:gd name="T96" fmla="*/ 1558 w 2257"/>
                <a:gd name="T97" fmla="*/ 296 h 1851"/>
                <a:gd name="T98" fmla="*/ 1436 w 2257"/>
                <a:gd name="T99" fmla="*/ 259 h 1851"/>
                <a:gd name="T100" fmla="*/ 1318 w 2257"/>
                <a:gd name="T101" fmla="*/ 236 h 1851"/>
                <a:gd name="T102" fmla="*/ 1231 w 2257"/>
                <a:gd name="T103" fmla="*/ 213 h 1851"/>
                <a:gd name="T104" fmla="*/ 1114 w 2257"/>
                <a:gd name="T105" fmla="*/ 199 h 1851"/>
                <a:gd name="T106" fmla="*/ 1034 w 2257"/>
                <a:gd name="T107" fmla="*/ 171 h 1851"/>
                <a:gd name="T108" fmla="*/ 911 w 2257"/>
                <a:gd name="T109" fmla="*/ 148 h 1851"/>
                <a:gd name="T110" fmla="*/ 829 w 2257"/>
                <a:gd name="T111" fmla="*/ 118 h 1851"/>
                <a:gd name="T112" fmla="*/ 662 w 2257"/>
                <a:gd name="T113" fmla="*/ 96 h 1851"/>
                <a:gd name="T114" fmla="*/ 583 w 2257"/>
                <a:gd name="T115" fmla="*/ 66 h 1851"/>
                <a:gd name="T116" fmla="*/ 465 w 2257"/>
                <a:gd name="T117" fmla="*/ 52 h 1851"/>
                <a:gd name="T118" fmla="*/ 387 w 2257"/>
                <a:gd name="T119" fmla="*/ 23 h 1851"/>
                <a:gd name="T120" fmla="*/ 269 w 2257"/>
                <a:gd name="T121" fmla="*/ 0 h 185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257"/>
                <a:gd name="T184" fmla="*/ 0 h 1851"/>
                <a:gd name="T185" fmla="*/ 2257 w 2257"/>
                <a:gd name="T186" fmla="*/ 1851 h 1851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257" h="1851">
                  <a:moveTo>
                    <a:pt x="269" y="0"/>
                  </a:moveTo>
                  <a:lnTo>
                    <a:pt x="269" y="28"/>
                  </a:lnTo>
                  <a:lnTo>
                    <a:pt x="261" y="28"/>
                  </a:lnTo>
                  <a:lnTo>
                    <a:pt x="261" y="59"/>
                  </a:lnTo>
                  <a:lnTo>
                    <a:pt x="255" y="59"/>
                  </a:lnTo>
                  <a:lnTo>
                    <a:pt x="255" y="89"/>
                  </a:lnTo>
                  <a:lnTo>
                    <a:pt x="246" y="89"/>
                  </a:lnTo>
                  <a:lnTo>
                    <a:pt x="246" y="111"/>
                  </a:lnTo>
                  <a:lnTo>
                    <a:pt x="233" y="111"/>
                  </a:lnTo>
                  <a:lnTo>
                    <a:pt x="233" y="133"/>
                  </a:lnTo>
                  <a:lnTo>
                    <a:pt x="224" y="133"/>
                  </a:lnTo>
                  <a:lnTo>
                    <a:pt x="224" y="184"/>
                  </a:lnTo>
                  <a:lnTo>
                    <a:pt x="211" y="184"/>
                  </a:lnTo>
                  <a:lnTo>
                    <a:pt x="211" y="208"/>
                  </a:lnTo>
                  <a:lnTo>
                    <a:pt x="204" y="208"/>
                  </a:lnTo>
                  <a:lnTo>
                    <a:pt x="204" y="228"/>
                  </a:lnTo>
                  <a:lnTo>
                    <a:pt x="187" y="228"/>
                  </a:lnTo>
                  <a:lnTo>
                    <a:pt x="187" y="272"/>
                  </a:lnTo>
                  <a:lnTo>
                    <a:pt x="174" y="272"/>
                  </a:lnTo>
                  <a:lnTo>
                    <a:pt x="174" y="310"/>
                  </a:lnTo>
                  <a:lnTo>
                    <a:pt x="168" y="310"/>
                  </a:lnTo>
                  <a:lnTo>
                    <a:pt x="168" y="332"/>
                  </a:lnTo>
                  <a:lnTo>
                    <a:pt x="152" y="332"/>
                  </a:lnTo>
                  <a:lnTo>
                    <a:pt x="152" y="375"/>
                  </a:lnTo>
                  <a:lnTo>
                    <a:pt x="137" y="375"/>
                  </a:lnTo>
                  <a:lnTo>
                    <a:pt x="137" y="406"/>
                  </a:lnTo>
                  <a:lnTo>
                    <a:pt x="131" y="406"/>
                  </a:lnTo>
                  <a:lnTo>
                    <a:pt x="131" y="435"/>
                  </a:lnTo>
                  <a:lnTo>
                    <a:pt x="115" y="435"/>
                  </a:lnTo>
                  <a:lnTo>
                    <a:pt x="115" y="472"/>
                  </a:lnTo>
                  <a:lnTo>
                    <a:pt x="100" y="472"/>
                  </a:lnTo>
                  <a:lnTo>
                    <a:pt x="100" y="509"/>
                  </a:lnTo>
                  <a:lnTo>
                    <a:pt x="95" y="509"/>
                  </a:lnTo>
                  <a:lnTo>
                    <a:pt x="95" y="531"/>
                  </a:lnTo>
                  <a:lnTo>
                    <a:pt x="87" y="531"/>
                  </a:lnTo>
                  <a:lnTo>
                    <a:pt x="87" y="545"/>
                  </a:lnTo>
                  <a:lnTo>
                    <a:pt x="72" y="545"/>
                  </a:lnTo>
                  <a:lnTo>
                    <a:pt x="72" y="576"/>
                  </a:lnTo>
                  <a:lnTo>
                    <a:pt x="65" y="576"/>
                  </a:lnTo>
                  <a:lnTo>
                    <a:pt x="65" y="605"/>
                  </a:lnTo>
                  <a:lnTo>
                    <a:pt x="58" y="605"/>
                  </a:lnTo>
                  <a:lnTo>
                    <a:pt x="58" y="628"/>
                  </a:lnTo>
                  <a:lnTo>
                    <a:pt x="50" y="628"/>
                  </a:lnTo>
                  <a:lnTo>
                    <a:pt x="50" y="650"/>
                  </a:lnTo>
                  <a:lnTo>
                    <a:pt x="36" y="650"/>
                  </a:lnTo>
                  <a:lnTo>
                    <a:pt x="36" y="670"/>
                  </a:lnTo>
                  <a:lnTo>
                    <a:pt x="28" y="670"/>
                  </a:lnTo>
                  <a:lnTo>
                    <a:pt x="28" y="708"/>
                  </a:lnTo>
                  <a:lnTo>
                    <a:pt x="22" y="708"/>
                  </a:lnTo>
                  <a:lnTo>
                    <a:pt x="22" y="723"/>
                  </a:lnTo>
                  <a:lnTo>
                    <a:pt x="13" y="723"/>
                  </a:lnTo>
                  <a:lnTo>
                    <a:pt x="13" y="753"/>
                  </a:lnTo>
                  <a:lnTo>
                    <a:pt x="0" y="753"/>
                  </a:lnTo>
                  <a:lnTo>
                    <a:pt x="0" y="1388"/>
                  </a:lnTo>
                  <a:lnTo>
                    <a:pt x="22" y="1388"/>
                  </a:lnTo>
                  <a:lnTo>
                    <a:pt x="22" y="1403"/>
                  </a:lnTo>
                  <a:lnTo>
                    <a:pt x="95" y="1403"/>
                  </a:lnTo>
                  <a:lnTo>
                    <a:pt x="95" y="1417"/>
                  </a:lnTo>
                  <a:lnTo>
                    <a:pt x="137" y="1417"/>
                  </a:lnTo>
                  <a:lnTo>
                    <a:pt x="137" y="1425"/>
                  </a:lnTo>
                  <a:lnTo>
                    <a:pt x="174" y="1425"/>
                  </a:lnTo>
                  <a:lnTo>
                    <a:pt x="174" y="1431"/>
                  </a:lnTo>
                  <a:lnTo>
                    <a:pt x="211" y="1431"/>
                  </a:lnTo>
                  <a:lnTo>
                    <a:pt x="211" y="1440"/>
                  </a:lnTo>
                  <a:lnTo>
                    <a:pt x="246" y="1440"/>
                  </a:lnTo>
                  <a:lnTo>
                    <a:pt x="246" y="1446"/>
                  </a:lnTo>
                  <a:lnTo>
                    <a:pt x="283" y="1446"/>
                  </a:lnTo>
                  <a:lnTo>
                    <a:pt x="283" y="1462"/>
                  </a:lnTo>
                  <a:lnTo>
                    <a:pt x="328" y="1462"/>
                  </a:lnTo>
                  <a:lnTo>
                    <a:pt x="328" y="1468"/>
                  </a:lnTo>
                  <a:lnTo>
                    <a:pt x="364" y="1468"/>
                  </a:lnTo>
                  <a:lnTo>
                    <a:pt x="364" y="1477"/>
                  </a:lnTo>
                  <a:lnTo>
                    <a:pt x="400" y="1477"/>
                  </a:lnTo>
                  <a:lnTo>
                    <a:pt x="400" y="1482"/>
                  </a:lnTo>
                  <a:lnTo>
                    <a:pt x="437" y="1482"/>
                  </a:lnTo>
                  <a:lnTo>
                    <a:pt x="437" y="1499"/>
                  </a:lnTo>
                  <a:lnTo>
                    <a:pt x="479" y="1499"/>
                  </a:lnTo>
                  <a:lnTo>
                    <a:pt x="479" y="1505"/>
                  </a:lnTo>
                  <a:lnTo>
                    <a:pt x="516" y="1505"/>
                  </a:lnTo>
                  <a:lnTo>
                    <a:pt x="516" y="1513"/>
                  </a:lnTo>
                  <a:lnTo>
                    <a:pt x="552" y="1513"/>
                  </a:lnTo>
                  <a:lnTo>
                    <a:pt x="552" y="1519"/>
                  </a:lnTo>
                  <a:lnTo>
                    <a:pt x="583" y="1519"/>
                  </a:lnTo>
                  <a:lnTo>
                    <a:pt x="583" y="1536"/>
                  </a:lnTo>
                  <a:lnTo>
                    <a:pt x="662" y="1536"/>
                  </a:lnTo>
                  <a:lnTo>
                    <a:pt x="662" y="1550"/>
                  </a:lnTo>
                  <a:lnTo>
                    <a:pt x="698" y="1550"/>
                  </a:lnTo>
                  <a:lnTo>
                    <a:pt x="698" y="1556"/>
                  </a:lnTo>
                  <a:lnTo>
                    <a:pt x="735" y="1556"/>
                  </a:lnTo>
                  <a:lnTo>
                    <a:pt x="735" y="1565"/>
                  </a:lnTo>
                  <a:lnTo>
                    <a:pt x="779" y="1565"/>
                  </a:lnTo>
                  <a:lnTo>
                    <a:pt x="779" y="1579"/>
                  </a:lnTo>
                  <a:lnTo>
                    <a:pt x="824" y="1579"/>
                  </a:lnTo>
                  <a:lnTo>
                    <a:pt x="824" y="1587"/>
                  </a:lnTo>
                  <a:lnTo>
                    <a:pt x="860" y="1587"/>
                  </a:lnTo>
                  <a:lnTo>
                    <a:pt x="860" y="1594"/>
                  </a:lnTo>
                  <a:lnTo>
                    <a:pt x="897" y="1594"/>
                  </a:lnTo>
                  <a:lnTo>
                    <a:pt x="897" y="1601"/>
                  </a:lnTo>
                  <a:lnTo>
                    <a:pt x="933" y="1601"/>
                  </a:lnTo>
                  <a:lnTo>
                    <a:pt x="933" y="1616"/>
                  </a:lnTo>
                  <a:lnTo>
                    <a:pt x="975" y="1616"/>
                  </a:lnTo>
                  <a:lnTo>
                    <a:pt x="975" y="1624"/>
                  </a:lnTo>
                  <a:lnTo>
                    <a:pt x="1012" y="1624"/>
                  </a:lnTo>
                  <a:lnTo>
                    <a:pt x="1012" y="1638"/>
                  </a:lnTo>
                  <a:lnTo>
                    <a:pt x="1085" y="1638"/>
                  </a:lnTo>
                  <a:lnTo>
                    <a:pt x="1085" y="1647"/>
                  </a:lnTo>
                  <a:lnTo>
                    <a:pt x="1114" y="1647"/>
                  </a:lnTo>
                  <a:lnTo>
                    <a:pt x="1114" y="1653"/>
                  </a:lnTo>
                  <a:lnTo>
                    <a:pt x="1166" y="1653"/>
                  </a:lnTo>
                  <a:lnTo>
                    <a:pt x="1166" y="1667"/>
                  </a:lnTo>
                  <a:lnTo>
                    <a:pt x="1203" y="1667"/>
                  </a:lnTo>
                  <a:lnTo>
                    <a:pt x="1203" y="1675"/>
                  </a:lnTo>
                  <a:lnTo>
                    <a:pt x="1231" y="1675"/>
                  </a:lnTo>
                  <a:lnTo>
                    <a:pt x="1231" y="1684"/>
                  </a:lnTo>
                  <a:lnTo>
                    <a:pt x="1267" y="1684"/>
                  </a:lnTo>
                  <a:lnTo>
                    <a:pt x="1267" y="1698"/>
                  </a:lnTo>
                  <a:lnTo>
                    <a:pt x="1318" y="1698"/>
                  </a:lnTo>
                  <a:lnTo>
                    <a:pt x="1318" y="1704"/>
                  </a:lnTo>
                  <a:lnTo>
                    <a:pt x="1349" y="1704"/>
                  </a:lnTo>
                  <a:lnTo>
                    <a:pt x="1349" y="1712"/>
                  </a:lnTo>
                  <a:lnTo>
                    <a:pt x="1384" y="1712"/>
                  </a:lnTo>
                  <a:lnTo>
                    <a:pt x="1384" y="1720"/>
                  </a:lnTo>
                  <a:lnTo>
                    <a:pt x="1421" y="1720"/>
                  </a:lnTo>
                  <a:lnTo>
                    <a:pt x="1421" y="1735"/>
                  </a:lnTo>
                  <a:lnTo>
                    <a:pt x="1464" y="1735"/>
                  </a:lnTo>
                  <a:lnTo>
                    <a:pt x="1464" y="1741"/>
                  </a:lnTo>
                  <a:lnTo>
                    <a:pt x="1500" y="1741"/>
                  </a:lnTo>
                  <a:lnTo>
                    <a:pt x="1500" y="1757"/>
                  </a:lnTo>
                  <a:lnTo>
                    <a:pt x="1573" y="1757"/>
                  </a:lnTo>
                  <a:lnTo>
                    <a:pt x="1573" y="1763"/>
                  </a:lnTo>
                  <a:lnTo>
                    <a:pt x="1617" y="1763"/>
                  </a:lnTo>
                  <a:lnTo>
                    <a:pt x="1617" y="1772"/>
                  </a:lnTo>
                  <a:lnTo>
                    <a:pt x="1654" y="1772"/>
                  </a:lnTo>
                  <a:lnTo>
                    <a:pt x="1654" y="1786"/>
                  </a:lnTo>
                  <a:lnTo>
                    <a:pt x="1691" y="1786"/>
                  </a:lnTo>
                  <a:lnTo>
                    <a:pt x="1691" y="1794"/>
                  </a:lnTo>
                  <a:lnTo>
                    <a:pt x="1732" y="1794"/>
                  </a:lnTo>
                  <a:lnTo>
                    <a:pt x="1732" y="1800"/>
                  </a:lnTo>
                  <a:lnTo>
                    <a:pt x="1769" y="1800"/>
                  </a:lnTo>
                  <a:lnTo>
                    <a:pt x="1769" y="1814"/>
                  </a:lnTo>
                  <a:lnTo>
                    <a:pt x="1806" y="1814"/>
                  </a:lnTo>
                  <a:lnTo>
                    <a:pt x="1806" y="1823"/>
                  </a:lnTo>
                  <a:lnTo>
                    <a:pt x="1850" y="1823"/>
                  </a:lnTo>
                  <a:lnTo>
                    <a:pt x="1850" y="1829"/>
                  </a:lnTo>
                  <a:lnTo>
                    <a:pt x="1887" y="1829"/>
                  </a:lnTo>
                  <a:lnTo>
                    <a:pt x="1887" y="1845"/>
                  </a:lnTo>
                  <a:lnTo>
                    <a:pt x="1915" y="1845"/>
                  </a:lnTo>
                  <a:lnTo>
                    <a:pt x="1915" y="1851"/>
                  </a:lnTo>
                  <a:lnTo>
                    <a:pt x="1967" y="1851"/>
                  </a:lnTo>
                  <a:lnTo>
                    <a:pt x="1967" y="1845"/>
                  </a:lnTo>
                  <a:lnTo>
                    <a:pt x="1974" y="1845"/>
                  </a:lnTo>
                  <a:lnTo>
                    <a:pt x="1974" y="1800"/>
                  </a:lnTo>
                  <a:lnTo>
                    <a:pt x="1982" y="1800"/>
                  </a:lnTo>
                  <a:lnTo>
                    <a:pt x="1982" y="1772"/>
                  </a:lnTo>
                  <a:lnTo>
                    <a:pt x="1987" y="1772"/>
                  </a:lnTo>
                  <a:lnTo>
                    <a:pt x="1987" y="1757"/>
                  </a:lnTo>
                  <a:lnTo>
                    <a:pt x="2004" y="1757"/>
                  </a:lnTo>
                  <a:lnTo>
                    <a:pt x="2004" y="1712"/>
                  </a:lnTo>
                  <a:lnTo>
                    <a:pt x="2010" y="1712"/>
                  </a:lnTo>
                  <a:lnTo>
                    <a:pt x="2010" y="1684"/>
                  </a:lnTo>
                  <a:lnTo>
                    <a:pt x="2024" y="1684"/>
                  </a:lnTo>
                  <a:lnTo>
                    <a:pt x="2024" y="1667"/>
                  </a:lnTo>
                  <a:lnTo>
                    <a:pt x="2032" y="1667"/>
                  </a:lnTo>
                  <a:lnTo>
                    <a:pt x="2032" y="1638"/>
                  </a:lnTo>
                  <a:lnTo>
                    <a:pt x="2041" y="1638"/>
                  </a:lnTo>
                  <a:lnTo>
                    <a:pt x="2041" y="1624"/>
                  </a:lnTo>
                  <a:lnTo>
                    <a:pt x="2046" y="1624"/>
                  </a:lnTo>
                  <a:lnTo>
                    <a:pt x="2046" y="1587"/>
                  </a:lnTo>
                  <a:lnTo>
                    <a:pt x="2061" y="1587"/>
                  </a:lnTo>
                  <a:lnTo>
                    <a:pt x="2061" y="1565"/>
                  </a:lnTo>
                  <a:lnTo>
                    <a:pt x="2069" y="1565"/>
                  </a:lnTo>
                  <a:lnTo>
                    <a:pt x="2069" y="1536"/>
                  </a:lnTo>
                  <a:lnTo>
                    <a:pt x="2083" y="1536"/>
                  </a:lnTo>
                  <a:lnTo>
                    <a:pt x="2083" y="1482"/>
                  </a:lnTo>
                  <a:lnTo>
                    <a:pt x="2097" y="1482"/>
                  </a:lnTo>
                  <a:lnTo>
                    <a:pt x="2097" y="1468"/>
                  </a:lnTo>
                  <a:lnTo>
                    <a:pt x="2105" y="1468"/>
                  </a:lnTo>
                  <a:lnTo>
                    <a:pt x="2105" y="1440"/>
                  </a:lnTo>
                  <a:lnTo>
                    <a:pt x="2113" y="1440"/>
                  </a:lnTo>
                  <a:lnTo>
                    <a:pt x="2113" y="1425"/>
                  </a:lnTo>
                  <a:lnTo>
                    <a:pt x="2119" y="1425"/>
                  </a:lnTo>
                  <a:lnTo>
                    <a:pt x="2119" y="1403"/>
                  </a:lnTo>
                  <a:lnTo>
                    <a:pt x="2133" y="1403"/>
                  </a:lnTo>
                  <a:lnTo>
                    <a:pt x="2133" y="1380"/>
                  </a:lnTo>
                  <a:lnTo>
                    <a:pt x="2142" y="1380"/>
                  </a:lnTo>
                  <a:lnTo>
                    <a:pt x="2142" y="1357"/>
                  </a:lnTo>
                  <a:lnTo>
                    <a:pt x="2148" y="1357"/>
                  </a:lnTo>
                  <a:lnTo>
                    <a:pt x="2148" y="1321"/>
                  </a:lnTo>
                  <a:lnTo>
                    <a:pt x="2164" y="1321"/>
                  </a:lnTo>
                  <a:lnTo>
                    <a:pt x="2164" y="1297"/>
                  </a:lnTo>
                  <a:lnTo>
                    <a:pt x="2170" y="1297"/>
                  </a:lnTo>
                  <a:lnTo>
                    <a:pt x="2170" y="1261"/>
                  </a:lnTo>
                  <a:lnTo>
                    <a:pt x="2178" y="1261"/>
                  </a:lnTo>
                  <a:lnTo>
                    <a:pt x="2178" y="1240"/>
                  </a:lnTo>
                  <a:lnTo>
                    <a:pt x="2185" y="1240"/>
                  </a:lnTo>
                  <a:lnTo>
                    <a:pt x="2185" y="1224"/>
                  </a:lnTo>
                  <a:lnTo>
                    <a:pt x="2200" y="1224"/>
                  </a:lnTo>
                  <a:lnTo>
                    <a:pt x="2200" y="1196"/>
                  </a:lnTo>
                  <a:lnTo>
                    <a:pt x="2207" y="1196"/>
                  </a:lnTo>
                  <a:lnTo>
                    <a:pt x="2207" y="1181"/>
                  </a:lnTo>
                  <a:lnTo>
                    <a:pt x="2215" y="1181"/>
                  </a:lnTo>
                  <a:lnTo>
                    <a:pt x="2215" y="1145"/>
                  </a:lnTo>
                  <a:lnTo>
                    <a:pt x="2220" y="1145"/>
                  </a:lnTo>
                  <a:lnTo>
                    <a:pt x="2220" y="1121"/>
                  </a:lnTo>
                  <a:lnTo>
                    <a:pt x="2229" y="1121"/>
                  </a:lnTo>
                  <a:lnTo>
                    <a:pt x="2229" y="1108"/>
                  </a:lnTo>
                  <a:lnTo>
                    <a:pt x="2237" y="1108"/>
                  </a:lnTo>
                  <a:lnTo>
                    <a:pt x="2237" y="1077"/>
                  </a:lnTo>
                  <a:lnTo>
                    <a:pt x="2243" y="1077"/>
                  </a:lnTo>
                  <a:lnTo>
                    <a:pt x="2243" y="1048"/>
                  </a:lnTo>
                  <a:lnTo>
                    <a:pt x="2257" y="1048"/>
                  </a:lnTo>
                  <a:lnTo>
                    <a:pt x="2257" y="450"/>
                  </a:lnTo>
                  <a:lnTo>
                    <a:pt x="2237" y="450"/>
                  </a:lnTo>
                  <a:lnTo>
                    <a:pt x="2237" y="435"/>
                  </a:lnTo>
                  <a:lnTo>
                    <a:pt x="2164" y="435"/>
                  </a:lnTo>
                  <a:lnTo>
                    <a:pt x="2164" y="421"/>
                  </a:lnTo>
                  <a:lnTo>
                    <a:pt x="2119" y="421"/>
                  </a:lnTo>
                  <a:lnTo>
                    <a:pt x="2119" y="413"/>
                  </a:lnTo>
                  <a:lnTo>
                    <a:pt x="2083" y="413"/>
                  </a:lnTo>
                  <a:lnTo>
                    <a:pt x="2083" y="406"/>
                  </a:lnTo>
                  <a:lnTo>
                    <a:pt x="2041" y="406"/>
                  </a:lnTo>
                  <a:lnTo>
                    <a:pt x="2041" y="391"/>
                  </a:lnTo>
                  <a:lnTo>
                    <a:pt x="2004" y="391"/>
                  </a:lnTo>
                  <a:lnTo>
                    <a:pt x="2004" y="384"/>
                  </a:lnTo>
                  <a:lnTo>
                    <a:pt x="1967" y="384"/>
                  </a:lnTo>
                  <a:lnTo>
                    <a:pt x="1967" y="375"/>
                  </a:lnTo>
                  <a:lnTo>
                    <a:pt x="1915" y="375"/>
                  </a:lnTo>
                  <a:lnTo>
                    <a:pt x="1915" y="369"/>
                  </a:lnTo>
                  <a:lnTo>
                    <a:pt x="1887" y="369"/>
                  </a:lnTo>
                  <a:lnTo>
                    <a:pt x="1887" y="355"/>
                  </a:lnTo>
                  <a:lnTo>
                    <a:pt x="1836" y="355"/>
                  </a:lnTo>
                  <a:lnTo>
                    <a:pt x="1836" y="347"/>
                  </a:lnTo>
                  <a:lnTo>
                    <a:pt x="1800" y="347"/>
                  </a:lnTo>
                  <a:lnTo>
                    <a:pt x="1800" y="338"/>
                  </a:lnTo>
                  <a:lnTo>
                    <a:pt x="1754" y="338"/>
                  </a:lnTo>
                  <a:lnTo>
                    <a:pt x="1754" y="332"/>
                  </a:lnTo>
                  <a:lnTo>
                    <a:pt x="1719" y="332"/>
                  </a:lnTo>
                  <a:lnTo>
                    <a:pt x="1719" y="324"/>
                  </a:lnTo>
                  <a:lnTo>
                    <a:pt x="1676" y="324"/>
                  </a:lnTo>
                  <a:lnTo>
                    <a:pt x="1676" y="318"/>
                  </a:lnTo>
                  <a:lnTo>
                    <a:pt x="1639" y="318"/>
                  </a:lnTo>
                  <a:lnTo>
                    <a:pt x="1639" y="310"/>
                  </a:lnTo>
                  <a:lnTo>
                    <a:pt x="1595" y="310"/>
                  </a:lnTo>
                  <a:lnTo>
                    <a:pt x="1595" y="296"/>
                  </a:lnTo>
                  <a:lnTo>
                    <a:pt x="1558" y="296"/>
                  </a:lnTo>
                  <a:lnTo>
                    <a:pt x="1558" y="287"/>
                  </a:lnTo>
                  <a:lnTo>
                    <a:pt x="1514" y="287"/>
                  </a:lnTo>
                  <a:lnTo>
                    <a:pt x="1514" y="272"/>
                  </a:lnTo>
                  <a:lnTo>
                    <a:pt x="1436" y="272"/>
                  </a:lnTo>
                  <a:lnTo>
                    <a:pt x="1436" y="259"/>
                  </a:lnTo>
                  <a:lnTo>
                    <a:pt x="1399" y="259"/>
                  </a:lnTo>
                  <a:lnTo>
                    <a:pt x="1399" y="250"/>
                  </a:lnTo>
                  <a:lnTo>
                    <a:pt x="1362" y="250"/>
                  </a:lnTo>
                  <a:lnTo>
                    <a:pt x="1362" y="236"/>
                  </a:lnTo>
                  <a:lnTo>
                    <a:pt x="1318" y="236"/>
                  </a:lnTo>
                  <a:lnTo>
                    <a:pt x="1318" y="228"/>
                  </a:lnTo>
                  <a:lnTo>
                    <a:pt x="1281" y="228"/>
                  </a:lnTo>
                  <a:lnTo>
                    <a:pt x="1281" y="222"/>
                  </a:lnTo>
                  <a:lnTo>
                    <a:pt x="1231" y="222"/>
                  </a:lnTo>
                  <a:lnTo>
                    <a:pt x="1231" y="213"/>
                  </a:lnTo>
                  <a:lnTo>
                    <a:pt x="1203" y="213"/>
                  </a:lnTo>
                  <a:lnTo>
                    <a:pt x="1203" y="208"/>
                  </a:lnTo>
                  <a:lnTo>
                    <a:pt x="1149" y="208"/>
                  </a:lnTo>
                  <a:lnTo>
                    <a:pt x="1149" y="199"/>
                  </a:lnTo>
                  <a:lnTo>
                    <a:pt x="1114" y="199"/>
                  </a:lnTo>
                  <a:lnTo>
                    <a:pt x="1114" y="184"/>
                  </a:lnTo>
                  <a:lnTo>
                    <a:pt x="1071" y="184"/>
                  </a:lnTo>
                  <a:lnTo>
                    <a:pt x="1071" y="177"/>
                  </a:lnTo>
                  <a:lnTo>
                    <a:pt x="1034" y="177"/>
                  </a:lnTo>
                  <a:lnTo>
                    <a:pt x="1034" y="171"/>
                  </a:lnTo>
                  <a:lnTo>
                    <a:pt x="990" y="171"/>
                  </a:lnTo>
                  <a:lnTo>
                    <a:pt x="990" y="154"/>
                  </a:lnTo>
                  <a:lnTo>
                    <a:pt x="953" y="154"/>
                  </a:lnTo>
                  <a:lnTo>
                    <a:pt x="953" y="148"/>
                  </a:lnTo>
                  <a:lnTo>
                    <a:pt x="911" y="148"/>
                  </a:lnTo>
                  <a:lnTo>
                    <a:pt x="911" y="140"/>
                  </a:lnTo>
                  <a:lnTo>
                    <a:pt x="874" y="140"/>
                  </a:lnTo>
                  <a:lnTo>
                    <a:pt x="874" y="133"/>
                  </a:lnTo>
                  <a:lnTo>
                    <a:pt x="829" y="133"/>
                  </a:lnTo>
                  <a:lnTo>
                    <a:pt x="829" y="118"/>
                  </a:lnTo>
                  <a:lnTo>
                    <a:pt x="794" y="118"/>
                  </a:lnTo>
                  <a:lnTo>
                    <a:pt x="794" y="111"/>
                  </a:lnTo>
                  <a:lnTo>
                    <a:pt x="714" y="111"/>
                  </a:lnTo>
                  <a:lnTo>
                    <a:pt x="714" y="96"/>
                  </a:lnTo>
                  <a:lnTo>
                    <a:pt x="662" y="96"/>
                  </a:lnTo>
                  <a:lnTo>
                    <a:pt x="662" y="89"/>
                  </a:lnTo>
                  <a:lnTo>
                    <a:pt x="633" y="89"/>
                  </a:lnTo>
                  <a:lnTo>
                    <a:pt x="633" y="80"/>
                  </a:lnTo>
                  <a:lnTo>
                    <a:pt x="583" y="80"/>
                  </a:lnTo>
                  <a:lnTo>
                    <a:pt x="583" y="66"/>
                  </a:lnTo>
                  <a:lnTo>
                    <a:pt x="552" y="66"/>
                  </a:lnTo>
                  <a:lnTo>
                    <a:pt x="552" y="59"/>
                  </a:lnTo>
                  <a:lnTo>
                    <a:pt x="502" y="59"/>
                  </a:lnTo>
                  <a:lnTo>
                    <a:pt x="502" y="52"/>
                  </a:lnTo>
                  <a:lnTo>
                    <a:pt x="465" y="52"/>
                  </a:lnTo>
                  <a:lnTo>
                    <a:pt x="465" y="37"/>
                  </a:lnTo>
                  <a:lnTo>
                    <a:pt x="422" y="37"/>
                  </a:lnTo>
                  <a:lnTo>
                    <a:pt x="422" y="28"/>
                  </a:lnTo>
                  <a:lnTo>
                    <a:pt x="387" y="28"/>
                  </a:lnTo>
                  <a:lnTo>
                    <a:pt x="387" y="23"/>
                  </a:lnTo>
                  <a:lnTo>
                    <a:pt x="350" y="23"/>
                  </a:lnTo>
                  <a:lnTo>
                    <a:pt x="350" y="15"/>
                  </a:lnTo>
                  <a:lnTo>
                    <a:pt x="305" y="15"/>
                  </a:lnTo>
                  <a:lnTo>
                    <a:pt x="305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0202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39" name="Freeform 451"/>
            <p:cNvSpPr>
              <a:spLocks/>
            </p:cNvSpPr>
            <p:nvPr/>
          </p:nvSpPr>
          <p:spPr bwMode="auto">
            <a:xfrm>
              <a:off x="3912" y="1907"/>
              <a:ext cx="212" cy="142"/>
            </a:xfrm>
            <a:custGeom>
              <a:avLst/>
              <a:gdLst>
                <a:gd name="T0" fmla="*/ 197 w 2127"/>
                <a:gd name="T1" fmla="*/ 59 h 1851"/>
                <a:gd name="T2" fmla="*/ 175 w 2127"/>
                <a:gd name="T3" fmla="*/ 133 h 1851"/>
                <a:gd name="T4" fmla="*/ 146 w 2127"/>
                <a:gd name="T5" fmla="*/ 208 h 1851"/>
                <a:gd name="T6" fmla="*/ 116 w 2127"/>
                <a:gd name="T7" fmla="*/ 310 h 1851"/>
                <a:gd name="T8" fmla="*/ 79 w 2127"/>
                <a:gd name="T9" fmla="*/ 375 h 1851"/>
                <a:gd name="T10" fmla="*/ 57 w 2127"/>
                <a:gd name="T11" fmla="*/ 472 h 1851"/>
                <a:gd name="T12" fmla="*/ 29 w 2127"/>
                <a:gd name="T13" fmla="*/ 531 h 1851"/>
                <a:gd name="T14" fmla="*/ 7 w 2127"/>
                <a:gd name="T15" fmla="*/ 605 h 1851"/>
                <a:gd name="T16" fmla="*/ 79 w 2127"/>
                <a:gd name="T17" fmla="*/ 1417 h 1851"/>
                <a:gd name="T18" fmla="*/ 153 w 2127"/>
                <a:gd name="T19" fmla="*/ 1440 h 1851"/>
                <a:gd name="T20" fmla="*/ 270 w 2127"/>
                <a:gd name="T21" fmla="*/ 1462 h 1851"/>
                <a:gd name="T22" fmla="*/ 342 w 2127"/>
                <a:gd name="T23" fmla="*/ 1482 h 1851"/>
                <a:gd name="T24" fmla="*/ 458 w 2127"/>
                <a:gd name="T25" fmla="*/ 1505 h 1851"/>
                <a:gd name="T26" fmla="*/ 525 w 2127"/>
                <a:gd name="T27" fmla="*/ 1536 h 1851"/>
                <a:gd name="T28" fmla="*/ 677 w 2127"/>
                <a:gd name="T29" fmla="*/ 1556 h 1851"/>
                <a:gd name="T30" fmla="*/ 766 w 2127"/>
                <a:gd name="T31" fmla="*/ 1587 h 1851"/>
                <a:gd name="T32" fmla="*/ 875 w 2127"/>
                <a:gd name="T33" fmla="*/ 1601 h 1851"/>
                <a:gd name="T34" fmla="*/ 954 w 2127"/>
                <a:gd name="T35" fmla="*/ 1638 h 1851"/>
                <a:gd name="T36" fmla="*/ 1108 w 2127"/>
                <a:gd name="T37" fmla="*/ 1653 h 1851"/>
                <a:gd name="T38" fmla="*/ 1173 w 2127"/>
                <a:gd name="T39" fmla="*/ 1684 h 1851"/>
                <a:gd name="T40" fmla="*/ 1291 w 2127"/>
                <a:gd name="T41" fmla="*/ 1704 h 1851"/>
                <a:gd name="T42" fmla="*/ 1363 w 2127"/>
                <a:gd name="T43" fmla="*/ 1735 h 1851"/>
                <a:gd name="T44" fmla="*/ 1515 w 2127"/>
                <a:gd name="T45" fmla="*/ 1757 h 1851"/>
                <a:gd name="T46" fmla="*/ 1596 w 2127"/>
                <a:gd name="T47" fmla="*/ 1786 h 1851"/>
                <a:gd name="T48" fmla="*/ 1711 w 2127"/>
                <a:gd name="T49" fmla="*/ 1800 h 1851"/>
                <a:gd name="T50" fmla="*/ 1792 w 2127"/>
                <a:gd name="T51" fmla="*/ 1829 h 1851"/>
                <a:gd name="T52" fmla="*/ 1909 w 2127"/>
                <a:gd name="T53" fmla="*/ 1851 h 1851"/>
                <a:gd name="T54" fmla="*/ 1924 w 2127"/>
                <a:gd name="T55" fmla="*/ 1772 h 1851"/>
                <a:gd name="T56" fmla="*/ 1952 w 2127"/>
                <a:gd name="T57" fmla="*/ 1712 h 1851"/>
                <a:gd name="T58" fmla="*/ 1974 w 2127"/>
                <a:gd name="T59" fmla="*/ 1638 h 1851"/>
                <a:gd name="T60" fmla="*/ 2003 w 2127"/>
                <a:gd name="T61" fmla="*/ 1587 h 1851"/>
                <a:gd name="T62" fmla="*/ 2025 w 2127"/>
                <a:gd name="T63" fmla="*/ 1482 h 1851"/>
                <a:gd name="T64" fmla="*/ 2055 w 2127"/>
                <a:gd name="T65" fmla="*/ 1440 h 1851"/>
                <a:gd name="T66" fmla="*/ 2075 w 2127"/>
                <a:gd name="T67" fmla="*/ 1380 h 1851"/>
                <a:gd name="T68" fmla="*/ 2106 w 2127"/>
                <a:gd name="T69" fmla="*/ 1321 h 1851"/>
                <a:gd name="T70" fmla="*/ 2120 w 2127"/>
                <a:gd name="T71" fmla="*/ 1240 h 1851"/>
                <a:gd name="T72" fmla="*/ 2061 w 2127"/>
                <a:gd name="T73" fmla="*/ 421 h 1851"/>
                <a:gd name="T74" fmla="*/ 1983 w 2127"/>
                <a:gd name="T75" fmla="*/ 391 h 1851"/>
                <a:gd name="T76" fmla="*/ 1857 w 2127"/>
                <a:gd name="T77" fmla="*/ 375 h 1851"/>
                <a:gd name="T78" fmla="*/ 1778 w 2127"/>
                <a:gd name="T79" fmla="*/ 347 h 1851"/>
                <a:gd name="T80" fmla="*/ 1661 w 2127"/>
                <a:gd name="T81" fmla="*/ 332 h 1851"/>
                <a:gd name="T82" fmla="*/ 1581 w 2127"/>
                <a:gd name="T83" fmla="*/ 310 h 1851"/>
                <a:gd name="T84" fmla="*/ 1456 w 2127"/>
                <a:gd name="T85" fmla="*/ 287 h 1851"/>
                <a:gd name="T86" fmla="*/ 1341 w 2127"/>
                <a:gd name="T87" fmla="*/ 250 h 1851"/>
                <a:gd name="T88" fmla="*/ 1223 w 2127"/>
                <a:gd name="T89" fmla="*/ 228 h 1851"/>
                <a:gd name="T90" fmla="*/ 1145 w 2127"/>
                <a:gd name="T91" fmla="*/ 208 h 1851"/>
                <a:gd name="T92" fmla="*/ 1013 w 2127"/>
                <a:gd name="T93" fmla="*/ 184 h 1851"/>
                <a:gd name="T94" fmla="*/ 932 w 2127"/>
                <a:gd name="T95" fmla="*/ 154 h 1851"/>
                <a:gd name="T96" fmla="*/ 816 w 2127"/>
                <a:gd name="T97" fmla="*/ 140 h 1851"/>
                <a:gd name="T98" fmla="*/ 736 w 2127"/>
                <a:gd name="T99" fmla="*/ 111 h 1851"/>
                <a:gd name="T100" fmla="*/ 575 w 2127"/>
                <a:gd name="T101" fmla="*/ 89 h 1851"/>
                <a:gd name="T102" fmla="*/ 494 w 2127"/>
                <a:gd name="T103" fmla="*/ 59 h 1851"/>
                <a:gd name="T104" fmla="*/ 364 w 2127"/>
                <a:gd name="T105" fmla="*/ 37 h 1851"/>
                <a:gd name="T106" fmla="*/ 292 w 2127"/>
                <a:gd name="T107" fmla="*/ 15 h 185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127"/>
                <a:gd name="T163" fmla="*/ 0 h 1851"/>
                <a:gd name="T164" fmla="*/ 2127 w 2127"/>
                <a:gd name="T165" fmla="*/ 1851 h 1851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127" h="1851">
                  <a:moveTo>
                    <a:pt x="211" y="0"/>
                  </a:moveTo>
                  <a:lnTo>
                    <a:pt x="211" y="28"/>
                  </a:lnTo>
                  <a:lnTo>
                    <a:pt x="203" y="28"/>
                  </a:lnTo>
                  <a:lnTo>
                    <a:pt x="203" y="59"/>
                  </a:lnTo>
                  <a:lnTo>
                    <a:pt x="197" y="59"/>
                  </a:lnTo>
                  <a:lnTo>
                    <a:pt x="197" y="89"/>
                  </a:lnTo>
                  <a:lnTo>
                    <a:pt x="188" y="89"/>
                  </a:lnTo>
                  <a:lnTo>
                    <a:pt x="188" y="111"/>
                  </a:lnTo>
                  <a:lnTo>
                    <a:pt x="175" y="111"/>
                  </a:lnTo>
                  <a:lnTo>
                    <a:pt x="175" y="133"/>
                  </a:lnTo>
                  <a:lnTo>
                    <a:pt x="166" y="133"/>
                  </a:lnTo>
                  <a:lnTo>
                    <a:pt x="166" y="184"/>
                  </a:lnTo>
                  <a:lnTo>
                    <a:pt x="153" y="184"/>
                  </a:lnTo>
                  <a:lnTo>
                    <a:pt x="153" y="208"/>
                  </a:lnTo>
                  <a:lnTo>
                    <a:pt x="146" y="208"/>
                  </a:lnTo>
                  <a:lnTo>
                    <a:pt x="146" y="228"/>
                  </a:lnTo>
                  <a:lnTo>
                    <a:pt x="129" y="228"/>
                  </a:lnTo>
                  <a:lnTo>
                    <a:pt x="129" y="272"/>
                  </a:lnTo>
                  <a:lnTo>
                    <a:pt x="116" y="272"/>
                  </a:lnTo>
                  <a:lnTo>
                    <a:pt x="116" y="310"/>
                  </a:lnTo>
                  <a:lnTo>
                    <a:pt x="110" y="310"/>
                  </a:lnTo>
                  <a:lnTo>
                    <a:pt x="110" y="332"/>
                  </a:lnTo>
                  <a:lnTo>
                    <a:pt x="94" y="332"/>
                  </a:lnTo>
                  <a:lnTo>
                    <a:pt x="94" y="375"/>
                  </a:lnTo>
                  <a:lnTo>
                    <a:pt x="79" y="375"/>
                  </a:lnTo>
                  <a:lnTo>
                    <a:pt x="79" y="406"/>
                  </a:lnTo>
                  <a:lnTo>
                    <a:pt x="73" y="406"/>
                  </a:lnTo>
                  <a:lnTo>
                    <a:pt x="73" y="435"/>
                  </a:lnTo>
                  <a:lnTo>
                    <a:pt x="57" y="435"/>
                  </a:lnTo>
                  <a:lnTo>
                    <a:pt x="57" y="472"/>
                  </a:lnTo>
                  <a:lnTo>
                    <a:pt x="42" y="472"/>
                  </a:lnTo>
                  <a:lnTo>
                    <a:pt x="42" y="509"/>
                  </a:lnTo>
                  <a:lnTo>
                    <a:pt x="37" y="509"/>
                  </a:lnTo>
                  <a:lnTo>
                    <a:pt x="37" y="531"/>
                  </a:lnTo>
                  <a:lnTo>
                    <a:pt x="29" y="531"/>
                  </a:lnTo>
                  <a:lnTo>
                    <a:pt x="29" y="545"/>
                  </a:lnTo>
                  <a:lnTo>
                    <a:pt x="14" y="545"/>
                  </a:lnTo>
                  <a:lnTo>
                    <a:pt x="14" y="576"/>
                  </a:lnTo>
                  <a:lnTo>
                    <a:pt x="7" y="576"/>
                  </a:lnTo>
                  <a:lnTo>
                    <a:pt x="7" y="605"/>
                  </a:lnTo>
                  <a:lnTo>
                    <a:pt x="0" y="605"/>
                  </a:lnTo>
                  <a:lnTo>
                    <a:pt x="0" y="1403"/>
                  </a:lnTo>
                  <a:lnTo>
                    <a:pt x="37" y="1403"/>
                  </a:lnTo>
                  <a:lnTo>
                    <a:pt x="37" y="1417"/>
                  </a:lnTo>
                  <a:lnTo>
                    <a:pt x="79" y="1417"/>
                  </a:lnTo>
                  <a:lnTo>
                    <a:pt x="79" y="1425"/>
                  </a:lnTo>
                  <a:lnTo>
                    <a:pt x="116" y="1425"/>
                  </a:lnTo>
                  <a:lnTo>
                    <a:pt x="116" y="1431"/>
                  </a:lnTo>
                  <a:lnTo>
                    <a:pt x="153" y="1431"/>
                  </a:lnTo>
                  <a:lnTo>
                    <a:pt x="153" y="1440"/>
                  </a:lnTo>
                  <a:lnTo>
                    <a:pt x="188" y="1440"/>
                  </a:lnTo>
                  <a:lnTo>
                    <a:pt x="188" y="1446"/>
                  </a:lnTo>
                  <a:lnTo>
                    <a:pt x="225" y="1446"/>
                  </a:lnTo>
                  <a:lnTo>
                    <a:pt x="225" y="1462"/>
                  </a:lnTo>
                  <a:lnTo>
                    <a:pt x="270" y="1462"/>
                  </a:lnTo>
                  <a:lnTo>
                    <a:pt x="270" y="1468"/>
                  </a:lnTo>
                  <a:lnTo>
                    <a:pt x="306" y="1468"/>
                  </a:lnTo>
                  <a:lnTo>
                    <a:pt x="306" y="1477"/>
                  </a:lnTo>
                  <a:lnTo>
                    <a:pt x="342" y="1477"/>
                  </a:lnTo>
                  <a:lnTo>
                    <a:pt x="342" y="1482"/>
                  </a:lnTo>
                  <a:lnTo>
                    <a:pt x="379" y="1482"/>
                  </a:lnTo>
                  <a:lnTo>
                    <a:pt x="379" y="1499"/>
                  </a:lnTo>
                  <a:lnTo>
                    <a:pt x="421" y="1499"/>
                  </a:lnTo>
                  <a:lnTo>
                    <a:pt x="421" y="1505"/>
                  </a:lnTo>
                  <a:lnTo>
                    <a:pt x="458" y="1505"/>
                  </a:lnTo>
                  <a:lnTo>
                    <a:pt x="458" y="1513"/>
                  </a:lnTo>
                  <a:lnTo>
                    <a:pt x="494" y="1513"/>
                  </a:lnTo>
                  <a:lnTo>
                    <a:pt x="494" y="1519"/>
                  </a:lnTo>
                  <a:lnTo>
                    <a:pt x="525" y="1519"/>
                  </a:lnTo>
                  <a:lnTo>
                    <a:pt x="525" y="1536"/>
                  </a:lnTo>
                  <a:lnTo>
                    <a:pt x="604" y="1536"/>
                  </a:lnTo>
                  <a:lnTo>
                    <a:pt x="604" y="1550"/>
                  </a:lnTo>
                  <a:lnTo>
                    <a:pt x="640" y="1550"/>
                  </a:lnTo>
                  <a:lnTo>
                    <a:pt x="640" y="1556"/>
                  </a:lnTo>
                  <a:lnTo>
                    <a:pt x="677" y="1556"/>
                  </a:lnTo>
                  <a:lnTo>
                    <a:pt x="677" y="1565"/>
                  </a:lnTo>
                  <a:lnTo>
                    <a:pt x="721" y="1565"/>
                  </a:lnTo>
                  <a:lnTo>
                    <a:pt x="721" y="1579"/>
                  </a:lnTo>
                  <a:lnTo>
                    <a:pt x="766" y="1579"/>
                  </a:lnTo>
                  <a:lnTo>
                    <a:pt x="766" y="1587"/>
                  </a:lnTo>
                  <a:lnTo>
                    <a:pt x="802" y="1587"/>
                  </a:lnTo>
                  <a:lnTo>
                    <a:pt x="802" y="1594"/>
                  </a:lnTo>
                  <a:lnTo>
                    <a:pt x="839" y="1594"/>
                  </a:lnTo>
                  <a:lnTo>
                    <a:pt x="839" y="1601"/>
                  </a:lnTo>
                  <a:lnTo>
                    <a:pt x="875" y="1601"/>
                  </a:lnTo>
                  <a:lnTo>
                    <a:pt x="875" y="1616"/>
                  </a:lnTo>
                  <a:lnTo>
                    <a:pt x="917" y="1616"/>
                  </a:lnTo>
                  <a:lnTo>
                    <a:pt x="917" y="1624"/>
                  </a:lnTo>
                  <a:lnTo>
                    <a:pt x="954" y="1624"/>
                  </a:lnTo>
                  <a:lnTo>
                    <a:pt x="954" y="1638"/>
                  </a:lnTo>
                  <a:lnTo>
                    <a:pt x="1027" y="1638"/>
                  </a:lnTo>
                  <a:lnTo>
                    <a:pt x="1027" y="1647"/>
                  </a:lnTo>
                  <a:lnTo>
                    <a:pt x="1056" y="1647"/>
                  </a:lnTo>
                  <a:lnTo>
                    <a:pt x="1056" y="1653"/>
                  </a:lnTo>
                  <a:lnTo>
                    <a:pt x="1108" y="1653"/>
                  </a:lnTo>
                  <a:lnTo>
                    <a:pt x="1108" y="1667"/>
                  </a:lnTo>
                  <a:lnTo>
                    <a:pt x="1145" y="1667"/>
                  </a:lnTo>
                  <a:lnTo>
                    <a:pt x="1145" y="1675"/>
                  </a:lnTo>
                  <a:lnTo>
                    <a:pt x="1173" y="1675"/>
                  </a:lnTo>
                  <a:lnTo>
                    <a:pt x="1173" y="1684"/>
                  </a:lnTo>
                  <a:lnTo>
                    <a:pt x="1209" y="1684"/>
                  </a:lnTo>
                  <a:lnTo>
                    <a:pt x="1209" y="1698"/>
                  </a:lnTo>
                  <a:lnTo>
                    <a:pt x="1260" y="1698"/>
                  </a:lnTo>
                  <a:lnTo>
                    <a:pt x="1260" y="1704"/>
                  </a:lnTo>
                  <a:lnTo>
                    <a:pt x="1291" y="1704"/>
                  </a:lnTo>
                  <a:lnTo>
                    <a:pt x="1291" y="1712"/>
                  </a:lnTo>
                  <a:lnTo>
                    <a:pt x="1326" y="1712"/>
                  </a:lnTo>
                  <a:lnTo>
                    <a:pt x="1326" y="1720"/>
                  </a:lnTo>
                  <a:lnTo>
                    <a:pt x="1363" y="1720"/>
                  </a:lnTo>
                  <a:lnTo>
                    <a:pt x="1363" y="1735"/>
                  </a:lnTo>
                  <a:lnTo>
                    <a:pt x="1406" y="1735"/>
                  </a:lnTo>
                  <a:lnTo>
                    <a:pt x="1406" y="1741"/>
                  </a:lnTo>
                  <a:lnTo>
                    <a:pt x="1442" y="1741"/>
                  </a:lnTo>
                  <a:lnTo>
                    <a:pt x="1442" y="1757"/>
                  </a:lnTo>
                  <a:lnTo>
                    <a:pt x="1515" y="1757"/>
                  </a:lnTo>
                  <a:lnTo>
                    <a:pt x="1515" y="1763"/>
                  </a:lnTo>
                  <a:lnTo>
                    <a:pt x="1559" y="1763"/>
                  </a:lnTo>
                  <a:lnTo>
                    <a:pt x="1559" y="1772"/>
                  </a:lnTo>
                  <a:lnTo>
                    <a:pt x="1596" y="1772"/>
                  </a:lnTo>
                  <a:lnTo>
                    <a:pt x="1596" y="1786"/>
                  </a:lnTo>
                  <a:lnTo>
                    <a:pt x="1633" y="1786"/>
                  </a:lnTo>
                  <a:lnTo>
                    <a:pt x="1633" y="1794"/>
                  </a:lnTo>
                  <a:lnTo>
                    <a:pt x="1674" y="1794"/>
                  </a:lnTo>
                  <a:lnTo>
                    <a:pt x="1674" y="1800"/>
                  </a:lnTo>
                  <a:lnTo>
                    <a:pt x="1711" y="1800"/>
                  </a:lnTo>
                  <a:lnTo>
                    <a:pt x="1711" y="1814"/>
                  </a:lnTo>
                  <a:lnTo>
                    <a:pt x="1748" y="1814"/>
                  </a:lnTo>
                  <a:lnTo>
                    <a:pt x="1748" y="1823"/>
                  </a:lnTo>
                  <a:lnTo>
                    <a:pt x="1792" y="1823"/>
                  </a:lnTo>
                  <a:lnTo>
                    <a:pt x="1792" y="1829"/>
                  </a:lnTo>
                  <a:lnTo>
                    <a:pt x="1829" y="1829"/>
                  </a:lnTo>
                  <a:lnTo>
                    <a:pt x="1829" y="1845"/>
                  </a:lnTo>
                  <a:lnTo>
                    <a:pt x="1857" y="1845"/>
                  </a:lnTo>
                  <a:lnTo>
                    <a:pt x="1857" y="1851"/>
                  </a:lnTo>
                  <a:lnTo>
                    <a:pt x="1909" y="1851"/>
                  </a:lnTo>
                  <a:lnTo>
                    <a:pt x="1909" y="1845"/>
                  </a:lnTo>
                  <a:lnTo>
                    <a:pt x="1916" y="1845"/>
                  </a:lnTo>
                  <a:lnTo>
                    <a:pt x="1916" y="1800"/>
                  </a:lnTo>
                  <a:lnTo>
                    <a:pt x="1924" y="1800"/>
                  </a:lnTo>
                  <a:lnTo>
                    <a:pt x="1924" y="1772"/>
                  </a:lnTo>
                  <a:lnTo>
                    <a:pt x="1929" y="1772"/>
                  </a:lnTo>
                  <a:lnTo>
                    <a:pt x="1929" y="1757"/>
                  </a:lnTo>
                  <a:lnTo>
                    <a:pt x="1946" y="1757"/>
                  </a:lnTo>
                  <a:lnTo>
                    <a:pt x="1946" y="1712"/>
                  </a:lnTo>
                  <a:lnTo>
                    <a:pt x="1952" y="1712"/>
                  </a:lnTo>
                  <a:lnTo>
                    <a:pt x="1952" y="1684"/>
                  </a:lnTo>
                  <a:lnTo>
                    <a:pt x="1966" y="1684"/>
                  </a:lnTo>
                  <a:lnTo>
                    <a:pt x="1966" y="1667"/>
                  </a:lnTo>
                  <a:lnTo>
                    <a:pt x="1974" y="1667"/>
                  </a:lnTo>
                  <a:lnTo>
                    <a:pt x="1974" y="1638"/>
                  </a:lnTo>
                  <a:lnTo>
                    <a:pt x="1983" y="1638"/>
                  </a:lnTo>
                  <a:lnTo>
                    <a:pt x="1983" y="1624"/>
                  </a:lnTo>
                  <a:lnTo>
                    <a:pt x="1988" y="1624"/>
                  </a:lnTo>
                  <a:lnTo>
                    <a:pt x="1988" y="1587"/>
                  </a:lnTo>
                  <a:lnTo>
                    <a:pt x="2003" y="1587"/>
                  </a:lnTo>
                  <a:lnTo>
                    <a:pt x="2003" y="1565"/>
                  </a:lnTo>
                  <a:lnTo>
                    <a:pt x="2011" y="1565"/>
                  </a:lnTo>
                  <a:lnTo>
                    <a:pt x="2011" y="1536"/>
                  </a:lnTo>
                  <a:lnTo>
                    <a:pt x="2025" y="1536"/>
                  </a:lnTo>
                  <a:lnTo>
                    <a:pt x="2025" y="1482"/>
                  </a:lnTo>
                  <a:lnTo>
                    <a:pt x="2039" y="1482"/>
                  </a:lnTo>
                  <a:lnTo>
                    <a:pt x="2039" y="1468"/>
                  </a:lnTo>
                  <a:lnTo>
                    <a:pt x="2047" y="1468"/>
                  </a:lnTo>
                  <a:lnTo>
                    <a:pt x="2047" y="1440"/>
                  </a:lnTo>
                  <a:lnTo>
                    <a:pt x="2055" y="1440"/>
                  </a:lnTo>
                  <a:lnTo>
                    <a:pt x="2055" y="1425"/>
                  </a:lnTo>
                  <a:lnTo>
                    <a:pt x="2061" y="1425"/>
                  </a:lnTo>
                  <a:lnTo>
                    <a:pt x="2061" y="1403"/>
                  </a:lnTo>
                  <a:lnTo>
                    <a:pt x="2075" y="1403"/>
                  </a:lnTo>
                  <a:lnTo>
                    <a:pt x="2075" y="1380"/>
                  </a:lnTo>
                  <a:lnTo>
                    <a:pt x="2084" y="1380"/>
                  </a:lnTo>
                  <a:lnTo>
                    <a:pt x="2084" y="1357"/>
                  </a:lnTo>
                  <a:lnTo>
                    <a:pt x="2090" y="1357"/>
                  </a:lnTo>
                  <a:lnTo>
                    <a:pt x="2090" y="1321"/>
                  </a:lnTo>
                  <a:lnTo>
                    <a:pt x="2106" y="1321"/>
                  </a:lnTo>
                  <a:lnTo>
                    <a:pt x="2106" y="1297"/>
                  </a:lnTo>
                  <a:lnTo>
                    <a:pt x="2112" y="1297"/>
                  </a:lnTo>
                  <a:lnTo>
                    <a:pt x="2112" y="1261"/>
                  </a:lnTo>
                  <a:lnTo>
                    <a:pt x="2120" y="1261"/>
                  </a:lnTo>
                  <a:lnTo>
                    <a:pt x="2120" y="1240"/>
                  </a:lnTo>
                  <a:lnTo>
                    <a:pt x="2127" y="1240"/>
                  </a:lnTo>
                  <a:lnTo>
                    <a:pt x="2127" y="435"/>
                  </a:lnTo>
                  <a:lnTo>
                    <a:pt x="2106" y="435"/>
                  </a:lnTo>
                  <a:lnTo>
                    <a:pt x="2106" y="421"/>
                  </a:lnTo>
                  <a:lnTo>
                    <a:pt x="2061" y="421"/>
                  </a:lnTo>
                  <a:lnTo>
                    <a:pt x="2061" y="413"/>
                  </a:lnTo>
                  <a:lnTo>
                    <a:pt x="2025" y="413"/>
                  </a:lnTo>
                  <a:lnTo>
                    <a:pt x="2025" y="406"/>
                  </a:lnTo>
                  <a:lnTo>
                    <a:pt x="1983" y="406"/>
                  </a:lnTo>
                  <a:lnTo>
                    <a:pt x="1983" y="391"/>
                  </a:lnTo>
                  <a:lnTo>
                    <a:pt x="1946" y="391"/>
                  </a:lnTo>
                  <a:lnTo>
                    <a:pt x="1946" y="384"/>
                  </a:lnTo>
                  <a:lnTo>
                    <a:pt x="1909" y="384"/>
                  </a:lnTo>
                  <a:lnTo>
                    <a:pt x="1909" y="375"/>
                  </a:lnTo>
                  <a:lnTo>
                    <a:pt x="1857" y="375"/>
                  </a:lnTo>
                  <a:lnTo>
                    <a:pt x="1857" y="369"/>
                  </a:lnTo>
                  <a:lnTo>
                    <a:pt x="1829" y="369"/>
                  </a:lnTo>
                  <a:lnTo>
                    <a:pt x="1829" y="355"/>
                  </a:lnTo>
                  <a:lnTo>
                    <a:pt x="1778" y="355"/>
                  </a:lnTo>
                  <a:lnTo>
                    <a:pt x="1778" y="347"/>
                  </a:lnTo>
                  <a:lnTo>
                    <a:pt x="1742" y="347"/>
                  </a:lnTo>
                  <a:lnTo>
                    <a:pt x="1742" y="338"/>
                  </a:lnTo>
                  <a:lnTo>
                    <a:pt x="1696" y="338"/>
                  </a:lnTo>
                  <a:lnTo>
                    <a:pt x="1696" y="332"/>
                  </a:lnTo>
                  <a:lnTo>
                    <a:pt x="1661" y="332"/>
                  </a:lnTo>
                  <a:lnTo>
                    <a:pt x="1661" y="324"/>
                  </a:lnTo>
                  <a:lnTo>
                    <a:pt x="1618" y="324"/>
                  </a:lnTo>
                  <a:lnTo>
                    <a:pt x="1618" y="318"/>
                  </a:lnTo>
                  <a:lnTo>
                    <a:pt x="1581" y="318"/>
                  </a:lnTo>
                  <a:lnTo>
                    <a:pt x="1581" y="310"/>
                  </a:lnTo>
                  <a:lnTo>
                    <a:pt x="1537" y="310"/>
                  </a:lnTo>
                  <a:lnTo>
                    <a:pt x="1537" y="296"/>
                  </a:lnTo>
                  <a:lnTo>
                    <a:pt x="1500" y="296"/>
                  </a:lnTo>
                  <a:lnTo>
                    <a:pt x="1500" y="287"/>
                  </a:lnTo>
                  <a:lnTo>
                    <a:pt x="1456" y="287"/>
                  </a:lnTo>
                  <a:lnTo>
                    <a:pt x="1456" y="272"/>
                  </a:lnTo>
                  <a:lnTo>
                    <a:pt x="1378" y="272"/>
                  </a:lnTo>
                  <a:lnTo>
                    <a:pt x="1378" y="259"/>
                  </a:lnTo>
                  <a:lnTo>
                    <a:pt x="1341" y="259"/>
                  </a:lnTo>
                  <a:lnTo>
                    <a:pt x="1341" y="250"/>
                  </a:lnTo>
                  <a:lnTo>
                    <a:pt x="1304" y="250"/>
                  </a:lnTo>
                  <a:lnTo>
                    <a:pt x="1304" y="236"/>
                  </a:lnTo>
                  <a:lnTo>
                    <a:pt x="1260" y="236"/>
                  </a:lnTo>
                  <a:lnTo>
                    <a:pt x="1260" y="228"/>
                  </a:lnTo>
                  <a:lnTo>
                    <a:pt x="1223" y="228"/>
                  </a:lnTo>
                  <a:lnTo>
                    <a:pt x="1223" y="222"/>
                  </a:lnTo>
                  <a:lnTo>
                    <a:pt x="1173" y="222"/>
                  </a:lnTo>
                  <a:lnTo>
                    <a:pt x="1173" y="213"/>
                  </a:lnTo>
                  <a:lnTo>
                    <a:pt x="1145" y="213"/>
                  </a:lnTo>
                  <a:lnTo>
                    <a:pt x="1145" y="208"/>
                  </a:lnTo>
                  <a:lnTo>
                    <a:pt x="1091" y="208"/>
                  </a:lnTo>
                  <a:lnTo>
                    <a:pt x="1091" y="199"/>
                  </a:lnTo>
                  <a:lnTo>
                    <a:pt x="1056" y="199"/>
                  </a:lnTo>
                  <a:lnTo>
                    <a:pt x="1056" y="184"/>
                  </a:lnTo>
                  <a:lnTo>
                    <a:pt x="1013" y="184"/>
                  </a:lnTo>
                  <a:lnTo>
                    <a:pt x="1013" y="177"/>
                  </a:lnTo>
                  <a:lnTo>
                    <a:pt x="976" y="177"/>
                  </a:lnTo>
                  <a:lnTo>
                    <a:pt x="976" y="171"/>
                  </a:lnTo>
                  <a:lnTo>
                    <a:pt x="932" y="171"/>
                  </a:lnTo>
                  <a:lnTo>
                    <a:pt x="932" y="154"/>
                  </a:lnTo>
                  <a:lnTo>
                    <a:pt x="895" y="154"/>
                  </a:lnTo>
                  <a:lnTo>
                    <a:pt x="895" y="148"/>
                  </a:lnTo>
                  <a:lnTo>
                    <a:pt x="853" y="148"/>
                  </a:lnTo>
                  <a:lnTo>
                    <a:pt x="853" y="140"/>
                  </a:lnTo>
                  <a:lnTo>
                    <a:pt x="816" y="140"/>
                  </a:lnTo>
                  <a:lnTo>
                    <a:pt x="816" y="133"/>
                  </a:lnTo>
                  <a:lnTo>
                    <a:pt x="771" y="133"/>
                  </a:lnTo>
                  <a:lnTo>
                    <a:pt x="771" y="118"/>
                  </a:lnTo>
                  <a:lnTo>
                    <a:pt x="736" y="118"/>
                  </a:lnTo>
                  <a:lnTo>
                    <a:pt x="736" y="111"/>
                  </a:lnTo>
                  <a:lnTo>
                    <a:pt x="656" y="111"/>
                  </a:lnTo>
                  <a:lnTo>
                    <a:pt x="656" y="96"/>
                  </a:lnTo>
                  <a:lnTo>
                    <a:pt x="604" y="96"/>
                  </a:lnTo>
                  <a:lnTo>
                    <a:pt x="604" y="89"/>
                  </a:lnTo>
                  <a:lnTo>
                    <a:pt x="575" y="89"/>
                  </a:lnTo>
                  <a:lnTo>
                    <a:pt x="575" y="80"/>
                  </a:lnTo>
                  <a:lnTo>
                    <a:pt x="525" y="80"/>
                  </a:lnTo>
                  <a:lnTo>
                    <a:pt x="525" y="66"/>
                  </a:lnTo>
                  <a:lnTo>
                    <a:pt x="494" y="66"/>
                  </a:lnTo>
                  <a:lnTo>
                    <a:pt x="494" y="59"/>
                  </a:lnTo>
                  <a:lnTo>
                    <a:pt x="444" y="59"/>
                  </a:lnTo>
                  <a:lnTo>
                    <a:pt x="444" y="52"/>
                  </a:lnTo>
                  <a:lnTo>
                    <a:pt x="407" y="52"/>
                  </a:lnTo>
                  <a:lnTo>
                    <a:pt x="407" y="37"/>
                  </a:lnTo>
                  <a:lnTo>
                    <a:pt x="364" y="37"/>
                  </a:lnTo>
                  <a:lnTo>
                    <a:pt x="364" y="28"/>
                  </a:lnTo>
                  <a:lnTo>
                    <a:pt x="329" y="28"/>
                  </a:lnTo>
                  <a:lnTo>
                    <a:pt x="329" y="23"/>
                  </a:lnTo>
                  <a:lnTo>
                    <a:pt x="292" y="23"/>
                  </a:lnTo>
                  <a:lnTo>
                    <a:pt x="292" y="15"/>
                  </a:lnTo>
                  <a:lnTo>
                    <a:pt x="247" y="15"/>
                  </a:lnTo>
                  <a:lnTo>
                    <a:pt x="247" y="0"/>
                  </a:lnTo>
                  <a:lnTo>
                    <a:pt x="211" y="0"/>
                  </a:lnTo>
                  <a:close/>
                </a:path>
              </a:pathLst>
            </a:custGeom>
            <a:solidFill>
              <a:srgbClr val="0202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0" name="Freeform 452"/>
            <p:cNvSpPr>
              <a:spLocks/>
            </p:cNvSpPr>
            <p:nvPr/>
          </p:nvSpPr>
          <p:spPr bwMode="auto">
            <a:xfrm>
              <a:off x="3919" y="1907"/>
              <a:ext cx="199" cy="142"/>
            </a:xfrm>
            <a:custGeom>
              <a:avLst/>
              <a:gdLst>
                <a:gd name="T0" fmla="*/ 130 w 1988"/>
                <a:gd name="T1" fmla="*/ 59 h 1851"/>
                <a:gd name="T2" fmla="*/ 115 w 1988"/>
                <a:gd name="T3" fmla="*/ 111 h 1851"/>
                <a:gd name="T4" fmla="*/ 93 w 1988"/>
                <a:gd name="T5" fmla="*/ 184 h 1851"/>
                <a:gd name="T6" fmla="*/ 73 w 1988"/>
                <a:gd name="T7" fmla="*/ 228 h 1851"/>
                <a:gd name="T8" fmla="*/ 43 w 1988"/>
                <a:gd name="T9" fmla="*/ 310 h 1851"/>
                <a:gd name="T10" fmla="*/ 21 w 1988"/>
                <a:gd name="T11" fmla="*/ 375 h 1851"/>
                <a:gd name="T12" fmla="*/ 0 w 1988"/>
                <a:gd name="T13" fmla="*/ 1417 h 1851"/>
                <a:gd name="T14" fmla="*/ 43 w 1988"/>
                <a:gd name="T15" fmla="*/ 1431 h 1851"/>
                <a:gd name="T16" fmla="*/ 115 w 1988"/>
                <a:gd name="T17" fmla="*/ 1446 h 1851"/>
                <a:gd name="T18" fmla="*/ 197 w 1988"/>
                <a:gd name="T19" fmla="*/ 1468 h 1851"/>
                <a:gd name="T20" fmla="*/ 269 w 1988"/>
                <a:gd name="T21" fmla="*/ 1482 h 1851"/>
                <a:gd name="T22" fmla="*/ 348 w 1988"/>
                <a:gd name="T23" fmla="*/ 1505 h 1851"/>
                <a:gd name="T24" fmla="*/ 421 w 1988"/>
                <a:gd name="T25" fmla="*/ 1519 h 1851"/>
                <a:gd name="T26" fmla="*/ 531 w 1988"/>
                <a:gd name="T27" fmla="*/ 1550 h 1851"/>
                <a:gd name="T28" fmla="*/ 604 w 1988"/>
                <a:gd name="T29" fmla="*/ 1565 h 1851"/>
                <a:gd name="T30" fmla="*/ 693 w 1988"/>
                <a:gd name="T31" fmla="*/ 1587 h 1851"/>
                <a:gd name="T32" fmla="*/ 766 w 1988"/>
                <a:gd name="T33" fmla="*/ 1601 h 1851"/>
                <a:gd name="T34" fmla="*/ 844 w 1988"/>
                <a:gd name="T35" fmla="*/ 1624 h 1851"/>
                <a:gd name="T36" fmla="*/ 954 w 1988"/>
                <a:gd name="T37" fmla="*/ 1647 h 1851"/>
                <a:gd name="T38" fmla="*/ 1035 w 1988"/>
                <a:gd name="T39" fmla="*/ 1667 h 1851"/>
                <a:gd name="T40" fmla="*/ 1100 w 1988"/>
                <a:gd name="T41" fmla="*/ 1684 h 1851"/>
                <a:gd name="T42" fmla="*/ 1187 w 1988"/>
                <a:gd name="T43" fmla="*/ 1704 h 1851"/>
                <a:gd name="T44" fmla="*/ 1253 w 1988"/>
                <a:gd name="T45" fmla="*/ 1720 h 1851"/>
                <a:gd name="T46" fmla="*/ 1333 w 1988"/>
                <a:gd name="T47" fmla="*/ 1741 h 1851"/>
                <a:gd name="T48" fmla="*/ 1442 w 1988"/>
                <a:gd name="T49" fmla="*/ 1763 h 1851"/>
                <a:gd name="T50" fmla="*/ 1523 w 1988"/>
                <a:gd name="T51" fmla="*/ 1786 h 1851"/>
                <a:gd name="T52" fmla="*/ 1601 w 1988"/>
                <a:gd name="T53" fmla="*/ 1800 h 1851"/>
                <a:gd name="T54" fmla="*/ 1675 w 1988"/>
                <a:gd name="T55" fmla="*/ 1823 h 1851"/>
                <a:gd name="T56" fmla="*/ 1756 w 1988"/>
                <a:gd name="T57" fmla="*/ 1845 h 1851"/>
                <a:gd name="T58" fmla="*/ 1836 w 1988"/>
                <a:gd name="T59" fmla="*/ 1845 h 1851"/>
                <a:gd name="T60" fmla="*/ 1851 w 1988"/>
                <a:gd name="T61" fmla="*/ 1772 h 1851"/>
                <a:gd name="T62" fmla="*/ 1873 w 1988"/>
                <a:gd name="T63" fmla="*/ 1712 h 1851"/>
                <a:gd name="T64" fmla="*/ 1893 w 1988"/>
                <a:gd name="T65" fmla="*/ 1667 h 1851"/>
                <a:gd name="T66" fmla="*/ 1910 w 1988"/>
                <a:gd name="T67" fmla="*/ 1624 h 1851"/>
                <a:gd name="T68" fmla="*/ 1930 w 1988"/>
                <a:gd name="T69" fmla="*/ 1565 h 1851"/>
                <a:gd name="T70" fmla="*/ 1952 w 1988"/>
                <a:gd name="T71" fmla="*/ 1482 h 1851"/>
                <a:gd name="T72" fmla="*/ 1974 w 1988"/>
                <a:gd name="T73" fmla="*/ 1440 h 1851"/>
                <a:gd name="T74" fmla="*/ 1988 w 1988"/>
                <a:gd name="T75" fmla="*/ 413 h 1851"/>
                <a:gd name="T76" fmla="*/ 1910 w 1988"/>
                <a:gd name="T77" fmla="*/ 391 h 1851"/>
                <a:gd name="T78" fmla="*/ 1836 w 1988"/>
                <a:gd name="T79" fmla="*/ 375 h 1851"/>
                <a:gd name="T80" fmla="*/ 1756 w 1988"/>
                <a:gd name="T81" fmla="*/ 355 h 1851"/>
                <a:gd name="T82" fmla="*/ 1669 w 1988"/>
                <a:gd name="T83" fmla="*/ 338 h 1851"/>
                <a:gd name="T84" fmla="*/ 1588 w 1988"/>
                <a:gd name="T85" fmla="*/ 324 h 1851"/>
                <a:gd name="T86" fmla="*/ 1508 w 1988"/>
                <a:gd name="T87" fmla="*/ 310 h 1851"/>
                <a:gd name="T88" fmla="*/ 1427 w 1988"/>
                <a:gd name="T89" fmla="*/ 287 h 1851"/>
                <a:gd name="T90" fmla="*/ 1305 w 1988"/>
                <a:gd name="T91" fmla="*/ 259 h 1851"/>
                <a:gd name="T92" fmla="*/ 1231 w 1988"/>
                <a:gd name="T93" fmla="*/ 236 h 1851"/>
                <a:gd name="T94" fmla="*/ 1150 w 1988"/>
                <a:gd name="T95" fmla="*/ 222 h 1851"/>
                <a:gd name="T96" fmla="*/ 1072 w 1988"/>
                <a:gd name="T97" fmla="*/ 208 h 1851"/>
                <a:gd name="T98" fmla="*/ 983 w 1988"/>
                <a:gd name="T99" fmla="*/ 184 h 1851"/>
                <a:gd name="T100" fmla="*/ 903 w 1988"/>
                <a:gd name="T101" fmla="*/ 171 h 1851"/>
                <a:gd name="T102" fmla="*/ 822 w 1988"/>
                <a:gd name="T103" fmla="*/ 148 h 1851"/>
                <a:gd name="T104" fmla="*/ 743 w 1988"/>
                <a:gd name="T105" fmla="*/ 133 h 1851"/>
                <a:gd name="T106" fmla="*/ 663 w 1988"/>
                <a:gd name="T107" fmla="*/ 111 h 1851"/>
                <a:gd name="T108" fmla="*/ 531 w 1988"/>
                <a:gd name="T109" fmla="*/ 89 h 1851"/>
                <a:gd name="T110" fmla="*/ 452 w 1988"/>
                <a:gd name="T111" fmla="*/ 66 h 1851"/>
                <a:gd name="T112" fmla="*/ 371 w 1988"/>
                <a:gd name="T113" fmla="*/ 52 h 1851"/>
                <a:gd name="T114" fmla="*/ 291 w 1988"/>
                <a:gd name="T115" fmla="*/ 28 h 1851"/>
                <a:gd name="T116" fmla="*/ 219 w 1988"/>
                <a:gd name="T117" fmla="*/ 15 h 185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988"/>
                <a:gd name="T178" fmla="*/ 0 h 1851"/>
                <a:gd name="T179" fmla="*/ 1988 w 1988"/>
                <a:gd name="T180" fmla="*/ 1851 h 185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988" h="1851">
                  <a:moveTo>
                    <a:pt x="138" y="0"/>
                  </a:moveTo>
                  <a:lnTo>
                    <a:pt x="138" y="28"/>
                  </a:lnTo>
                  <a:lnTo>
                    <a:pt x="130" y="28"/>
                  </a:lnTo>
                  <a:lnTo>
                    <a:pt x="130" y="59"/>
                  </a:lnTo>
                  <a:lnTo>
                    <a:pt x="124" y="59"/>
                  </a:lnTo>
                  <a:lnTo>
                    <a:pt x="124" y="89"/>
                  </a:lnTo>
                  <a:lnTo>
                    <a:pt x="115" y="89"/>
                  </a:lnTo>
                  <a:lnTo>
                    <a:pt x="115" y="111"/>
                  </a:lnTo>
                  <a:lnTo>
                    <a:pt x="102" y="111"/>
                  </a:lnTo>
                  <a:lnTo>
                    <a:pt x="102" y="133"/>
                  </a:lnTo>
                  <a:lnTo>
                    <a:pt x="93" y="133"/>
                  </a:lnTo>
                  <a:lnTo>
                    <a:pt x="93" y="184"/>
                  </a:lnTo>
                  <a:lnTo>
                    <a:pt x="80" y="184"/>
                  </a:lnTo>
                  <a:lnTo>
                    <a:pt x="80" y="208"/>
                  </a:lnTo>
                  <a:lnTo>
                    <a:pt x="73" y="208"/>
                  </a:lnTo>
                  <a:lnTo>
                    <a:pt x="73" y="228"/>
                  </a:lnTo>
                  <a:lnTo>
                    <a:pt x="56" y="228"/>
                  </a:lnTo>
                  <a:lnTo>
                    <a:pt x="56" y="272"/>
                  </a:lnTo>
                  <a:lnTo>
                    <a:pt x="43" y="272"/>
                  </a:lnTo>
                  <a:lnTo>
                    <a:pt x="43" y="310"/>
                  </a:lnTo>
                  <a:lnTo>
                    <a:pt x="37" y="310"/>
                  </a:lnTo>
                  <a:lnTo>
                    <a:pt x="37" y="332"/>
                  </a:lnTo>
                  <a:lnTo>
                    <a:pt x="21" y="332"/>
                  </a:lnTo>
                  <a:lnTo>
                    <a:pt x="21" y="375"/>
                  </a:lnTo>
                  <a:lnTo>
                    <a:pt x="6" y="375"/>
                  </a:lnTo>
                  <a:lnTo>
                    <a:pt x="6" y="406"/>
                  </a:lnTo>
                  <a:lnTo>
                    <a:pt x="0" y="406"/>
                  </a:lnTo>
                  <a:lnTo>
                    <a:pt x="0" y="1417"/>
                  </a:lnTo>
                  <a:lnTo>
                    <a:pt x="6" y="1417"/>
                  </a:lnTo>
                  <a:lnTo>
                    <a:pt x="6" y="1425"/>
                  </a:lnTo>
                  <a:lnTo>
                    <a:pt x="43" y="1425"/>
                  </a:lnTo>
                  <a:lnTo>
                    <a:pt x="43" y="1431"/>
                  </a:lnTo>
                  <a:lnTo>
                    <a:pt x="80" y="1431"/>
                  </a:lnTo>
                  <a:lnTo>
                    <a:pt x="80" y="1440"/>
                  </a:lnTo>
                  <a:lnTo>
                    <a:pt x="115" y="1440"/>
                  </a:lnTo>
                  <a:lnTo>
                    <a:pt x="115" y="1446"/>
                  </a:lnTo>
                  <a:lnTo>
                    <a:pt x="152" y="1446"/>
                  </a:lnTo>
                  <a:lnTo>
                    <a:pt x="152" y="1462"/>
                  </a:lnTo>
                  <a:lnTo>
                    <a:pt x="197" y="1462"/>
                  </a:lnTo>
                  <a:lnTo>
                    <a:pt x="197" y="1468"/>
                  </a:lnTo>
                  <a:lnTo>
                    <a:pt x="233" y="1468"/>
                  </a:lnTo>
                  <a:lnTo>
                    <a:pt x="233" y="1477"/>
                  </a:lnTo>
                  <a:lnTo>
                    <a:pt x="269" y="1477"/>
                  </a:lnTo>
                  <a:lnTo>
                    <a:pt x="269" y="1482"/>
                  </a:lnTo>
                  <a:lnTo>
                    <a:pt x="306" y="1482"/>
                  </a:lnTo>
                  <a:lnTo>
                    <a:pt x="306" y="1499"/>
                  </a:lnTo>
                  <a:lnTo>
                    <a:pt x="348" y="1499"/>
                  </a:lnTo>
                  <a:lnTo>
                    <a:pt x="348" y="1505"/>
                  </a:lnTo>
                  <a:lnTo>
                    <a:pt x="385" y="1505"/>
                  </a:lnTo>
                  <a:lnTo>
                    <a:pt x="385" y="1513"/>
                  </a:lnTo>
                  <a:lnTo>
                    <a:pt x="421" y="1513"/>
                  </a:lnTo>
                  <a:lnTo>
                    <a:pt x="421" y="1519"/>
                  </a:lnTo>
                  <a:lnTo>
                    <a:pt x="452" y="1519"/>
                  </a:lnTo>
                  <a:lnTo>
                    <a:pt x="452" y="1536"/>
                  </a:lnTo>
                  <a:lnTo>
                    <a:pt x="531" y="1536"/>
                  </a:lnTo>
                  <a:lnTo>
                    <a:pt x="531" y="1550"/>
                  </a:lnTo>
                  <a:lnTo>
                    <a:pt x="567" y="1550"/>
                  </a:lnTo>
                  <a:lnTo>
                    <a:pt x="567" y="1556"/>
                  </a:lnTo>
                  <a:lnTo>
                    <a:pt x="604" y="1556"/>
                  </a:lnTo>
                  <a:lnTo>
                    <a:pt x="604" y="1565"/>
                  </a:lnTo>
                  <a:lnTo>
                    <a:pt x="648" y="1565"/>
                  </a:lnTo>
                  <a:lnTo>
                    <a:pt x="648" y="1579"/>
                  </a:lnTo>
                  <a:lnTo>
                    <a:pt x="693" y="1579"/>
                  </a:lnTo>
                  <a:lnTo>
                    <a:pt x="693" y="1587"/>
                  </a:lnTo>
                  <a:lnTo>
                    <a:pt x="729" y="1587"/>
                  </a:lnTo>
                  <a:lnTo>
                    <a:pt x="729" y="1594"/>
                  </a:lnTo>
                  <a:lnTo>
                    <a:pt x="766" y="1594"/>
                  </a:lnTo>
                  <a:lnTo>
                    <a:pt x="766" y="1601"/>
                  </a:lnTo>
                  <a:lnTo>
                    <a:pt x="802" y="1601"/>
                  </a:lnTo>
                  <a:lnTo>
                    <a:pt x="802" y="1616"/>
                  </a:lnTo>
                  <a:lnTo>
                    <a:pt x="844" y="1616"/>
                  </a:lnTo>
                  <a:lnTo>
                    <a:pt x="844" y="1624"/>
                  </a:lnTo>
                  <a:lnTo>
                    <a:pt x="881" y="1624"/>
                  </a:lnTo>
                  <a:lnTo>
                    <a:pt x="881" y="1638"/>
                  </a:lnTo>
                  <a:lnTo>
                    <a:pt x="954" y="1638"/>
                  </a:lnTo>
                  <a:lnTo>
                    <a:pt x="954" y="1647"/>
                  </a:lnTo>
                  <a:lnTo>
                    <a:pt x="983" y="1647"/>
                  </a:lnTo>
                  <a:lnTo>
                    <a:pt x="983" y="1653"/>
                  </a:lnTo>
                  <a:lnTo>
                    <a:pt x="1035" y="1653"/>
                  </a:lnTo>
                  <a:lnTo>
                    <a:pt x="1035" y="1667"/>
                  </a:lnTo>
                  <a:lnTo>
                    <a:pt x="1072" y="1667"/>
                  </a:lnTo>
                  <a:lnTo>
                    <a:pt x="1072" y="1675"/>
                  </a:lnTo>
                  <a:lnTo>
                    <a:pt x="1100" y="1675"/>
                  </a:lnTo>
                  <a:lnTo>
                    <a:pt x="1100" y="1684"/>
                  </a:lnTo>
                  <a:lnTo>
                    <a:pt x="1136" y="1684"/>
                  </a:lnTo>
                  <a:lnTo>
                    <a:pt x="1136" y="1698"/>
                  </a:lnTo>
                  <a:lnTo>
                    <a:pt x="1187" y="1698"/>
                  </a:lnTo>
                  <a:lnTo>
                    <a:pt x="1187" y="1704"/>
                  </a:lnTo>
                  <a:lnTo>
                    <a:pt x="1218" y="1704"/>
                  </a:lnTo>
                  <a:lnTo>
                    <a:pt x="1218" y="1712"/>
                  </a:lnTo>
                  <a:lnTo>
                    <a:pt x="1253" y="1712"/>
                  </a:lnTo>
                  <a:lnTo>
                    <a:pt x="1253" y="1720"/>
                  </a:lnTo>
                  <a:lnTo>
                    <a:pt x="1290" y="1720"/>
                  </a:lnTo>
                  <a:lnTo>
                    <a:pt x="1290" y="1735"/>
                  </a:lnTo>
                  <a:lnTo>
                    <a:pt x="1333" y="1735"/>
                  </a:lnTo>
                  <a:lnTo>
                    <a:pt x="1333" y="1741"/>
                  </a:lnTo>
                  <a:lnTo>
                    <a:pt x="1369" y="1741"/>
                  </a:lnTo>
                  <a:lnTo>
                    <a:pt x="1369" y="1757"/>
                  </a:lnTo>
                  <a:lnTo>
                    <a:pt x="1442" y="1757"/>
                  </a:lnTo>
                  <a:lnTo>
                    <a:pt x="1442" y="1763"/>
                  </a:lnTo>
                  <a:lnTo>
                    <a:pt x="1486" y="1763"/>
                  </a:lnTo>
                  <a:lnTo>
                    <a:pt x="1486" y="1772"/>
                  </a:lnTo>
                  <a:lnTo>
                    <a:pt x="1523" y="1772"/>
                  </a:lnTo>
                  <a:lnTo>
                    <a:pt x="1523" y="1786"/>
                  </a:lnTo>
                  <a:lnTo>
                    <a:pt x="1560" y="1786"/>
                  </a:lnTo>
                  <a:lnTo>
                    <a:pt x="1560" y="1794"/>
                  </a:lnTo>
                  <a:lnTo>
                    <a:pt x="1601" y="1794"/>
                  </a:lnTo>
                  <a:lnTo>
                    <a:pt x="1601" y="1800"/>
                  </a:lnTo>
                  <a:lnTo>
                    <a:pt x="1638" y="1800"/>
                  </a:lnTo>
                  <a:lnTo>
                    <a:pt x="1638" y="1814"/>
                  </a:lnTo>
                  <a:lnTo>
                    <a:pt x="1675" y="1814"/>
                  </a:lnTo>
                  <a:lnTo>
                    <a:pt x="1675" y="1823"/>
                  </a:lnTo>
                  <a:lnTo>
                    <a:pt x="1719" y="1823"/>
                  </a:lnTo>
                  <a:lnTo>
                    <a:pt x="1719" y="1829"/>
                  </a:lnTo>
                  <a:lnTo>
                    <a:pt x="1756" y="1829"/>
                  </a:lnTo>
                  <a:lnTo>
                    <a:pt x="1756" y="1845"/>
                  </a:lnTo>
                  <a:lnTo>
                    <a:pt x="1784" y="1845"/>
                  </a:lnTo>
                  <a:lnTo>
                    <a:pt x="1784" y="1851"/>
                  </a:lnTo>
                  <a:lnTo>
                    <a:pt x="1836" y="1851"/>
                  </a:lnTo>
                  <a:lnTo>
                    <a:pt x="1836" y="1845"/>
                  </a:lnTo>
                  <a:lnTo>
                    <a:pt x="1843" y="1845"/>
                  </a:lnTo>
                  <a:lnTo>
                    <a:pt x="1843" y="1800"/>
                  </a:lnTo>
                  <a:lnTo>
                    <a:pt x="1851" y="1800"/>
                  </a:lnTo>
                  <a:lnTo>
                    <a:pt x="1851" y="1772"/>
                  </a:lnTo>
                  <a:lnTo>
                    <a:pt x="1856" y="1772"/>
                  </a:lnTo>
                  <a:lnTo>
                    <a:pt x="1856" y="1757"/>
                  </a:lnTo>
                  <a:lnTo>
                    <a:pt x="1873" y="1757"/>
                  </a:lnTo>
                  <a:lnTo>
                    <a:pt x="1873" y="1712"/>
                  </a:lnTo>
                  <a:lnTo>
                    <a:pt x="1879" y="1712"/>
                  </a:lnTo>
                  <a:lnTo>
                    <a:pt x="1879" y="1684"/>
                  </a:lnTo>
                  <a:lnTo>
                    <a:pt x="1893" y="1684"/>
                  </a:lnTo>
                  <a:lnTo>
                    <a:pt x="1893" y="1667"/>
                  </a:lnTo>
                  <a:lnTo>
                    <a:pt x="1901" y="1667"/>
                  </a:lnTo>
                  <a:lnTo>
                    <a:pt x="1901" y="1638"/>
                  </a:lnTo>
                  <a:lnTo>
                    <a:pt x="1910" y="1638"/>
                  </a:lnTo>
                  <a:lnTo>
                    <a:pt x="1910" y="1624"/>
                  </a:lnTo>
                  <a:lnTo>
                    <a:pt x="1915" y="1624"/>
                  </a:lnTo>
                  <a:lnTo>
                    <a:pt x="1915" y="1587"/>
                  </a:lnTo>
                  <a:lnTo>
                    <a:pt x="1930" y="1587"/>
                  </a:lnTo>
                  <a:lnTo>
                    <a:pt x="1930" y="1565"/>
                  </a:lnTo>
                  <a:lnTo>
                    <a:pt x="1938" y="1565"/>
                  </a:lnTo>
                  <a:lnTo>
                    <a:pt x="1938" y="1536"/>
                  </a:lnTo>
                  <a:lnTo>
                    <a:pt x="1952" y="1536"/>
                  </a:lnTo>
                  <a:lnTo>
                    <a:pt x="1952" y="1482"/>
                  </a:lnTo>
                  <a:lnTo>
                    <a:pt x="1966" y="1482"/>
                  </a:lnTo>
                  <a:lnTo>
                    <a:pt x="1966" y="1468"/>
                  </a:lnTo>
                  <a:lnTo>
                    <a:pt x="1974" y="1468"/>
                  </a:lnTo>
                  <a:lnTo>
                    <a:pt x="1974" y="1440"/>
                  </a:lnTo>
                  <a:lnTo>
                    <a:pt x="1982" y="1440"/>
                  </a:lnTo>
                  <a:lnTo>
                    <a:pt x="1982" y="1425"/>
                  </a:lnTo>
                  <a:lnTo>
                    <a:pt x="1988" y="1425"/>
                  </a:lnTo>
                  <a:lnTo>
                    <a:pt x="1988" y="413"/>
                  </a:lnTo>
                  <a:lnTo>
                    <a:pt x="1952" y="413"/>
                  </a:lnTo>
                  <a:lnTo>
                    <a:pt x="1952" y="406"/>
                  </a:lnTo>
                  <a:lnTo>
                    <a:pt x="1910" y="406"/>
                  </a:lnTo>
                  <a:lnTo>
                    <a:pt x="1910" y="391"/>
                  </a:lnTo>
                  <a:lnTo>
                    <a:pt x="1873" y="391"/>
                  </a:lnTo>
                  <a:lnTo>
                    <a:pt x="1873" y="384"/>
                  </a:lnTo>
                  <a:lnTo>
                    <a:pt x="1836" y="384"/>
                  </a:lnTo>
                  <a:lnTo>
                    <a:pt x="1836" y="375"/>
                  </a:lnTo>
                  <a:lnTo>
                    <a:pt x="1784" y="375"/>
                  </a:lnTo>
                  <a:lnTo>
                    <a:pt x="1784" y="369"/>
                  </a:lnTo>
                  <a:lnTo>
                    <a:pt x="1756" y="369"/>
                  </a:lnTo>
                  <a:lnTo>
                    <a:pt x="1756" y="355"/>
                  </a:lnTo>
                  <a:lnTo>
                    <a:pt x="1705" y="355"/>
                  </a:lnTo>
                  <a:lnTo>
                    <a:pt x="1705" y="347"/>
                  </a:lnTo>
                  <a:lnTo>
                    <a:pt x="1669" y="347"/>
                  </a:lnTo>
                  <a:lnTo>
                    <a:pt x="1669" y="338"/>
                  </a:lnTo>
                  <a:lnTo>
                    <a:pt x="1623" y="338"/>
                  </a:lnTo>
                  <a:lnTo>
                    <a:pt x="1623" y="332"/>
                  </a:lnTo>
                  <a:lnTo>
                    <a:pt x="1588" y="332"/>
                  </a:lnTo>
                  <a:lnTo>
                    <a:pt x="1588" y="324"/>
                  </a:lnTo>
                  <a:lnTo>
                    <a:pt x="1545" y="324"/>
                  </a:lnTo>
                  <a:lnTo>
                    <a:pt x="1545" y="318"/>
                  </a:lnTo>
                  <a:lnTo>
                    <a:pt x="1508" y="318"/>
                  </a:lnTo>
                  <a:lnTo>
                    <a:pt x="1508" y="310"/>
                  </a:lnTo>
                  <a:lnTo>
                    <a:pt x="1464" y="310"/>
                  </a:lnTo>
                  <a:lnTo>
                    <a:pt x="1464" y="296"/>
                  </a:lnTo>
                  <a:lnTo>
                    <a:pt x="1427" y="296"/>
                  </a:lnTo>
                  <a:lnTo>
                    <a:pt x="1427" y="287"/>
                  </a:lnTo>
                  <a:lnTo>
                    <a:pt x="1383" y="287"/>
                  </a:lnTo>
                  <a:lnTo>
                    <a:pt x="1383" y="272"/>
                  </a:lnTo>
                  <a:lnTo>
                    <a:pt x="1305" y="272"/>
                  </a:lnTo>
                  <a:lnTo>
                    <a:pt x="1305" y="259"/>
                  </a:lnTo>
                  <a:lnTo>
                    <a:pt x="1268" y="259"/>
                  </a:lnTo>
                  <a:lnTo>
                    <a:pt x="1268" y="250"/>
                  </a:lnTo>
                  <a:lnTo>
                    <a:pt x="1231" y="250"/>
                  </a:lnTo>
                  <a:lnTo>
                    <a:pt x="1231" y="236"/>
                  </a:lnTo>
                  <a:lnTo>
                    <a:pt x="1187" y="236"/>
                  </a:lnTo>
                  <a:lnTo>
                    <a:pt x="1187" y="228"/>
                  </a:lnTo>
                  <a:lnTo>
                    <a:pt x="1150" y="228"/>
                  </a:lnTo>
                  <a:lnTo>
                    <a:pt x="1150" y="222"/>
                  </a:lnTo>
                  <a:lnTo>
                    <a:pt x="1100" y="222"/>
                  </a:lnTo>
                  <a:lnTo>
                    <a:pt x="1100" y="213"/>
                  </a:lnTo>
                  <a:lnTo>
                    <a:pt x="1072" y="213"/>
                  </a:lnTo>
                  <a:lnTo>
                    <a:pt x="1072" y="208"/>
                  </a:lnTo>
                  <a:lnTo>
                    <a:pt x="1018" y="208"/>
                  </a:lnTo>
                  <a:lnTo>
                    <a:pt x="1018" y="199"/>
                  </a:lnTo>
                  <a:lnTo>
                    <a:pt x="983" y="199"/>
                  </a:lnTo>
                  <a:lnTo>
                    <a:pt x="983" y="184"/>
                  </a:lnTo>
                  <a:lnTo>
                    <a:pt x="940" y="184"/>
                  </a:lnTo>
                  <a:lnTo>
                    <a:pt x="940" y="177"/>
                  </a:lnTo>
                  <a:lnTo>
                    <a:pt x="903" y="177"/>
                  </a:lnTo>
                  <a:lnTo>
                    <a:pt x="903" y="171"/>
                  </a:lnTo>
                  <a:lnTo>
                    <a:pt x="859" y="171"/>
                  </a:lnTo>
                  <a:lnTo>
                    <a:pt x="859" y="154"/>
                  </a:lnTo>
                  <a:lnTo>
                    <a:pt x="822" y="154"/>
                  </a:lnTo>
                  <a:lnTo>
                    <a:pt x="822" y="148"/>
                  </a:lnTo>
                  <a:lnTo>
                    <a:pt x="780" y="148"/>
                  </a:lnTo>
                  <a:lnTo>
                    <a:pt x="780" y="140"/>
                  </a:lnTo>
                  <a:lnTo>
                    <a:pt x="743" y="140"/>
                  </a:lnTo>
                  <a:lnTo>
                    <a:pt x="743" y="133"/>
                  </a:lnTo>
                  <a:lnTo>
                    <a:pt x="698" y="133"/>
                  </a:lnTo>
                  <a:lnTo>
                    <a:pt x="698" y="118"/>
                  </a:lnTo>
                  <a:lnTo>
                    <a:pt x="663" y="118"/>
                  </a:lnTo>
                  <a:lnTo>
                    <a:pt x="663" y="111"/>
                  </a:lnTo>
                  <a:lnTo>
                    <a:pt x="583" y="111"/>
                  </a:lnTo>
                  <a:lnTo>
                    <a:pt x="583" y="96"/>
                  </a:lnTo>
                  <a:lnTo>
                    <a:pt x="531" y="96"/>
                  </a:lnTo>
                  <a:lnTo>
                    <a:pt x="531" y="89"/>
                  </a:lnTo>
                  <a:lnTo>
                    <a:pt x="502" y="89"/>
                  </a:lnTo>
                  <a:lnTo>
                    <a:pt x="502" y="80"/>
                  </a:lnTo>
                  <a:lnTo>
                    <a:pt x="452" y="80"/>
                  </a:lnTo>
                  <a:lnTo>
                    <a:pt x="452" y="66"/>
                  </a:lnTo>
                  <a:lnTo>
                    <a:pt x="421" y="66"/>
                  </a:lnTo>
                  <a:lnTo>
                    <a:pt x="421" y="59"/>
                  </a:lnTo>
                  <a:lnTo>
                    <a:pt x="371" y="59"/>
                  </a:lnTo>
                  <a:lnTo>
                    <a:pt x="371" y="52"/>
                  </a:lnTo>
                  <a:lnTo>
                    <a:pt x="334" y="52"/>
                  </a:lnTo>
                  <a:lnTo>
                    <a:pt x="334" y="37"/>
                  </a:lnTo>
                  <a:lnTo>
                    <a:pt x="291" y="37"/>
                  </a:lnTo>
                  <a:lnTo>
                    <a:pt x="291" y="28"/>
                  </a:lnTo>
                  <a:lnTo>
                    <a:pt x="256" y="28"/>
                  </a:lnTo>
                  <a:lnTo>
                    <a:pt x="256" y="23"/>
                  </a:lnTo>
                  <a:lnTo>
                    <a:pt x="219" y="23"/>
                  </a:lnTo>
                  <a:lnTo>
                    <a:pt x="219" y="15"/>
                  </a:lnTo>
                  <a:lnTo>
                    <a:pt x="174" y="15"/>
                  </a:lnTo>
                  <a:lnTo>
                    <a:pt x="174" y="0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0202A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1" name="Freeform 453"/>
            <p:cNvSpPr>
              <a:spLocks/>
            </p:cNvSpPr>
            <p:nvPr/>
          </p:nvSpPr>
          <p:spPr bwMode="auto">
            <a:xfrm>
              <a:off x="3925" y="1907"/>
              <a:ext cx="185" cy="142"/>
            </a:xfrm>
            <a:custGeom>
              <a:avLst/>
              <a:gdLst>
                <a:gd name="T0" fmla="*/ 74 w 1859"/>
                <a:gd name="T1" fmla="*/ 59 h 1851"/>
                <a:gd name="T2" fmla="*/ 59 w 1859"/>
                <a:gd name="T3" fmla="*/ 111 h 1851"/>
                <a:gd name="T4" fmla="*/ 37 w 1859"/>
                <a:gd name="T5" fmla="*/ 184 h 1851"/>
                <a:gd name="T6" fmla="*/ 17 w 1859"/>
                <a:gd name="T7" fmla="*/ 228 h 1851"/>
                <a:gd name="T8" fmla="*/ 24 w 1859"/>
                <a:gd name="T9" fmla="*/ 1440 h 1851"/>
                <a:gd name="T10" fmla="*/ 96 w 1859"/>
                <a:gd name="T11" fmla="*/ 1462 h 1851"/>
                <a:gd name="T12" fmla="*/ 177 w 1859"/>
                <a:gd name="T13" fmla="*/ 1477 h 1851"/>
                <a:gd name="T14" fmla="*/ 250 w 1859"/>
                <a:gd name="T15" fmla="*/ 1499 h 1851"/>
                <a:gd name="T16" fmla="*/ 329 w 1859"/>
                <a:gd name="T17" fmla="*/ 1513 h 1851"/>
                <a:gd name="T18" fmla="*/ 396 w 1859"/>
                <a:gd name="T19" fmla="*/ 1536 h 1851"/>
                <a:gd name="T20" fmla="*/ 511 w 1859"/>
                <a:gd name="T21" fmla="*/ 1556 h 1851"/>
                <a:gd name="T22" fmla="*/ 592 w 1859"/>
                <a:gd name="T23" fmla="*/ 1579 h 1851"/>
                <a:gd name="T24" fmla="*/ 673 w 1859"/>
                <a:gd name="T25" fmla="*/ 1594 h 1851"/>
                <a:gd name="T26" fmla="*/ 746 w 1859"/>
                <a:gd name="T27" fmla="*/ 1616 h 1851"/>
                <a:gd name="T28" fmla="*/ 825 w 1859"/>
                <a:gd name="T29" fmla="*/ 1638 h 1851"/>
                <a:gd name="T30" fmla="*/ 927 w 1859"/>
                <a:gd name="T31" fmla="*/ 1653 h 1851"/>
                <a:gd name="T32" fmla="*/ 1016 w 1859"/>
                <a:gd name="T33" fmla="*/ 1675 h 1851"/>
                <a:gd name="T34" fmla="*/ 1080 w 1859"/>
                <a:gd name="T35" fmla="*/ 1698 h 1851"/>
                <a:gd name="T36" fmla="*/ 1162 w 1859"/>
                <a:gd name="T37" fmla="*/ 1712 h 1851"/>
                <a:gd name="T38" fmla="*/ 1234 w 1859"/>
                <a:gd name="T39" fmla="*/ 1735 h 1851"/>
                <a:gd name="T40" fmla="*/ 1313 w 1859"/>
                <a:gd name="T41" fmla="*/ 1757 h 1851"/>
                <a:gd name="T42" fmla="*/ 1430 w 1859"/>
                <a:gd name="T43" fmla="*/ 1772 h 1851"/>
                <a:gd name="T44" fmla="*/ 1504 w 1859"/>
                <a:gd name="T45" fmla="*/ 1794 h 1851"/>
                <a:gd name="T46" fmla="*/ 1582 w 1859"/>
                <a:gd name="T47" fmla="*/ 1814 h 1851"/>
                <a:gd name="T48" fmla="*/ 1663 w 1859"/>
                <a:gd name="T49" fmla="*/ 1829 h 1851"/>
                <a:gd name="T50" fmla="*/ 1728 w 1859"/>
                <a:gd name="T51" fmla="*/ 1851 h 1851"/>
                <a:gd name="T52" fmla="*/ 1787 w 1859"/>
                <a:gd name="T53" fmla="*/ 1800 h 1851"/>
                <a:gd name="T54" fmla="*/ 1800 w 1859"/>
                <a:gd name="T55" fmla="*/ 1757 h 1851"/>
                <a:gd name="T56" fmla="*/ 1823 w 1859"/>
                <a:gd name="T57" fmla="*/ 1684 h 1851"/>
                <a:gd name="T58" fmla="*/ 1845 w 1859"/>
                <a:gd name="T59" fmla="*/ 1638 h 1851"/>
                <a:gd name="T60" fmla="*/ 1859 w 1859"/>
                <a:gd name="T61" fmla="*/ 406 h 1851"/>
                <a:gd name="T62" fmla="*/ 1817 w 1859"/>
                <a:gd name="T63" fmla="*/ 384 h 1851"/>
                <a:gd name="T64" fmla="*/ 1728 w 1859"/>
                <a:gd name="T65" fmla="*/ 369 h 1851"/>
                <a:gd name="T66" fmla="*/ 1649 w 1859"/>
                <a:gd name="T67" fmla="*/ 347 h 1851"/>
                <a:gd name="T68" fmla="*/ 1567 w 1859"/>
                <a:gd name="T69" fmla="*/ 332 h 1851"/>
                <a:gd name="T70" fmla="*/ 1489 w 1859"/>
                <a:gd name="T71" fmla="*/ 318 h 1851"/>
                <a:gd name="T72" fmla="*/ 1408 w 1859"/>
                <a:gd name="T73" fmla="*/ 296 h 1851"/>
                <a:gd name="T74" fmla="*/ 1327 w 1859"/>
                <a:gd name="T75" fmla="*/ 272 h 1851"/>
                <a:gd name="T76" fmla="*/ 1212 w 1859"/>
                <a:gd name="T77" fmla="*/ 250 h 1851"/>
                <a:gd name="T78" fmla="*/ 1131 w 1859"/>
                <a:gd name="T79" fmla="*/ 228 h 1851"/>
                <a:gd name="T80" fmla="*/ 1044 w 1859"/>
                <a:gd name="T81" fmla="*/ 213 h 1851"/>
                <a:gd name="T82" fmla="*/ 962 w 1859"/>
                <a:gd name="T83" fmla="*/ 199 h 1851"/>
                <a:gd name="T84" fmla="*/ 884 w 1859"/>
                <a:gd name="T85" fmla="*/ 177 h 1851"/>
                <a:gd name="T86" fmla="*/ 803 w 1859"/>
                <a:gd name="T87" fmla="*/ 154 h 1851"/>
                <a:gd name="T88" fmla="*/ 724 w 1859"/>
                <a:gd name="T89" fmla="*/ 140 h 1851"/>
                <a:gd name="T90" fmla="*/ 642 w 1859"/>
                <a:gd name="T91" fmla="*/ 118 h 1851"/>
                <a:gd name="T92" fmla="*/ 527 w 1859"/>
                <a:gd name="T93" fmla="*/ 96 h 1851"/>
                <a:gd name="T94" fmla="*/ 446 w 1859"/>
                <a:gd name="T95" fmla="*/ 80 h 1851"/>
                <a:gd name="T96" fmla="*/ 365 w 1859"/>
                <a:gd name="T97" fmla="*/ 59 h 1851"/>
                <a:gd name="T98" fmla="*/ 278 w 1859"/>
                <a:gd name="T99" fmla="*/ 37 h 1851"/>
                <a:gd name="T100" fmla="*/ 200 w 1859"/>
                <a:gd name="T101" fmla="*/ 23 h 1851"/>
                <a:gd name="T102" fmla="*/ 118 w 1859"/>
                <a:gd name="T103" fmla="*/ 0 h 185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859"/>
                <a:gd name="T157" fmla="*/ 0 h 1851"/>
                <a:gd name="T158" fmla="*/ 1859 w 1859"/>
                <a:gd name="T159" fmla="*/ 1851 h 185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859" h="1851">
                  <a:moveTo>
                    <a:pt x="82" y="0"/>
                  </a:moveTo>
                  <a:lnTo>
                    <a:pt x="82" y="28"/>
                  </a:lnTo>
                  <a:lnTo>
                    <a:pt x="74" y="28"/>
                  </a:lnTo>
                  <a:lnTo>
                    <a:pt x="74" y="59"/>
                  </a:lnTo>
                  <a:lnTo>
                    <a:pt x="68" y="59"/>
                  </a:lnTo>
                  <a:lnTo>
                    <a:pt x="68" y="89"/>
                  </a:lnTo>
                  <a:lnTo>
                    <a:pt x="59" y="89"/>
                  </a:lnTo>
                  <a:lnTo>
                    <a:pt x="59" y="111"/>
                  </a:lnTo>
                  <a:lnTo>
                    <a:pt x="46" y="111"/>
                  </a:lnTo>
                  <a:lnTo>
                    <a:pt x="46" y="133"/>
                  </a:lnTo>
                  <a:lnTo>
                    <a:pt x="37" y="133"/>
                  </a:lnTo>
                  <a:lnTo>
                    <a:pt x="37" y="184"/>
                  </a:lnTo>
                  <a:lnTo>
                    <a:pt x="24" y="184"/>
                  </a:lnTo>
                  <a:lnTo>
                    <a:pt x="24" y="208"/>
                  </a:lnTo>
                  <a:lnTo>
                    <a:pt x="17" y="208"/>
                  </a:lnTo>
                  <a:lnTo>
                    <a:pt x="17" y="228"/>
                  </a:lnTo>
                  <a:lnTo>
                    <a:pt x="0" y="228"/>
                  </a:lnTo>
                  <a:lnTo>
                    <a:pt x="0" y="1431"/>
                  </a:lnTo>
                  <a:lnTo>
                    <a:pt x="24" y="1431"/>
                  </a:lnTo>
                  <a:lnTo>
                    <a:pt x="24" y="1440"/>
                  </a:lnTo>
                  <a:lnTo>
                    <a:pt x="59" y="1440"/>
                  </a:lnTo>
                  <a:lnTo>
                    <a:pt x="59" y="1446"/>
                  </a:lnTo>
                  <a:lnTo>
                    <a:pt x="96" y="1446"/>
                  </a:lnTo>
                  <a:lnTo>
                    <a:pt x="96" y="1462"/>
                  </a:lnTo>
                  <a:lnTo>
                    <a:pt x="141" y="1462"/>
                  </a:lnTo>
                  <a:lnTo>
                    <a:pt x="141" y="1468"/>
                  </a:lnTo>
                  <a:lnTo>
                    <a:pt x="177" y="1468"/>
                  </a:lnTo>
                  <a:lnTo>
                    <a:pt x="177" y="1477"/>
                  </a:lnTo>
                  <a:lnTo>
                    <a:pt x="213" y="1477"/>
                  </a:lnTo>
                  <a:lnTo>
                    <a:pt x="213" y="1482"/>
                  </a:lnTo>
                  <a:lnTo>
                    <a:pt x="250" y="1482"/>
                  </a:lnTo>
                  <a:lnTo>
                    <a:pt x="250" y="1499"/>
                  </a:lnTo>
                  <a:lnTo>
                    <a:pt x="292" y="1499"/>
                  </a:lnTo>
                  <a:lnTo>
                    <a:pt x="292" y="1505"/>
                  </a:lnTo>
                  <a:lnTo>
                    <a:pt x="329" y="1505"/>
                  </a:lnTo>
                  <a:lnTo>
                    <a:pt x="329" y="1513"/>
                  </a:lnTo>
                  <a:lnTo>
                    <a:pt x="365" y="1513"/>
                  </a:lnTo>
                  <a:lnTo>
                    <a:pt x="365" y="1519"/>
                  </a:lnTo>
                  <a:lnTo>
                    <a:pt x="396" y="1519"/>
                  </a:lnTo>
                  <a:lnTo>
                    <a:pt x="396" y="1536"/>
                  </a:lnTo>
                  <a:lnTo>
                    <a:pt x="475" y="1536"/>
                  </a:lnTo>
                  <a:lnTo>
                    <a:pt x="475" y="1550"/>
                  </a:lnTo>
                  <a:lnTo>
                    <a:pt x="511" y="1550"/>
                  </a:lnTo>
                  <a:lnTo>
                    <a:pt x="511" y="1556"/>
                  </a:lnTo>
                  <a:lnTo>
                    <a:pt x="548" y="1556"/>
                  </a:lnTo>
                  <a:lnTo>
                    <a:pt x="548" y="1565"/>
                  </a:lnTo>
                  <a:lnTo>
                    <a:pt x="592" y="1565"/>
                  </a:lnTo>
                  <a:lnTo>
                    <a:pt x="592" y="1579"/>
                  </a:lnTo>
                  <a:lnTo>
                    <a:pt x="637" y="1579"/>
                  </a:lnTo>
                  <a:lnTo>
                    <a:pt x="637" y="1587"/>
                  </a:lnTo>
                  <a:lnTo>
                    <a:pt x="673" y="1587"/>
                  </a:lnTo>
                  <a:lnTo>
                    <a:pt x="673" y="1594"/>
                  </a:lnTo>
                  <a:lnTo>
                    <a:pt x="710" y="1594"/>
                  </a:lnTo>
                  <a:lnTo>
                    <a:pt x="710" y="1601"/>
                  </a:lnTo>
                  <a:lnTo>
                    <a:pt x="746" y="1601"/>
                  </a:lnTo>
                  <a:lnTo>
                    <a:pt x="746" y="1616"/>
                  </a:lnTo>
                  <a:lnTo>
                    <a:pt x="788" y="1616"/>
                  </a:lnTo>
                  <a:lnTo>
                    <a:pt x="788" y="1624"/>
                  </a:lnTo>
                  <a:lnTo>
                    <a:pt x="825" y="1624"/>
                  </a:lnTo>
                  <a:lnTo>
                    <a:pt x="825" y="1638"/>
                  </a:lnTo>
                  <a:lnTo>
                    <a:pt x="898" y="1638"/>
                  </a:lnTo>
                  <a:lnTo>
                    <a:pt x="898" y="1647"/>
                  </a:lnTo>
                  <a:lnTo>
                    <a:pt x="927" y="1647"/>
                  </a:lnTo>
                  <a:lnTo>
                    <a:pt x="927" y="1653"/>
                  </a:lnTo>
                  <a:lnTo>
                    <a:pt x="979" y="1653"/>
                  </a:lnTo>
                  <a:lnTo>
                    <a:pt x="979" y="1667"/>
                  </a:lnTo>
                  <a:lnTo>
                    <a:pt x="1016" y="1667"/>
                  </a:lnTo>
                  <a:lnTo>
                    <a:pt x="1016" y="1675"/>
                  </a:lnTo>
                  <a:lnTo>
                    <a:pt x="1044" y="1675"/>
                  </a:lnTo>
                  <a:lnTo>
                    <a:pt x="1044" y="1684"/>
                  </a:lnTo>
                  <a:lnTo>
                    <a:pt x="1080" y="1684"/>
                  </a:lnTo>
                  <a:lnTo>
                    <a:pt x="1080" y="1698"/>
                  </a:lnTo>
                  <a:lnTo>
                    <a:pt x="1131" y="1698"/>
                  </a:lnTo>
                  <a:lnTo>
                    <a:pt x="1131" y="1704"/>
                  </a:lnTo>
                  <a:lnTo>
                    <a:pt x="1162" y="1704"/>
                  </a:lnTo>
                  <a:lnTo>
                    <a:pt x="1162" y="1712"/>
                  </a:lnTo>
                  <a:lnTo>
                    <a:pt x="1197" y="1712"/>
                  </a:lnTo>
                  <a:lnTo>
                    <a:pt x="1197" y="1720"/>
                  </a:lnTo>
                  <a:lnTo>
                    <a:pt x="1234" y="1720"/>
                  </a:lnTo>
                  <a:lnTo>
                    <a:pt x="1234" y="1735"/>
                  </a:lnTo>
                  <a:lnTo>
                    <a:pt x="1277" y="1735"/>
                  </a:lnTo>
                  <a:lnTo>
                    <a:pt x="1277" y="1741"/>
                  </a:lnTo>
                  <a:lnTo>
                    <a:pt x="1313" y="1741"/>
                  </a:lnTo>
                  <a:lnTo>
                    <a:pt x="1313" y="1757"/>
                  </a:lnTo>
                  <a:lnTo>
                    <a:pt x="1386" y="1757"/>
                  </a:lnTo>
                  <a:lnTo>
                    <a:pt x="1386" y="1763"/>
                  </a:lnTo>
                  <a:lnTo>
                    <a:pt x="1430" y="1763"/>
                  </a:lnTo>
                  <a:lnTo>
                    <a:pt x="1430" y="1772"/>
                  </a:lnTo>
                  <a:lnTo>
                    <a:pt x="1467" y="1772"/>
                  </a:lnTo>
                  <a:lnTo>
                    <a:pt x="1467" y="1786"/>
                  </a:lnTo>
                  <a:lnTo>
                    <a:pt x="1504" y="1786"/>
                  </a:lnTo>
                  <a:lnTo>
                    <a:pt x="1504" y="1794"/>
                  </a:lnTo>
                  <a:lnTo>
                    <a:pt x="1545" y="1794"/>
                  </a:lnTo>
                  <a:lnTo>
                    <a:pt x="1545" y="1800"/>
                  </a:lnTo>
                  <a:lnTo>
                    <a:pt x="1582" y="1800"/>
                  </a:lnTo>
                  <a:lnTo>
                    <a:pt x="1582" y="1814"/>
                  </a:lnTo>
                  <a:lnTo>
                    <a:pt x="1619" y="1814"/>
                  </a:lnTo>
                  <a:lnTo>
                    <a:pt x="1619" y="1823"/>
                  </a:lnTo>
                  <a:lnTo>
                    <a:pt x="1663" y="1823"/>
                  </a:lnTo>
                  <a:lnTo>
                    <a:pt x="1663" y="1829"/>
                  </a:lnTo>
                  <a:lnTo>
                    <a:pt x="1700" y="1829"/>
                  </a:lnTo>
                  <a:lnTo>
                    <a:pt x="1700" y="1845"/>
                  </a:lnTo>
                  <a:lnTo>
                    <a:pt x="1728" y="1845"/>
                  </a:lnTo>
                  <a:lnTo>
                    <a:pt x="1728" y="1851"/>
                  </a:lnTo>
                  <a:lnTo>
                    <a:pt x="1780" y="1851"/>
                  </a:lnTo>
                  <a:lnTo>
                    <a:pt x="1780" y="1845"/>
                  </a:lnTo>
                  <a:lnTo>
                    <a:pt x="1787" y="1845"/>
                  </a:lnTo>
                  <a:lnTo>
                    <a:pt x="1787" y="1800"/>
                  </a:lnTo>
                  <a:lnTo>
                    <a:pt x="1795" y="1800"/>
                  </a:lnTo>
                  <a:lnTo>
                    <a:pt x="1795" y="1772"/>
                  </a:lnTo>
                  <a:lnTo>
                    <a:pt x="1800" y="1772"/>
                  </a:lnTo>
                  <a:lnTo>
                    <a:pt x="1800" y="1757"/>
                  </a:lnTo>
                  <a:lnTo>
                    <a:pt x="1817" y="1757"/>
                  </a:lnTo>
                  <a:lnTo>
                    <a:pt x="1817" y="1712"/>
                  </a:lnTo>
                  <a:lnTo>
                    <a:pt x="1823" y="1712"/>
                  </a:lnTo>
                  <a:lnTo>
                    <a:pt x="1823" y="1684"/>
                  </a:lnTo>
                  <a:lnTo>
                    <a:pt x="1837" y="1684"/>
                  </a:lnTo>
                  <a:lnTo>
                    <a:pt x="1837" y="1667"/>
                  </a:lnTo>
                  <a:lnTo>
                    <a:pt x="1845" y="1667"/>
                  </a:lnTo>
                  <a:lnTo>
                    <a:pt x="1845" y="1638"/>
                  </a:lnTo>
                  <a:lnTo>
                    <a:pt x="1854" y="1638"/>
                  </a:lnTo>
                  <a:lnTo>
                    <a:pt x="1854" y="1624"/>
                  </a:lnTo>
                  <a:lnTo>
                    <a:pt x="1859" y="1624"/>
                  </a:lnTo>
                  <a:lnTo>
                    <a:pt x="1859" y="406"/>
                  </a:lnTo>
                  <a:lnTo>
                    <a:pt x="1854" y="406"/>
                  </a:lnTo>
                  <a:lnTo>
                    <a:pt x="1854" y="391"/>
                  </a:lnTo>
                  <a:lnTo>
                    <a:pt x="1817" y="391"/>
                  </a:lnTo>
                  <a:lnTo>
                    <a:pt x="1817" y="384"/>
                  </a:lnTo>
                  <a:lnTo>
                    <a:pt x="1780" y="384"/>
                  </a:lnTo>
                  <a:lnTo>
                    <a:pt x="1780" y="375"/>
                  </a:lnTo>
                  <a:lnTo>
                    <a:pt x="1728" y="375"/>
                  </a:lnTo>
                  <a:lnTo>
                    <a:pt x="1728" y="369"/>
                  </a:lnTo>
                  <a:lnTo>
                    <a:pt x="1700" y="369"/>
                  </a:lnTo>
                  <a:lnTo>
                    <a:pt x="1700" y="355"/>
                  </a:lnTo>
                  <a:lnTo>
                    <a:pt x="1649" y="355"/>
                  </a:lnTo>
                  <a:lnTo>
                    <a:pt x="1649" y="347"/>
                  </a:lnTo>
                  <a:lnTo>
                    <a:pt x="1613" y="347"/>
                  </a:lnTo>
                  <a:lnTo>
                    <a:pt x="1613" y="338"/>
                  </a:lnTo>
                  <a:lnTo>
                    <a:pt x="1567" y="338"/>
                  </a:lnTo>
                  <a:lnTo>
                    <a:pt x="1567" y="332"/>
                  </a:lnTo>
                  <a:lnTo>
                    <a:pt x="1532" y="332"/>
                  </a:lnTo>
                  <a:lnTo>
                    <a:pt x="1532" y="324"/>
                  </a:lnTo>
                  <a:lnTo>
                    <a:pt x="1489" y="324"/>
                  </a:lnTo>
                  <a:lnTo>
                    <a:pt x="1489" y="318"/>
                  </a:lnTo>
                  <a:lnTo>
                    <a:pt x="1452" y="318"/>
                  </a:lnTo>
                  <a:lnTo>
                    <a:pt x="1452" y="310"/>
                  </a:lnTo>
                  <a:lnTo>
                    <a:pt x="1408" y="310"/>
                  </a:lnTo>
                  <a:lnTo>
                    <a:pt x="1408" y="296"/>
                  </a:lnTo>
                  <a:lnTo>
                    <a:pt x="1371" y="296"/>
                  </a:lnTo>
                  <a:lnTo>
                    <a:pt x="1371" y="287"/>
                  </a:lnTo>
                  <a:lnTo>
                    <a:pt x="1327" y="287"/>
                  </a:lnTo>
                  <a:lnTo>
                    <a:pt x="1327" y="272"/>
                  </a:lnTo>
                  <a:lnTo>
                    <a:pt x="1249" y="272"/>
                  </a:lnTo>
                  <a:lnTo>
                    <a:pt x="1249" y="259"/>
                  </a:lnTo>
                  <a:lnTo>
                    <a:pt x="1212" y="259"/>
                  </a:lnTo>
                  <a:lnTo>
                    <a:pt x="1212" y="250"/>
                  </a:lnTo>
                  <a:lnTo>
                    <a:pt x="1175" y="250"/>
                  </a:lnTo>
                  <a:lnTo>
                    <a:pt x="1175" y="236"/>
                  </a:lnTo>
                  <a:lnTo>
                    <a:pt x="1131" y="236"/>
                  </a:lnTo>
                  <a:lnTo>
                    <a:pt x="1131" y="228"/>
                  </a:lnTo>
                  <a:lnTo>
                    <a:pt x="1094" y="228"/>
                  </a:lnTo>
                  <a:lnTo>
                    <a:pt x="1094" y="222"/>
                  </a:lnTo>
                  <a:lnTo>
                    <a:pt x="1044" y="222"/>
                  </a:lnTo>
                  <a:lnTo>
                    <a:pt x="1044" y="213"/>
                  </a:lnTo>
                  <a:lnTo>
                    <a:pt x="1016" y="213"/>
                  </a:lnTo>
                  <a:lnTo>
                    <a:pt x="1016" y="208"/>
                  </a:lnTo>
                  <a:lnTo>
                    <a:pt x="962" y="208"/>
                  </a:lnTo>
                  <a:lnTo>
                    <a:pt x="962" y="199"/>
                  </a:lnTo>
                  <a:lnTo>
                    <a:pt x="927" y="199"/>
                  </a:lnTo>
                  <a:lnTo>
                    <a:pt x="927" y="184"/>
                  </a:lnTo>
                  <a:lnTo>
                    <a:pt x="884" y="184"/>
                  </a:lnTo>
                  <a:lnTo>
                    <a:pt x="884" y="177"/>
                  </a:lnTo>
                  <a:lnTo>
                    <a:pt x="847" y="177"/>
                  </a:lnTo>
                  <a:lnTo>
                    <a:pt x="847" y="171"/>
                  </a:lnTo>
                  <a:lnTo>
                    <a:pt x="803" y="171"/>
                  </a:lnTo>
                  <a:lnTo>
                    <a:pt x="803" y="154"/>
                  </a:lnTo>
                  <a:lnTo>
                    <a:pt x="766" y="154"/>
                  </a:lnTo>
                  <a:lnTo>
                    <a:pt x="766" y="148"/>
                  </a:lnTo>
                  <a:lnTo>
                    <a:pt x="724" y="148"/>
                  </a:lnTo>
                  <a:lnTo>
                    <a:pt x="724" y="140"/>
                  </a:lnTo>
                  <a:lnTo>
                    <a:pt x="687" y="140"/>
                  </a:lnTo>
                  <a:lnTo>
                    <a:pt x="687" y="133"/>
                  </a:lnTo>
                  <a:lnTo>
                    <a:pt x="642" y="133"/>
                  </a:lnTo>
                  <a:lnTo>
                    <a:pt x="642" y="118"/>
                  </a:lnTo>
                  <a:lnTo>
                    <a:pt x="607" y="118"/>
                  </a:lnTo>
                  <a:lnTo>
                    <a:pt x="607" y="111"/>
                  </a:lnTo>
                  <a:lnTo>
                    <a:pt x="527" y="111"/>
                  </a:lnTo>
                  <a:lnTo>
                    <a:pt x="527" y="96"/>
                  </a:lnTo>
                  <a:lnTo>
                    <a:pt x="475" y="96"/>
                  </a:lnTo>
                  <a:lnTo>
                    <a:pt x="475" y="89"/>
                  </a:lnTo>
                  <a:lnTo>
                    <a:pt x="446" y="89"/>
                  </a:lnTo>
                  <a:lnTo>
                    <a:pt x="446" y="80"/>
                  </a:lnTo>
                  <a:lnTo>
                    <a:pt x="396" y="80"/>
                  </a:lnTo>
                  <a:lnTo>
                    <a:pt x="396" y="66"/>
                  </a:lnTo>
                  <a:lnTo>
                    <a:pt x="365" y="66"/>
                  </a:lnTo>
                  <a:lnTo>
                    <a:pt x="365" y="59"/>
                  </a:lnTo>
                  <a:lnTo>
                    <a:pt x="315" y="59"/>
                  </a:lnTo>
                  <a:lnTo>
                    <a:pt x="315" y="52"/>
                  </a:lnTo>
                  <a:lnTo>
                    <a:pt x="278" y="52"/>
                  </a:lnTo>
                  <a:lnTo>
                    <a:pt x="278" y="37"/>
                  </a:lnTo>
                  <a:lnTo>
                    <a:pt x="235" y="37"/>
                  </a:lnTo>
                  <a:lnTo>
                    <a:pt x="235" y="28"/>
                  </a:lnTo>
                  <a:lnTo>
                    <a:pt x="200" y="28"/>
                  </a:lnTo>
                  <a:lnTo>
                    <a:pt x="200" y="23"/>
                  </a:lnTo>
                  <a:lnTo>
                    <a:pt x="163" y="23"/>
                  </a:lnTo>
                  <a:lnTo>
                    <a:pt x="163" y="15"/>
                  </a:lnTo>
                  <a:lnTo>
                    <a:pt x="118" y="15"/>
                  </a:lnTo>
                  <a:lnTo>
                    <a:pt x="118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202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2" name="Freeform 454"/>
            <p:cNvSpPr>
              <a:spLocks/>
            </p:cNvSpPr>
            <p:nvPr/>
          </p:nvSpPr>
          <p:spPr bwMode="auto">
            <a:xfrm>
              <a:off x="3932" y="1912"/>
              <a:ext cx="173" cy="134"/>
            </a:xfrm>
            <a:custGeom>
              <a:avLst/>
              <a:gdLst>
                <a:gd name="T0" fmla="*/ 22 w 1726"/>
                <a:gd name="T1" fmla="*/ 1387 h 1741"/>
                <a:gd name="T2" fmla="*/ 67 w 1726"/>
                <a:gd name="T3" fmla="*/ 1409 h 1741"/>
                <a:gd name="T4" fmla="*/ 139 w 1726"/>
                <a:gd name="T5" fmla="*/ 1418 h 1741"/>
                <a:gd name="T6" fmla="*/ 176 w 1726"/>
                <a:gd name="T7" fmla="*/ 1440 h 1741"/>
                <a:gd name="T8" fmla="*/ 255 w 1726"/>
                <a:gd name="T9" fmla="*/ 1446 h 1741"/>
                <a:gd name="T10" fmla="*/ 291 w 1726"/>
                <a:gd name="T11" fmla="*/ 1460 h 1741"/>
                <a:gd name="T12" fmla="*/ 401 w 1726"/>
                <a:gd name="T13" fmla="*/ 1477 h 1741"/>
                <a:gd name="T14" fmla="*/ 437 w 1726"/>
                <a:gd name="T15" fmla="*/ 1497 h 1741"/>
                <a:gd name="T16" fmla="*/ 518 w 1726"/>
                <a:gd name="T17" fmla="*/ 1506 h 1741"/>
                <a:gd name="T18" fmla="*/ 563 w 1726"/>
                <a:gd name="T19" fmla="*/ 1528 h 1741"/>
                <a:gd name="T20" fmla="*/ 636 w 1726"/>
                <a:gd name="T21" fmla="*/ 1535 h 1741"/>
                <a:gd name="T22" fmla="*/ 672 w 1726"/>
                <a:gd name="T23" fmla="*/ 1557 h 1741"/>
                <a:gd name="T24" fmla="*/ 751 w 1726"/>
                <a:gd name="T25" fmla="*/ 1565 h 1741"/>
                <a:gd name="T26" fmla="*/ 824 w 1726"/>
                <a:gd name="T27" fmla="*/ 1588 h 1741"/>
                <a:gd name="T28" fmla="*/ 905 w 1726"/>
                <a:gd name="T29" fmla="*/ 1594 h 1741"/>
                <a:gd name="T30" fmla="*/ 942 w 1726"/>
                <a:gd name="T31" fmla="*/ 1616 h 1741"/>
                <a:gd name="T32" fmla="*/ 1006 w 1726"/>
                <a:gd name="T33" fmla="*/ 1625 h 1741"/>
                <a:gd name="T34" fmla="*/ 1057 w 1726"/>
                <a:gd name="T35" fmla="*/ 1645 h 1741"/>
                <a:gd name="T36" fmla="*/ 1123 w 1726"/>
                <a:gd name="T37" fmla="*/ 1653 h 1741"/>
                <a:gd name="T38" fmla="*/ 1160 w 1726"/>
                <a:gd name="T39" fmla="*/ 1676 h 1741"/>
                <a:gd name="T40" fmla="*/ 1239 w 1726"/>
                <a:gd name="T41" fmla="*/ 1682 h 1741"/>
                <a:gd name="T42" fmla="*/ 1312 w 1726"/>
                <a:gd name="T43" fmla="*/ 1704 h 1741"/>
                <a:gd name="T44" fmla="*/ 1393 w 1726"/>
                <a:gd name="T45" fmla="*/ 1713 h 1741"/>
                <a:gd name="T46" fmla="*/ 1430 w 1726"/>
                <a:gd name="T47" fmla="*/ 1735 h 1741"/>
                <a:gd name="T48" fmla="*/ 1721 w 1726"/>
                <a:gd name="T49" fmla="*/ 1741 h 1741"/>
                <a:gd name="T50" fmla="*/ 1726 w 1726"/>
                <a:gd name="T51" fmla="*/ 325 h 1741"/>
                <a:gd name="T52" fmla="*/ 1654 w 1726"/>
                <a:gd name="T53" fmla="*/ 316 h 1741"/>
                <a:gd name="T54" fmla="*/ 1626 w 1726"/>
                <a:gd name="T55" fmla="*/ 296 h 1741"/>
                <a:gd name="T56" fmla="*/ 1539 w 1726"/>
                <a:gd name="T57" fmla="*/ 288 h 1741"/>
                <a:gd name="T58" fmla="*/ 1493 w 1726"/>
                <a:gd name="T59" fmla="*/ 273 h 1741"/>
                <a:gd name="T60" fmla="*/ 1415 w 1726"/>
                <a:gd name="T61" fmla="*/ 265 h 1741"/>
                <a:gd name="T62" fmla="*/ 1378 w 1726"/>
                <a:gd name="T63" fmla="*/ 251 h 1741"/>
                <a:gd name="T64" fmla="*/ 1297 w 1726"/>
                <a:gd name="T65" fmla="*/ 237 h 1741"/>
                <a:gd name="T66" fmla="*/ 1253 w 1726"/>
                <a:gd name="T67" fmla="*/ 213 h 1741"/>
                <a:gd name="T68" fmla="*/ 1138 w 1726"/>
                <a:gd name="T69" fmla="*/ 200 h 1741"/>
                <a:gd name="T70" fmla="*/ 1101 w 1726"/>
                <a:gd name="T71" fmla="*/ 177 h 1741"/>
                <a:gd name="T72" fmla="*/ 1020 w 1726"/>
                <a:gd name="T73" fmla="*/ 169 h 1741"/>
                <a:gd name="T74" fmla="*/ 970 w 1726"/>
                <a:gd name="T75" fmla="*/ 154 h 1741"/>
                <a:gd name="T76" fmla="*/ 888 w 1726"/>
                <a:gd name="T77" fmla="*/ 149 h 1741"/>
                <a:gd name="T78" fmla="*/ 853 w 1726"/>
                <a:gd name="T79" fmla="*/ 125 h 1741"/>
                <a:gd name="T80" fmla="*/ 773 w 1726"/>
                <a:gd name="T81" fmla="*/ 118 h 1741"/>
                <a:gd name="T82" fmla="*/ 729 w 1726"/>
                <a:gd name="T83" fmla="*/ 95 h 1741"/>
                <a:gd name="T84" fmla="*/ 650 w 1726"/>
                <a:gd name="T85" fmla="*/ 89 h 1741"/>
                <a:gd name="T86" fmla="*/ 613 w 1726"/>
                <a:gd name="T87" fmla="*/ 74 h 1741"/>
                <a:gd name="T88" fmla="*/ 533 w 1726"/>
                <a:gd name="T89" fmla="*/ 59 h 1741"/>
                <a:gd name="T90" fmla="*/ 453 w 1726"/>
                <a:gd name="T91" fmla="*/ 37 h 1741"/>
                <a:gd name="T92" fmla="*/ 372 w 1726"/>
                <a:gd name="T93" fmla="*/ 30 h 1741"/>
                <a:gd name="T94" fmla="*/ 322 w 1726"/>
                <a:gd name="T95" fmla="*/ 7 h 1741"/>
                <a:gd name="T96" fmla="*/ 0 w 1726"/>
                <a:gd name="T97" fmla="*/ 0 h 174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726"/>
                <a:gd name="T148" fmla="*/ 0 h 1741"/>
                <a:gd name="T149" fmla="*/ 1726 w 1726"/>
                <a:gd name="T150" fmla="*/ 1741 h 174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726" h="1741">
                  <a:moveTo>
                    <a:pt x="0" y="0"/>
                  </a:moveTo>
                  <a:lnTo>
                    <a:pt x="0" y="1387"/>
                  </a:lnTo>
                  <a:lnTo>
                    <a:pt x="22" y="1387"/>
                  </a:lnTo>
                  <a:lnTo>
                    <a:pt x="22" y="1403"/>
                  </a:lnTo>
                  <a:lnTo>
                    <a:pt x="67" y="1403"/>
                  </a:lnTo>
                  <a:lnTo>
                    <a:pt x="67" y="1409"/>
                  </a:lnTo>
                  <a:lnTo>
                    <a:pt x="103" y="1409"/>
                  </a:lnTo>
                  <a:lnTo>
                    <a:pt x="103" y="1418"/>
                  </a:lnTo>
                  <a:lnTo>
                    <a:pt x="139" y="1418"/>
                  </a:lnTo>
                  <a:lnTo>
                    <a:pt x="139" y="1423"/>
                  </a:lnTo>
                  <a:lnTo>
                    <a:pt x="176" y="1423"/>
                  </a:lnTo>
                  <a:lnTo>
                    <a:pt x="176" y="1440"/>
                  </a:lnTo>
                  <a:lnTo>
                    <a:pt x="218" y="1440"/>
                  </a:lnTo>
                  <a:lnTo>
                    <a:pt x="218" y="1446"/>
                  </a:lnTo>
                  <a:lnTo>
                    <a:pt x="255" y="1446"/>
                  </a:lnTo>
                  <a:lnTo>
                    <a:pt x="255" y="1454"/>
                  </a:lnTo>
                  <a:lnTo>
                    <a:pt x="291" y="1454"/>
                  </a:lnTo>
                  <a:lnTo>
                    <a:pt x="291" y="1460"/>
                  </a:lnTo>
                  <a:lnTo>
                    <a:pt x="322" y="1460"/>
                  </a:lnTo>
                  <a:lnTo>
                    <a:pt x="322" y="1477"/>
                  </a:lnTo>
                  <a:lnTo>
                    <a:pt x="401" y="1477"/>
                  </a:lnTo>
                  <a:lnTo>
                    <a:pt x="401" y="1491"/>
                  </a:lnTo>
                  <a:lnTo>
                    <a:pt x="437" y="1491"/>
                  </a:lnTo>
                  <a:lnTo>
                    <a:pt x="437" y="1497"/>
                  </a:lnTo>
                  <a:lnTo>
                    <a:pt x="474" y="1497"/>
                  </a:lnTo>
                  <a:lnTo>
                    <a:pt x="474" y="1506"/>
                  </a:lnTo>
                  <a:lnTo>
                    <a:pt x="518" y="1506"/>
                  </a:lnTo>
                  <a:lnTo>
                    <a:pt x="518" y="1520"/>
                  </a:lnTo>
                  <a:lnTo>
                    <a:pt x="563" y="1520"/>
                  </a:lnTo>
                  <a:lnTo>
                    <a:pt x="563" y="1528"/>
                  </a:lnTo>
                  <a:lnTo>
                    <a:pt x="599" y="1528"/>
                  </a:lnTo>
                  <a:lnTo>
                    <a:pt x="599" y="1535"/>
                  </a:lnTo>
                  <a:lnTo>
                    <a:pt x="636" y="1535"/>
                  </a:lnTo>
                  <a:lnTo>
                    <a:pt x="636" y="1542"/>
                  </a:lnTo>
                  <a:lnTo>
                    <a:pt x="672" y="1542"/>
                  </a:lnTo>
                  <a:lnTo>
                    <a:pt x="672" y="1557"/>
                  </a:lnTo>
                  <a:lnTo>
                    <a:pt x="714" y="1557"/>
                  </a:lnTo>
                  <a:lnTo>
                    <a:pt x="714" y="1565"/>
                  </a:lnTo>
                  <a:lnTo>
                    <a:pt x="751" y="1565"/>
                  </a:lnTo>
                  <a:lnTo>
                    <a:pt x="751" y="1579"/>
                  </a:lnTo>
                  <a:lnTo>
                    <a:pt x="824" y="1579"/>
                  </a:lnTo>
                  <a:lnTo>
                    <a:pt x="824" y="1588"/>
                  </a:lnTo>
                  <a:lnTo>
                    <a:pt x="853" y="1588"/>
                  </a:lnTo>
                  <a:lnTo>
                    <a:pt x="853" y="1594"/>
                  </a:lnTo>
                  <a:lnTo>
                    <a:pt x="905" y="1594"/>
                  </a:lnTo>
                  <a:lnTo>
                    <a:pt x="905" y="1608"/>
                  </a:lnTo>
                  <a:lnTo>
                    <a:pt x="942" y="1608"/>
                  </a:lnTo>
                  <a:lnTo>
                    <a:pt x="942" y="1616"/>
                  </a:lnTo>
                  <a:lnTo>
                    <a:pt x="970" y="1616"/>
                  </a:lnTo>
                  <a:lnTo>
                    <a:pt x="970" y="1625"/>
                  </a:lnTo>
                  <a:lnTo>
                    <a:pt x="1006" y="1625"/>
                  </a:lnTo>
                  <a:lnTo>
                    <a:pt x="1006" y="1639"/>
                  </a:lnTo>
                  <a:lnTo>
                    <a:pt x="1057" y="1639"/>
                  </a:lnTo>
                  <a:lnTo>
                    <a:pt x="1057" y="1645"/>
                  </a:lnTo>
                  <a:lnTo>
                    <a:pt x="1088" y="1645"/>
                  </a:lnTo>
                  <a:lnTo>
                    <a:pt x="1088" y="1653"/>
                  </a:lnTo>
                  <a:lnTo>
                    <a:pt x="1123" y="1653"/>
                  </a:lnTo>
                  <a:lnTo>
                    <a:pt x="1123" y="1661"/>
                  </a:lnTo>
                  <a:lnTo>
                    <a:pt x="1160" y="1661"/>
                  </a:lnTo>
                  <a:lnTo>
                    <a:pt x="1160" y="1676"/>
                  </a:lnTo>
                  <a:lnTo>
                    <a:pt x="1203" y="1676"/>
                  </a:lnTo>
                  <a:lnTo>
                    <a:pt x="1203" y="1682"/>
                  </a:lnTo>
                  <a:lnTo>
                    <a:pt x="1239" y="1682"/>
                  </a:lnTo>
                  <a:lnTo>
                    <a:pt x="1239" y="1698"/>
                  </a:lnTo>
                  <a:lnTo>
                    <a:pt x="1312" y="1698"/>
                  </a:lnTo>
                  <a:lnTo>
                    <a:pt x="1312" y="1704"/>
                  </a:lnTo>
                  <a:lnTo>
                    <a:pt x="1356" y="1704"/>
                  </a:lnTo>
                  <a:lnTo>
                    <a:pt x="1356" y="1713"/>
                  </a:lnTo>
                  <a:lnTo>
                    <a:pt x="1393" y="1713"/>
                  </a:lnTo>
                  <a:lnTo>
                    <a:pt x="1393" y="1727"/>
                  </a:lnTo>
                  <a:lnTo>
                    <a:pt x="1430" y="1727"/>
                  </a:lnTo>
                  <a:lnTo>
                    <a:pt x="1430" y="1735"/>
                  </a:lnTo>
                  <a:lnTo>
                    <a:pt x="1471" y="1735"/>
                  </a:lnTo>
                  <a:lnTo>
                    <a:pt x="1471" y="1741"/>
                  </a:lnTo>
                  <a:lnTo>
                    <a:pt x="1721" y="1741"/>
                  </a:lnTo>
                  <a:lnTo>
                    <a:pt x="1721" y="1713"/>
                  </a:lnTo>
                  <a:lnTo>
                    <a:pt x="1726" y="1713"/>
                  </a:lnTo>
                  <a:lnTo>
                    <a:pt x="1726" y="325"/>
                  </a:lnTo>
                  <a:lnTo>
                    <a:pt x="1706" y="325"/>
                  </a:lnTo>
                  <a:lnTo>
                    <a:pt x="1706" y="316"/>
                  </a:lnTo>
                  <a:lnTo>
                    <a:pt x="1654" y="316"/>
                  </a:lnTo>
                  <a:lnTo>
                    <a:pt x="1654" y="310"/>
                  </a:lnTo>
                  <a:lnTo>
                    <a:pt x="1626" y="310"/>
                  </a:lnTo>
                  <a:lnTo>
                    <a:pt x="1626" y="296"/>
                  </a:lnTo>
                  <a:lnTo>
                    <a:pt x="1575" y="296"/>
                  </a:lnTo>
                  <a:lnTo>
                    <a:pt x="1575" y="288"/>
                  </a:lnTo>
                  <a:lnTo>
                    <a:pt x="1539" y="288"/>
                  </a:lnTo>
                  <a:lnTo>
                    <a:pt x="1539" y="279"/>
                  </a:lnTo>
                  <a:lnTo>
                    <a:pt x="1493" y="279"/>
                  </a:lnTo>
                  <a:lnTo>
                    <a:pt x="1493" y="273"/>
                  </a:lnTo>
                  <a:lnTo>
                    <a:pt x="1458" y="273"/>
                  </a:lnTo>
                  <a:lnTo>
                    <a:pt x="1458" y="265"/>
                  </a:lnTo>
                  <a:lnTo>
                    <a:pt x="1415" y="265"/>
                  </a:lnTo>
                  <a:lnTo>
                    <a:pt x="1415" y="259"/>
                  </a:lnTo>
                  <a:lnTo>
                    <a:pt x="1378" y="259"/>
                  </a:lnTo>
                  <a:lnTo>
                    <a:pt x="1378" y="251"/>
                  </a:lnTo>
                  <a:lnTo>
                    <a:pt x="1334" y="251"/>
                  </a:lnTo>
                  <a:lnTo>
                    <a:pt x="1334" y="237"/>
                  </a:lnTo>
                  <a:lnTo>
                    <a:pt x="1297" y="237"/>
                  </a:lnTo>
                  <a:lnTo>
                    <a:pt x="1297" y="228"/>
                  </a:lnTo>
                  <a:lnTo>
                    <a:pt x="1253" y="228"/>
                  </a:lnTo>
                  <a:lnTo>
                    <a:pt x="1253" y="213"/>
                  </a:lnTo>
                  <a:lnTo>
                    <a:pt x="1175" y="213"/>
                  </a:lnTo>
                  <a:lnTo>
                    <a:pt x="1175" y="200"/>
                  </a:lnTo>
                  <a:lnTo>
                    <a:pt x="1138" y="200"/>
                  </a:lnTo>
                  <a:lnTo>
                    <a:pt x="1138" y="191"/>
                  </a:lnTo>
                  <a:lnTo>
                    <a:pt x="1101" y="191"/>
                  </a:lnTo>
                  <a:lnTo>
                    <a:pt x="1101" y="177"/>
                  </a:lnTo>
                  <a:lnTo>
                    <a:pt x="1057" y="177"/>
                  </a:lnTo>
                  <a:lnTo>
                    <a:pt x="1057" y="169"/>
                  </a:lnTo>
                  <a:lnTo>
                    <a:pt x="1020" y="169"/>
                  </a:lnTo>
                  <a:lnTo>
                    <a:pt x="1020" y="163"/>
                  </a:lnTo>
                  <a:lnTo>
                    <a:pt x="970" y="163"/>
                  </a:lnTo>
                  <a:lnTo>
                    <a:pt x="970" y="154"/>
                  </a:lnTo>
                  <a:lnTo>
                    <a:pt x="942" y="154"/>
                  </a:lnTo>
                  <a:lnTo>
                    <a:pt x="942" y="149"/>
                  </a:lnTo>
                  <a:lnTo>
                    <a:pt x="888" y="149"/>
                  </a:lnTo>
                  <a:lnTo>
                    <a:pt x="888" y="140"/>
                  </a:lnTo>
                  <a:lnTo>
                    <a:pt x="853" y="140"/>
                  </a:lnTo>
                  <a:lnTo>
                    <a:pt x="853" y="125"/>
                  </a:lnTo>
                  <a:lnTo>
                    <a:pt x="810" y="125"/>
                  </a:lnTo>
                  <a:lnTo>
                    <a:pt x="810" y="118"/>
                  </a:lnTo>
                  <a:lnTo>
                    <a:pt x="773" y="118"/>
                  </a:lnTo>
                  <a:lnTo>
                    <a:pt x="773" y="112"/>
                  </a:lnTo>
                  <a:lnTo>
                    <a:pt x="729" y="112"/>
                  </a:lnTo>
                  <a:lnTo>
                    <a:pt x="729" y="95"/>
                  </a:lnTo>
                  <a:lnTo>
                    <a:pt x="692" y="95"/>
                  </a:lnTo>
                  <a:lnTo>
                    <a:pt x="692" y="89"/>
                  </a:lnTo>
                  <a:lnTo>
                    <a:pt x="650" y="89"/>
                  </a:lnTo>
                  <a:lnTo>
                    <a:pt x="650" y="81"/>
                  </a:lnTo>
                  <a:lnTo>
                    <a:pt x="613" y="81"/>
                  </a:lnTo>
                  <a:lnTo>
                    <a:pt x="613" y="74"/>
                  </a:lnTo>
                  <a:lnTo>
                    <a:pt x="568" y="74"/>
                  </a:lnTo>
                  <a:lnTo>
                    <a:pt x="568" y="59"/>
                  </a:lnTo>
                  <a:lnTo>
                    <a:pt x="533" y="59"/>
                  </a:lnTo>
                  <a:lnTo>
                    <a:pt x="533" y="52"/>
                  </a:lnTo>
                  <a:lnTo>
                    <a:pt x="453" y="52"/>
                  </a:lnTo>
                  <a:lnTo>
                    <a:pt x="453" y="37"/>
                  </a:lnTo>
                  <a:lnTo>
                    <a:pt x="401" y="37"/>
                  </a:lnTo>
                  <a:lnTo>
                    <a:pt x="401" y="30"/>
                  </a:lnTo>
                  <a:lnTo>
                    <a:pt x="372" y="30"/>
                  </a:lnTo>
                  <a:lnTo>
                    <a:pt x="372" y="21"/>
                  </a:lnTo>
                  <a:lnTo>
                    <a:pt x="322" y="21"/>
                  </a:lnTo>
                  <a:lnTo>
                    <a:pt x="322" y="7"/>
                  </a:lnTo>
                  <a:lnTo>
                    <a:pt x="291" y="7"/>
                  </a:lnTo>
                  <a:lnTo>
                    <a:pt x="2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3" name="Freeform 455"/>
            <p:cNvSpPr>
              <a:spLocks/>
            </p:cNvSpPr>
            <p:nvPr/>
          </p:nvSpPr>
          <p:spPr bwMode="auto">
            <a:xfrm>
              <a:off x="3939" y="1916"/>
              <a:ext cx="158" cy="125"/>
            </a:xfrm>
            <a:custGeom>
              <a:avLst/>
              <a:gdLst>
                <a:gd name="T0" fmla="*/ 0 w 1587"/>
                <a:gd name="T1" fmla="*/ 1350 h 1617"/>
                <a:gd name="T2" fmla="*/ 36 w 1587"/>
                <a:gd name="T3" fmla="*/ 1359 h 1617"/>
                <a:gd name="T4" fmla="*/ 72 w 1587"/>
                <a:gd name="T5" fmla="*/ 1364 h 1617"/>
                <a:gd name="T6" fmla="*/ 109 w 1587"/>
                <a:gd name="T7" fmla="*/ 1381 h 1617"/>
                <a:gd name="T8" fmla="*/ 151 w 1587"/>
                <a:gd name="T9" fmla="*/ 1387 h 1617"/>
                <a:gd name="T10" fmla="*/ 188 w 1587"/>
                <a:gd name="T11" fmla="*/ 1395 h 1617"/>
                <a:gd name="T12" fmla="*/ 224 w 1587"/>
                <a:gd name="T13" fmla="*/ 1401 h 1617"/>
                <a:gd name="T14" fmla="*/ 255 w 1587"/>
                <a:gd name="T15" fmla="*/ 1418 h 1617"/>
                <a:gd name="T16" fmla="*/ 334 w 1587"/>
                <a:gd name="T17" fmla="*/ 1432 h 1617"/>
                <a:gd name="T18" fmla="*/ 370 w 1587"/>
                <a:gd name="T19" fmla="*/ 1438 h 1617"/>
                <a:gd name="T20" fmla="*/ 407 w 1587"/>
                <a:gd name="T21" fmla="*/ 1447 h 1617"/>
                <a:gd name="T22" fmla="*/ 451 w 1587"/>
                <a:gd name="T23" fmla="*/ 1461 h 1617"/>
                <a:gd name="T24" fmla="*/ 496 w 1587"/>
                <a:gd name="T25" fmla="*/ 1469 h 1617"/>
                <a:gd name="T26" fmla="*/ 532 w 1587"/>
                <a:gd name="T27" fmla="*/ 1476 h 1617"/>
                <a:gd name="T28" fmla="*/ 569 w 1587"/>
                <a:gd name="T29" fmla="*/ 1483 h 1617"/>
                <a:gd name="T30" fmla="*/ 605 w 1587"/>
                <a:gd name="T31" fmla="*/ 1498 h 1617"/>
                <a:gd name="T32" fmla="*/ 647 w 1587"/>
                <a:gd name="T33" fmla="*/ 1506 h 1617"/>
                <a:gd name="T34" fmla="*/ 684 w 1587"/>
                <a:gd name="T35" fmla="*/ 1520 h 1617"/>
                <a:gd name="T36" fmla="*/ 757 w 1587"/>
                <a:gd name="T37" fmla="*/ 1529 h 1617"/>
                <a:gd name="T38" fmla="*/ 786 w 1587"/>
                <a:gd name="T39" fmla="*/ 1535 h 1617"/>
                <a:gd name="T40" fmla="*/ 838 w 1587"/>
                <a:gd name="T41" fmla="*/ 1549 h 1617"/>
                <a:gd name="T42" fmla="*/ 875 w 1587"/>
                <a:gd name="T43" fmla="*/ 1557 h 1617"/>
                <a:gd name="T44" fmla="*/ 903 w 1587"/>
                <a:gd name="T45" fmla="*/ 1566 h 1617"/>
                <a:gd name="T46" fmla="*/ 939 w 1587"/>
                <a:gd name="T47" fmla="*/ 1580 h 1617"/>
                <a:gd name="T48" fmla="*/ 990 w 1587"/>
                <a:gd name="T49" fmla="*/ 1586 h 1617"/>
                <a:gd name="T50" fmla="*/ 1021 w 1587"/>
                <a:gd name="T51" fmla="*/ 1594 h 1617"/>
                <a:gd name="T52" fmla="*/ 1056 w 1587"/>
                <a:gd name="T53" fmla="*/ 1602 h 1617"/>
                <a:gd name="T54" fmla="*/ 1093 w 1587"/>
                <a:gd name="T55" fmla="*/ 1617 h 1617"/>
                <a:gd name="T56" fmla="*/ 1587 w 1587"/>
                <a:gd name="T57" fmla="*/ 251 h 1617"/>
                <a:gd name="T58" fmla="*/ 1559 w 1587"/>
                <a:gd name="T59" fmla="*/ 237 h 1617"/>
                <a:gd name="T60" fmla="*/ 1508 w 1587"/>
                <a:gd name="T61" fmla="*/ 229 h 1617"/>
                <a:gd name="T62" fmla="*/ 1472 w 1587"/>
                <a:gd name="T63" fmla="*/ 220 h 1617"/>
                <a:gd name="T64" fmla="*/ 1426 w 1587"/>
                <a:gd name="T65" fmla="*/ 214 h 1617"/>
                <a:gd name="T66" fmla="*/ 1391 w 1587"/>
                <a:gd name="T67" fmla="*/ 206 h 1617"/>
                <a:gd name="T68" fmla="*/ 1348 w 1587"/>
                <a:gd name="T69" fmla="*/ 200 h 1617"/>
                <a:gd name="T70" fmla="*/ 1311 w 1587"/>
                <a:gd name="T71" fmla="*/ 192 h 1617"/>
                <a:gd name="T72" fmla="*/ 1267 w 1587"/>
                <a:gd name="T73" fmla="*/ 178 h 1617"/>
                <a:gd name="T74" fmla="*/ 1230 w 1587"/>
                <a:gd name="T75" fmla="*/ 169 h 1617"/>
                <a:gd name="T76" fmla="*/ 1186 w 1587"/>
                <a:gd name="T77" fmla="*/ 154 h 1617"/>
                <a:gd name="T78" fmla="*/ 1108 w 1587"/>
                <a:gd name="T79" fmla="*/ 141 h 1617"/>
                <a:gd name="T80" fmla="*/ 1071 w 1587"/>
                <a:gd name="T81" fmla="*/ 132 h 1617"/>
                <a:gd name="T82" fmla="*/ 1034 w 1587"/>
                <a:gd name="T83" fmla="*/ 118 h 1617"/>
                <a:gd name="T84" fmla="*/ 990 w 1587"/>
                <a:gd name="T85" fmla="*/ 110 h 1617"/>
                <a:gd name="T86" fmla="*/ 953 w 1587"/>
                <a:gd name="T87" fmla="*/ 104 h 1617"/>
                <a:gd name="T88" fmla="*/ 903 w 1587"/>
                <a:gd name="T89" fmla="*/ 95 h 1617"/>
                <a:gd name="T90" fmla="*/ 875 w 1587"/>
                <a:gd name="T91" fmla="*/ 90 h 1617"/>
                <a:gd name="T92" fmla="*/ 821 w 1587"/>
                <a:gd name="T93" fmla="*/ 81 h 1617"/>
                <a:gd name="T94" fmla="*/ 786 w 1587"/>
                <a:gd name="T95" fmla="*/ 66 h 1617"/>
                <a:gd name="T96" fmla="*/ 743 w 1587"/>
                <a:gd name="T97" fmla="*/ 59 h 1617"/>
                <a:gd name="T98" fmla="*/ 706 w 1587"/>
                <a:gd name="T99" fmla="*/ 53 h 1617"/>
                <a:gd name="T100" fmla="*/ 662 w 1587"/>
                <a:gd name="T101" fmla="*/ 36 h 1617"/>
                <a:gd name="T102" fmla="*/ 625 w 1587"/>
                <a:gd name="T103" fmla="*/ 30 h 1617"/>
                <a:gd name="T104" fmla="*/ 583 w 1587"/>
                <a:gd name="T105" fmla="*/ 22 h 1617"/>
                <a:gd name="T106" fmla="*/ 546 w 1587"/>
                <a:gd name="T107" fmla="*/ 15 h 1617"/>
                <a:gd name="T108" fmla="*/ 501 w 1587"/>
                <a:gd name="T109" fmla="*/ 0 h 1617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587"/>
                <a:gd name="T166" fmla="*/ 0 h 1617"/>
                <a:gd name="T167" fmla="*/ 1587 w 1587"/>
                <a:gd name="T168" fmla="*/ 1617 h 1617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587" h="1617">
                  <a:moveTo>
                    <a:pt x="0" y="0"/>
                  </a:moveTo>
                  <a:lnTo>
                    <a:pt x="0" y="1350"/>
                  </a:lnTo>
                  <a:lnTo>
                    <a:pt x="36" y="1350"/>
                  </a:lnTo>
                  <a:lnTo>
                    <a:pt x="36" y="1359"/>
                  </a:lnTo>
                  <a:lnTo>
                    <a:pt x="72" y="1359"/>
                  </a:lnTo>
                  <a:lnTo>
                    <a:pt x="72" y="1364"/>
                  </a:lnTo>
                  <a:lnTo>
                    <a:pt x="109" y="1364"/>
                  </a:lnTo>
                  <a:lnTo>
                    <a:pt x="109" y="1381"/>
                  </a:lnTo>
                  <a:lnTo>
                    <a:pt x="151" y="1381"/>
                  </a:lnTo>
                  <a:lnTo>
                    <a:pt x="151" y="1387"/>
                  </a:lnTo>
                  <a:lnTo>
                    <a:pt x="188" y="1387"/>
                  </a:lnTo>
                  <a:lnTo>
                    <a:pt x="188" y="1395"/>
                  </a:lnTo>
                  <a:lnTo>
                    <a:pt x="224" y="1395"/>
                  </a:lnTo>
                  <a:lnTo>
                    <a:pt x="224" y="1401"/>
                  </a:lnTo>
                  <a:lnTo>
                    <a:pt x="255" y="1401"/>
                  </a:lnTo>
                  <a:lnTo>
                    <a:pt x="255" y="1418"/>
                  </a:lnTo>
                  <a:lnTo>
                    <a:pt x="334" y="1418"/>
                  </a:lnTo>
                  <a:lnTo>
                    <a:pt x="334" y="1432"/>
                  </a:lnTo>
                  <a:lnTo>
                    <a:pt x="370" y="1432"/>
                  </a:lnTo>
                  <a:lnTo>
                    <a:pt x="370" y="1438"/>
                  </a:lnTo>
                  <a:lnTo>
                    <a:pt x="407" y="1438"/>
                  </a:lnTo>
                  <a:lnTo>
                    <a:pt x="407" y="1447"/>
                  </a:lnTo>
                  <a:lnTo>
                    <a:pt x="451" y="1447"/>
                  </a:lnTo>
                  <a:lnTo>
                    <a:pt x="451" y="1461"/>
                  </a:lnTo>
                  <a:lnTo>
                    <a:pt x="496" y="1461"/>
                  </a:lnTo>
                  <a:lnTo>
                    <a:pt x="496" y="1469"/>
                  </a:lnTo>
                  <a:lnTo>
                    <a:pt x="532" y="1469"/>
                  </a:lnTo>
                  <a:lnTo>
                    <a:pt x="532" y="1476"/>
                  </a:lnTo>
                  <a:lnTo>
                    <a:pt x="569" y="1476"/>
                  </a:lnTo>
                  <a:lnTo>
                    <a:pt x="569" y="1483"/>
                  </a:lnTo>
                  <a:lnTo>
                    <a:pt x="605" y="1483"/>
                  </a:lnTo>
                  <a:lnTo>
                    <a:pt x="605" y="1498"/>
                  </a:lnTo>
                  <a:lnTo>
                    <a:pt x="647" y="1498"/>
                  </a:lnTo>
                  <a:lnTo>
                    <a:pt x="647" y="1506"/>
                  </a:lnTo>
                  <a:lnTo>
                    <a:pt x="684" y="1506"/>
                  </a:lnTo>
                  <a:lnTo>
                    <a:pt x="684" y="1520"/>
                  </a:lnTo>
                  <a:lnTo>
                    <a:pt x="757" y="1520"/>
                  </a:lnTo>
                  <a:lnTo>
                    <a:pt x="757" y="1529"/>
                  </a:lnTo>
                  <a:lnTo>
                    <a:pt x="786" y="1529"/>
                  </a:lnTo>
                  <a:lnTo>
                    <a:pt x="786" y="1535"/>
                  </a:lnTo>
                  <a:lnTo>
                    <a:pt x="838" y="1535"/>
                  </a:lnTo>
                  <a:lnTo>
                    <a:pt x="838" y="1549"/>
                  </a:lnTo>
                  <a:lnTo>
                    <a:pt x="875" y="1549"/>
                  </a:lnTo>
                  <a:lnTo>
                    <a:pt x="875" y="1557"/>
                  </a:lnTo>
                  <a:lnTo>
                    <a:pt x="903" y="1557"/>
                  </a:lnTo>
                  <a:lnTo>
                    <a:pt x="903" y="1566"/>
                  </a:lnTo>
                  <a:lnTo>
                    <a:pt x="939" y="1566"/>
                  </a:lnTo>
                  <a:lnTo>
                    <a:pt x="939" y="1580"/>
                  </a:lnTo>
                  <a:lnTo>
                    <a:pt x="990" y="1580"/>
                  </a:lnTo>
                  <a:lnTo>
                    <a:pt x="990" y="1586"/>
                  </a:lnTo>
                  <a:lnTo>
                    <a:pt x="1021" y="1586"/>
                  </a:lnTo>
                  <a:lnTo>
                    <a:pt x="1021" y="1594"/>
                  </a:lnTo>
                  <a:lnTo>
                    <a:pt x="1056" y="1594"/>
                  </a:lnTo>
                  <a:lnTo>
                    <a:pt x="1056" y="1602"/>
                  </a:lnTo>
                  <a:lnTo>
                    <a:pt x="1093" y="1602"/>
                  </a:lnTo>
                  <a:lnTo>
                    <a:pt x="1093" y="1617"/>
                  </a:lnTo>
                  <a:lnTo>
                    <a:pt x="1587" y="1617"/>
                  </a:lnTo>
                  <a:lnTo>
                    <a:pt x="1587" y="251"/>
                  </a:lnTo>
                  <a:lnTo>
                    <a:pt x="1559" y="251"/>
                  </a:lnTo>
                  <a:lnTo>
                    <a:pt x="1559" y="237"/>
                  </a:lnTo>
                  <a:lnTo>
                    <a:pt x="1508" y="237"/>
                  </a:lnTo>
                  <a:lnTo>
                    <a:pt x="1508" y="229"/>
                  </a:lnTo>
                  <a:lnTo>
                    <a:pt x="1472" y="229"/>
                  </a:lnTo>
                  <a:lnTo>
                    <a:pt x="1472" y="220"/>
                  </a:lnTo>
                  <a:lnTo>
                    <a:pt x="1426" y="220"/>
                  </a:lnTo>
                  <a:lnTo>
                    <a:pt x="1426" y="214"/>
                  </a:lnTo>
                  <a:lnTo>
                    <a:pt x="1391" y="214"/>
                  </a:lnTo>
                  <a:lnTo>
                    <a:pt x="1391" y="206"/>
                  </a:lnTo>
                  <a:lnTo>
                    <a:pt x="1348" y="206"/>
                  </a:lnTo>
                  <a:lnTo>
                    <a:pt x="1348" y="200"/>
                  </a:lnTo>
                  <a:lnTo>
                    <a:pt x="1311" y="200"/>
                  </a:lnTo>
                  <a:lnTo>
                    <a:pt x="1311" y="192"/>
                  </a:lnTo>
                  <a:lnTo>
                    <a:pt x="1267" y="192"/>
                  </a:lnTo>
                  <a:lnTo>
                    <a:pt x="1267" y="178"/>
                  </a:lnTo>
                  <a:lnTo>
                    <a:pt x="1230" y="178"/>
                  </a:lnTo>
                  <a:lnTo>
                    <a:pt x="1230" y="169"/>
                  </a:lnTo>
                  <a:lnTo>
                    <a:pt x="1186" y="169"/>
                  </a:lnTo>
                  <a:lnTo>
                    <a:pt x="1186" y="154"/>
                  </a:lnTo>
                  <a:lnTo>
                    <a:pt x="1108" y="154"/>
                  </a:lnTo>
                  <a:lnTo>
                    <a:pt x="1108" y="141"/>
                  </a:lnTo>
                  <a:lnTo>
                    <a:pt x="1071" y="141"/>
                  </a:lnTo>
                  <a:lnTo>
                    <a:pt x="1071" y="132"/>
                  </a:lnTo>
                  <a:lnTo>
                    <a:pt x="1034" y="132"/>
                  </a:lnTo>
                  <a:lnTo>
                    <a:pt x="1034" y="118"/>
                  </a:lnTo>
                  <a:lnTo>
                    <a:pt x="990" y="118"/>
                  </a:lnTo>
                  <a:lnTo>
                    <a:pt x="990" y="110"/>
                  </a:lnTo>
                  <a:lnTo>
                    <a:pt x="953" y="110"/>
                  </a:lnTo>
                  <a:lnTo>
                    <a:pt x="953" y="104"/>
                  </a:lnTo>
                  <a:lnTo>
                    <a:pt x="903" y="104"/>
                  </a:lnTo>
                  <a:lnTo>
                    <a:pt x="903" y="95"/>
                  </a:lnTo>
                  <a:lnTo>
                    <a:pt x="875" y="95"/>
                  </a:lnTo>
                  <a:lnTo>
                    <a:pt x="875" y="90"/>
                  </a:lnTo>
                  <a:lnTo>
                    <a:pt x="821" y="90"/>
                  </a:lnTo>
                  <a:lnTo>
                    <a:pt x="821" y="81"/>
                  </a:lnTo>
                  <a:lnTo>
                    <a:pt x="786" y="81"/>
                  </a:lnTo>
                  <a:lnTo>
                    <a:pt x="786" y="66"/>
                  </a:lnTo>
                  <a:lnTo>
                    <a:pt x="743" y="66"/>
                  </a:lnTo>
                  <a:lnTo>
                    <a:pt x="743" y="59"/>
                  </a:lnTo>
                  <a:lnTo>
                    <a:pt x="706" y="59"/>
                  </a:lnTo>
                  <a:lnTo>
                    <a:pt x="706" y="53"/>
                  </a:lnTo>
                  <a:lnTo>
                    <a:pt x="662" y="53"/>
                  </a:lnTo>
                  <a:lnTo>
                    <a:pt x="662" y="36"/>
                  </a:lnTo>
                  <a:lnTo>
                    <a:pt x="625" y="36"/>
                  </a:lnTo>
                  <a:lnTo>
                    <a:pt x="625" y="30"/>
                  </a:lnTo>
                  <a:lnTo>
                    <a:pt x="583" y="30"/>
                  </a:lnTo>
                  <a:lnTo>
                    <a:pt x="583" y="22"/>
                  </a:lnTo>
                  <a:lnTo>
                    <a:pt x="546" y="22"/>
                  </a:lnTo>
                  <a:lnTo>
                    <a:pt x="546" y="15"/>
                  </a:lnTo>
                  <a:lnTo>
                    <a:pt x="501" y="15"/>
                  </a:lnTo>
                  <a:lnTo>
                    <a:pt x="5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8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4" name="Freeform 456"/>
            <p:cNvSpPr>
              <a:spLocks/>
            </p:cNvSpPr>
            <p:nvPr/>
          </p:nvSpPr>
          <p:spPr bwMode="auto">
            <a:xfrm>
              <a:off x="3946" y="1922"/>
              <a:ext cx="145" cy="113"/>
            </a:xfrm>
            <a:custGeom>
              <a:avLst/>
              <a:gdLst>
                <a:gd name="T0" fmla="*/ 0 w 1450"/>
                <a:gd name="T1" fmla="*/ 1283 h 1468"/>
                <a:gd name="T2" fmla="*/ 37 w 1450"/>
                <a:gd name="T3" fmla="*/ 1300 h 1468"/>
                <a:gd name="T4" fmla="*/ 79 w 1450"/>
                <a:gd name="T5" fmla="*/ 1306 h 1468"/>
                <a:gd name="T6" fmla="*/ 116 w 1450"/>
                <a:gd name="T7" fmla="*/ 1314 h 1468"/>
                <a:gd name="T8" fmla="*/ 152 w 1450"/>
                <a:gd name="T9" fmla="*/ 1320 h 1468"/>
                <a:gd name="T10" fmla="*/ 183 w 1450"/>
                <a:gd name="T11" fmla="*/ 1337 h 1468"/>
                <a:gd name="T12" fmla="*/ 262 w 1450"/>
                <a:gd name="T13" fmla="*/ 1351 h 1468"/>
                <a:gd name="T14" fmla="*/ 298 w 1450"/>
                <a:gd name="T15" fmla="*/ 1357 h 1468"/>
                <a:gd name="T16" fmla="*/ 335 w 1450"/>
                <a:gd name="T17" fmla="*/ 1366 h 1468"/>
                <a:gd name="T18" fmla="*/ 379 w 1450"/>
                <a:gd name="T19" fmla="*/ 1380 h 1468"/>
                <a:gd name="T20" fmla="*/ 424 w 1450"/>
                <a:gd name="T21" fmla="*/ 1388 h 1468"/>
                <a:gd name="T22" fmla="*/ 460 w 1450"/>
                <a:gd name="T23" fmla="*/ 1395 h 1468"/>
                <a:gd name="T24" fmla="*/ 497 w 1450"/>
                <a:gd name="T25" fmla="*/ 1402 h 1468"/>
                <a:gd name="T26" fmla="*/ 533 w 1450"/>
                <a:gd name="T27" fmla="*/ 1417 h 1468"/>
                <a:gd name="T28" fmla="*/ 575 w 1450"/>
                <a:gd name="T29" fmla="*/ 1425 h 1468"/>
                <a:gd name="T30" fmla="*/ 612 w 1450"/>
                <a:gd name="T31" fmla="*/ 1439 h 1468"/>
                <a:gd name="T32" fmla="*/ 685 w 1450"/>
                <a:gd name="T33" fmla="*/ 1448 h 1468"/>
                <a:gd name="T34" fmla="*/ 714 w 1450"/>
                <a:gd name="T35" fmla="*/ 1454 h 1468"/>
                <a:gd name="T36" fmla="*/ 766 w 1450"/>
                <a:gd name="T37" fmla="*/ 1468 h 1468"/>
                <a:gd name="T38" fmla="*/ 1450 w 1450"/>
                <a:gd name="T39" fmla="*/ 156 h 1468"/>
                <a:gd name="T40" fmla="*/ 1436 w 1450"/>
                <a:gd name="T41" fmla="*/ 148 h 1468"/>
                <a:gd name="T42" fmla="*/ 1400 w 1450"/>
                <a:gd name="T43" fmla="*/ 139 h 1468"/>
                <a:gd name="T44" fmla="*/ 1354 w 1450"/>
                <a:gd name="T45" fmla="*/ 133 h 1468"/>
                <a:gd name="T46" fmla="*/ 1319 w 1450"/>
                <a:gd name="T47" fmla="*/ 125 h 1468"/>
                <a:gd name="T48" fmla="*/ 1276 w 1450"/>
                <a:gd name="T49" fmla="*/ 119 h 1468"/>
                <a:gd name="T50" fmla="*/ 1239 w 1450"/>
                <a:gd name="T51" fmla="*/ 111 h 1468"/>
                <a:gd name="T52" fmla="*/ 1195 w 1450"/>
                <a:gd name="T53" fmla="*/ 97 h 1468"/>
                <a:gd name="T54" fmla="*/ 1158 w 1450"/>
                <a:gd name="T55" fmla="*/ 88 h 1468"/>
                <a:gd name="T56" fmla="*/ 1114 w 1450"/>
                <a:gd name="T57" fmla="*/ 73 h 1468"/>
                <a:gd name="T58" fmla="*/ 1036 w 1450"/>
                <a:gd name="T59" fmla="*/ 60 h 1468"/>
                <a:gd name="T60" fmla="*/ 999 w 1450"/>
                <a:gd name="T61" fmla="*/ 51 h 1468"/>
                <a:gd name="T62" fmla="*/ 962 w 1450"/>
                <a:gd name="T63" fmla="*/ 37 h 1468"/>
                <a:gd name="T64" fmla="*/ 918 w 1450"/>
                <a:gd name="T65" fmla="*/ 29 h 1468"/>
                <a:gd name="T66" fmla="*/ 881 w 1450"/>
                <a:gd name="T67" fmla="*/ 23 h 1468"/>
                <a:gd name="T68" fmla="*/ 831 w 1450"/>
                <a:gd name="T69" fmla="*/ 14 h 1468"/>
                <a:gd name="T70" fmla="*/ 803 w 1450"/>
                <a:gd name="T71" fmla="*/ 9 h 1468"/>
                <a:gd name="T72" fmla="*/ 749 w 1450"/>
                <a:gd name="T73" fmla="*/ 0 h 146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450"/>
                <a:gd name="T112" fmla="*/ 0 h 1468"/>
                <a:gd name="T113" fmla="*/ 1450 w 1450"/>
                <a:gd name="T114" fmla="*/ 1468 h 146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450" h="1468">
                  <a:moveTo>
                    <a:pt x="0" y="0"/>
                  </a:moveTo>
                  <a:lnTo>
                    <a:pt x="0" y="1283"/>
                  </a:lnTo>
                  <a:lnTo>
                    <a:pt x="37" y="1283"/>
                  </a:lnTo>
                  <a:lnTo>
                    <a:pt x="37" y="1300"/>
                  </a:lnTo>
                  <a:lnTo>
                    <a:pt x="79" y="1300"/>
                  </a:lnTo>
                  <a:lnTo>
                    <a:pt x="79" y="1306"/>
                  </a:lnTo>
                  <a:lnTo>
                    <a:pt x="116" y="1306"/>
                  </a:lnTo>
                  <a:lnTo>
                    <a:pt x="116" y="1314"/>
                  </a:lnTo>
                  <a:lnTo>
                    <a:pt x="152" y="1314"/>
                  </a:lnTo>
                  <a:lnTo>
                    <a:pt x="152" y="1320"/>
                  </a:lnTo>
                  <a:lnTo>
                    <a:pt x="183" y="1320"/>
                  </a:lnTo>
                  <a:lnTo>
                    <a:pt x="183" y="1337"/>
                  </a:lnTo>
                  <a:lnTo>
                    <a:pt x="262" y="1337"/>
                  </a:lnTo>
                  <a:lnTo>
                    <a:pt x="262" y="1351"/>
                  </a:lnTo>
                  <a:lnTo>
                    <a:pt x="298" y="1351"/>
                  </a:lnTo>
                  <a:lnTo>
                    <a:pt x="298" y="1357"/>
                  </a:lnTo>
                  <a:lnTo>
                    <a:pt x="335" y="1357"/>
                  </a:lnTo>
                  <a:lnTo>
                    <a:pt x="335" y="1366"/>
                  </a:lnTo>
                  <a:lnTo>
                    <a:pt x="379" y="1366"/>
                  </a:lnTo>
                  <a:lnTo>
                    <a:pt x="379" y="1380"/>
                  </a:lnTo>
                  <a:lnTo>
                    <a:pt x="424" y="1380"/>
                  </a:lnTo>
                  <a:lnTo>
                    <a:pt x="424" y="1388"/>
                  </a:lnTo>
                  <a:lnTo>
                    <a:pt x="460" y="1388"/>
                  </a:lnTo>
                  <a:lnTo>
                    <a:pt x="460" y="1395"/>
                  </a:lnTo>
                  <a:lnTo>
                    <a:pt x="497" y="1395"/>
                  </a:lnTo>
                  <a:lnTo>
                    <a:pt x="497" y="1402"/>
                  </a:lnTo>
                  <a:lnTo>
                    <a:pt x="533" y="1402"/>
                  </a:lnTo>
                  <a:lnTo>
                    <a:pt x="533" y="1417"/>
                  </a:lnTo>
                  <a:lnTo>
                    <a:pt x="575" y="1417"/>
                  </a:lnTo>
                  <a:lnTo>
                    <a:pt x="575" y="1425"/>
                  </a:lnTo>
                  <a:lnTo>
                    <a:pt x="612" y="1425"/>
                  </a:lnTo>
                  <a:lnTo>
                    <a:pt x="612" y="1439"/>
                  </a:lnTo>
                  <a:lnTo>
                    <a:pt x="685" y="1439"/>
                  </a:lnTo>
                  <a:lnTo>
                    <a:pt x="685" y="1448"/>
                  </a:lnTo>
                  <a:lnTo>
                    <a:pt x="714" y="1448"/>
                  </a:lnTo>
                  <a:lnTo>
                    <a:pt x="714" y="1454"/>
                  </a:lnTo>
                  <a:lnTo>
                    <a:pt x="766" y="1454"/>
                  </a:lnTo>
                  <a:lnTo>
                    <a:pt x="766" y="1468"/>
                  </a:lnTo>
                  <a:lnTo>
                    <a:pt x="1450" y="1468"/>
                  </a:lnTo>
                  <a:lnTo>
                    <a:pt x="1450" y="156"/>
                  </a:lnTo>
                  <a:lnTo>
                    <a:pt x="1436" y="156"/>
                  </a:lnTo>
                  <a:lnTo>
                    <a:pt x="1436" y="148"/>
                  </a:lnTo>
                  <a:lnTo>
                    <a:pt x="1400" y="148"/>
                  </a:lnTo>
                  <a:lnTo>
                    <a:pt x="1400" y="139"/>
                  </a:lnTo>
                  <a:lnTo>
                    <a:pt x="1354" y="139"/>
                  </a:lnTo>
                  <a:lnTo>
                    <a:pt x="1354" y="133"/>
                  </a:lnTo>
                  <a:lnTo>
                    <a:pt x="1319" y="133"/>
                  </a:lnTo>
                  <a:lnTo>
                    <a:pt x="1319" y="125"/>
                  </a:lnTo>
                  <a:lnTo>
                    <a:pt x="1276" y="125"/>
                  </a:lnTo>
                  <a:lnTo>
                    <a:pt x="1276" y="119"/>
                  </a:lnTo>
                  <a:lnTo>
                    <a:pt x="1239" y="119"/>
                  </a:lnTo>
                  <a:lnTo>
                    <a:pt x="1239" y="111"/>
                  </a:lnTo>
                  <a:lnTo>
                    <a:pt x="1195" y="111"/>
                  </a:lnTo>
                  <a:lnTo>
                    <a:pt x="1195" y="97"/>
                  </a:lnTo>
                  <a:lnTo>
                    <a:pt x="1158" y="97"/>
                  </a:lnTo>
                  <a:lnTo>
                    <a:pt x="1158" y="88"/>
                  </a:lnTo>
                  <a:lnTo>
                    <a:pt x="1114" y="88"/>
                  </a:lnTo>
                  <a:lnTo>
                    <a:pt x="1114" y="73"/>
                  </a:lnTo>
                  <a:lnTo>
                    <a:pt x="1036" y="73"/>
                  </a:lnTo>
                  <a:lnTo>
                    <a:pt x="1036" y="60"/>
                  </a:lnTo>
                  <a:lnTo>
                    <a:pt x="999" y="60"/>
                  </a:lnTo>
                  <a:lnTo>
                    <a:pt x="999" y="51"/>
                  </a:lnTo>
                  <a:lnTo>
                    <a:pt x="962" y="51"/>
                  </a:lnTo>
                  <a:lnTo>
                    <a:pt x="962" y="37"/>
                  </a:lnTo>
                  <a:lnTo>
                    <a:pt x="918" y="37"/>
                  </a:lnTo>
                  <a:lnTo>
                    <a:pt x="918" y="29"/>
                  </a:lnTo>
                  <a:lnTo>
                    <a:pt x="881" y="29"/>
                  </a:lnTo>
                  <a:lnTo>
                    <a:pt x="881" y="23"/>
                  </a:lnTo>
                  <a:lnTo>
                    <a:pt x="831" y="23"/>
                  </a:lnTo>
                  <a:lnTo>
                    <a:pt x="831" y="14"/>
                  </a:lnTo>
                  <a:lnTo>
                    <a:pt x="803" y="14"/>
                  </a:lnTo>
                  <a:lnTo>
                    <a:pt x="803" y="9"/>
                  </a:lnTo>
                  <a:lnTo>
                    <a:pt x="749" y="9"/>
                  </a:lnTo>
                  <a:lnTo>
                    <a:pt x="7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5" name="Freeform 457"/>
            <p:cNvSpPr>
              <a:spLocks/>
            </p:cNvSpPr>
            <p:nvPr/>
          </p:nvSpPr>
          <p:spPr bwMode="auto">
            <a:xfrm>
              <a:off x="3952" y="1927"/>
              <a:ext cx="132" cy="103"/>
            </a:xfrm>
            <a:custGeom>
              <a:avLst/>
              <a:gdLst>
                <a:gd name="T0" fmla="*/ 0 w 1319"/>
                <a:gd name="T1" fmla="*/ 0 h 1335"/>
                <a:gd name="T2" fmla="*/ 0 w 1319"/>
                <a:gd name="T3" fmla="*/ 1240 h 1335"/>
                <a:gd name="T4" fmla="*/ 20 w 1319"/>
                <a:gd name="T5" fmla="*/ 1240 h 1335"/>
                <a:gd name="T6" fmla="*/ 20 w 1319"/>
                <a:gd name="T7" fmla="*/ 1246 h 1335"/>
                <a:gd name="T8" fmla="*/ 57 w 1319"/>
                <a:gd name="T9" fmla="*/ 1246 h 1335"/>
                <a:gd name="T10" fmla="*/ 57 w 1319"/>
                <a:gd name="T11" fmla="*/ 1254 h 1335"/>
                <a:gd name="T12" fmla="*/ 93 w 1319"/>
                <a:gd name="T13" fmla="*/ 1254 h 1335"/>
                <a:gd name="T14" fmla="*/ 93 w 1319"/>
                <a:gd name="T15" fmla="*/ 1260 h 1335"/>
                <a:gd name="T16" fmla="*/ 124 w 1319"/>
                <a:gd name="T17" fmla="*/ 1260 h 1335"/>
                <a:gd name="T18" fmla="*/ 124 w 1319"/>
                <a:gd name="T19" fmla="*/ 1277 h 1335"/>
                <a:gd name="T20" fmla="*/ 203 w 1319"/>
                <a:gd name="T21" fmla="*/ 1277 h 1335"/>
                <a:gd name="T22" fmla="*/ 203 w 1319"/>
                <a:gd name="T23" fmla="*/ 1291 h 1335"/>
                <a:gd name="T24" fmla="*/ 239 w 1319"/>
                <a:gd name="T25" fmla="*/ 1291 h 1335"/>
                <a:gd name="T26" fmla="*/ 239 w 1319"/>
                <a:gd name="T27" fmla="*/ 1297 h 1335"/>
                <a:gd name="T28" fmla="*/ 276 w 1319"/>
                <a:gd name="T29" fmla="*/ 1297 h 1335"/>
                <a:gd name="T30" fmla="*/ 276 w 1319"/>
                <a:gd name="T31" fmla="*/ 1306 h 1335"/>
                <a:gd name="T32" fmla="*/ 320 w 1319"/>
                <a:gd name="T33" fmla="*/ 1306 h 1335"/>
                <a:gd name="T34" fmla="*/ 320 w 1319"/>
                <a:gd name="T35" fmla="*/ 1320 h 1335"/>
                <a:gd name="T36" fmla="*/ 365 w 1319"/>
                <a:gd name="T37" fmla="*/ 1320 h 1335"/>
                <a:gd name="T38" fmla="*/ 365 w 1319"/>
                <a:gd name="T39" fmla="*/ 1328 h 1335"/>
                <a:gd name="T40" fmla="*/ 401 w 1319"/>
                <a:gd name="T41" fmla="*/ 1328 h 1335"/>
                <a:gd name="T42" fmla="*/ 401 w 1319"/>
                <a:gd name="T43" fmla="*/ 1335 h 1335"/>
                <a:gd name="T44" fmla="*/ 1319 w 1319"/>
                <a:gd name="T45" fmla="*/ 1335 h 1335"/>
                <a:gd name="T46" fmla="*/ 1319 w 1319"/>
                <a:gd name="T47" fmla="*/ 79 h 1335"/>
                <a:gd name="T48" fmla="*/ 1295 w 1319"/>
                <a:gd name="T49" fmla="*/ 79 h 1335"/>
                <a:gd name="T50" fmla="*/ 1295 w 1319"/>
                <a:gd name="T51" fmla="*/ 73 h 1335"/>
                <a:gd name="T52" fmla="*/ 1260 w 1319"/>
                <a:gd name="T53" fmla="*/ 73 h 1335"/>
                <a:gd name="T54" fmla="*/ 1260 w 1319"/>
                <a:gd name="T55" fmla="*/ 65 h 1335"/>
                <a:gd name="T56" fmla="*/ 1217 w 1319"/>
                <a:gd name="T57" fmla="*/ 65 h 1335"/>
                <a:gd name="T58" fmla="*/ 1217 w 1319"/>
                <a:gd name="T59" fmla="*/ 59 h 1335"/>
                <a:gd name="T60" fmla="*/ 1180 w 1319"/>
                <a:gd name="T61" fmla="*/ 59 h 1335"/>
                <a:gd name="T62" fmla="*/ 1180 w 1319"/>
                <a:gd name="T63" fmla="*/ 51 h 1335"/>
                <a:gd name="T64" fmla="*/ 1136 w 1319"/>
                <a:gd name="T65" fmla="*/ 51 h 1335"/>
                <a:gd name="T66" fmla="*/ 1136 w 1319"/>
                <a:gd name="T67" fmla="*/ 37 h 1335"/>
                <a:gd name="T68" fmla="*/ 1099 w 1319"/>
                <a:gd name="T69" fmla="*/ 37 h 1335"/>
                <a:gd name="T70" fmla="*/ 1099 w 1319"/>
                <a:gd name="T71" fmla="*/ 28 h 1335"/>
                <a:gd name="T72" fmla="*/ 1055 w 1319"/>
                <a:gd name="T73" fmla="*/ 28 h 1335"/>
                <a:gd name="T74" fmla="*/ 1055 w 1319"/>
                <a:gd name="T75" fmla="*/ 13 h 1335"/>
                <a:gd name="T76" fmla="*/ 977 w 1319"/>
                <a:gd name="T77" fmla="*/ 13 h 1335"/>
                <a:gd name="T78" fmla="*/ 977 w 1319"/>
                <a:gd name="T79" fmla="*/ 0 h 1335"/>
                <a:gd name="T80" fmla="*/ 0 w 1319"/>
                <a:gd name="T81" fmla="*/ 0 h 13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19"/>
                <a:gd name="T124" fmla="*/ 0 h 1335"/>
                <a:gd name="T125" fmla="*/ 1319 w 1319"/>
                <a:gd name="T126" fmla="*/ 1335 h 13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19" h="1335">
                  <a:moveTo>
                    <a:pt x="0" y="0"/>
                  </a:moveTo>
                  <a:lnTo>
                    <a:pt x="0" y="1240"/>
                  </a:lnTo>
                  <a:lnTo>
                    <a:pt x="20" y="1240"/>
                  </a:lnTo>
                  <a:lnTo>
                    <a:pt x="20" y="1246"/>
                  </a:lnTo>
                  <a:lnTo>
                    <a:pt x="57" y="1246"/>
                  </a:lnTo>
                  <a:lnTo>
                    <a:pt x="57" y="1254"/>
                  </a:lnTo>
                  <a:lnTo>
                    <a:pt x="93" y="1254"/>
                  </a:lnTo>
                  <a:lnTo>
                    <a:pt x="93" y="1260"/>
                  </a:lnTo>
                  <a:lnTo>
                    <a:pt x="124" y="1260"/>
                  </a:lnTo>
                  <a:lnTo>
                    <a:pt x="124" y="1277"/>
                  </a:lnTo>
                  <a:lnTo>
                    <a:pt x="203" y="1277"/>
                  </a:lnTo>
                  <a:lnTo>
                    <a:pt x="203" y="1291"/>
                  </a:lnTo>
                  <a:lnTo>
                    <a:pt x="239" y="1291"/>
                  </a:lnTo>
                  <a:lnTo>
                    <a:pt x="239" y="1297"/>
                  </a:lnTo>
                  <a:lnTo>
                    <a:pt x="276" y="1297"/>
                  </a:lnTo>
                  <a:lnTo>
                    <a:pt x="276" y="1306"/>
                  </a:lnTo>
                  <a:lnTo>
                    <a:pt x="320" y="1306"/>
                  </a:lnTo>
                  <a:lnTo>
                    <a:pt x="320" y="1320"/>
                  </a:lnTo>
                  <a:lnTo>
                    <a:pt x="365" y="1320"/>
                  </a:lnTo>
                  <a:lnTo>
                    <a:pt x="365" y="1328"/>
                  </a:lnTo>
                  <a:lnTo>
                    <a:pt x="401" y="1328"/>
                  </a:lnTo>
                  <a:lnTo>
                    <a:pt x="401" y="1335"/>
                  </a:lnTo>
                  <a:lnTo>
                    <a:pt x="1319" y="1335"/>
                  </a:lnTo>
                  <a:lnTo>
                    <a:pt x="1319" y="79"/>
                  </a:lnTo>
                  <a:lnTo>
                    <a:pt x="1295" y="79"/>
                  </a:lnTo>
                  <a:lnTo>
                    <a:pt x="1295" y="73"/>
                  </a:lnTo>
                  <a:lnTo>
                    <a:pt x="1260" y="73"/>
                  </a:lnTo>
                  <a:lnTo>
                    <a:pt x="1260" y="65"/>
                  </a:lnTo>
                  <a:lnTo>
                    <a:pt x="1217" y="65"/>
                  </a:lnTo>
                  <a:lnTo>
                    <a:pt x="1217" y="59"/>
                  </a:lnTo>
                  <a:lnTo>
                    <a:pt x="1180" y="59"/>
                  </a:lnTo>
                  <a:lnTo>
                    <a:pt x="1180" y="51"/>
                  </a:lnTo>
                  <a:lnTo>
                    <a:pt x="1136" y="51"/>
                  </a:lnTo>
                  <a:lnTo>
                    <a:pt x="1136" y="37"/>
                  </a:lnTo>
                  <a:lnTo>
                    <a:pt x="1099" y="37"/>
                  </a:lnTo>
                  <a:lnTo>
                    <a:pt x="1099" y="28"/>
                  </a:lnTo>
                  <a:lnTo>
                    <a:pt x="1055" y="28"/>
                  </a:lnTo>
                  <a:lnTo>
                    <a:pt x="1055" y="13"/>
                  </a:lnTo>
                  <a:lnTo>
                    <a:pt x="977" y="13"/>
                  </a:lnTo>
                  <a:lnTo>
                    <a:pt x="97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6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6" name="Freeform 458"/>
            <p:cNvSpPr>
              <a:spLocks/>
            </p:cNvSpPr>
            <p:nvPr/>
          </p:nvSpPr>
          <p:spPr bwMode="auto">
            <a:xfrm>
              <a:off x="3960" y="1933"/>
              <a:ext cx="118" cy="92"/>
            </a:xfrm>
            <a:custGeom>
              <a:avLst/>
              <a:gdLst>
                <a:gd name="T0" fmla="*/ 0 w 1181"/>
                <a:gd name="T1" fmla="*/ 0 h 1204"/>
                <a:gd name="T2" fmla="*/ 0 w 1181"/>
                <a:gd name="T3" fmla="*/ 1181 h 1204"/>
                <a:gd name="T4" fmla="*/ 14 w 1181"/>
                <a:gd name="T5" fmla="*/ 1181 h 1204"/>
                <a:gd name="T6" fmla="*/ 14 w 1181"/>
                <a:gd name="T7" fmla="*/ 1187 h 1204"/>
                <a:gd name="T8" fmla="*/ 45 w 1181"/>
                <a:gd name="T9" fmla="*/ 1187 h 1204"/>
                <a:gd name="T10" fmla="*/ 45 w 1181"/>
                <a:gd name="T11" fmla="*/ 1204 h 1204"/>
                <a:gd name="T12" fmla="*/ 1181 w 1181"/>
                <a:gd name="T13" fmla="*/ 1204 h 1204"/>
                <a:gd name="T14" fmla="*/ 1181 w 1181"/>
                <a:gd name="T15" fmla="*/ 0 h 1204"/>
                <a:gd name="T16" fmla="*/ 0 w 1181"/>
                <a:gd name="T17" fmla="*/ 0 h 12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81"/>
                <a:gd name="T28" fmla="*/ 0 h 1204"/>
                <a:gd name="T29" fmla="*/ 1181 w 1181"/>
                <a:gd name="T30" fmla="*/ 1204 h 120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81" h="1204">
                  <a:moveTo>
                    <a:pt x="0" y="0"/>
                  </a:moveTo>
                  <a:lnTo>
                    <a:pt x="0" y="1181"/>
                  </a:lnTo>
                  <a:lnTo>
                    <a:pt x="14" y="1181"/>
                  </a:lnTo>
                  <a:lnTo>
                    <a:pt x="14" y="1187"/>
                  </a:lnTo>
                  <a:lnTo>
                    <a:pt x="45" y="1187"/>
                  </a:lnTo>
                  <a:lnTo>
                    <a:pt x="45" y="1204"/>
                  </a:lnTo>
                  <a:lnTo>
                    <a:pt x="1181" y="1204"/>
                  </a:lnTo>
                  <a:lnTo>
                    <a:pt x="118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6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7" name="Rectangle 459"/>
            <p:cNvSpPr>
              <a:spLocks noChangeArrowheads="1"/>
            </p:cNvSpPr>
            <p:nvPr/>
          </p:nvSpPr>
          <p:spPr bwMode="auto">
            <a:xfrm>
              <a:off x="3965" y="1937"/>
              <a:ext cx="104" cy="81"/>
            </a:xfrm>
            <a:prstGeom prst="rect">
              <a:avLst/>
            </a:prstGeom>
            <a:solidFill>
              <a:srgbClr val="0202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8" name="Rectangle 460"/>
            <p:cNvSpPr>
              <a:spLocks noChangeArrowheads="1"/>
            </p:cNvSpPr>
            <p:nvPr/>
          </p:nvSpPr>
          <p:spPr bwMode="auto">
            <a:xfrm>
              <a:off x="3972" y="1943"/>
              <a:ext cx="90" cy="70"/>
            </a:xfrm>
            <a:prstGeom prst="rect">
              <a:avLst/>
            </a:prstGeom>
            <a:solidFill>
              <a:srgbClr val="02024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49" name="Rectangle 461"/>
            <p:cNvSpPr>
              <a:spLocks noChangeArrowheads="1"/>
            </p:cNvSpPr>
            <p:nvPr/>
          </p:nvSpPr>
          <p:spPr bwMode="auto">
            <a:xfrm>
              <a:off x="3979" y="1948"/>
              <a:ext cx="77" cy="60"/>
            </a:xfrm>
            <a:prstGeom prst="rect">
              <a:avLst/>
            </a:prstGeom>
            <a:solidFill>
              <a:srgbClr val="02023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0" name="Rectangle 462"/>
            <p:cNvSpPr>
              <a:spLocks noChangeArrowheads="1"/>
            </p:cNvSpPr>
            <p:nvPr/>
          </p:nvSpPr>
          <p:spPr bwMode="auto">
            <a:xfrm>
              <a:off x="3986" y="1954"/>
              <a:ext cx="63" cy="48"/>
            </a:xfrm>
            <a:prstGeom prst="rect">
              <a:avLst/>
            </a:prstGeom>
            <a:solidFill>
              <a:srgbClr val="0202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1" name="Rectangle 463"/>
            <p:cNvSpPr>
              <a:spLocks noChangeArrowheads="1"/>
            </p:cNvSpPr>
            <p:nvPr/>
          </p:nvSpPr>
          <p:spPr bwMode="auto">
            <a:xfrm>
              <a:off x="3992" y="1959"/>
              <a:ext cx="50" cy="38"/>
            </a:xfrm>
            <a:prstGeom prst="rect">
              <a:avLst/>
            </a:prstGeom>
            <a:solidFill>
              <a:srgbClr val="02021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2" name="Rectangle 464"/>
            <p:cNvSpPr>
              <a:spLocks noChangeArrowheads="1"/>
            </p:cNvSpPr>
            <p:nvPr/>
          </p:nvSpPr>
          <p:spPr bwMode="auto">
            <a:xfrm>
              <a:off x="3999" y="1964"/>
              <a:ext cx="37" cy="28"/>
            </a:xfrm>
            <a:prstGeom prst="rect">
              <a:avLst/>
            </a:prstGeom>
            <a:solidFill>
              <a:srgbClr val="0202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3" name="Rectangle 465"/>
            <p:cNvSpPr>
              <a:spLocks noChangeArrowheads="1"/>
            </p:cNvSpPr>
            <p:nvPr/>
          </p:nvSpPr>
          <p:spPr bwMode="auto">
            <a:xfrm>
              <a:off x="4006" y="1969"/>
              <a:ext cx="22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4" name="Freeform 466"/>
            <p:cNvSpPr>
              <a:spLocks/>
            </p:cNvSpPr>
            <p:nvPr/>
          </p:nvSpPr>
          <p:spPr bwMode="auto">
            <a:xfrm>
              <a:off x="3885" y="1907"/>
              <a:ext cx="265" cy="142"/>
            </a:xfrm>
            <a:custGeom>
              <a:avLst/>
              <a:gdLst>
                <a:gd name="T0" fmla="*/ 474 w 2644"/>
                <a:gd name="T1" fmla="*/ 0 h 1845"/>
                <a:gd name="T2" fmla="*/ 0 w 2644"/>
                <a:gd name="T3" fmla="*/ 1328 h 1845"/>
                <a:gd name="T4" fmla="*/ 2157 w 2644"/>
                <a:gd name="T5" fmla="*/ 1845 h 1845"/>
                <a:gd name="T6" fmla="*/ 2172 w 2644"/>
                <a:gd name="T7" fmla="*/ 1823 h 1845"/>
                <a:gd name="T8" fmla="*/ 2172 w 2644"/>
                <a:gd name="T9" fmla="*/ 1814 h 1845"/>
                <a:gd name="T10" fmla="*/ 2179 w 2644"/>
                <a:gd name="T11" fmla="*/ 1786 h 1845"/>
                <a:gd name="T12" fmla="*/ 2187 w 2644"/>
                <a:gd name="T13" fmla="*/ 1757 h 1845"/>
                <a:gd name="T14" fmla="*/ 2209 w 2644"/>
                <a:gd name="T15" fmla="*/ 1720 h 1845"/>
                <a:gd name="T16" fmla="*/ 2209 w 2644"/>
                <a:gd name="T17" fmla="*/ 1684 h 1845"/>
                <a:gd name="T18" fmla="*/ 2229 w 2644"/>
                <a:gd name="T19" fmla="*/ 1647 h 1845"/>
                <a:gd name="T20" fmla="*/ 2246 w 2644"/>
                <a:gd name="T21" fmla="*/ 1594 h 1845"/>
                <a:gd name="T22" fmla="*/ 2266 w 2644"/>
                <a:gd name="T23" fmla="*/ 1550 h 1845"/>
                <a:gd name="T24" fmla="*/ 2288 w 2644"/>
                <a:gd name="T25" fmla="*/ 1499 h 1845"/>
                <a:gd name="T26" fmla="*/ 2302 w 2644"/>
                <a:gd name="T27" fmla="*/ 1440 h 1845"/>
                <a:gd name="T28" fmla="*/ 2324 w 2644"/>
                <a:gd name="T29" fmla="*/ 1388 h 1845"/>
                <a:gd name="T30" fmla="*/ 2347 w 2644"/>
                <a:gd name="T31" fmla="*/ 1328 h 1845"/>
                <a:gd name="T32" fmla="*/ 2369 w 2644"/>
                <a:gd name="T33" fmla="*/ 1269 h 1845"/>
                <a:gd name="T34" fmla="*/ 2390 w 2644"/>
                <a:gd name="T35" fmla="*/ 1204 h 1845"/>
                <a:gd name="T36" fmla="*/ 2412 w 2644"/>
                <a:gd name="T37" fmla="*/ 1150 h 1845"/>
                <a:gd name="T38" fmla="*/ 2434 w 2644"/>
                <a:gd name="T39" fmla="*/ 1085 h 1845"/>
                <a:gd name="T40" fmla="*/ 2448 w 2644"/>
                <a:gd name="T41" fmla="*/ 1025 h 1845"/>
                <a:gd name="T42" fmla="*/ 2484 w 2644"/>
                <a:gd name="T43" fmla="*/ 965 h 1845"/>
                <a:gd name="T44" fmla="*/ 2499 w 2644"/>
                <a:gd name="T45" fmla="*/ 908 h 1845"/>
                <a:gd name="T46" fmla="*/ 2521 w 2644"/>
                <a:gd name="T47" fmla="*/ 849 h 1845"/>
                <a:gd name="T48" fmla="*/ 2535 w 2644"/>
                <a:gd name="T49" fmla="*/ 789 h 1845"/>
                <a:gd name="T50" fmla="*/ 2551 w 2644"/>
                <a:gd name="T51" fmla="*/ 753 h 1845"/>
                <a:gd name="T52" fmla="*/ 2571 w 2644"/>
                <a:gd name="T53" fmla="*/ 693 h 1845"/>
                <a:gd name="T54" fmla="*/ 2588 w 2644"/>
                <a:gd name="T55" fmla="*/ 657 h 1845"/>
                <a:gd name="T56" fmla="*/ 2601 w 2644"/>
                <a:gd name="T57" fmla="*/ 613 h 1845"/>
                <a:gd name="T58" fmla="*/ 2616 w 2644"/>
                <a:gd name="T59" fmla="*/ 576 h 1845"/>
                <a:gd name="T60" fmla="*/ 2624 w 2644"/>
                <a:gd name="T61" fmla="*/ 545 h 1845"/>
                <a:gd name="T62" fmla="*/ 2638 w 2644"/>
                <a:gd name="T63" fmla="*/ 523 h 1845"/>
                <a:gd name="T64" fmla="*/ 2644 w 2644"/>
                <a:gd name="T65" fmla="*/ 509 h 1845"/>
                <a:gd name="T66" fmla="*/ 2644 w 2644"/>
                <a:gd name="T67" fmla="*/ 486 h 1845"/>
                <a:gd name="T68" fmla="*/ 474 w 2644"/>
                <a:gd name="T69" fmla="*/ 0 h 184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644"/>
                <a:gd name="T106" fmla="*/ 0 h 1845"/>
                <a:gd name="T107" fmla="*/ 2644 w 2644"/>
                <a:gd name="T108" fmla="*/ 1845 h 184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644" h="1845">
                  <a:moveTo>
                    <a:pt x="474" y="0"/>
                  </a:moveTo>
                  <a:lnTo>
                    <a:pt x="0" y="1328"/>
                  </a:lnTo>
                  <a:lnTo>
                    <a:pt x="2157" y="1845"/>
                  </a:lnTo>
                  <a:lnTo>
                    <a:pt x="2172" y="1823"/>
                  </a:lnTo>
                  <a:lnTo>
                    <a:pt x="2172" y="1814"/>
                  </a:lnTo>
                  <a:lnTo>
                    <a:pt x="2179" y="1786"/>
                  </a:lnTo>
                  <a:lnTo>
                    <a:pt x="2187" y="1757"/>
                  </a:lnTo>
                  <a:lnTo>
                    <a:pt x="2209" y="1720"/>
                  </a:lnTo>
                  <a:lnTo>
                    <a:pt x="2209" y="1684"/>
                  </a:lnTo>
                  <a:lnTo>
                    <a:pt x="2229" y="1647"/>
                  </a:lnTo>
                  <a:lnTo>
                    <a:pt x="2246" y="1594"/>
                  </a:lnTo>
                  <a:lnTo>
                    <a:pt x="2266" y="1550"/>
                  </a:lnTo>
                  <a:lnTo>
                    <a:pt x="2288" y="1499"/>
                  </a:lnTo>
                  <a:lnTo>
                    <a:pt x="2302" y="1440"/>
                  </a:lnTo>
                  <a:lnTo>
                    <a:pt x="2324" y="1388"/>
                  </a:lnTo>
                  <a:lnTo>
                    <a:pt x="2347" y="1328"/>
                  </a:lnTo>
                  <a:lnTo>
                    <a:pt x="2369" y="1269"/>
                  </a:lnTo>
                  <a:lnTo>
                    <a:pt x="2390" y="1204"/>
                  </a:lnTo>
                  <a:lnTo>
                    <a:pt x="2412" y="1150"/>
                  </a:lnTo>
                  <a:lnTo>
                    <a:pt x="2434" y="1085"/>
                  </a:lnTo>
                  <a:lnTo>
                    <a:pt x="2448" y="1025"/>
                  </a:lnTo>
                  <a:lnTo>
                    <a:pt x="2484" y="965"/>
                  </a:lnTo>
                  <a:lnTo>
                    <a:pt x="2499" y="908"/>
                  </a:lnTo>
                  <a:lnTo>
                    <a:pt x="2521" y="849"/>
                  </a:lnTo>
                  <a:lnTo>
                    <a:pt x="2535" y="789"/>
                  </a:lnTo>
                  <a:lnTo>
                    <a:pt x="2551" y="753"/>
                  </a:lnTo>
                  <a:lnTo>
                    <a:pt x="2571" y="693"/>
                  </a:lnTo>
                  <a:lnTo>
                    <a:pt x="2588" y="657"/>
                  </a:lnTo>
                  <a:lnTo>
                    <a:pt x="2601" y="613"/>
                  </a:lnTo>
                  <a:lnTo>
                    <a:pt x="2616" y="576"/>
                  </a:lnTo>
                  <a:lnTo>
                    <a:pt x="2624" y="545"/>
                  </a:lnTo>
                  <a:lnTo>
                    <a:pt x="2638" y="523"/>
                  </a:lnTo>
                  <a:lnTo>
                    <a:pt x="2644" y="509"/>
                  </a:lnTo>
                  <a:lnTo>
                    <a:pt x="2644" y="486"/>
                  </a:lnTo>
                  <a:lnTo>
                    <a:pt x="47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5" name="Freeform 467"/>
            <p:cNvSpPr>
              <a:spLocks/>
            </p:cNvSpPr>
            <p:nvPr/>
          </p:nvSpPr>
          <p:spPr bwMode="auto">
            <a:xfrm>
              <a:off x="4131" y="2000"/>
              <a:ext cx="44" cy="59"/>
            </a:xfrm>
            <a:custGeom>
              <a:avLst/>
              <a:gdLst>
                <a:gd name="T0" fmla="*/ 241 w 437"/>
                <a:gd name="T1" fmla="*/ 0 h 761"/>
                <a:gd name="T2" fmla="*/ 0 w 437"/>
                <a:gd name="T3" fmla="*/ 702 h 761"/>
                <a:gd name="T4" fmla="*/ 182 w 437"/>
                <a:gd name="T5" fmla="*/ 761 h 761"/>
                <a:gd name="T6" fmla="*/ 437 w 437"/>
                <a:gd name="T7" fmla="*/ 52 h 761"/>
                <a:gd name="T8" fmla="*/ 241 w 437"/>
                <a:gd name="T9" fmla="*/ 0 h 7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7"/>
                <a:gd name="T16" fmla="*/ 0 h 761"/>
                <a:gd name="T17" fmla="*/ 437 w 437"/>
                <a:gd name="T18" fmla="*/ 761 h 7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7" h="761">
                  <a:moveTo>
                    <a:pt x="241" y="0"/>
                  </a:moveTo>
                  <a:lnTo>
                    <a:pt x="0" y="702"/>
                  </a:lnTo>
                  <a:lnTo>
                    <a:pt x="182" y="761"/>
                  </a:lnTo>
                  <a:lnTo>
                    <a:pt x="437" y="52"/>
                  </a:lnTo>
                  <a:lnTo>
                    <a:pt x="241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6" name="Freeform 468"/>
            <p:cNvSpPr>
              <a:spLocks/>
            </p:cNvSpPr>
            <p:nvPr/>
          </p:nvSpPr>
          <p:spPr bwMode="auto">
            <a:xfrm>
              <a:off x="4131" y="2000"/>
              <a:ext cx="44" cy="59"/>
            </a:xfrm>
            <a:custGeom>
              <a:avLst/>
              <a:gdLst>
                <a:gd name="T0" fmla="*/ 241 w 437"/>
                <a:gd name="T1" fmla="*/ 0 h 761"/>
                <a:gd name="T2" fmla="*/ 0 w 437"/>
                <a:gd name="T3" fmla="*/ 702 h 761"/>
                <a:gd name="T4" fmla="*/ 182 w 437"/>
                <a:gd name="T5" fmla="*/ 761 h 761"/>
                <a:gd name="T6" fmla="*/ 437 w 437"/>
                <a:gd name="T7" fmla="*/ 52 h 761"/>
                <a:gd name="T8" fmla="*/ 241 w 437"/>
                <a:gd name="T9" fmla="*/ 0 h 7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7"/>
                <a:gd name="T16" fmla="*/ 0 h 761"/>
                <a:gd name="T17" fmla="*/ 437 w 437"/>
                <a:gd name="T18" fmla="*/ 761 h 7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7" h="761">
                  <a:moveTo>
                    <a:pt x="241" y="0"/>
                  </a:moveTo>
                  <a:lnTo>
                    <a:pt x="0" y="702"/>
                  </a:lnTo>
                  <a:lnTo>
                    <a:pt x="182" y="761"/>
                  </a:lnTo>
                  <a:lnTo>
                    <a:pt x="437" y="52"/>
                  </a:lnTo>
                  <a:lnTo>
                    <a:pt x="24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7" name="Freeform 469"/>
            <p:cNvSpPr>
              <a:spLocks/>
            </p:cNvSpPr>
            <p:nvPr/>
          </p:nvSpPr>
          <p:spPr bwMode="auto">
            <a:xfrm>
              <a:off x="4158" y="2011"/>
              <a:ext cx="13" cy="14"/>
            </a:xfrm>
            <a:custGeom>
              <a:avLst/>
              <a:gdLst>
                <a:gd name="T0" fmla="*/ 0 w 132"/>
                <a:gd name="T1" fmla="*/ 83 h 179"/>
                <a:gd name="T2" fmla="*/ 0 w 132"/>
                <a:gd name="T3" fmla="*/ 120 h 179"/>
                <a:gd name="T4" fmla="*/ 9 w 132"/>
                <a:gd name="T5" fmla="*/ 125 h 179"/>
                <a:gd name="T6" fmla="*/ 9 w 132"/>
                <a:gd name="T7" fmla="*/ 148 h 179"/>
                <a:gd name="T8" fmla="*/ 28 w 132"/>
                <a:gd name="T9" fmla="*/ 162 h 179"/>
                <a:gd name="T10" fmla="*/ 28 w 132"/>
                <a:gd name="T11" fmla="*/ 179 h 179"/>
                <a:gd name="T12" fmla="*/ 65 w 132"/>
                <a:gd name="T13" fmla="*/ 179 h 179"/>
                <a:gd name="T14" fmla="*/ 81 w 132"/>
                <a:gd name="T15" fmla="*/ 162 h 179"/>
                <a:gd name="T16" fmla="*/ 81 w 132"/>
                <a:gd name="T17" fmla="*/ 148 h 179"/>
                <a:gd name="T18" fmla="*/ 87 w 132"/>
                <a:gd name="T19" fmla="*/ 142 h 179"/>
                <a:gd name="T20" fmla="*/ 87 w 132"/>
                <a:gd name="T21" fmla="*/ 111 h 179"/>
                <a:gd name="T22" fmla="*/ 96 w 132"/>
                <a:gd name="T23" fmla="*/ 105 h 179"/>
                <a:gd name="T24" fmla="*/ 96 w 132"/>
                <a:gd name="T25" fmla="*/ 89 h 179"/>
                <a:gd name="T26" fmla="*/ 109 w 132"/>
                <a:gd name="T27" fmla="*/ 83 h 179"/>
                <a:gd name="T28" fmla="*/ 109 w 132"/>
                <a:gd name="T29" fmla="*/ 74 h 179"/>
                <a:gd name="T30" fmla="*/ 118 w 132"/>
                <a:gd name="T31" fmla="*/ 68 h 179"/>
                <a:gd name="T32" fmla="*/ 118 w 132"/>
                <a:gd name="T33" fmla="*/ 60 h 179"/>
                <a:gd name="T34" fmla="*/ 124 w 132"/>
                <a:gd name="T35" fmla="*/ 46 h 179"/>
                <a:gd name="T36" fmla="*/ 124 w 132"/>
                <a:gd name="T37" fmla="*/ 31 h 179"/>
                <a:gd name="T38" fmla="*/ 132 w 132"/>
                <a:gd name="T39" fmla="*/ 31 h 179"/>
                <a:gd name="T40" fmla="*/ 132 w 132"/>
                <a:gd name="T41" fmla="*/ 0 h 179"/>
                <a:gd name="T42" fmla="*/ 87 w 132"/>
                <a:gd name="T43" fmla="*/ 0 h 179"/>
                <a:gd name="T44" fmla="*/ 81 w 132"/>
                <a:gd name="T45" fmla="*/ 8 h 179"/>
                <a:gd name="T46" fmla="*/ 59 w 132"/>
                <a:gd name="T47" fmla="*/ 8 h 179"/>
                <a:gd name="T48" fmla="*/ 51 w 132"/>
                <a:gd name="T49" fmla="*/ 23 h 179"/>
                <a:gd name="T50" fmla="*/ 45 w 132"/>
                <a:gd name="T51" fmla="*/ 23 h 179"/>
                <a:gd name="T52" fmla="*/ 28 w 132"/>
                <a:gd name="T53" fmla="*/ 46 h 179"/>
                <a:gd name="T54" fmla="*/ 9 w 132"/>
                <a:gd name="T55" fmla="*/ 46 h 179"/>
                <a:gd name="T56" fmla="*/ 9 w 132"/>
                <a:gd name="T57" fmla="*/ 60 h 179"/>
                <a:gd name="T58" fmla="*/ 0 w 132"/>
                <a:gd name="T59" fmla="*/ 68 h 179"/>
                <a:gd name="T60" fmla="*/ 0 w 132"/>
                <a:gd name="T61" fmla="*/ 83 h 1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2"/>
                <a:gd name="T94" fmla="*/ 0 h 179"/>
                <a:gd name="T95" fmla="*/ 132 w 132"/>
                <a:gd name="T96" fmla="*/ 179 h 17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2" h="179">
                  <a:moveTo>
                    <a:pt x="0" y="83"/>
                  </a:moveTo>
                  <a:lnTo>
                    <a:pt x="0" y="120"/>
                  </a:lnTo>
                  <a:lnTo>
                    <a:pt x="9" y="125"/>
                  </a:lnTo>
                  <a:lnTo>
                    <a:pt x="9" y="148"/>
                  </a:lnTo>
                  <a:lnTo>
                    <a:pt x="28" y="162"/>
                  </a:lnTo>
                  <a:lnTo>
                    <a:pt x="28" y="179"/>
                  </a:lnTo>
                  <a:lnTo>
                    <a:pt x="65" y="179"/>
                  </a:lnTo>
                  <a:lnTo>
                    <a:pt x="81" y="162"/>
                  </a:lnTo>
                  <a:lnTo>
                    <a:pt x="81" y="148"/>
                  </a:lnTo>
                  <a:lnTo>
                    <a:pt x="87" y="142"/>
                  </a:lnTo>
                  <a:lnTo>
                    <a:pt x="87" y="111"/>
                  </a:lnTo>
                  <a:lnTo>
                    <a:pt x="96" y="105"/>
                  </a:lnTo>
                  <a:lnTo>
                    <a:pt x="96" y="89"/>
                  </a:lnTo>
                  <a:lnTo>
                    <a:pt x="109" y="83"/>
                  </a:lnTo>
                  <a:lnTo>
                    <a:pt x="109" y="74"/>
                  </a:lnTo>
                  <a:lnTo>
                    <a:pt x="118" y="68"/>
                  </a:lnTo>
                  <a:lnTo>
                    <a:pt x="118" y="60"/>
                  </a:lnTo>
                  <a:lnTo>
                    <a:pt x="124" y="46"/>
                  </a:lnTo>
                  <a:lnTo>
                    <a:pt x="124" y="31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87" y="0"/>
                  </a:lnTo>
                  <a:lnTo>
                    <a:pt x="81" y="8"/>
                  </a:lnTo>
                  <a:lnTo>
                    <a:pt x="59" y="8"/>
                  </a:lnTo>
                  <a:lnTo>
                    <a:pt x="51" y="23"/>
                  </a:lnTo>
                  <a:lnTo>
                    <a:pt x="45" y="23"/>
                  </a:lnTo>
                  <a:lnTo>
                    <a:pt x="28" y="46"/>
                  </a:lnTo>
                  <a:lnTo>
                    <a:pt x="9" y="46"/>
                  </a:lnTo>
                  <a:lnTo>
                    <a:pt x="9" y="60"/>
                  </a:lnTo>
                  <a:lnTo>
                    <a:pt x="0" y="68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8" name="Freeform 470"/>
            <p:cNvSpPr>
              <a:spLocks/>
            </p:cNvSpPr>
            <p:nvPr/>
          </p:nvSpPr>
          <p:spPr bwMode="auto">
            <a:xfrm>
              <a:off x="4158" y="2011"/>
              <a:ext cx="13" cy="14"/>
            </a:xfrm>
            <a:custGeom>
              <a:avLst/>
              <a:gdLst>
                <a:gd name="T0" fmla="*/ 0 w 132"/>
                <a:gd name="T1" fmla="*/ 83 h 179"/>
                <a:gd name="T2" fmla="*/ 0 w 132"/>
                <a:gd name="T3" fmla="*/ 120 h 179"/>
                <a:gd name="T4" fmla="*/ 9 w 132"/>
                <a:gd name="T5" fmla="*/ 125 h 179"/>
                <a:gd name="T6" fmla="*/ 9 w 132"/>
                <a:gd name="T7" fmla="*/ 148 h 179"/>
                <a:gd name="T8" fmla="*/ 28 w 132"/>
                <a:gd name="T9" fmla="*/ 162 h 179"/>
                <a:gd name="T10" fmla="*/ 28 w 132"/>
                <a:gd name="T11" fmla="*/ 179 h 179"/>
                <a:gd name="T12" fmla="*/ 65 w 132"/>
                <a:gd name="T13" fmla="*/ 179 h 179"/>
                <a:gd name="T14" fmla="*/ 81 w 132"/>
                <a:gd name="T15" fmla="*/ 162 h 179"/>
                <a:gd name="T16" fmla="*/ 81 w 132"/>
                <a:gd name="T17" fmla="*/ 148 h 179"/>
                <a:gd name="T18" fmla="*/ 87 w 132"/>
                <a:gd name="T19" fmla="*/ 142 h 179"/>
                <a:gd name="T20" fmla="*/ 87 w 132"/>
                <a:gd name="T21" fmla="*/ 111 h 179"/>
                <a:gd name="T22" fmla="*/ 96 w 132"/>
                <a:gd name="T23" fmla="*/ 105 h 179"/>
                <a:gd name="T24" fmla="*/ 96 w 132"/>
                <a:gd name="T25" fmla="*/ 89 h 179"/>
                <a:gd name="T26" fmla="*/ 109 w 132"/>
                <a:gd name="T27" fmla="*/ 83 h 179"/>
                <a:gd name="T28" fmla="*/ 109 w 132"/>
                <a:gd name="T29" fmla="*/ 74 h 179"/>
                <a:gd name="T30" fmla="*/ 118 w 132"/>
                <a:gd name="T31" fmla="*/ 68 h 179"/>
                <a:gd name="T32" fmla="*/ 118 w 132"/>
                <a:gd name="T33" fmla="*/ 60 h 179"/>
                <a:gd name="T34" fmla="*/ 124 w 132"/>
                <a:gd name="T35" fmla="*/ 46 h 179"/>
                <a:gd name="T36" fmla="*/ 124 w 132"/>
                <a:gd name="T37" fmla="*/ 31 h 179"/>
                <a:gd name="T38" fmla="*/ 132 w 132"/>
                <a:gd name="T39" fmla="*/ 31 h 179"/>
                <a:gd name="T40" fmla="*/ 132 w 132"/>
                <a:gd name="T41" fmla="*/ 0 h 179"/>
                <a:gd name="T42" fmla="*/ 87 w 132"/>
                <a:gd name="T43" fmla="*/ 0 h 179"/>
                <a:gd name="T44" fmla="*/ 81 w 132"/>
                <a:gd name="T45" fmla="*/ 8 h 179"/>
                <a:gd name="T46" fmla="*/ 59 w 132"/>
                <a:gd name="T47" fmla="*/ 8 h 179"/>
                <a:gd name="T48" fmla="*/ 51 w 132"/>
                <a:gd name="T49" fmla="*/ 23 h 179"/>
                <a:gd name="T50" fmla="*/ 45 w 132"/>
                <a:gd name="T51" fmla="*/ 23 h 179"/>
                <a:gd name="T52" fmla="*/ 28 w 132"/>
                <a:gd name="T53" fmla="*/ 46 h 179"/>
                <a:gd name="T54" fmla="*/ 9 w 132"/>
                <a:gd name="T55" fmla="*/ 46 h 179"/>
                <a:gd name="T56" fmla="*/ 9 w 132"/>
                <a:gd name="T57" fmla="*/ 60 h 179"/>
                <a:gd name="T58" fmla="*/ 0 w 132"/>
                <a:gd name="T59" fmla="*/ 68 h 179"/>
                <a:gd name="T60" fmla="*/ 0 w 132"/>
                <a:gd name="T61" fmla="*/ 83 h 1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2"/>
                <a:gd name="T94" fmla="*/ 0 h 179"/>
                <a:gd name="T95" fmla="*/ 132 w 132"/>
                <a:gd name="T96" fmla="*/ 179 h 17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2" h="179">
                  <a:moveTo>
                    <a:pt x="0" y="83"/>
                  </a:moveTo>
                  <a:lnTo>
                    <a:pt x="0" y="120"/>
                  </a:lnTo>
                  <a:lnTo>
                    <a:pt x="9" y="125"/>
                  </a:lnTo>
                  <a:lnTo>
                    <a:pt x="9" y="148"/>
                  </a:lnTo>
                  <a:lnTo>
                    <a:pt x="28" y="162"/>
                  </a:lnTo>
                  <a:lnTo>
                    <a:pt x="28" y="179"/>
                  </a:lnTo>
                  <a:lnTo>
                    <a:pt x="65" y="179"/>
                  </a:lnTo>
                  <a:lnTo>
                    <a:pt x="81" y="162"/>
                  </a:lnTo>
                  <a:lnTo>
                    <a:pt x="81" y="148"/>
                  </a:lnTo>
                  <a:lnTo>
                    <a:pt x="87" y="142"/>
                  </a:lnTo>
                  <a:lnTo>
                    <a:pt x="87" y="111"/>
                  </a:lnTo>
                  <a:lnTo>
                    <a:pt x="96" y="105"/>
                  </a:lnTo>
                  <a:lnTo>
                    <a:pt x="96" y="89"/>
                  </a:lnTo>
                  <a:lnTo>
                    <a:pt x="109" y="83"/>
                  </a:lnTo>
                  <a:lnTo>
                    <a:pt x="109" y="74"/>
                  </a:lnTo>
                  <a:lnTo>
                    <a:pt x="118" y="68"/>
                  </a:lnTo>
                  <a:lnTo>
                    <a:pt x="118" y="60"/>
                  </a:lnTo>
                  <a:lnTo>
                    <a:pt x="124" y="46"/>
                  </a:lnTo>
                  <a:lnTo>
                    <a:pt x="124" y="31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87" y="0"/>
                  </a:lnTo>
                  <a:lnTo>
                    <a:pt x="81" y="8"/>
                  </a:lnTo>
                  <a:lnTo>
                    <a:pt x="59" y="8"/>
                  </a:lnTo>
                  <a:lnTo>
                    <a:pt x="51" y="23"/>
                  </a:lnTo>
                  <a:lnTo>
                    <a:pt x="45" y="23"/>
                  </a:lnTo>
                  <a:lnTo>
                    <a:pt x="28" y="46"/>
                  </a:lnTo>
                  <a:lnTo>
                    <a:pt x="9" y="46"/>
                  </a:lnTo>
                  <a:lnTo>
                    <a:pt x="9" y="60"/>
                  </a:lnTo>
                  <a:lnTo>
                    <a:pt x="0" y="68"/>
                  </a:lnTo>
                  <a:lnTo>
                    <a:pt x="0" y="8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59" name="Freeform 471"/>
            <p:cNvSpPr>
              <a:spLocks/>
            </p:cNvSpPr>
            <p:nvPr/>
          </p:nvSpPr>
          <p:spPr bwMode="auto">
            <a:xfrm>
              <a:off x="4146" y="2035"/>
              <a:ext cx="13" cy="14"/>
            </a:xfrm>
            <a:custGeom>
              <a:avLst/>
              <a:gdLst>
                <a:gd name="T0" fmla="*/ 0 w 132"/>
                <a:gd name="T1" fmla="*/ 90 h 184"/>
                <a:gd name="T2" fmla="*/ 0 w 132"/>
                <a:gd name="T3" fmla="*/ 105 h 184"/>
                <a:gd name="T4" fmla="*/ 8 w 132"/>
                <a:gd name="T5" fmla="*/ 119 h 184"/>
                <a:gd name="T6" fmla="*/ 8 w 132"/>
                <a:gd name="T7" fmla="*/ 133 h 184"/>
                <a:gd name="T8" fmla="*/ 16 w 132"/>
                <a:gd name="T9" fmla="*/ 147 h 184"/>
                <a:gd name="T10" fmla="*/ 16 w 132"/>
                <a:gd name="T11" fmla="*/ 156 h 184"/>
                <a:gd name="T12" fmla="*/ 30 w 132"/>
                <a:gd name="T13" fmla="*/ 156 h 184"/>
                <a:gd name="T14" fmla="*/ 30 w 132"/>
                <a:gd name="T15" fmla="*/ 162 h 184"/>
                <a:gd name="T16" fmla="*/ 36 w 132"/>
                <a:gd name="T17" fmla="*/ 178 h 184"/>
                <a:gd name="T18" fmla="*/ 45 w 132"/>
                <a:gd name="T19" fmla="*/ 178 h 184"/>
                <a:gd name="T20" fmla="*/ 52 w 132"/>
                <a:gd name="T21" fmla="*/ 184 h 184"/>
                <a:gd name="T22" fmla="*/ 80 w 132"/>
                <a:gd name="T23" fmla="*/ 184 h 184"/>
                <a:gd name="T24" fmla="*/ 80 w 132"/>
                <a:gd name="T25" fmla="*/ 178 h 184"/>
                <a:gd name="T26" fmla="*/ 89 w 132"/>
                <a:gd name="T27" fmla="*/ 162 h 184"/>
                <a:gd name="T28" fmla="*/ 89 w 132"/>
                <a:gd name="T29" fmla="*/ 147 h 184"/>
                <a:gd name="T30" fmla="*/ 95 w 132"/>
                <a:gd name="T31" fmla="*/ 133 h 184"/>
                <a:gd name="T32" fmla="*/ 95 w 132"/>
                <a:gd name="T33" fmla="*/ 105 h 184"/>
                <a:gd name="T34" fmla="*/ 109 w 132"/>
                <a:gd name="T35" fmla="*/ 96 h 184"/>
                <a:gd name="T36" fmla="*/ 109 w 132"/>
                <a:gd name="T37" fmla="*/ 90 h 184"/>
                <a:gd name="T38" fmla="*/ 117 w 132"/>
                <a:gd name="T39" fmla="*/ 74 h 184"/>
                <a:gd name="T40" fmla="*/ 117 w 132"/>
                <a:gd name="T41" fmla="*/ 68 h 184"/>
                <a:gd name="T42" fmla="*/ 126 w 132"/>
                <a:gd name="T43" fmla="*/ 53 h 184"/>
                <a:gd name="T44" fmla="*/ 126 w 132"/>
                <a:gd name="T45" fmla="*/ 37 h 184"/>
                <a:gd name="T46" fmla="*/ 132 w 132"/>
                <a:gd name="T47" fmla="*/ 31 h 184"/>
                <a:gd name="T48" fmla="*/ 132 w 132"/>
                <a:gd name="T49" fmla="*/ 0 h 184"/>
                <a:gd name="T50" fmla="*/ 95 w 132"/>
                <a:gd name="T51" fmla="*/ 0 h 184"/>
                <a:gd name="T52" fmla="*/ 89 w 132"/>
                <a:gd name="T53" fmla="*/ 8 h 184"/>
                <a:gd name="T54" fmla="*/ 80 w 132"/>
                <a:gd name="T55" fmla="*/ 8 h 184"/>
                <a:gd name="T56" fmla="*/ 58 w 132"/>
                <a:gd name="T57" fmla="*/ 17 h 184"/>
                <a:gd name="T58" fmla="*/ 52 w 132"/>
                <a:gd name="T59" fmla="*/ 17 h 184"/>
                <a:gd name="T60" fmla="*/ 45 w 132"/>
                <a:gd name="T61" fmla="*/ 31 h 184"/>
                <a:gd name="T62" fmla="*/ 36 w 132"/>
                <a:gd name="T63" fmla="*/ 31 h 184"/>
                <a:gd name="T64" fmla="*/ 16 w 132"/>
                <a:gd name="T65" fmla="*/ 45 h 184"/>
                <a:gd name="T66" fmla="*/ 8 w 132"/>
                <a:gd name="T67" fmla="*/ 45 h 184"/>
                <a:gd name="T68" fmla="*/ 8 w 132"/>
                <a:gd name="T69" fmla="*/ 53 h 184"/>
                <a:gd name="T70" fmla="*/ 0 w 132"/>
                <a:gd name="T71" fmla="*/ 68 h 184"/>
                <a:gd name="T72" fmla="*/ 0 w 132"/>
                <a:gd name="T73" fmla="*/ 90 h 18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2"/>
                <a:gd name="T112" fmla="*/ 0 h 184"/>
                <a:gd name="T113" fmla="*/ 132 w 132"/>
                <a:gd name="T114" fmla="*/ 184 h 18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2" h="184">
                  <a:moveTo>
                    <a:pt x="0" y="90"/>
                  </a:moveTo>
                  <a:lnTo>
                    <a:pt x="0" y="105"/>
                  </a:lnTo>
                  <a:lnTo>
                    <a:pt x="8" y="119"/>
                  </a:lnTo>
                  <a:lnTo>
                    <a:pt x="8" y="133"/>
                  </a:lnTo>
                  <a:lnTo>
                    <a:pt x="16" y="147"/>
                  </a:lnTo>
                  <a:lnTo>
                    <a:pt x="16" y="156"/>
                  </a:lnTo>
                  <a:lnTo>
                    <a:pt x="30" y="156"/>
                  </a:lnTo>
                  <a:lnTo>
                    <a:pt x="30" y="162"/>
                  </a:lnTo>
                  <a:lnTo>
                    <a:pt x="36" y="178"/>
                  </a:lnTo>
                  <a:lnTo>
                    <a:pt x="45" y="178"/>
                  </a:lnTo>
                  <a:lnTo>
                    <a:pt x="52" y="184"/>
                  </a:lnTo>
                  <a:lnTo>
                    <a:pt x="80" y="184"/>
                  </a:lnTo>
                  <a:lnTo>
                    <a:pt x="80" y="178"/>
                  </a:lnTo>
                  <a:lnTo>
                    <a:pt x="89" y="162"/>
                  </a:lnTo>
                  <a:lnTo>
                    <a:pt x="89" y="147"/>
                  </a:lnTo>
                  <a:lnTo>
                    <a:pt x="95" y="133"/>
                  </a:lnTo>
                  <a:lnTo>
                    <a:pt x="95" y="105"/>
                  </a:lnTo>
                  <a:lnTo>
                    <a:pt x="109" y="96"/>
                  </a:lnTo>
                  <a:lnTo>
                    <a:pt x="109" y="90"/>
                  </a:lnTo>
                  <a:lnTo>
                    <a:pt x="117" y="74"/>
                  </a:lnTo>
                  <a:lnTo>
                    <a:pt x="117" y="68"/>
                  </a:lnTo>
                  <a:lnTo>
                    <a:pt x="126" y="53"/>
                  </a:lnTo>
                  <a:lnTo>
                    <a:pt x="126" y="37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95" y="0"/>
                  </a:lnTo>
                  <a:lnTo>
                    <a:pt x="89" y="8"/>
                  </a:lnTo>
                  <a:lnTo>
                    <a:pt x="80" y="8"/>
                  </a:lnTo>
                  <a:lnTo>
                    <a:pt x="58" y="17"/>
                  </a:lnTo>
                  <a:lnTo>
                    <a:pt x="52" y="17"/>
                  </a:lnTo>
                  <a:lnTo>
                    <a:pt x="45" y="31"/>
                  </a:lnTo>
                  <a:lnTo>
                    <a:pt x="36" y="31"/>
                  </a:lnTo>
                  <a:lnTo>
                    <a:pt x="16" y="45"/>
                  </a:lnTo>
                  <a:lnTo>
                    <a:pt x="8" y="45"/>
                  </a:lnTo>
                  <a:lnTo>
                    <a:pt x="8" y="53"/>
                  </a:lnTo>
                  <a:lnTo>
                    <a:pt x="0" y="68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60" name="Freeform 472"/>
            <p:cNvSpPr>
              <a:spLocks/>
            </p:cNvSpPr>
            <p:nvPr/>
          </p:nvSpPr>
          <p:spPr bwMode="auto">
            <a:xfrm>
              <a:off x="4146" y="2035"/>
              <a:ext cx="13" cy="14"/>
            </a:xfrm>
            <a:custGeom>
              <a:avLst/>
              <a:gdLst>
                <a:gd name="T0" fmla="*/ 0 w 132"/>
                <a:gd name="T1" fmla="*/ 90 h 184"/>
                <a:gd name="T2" fmla="*/ 0 w 132"/>
                <a:gd name="T3" fmla="*/ 105 h 184"/>
                <a:gd name="T4" fmla="*/ 8 w 132"/>
                <a:gd name="T5" fmla="*/ 119 h 184"/>
                <a:gd name="T6" fmla="*/ 8 w 132"/>
                <a:gd name="T7" fmla="*/ 133 h 184"/>
                <a:gd name="T8" fmla="*/ 16 w 132"/>
                <a:gd name="T9" fmla="*/ 147 h 184"/>
                <a:gd name="T10" fmla="*/ 16 w 132"/>
                <a:gd name="T11" fmla="*/ 156 h 184"/>
                <a:gd name="T12" fmla="*/ 30 w 132"/>
                <a:gd name="T13" fmla="*/ 156 h 184"/>
                <a:gd name="T14" fmla="*/ 30 w 132"/>
                <a:gd name="T15" fmla="*/ 162 h 184"/>
                <a:gd name="T16" fmla="*/ 36 w 132"/>
                <a:gd name="T17" fmla="*/ 178 h 184"/>
                <a:gd name="T18" fmla="*/ 45 w 132"/>
                <a:gd name="T19" fmla="*/ 178 h 184"/>
                <a:gd name="T20" fmla="*/ 52 w 132"/>
                <a:gd name="T21" fmla="*/ 184 h 184"/>
                <a:gd name="T22" fmla="*/ 80 w 132"/>
                <a:gd name="T23" fmla="*/ 184 h 184"/>
                <a:gd name="T24" fmla="*/ 80 w 132"/>
                <a:gd name="T25" fmla="*/ 178 h 184"/>
                <a:gd name="T26" fmla="*/ 89 w 132"/>
                <a:gd name="T27" fmla="*/ 162 h 184"/>
                <a:gd name="T28" fmla="*/ 89 w 132"/>
                <a:gd name="T29" fmla="*/ 147 h 184"/>
                <a:gd name="T30" fmla="*/ 95 w 132"/>
                <a:gd name="T31" fmla="*/ 133 h 184"/>
                <a:gd name="T32" fmla="*/ 95 w 132"/>
                <a:gd name="T33" fmla="*/ 105 h 184"/>
                <a:gd name="T34" fmla="*/ 109 w 132"/>
                <a:gd name="T35" fmla="*/ 96 h 184"/>
                <a:gd name="T36" fmla="*/ 109 w 132"/>
                <a:gd name="T37" fmla="*/ 90 h 184"/>
                <a:gd name="T38" fmla="*/ 117 w 132"/>
                <a:gd name="T39" fmla="*/ 74 h 184"/>
                <a:gd name="T40" fmla="*/ 117 w 132"/>
                <a:gd name="T41" fmla="*/ 68 h 184"/>
                <a:gd name="T42" fmla="*/ 126 w 132"/>
                <a:gd name="T43" fmla="*/ 53 h 184"/>
                <a:gd name="T44" fmla="*/ 126 w 132"/>
                <a:gd name="T45" fmla="*/ 37 h 184"/>
                <a:gd name="T46" fmla="*/ 132 w 132"/>
                <a:gd name="T47" fmla="*/ 31 h 184"/>
                <a:gd name="T48" fmla="*/ 132 w 132"/>
                <a:gd name="T49" fmla="*/ 0 h 184"/>
                <a:gd name="T50" fmla="*/ 95 w 132"/>
                <a:gd name="T51" fmla="*/ 0 h 184"/>
                <a:gd name="T52" fmla="*/ 89 w 132"/>
                <a:gd name="T53" fmla="*/ 8 h 184"/>
                <a:gd name="T54" fmla="*/ 80 w 132"/>
                <a:gd name="T55" fmla="*/ 8 h 184"/>
                <a:gd name="T56" fmla="*/ 58 w 132"/>
                <a:gd name="T57" fmla="*/ 17 h 184"/>
                <a:gd name="T58" fmla="*/ 52 w 132"/>
                <a:gd name="T59" fmla="*/ 17 h 184"/>
                <a:gd name="T60" fmla="*/ 45 w 132"/>
                <a:gd name="T61" fmla="*/ 31 h 184"/>
                <a:gd name="T62" fmla="*/ 36 w 132"/>
                <a:gd name="T63" fmla="*/ 31 h 184"/>
                <a:gd name="T64" fmla="*/ 16 w 132"/>
                <a:gd name="T65" fmla="*/ 45 h 184"/>
                <a:gd name="T66" fmla="*/ 8 w 132"/>
                <a:gd name="T67" fmla="*/ 45 h 184"/>
                <a:gd name="T68" fmla="*/ 8 w 132"/>
                <a:gd name="T69" fmla="*/ 53 h 184"/>
                <a:gd name="T70" fmla="*/ 0 w 132"/>
                <a:gd name="T71" fmla="*/ 68 h 184"/>
                <a:gd name="T72" fmla="*/ 0 w 132"/>
                <a:gd name="T73" fmla="*/ 90 h 18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2"/>
                <a:gd name="T112" fmla="*/ 0 h 184"/>
                <a:gd name="T113" fmla="*/ 132 w 132"/>
                <a:gd name="T114" fmla="*/ 184 h 18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2" h="184">
                  <a:moveTo>
                    <a:pt x="0" y="90"/>
                  </a:moveTo>
                  <a:lnTo>
                    <a:pt x="0" y="105"/>
                  </a:lnTo>
                  <a:lnTo>
                    <a:pt x="8" y="119"/>
                  </a:lnTo>
                  <a:lnTo>
                    <a:pt x="8" y="133"/>
                  </a:lnTo>
                  <a:lnTo>
                    <a:pt x="16" y="147"/>
                  </a:lnTo>
                  <a:lnTo>
                    <a:pt x="16" y="156"/>
                  </a:lnTo>
                  <a:lnTo>
                    <a:pt x="30" y="156"/>
                  </a:lnTo>
                  <a:lnTo>
                    <a:pt x="30" y="162"/>
                  </a:lnTo>
                  <a:lnTo>
                    <a:pt x="36" y="178"/>
                  </a:lnTo>
                  <a:lnTo>
                    <a:pt x="45" y="178"/>
                  </a:lnTo>
                  <a:lnTo>
                    <a:pt x="52" y="184"/>
                  </a:lnTo>
                  <a:lnTo>
                    <a:pt x="80" y="184"/>
                  </a:lnTo>
                  <a:lnTo>
                    <a:pt x="80" y="178"/>
                  </a:lnTo>
                  <a:lnTo>
                    <a:pt x="89" y="162"/>
                  </a:lnTo>
                  <a:lnTo>
                    <a:pt x="89" y="147"/>
                  </a:lnTo>
                  <a:lnTo>
                    <a:pt x="95" y="133"/>
                  </a:lnTo>
                  <a:lnTo>
                    <a:pt x="95" y="105"/>
                  </a:lnTo>
                  <a:lnTo>
                    <a:pt x="109" y="96"/>
                  </a:lnTo>
                  <a:lnTo>
                    <a:pt x="109" y="90"/>
                  </a:lnTo>
                  <a:lnTo>
                    <a:pt x="117" y="74"/>
                  </a:lnTo>
                  <a:lnTo>
                    <a:pt x="117" y="68"/>
                  </a:lnTo>
                  <a:lnTo>
                    <a:pt x="126" y="53"/>
                  </a:lnTo>
                  <a:lnTo>
                    <a:pt x="126" y="37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95" y="0"/>
                  </a:lnTo>
                  <a:lnTo>
                    <a:pt x="89" y="8"/>
                  </a:lnTo>
                  <a:lnTo>
                    <a:pt x="80" y="8"/>
                  </a:lnTo>
                  <a:lnTo>
                    <a:pt x="58" y="17"/>
                  </a:lnTo>
                  <a:lnTo>
                    <a:pt x="52" y="17"/>
                  </a:lnTo>
                  <a:lnTo>
                    <a:pt x="45" y="31"/>
                  </a:lnTo>
                  <a:lnTo>
                    <a:pt x="36" y="31"/>
                  </a:lnTo>
                  <a:lnTo>
                    <a:pt x="16" y="45"/>
                  </a:lnTo>
                  <a:lnTo>
                    <a:pt x="8" y="45"/>
                  </a:lnTo>
                  <a:lnTo>
                    <a:pt x="8" y="53"/>
                  </a:lnTo>
                  <a:lnTo>
                    <a:pt x="0" y="68"/>
                  </a:lnTo>
                  <a:lnTo>
                    <a:pt x="0" y="9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61" name="Line 473"/>
            <p:cNvSpPr>
              <a:spLocks noChangeShapeType="1"/>
            </p:cNvSpPr>
            <p:nvPr/>
          </p:nvSpPr>
          <p:spPr bwMode="auto">
            <a:xfrm flipH="1">
              <a:off x="3894" y="1728"/>
              <a:ext cx="33" cy="1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6" name="Group 474"/>
          <p:cNvGrpSpPr>
            <a:grpSpLocks/>
          </p:cNvGrpSpPr>
          <p:nvPr/>
        </p:nvGrpSpPr>
        <p:grpSpPr bwMode="auto">
          <a:xfrm>
            <a:off x="1371600" y="3444875"/>
            <a:ext cx="838200" cy="517525"/>
            <a:chOff x="480" y="1786"/>
            <a:chExt cx="528" cy="326"/>
          </a:xfrm>
        </p:grpSpPr>
        <p:sp>
          <p:nvSpPr>
            <p:cNvPr id="4032" name="Freeform 475"/>
            <p:cNvSpPr>
              <a:spLocks/>
            </p:cNvSpPr>
            <p:nvPr/>
          </p:nvSpPr>
          <p:spPr bwMode="auto">
            <a:xfrm>
              <a:off x="833" y="1956"/>
              <a:ext cx="157" cy="156"/>
            </a:xfrm>
            <a:custGeom>
              <a:avLst/>
              <a:gdLst>
                <a:gd name="T0" fmla="*/ 1332 w 1567"/>
                <a:gd name="T1" fmla="*/ 133 h 2024"/>
                <a:gd name="T2" fmla="*/ 647 w 1567"/>
                <a:gd name="T3" fmla="*/ 997 h 2024"/>
                <a:gd name="T4" fmla="*/ 0 w 1567"/>
                <a:gd name="T5" fmla="*/ 1661 h 2024"/>
                <a:gd name="T6" fmla="*/ 0 w 1567"/>
                <a:gd name="T7" fmla="*/ 2024 h 2024"/>
                <a:gd name="T8" fmla="*/ 1567 w 1567"/>
                <a:gd name="T9" fmla="*/ 531 h 2024"/>
                <a:gd name="T10" fmla="*/ 1567 w 1567"/>
                <a:gd name="T11" fmla="*/ 0 h 2024"/>
                <a:gd name="T12" fmla="*/ 1332 w 1567"/>
                <a:gd name="T13" fmla="*/ 133 h 20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67"/>
                <a:gd name="T22" fmla="*/ 0 h 2024"/>
                <a:gd name="T23" fmla="*/ 1567 w 1567"/>
                <a:gd name="T24" fmla="*/ 2024 h 20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67" h="2024">
                  <a:moveTo>
                    <a:pt x="1332" y="133"/>
                  </a:moveTo>
                  <a:lnTo>
                    <a:pt x="647" y="997"/>
                  </a:lnTo>
                  <a:lnTo>
                    <a:pt x="0" y="1661"/>
                  </a:lnTo>
                  <a:lnTo>
                    <a:pt x="0" y="2024"/>
                  </a:lnTo>
                  <a:lnTo>
                    <a:pt x="1567" y="531"/>
                  </a:lnTo>
                  <a:lnTo>
                    <a:pt x="1567" y="0"/>
                  </a:lnTo>
                  <a:lnTo>
                    <a:pt x="1332" y="133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33" name="Freeform 476"/>
            <p:cNvSpPr>
              <a:spLocks/>
            </p:cNvSpPr>
            <p:nvPr/>
          </p:nvSpPr>
          <p:spPr bwMode="auto">
            <a:xfrm>
              <a:off x="833" y="1956"/>
              <a:ext cx="157" cy="156"/>
            </a:xfrm>
            <a:custGeom>
              <a:avLst/>
              <a:gdLst>
                <a:gd name="T0" fmla="*/ 1332 w 1567"/>
                <a:gd name="T1" fmla="*/ 133 h 2024"/>
                <a:gd name="T2" fmla="*/ 647 w 1567"/>
                <a:gd name="T3" fmla="*/ 997 h 2024"/>
                <a:gd name="T4" fmla="*/ 0 w 1567"/>
                <a:gd name="T5" fmla="*/ 1661 h 2024"/>
                <a:gd name="T6" fmla="*/ 0 w 1567"/>
                <a:gd name="T7" fmla="*/ 2024 h 2024"/>
                <a:gd name="T8" fmla="*/ 1567 w 1567"/>
                <a:gd name="T9" fmla="*/ 531 h 2024"/>
                <a:gd name="T10" fmla="*/ 1567 w 1567"/>
                <a:gd name="T11" fmla="*/ 0 h 2024"/>
                <a:gd name="T12" fmla="*/ 1332 w 1567"/>
                <a:gd name="T13" fmla="*/ 133 h 20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67"/>
                <a:gd name="T22" fmla="*/ 0 h 2024"/>
                <a:gd name="T23" fmla="*/ 1567 w 1567"/>
                <a:gd name="T24" fmla="*/ 2024 h 20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67" h="2024">
                  <a:moveTo>
                    <a:pt x="1332" y="133"/>
                  </a:moveTo>
                  <a:lnTo>
                    <a:pt x="647" y="997"/>
                  </a:lnTo>
                  <a:lnTo>
                    <a:pt x="0" y="1661"/>
                  </a:lnTo>
                  <a:lnTo>
                    <a:pt x="0" y="2024"/>
                  </a:lnTo>
                  <a:lnTo>
                    <a:pt x="1567" y="531"/>
                  </a:lnTo>
                  <a:lnTo>
                    <a:pt x="1567" y="0"/>
                  </a:lnTo>
                  <a:lnTo>
                    <a:pt x="1332" y="13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34" name="Freeform 477"/>
            <p:cNvSpPr>
              <a:spLocks/>
            </p:cNvSpPr>
            <p:nvPr/>
          </p:nvSpPr>
          <p:spPr bwMode="auto">
            <a:xfrm>
              <a:off x="480" y="2010"/>
              <a:ext cx="353" cy="101"/>
            </a:xfrm>
            <a:custGeom>
              <a:avLst/>
              <a:gdLst>
                <a:gd name="T0" fmla="*/ 0 w 3534"/>
                <a:gd name="T1" fmla="*/ 28 h 1320"/>
                <a:gd name="T2" fmla="*/ 0 w 3534"/>
                <a:gd name="T3" fmla="*/ 257 h 1320"/>
                <a:gd name="T4" fmla="*/ 3534 w 3534"/>
                <a:gd name="T5" fmla="*/ 1320 h 1320"/>
                <a:gd name="T6" fmla="*/ 3534 w 3534"/>
                <a:gd name="T7" fmla="*/ 1090 h 1320"/>
                <a:gd name="T8" fmla="*/ 3467 w 3534"/>
                <a:gd name="T9" fmla="*/ 1033 h 1320"/>
                <a:gd name="T10" fmla="*/ 93 w 3534"/>
                <a:gd name="T11" fmla="*/ 0 h 1320"/>
                <a:gd name="T12" fmla="*/ 0 w 3534"/>
                <a:gd name="T13" fmla="*/ 28 h 13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34"/>
                <a:gd name="T22" fmla="*/ 0 h 1320"/>
                <a:gd name="T23" fmla="*/ 3534 w 3534"/>
                <a:gd name="T24" fmla="*/ 1320 h 13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34" h="1320">
                  <a:moveTo>
                    <a:pt x="0" y="28"/>
                  </a:moveTo>
                  <a:lnTo>
                    <a:pt x="0" y="257"/>
                  </a:lnTo>
                  <a:lnTo>
                    <a:pt x="3534" y="1320"/>
                  </a:lnTo>
                  <a:lnTo>
                    <a:pt x="3534" y="1090"/>
                  </a:lnTo>
                  <a:lnTo>
                    <a:pt x="3467" y="1033"/>
                  </a:lnTo>
                  <a:lnTo>
                    <a:pt x="93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35" name="Freeform 478"/>
            <p:cNvSpPr>
              <a:spLocks/>
            </p:cNvSpPr>
            <p:nvPr/>
          </p:nvSpPr>
          <p:spPr bwMode="auto">
            <a:xfrm>
              <a:off x="480" y="2010"/>
              <a:ext cx="353" cy="101"/>
            </a:xfrm>
            <a:custGeom>
              <a:avLst/>
              <a:gdLst>
                <a:gd name="T0" fmla="*/ 0 w 3534"/>
                <a:gd name="T1" fmla="*/ 28 h 1320"/>
                <a:gd name="T2" fmla="*/ 0 w 3534"/>
                <a:gd name="T3" fmla="*/ 257 h 1320"/>
                <a:gd name="T4" fmla="*/ 3534 w 3534"/>
                <a:gd name="T5" fmla="*/ 1320 h 1320"/>
                <a:gd name="T6" fmla="*/ 3534 w 3534"/>
                <a:gd name="T7" fmla="*/ 1090 h 1320"/>
                <a:gd name="T8" fmla="*/ 3467 w 3534"/>
                <a:gd name="T9" fmla="*/ 1033 h 1320"/>
                <a:gd name="T10" fmla="*/ 93 w 3534"/>
                <a:gd name="T11" fmla="*/ 0 h 1320"/>
                <a:gd name="T12" fmla="*/ 0 w 3534"/>
                <a:gd name="T13" fmla="*/ 28 h 13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34"/>
                <a:gd name="T22" fmla="*/ 0 h 1320"/>
                <a:gd name="T23" fmla="*/ 3534 w 3534"/>
                <a:gd name="T24" fmla="*/ 1320 h 13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34" h="1320">
                  <a:moveTo>
                    <a:pt x="0" y="28"/>
                  </a:moveTo>
                  <a:lnTo>
                    <a:pt x="0" y="257"/>
                  </a:lnTo>
                  <a:lnTo>
                    <a:pt x="3534" y="1320"/>
                  </a:lnTo>
                  <a:lnTo>
                    <a:pt x="3534" y="1090"/>
                  </a:lnTo>
                  <a:lnTo>
                    <a:pt x="3467" y="1033"/>
                  </a:lnTo>
                  <a:lnTo>
                    <a:pt x="93" y="0"/>
                  </a:lnTo>
                  <a:lnTo>
                    <a:pt x="0" y="28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36" name="Freeform 479"/>
            <p:cNvSpPr>
              <a:spLocks/>
            </p:cNvSpPr>
            <p:nvPr/>
          </p:nvSpPr>
          <p:spPr bwMode="auto">
            <a:xfrm>
              <a:off x="914" y="1994"/>
              <a:ext cx="56" cy="47"/>
            </a:xfrm>
            <a:custGeom>
              <a:avLst/>
              <a:gdLst>
                <a:gd name="T0" fmla="*/ 0 w 560"/>
                <a:gd name="T1" fmla="*/ 539 h 618"/>
                <a:gd name="T2" fmla="*/ 0 w 560"/>
                <a:gd name="T3" fmla="*/ 618 h 618"/>
                <a:gd name="T4" fmla="*/ 168 w 560"/>
                <a:gd name="T5" fmla="*/ 464 h 618"/>
                <a:gd name="T6" fmla="*/ 212 w 560"/>
                <a:gd name="T7" fmla="*/ 464 h 618"/>
                <a:gd name="T8" fmla="*/ 423 w 560"/>
                <a:gd name="T9" fmla="*/ 264 h 618"/>
                <a:gd name="T10" fmla="*/ 423 w 560"/>
                <a:gd name="T11" fmla="*/ 220 h 618"/>
                <a:gd name="T12" fmla="*/ 560 w 560"/>
                <a:gd name="T13" fmla="*/ 79 h 618"/>
                <a:gd name="T14" fmla="*/ 560 w 560"/>
                <a:gd name="T15" fmla="*/ 0 h 618"/>
                <a:gd name="T16" fmla="*/ 373 w 560"/>
                <a:gd name="T17" fmla="*/ 184 h 618"/>
                <a:gd name="T18" fmla="*/ 342 w 560"/>
                <a:gd name="T19" fmla="*/ 184 h 618"/>
                <a:gd name="T20" fmla="*/ 153 w 560"/>
                <a:gd name="T21" fmla="*/ 360 h 618"/>
                <a:gd name="T22" fmla="*/ 153 w 560"/>
                <a:gd name="T23" fmla="*/ 405 h 618"/>
                <a:gd name="T24" fmla="*/ 0 w 560"/>
                <a:gd name="T25" fmla="*/ 539 h 6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60"/>
                <a:gd name="T40" fmla="*/ 0 h 618"/>
                <a:gd name="T41" fmla="*/ 560 w 560"/>
                <a:gd name="T42" fmla="*/ 618 h 61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60" h="618">
                  <a:moveTo>
                    <a:pt x="0" y="539"/>
                  </a:moveTo>
                  <a:lnTo>
                    <a:pt x="0" y="618"/>
                  </a:lnTo>
                  <a:lnTo>
                    <a:pt x="168" y="464"/>
                  </a:lnTo>
                  <a:lnTo>
                    <a:pt x="212" y="464"/>
                  </a:lnTo>
                  <a:lnTo>
                    <a:pt x="423" y="264"/>
                  </a:lnTo>
                  <a:lnTo>
                    <a:pt x="423" y="220"/>
                  </a:lnTo>
                  <a:lnTo>
                    <a:pt x="560" y="79"/>
                  </a:lnTo>
                  <a:lnTo>
                    <a:pt x="560" y="0"/>
                  </a:lnTo>
                  <a:lnTo>
                    <a:pt x="373" y="184"/>
                  </a:lnTo>
                  <a:lnTo>
                    <a:pt x="342" y="184"/>
                  </a:lnTo>
                  <a:lnTo>
                    <a:pt x="153" y="360"/>
                  </a:lnTo>
                  <a:lnTo>
                    <a:pt x="153" y="405"/>
                  </a:lnTo>
                  <a:lnTo>
                    <a:pt x="0" y="539"/>
                  </a:lnTo>
                  <a:close/>
                </a:path>
              </a:pathLst>
            </a:custGeom>
            <a:solidFill>
              <a:srgbClr val="42424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37" name="Freeform 480"/>
            <p:cNvSpPr>
              <a:spLocks/>
            </p:cNvSpPr>
            <p:nvPr/>
          </p:nvSpPr>
          <p:spPr bwMode="auto">
            <a:xfrm>
              <a:off x="914" y="1994"/>
              <a:ext cx="56" cy="47"/>
            </a:xfrm>
            <a:custGeom>
              <a:avLst/>
              <a:gdLst>
                <a:gd name="T0" fmla="*/ 0 w 560"/>
                <a:gd name="T1" fmla="*/ 539 h 618"/>
                <a:gd name="T2" fmla="*/ 0 w 560"/>
                <a:gd name="T3" fmla="*/ 618 h 618"/>
                <a:gd name="T4" fmla="*/ 168 w 560"/>
                <a:gd name="T5" fmla="*/ 464 h 618"/>
                <a:gd name="T6" fmla="*/ 212 w 560"/>
                <a:gd name="T7" fmla="*/ 464 h 618"/>
                <a:gd name="T8" fmla="*/ 423 w 560"/>
                <a:gd name="T9" fmla="*/ 264 h 618"/>
                <a:gd name="T10" fmla="*/ 423 w 560"/>
                <a:gd name="T11" fmla="*/ 220 h 618"/>
                <a:gd name="T12" fmla="*/ 560 w 560"/>
                <a:gd name="T13" fmla="*/ 79 h 618"/>
                <a:gd name="T14" fmla="*/ 560 w 560"/>
                <a:gd name="T15" fmla="*/ 0 h 618"/>
                <a:gd name="T16" fmla="*/ 373 w 560"/>
                <a:gd name="T17" fmla="*/ 184 h 618"/>
                <a:gd name="T18" fmla="*/ 342 w 560"/>
                <a:gd name="T19" fmla="*/ 184 h 618"/>
                <a:gd name="T20" fmla="*/ 153 w 560"/>
                <a:gd name="T21" fmla="*/ 360 h 618"/>
                <a:gd name="T22" fmla="*/ 153 w 560"/>
                <a:gd name="T23" fmla="*/ 405 h 618"/>
                <a:gd name="T24" fmla="*/ 0 w 560"/>
                <a:gd name="T25" fmla="*/ 539 h 6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60"/>
                <a:gd name="T40" fmla="*/ 0 h 618"/>
                <a:gd name="T41" fmla="*/ 560 w 560"/>
                <a:gd name="T42" fmla="*/ 618 h 61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60" h="618">
                  <a:moveTo>
                    <a:pt x="0" y="539"/>
                  </a:moveTo>
                  <a:lnTo>
                    <a:pt x="0" y="618"/>
                  </a:lnTo>
                  <a:lnTo>
                    <a:pt x="168" y="464"/>
                  </a:lnTo>
                  <a:lnTo>
                    <a:pt x="212" y="464"/>
                  </a:lnTo>
                  <a:lnTo>
                    <a:pt x="423" y="264"/>
                  </a:lnTo>
                  <a:lnTo>
                    <a:pt x="423" y="220"/>
                  </a:lnTo>
                  <a:lnTo>
                    <a:pt x="560" y="79"/>
                  </a:lnTo>
                  <a:lnTo>
                    <a:pt x="560" y="0"/>
                  </a:lnTo>
                  <a:lnTo>
                    <a:pt x="373" y="184"/>
                  </a:lnTo>
                  <a:lnTo>
                    <a:pt x="342" y="184"/>
                  </a:lnTo>
                  <a:lnTo>
                    <a:pt x="153" y="360"/>
                  </a:lnTo>
                  <a:lnTo>
                    <a:pt x="153" y="405"/>
                  </a:lnTo>
                  <a:lnTo>
                    <a:pt x="0" y="53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38" name="Line 481"/>
            <p:cNvSpPr>
              <a:spLocks noChangeShapeType="1"/>
            </p:cNvSpPr>
            <p:nvPr/>
          </p:nvSpPr>
          <p:spPr bwMode="auto">
            <a:xfrm flipH="1">
              <a:off x="927" y="2030"/>
              <a:ext cx="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39" name="Line 482"/>
            <p:cNvSpPr>
              <a:spLocks noChangeShapeType="1"/>
            </p:cNvSpPr>
            <p:nvPr/>
          </p:nvSpPr>
          <p:spPr bwMode="auto">
            <a:xfrm>
              <a:off x="951" y="2010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0" name="Line 483"/>
            <p:cNvSpPr>
              <a:spLocks noChangeShapeType="1"/>
            </p:cNvSpPr>
            <p:nvPr/>
          </p:nvSpPr>
          <p:spPr bwMode="auto">
            <a:xfrm flipH="1">
              <a:off x="950" y="201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1" name="Freeform 484"/>
            <p:cNvSpPr>
              <a:spLocks/>
            </p:cNvSpPr>
            <p:nvPr/>
          </p:nvSpPr>
          <p:spPr bwMode="auto">
            <a:xfrm>
              <a:off x="912" y="2032"/>
              <a:ext cx="3" cy="13"/>
            </a:xfrm>
            <a:custGeom>
              <a:avLst/>
              <a:gdLst>
                <a:gd name="T0" fmla="*/ 0 w 37"/>
                <a:gd name="T1" fmla="*/ 15 h 169"/>
                <a:gd name="T2" fmla="*/ 0 w 37"/>
                <a:gd name="T3" fmla="*/ 169 h 169"/>
                <a:gd name="T4" fmla="*/ 37 w 37"/>
                <a:gd name="T5" fmla="*/ 154 h 169"/>
                <a:gd name="T6" fmla="*/ 37 w 37"/>
                <a:gd name="T7" fmla="*/ 0 h 169"/>
                <a:gd name="T8" fmla="*/ 0 w 37"/>
                <a:gd name="T9" fmla="*/ 15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69"/>
                <a:gd name="T17" fmla="*/ 37 w 37"/>
                <a:gd name="T18" fmla="*/ 169 h 1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69">
                  <a:moveTo>
                    <a:pt x="0" y="15"/>
                  </a:moveTo>
                  <a:lnTo>
                    <a:pt x="0" y="169"/>
                  </a:lnTo>
                  <a:lnTo>
                    <a:pt x="37" y="154"/>
                  </a:lnTo>
                  <a:lnTo>
                    <a:pt x="37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2" name="Freeform 485"/>
            <p:cNvSpPr>
              <a:spLocks/>
            </p:cNvSpPr>
            <p:nvPr/>
          </p:nvSpPr>
          <p:spPr bwMode="auto">
            <a:xfrm>
              <a:off x="912" y="2032"/>
              <a:ext cx="3" cy="13"/>
            </a:xfrm>
            <a:custGeom>
              <a:avLst/>
              <a:gdLst>
                <a:gd name="T0" fmla="*/ 0 w 37"/>
                <a:gd name="T1" fmla="*/ 15 h 169"/>
                <a:gd name="T2" fmla="*/ 0 w 37"/>
                <a:gd name="T3" fmla="*/ 169 h 169"/>
                <a:gd name="T4" fmla="*/ 37 w 37"/>
                <a:gd name="T5" fmla="*/ 154 h 169"/>
                <a:gd name="T6" fmla="*/ 37 w 37"/>
                <a:gd name="T7" fmla="*/ 0 h 169"/>
                <a:gd name="T8" fmla="*/ 0 w 37"/>
                <a:gd name="T9" fmla="*/ 15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69"/>
                <a:gd name="T17" fmla="*/ 37 w 37"/>
                <a:gd name="T18" fmla="*/ 169 h 1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69">
                  <a:moveTo>
                    <a:pt x="0" y="15"/>
                  </a:moveTo>
                  <a:lnTo>
                    <a:pt x="0" y="169"/>
                  </a:lnTo>
                  <a:lnTo>
                    <a:pt x="37" y="154"/>
                  </a:lnTo>
                  <a:lnTo>
                    <a:pt x="37" y="0"/>
                  </a:lnTo>
                  <a:lnTo>
                    <a:pt x="0" y="1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3" name="Line 486"/>
            <p:cNvSpPr>
              <a:spLocks noChangeShapeType="1"/>
            </p:cNvSpPr>
            <p:nvPr/>
          </p:nvSpPr>
          <p:spPr bwMode="auto">
            <a:xfrm>
              <a:off x="569" y="1956"/>
              <a:ext cx="343" cy="7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4" name="Freeform 487"/>
            <p:cNvSpPr>
              <a:spLocks/>
            </p:cNvSpPr>
            <p:nvPr/>
          </p:nvSpPr>
          <p:spPr bwMode="auto">
            <a:xfrm>
              <a:off x="480" y="1938"/>
              <a:ext cx="510" cy="155"/>
            </a:xfrm>
            <a:custGeom>
              <a:avLst/>
              <a:gdLst>
                <a:gd name="T0" fmla="*/ 1231 w 5101"/>
                <a:gd name="T1" fmla="*/ 0 h 2021"/>
                <a:gd name="T2" fmla="*/ 889 w 5101"/>
                <a:gd name="T3" fmla="*/ 241 h 2021"/>
                <a:gd name="T4" fmla="*/ 889 w 5101"/>
                <a:gd name="T5" fmla="*/ 309 h 2021"/>
                <a:gd name="T6" fmla="*/ 0 w 5101"/>
                <a:gd name="T7" fmla="*/ 950 h 2021"/>
                <a:gd name="T8" fmla="*/ 3534 w 5101"/>
                <a:gd name="T9" fmla="*/ 2021 h 2021"/>
                <a:gd name="T10" fmla="*/ 4318 w 5101"/>
                <a:gd name="T11" fmla="*/ 1252 h 2021"/>
                <a:gd name="T12" fmla="*/ 4318 w 5101"/>
                <a:gd name="T13" fmla="*/ 1150 h 2021"/>
                <a:gd name="T14" fmla="*/ 4663 w 5101"/>
                <a:gd name="T15" fmla="*/ 818 h 2021"/>
                <a:gd name="T16" fmla="*/ 4742 w 5101"/>
                <a:gd name="T17" fmla="*/ 582 h 2021"/>
                <a:gd name="T18" fmla="*/ 5101 w 5101"/>
                <a:gd name="T19" fmla="*/ 241 h 2021"/>
                <a:gd name="T20" fmla="*/ 4814 w 5101"/>
                <a:gd name="T21" fmla="*/ 176 h 2021"/>
                <a:gd name="T22" fmla="*/ 1652 w 5101"/>
                <a:gd name="T23" fmla="*/ 110 h 2021"/>
                <a:gd name="T24" fmla="*/ 1231 w 5101"/>
                <a:gd name="T25" fmla="*/ 0 h 20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101"/>
                <a:gd name="T40" fmla="*/ 0 h 2021"/>
                <a:gd name="T41" fmla="*/ 5101 w 5101"/>
                <a:gd name="T42" fmla="*/ 2021 h 202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101" h="2021">
                  <a:moveTo>
                    <a:pt x="1231" y="0"/>
                  </a:moveTo>
                  <a:lnTo>
                    <a:pt x="889" y="241"/>
                  </a:lnTo>
                  <a:lnTo>
                    <a:pt x="889" y="309"/>
                  </a:lnTo>
                  <a:lnTo>
                    <a:pt x="0" y="950"/>
                  </a:lnTo>
                  <a:lnTo>
                    <a:pt x="3534" y="2021"/>
                  </a:lnTo>
                  <a:lnTo>
                    <a:pt x="4318" y="1252"/>
                  </a:lnTo>
                  <a:lnTo>
                    <a:pt x="4318" y="1150"/>
                  </a:lnTo>
                  <a:lnTo>
                    <a:pt x="4663" y="818"/>
                  </a:lnTo>
                  <a:lnTo>
                    <a:pt x="4742" y="582"/>
                  </a:lnTo>
                  <a:lnTo>
                    <a:pt x="5101" y="241"/>
                  </a:lnTo>
                  <a:lnTo>
                    <a:pt x="4814" y="176"/>
                  </a:lnTo>
                  <a:lnTo>
                    <a:pt x="1652" y="110"/>
                  </a:lnTo>
                  <a:lnTo>
                    <a:pt x="1231" y="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5" name="Freeform 488"/>
            <p:cNvSpPr>
              <a:spLocks/>
            </p:cNvSpPr>
            <p:nvPr/>
          </p:nvSpPr>
          <p:spPr bwMode="auto">
            <a:xfrm>
              <a:off x="480" y="1938"/>
              <a:ext cx="510" cy="155"/>
            </a:xfrm>
            <a:custGeom>
              <a:avLst/>
              <a:gdLst>
                <a:gd name="T0" fmla="*/ 1231 w 5101"/>
                <a:gd name="T1" fmla="*/ 0 h 2021"/>
                <a:gd name="T2" fmla="*/ 889 w 5101"/>
                <a:gd name="T3" fmla="*/ 241 h 2021"/>
                <a:gd name="T4" fmla="*/ 889 w 5101"/>
                <a:gd name="T5" fmla="*/ 309 h 2021"/>
                <a:gd name="T6" fmla="*/ 0 w 5101"/>
                <a:gd name="T7" fmla="*/ 950 h 2021"/>
                <a:gd name="T8" fmla="*/ 3534 w 5101"/>
                <a:gd name="T9" fmla="*/ 2021 h 2021"/>
                <a:gd name="T10" fmla="*/ 4318 w 5101"/>
                <a:gd name="T11" fmla="*/ 1252 h 2021"/>
                <a:gd name="T12" fmla="*/ 4318 w 5101"/>
                <a:gd name="T13" fmla="*/ 1150 h 2021"/>
                <a:gd name="T14" fmla="*/ 4663 w 5101"/>
                <a:gd name="T15" fmla="*/ 818 h 2021"/>
                <a:gd name="T16" fmla="*/ 4742 w 5101"/>
                <a:gd name="T17" fmla="*/ 582 h 2021"/>
                <a:gd name="T18" fmla="*/ 5101 w 5101"/>
                <a:gd name="T19" fmla="*/ 241 h 2021"/>
                <a:gd name="T20" fmla="*/ 4814 w 5101"/>
                <a:gd name="T21" fmla="*/ 176 h 2021"/>
                <a:gd name="T22" fmla="*/ 1652 w 5101"/>
                <a:gd name="T23" fmla="*/ 110 h 2021"/>
                <a:gd name="T24" fmla="*/ 1231 w 5101"/>
                <a:gd name="T25" fmla="*/ 0 h 20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101"/>
                <a:gd name="T40" fmla="*/ 0 h 2021"/>
                <a:gd name="T41" fmla="*/ 5101 w 5101"/>
                <a:gd name="T42" fmla="*/ 2021 h 202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101" h="2021">
                  <a:moveTo>
                    <a:pt x="1231" y="0"/>
                  </a:moveTo>
                  <a:lnTo>
                    <a:pt x="889" y="241"/>
                  </a:lnTo>
                  <a:lnTo>
                    <a:pt x="889" y="309"/>
                  </a:lnTo>
                  <a:lnTo>
                    <a:pt x="0" y="950"/>
                  </a:lnTo>
                  <a:lnTo>
                    <a:pt x="3534" y="2021"/>
                  </a:lnTo>
                  <a:lnTo>
                    <a:pt x="4318" y="1252"/>
                  </a:lnTo>
                  <a:lnTo>
                    <a:pt x="4318" y="1150"/>
                  </a:lnTo>
                  <a:lnTo>
                    <a:pt x="4663" y="818"/>
                  </a:lnTo>
                  <a:lnTo>
                    <a:pt x="4742" y="582"/>
                  </a:lnTo>
                  <a:lnTo>
                    <a:pt x="5101" y="241"/>
                  </a:lnTo>
                  <a:lnTo>
                    <a:pt x="4814" y="176"/>
                  </a:lnTo>
                  <a:lnTo>
                    <a:pt x="1652" y="110"/>
                  </a:lnTo>
                  <a:lnTo>
                    <a:pt x="123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6" name="Freeform 489"/>
            <p:cNvSpPr>
              <a:spLocks/>
            </p:cNvSpPr>
            <p:nvPr/>
          </p:nvSpPr>
          <p:spPr bwMode="auto">
            <a:xfrm>
              <a:off x="578" y="1950"/>
              <a:ext cx="31" cy="10"/>
            </a:xfrm>
            <a:custGeom>
              <a:avLst/>
              <a:gdLst>
                <a:gd name="T0" fmla="*/ 117 w 306"/>
                <a:gd name="T1" fmla="*/ 0 h 139"/>
                <a:gd name="T2" fmla="*/ 0 w 306"/>
                <a:gd name="T3" fmla="*/ 82 h 139"/>
                <a:gd name="T4" fmla="*/ 191 w 306"/>
                <a:gd name="T5" fmla="*/ 139 h 139"/>
                <a:gd name="T6" fmla="*/ 306 w 306"/>
                <a:gd name="T7" fmla="*/ 51 h 139"/>
                <a:gd name="T8" fmla="*/ 117 w 306"/>
                <a:gd name="T9" fmla="*/ 0 h 1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139"/>
                <a:gd name="T17" fmla="*/ 306 w 306"/>
                <a:gd name="T18" fmla="*/ 139 h 1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139">
                  <a:moveTo>
                    <a:pt x="117" y="0"/>
                  </a:moveTo>
                  <a:lnTo>
                    <a:pt x="0" y="82"/>
                  </a:lnTo>
                  <a:lnTo>
                    <a:pt x="191" y="139"/>
                  </a:lnTo>
                  <a:lnTo>
                    <a:pt x="306" y="51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7" name="Freeform 490"/>
            <p:cNvSpPr>
              <a:spLocks/>
            </p:cNvSpPr>
            <p:nvPr/>
          </p:nvSpPr>
          <p:spPr bwMode="auto">
            <a:xfrm>
              <a:off x="578" y="1950"/>
              <a:ext cx="31" cy="10"/>
            </a:xfrm>
            <a:custGeom>
              <a:avLst/>
              <a:gdLst>
                <a:gd name="T0" fmla="*/ 117 w 306"/>
                <a:gd name="T1" fmla="*/ 0 h 139"/>
                <a:gd name="T2" fmla="*/ 0 w 306"/>
                <a:gd name="T3" fmla="*/ 82 h 139"/>
                <a:gd name="T4" fmla="*/ 191 w 306"/>
                <a:gd name="T5" fmla="*/ 139 h 139"/>
                <a:gd name="T6" fmla="*/ 306 w 306"/>
                <a:gd name="T7" fmla="*/ 51 h 139"/>
                <a:gd name="T8" fmla="*/ 117 w 306"/>
                <a:gd name="T9" fmla="*/ 0 h 1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139"/>
                <a:gd name="T17" fmla="*/ 306 w 306"/>
                <a:gd name="T18" fmla="*/ 139 h 1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139">
                  <a:moveTo>
                    <a:pt x="117" y="0"/>
                  </a:moveTo>
                  <a:lnTo>
                    <a:pt x="0" y="82"/>
                  </a:lnTo>
                  <a:lnTo>
                    <a:pt x="191" y="139"/>
                  </a:lnTo>
                  <a:lnTo>
                    <a:pt x="306" y="51"/>
                  </a:lnTo>
                  <a:lnTo>
                    <a:pt x="11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8" name="Freeform 491"/>
            <p:cNvSpPr>
              <a:spLocks/>
            </p:cNvSpPr>
            <p:nvPr/>
          </p:nvSpPr>
          <p:spPr bwMode="auto">
            <a:xfrm>
              <a:off x="532" y="1970"/>
              <a:ext cx="306" cy="97"/>
            </a:xfrm>
            <a:custGeom>
              <a:avLst/>
              <a:gdLst>
                <a:gd name="T0" fmla="*/ 401 w 3060"/>
                <a:gd name="T1" fmla="*/ 0 h 1260"/>
                <a:gd name="T2" fmla="*/ 225 w 3060"/>
                <a:gd name="T3" fmla="*/ 139 h 1260"/>
                <a:gd name="T4" fmla="*/ 189 w 3060"/>
                <a:gd name="T5" fmla="*/ 235 h 1260"/>
                <a:gd name="T6" fmla="*/ 0 w 3060"/>
                <a:gd name="T7" fmla="*/ 457 h 1260"/>
                <a:gd name="T8" fmla="*/ 2688 w 3060"/>
                <a:gd name="T9" fmla="*/ 1260 h 1260"/>
                <a:gd name="T10" fmla="*/ 2833 w 3060"/>
                <a:gd name="T11" fmla="*/ 1106 h 1260"/>
                <a:gd name="T12" fmla="*/ 3060 w 3060"/>
                <a:gd name="T13" fmla="*/ 730 h 1260"/>
                <a:gd name="T14" fmla="*/ 2973 w 3060"/>
                <a:gd name="T15" fmla="*/ 693 h 1260"/>
                <a:gd name="T16" fmla="*/ 401 w 3060"/>
                <a:gd name="T17" fmla="*/ 0 h 12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60"/>
                <a:gd name="T28" fmla="*/ 0 h 1260"/>
                <a:gd name="T29" fmla="*/ 3060 w 3060"/>
                <a:gd name="T30" fmla="*/ 1260 h 12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60" h="1260">
                  <a:moveTo>
                    <a:pt x="401" y="0"/>
                  </a:moveTo>
                  <a:lnTo>
                    <a:pt x="225" y="139"/>
                  </a:lnTo>
                  <a:lnTo>
                    <a:pt x="189" y="235"/>
                  </a:lnTo>
                  <a:lnTo>
                    <a:pt x="0" y="457"/>
                  </a:lnTo>
                  <a:lnTo>
                    <a:pt x="2688" y="1260"/>
                  </a:lnTo>
                  <a:lnTo>
                    <a:pt x="2833" y="1106"/>
                  </a:lnTo>
                  <a:lnTo>
                    <a:pt x="3060" y="730"/>
                  </a:lnTo>
                  <a:lnTo>
                    <a:pt x="2973" y="693"/>
                  </a:lnTo>
                  <a:lnTo>
                    <a:pt x="401" y="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49" name="Freeform 492"/>
            <p:cNvSpPr>
              <a:spLocks/>
            </p:cNvSpPr>
            <p:nvPr/>
          </p:nvSpPr>
          <p:spPr bwMode="auto">
            <a:xfrm>
              <a:off x="532" y="1970"/>
              <a:ext cx="306" cy="97"/>
            </a:xfrm>
            <a:custGeom>
              <a:avLst/>
              <a:gdLst>
                <a:gd name="T0" fmla="*/ 401 w 3060"/>
                <a:gd name="T1" fmla="*/ 0 h 1260"/>
                <a:gd name="T2" fmla="*/ 225 w 3060"/>
                <a:gd name="T3" fmla="*/ 139 h 1260"/>
                <a:gd name="T4" fmla="*/ 189 w 3060"/>
                <a:gd name="T5" fmla="*/ 235 h 1260"/>
                <a:gd name="T6" fmla="*/ 0 w 3060"/>
                <a:gd name="T7" fmla="*/ 457 h 1260"/>
                <a:gd name="T8" fmla="*/ 2688 w 3060"/>
                <a:gd name="T9" fmla="*/ 1260 h 1260"/>
                <a:gd name="T10" fmla="*/ 2833 w 3060"/>
                <a:gd name="T11" fmla="*/ 1106 h 1260"/>
                <a:gd name="T12" fmla="*/ 3060 w 3060"/>
                <a:gd name="T13" fmla="*/ 730 h 1260"/>
                <a:gd name="T14" fmla="*/ 2973 w 3060"/>
                <a:gd name="T15" fmla="*/ 693 h 1260"/>
                <a:gd name="T16" fmla="*/ 401 w 3060"/>
                <a:gd name="T17" fmla="*/ 0 h 12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60"/>
                <a:gd name="T28" fmla="*/ 0 h 1260"/>
                <a:gd name="T29" fmla="*/ 3060 w 3060"/>
                <a:gd name="T30" fmla="*/ 1260 h 12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60" h="1260">
                  <a:moveTo>
                    <a:pt x="401" y="0"/>
                  </a:moveTo>
                  <a:lnTo>
                    <a:pt x="225" y="139"/>
                  </a:lnTo>
                  <a:lnTo>
                    <a:pt x="189" y="235"/>
                  </a:lnTo>
                  <a:lnTo>
                    <a:pt x="0" y="457"/>
                  </a:lnTo>
                  <a:lnTo>
                    <a:pt x="2688" y="1260"/>
                  </a:lnTo>
                  <a:lnTo>
                    <a:pt x="2833" y="1106"/>
                  </a:lnTo>
                  <a:lnTo>
                    <a:pt x="3060" y="730"/>
                  </a:lnTo>
                  <a:lnTo>
                    <a:pt x="2973" y="693"/>
                  </a:lnTo>
                  <a:lnTo>
                    <a:pt x="40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0" name="Line 493"/>
            <p:cNvSpPr>
              <a:spLocks noChangeShapeType="1"/>
            </p:cNvSpPr>
            <p:nvPr/>
          </p:nvSpPr>
          <p:spPr bwMode="auto">
            <a:xfrm>
              <a:off x="567" y="1981"/>
              <a:ext cx="253" cy="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1" name="Line 494"/>
            <p:cNvSpPr>
              <a:spLocks noChangeShapeType="1"/>
            </p:cNvSpPr>
            <p:nvPr/>
          </p:nvSpPr>
          <p:spPr bwMode="auto">
            <a:xfrm>
              <a:off x="558" y="1988"/>
              <a:ext cx="250" cy="5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2" name="Line 495"/>
            <p:cNvSpPr>
              <a:spLocks noChangeShapeType="1"/>
            </p:cNvSpPr>
            <p:nvPr/>
          </p:nvSpPr>
          <p:spPr bwMode="auto">
            <a:xfrm>
              <a:off x="549" y="1998"/>
              <a:ext cx="257" cy="5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3" name="Line 496"/>
            <p:cNvSpPr>
              <a:spLocks noChangeShapeType="1"/>
            </p:cNvSpPr>
            <p:nvPr/>
          </p:nvSpPr>
          <p:spPr bwMode="auto">
            <a:xfrm flipH="1">
              <a:off x="574" y="1985"/>
              <a:ext cx="1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4" name="Line 497"/>
            <p:cNvSpPr>
              <a:spLocks noChangeShapeType="1"/>
            </p:cNvSpPr>
            <p:nvPr/>
          </p:nvSpPr>
          <p:spPr bwMode="auto">
            <a:xfrm flipH="1">
              <a:off x="597" y="1979"/>
              <a:ext cx="10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5" name="Line 498"/>
            <p:cNvSpPr>
              <a:spLocks noChangeShapeType="1"/>
            </p:cNvSpPr>
            <p:nvPr/>
          </p:nvSpPr>
          <p:spPr bwMode="auto">
            <a:xfrm flipH="1">
              <a:off x="578" y="1976"/>
              <a:ext cx="1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6" name="Line 499"/>
            <p:cNvSpPr>
              <a:spLocks noChangeShapeType="1"/>
            </p:cNvSpPr>
            <p:nvPr/>
          </p:nvSpPr>
          <p:spPr bwMode="auto">
            <a:xfrm flipH="1">
              <a:off x="615" y="1984"/>
              <a:ext cx="1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7" name="Line 500"/>
            <p:cNvSpPr>
              <a:spLocks noChangeShapeType="1"/>
            </p:cNvSpPr>
            <p:nvPr/>
          </p:nvSpPr>
          <p:spPr bwMode="auto">
            <a:xfrm flipH="1">
              <a:off x="634" y="1988"/>
              <a:ext cx="1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8" name="Line 501"/>
            <p:cNvSpPr>
              <a:spLocks noChangeShapeType="1"/>
            </p:cNvSpPr>
            <p:nvPr/>
          </p:nvSpPr>
          <p:spPr bwMode="auto">
            <a:xfrm flipH="1">
              <a:off x="667" y="2015"/>
              <a:ext cx="13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59" name="Line 502"/>
            <p:cNvSpPr>
              <a:spLocks noChangeShapeType="1"/>
            </p:cNvSpPr>
            <p:nvPr/>
          </p:nvSpPr>
          <p:spPr bwMode="auto">
            <a:xfrm flipH="1">
              <a:off x="688" y="2019"/>
              <a:ext cx="1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0" name="Line 503"/>
            <p:cNvSpPr>
              <a:spLocks noChangeShapeType="1"/>
            </p:cNvSpPr>
            <p:nvPr/>
          </p:nvSpPr>
          <p:spPr bwMode="auto">
            <a:xfrm flipH="1">
              <a:off x="707" y="2023"/>
              <a:ext cx="12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1" name="Line 504"/>
            <p:cNvSpPr>
              <a:spLocks noChangeShapeType="1"/>
            </p:cNvSpPr>
            <p:nvPr/>
          </p:nvSpPr>
          <p:spPr bwMode="auto">
            <a:xfrm flipH="1">
              <a:off x="730" y="2028"/>
              <a:ext cx="14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2" name="Line 505"/>
            <p:cNvSpPr>
              <a:spLocks noChangeShapeType="1"/>
            </p:cNvSpPr>
            <p:nvPr/>
          </p:nvSpPr>
          <p:spPr bwMode="auto">
            <a:xfrm flipH="1">
              <a:off x="753" y="2033"/>
              <a:ext cx="12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3" name="Line 506"/>
            <p:cNvSpPr>
              <a:spLocks noChangeShapeType="1"/>
            </p:cNvSpPr>
            <p:nvPr/>
          </p:nvSpPr>
          <p:spPr bwMode="auto">
            <a:xfrm flipH="1">
              <a:off x="775" y="2038"/>
              <a:ext cx="12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4" name="Line 507"/>
            <p:cNvSpPr>
              <a:spLocks noChangeShapeType="1"/>
            </p:cNvSpPr>
            <p:nvPr/>
          </p:nvSpPr>
          <p:spPr bwMode="auto">
            <a:xfrm flipH="1">
              <a:off x="779" y="2026"/>
              <a:ext cx="13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5" name="Line 508"/>
            <p:cNvSpPr>
              <a:spLocks noChangeShapeType="1"/>
            </p:cNvSpPr>
            <p:nvPr/>
          </p:nvSpPr>
          <p:spPr bwMode="auto">
            <a:xfrm flipH="1">
              <a:off x="758" y="2022"/>
              <a:ext cx="13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6" name="Line 509"/>
            <p:cNvSpPr>
              <a:spLocks noChangeShapeType="1"/>
            </p:cNvSpPr>
            <p:nvPr/>
          </p:nvSpPr>
          <p:spPr bwMode="auto">
            <a:xfrm flipH="1">
              <a:off x="736" y="2018"/>
              <a:ext cx="12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7" name="Line 510"/>
            <p:cNvSpPr>
              <a:spLocks noChangeShapeType="1"/>
            </p:cNvSpPr>
            <p:nvPr/>
          </p:nvSpPr>
          <p:spPr bwMode="auto">
            <a:xfrm flipH="1">
              <a:off x="712" y="2014"/>
              <a:ext cx="13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8" name="Line 511"/>
            <p:cNvSpPr>
              <a:spLocks noChangeShapeType="1"/>
            </p:cNvSpPr>
            <p:nvPr/>
          </p:nvSpPr>
          <p:spPr bwMode="auto">
            <a:xfrm flipH="1">
              <a:off x="692" y="2009"/>
              <a:ext cx="13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69" name="Line 512"/>
            <p:cNvSpPr>
              <a:spLocks noChangeShapeType="1"/>
            </p:cNvSpPr>
            <p:nvPr/>
          </p:nvSpPr>
          <p:spPr bwMode="auto">
            <a:xfrm flipH="1">
              <a:off x="674" y="2005"/>
              <a:ext cx="1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0" name="Line 513"/>
            <p:cNvSpPr>
              <a:spLocks noChangeShapeType="1"/>
            </p:cNvSpPr>
            <p:nvPr/>
          </p:nvSpPr>
          <p:spPr bwMode="auto">
            <a:xfrm flipH="1">
              <a:off x="656" y="1992"/>
              <a:ext cx="11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1" name="Line 514"/>
            <p:cNvSpPr>
              <a:spLocks noChangeShapeType="1"/>
            </p:cNvSpPr>
            <p:nvPr/>
          </p:nvSpPr>
          <p:spPr bwMode="auto">
            <a:xfrm flipH="1">
              <a:off x="675" y="1996"/>
              <a:ext cx="10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2" name="Line 515"/>
            <p:cNvSpPr>
              <a:spLocks noChangeShapeType="1"/>
            </p:cNvSpPr>
            <p:nvPr/>
          </p:nvSpPr>
          <p:spPr bwMode="auto">
            <a:xfrm flipH="1">
              <a:off x="697" y="2001"/>
              <a:ext cx="1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3" name="Line 516"/>
            <p:cNvSpPr>
              <a:spLocks noChangeShapeType="1"/>
            </p:cNvSpPr>
            <p:nvPr/>
          </p:nvSpPr>
          <p:spPr bwMode="auto">
            <a:xfrm flipH="1">
              <a:off x="717" y="2005"/>
              <a:ext cx="1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4" name="Line 517"/>
            <p:cNvSpPr>
              <a:spLocks noChangeShapeType="1"/>
            </p:cNvSpPr>
            <p:nvPr/>
          </p:nvSpPr>
          <p:spPr bwMode="auto">
            <a:xfrm flipH="1">
              <a:off x="738" y="2008"/>
              <a:ext cx="10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5" name="Line 518"/>
            <p:cNvSpPr>
              <a:spLocks noChangeShapeType="1"/>
            </p:cNvSpPr>
            <p:nvPr/>
          </p:nvSpPr>
          <p:spPr bwMode="auto">
            <a:xfrm flipH="1">
              <a:off x="758" y="2014"/>
              <a:ext cx="11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6" name="Line 519"/>
            <p:cNvSpPr>
              <a:spLocks noChangeShapeType="1"/>
            </p:cNvSpPr>
            <p:nvPr/>
          </p:nvSpPr>
          <p:spPr bwMode="auto">
            <a:xfrm flipH="1">
              <a:off x="781" y="2018"/>
              <a:ext cx="11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7" name="Line 520"/>
            <p:cNvSpPr>
              <a:spLocks noChangeShapeType="1"/>
            </p:cNvSpPr>
            <p:nvPr/>
          </p:nvSpPr>
          <p:spPr bwMode="auto">
            <a:xfrm flipH="1">
              <a:off x="661" y="2025"/>
              <a:ext cx="14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8" name="Line 521"/>
            <p:cNvSpPr>
              <a:spLocks noChangeShapeType="1"/>
            </p:cNvSpPr>
            <p:nvPr/>
          </p:nvSpPr>
          <p:spPr bwMode="auto">
            <a:xfrm flipH="1">
              <a:off x="682" y="2030"/>
              <a:ext cx="14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79" name="Line 522"/>
            <p:cNvSpPr>
              <a:spLocks noChangeShapeType="1"/>
            </p:cNvSpPr>
            <p:nvPr/>
          </p:nvSpPr>
          <p:spPr bwMode="auto">
            <a:xfrm flipH="1">
              <a:off x="700" y="2034"/>
              <a:ext cx="14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0" name="Line 523"/>
            <p:cNvSpPr>
              <a:spLocks noChangeShapeType="1"/>
            </p:cNvSpPr>
            <p:nvPr/>
          </p:nvSpPr>
          <p:spPr bwMode="auto">
            <a:xfrm flipH="1">
              <a:off x="725" y="2039"/>
              <a:ext cx="14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1" name="Line 524"/>
            <p:cNvSpPr>
              <a:spLocks noChangeShapeType="1"/>
            </p:cNvSpPr>
            <p:nvPr/>
          </p:nvSpPr>
          <p:spPr bwMode="auto">
            <a:xfrm flipH="1">
              <a:off x="745" y="2043"/>
              <a:ext cx="15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2" name="Line 525"/>
            <p:cNvSpPr>
              <a:spLocks noChangeShapeType="1"/>
            </p:cNvSpPr>
            <p:nvPr/>
          </p:nvSpPr>
          <p:spPr bwMode="auto">
            <a:xfrm flipH="1">
              <a:off x="771" y="2048"/>
              <a:ext cx="16" cy="1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3" name="Line 526"/>
            <p:cNvSpPr>
              <a:spLocks noChangeShapeType="1"/>
            </p:cNvSpPr>
            <p:nvPr/>
          </p:nvSpPr>
          <p:spPr bwMode="auto">
            <a:xfrm flipH="1">
              <a:off x="618" y="2015"/>
              <a:ext cx="15" cy="1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4" name="Line 527"/>
            <p:cNvSpPr>
              <a:spLocks noChangeShapeType="1"/>
            </p:cNvSpPr>
            <p:nvPr/>
          </p:nvSpPr>
          <p:spPr bwMode="auto">
            <a:xfrm flipH="1">
              <a:off x="639" y="2020"/>
              <a:ext cx="14" cy="1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5" name="Line 528"/>
            <p:cNvSpPr>
              <a:spLocks noChangeShapeType="1"/>
            </p:cNvSpPr>
            <p:nvPr/>
          </p:nvSpPr>
          <p:spPr bwMode="auto">
            <a:xfrm flipH="1">
              <a:off x="803" y="2022"/>
              <a:ext cx="10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6" name="Line 529"/>
            <p:cNvSpPr>
              <a:spLocks noChangeShapeType="1"/>
            </p:cNvSpPr>
            <p:nvPr/>
          </p:nvSpPr>
          <p:spPr bwMode="auto">
            <a:xfrm flipH="1">
              <a:off x="557" y="2002"/>
              <a:ext cx="12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7" name="Line 530"/>
            <p:cNvSpPr>
              <a:spLocks noChangeShapeType="1"/>
            </p:cNvSpPr>
            <p:nvPr/>
          </p:nvSpPr>
          <p:spPr bwMode="auto">
            <a:xfrm flipH="1">
              <a:off x="578" y="2007"/>
              <a:ext cx="12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8" name="Line 531"/>
            <p:cNvSpPr>
              <a:spLocks noChangeShapeType="1"/>
            </p:cNvSpPr>
            <p:nvPr/>
          </p:nvSpPr>
          <p:spPr bwMode="auto">
            <a:xfrm flipH="1">
              <a:off x="598" y="2012"/>
              <a:ext cx="14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89" name="Line 532"/>
            <p:cNvSpPr>
              <a:spLocks noChangeShapeType="1"/>
            </p:cNvSpPr>
            <p:nvPr/>
          </p:nvSpPr>
          <p:spPr bwMode="auto">
            <a:xfrm flipH="1">
              <a:off x="592" y="1988"/>
              <a:ext cx="1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0" name="Line 533"/>
            <p:cNvSpPr>
              <a:spLocks noChangeShapeType="1"/>
            </p:cNvSpPr>
            <p:nvPr/>
          </p:nvSpPr>
          <p:spPr bwMode="auto">
            <a:xfrm flipH="1">
              <a:off x="605" y="2002"/>
              <a:ext cx="13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1" name="Line 534"/>
            <p:cNvSpPr>
              <a:spLocks noChangeShapeType="1"/>
            </p:cNvSpPr>
            <p:nvPr/>
          </p:nvSpPr>
          <p:spPr bwMode="auto">
            <a:xfrm flipH="1">
              <a:off x="652" y="2001"/>
              <a:ext cx="11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2" name="Line 535"/>
            <p:cNvSpPr>
              <a:spLocks noChangeShapeType="1"/>
            </p:cNvSpPr>
            <p:nvPr/>
          </p:nvSpPr>
          <p:spPr bwMode="auto">
            <a:xfrm flipH="1">
              <a:off x="631" y="1996"/>
              <a:ext cx="11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3" name="Line 536"/>
            <p:cNvSpPr>
              <a:spLocks noChangeShapeType="1"/>
            </p:cNvSpPr>
            <p:nvPr/>
          </p:nvSpPr>
          <p:spPr bwMode="auto">
            <a:xfrm flipH="1">
              <a:off x="612" y="1993"/>
              <a:ext cx="11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4" name="Line 537"/>
            <p:cNvSpPr>
              <a:spLocks noChangeShapeType="1"/>
            </p:cNvSpPr>
            <p:nvPr/>
          </p:nvSpPr>
          <p:spPr bwMode="auto">
            <a:xfrm flipH="1">
              <a:off x="565" y="1993"/>
              <a:ext cx="13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5" name="Line 538"/>
            <p:cNvSpPr>
              <a:spLocks noChangeShapeType="1"/>
            </p:cNvSpPr>
            <p:nvPr/>
          </p:nvSpPr>
          <p:spPr bwMode="auto">
            <a:xfrm flipH="1">
              <a:off x="584" y="1996"/>
              <a:ext cx="12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6" name="Line 539"/>
            <p:cNvSpPr>
              <a:spLocks noChangeShapeType="1"/>
            </p:cNvSpPr>
            <p:nvPr/>
          </p:nvSpPr>
          <p:spPr bwMode="auto">
            <a:xfrm flipH="1">
              <a:off x="625" y="2005"/>
              <a:ext cx="13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7" name="Line 540"/>
            <p:cNvSpPr>
              <a:spLocks noChangeShapeType="1"/>
            </p:cNvSpPr>
            <p:nvPr/>
          </p:nvSpPr>
          <p:spPr bwMode="auto">
            <a:xfrm flipH="1">
              <a:off x="642" y="2009"/>
              <a:ext cx="14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8" name="Line 541"/>
            <p:cNvSpPr>
              <a:spLocks noChangeShapeType="1"/>
            </p:cNvSpPr>
            <p:nvPr/>
          </p:nvSpPr>
          <p:spPr bwMode="auto">
            <a:xfrm flipH="1" flipV="1">
              <a:off x="842" y="2050"/>
              <a:ext cx="19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099" name="Line 542"/>
            <p:cNvSpPr>
              <a:spLocks noChangeShapeType="1"/>
            </p:cNvSpPr>
            <p:nvPr/>
          </p:nvSpPr>
          <p:spPr bwMode="auto">
            <a:xfrm>
              <a:off x="861" y="2054"/>
              <a:ext cx="4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0" name="Freeform 543"/>
            <p:cNvSpPr>
              <a:spLocks/>
            </p:cNvSpPr>
            <p:nvPr/>
          </p:nvSpPr>
          <p:spPr bwMode="auto">
            <a:xfrm>
              <a:off x="801" y="2026"/>
              <a:ext cx="86" cy="46"/>
            </a:xfrm>
            <a:custGeom>
              <a:avLst/>
              <a:gdLst>
                <a:gd name="T0" fmla="*/ 351 w 860"/>
                <a:gd name="T1" fmla="*/ 0 h 590"/>
                <a:gd name="T2" fmla="*/ 277 w 860"/>
                <a:gd name="T3" fmla="*/ 102 h 590"/>
                <a:gd name="T4" fmla="*/ 196 w 860"/>
                <a:gd name="T5" fmla="*/ 88 h 590"/>
                <a:gd name="T6" fmla="*/ 73 w 860"/>
                <a:gd name="T7" fmla="*/ 213 h 590"/>
                <a:gd name="T8" fmla="*/ 160 w 860"/>
                <a:gd name="T9" fmla="*/ 235 h 590"/>
                <a:gd name="T10" fmla="*/ 59 w 860"/>
                <a:gd name="T11" fmla="*/ 340 h 590"/>
                <a:gd name="T12" fmla="*/ 146 w 860"/>
                <a:gd name="T13" fmla="*/ 376 h 590"/>
                <a:gd name="T14" fmla="*/ 0 w 860"/>
                <a:gd name="T15" fmla="*/ 502 h 590"/>
                <a:gd name="T16" fmla="*/ 262 w 860"/>
                <a:gd name="T17" fmla="*/ 590 h 590"/>
                <a:gd name="T18" fmla="*/ 342 w 860"/>
                <a:gd name="T19" fmla="*/ 493 h 590"/>
                <a:gd name="T20" fmla="*/ 547 w 860"/>
                <a:gd name="T21" fmla="*/ 554 h 590"/>
                <a:gd name="T22" fmla="*/ 860 w 860"/>
                <a:gd name="T23" fmla="*/ 222 h 590"/>
                <a:gd name="T24" fmla="*/ 838 w 860"/>
                <a:gd name="T25" fmla="*/ 132 h 590"/>
                <a:gd name="T26" fmla="*/ 351 w 860"/>
                <a:gd name="T27" fmla="*/ 0 h 59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60"/>
                <a:gd name="T43" fmla="*/ 0 h 590"/>
                <a:gd name="T44" fmla="*/ 860 w 860"/>
                <a:gd name="T45" fmla="*/ 590 h 59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60" h="590">
                  <a:moveTo>
                    <a:pt x="351" y="0"/>
                  </a:moveTo>
                  <a:lnTo>
                    <a:pt x="277" y="102"/>
                  </a:lnTo>
                  <a:lnTo>
                    <a:pt x="196" y="88"/>
                  </a:lnTo>
                  <a:lnTo>
                    <a:pt x="73" y="213"/>
                  </a:lnTo>
                  <a:lnTo>
                    <a:pt x="160" y="235"/>
                  </a:lnTo>
                  <a:lnTo>
                    <a:pt x="59" y="340"/>
                  </a:lnTo>
                  <a:lnTo>
                    <a:pt x="146" y="376"/>
                  </a:lnTo>
                  <a:lnTo>
                    <a:pt x="0" y="502"/>
                  </a:lnTo>
                  <a:lnTo>
                    <a:pt x="262" y="590"/>
                  </a:lnTo>
                  <a:lnTo>
                    <a:pt x="342" y="493"/>
                  </a:lnTo>
                  <a:lnTo>
                    <a:pt x="547" y="554"/>
                  </a:lnTo>
                  <a:lnTo>
                    <a:pt x="860" y="222"/>
                  </a:lnTo>
                  <a:lnTo>
                    <a:pt x="838" y="132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1" name="Freeform 544"/>
            <p:cNvSpPr>
              <a:spLocks/>
            </p:cNvSpPr>
            <p:nvPr/>
          </p:nvSpPr>
          <p:spPr bwMode="auto">
            <a:xfrm>
              <a:off x="801" y="2026"/>
              <a:ext cx="86" cy="46"/>
            </a:xfrm>
            <a:custGeom>
              <a:avLst/>
              <a:gdLst>
                <a:gd name="T0" fmla="*/ 351 w 860"/>
                <a:gd name="T1" fmla="*/ 0 h 590"/>
                <a:gd name="T2" fmla="*/ 277 w 860"/>
                <a:gd name="T3" fmla="*/ 102 h 590"/>
                <a:gd name="T4" fmla="*/ 196 w 860"/>
                <a:gd name="T5" fmla="*/ 88 h 590"/>
                <a:gd name="T6" fmla="*/ 73 w 860"/>
                <a:gd name="T7" fmla="*/ 213 h 590"/>
                <a:gd name="T8" fmla="*/ 160 w 860"/>
                <a:gd name="T9" fmla="*/ 235 h 590"/>
                <a:gd name="T10" fmla="*/ 59 w 860"/>
                <a:gd name="T11" fmla="*/ 340 h 590"/>
                <a:gd name="T12" fmla="*/ 146 w 860"/>
                <a:gd name="T13" fmla="*/ 376 h 590"/>
                <a:gd name="T14" fmla="*/ 0 w 860"/>
                <a:gd name="T15" fmla="*/ 502 h 590"/>
                <a:gd name="T16" fmla="*/ 262 w 860"/>
                <a:gd name="T17" fmla="*/ 590 h 590"/>
                <a:gd name="T18" fmla="*/ 342 w 860"/>
                <a:gd name="T19" fmla="*/ 493 h 590"/>
                <a:gd name="T20" fmla="*/ 547 w 860"/>
                <a:gd name="T21" fmla="*/ 554 h 590"/>
                <a:gd name="T22" fmla="*/ 860 w 860"/>
                <a:gd name="T23" fmla="*/ 222 h 590"/>
                <a:gd name="T24" fmla="*/ 838 w 860"/>
                <a:gd name="T25" fmla="*/ 132 h 590"/>
                <a:gd name="T26" fmla="*/ 351 w 860"/>
                <a:gd name="T27" fmla="*/ 0 h 59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60"/>
                <a:gd name="T43" fmla="*/ 0 h 590"/>
                <a:gd name="T44" fmla="*/ 860 w 860"/>
                <a:gd name="T45" fmla="*/ 590 h 59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60" h="590">
                  <a:moveTo>
                    <a:pt x="351" y="0"/>
                  </a:moveTo>
                  <a:lnTo>
                    <a:pt x="277" y="102"/>
                  </a:lnTo>
                  <a:lnTo>
                    <a:pt x="196" y="88"/>
                  </a:lnTo>
                  <a:lnTo>
                    <a:pt x="73" y="213"/>
                  </a:lnTo>
                  <a:lnTo>
                    <a:pt x="160" y="235"/>
                  </a:lnTo>
                  <a:lnTo>
                    <a:pt x="59" y="340"/>
                  </a:lnTo>
                  <a:lnTo>
                    <a:pt x="146" y="376"/>
                  </a:lnTo>
                  <a:lnTo>
                    <a:pt x="0" y="502"/>
                  </a:lnTo>
                  <a:lnTo>
                    <a:pt x="262" y="590"/>
                  </a:lnTo>
                  <a:lnTo>
                    <a:pt x="342" y="493"/>
                  </a:lnTo>
                  <a:lnTo>
                    <a:pt x="547" y="554"/>
                  </a:lnTo>
                  <a:lnTo>
                    <a:pt x="860" y="222"/>
                  </a:lnTo>
                  <a:lnTo>
                    <a:pt x="838" y="132"/>
                  </a:lnTo>
                  <a:lnTo>
                    <a:pt x="35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2" name="Line 545"/>
            <p:cNvSpPr>
              <a:spLocks noChangeShapeType="1"/>
            </p:cNvSpPr>
            <p:nvPr/>
          </p:nvSpPr>
          <p:spPr bwMode="auto">
            <a:xfrm>
              <a:off x="828" y="2034"/>
              <a:ext cx="45" cy="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3" name="Line 546"/>
            <p:cNvSpPr>
              <a:spLocks noChangeShapeType="1"/>
            </p:cNvSpPr>
            <p:nvPr/>
          </p:nvSpPr>
          <p:spPr bwMode="auto">
            <a:xfrm flipH="1">
              <a:off x="852" y="2037"/>
              <a:ext cx="3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4" name="Line 547"/>
            <p:cNvSpPr>
              <a:spLocks noChangeShapeType="1"/>
            </p:cNvSpPr>
            <p:nvPr/>
          </p:nvSpPr>
          <p:spPr bwMode="auto">
            <a:xfrm flipH="1" flipV="1">
              <a:off x="814" y="2054"/>
              <a:ext cx="36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5" name="Line 548"/>
            <p:cNvSpPr>
              <a:spLocks noChangeShapeType="1"/>
            </p:cNvSpPr>
            <p:nvPr/>
          </p:nvSpPr>
          <p:spPr bwMode="auto">
            <a:xfrm>
              <a:off x="852" y="2062"/>
              <a:ext cx="3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6" name="Line 549"/>
            <p:cNvSpPr>
              <a:spLocks noChangeShapeType="1"/>
            </p:cNvSpPr>
            <p:nvPr/>
          </p:nvSpPr>
          <p:spPr bwMode="auto">
            <a:xfrm>
              <a:off x="873" y="2045"/>
              <a:ext cx="3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7" name="Line 550"/>
            <p:cNvSpPr>
              <a:spLocks noChangeShapeType="1"/>
            </p:cNvSpPr>
            <p:nvPr/>
          </p:nvSpPr>
          <p:spPr bwMode="auto">
            <a:xfrm flipH="1">
              <a:off x="819" y="2033"/>
              <a:ext cx="45" cy="3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8" name="Line 551"/>
            <p:cNvSpPr>
              <a:spLocks noChangeShapeType="1"/>
            </p:cNvSpPr>
            <p:nvPr/>
          </p:nvSpPr>
          <p:spPr bwMode="auto">
            <a:xfrm>
              <a:off x="832" y="2058"/>
              <a:ext cx="4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09" name="Freeform 552"/>
            <p:cNvSpPr>
              <a:spLocks/>
            </p:cNvSpPr>
            <p:nvPr/>
          </p:nvSpPr>
          <p:spPr bwMode="auto">
            <a:xfrm>
              <a:off x="568" y="1963"/>
              <a:ext cx="332" cy="76"/>
            </a:xfrm>
            <a:custGeom>
              <a:avLst/>
              <a:gdLst>
                <a:gd name="T0" fmla="*/ 72 w 3314"/>
                <a:gd name="T1" fmla="*/ 0 h 988"/>
                <a:gd name="T2" fmla="*/ 0 w 3314"/>
                <a:gd name="T3" fmla="*/ 60 h 988"/>
                <a:gd name="T4" fmla="*/ 0 w 3314"/>
                <a:gd name="T5" fmla="*/ 112 h 988"/>
                <a:gd name="T6" fmla="*/ 3241 w 3314"/>
                <a:gd name="T7" fmla="*/ 988 h 988"/>
                <a:gd name="T8" fmla="*/ 3314 w 3314"/>
                <a:gd name="T9" fmla="*/ 923 h 988"/>
                <a:gd name="T10" fmla="*/ 3286 w 3314"/>
                <a:gd name="T11" fmla="*/ 841 h 988"/>
                <a:gd name="T12" fmla="*/ 72 w 3314"/>
                <a:gd name="T13" fmla="*/ 0 h 9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314"/>
                <a:gd name="T22" fmla="*/ 0 h 988"/>
                <a:gd name="T23" fmla="*/ 3314 w 3314"/>
                <a:gd name="T24" fmla="*/ 988 h 9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314" h="988">
                  <a:moveTo>
                    <a:pt x="72" y="0"/>
                  </a:moveTo>
                  <a:lnTo>
                    <a:pt x="0" y="60"/>
                  </a:lnTo>
                  <a:lnTo>
                    <a:pt x="0" y="112"/>
                  </a:lnTo>
                  <a:lnTo>
                    <a:pt x="3241" y="988"/>
                  </a:lnTo>
                  <a:lnTo>
                    <a:pt x="3314" y="923"/>
                  </a:lnTo>
                  <a:lnTo>
                    <a:pt x="3286" y="841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0" name="Freeform 553"/>
            <p:cNvSpPr>
              <a:spLocks/>
            </p:cNvSpPr>
            <p:nvPr/>
          </p:nvSpPr>
          <p:spPr bwMode="auto">
            <a:xfrm>
              <a:off x="568" y="1963"/>
              <a:ext cx="332" cy="76"/>
            </a:xfrm>
            <a:custGeom>
              <a:avLst/>
              <a:gdLst>
                <a:gd name="T0" fmla="*/ 72 w 3314"/>
                <a:gd name="T1" fmla="*/ 0 h 988"/>
                <a:gd name="T2" fmla="*/ 0 w 3314"/>
                <a:gd name="T3" fmla="*/ 60 h 988"/>
                <a:gd name="T4" fmla="*/ 0 w 3314"/>
                <a:gd name="T5" fmla="*/ 112 h 988"/>
                <a:gd name="T6" fmla="*/ 3241 w 3314"/>
                <a:gd name="T7" fmla="*/ 988 h 988"/>
                <a:gd name="T8" fmla="*/ 3314 w 3314"/>
                <a:gd name="T9" fmla="*/ 923 h 988"/>
                <a:gd name="T10" fmla="*/ 3286 w 3314"/>
                <a:gd name="T11" fmla="*/ 841 h 988"/>
                <a:gd name="T12" fmla="*/ 72 w 3314"/>
                <a:gd name="T13" fmla="*/ 0 h 9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314"/>
                <a:gd name="T22" fmla="*/ 0 h 988"/>
                <a:gd name="T23" fmla="*/ 3314 w 3314"/>
                <a:gd name="T24" fmla="*/ 988 h 9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314" h="988">
                  <a:moveTo>
                    <a:pt x="72" y="0"/>
                  </a:moveTo>
                  <a:lnTo>
                    <a:pt x="0" y="60"/>
                  </a:lnTo>
                  <a:lnTo>
                    <a:pt x="0" y="112"/>
                  </a:lnTo>
                  <a:lnTo>
                    <a:pt x="3241" y="988"/>
                  </a:lnTo>
                  <a:lnTo>
                    <a:pt x="3314" y="923"/>
                  </a:lnTo>
                  <a:lnTo>
                    <a:pt x="3286" y="841"/>
                  </a:lnTo>
                  <a:lnTo>
                    <a:pt x="72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1" name="Line 554"/>
            <p:cNvSpPr>
              <a:spLocks noChangeShapeType="1"/>
            </p:cNvSpPr>
            <p:nvPr/>
          </p:nvSpPr>
          <p:spPr bwMode="auto">
            <a:xfrm flipH="1">
              <a:off x="720" y="1993"/>
              <a:ext cx="6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2" name="Line 555"/>
            <p:cNvSpPr>
              <a:spLocks noChangeShapeType="1"/>
            </p:cNvSpPr>
            <p:nvPr/>
          </p:nvSpPr>
          <p:spPr bwMode="auto">
            <a:xfrm flipH="1">
              <a:off x="697" y="1989"/>
              <a:ext cx="8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3" name="Line 556"/>
            <p:cNvSpPr>
              <a:spLocks noChangeShapeType="1"/>
            </p:cNvSpPr>
            <p:nvPr/>
          </p:nvSpPr>
          <p:spPr bwMode="auto">
            <a:xfrm flipH="1">
              <a:off x="680" y="1985"/>
              <a:ext cx="5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4" name="Line 557"/>
            <p:cNvSpPr>
              <a:spLocks noChangeShapeType="1"/>
            </p:cNvSpPr>
            <p:nvPr/>
          </p:nvSpPr>
          <p:spPr bwMode="auto">
            <a:xfrm flipH="1">
              <a:off x="657" y="1981"/>
              <a:ext cx="7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5" name="Line 558"/>
            <p:cNvSpPr>
              <a:spLocks noChangeShapeType="1"/>
            </p:cNvSpPr>
            <p:nvPr/>
          </p:nvSpPr>
          <p:spPr bwMode="auto">
            <a:xfrm flipH="1">
              <a:off x="636" y="1977"/>
              <a:ext cx="8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6" name="Line 559"/>
            <p:cNvSpPr>
              <a:spLocks noChangeShapeType="1"/>
            </p:cNvSpPr>
            <p:nvPr/>
          </p:nvSpPr>
          <p:spPr bwMode="auto">
            <a:xfrm flipH="1">
              <a:off x="621" y="1973"/>
              <a:ext cx="6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7" name="Line 560"/>
            <p:cNvSpPr>
              <a:spLocks noChangeShapeType="1"/>
            </p:cNvSpPr>
            <p:nvPr/>
          </p:nvSpPr>
          <p:spPr bwMode="auto">
            <a:xfrm flipH="1">
              <a:off x="601" y="1969"/>
              <a:ext cx="6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8" name="Line 561"/>
            <p:cNvSpPr>
              <a:spLocks noChangeShapeType="1"/>
            </p:cNvSpPr>
            <p:nvPr/>
          </p:nvSpPr>
          <p:spPr bwMode="auto">
            <a:xfrm flipH="1">
              <a:off x="581" y="1965"/>
              <a:ext cx="5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19" name="Line 562"/>
            <p:cNvSpPr>
              <a:spLocks noChangeShapeType="1"/>
            </p:cNvSpPr>
            <p:nvPr/>
          </p:nvSpPr>
          <p:spPr bwMode="auto">
            <a:xfrm>
              <a:off x="581" y="1970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0" name="Line 563"/>
            <p:cNvSpPr>
              <a:spLocks noChangeShapeType="1"/>
            </p:cNvSpPr>
            <p:nvPr/>
          </p:nvSpPr>
          <p:spPr bwMode="auto">
            <a:xfrm>
              <a:off x="601" y="1973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1" name="Line 564"/>
            <p:cNvSpPr>
              <a:spLocks noChangeShapeType="1"/>
            </p:cNvSpPr>
            <p:nvPr/>
          </p:nvSpPr>
          <p:spPr bwMode="auto">
            <a:xfrm>
              <a:off x="621" y="197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2" name="Line 565"/>
            <p:cNvSpPr>
              <a:spLocks noChangeShapeType="1"/>
            </p:cNvSpPr>
            <p:nvPr/>
          </p:nvSpPr>
          <p:spPr bwMode="auto">
            <a:xfrm>
              <a:off x="636" y="1981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3" name="Line 566"/>
            <p:cNvSpPr>
              <a:spLocks noChangeShapeType="1"/>
            </p:cNvSpPr>
            <p:nvPr/>
          </p:nvSpPr>
          <p:spPr bwMode="auto">
            <a:xfrm>
              <a:off x="657" y="1985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4" name="Line 567"/>
            <p:cNvSpPr>
              <a:spLocks noChangeShapeType="1"/>
            </p:cNvSpPr>
            <p:nvPr/>
          </p:nvSpPr>
          <p:spPr bwMode="auto">
            <a:xfrm>
              <a:off x="680" y="1990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5" name="Line 568"/>
            <p:cNvSpPr>
              <a:spLocks noChangeShapeType="1"/>
            </p:cNvSpPr>
            <p:nvPr/>
          </p:nvSpPr>
          <p:spPr bwMode="auto">
            <a:xfrm>
              <a:off x="697" y="1994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6" name="Line 569"/>
            <p:cNvSpPr>
              <a:spLocks noChangeShapeType="1"/>
            </p:cNvSpPr>
            <p:nvPr/>
          </p:nvSpPr>
          <p:spPr bwMode="auto">
            <a:xfrm flipV="1">
              <a:off x="890" y="2027"/>
              <a:ext cx="6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7" name="Line 570"/>
            <p:cNvSpPr>
              <a:spLocks noChangeShapeType="1"/>
            </p:cNvSpPr>
            <p:nvPr/>
          </p:nvSpPr>
          <p:spPr bwMode="auto">
            <a:xfrm>
              <a:off x="890" y="2034"/>
              <a:ext cx="2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8" name="Line 571"/>
            <p:cNvSpPr>
              <a:spLocks noChangeShapeType="1"/>
            </p:cNvSpPr>
            <p:nvPr/>
          </p:nvSpPr>
          <p:spPr bwMode="auto">
            <a:xfrm flipH="1">
              <a:off x="873" y="2025"/>
              <a:ext cx="5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29" name="Line 572"/>
            <p:cNvSpPr>
              <a:spLocks noChangeShapeType="1"/>
            </p:cNvSpPr>
            <p:nvPr/>
          </p:nvSpPr>
          <p:spPr bwMode="auto">
            <a:xfrm flipH="1">
              <a:off x="827" y="2015"/>
              <a:ext cx="7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0" name="Line 573"/>
            <p:cNvSpPr>
              <a:spLocks noChangeShapeType="1"/>
            </p:cNvSpPr>
            <p:nvPr/>
          </p:nvSpPr>
          <p:spPr bwMode="auto">
            <a:xfrm flipH="1">
              <a:off x="849" y="2020"/>
              <a:ext cx="8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1" name="Line 574"/>
            <p:cNvSpPr>
              <a:spLocks noChangeShapeType="1"/>
            </p:cNvSpPr>
            <p:nvPr/>
          </p:nvSpPr>
          <p:spPr bwMode="auto">
            <a:xfrm flipH="1">
              <a:off x="783" y="2006"/>
              <a:ext cx="8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2" name="Line 575"/>
            <p:cNvSpPr>
              <a:spLocks noChangeShapeType="1"/>
            </p:cNvSpPr>
            <p:nvPr/>
          </p:nvSpPr>
          <p:spPr bwMode="auto">
            <a:xfrm flipH="1">
              <a:off x="806" y="2011"/>
              <a:ext cx="7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3" name="Line 576"/>
            <p:cNvSpPr>
              <a:spLocks noChangeShapeType="1"/>
            </p:cNvSpPr>
            <p:nvPr/>
          </p:nvSpPr>
          <p:spPr bwMode="auto">
            <a:xfrm flipH="1">
              <a:off x="763" y="2002"/>
              <a:ext cx="6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4" name="Line 577"/>
            <p:cNvSpPr>
              <a:spLocks noChangeShapeType="1"/>
            </p:cNvSpPr>
            <p:nvPr/>
          </p:nvSpPr>
          <p:spPr bwMode="auto">
            <a:xfrm flipH="1">
              <a:off x="740" y="1997"/>
              <a:ext cx="6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5" name="Line 578"/>
            <p:cNvSpPr>
              <a:spLocks noChangeShapeType="1"/>
            </p:cNvSpPr>
            <p:nvPr/>
          </p:nvSpPr>
          <p:spPr bwMode="auto">
            <a:xfrm>
              <a:off x="719" y="1999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6" name="Line 579"/>
            <p:cNvSpPr>
              <a:spLocks noChangeShapeType="1"/>
            </p:cNvSpPr>
            <p:nvPr/>
          </p:nvSpPr>
          <p:spPr bwMode="auto">
            <a:xfrm>
              <a:off x="740" y="2003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7" name="Line 580"/>
            <p:cNvSpPr>
              <a:spLocks noChangeShapeType="1"/>
            </p:cNvSpPr>
            <p:nvPr/>
          </p:nvSpPr>
          <p:spPr bwMode="auto">
            <a:xfrm>
              <a:off x="763" y="2008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8" name="Line 581"/>
            <p:cNvSpPr>
              <a:spLocks noChangeShapeType="1"/>
            </p:cNvSpPr>
            <p:nvPr/>
          </p:nvSpPr>
          <p:spPr bwMode="auto">
            <a:xfrm>
              <a:off x="783" y="2012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39" name="Line 582"/>
            <p:cNvSpPr>
              <a:spLocks noChangeShapeType="1"/>
            </p:cNvSpPr>
            <p:nvPr/>
          </p:nvSpPr>
          <p:spPr bwMode="auto">
            <a:xfrm>
              <a:off x="806" y="2017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0" name="Line 583"/>
            <p:cNvSpPr>
              <a:spLocks noChangeShapeType="1"/>
            </p:cNvSpPr>
            <p:nvPr/>
          </p:nvSpPr>
          <p:spPr bwMode="auto">
            <a:xfrm>
              <a:off x="826" y="2021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1" name="Line 584"/>
            <p:cNvSpPr>
              <a:spLocks noChangeShapeType="1"/>
            </p:cNvSpPr>
            <p:nvPr/>
          </p:nvSpPr>
          <p:spPr bwMode="auto">
            <a:xfrm>
              <a:off x="849" y="20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2" name="Line 585"/>
            <p:cNvSpPr>
              <a:spLocks noChangeShapeType="1"/>
            </p:cNvSpPr>
            <p:nvPr/>
          </p:nvSpPr>
          <p:spPr bwMode="auto">
            <a:xfrm>
              <a:off x="873" y="2030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3" name="Line 586"/>
            <p:cNvSpPr>
              <a:spLocks noChangeShapeType="1"/>
            </p:cNvSpPr>
            <p:nvPr/>
          </p:nvSpPr>
          <p:spPr bwMode="auto">
            <a:xfrm>
              <a:off x="569" y="1967"/>
              <a:ext cx="321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4" name="Freeform 587"/>
            <p:cNvSpPr>
              <a:spLocks/>
            </p:cNvSpPr>
            <p:nvPr/>
          </p:nvSpPr>
          <p:spPr bwMode="auto">
            <a:xfrm>
              <a:off x="513" y="1977"/>
              <a:ext cx="54" cy="31"/>
            </a:xfrm>
            <a:custGeom>
              <a:avLst/>
              <a:gdLst>
                <a:gd name="T0" fmla="*/ 378 w 531"/>
                <a:gd name="T1" fmla="*/ 0 h 406"/>
                <a:gd name="T2" fmla="*/ 100 w 531"/>
                <a:gd name="T3" fmla="*/ 207 h 406"/>
                <a:gd name="T4" fmla="*/ 100 w 531"/>
                <a:gd name="T5" fmla="*/ 244 h 406"/>
                <a:gd name="T6" fmla="*/ 0 w 531"/>
                <a:gd name="T7" fmla="*/ 323 h 406"/>
                <a:gd name="T8" fmla="*/ 218 w 531"/>
                <a:gd name="T9" fmla="*/ 406 h 406"/>
                <a:gd name="T10" fmla="*/ 355 w 531"/>
                <a:gd name="T11" fmla="*/ 273 h 406"/>
                <a:gd name="T12" fmla="*/ 299 w 531"/>
                <a:gd name="T13" fmla="*/ 250 h 406"/>
                <a:gd name="T14" fmla="*/ 444 w 531"/>
                <a:gd name="T15" fmla="*/ 147 h 406"/>
                <a:gd name="T16" fmla="*/ 400 w 531"/>
                <a:gd name="T17" fmla="*/ 139 h 406"/>
                <a:gd name="T18" fmla="*/ 531 w 531"/>
                <a:gd name="T19" fmla="*/ 51 h 406"/>
                <a:gd name="T20" fmla="*/ 378 w 531"/>
                <a:gd name="T21" fmla="*/ 0 h 40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31"/>
                <a:gd name="T34" fmla="*/ 0 h 406"/>
                <a:gd name="T35" fmla="*/ 531 w 531"/>
                <a:gd name="T36" fmla="*/ 406 h 40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31" h="406">
                  <a:moveTo>
                    <a:pt x="378" y="0"/>
                  </a:moveTo>
                  <a:lnTo>
                    <a:pt x="100" y="207"/>
                  </a:lnTo>
                  <a:lnTo>
                    <a:pt x="100" y="244"/>
                  </a:lnTo>
                  <a:lnTo>
                    <a:pt x="0" y="323"/>
                  </a:lnTo>
                  <a:lnTo>
                    <a:pt x="218" y="406"/>
                  </a:lnTo>
                  <a:lnTo>
                    <a:pt x="355" y="273"/>
                  </a:lnTo>
                  <a:lnTo>
                    <a:pt x="299" y="250"/>
                  </a:lnTo>
                  <a:lnTo>
                    <a:pt x="444" y="147"/>
                  </a:lnTo>
                  <a:lnTo>
                    <a:pt x="400" y="139"/>
                  </a:lnTo>
                  <a:lnTo>
                    <a:pt x="531" y="51"/>
                  </a:lnTo>
                  <a:lnTo>
                    <a:pt x="378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5" name="Freeform 588"/>
            <p:cNvSpPr>
              <a:spLocks/>
            </p:cNvSpPr>
            <p:nvPr/>
          </p:nvSpPr>
          <p:spPr bwMode="auto">
            <a:xfrm>
              <a:off x="513" y="1977"/>
              <a:ext cx="54" cy="31"/>
            </a:xfrm>
            <a:custGeom>
              <a:avLst/>
              <a:gdLst>
                <a:gd name="T0" fmla="*/ 378 w 531"/>
                <a:gd name="T1" fmla="*/ 0 h 406"/>
                <a:gd name="T2" fmla="*/ 100 w 531"/>
                <a:gd name="T3" fmla="*/ 207 h 406"/>
                <a:gd name="T4" fmla="*/ 100 w 531"/>
                <a:gd name="T5" fmla="*/ 244 h 406"/>
                <a:gd name="T6" fmla="*/ 0 w 531"/>
                <a:gd name="T7" fmla="*/ 323 h 406"/>
                <a:gd name="T8" fmla="*/ 218 w 531"/>
                <a:gd name="T9" fmla="*/ 406 h 406"/>
                <a:gd name="T10" fmla="*/ 355 w 531"/>
                <a:gd name="T11" fmla="*/ 273 h 406"/>
                <a:gd name="T12" fmla="*/ 299 w 531"/>
                <a:gd name="T13" fmla="*/ 250 h 406"/>
                <a:gd name="T14" fmla="*/ 444 w 531"/>
                <a:gd name="T15" fmla="*/ 147 h 406"/>
                <a:gd name="T16" fmla="*/ 400 w 531"/>
                <a:gd name="T17" fmla="*/ 139 h 406"/>
                <a:gd name="T18" fmla="*/ 531 w 531"/>
                <a:gd name="T19" fmla="*/ 51 h 406"/>
                <a:gd name="T20" fmla="*/ 378 w 531"/>
                <a:gd name="T21" fmla="*/ 0 h 40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31"/>
                <a:gd name="T34" fmla="*/ 0 h 406"/>
                <a:gd name="T35" fmla="*/ 531 w 531"/>
                <a:gd name="T36" fmla="*/ 406 h 40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31" h="406">
                  <a:moveTo>
                    <a:pt x="378" y="0"/>
                  </a:moveTo>
                  <a:lnTo>
                    <a:pt x="100" y="207"/>
                  </a:lnTo>
                  <a:lnTo>
                    <a:pt x="100" y="244"/>
                  </a:lnTo>
                  <a:lnTo>
                    <a:pt x="0" y="323"/>
                  </a:lnTo>
                  <a:lnTo>
                    <a:pt x="218" y="406"/>
                  </a:lnTo>
                  <a:lnTo>
                    <a:pt x="355" y="273"/>
                  </a:lnTo>
                  <a:lnTo>
                    <a:pt x="299" y="250"/>
                  </a:lnTo>
                  <a:lnTo>
                    <a:pt x="444" y="147"/>
                  </a:lnTo>
                  <a:lnTo>
                    <a:pt x="400" y="139"/>
                  </a:lnTo>
                  <a:lnTo>
                    <a:pt x="531" y="51"/>
                  </a:lnTo>
                  <a:lnTo>
                    <a:pt x="37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6" name="Line 589"/>
            <p:cNvSpPr>
              <a:spLocks noChangeShapeType="1"/>
            </p:cNvSpPr>
            <p:nvPr/>
          </p:nvSpPr>
          <p:spPr bwMode="auto">
            <a:xfrm flipH="1" flipV="1">
              <a:off x="540" y="1984"/>
              <a:ext cx="14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7" name="Line 590"/>
            <p:cNvSpPr>
              <a:spLocks noChangeShapeType="1"/>
            </p:cNvSpPr>
            <p:nvPr/>
          </p:nvSpPr>
          <p:spPr bwMode="auto">
            <a:xfrm>
              <a:off x="524" y="1993"/>
              <a:ext cx="19" cy="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8" name="Line 591"/>
            <p:cNvSpPr>
              <a:spLocks noChangeShapeType="1"/>
            </p:cNvSpPr>
            <p:nvPr/>
          </p:nvSpPr>
          <p:spPr bwMode="auto">
            <a:xfrm flipV="1">
              <a:off x="524" y="1993"/>
              <a:ext cx="4" cy="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49" name="Freeform 592"/>
            <p:cNvSpPr>
              <a:spLocks/>
            </p:cNvSpPr>
            <p:nvPr/>
          </p:nvSpPr>
          <p:spPr bwMode="auto">
            <a:xfrm>
              <a:off x="501" y="2001"/>
              <a:ext cx="95" cy="30"/>
            </a:xfrm>
            <a:custGeom>
              <a:avLst/>
              <a:gdLst>
                <a:gd name="T0" fmla="*/ 109 w 947"/>
                <a:gd name="T1" fmla="*/ 0 h 398"/>
                <a:gd name="T2" fmla="*/ 0 w 947"/>
                <a:gd name="T3" fmla="*/ 81 h 398"/>
                <a:gd name="T4" fmla="*/ 0 w 947"/>
                <a:gd name="T5" fmla="*/ 147 h 398"/>
                <a:gd name="T6" fmla="*/ 858 w 947"/>
                <a:gd name="T7" fmla="*/ 398 h 398"/>
                <a:gd name="T8" fmla="*/ 858 w 947"/>
                <a:gd name="T9" fmla="*/ 332 h 398"/>
                <a:gd name="T10" fmla="*/ 947 w 947"/>
                <a:gd name="T11" fmla="*/ 258 h 398"/>
                <a:gd name="T12" fmla="*/ 109 w 947"/>
                <a:gd name="T13" fmla="*/ 0 h 3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47"/>
                <a:gd name="T22" fmla="*/ 0 h 398"/>
                <a:gd name="T23" fmla="*/ 947 w 947"/>
                <a:gd name="T24" fmla="*/ 398 h 39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47" h="398">
                  <a:moveTo>
                    <a:pt x="109" y="0"/>
                  </a:moveTo>
                  <a:lnTo>
                    <a:pt x="0" y="81"/>
                  </a:lnTo>
                  <a:lnTo>
                    <a:pt x="0" y="147"/>
                  </a:lnTo>
                  <a:lnTo>
                    <a:pt x="858" y="398"/>
                  </a:lnTo>
                  <a:lnTo>
                    <a:pt x="858" y="332"/>
                  </a:lnTo>
                  <a:lnTo>
                    <a:pt x="947" y="258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0" name="Freeform 593"/>
            <p:cNvSpPr>
              <a:spLocks/>
            </p:cNvSpPr>
            <p:nvPr/>
          </p:nvSpPr>
          <p:spPr bwMode="auto">
            <a:xfrm>
              <a:off x="501" y="2001"/>
              <a:ext cx="95" cy="30"/>
            </a:xfrm>
            <a:custGeom>
              <a:avLst/>
              <a:gdLst>
                <a:gd name="T0" fmla="*/ 109 w 947"/>
                <a:gd name="T1" fmla="*/ 0 h 398"/>
                <a:gd name="T2" fmla="*/ 0 w 947"/>
                <a:gd name="T3" fmla="*/ 81 h 398"/>
                <a:gd name="T4" fmla="*/ 0 w 947"/>
                <a:gd name="T5" fmla="*/ 147 h 398"/>
                <a:gd name="T6" fmla="*/ 858 w 947"/>
                <a:gd name="T7" fmla="*/ 398 h 398"/>
                <a:gd name="T8" fmla="*/ 858 w 947"/>
                <a:gd name="T9" fmla="*/ 332 h 398"/>
                <a:gd name="T10" fmla="*/ 947 w 947"/>
                <a:gd name="T11" fmla="*/ 258 h 398"/>
                <a:gd name="T12" fmla="*/ 109 w 947"/>
                <a:gd name="T13" fmla="*/ 0 h 3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47"/>
                <a:gd name="T22" fmla="*/ 0 h 398"/>
                <a:gd name="T23" fmla="*/ 947 w 947"/>
                <a:gd name="T24" fmla="*/ 398 h 39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47" h="398">
                  <a:moveTo>
                    <a:pt x="109" y="0"/>
                  </a:moveTo>
                  <a:lnTo>
                    <a:pt x="0" y="81"/>
                  </a:lnTo>
                  <a:lnTo>
                    <a:pt x="0" y="147"/>
                  </a:lnTo>
                  <a:lnTo>
                    <a:pt x="858" y="398"/>
                  </a:lnTo>
                  <a:lnTo>
                    <a:pt x="858" y="332"/>
                  </a:lnTo>
                  <a:lnTo>
                    <a:pt x="947" y="258"/>
                  </a:lnTo>
                  <a:lnTo>
                    <a:pt x="10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1" name="Line 594"/>
            <p:cNvSpPr>
              <a:spLocks noChangeShapeType="1"/>
            </p:cNvSpPr>
            <p:nvPr/>
          </p:nvSpPr>
          <p:spPr bwMode="auto">
            <a:xfrm>
              <a:off x="518" y="2011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2" name="Line 595"/>
            <p:cNvSpPr>
              <a:spLocks noChangeShapeType="1"/>
            </p:cNvSpPr>
            <p:nvPr/>
          </p:nvSpPr>
          <p:spPr bwMode="auto">
            <a:xfrm>
              <a:off x="534" y="2015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3" name="Line 596"/>
            <p:cNvSpPr>
              <a:spLocks noChangeShapeType="1"/>
            </p:cNvSpPr>
            <p:nvPr/>
          </p:nvSpPr>
          <p:spPr bwMode="auto">
            <a:xfrm>
              <a:off x="557" y="2021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4" name="Line 597"/>
            <p:cNvSpPr>
              <a:spLocks noChangeShapeType="1"/>
            </p:cNvSpPr>
            <p:nvPr/>
          </p:nvSpPr>
          <p:spPr bwMode="auto">
            <a:xfrm flipV="1">
              <a:off x="518" y="2005"/>
              <a:ext cx="1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5" name="Line 598"/>
            <p:cNvSpPr>
              <a:spLocks noChangeShapeType="1"/>
            </p:cNvSpPr>
            <p:nvPr/>
          </p:nvSpPr>
          <p:spPr bwMode="auto">
            <a:xfrm flipV="1">
              <a:off x="534" y="2008"/>
              <a:ext cx="10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6" name="Line 599"/>
            <p:cNvSpPr>
              <a:spLocks noChangeShapeType="1"/>
            </p:cNvSpPr>
            <p:nvPr/>
          </p:nvSpPr>
          <p:spPr bwMode="auto">
            <a:xfrm flipV="1">
              <a:off x="557" y="2014"/>
              <a:ext cx="1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7" name="Line 600"/>
            <p:cNvSpPr>
              <a:spLocks noChangeShapeType="1"/>
            </p:cNvSpPr>
            <p:nvPr/>
          </p:nvSpPr>
          <p:spPr bwMode="auto">
            <a:xfrm>
              <a:off x="502" y="2007"/>
              <a:ext cx="85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8" name="Freeform 601"/>
            <p:cNvSpPr>
              <a:spLocks/>
            </p:cNvSpPr>
            <p:nvPr/>
          </p:nvSpPr>
          <p:spPr bwMode="auto">
            <a:xfrm>
              <a:off x="712" y="2047"/>
              <a:ext cx="133" cy="40"/>
            </a:xfrm>
            <a:custGeom>
              <a:avLst/>
              <a:gdLst>
                <a:gd name="T0" fmla="*/ 67 w 1327"/>
                <a:gd name="T1" fmla="*/ 0 h 517"/>
                <a:gd name="T2" fmla="*/ 0 w 1327"/>
                <a:gd name="T3" fmla="*/ 82 h 517"/>
                <a:gd name="T4" fmla="*/ 0 w 1327"/>
                <a:gd name="T5" fmla="*/ 148 h 517"/>
                <a:gd name="T6" fmla="*/ 1212 w 1327"/>
                <a:gd name="T7" fmla="*/ 517 h 517"/>
                <a:gd name="T8" fmla="*/ 1327 w 1327"/>
                <a:gd name="T9" fmla="*/ 406 h 517"/>
                <a:gd name="T10" fmla="*/ 1290 w 1327"/>
                <a:gd name="T11" fmla="*/ 333 h 517"/>
                <a:gd name="T12" fmla="*/ 67 w 1327"/>
                <a:gd name="T13" fmla="*/ 0 h 5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27"/>
                <a:gd name="T22" fmla="*/ 0 h 517"/>
                <a:gd name="T23" fmla="*/ 1327 w 1327"/>
                <a:gd name="T24" fmla="*/ 517 h 5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27" h="517">
                  <a:moveTo>
                    <a:pt x="67" y="0"/>
                  </a:moveTo>
                  <a:lnTo>
                    <a:pt x="0" y="82"/>
                  </a:lnTo>
                  <a:lnTo>
                    <a:pt x="0" y="148"/>
                  </a:lnTo>
                  <a:lnTo>
                    <a:pt x="1212" y="517"/>
                  </a:lnTo>
                  <a:lnTo>
                    <a:pt x="1327" y="406"/>
                  </a:lnTo>
                  <a:lnTo>
                    <a:pt x="1290" y="333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59" name="Freeform 602"/>
            <p:cNvSpPr>
              <a:spLocks/>
            </p:cNvSpPr>
            <p:nvPr/>
          </p:nvSpPr>
          <p:spPr bwMode="auto">
            <a:xfrm>
              <a:off x="712" y="2047"/>
              <a:ext cx="133" cy="40"/>
            </a:xfrm>
            <a:custGeom>
              <a:avLst/>
              <a:gdLst>
                <a:gd name="T0" fmla="*/ 67 w 1327"/>
                <a:gd name="T1" fmla="*/ 0 h 517"/>
                <a:gd name="T2" fmla="*/ 0 w 1327"/>
                <a:gd name="T3" fmla="*/ 82 h 517"/>
                <a:gd name="T4" fmla="*/ 0 w 1327"/>
                <a:gd name="T5" fmla="*/ 148 h 517"/>
                <a:gd name="T6" fmla="*/ 1212 w 1327"/>
                <a:gd name="T7" fmla="*/ 517 h 517"/>
                <a:gd name="T8" fmla="*/ 1327 w 1327"/>
                <a:gd name="T9" fmla="*/ 406 h 517"/>
                <a:gd name="T10" fmla="*/ 1290 w 1327"/>
                <a:gd name="T11" fmla="*/ 333 h 517"/>
                <a:gd name="T12" fmla="*/ 67 w 1327"/>
                <a:gd name="T13" fmla="*/ 0 h 5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27"/>
                <a:gd name="T22" fmla="*/ 0 h 517"/>
                <a:gd name="T23" fmla="*/ 1327 w 1327"/>
                <a:gd name="T24" fmla="*/ 517 h 5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27" h="517">
                  <a:moveTo>
                    <a:pt x="67" y="0"/>
                  </a:moveTo>
                  <a:lnTo>
                    <a:pt x="0" y="82"/>
                  </a:lnTo>
                  <a:lnTo>
                    <a:pt x="0" y="148"/>
                  </a:lnTo>
                  <a:lnTo>
                    <a:pt x="1212" y="517"/>
                  </a:lnTo>
                  <a:lnTo>
                    <a:pt x="1327" y="406"/>
                  </a:lnTo>
                  <a:lnTo>
                    <a:pt x="1290" y="333"/>
                  </a:lnTo>
                  <a:lnTo>
                    <a:pt x="6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0" name="Line 603"/>
            <p:cNvSpPr>
              <a:spLocks noChangeShapeType="1"/>
            </p:cNvSpPr>
            <p:nvPr/>
          </p:nvSpPr>
          <p:spPr bwMode="auto">
            <a:xfrm flipV="1">
              <a:off x="814" y="2069"/>
              <a:ext cx="10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1" name="Line 604"/>
            <p:cNvSpPr>
              <a:spLocks noChangeShapeType="1"/>
            </p:cNvSpPr>
            <p:nvPr/>
          </p:nvSpPr>
          <p:spPr bwMode="auto">
            <a:xfrm flipV="1">
              <a:off x="791" y="2064"/>
              <a:ext cx="10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2" name="Line 605"/>
            <p:cNvSpPr>
              <a:spLocks noChangeShapeType="1"/>
            </p:cNvSpPr>
            <p:nvPr/>
          </p:nvSpPr>
          <p:spPr bwMode="auto">
            <a:xfrm flipV="1">
              <a:off x="769" y="2059"/>
              <a:ext cx="7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3" name="Line 606"/>
            <p:cNvSpPr>
              <a:spLocks noChangeShapeType="1"/>
            </p:cNvSpPr>
            <p:nvPr/>
          </p:nvSpPr>
          <p:spPr bwMode="auto">
            <a:xfrm flipV="1">
              <a:off x="744" y="2054"/>
              <a:ext cx="8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4" name="Line 607"/>
            <p:cNvSpPr>
              <a:spLocks noChangeShapeType="1"/>
            </p:cNvSpPr>
            <p:nvPr/>
          </p:nvSpPr>
          <p:spPr bwMode="auto">
            <a:xfrm>
              <a:off x="744" y="206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5" name="Line 608"/>
            <p:cNvSpPr>
              <a:spLocks noChangeShapeType="1"/>
            </p:cNvSpPr>
            <p:nvPr/>
          </p:nvSpPr>
          <p:spPr bwMode="auto">
            <a:xfrm>
              <a:off x="768" y="2066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6" name="Line 609"/>
            <p:cNvSpPr>
              <a:spLocks noChangeShapeType="1"/>
            </p:cNvSpPr>
            <p:nvPr/>
          </p:nvSpPr>
          <p:spPr bwMode="auto">
            <a:xfrm>
              <a:off x="791" y="2072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7" name="Line 610"/>
            <p:cNvSpPr>
              <a:spLocks noChangeShapeType="1"/>
            </p:cNvSpPr>
            <p:nvPr/>
          </p:nvSpPr>
          <p:spPr bwMode="auto">
            <a:xfrm>
              <a:off x="814" y="2076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8" name="Line 611"/>
            <p:cNvSpPr>
              <a:spLocks noChangeShapeType="1"/>
            </p:cNvSpPr>
            <p:nvPr/>
          </p:nvSpPr>
          <p:spPr bwMode="auto">
            <a:xfrm>
              <a:off x="712" y="2053"/>
              <a:ext cx="118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69" name="Line 612"/>
            <p:cNvSpPr>
              <a:spLocks noChangeShapeType="1"/>
            </p:cNvSpPr>
            <p:nvPr/>
          </p:nvSpPr>
          <p:spPr bwMode="auto">
            <a:xfrm flipV="1">
              <a:off x="831" y="2073"/>
              <a:ext cx="9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0" name="Line 613"/>
            <p:cNvSpPr>
              <a:spLocks noChangeShapeType="1"/>
            </p:cNvSpPr>
            <p:nvPr/>
          </p:nvSpPr>
          <p:spPr bwMode="auto">
            <a:xfrm>
              <a:off x="830" y="2080"/>
              <a:ext cx="3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1" name="Freeform 614"/>
            <p:cNvSpPr>
              <a:spLocks/>
            </p:cNvSpPr>
            <p:nvPr/>
          </p:nvSpPr>
          <p:spPr bwMode="auto">
            <a:xfrm>
              <a:off x="585" y="2020"/>
              <a:ext cx="137" cy="40"/>
            </a:xfrm>
            <a:custGeom>
              <a:avLst/>
              <a:gdLst>
                <a:gd name="T0" fmla="*/ 102 w 1369"/>
                <a:gd name="T1" fmla="*/ 0 h 524"/>
                <a:gd name="T2" fmla="*/ 0 w 1369"/>
                <a:gd name="T3" fmla="*/ 82 h 524"/>
                <a:gd name="T4" fmla="*/ 0 w 1369"/>
                <a:gd name="T5" fmla="*/ 141 h 524"/>
                <a:gd name="T6" fmla="*/ 1295 w 1369"/>
                <a:gd name="T7" fmla="*/ 524 h 524"/>
                <a:gd name="T8" fmla="*/ 1295 w 1369"/>
                <a:gd name="T9" fmla="*/ 443 h 524"/>
                <a:gd name="T10" fmla="*/ 1369 w 1369"/>
                <a:gd name="T11" fmla="*/ 363 h 524"/>
                <a:gd name="T12" fmla="*/ 102 w 1369"/>
                <a:gd name="T13" fmla="*/ 0 h 5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69"/>
                <a:gd name="T22" fmla="*/ 0 h 524"/>
                <a:gd name="T23" fmla="*/ 1369 w 1369"/>
                <a:gd name="T24" fmla="*/ 524 h 5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69" h="524">
                  <a:moveTo>
                    <a:pt x="102" y="0"/>
                  </a:moveTo>
                  <a:lnTo>
                    <a:pt x="0" y="82"/>
                  </a:lnTo>
                  <a:lnTo>
                    <a:pt x="0" y="141"/>
                  </a:lnTo>
                  <a:lnTo>
                    <a:pt x="1295" y="524"/>
                  </a:lnTo>
                  <a:lnTo>
                    <a:pt x="1295" y="443"/>
                  </a:lnTo>
                  <a:lnTo>
                    <a:pt x="1369" y="36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2" name="Freeform 615"/>
            <p:cNvSpPr>
              <a:spLocks/>
            </p:cNvSpPr>
            <p:nvPr/>
          </p:nvSpPr>
          <p:spPr bwMode="auto">
            <a:xfrm>
              <a:off x="585" y="2020"/>
              <a:ext cx="137" cy="40"/>
            </a:xfrm>
            <a:custGeom>
              <a:avLst/>
              <a:gdLst>
                <a:gd name="T0" fmla="*/ 102 w 1369"/>
                <a:gd name="T1" fmla="*/ 0 h 524"/>
                <a:gd name="T2" fmla="*/ 0 w 1369"/>
                <a:gd name="T3" fmla="*/ 82 h 524"/>
                <a:gd name="T4" fmla="*/ 0 w 1369"/>
                <a:gd name="T5" fmla="*/ 141 h 524"/>
                <a:gd name="T6" fmla="*/ 1295 w 1369"/>
                <a:gd name="T7" fmla="*/ 524 h 524"/>
                <a:gd name="T8" fmla="*/ 1295 w 1369"/>
                <a:gd name="T9" fmla="*/ 443 h 524"/>
                <a:gd name="T10" fmla="*/ 1369 w 1369"/>
                <a:gd name="T11" fmla="*/ 363 h 524"/>
                <a:gd name="T12" fmla="*/ 102 w 1369"/>
                <a:gd name="T13" fmla="*/ 0 h 5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69"/>
                <a:gd name="T22" fmla="*/ 0 h 524"/>
                <a:gd name="T23" fmla="*/ 1369 w 1369"/>
                <a:gd name="T24" fmla="*/ 524 h 5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69" h="524">
                  <a:moveTo>
                    <a:pt x="102" y="0"/>
                  </a:moveTo>
                  <a:lnTo>
                    <a:pt x="0" y="82"/>
                  </a:lnTo>
                  <a:lnTo>
                    <a:pt x="0" y="141"/>
                  </a:lnTo>
                  <a:lnTo>
                    <a:pt x="1295" y="524"/>
                  </a:lnTo>
                  <a:lnTo>
                    <a:pt x="1295" y="443"/>
                  </a:lnTo>
                  <a:lnTo>
                    <a:pt x="1369" y="363"/>
                  </a:lnTo>
                  <a:lnTo>
                    <a:pt x="102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3" name="Line 616"/>
            <p:cNvSpPr>
              <a:spLocks noChangeShapeType="1"/>
            </p:cNvSpPr>
            <p:nvPr/>
          </p:nvSpPr>
          <p:spPr bwMode="auto">
            <a:xfrm flipH="1" flipV="1">
              <a:off x="585" y="2026"/>
              <a:ext cx="128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4" name="Line 617"/>
            <p:cNvSpPr>
              <a:spLocks noChangeShapeType="1"/>
            </p:cNvSpPr>
            <p:nvPr/>
          </p:nvSpPr>
          <p:spPr bwMode="auto">
            <a:xfrm>
              <a:off x="912" y="2032"/>
              <a:ext cx="1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5" name="Freeform 618"/>
            <p:cNvSpPr>
              <a:spLocks/>
            </p:cNvSpPr>
            <p:nvPr/>
          </p:nvSpPr>
          <p:spPr bwMode="auto">
            <a:xfrm>
              <a:off x="873" y="1973"/>
              <a:ext cx="25" cy="26"/>
            </a:xfrm>
            <a:custGeom>
              <a:avLst/>
              <a:gdLst>
                <a:gd name="T0" fmla="*/ 124 w 255"/>
                <a:gd name="T1" fmla="*/ 117 h 338"/>
                <a:gd name="T2" fmla="*/ 0 w 255"/>
                <a:gd name="T3" fmla="*/ 258 h 338"/>
                <a:gd name="T4" fmla="*/ 59 w 255"/>
                <a:gd name="T5" fmla="*/ 338 h 338"/>
                <a:gd name="T6" fmla="*/ 241 w 255"/>
                <a:gd name="T7" fmla="*/ 213 h 338"/>
                <a:gd name="T8" fmla="*/ 255 w 255"/>
                <a:gd name="T9" fmla="*/ 0 h 338"/>
                <a:gd name="T10" fmla="*/ 124 w 255"/>
                <a:gd name="T11" fmla="*/ 117 h 3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5"/>
                <a:gd name="T19" fmla="*/ 0 h 338"/>
                <a:gd name="T20" fmla="*/ 255 w 255"/>
                <a:gd name="T21" fmla="*/ 338 h 3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5" h="338">
                  <a:moveTo>
                    <a:pt x="124" y="117"/>
                  </a:moveTo>
                  <a:lnTo>
                    <a:pt x="0" y="258"/>
                  </a:lnTo>
                  <a:lnTo>
                    <a:pt x="59" y="338"/>
                  </a:lnTo>
                  <a:lnTo>
                    <a:pt x="241" y="213"/>
                  </a:lnTo>
                  <a:lnTo>
                    <a:pt x="255" y="0"/>
                  </a:lnTo>
                  <a:lnTo>
                    <a:pt x="124" y="117"/>
                  </a:lnTo>
                  <a:close/>
                </a:path>
              </a:pathLst>
            </a:custGeom>
            <a:solidFill>
              <a:srgbClr val="42424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6" name="Freeform 619"/>
            <p:cNvSpPr>
              <a:spLocks/>
            </p:cNvSpPr>
            <p:nvPr/>
          </p:nvSpPr>
          <p:spPr bwMode="auto">
            <a:xfrm>
              <a:off x="873" y="1973"/>
              <a:ext cx="25" cy="26"/>
            </a:xfrm>
            <a:custGeom>
              <a:avLst/>
              <a:gdLst>
                <a:gd name="T0" fmla="*/ 124 w 255"/>
                <a:gd name="T1" fmla="*/ 117 h 338"/>
                <a:gd name="T2" fmla="*/ 0 w 255"/>
                <a:gd name="T3" fmla="*/ 258 h 338"/>
                <a:gd name="T4" fmla="*/ 59 w 255"/>
                <a:gd name="T5" fmla="*/ 338 h 338"/>
                <a:gd name="T6" fmla="*/ 241 w 255"/>
                <a:gd name="T7" fmla="*/ 213 h 338"/>
                <a:gd name="T8" fmla="*/ 255 w 255"/>
                <a:gd name="T9" fmla="*/ 0 h 338"/>
                <a:gd name="T10" fmla="*/ 124 w 255"/>
                <a:gd name="T11" fmla="*/ 117 h 3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5"/>
                <a:gd name="T19" fmla="*/ 0 h 338"/>
                <a:gd name="T20" fmla="*/ 255 w 255"/>
                <a:gd name="T21" fmla="*/ 338 h 3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5" h="338">
                  <a:moveTo>
                    <a:pt x="124" y="117"/>
                  </a:moveTo>
                  <a:lnTo>
                    <a:pt x="0" y="258"/>
                  </a:lnTo>
                  <a:lnTo>
                    <a:pt x="59" y="338"/>
                  </a:lnTo>
                  <a:lnTo>
                    <a:pt x="241" y="213"/>
                  </a:lnTo>
                  <a:lnTo>
                    <a:pt x="255" y="0"/>
                  </a:lnTo>
                  <a:lnTo>
                    <a:pt x="124" y="11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7" name="Freeform 620"/>
            <p:cNvSpPr>
              <a:spLocks/>
            </p:cNvSpPr>
            <p:nvPr/>
          </p:nvSpPr>
          <p:spPr bwMode="auto">
            <a:xfrm>
              <a:off x="599" y="1915"/>
              <a:ext cx="303" cy="64"/>
            </a:xfrm>
            <a:custGeom>
              <a:avLst/>
              <a:gdLst>
                <a:gd name="T0" fmla="*/ 0 w 3031"/>
                <a:gd name="T1" fmla="*/ 199 h 820"/>
                <a:gd name="T2" fmla="*/ 45 w 3031"/>
                <a:gd name="T3" fmla="*/ 318 h 820"/>
                <a:gd name="T4" fmla="*/ 511 w 3031"/>
                <a:gd name="T5" fmla="*/ 437 h 820"/>
                <a:gd name="T6" fmla="*/ 629 w 3031"/>
                <a:gd name="T7" fmla="*/ 199 h 820"/>
                <a:gd name="T8" fmla="*/ 3009 w 3031"/>
                <a:gd name="T9" fmla="*/ 820 h 820"/>
                <a:gd name="T10" fmla="*/ 3031 w 3031"/>
                <a:gd name="T11" fmla="*/ 628 h 820"/>
                <a:gd name="T12" fmla="*/ 496 w 3031"/>
                <a:gd name="T13" fmla="*/ 0 h 820"/>
                <a:gd name="T14" fmla="*/ 379 w 3031"/>
                <a:gd name="T15" fmla="*/ 281 h 820"/>
                <a:gd name="T16" fmla="*/ 0 w 3031"/>
                <a:gd name="T17" fmla="*/ 199 h 8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31"/>
                <a:gd name="T28" fmla="*/ 0 h 820"/>
                <a:gd name="T29" fmla="*/ 3031 w 3031"/>
                <a:gd name="T30" fmla="*/ 820 h 82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31" h="820">
                  <a:moveTo>
                    <a:pt x="0" y="199"/>
                  </a:moveTo>
                  <a:lnTo>
                    <a:pt x="45" y="318"/>
                  </a:lnTo>
                  <a:lnTo>
                    <a:pt x="511" y="437"/>
                  </a:lnTo>
                  <a:lnTo>
                    <a:pt x="629" y="199"/>
                  </a:lnTo>
                  <a:lnTo>
                    <a:pt x="3009" y="820"/>
                  </a:lnTo>
                  <a:lnTo>
                    <a:pt x="3031" y="628"/>
                  </a:lnTo>
                  <a:lnTo>
                    <a:pt x="496" y="0"/>
                  </a:lnTo>
                  <a:lnTo>
                    <a:pt x="379" y="281"/>
                  </a:lnTo>
                  <a:lnTo>
                    <a:pt x="0" y="199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8" name="Freeform 621"/>
            <p:cNvSpPr>
              <a:spLocks/>
            </p:cNvSpPr>
            <p:nvPr/>
          </p:nvSpPr>
          <p:spPr bwMode="auto">
            <a:xfrm>
              <a:off x="599" y="1915"/>
              <a:ext cx="303" cy="64"/>
            </a:xfrm>
            <a:custGeom>
              <a:avLst/>
              <a:gdLst>
                <a:gd name="T0" fmla="*/ 0 w 3031"/>
                <a:gd name="T1" fmla="*/ 199 h 820"/>
                <a:gd name="T2" fmla="*/ 45 w 3031"/>
                <a:gd name="T3" fmla="*/ 318 h 820"/>
                <a:gd name="T4" fmla="*/ 511 w 3031"/>
                <a:gd name="T5" fmla="*/ 437 h 820"/>
                <a:gd name="T6" fmla="*/ 629 w 3031"/>
                <a:gd name="T7" fmla="*/ 199 h 820"/>
                <a:gd name="T8" fmla="*/ 3009 w 3031"/>
                <a:gd name="T9" fmla="*/ 820 h 820"/>
                <a:gd name="T10" fmla="*/ 3031 w 3031"/>
                <a:gd name="T11" fmla="*/ 628 h 820"/>
                <a:gd name="T12" fmla="*/ 496 w 3031"/>
                <a:gd name="T13" fmla="*/ 0 h 820"/>
                <a:gd name="T14" fmla="*/ 379 w 3031"/>
                <a:gd name="T15" fmla="*/ 281 h 820"/>
                <a:gd name="T16" fmla="*/ 0 w 3031"/>
                <a:gd name="T17" fmla="*/ 199 h 8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31"/>
                <a:gd name="T28" fmla="*/ 0 h 820"/>
                <a:gd name="T29" fmla="*/ 3031 w 3031"/>
                <a:gd name="T30" fmla="*/ 820 h 82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31" h="820">
                  <a:moveTo>
                    <a:pt x="0" y="199"/>
                  </a:moveTo>
                  <a:lnTo>
                    <a:pt x="45" y="318"/>
                  </a:lnTo>
                  <a:lnTo>
                    <a:pt x="511" y="437"/>
                  </a:lnTo>
                  <a:lnTo>
                    <a:pt x="629" y="199"/>
                  </a:lnTo>
                  <a:lnTo>
                    <a:pt x="3009" y="820"/>
                  </a:lnTo>
                  <a:lnTo>
                    <a:pt x="3031" y="628"/>
                  </a:lnTo>
                  <a:lnTo>
                    <a:pt x="496" y="0"/>
                  </a:lnTo>
                  <a:lnTo>
                    <a:pt x="379" y="281"/>
                  </a:lnTo>
                  <a:lnTo>
                    <a:pt x="0" y="199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79" name="Line 622"/>
            <p:cNvSpPr>
              <a:spLocks noChangeShapeType="1"/>
            </p:cNvSpPr>
            <p:nvPr/>
          </p:nvSpPr>
          <p:spPr bwMode="auto">
            <a:xfrm>
              <a:off x="652" y="1921"/>
              <a:ext cx="9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0" name="Freeform 623"/>
            <p:cNvSpPr>
              <a:spLocks/>
            </p:cNvSpPr>
            <p:nvPr/>
          </p:nvSpPr>
          <p:spPr bwMode="auto">
            <a:xfrm>
              <a:off x="646" y="1929"/>
              <a:ext cx="248" cy="56"/>
            </a:xfrm>
            <a:custGeom>
              <a:avLst/>
              <a:gdLst>
                <a:gd name="T0" fmla="*/ 146 w 2479"/>
                <a:gd name="T1" fmla="*/ 0 h 722"/>
                <a:gd name="T2" fmla="*/ 0 w 2479"/>
                <a:gd name="T3" fmla="*/ 102 h 722"/>
                <a:gd name="T4" fmla="*/ 342 w 2479"/>
                <a:gd name="T5" fmla="*/ 227 h 722"/>
                <a:gd name="T6" fmla="*/ 2353 w 2479"/>
                <a:gd name="T7" fmla="*/ 722 h 722"/>
                <a:gd name="T8" fmla="*/ 2479 w 2479"/>
                <a:gd name="T9" fmla="*/ 610 h 722"/>
                <a:gd name="T10" fmla="*/ 146 w 2479"/>
                <a:gd name="T11" fmla="*/ 0 h 7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79"/>
                <a:gd name="T19" fmla="*/ 0 h 722"/>
                <a:gd name="T20" fmla="*/ 2479 w 2479"/>
                <a:gd name="T21" fmla="*/ 722 h 7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79" h="722">
                  <a:moveTo>
                    <a:pt x="146" y="0"/>
                  </a:moveTo>
                  <a:lnTo>
                    <a:pt x="0" y="102"/>
                  </a:lnTo>
                  <a:lnTo>
                    <a:pt x="342" y="227"/>
                  </a:lnTo>
                  <a:lnTo>
                    <a:pt x="2353" y="722"/>
                  </a:lnTo>
                  <a:lnTo>
                    <a:pt x="2479" y="61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1" name="Freeform 624"/>
            <p:cNvSpPr>
              <a:spLocks/>
            </p:cNvSpPr>
            <p:nvPr/>
          </p:nvSpPr>
          <p:spPr bwMode="auto">
            <a:xfrm>
              <a:off x="646" y="1929"/>
              <a:ext cx="248" cy="56"/>
            </a:xfrm>
            <a:custGeom>
              <a:avLst/>
              <a:gdLst>
                <a:gd name="T0" fmla="*/ 146 w 2479"/>
                <a:gd name="T1" fmla="*/ 0 h 722"/>
                <a:gd name="T2" fmla="*/ 0 w 2479"/>
                <a:gd name="T3" fmla="*/ 102 h 722"/>
                <a:gd name="T4" fmla="*/ 342 w 2479"/>
                <a:gd name="T5" fmla="*/ 227 h 722"/>
                <a:gd name="T6" fmla="*/ 2353 w 2479"/>
                <a:gd name="T7" fmla="*/ 722 h 722"/>
                <a:gd name="T8" fmla="*/ 2479 w 2479"/>
                <a:gd name="T9" fmla="*/ 610 h 722"/>
                <a:gd name="T10" fmla="*/ 146 w 2479"/>
                <a:gd name="T11" fmla="*/ 0 h 7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79"/>
                <a:gd name="T19" fmla="*/ 0 h 722"/>
                <a:gd name="T20" fmla="*/ 2479 w 2479"/>
                <a:gd name="T21" fmla="*/ 722 h 7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79" h="722">
                  <a:moveTo>
                    <a:pt x="146" y="0"/>
                  </a:moveTo>
                  <a:lnTo>
                    <a:pt x="0" y="102"/>
                  </a:lnTo>
                  <a:lnTo>
                    <a:pt x="342" y="227"/>
                  </a:lnTo>
                  <a:lnTo>
                    <a:pt x="2353" y="722"/>
                  </a:lnTo>
                  <a:lnTo>
                    <a:pt x="2479" y="610"/>
                  </a:lnTo>
                  <a:lnTo>
                    <a:pt x="146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2" name="Freeform 625"/>
            <p:cNvSpPr>
              <a:spLocks/>
            </p:cNvSpPr>
            <p:nvPr/>
          </p:nvSpPr>
          <p:spPr bwMode="auto">
            <a:xfrm>
              <a:off x="644" y="1937"/>
              <a:ext cx="239" cy="62"/>
            </a:xfrm>
            <a:custGeom>
              <a:avLst/>
              <a:gdLst>
                <a:gd name="T0" fmla="*/ 22 w 2397"/>
                <a:gd name="T1" fmla="*/ 0 h 804"/>
                <a:gd name="T2" fmla="*/ 0 w 2397"/>
                <a:gd name="T3" fmla="*/ 207 h 804"/>
                <a:gd name="T4" fmla="*/ 2347 w 2397"/>
                <a:gd name="T5" fmla="*/ 804 h 804"/>
                <a:gd name="T6" fmla="*/ 2397 w 2397"/>
                <a:gd name="T7" fmla="*/ 591 h 804"/>
                <a:gd name="T8" fmla="*/ 22 w 2397"/>
                <a:gd name="T9" fmla="*/ 0 h 8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97"/>
                <a:gd name="T16" fmla="*/ 0 h 804"/>
                <a:gd name="T17" fmla="*/ 2397 w 2397"/>
                <a:gd name="T18" fmla="*/ 804 h 8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97" h="804">
                  <a:moveTo>
                    <a:pt x="22" y="0"/>
                  </a:moveTo>
                  <a:lnTo>
                    <a:pt x="0" y="207"/>
                  </a:lnTo>
                  <a:lnTo>
                    <a:pt x="2347" y="804"/>
                  </a:lnTo>
                  <a:lnTo>
                    <a:pt x="2397" y="591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3" name="Freeform 626"/>
            <p:cNvSpPr>
              <a:spLocks/>
            </p:cNvSpPr>
            <p:nvPr/>
          </p:nvSpPr>
          <p:spPr bwMode="auto">
            <a:xfrm>
              <a:off x="644" y="1937"/>
              <a:ext cx="239" cy="62"/>
            </a:xfrm>
            <a:custGeom>
              <a:avLst/>
              <a:gdLst>
                <a:gd name="T0" fmla="*/ 22 w 2397"/>
                <a:gd name="T1" fmla="*/ 0 h 804"/>
                <a:gd name="T2" fmla="*/ 0 w 2397"/>
                <a:gd name="T3" fmla="*/ 207 h 804"/>
                <a:gd name="T4" fmla="*/ 2347 w 2397"/>
                <a:gd name="T5" fmla="*/ 804 h 804"/>
                <a:gd name="T6" fmla="*/ 2397 w 2397"/>
                <a:gd name="T7" fmla="*/ 591 h 804"/>
                <a:gd name="T8" fmla="*/ 22 w 2397"/>
                <a:gd name="T9" fmla="*/ 0 h 8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97"/>
                <a:gd name="T16" fmla="*/ 0 h 804"/>
                <a:gd name="T17" fmla="*/ 2397 w 2397"/>
                <a:gd name="T18" fmla="*/ 804 h 8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97" h="804">
                  <a:moveTo>
                    <a:pt x="22" y="0"/>
                  </a:moveTo>
                  <a:lnTo>
                    <a:pt x="0" y="207"/>
                  </a:lnTo>
                  <a:lnTo>
                    <a:pt x="2347" y="804"/>
                  </a:lnTo>
                  <a:lnTo>
                    <a:pt x="2397" y="591"/>
                  </a:lnTo>
                  <a:lnTo>
                    <a:pt x="22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4" name="Freeform 627"/>
            <p:cNvSpPr>
              <a:spLocks/>
            </p:cNvSpPr>
            <p:nvPr/>
          </p:nvSpPr>
          <p:spPr bwMode="auto">
            <a:xfrm>
              <a:off x="758" y="1955"/>
              <a:ext cx="16" cy="8"/>
            </a:xfrm>
            <a:custGeom>
              <a:avLst/>
              <a:gdLst>
                <a:gd name="T0" fmla="*/ 0 w 154"/>
                <a:gd name="T1" fmla="*/ 67 h 104"/>
                <a:gd name="T2" fmla="*/ 0 w 154"/>
                <a:gd name="T3" fmla="*/ 82 h 104"/>
                <a:gd name="T4" fmla="*/ 14 w 154"/>
                <a:gd name="T5" fmla="*/ 82 h 104"/>
                <a:gd name="T6" fmla="*/ 30 w 154"/>
                <a:gd name="T7" fmla="*/ 104 h 104"/>
                <a:gd name="T8" fmla="*/ 140 w 154"/>
                <a:gd name="T9" fmla="*/ 104 h 104"/>
                <a:gd name="T10" fmla="*/ 145 w 154"/>
                <a:gd name="T11" fmla="*/ 90 h 104"/>
                <a:gd name="T12" fmla="*/ 145 w 154"/>
                <a:gd name="T13" fmla="*/ 82 h 104"/>
                <a:gd name="T14" fmla="*/ 154 w 154"/>
                <a:gd name="T15" fmla="*/ 73 h 104"/>
                <a:gd name="T16" fmla="*/ 154 w 154"/>
                <a:gd name="T17" fmla="*/ 53 h 104"/>
                <a:gd name="T18" fmla="*/ 145 w 154"/>
                <a:gd name="T19" fmla="*/ 36 h 104"/>
                <a:gd name="T20" fmla="*/ 145 w 154"/>
                <a:gd name="T21" fmla="*/ 22 h 104"/>
                <a:gd name="T22" fmla="*/ 140 w 154"/>
                <a:gd name="T23" fmla="*/ 16 h 104"/>
                <a:gd name="T24" fmla="*/ 117 w 154"/>
                <a:gd name="T25" fmla="*/ 8 h 104"/>
                <a:gd name="T26" fmla="*/ 110 w 154"/>
                <a:gd name="T27" fmla="*/ 8 h 104"/>
                <a:gd name="T28" fmla="*/ 95 w 154"/>
                <a:gd name="T29" fmla="*/ 0 h 104"/>
                <a:gd name="T30" fmla="*/ 51 w 154"/>
                <a:gd name="T31" fmla="*/ 0 h 104"/>
                <a:gd name="T32" fmla="*/ 51 w 154"/>
                <a:gd name="T33" fmla="*/ 8 h 104"/>
                <a:gd name="T34" fmla="*/ 36 w 154"/>
                <a:gd name="T35" fmla="*/ 8 h 104"/>
                <a:gd name="T36" fmla="*/ 30 w 154"/>
                <a:gd name="T37" fmla="*/ 16 h 104"/>
                <a:gd name="T38" fmla="*/ 14 w 154"/>
                <a:gd name="T39" fmla="*/ 16 h 104"/>
                <a:gd name="T40" fmla="*/ 14 w 154"/>
                <a:gd name="T41" fmla="*/ 22 h 104"/>
                <a:gd name="T42" fmla="*/ 0 w 154"/>
                <a:gd name="T43" fmla="*/ 45 h 104"/>
                <a:gd name="T44" fmla="*/ 0 w 154"/>
                <a:gd name="T45" fmla="*/ 67 h 10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4"/>
                <a:gd name="T70" fmla="*/ 0 h 104"/>
                <a:gd name="T71" fmla="*/ 154 w 154"/>
                <a:gd name="T72" fmla="*/ 104 h 10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4" h="104">
                  <a:moveTo>
                    <a:pt x="0" y="67"/>
                  </a:moveTo>
                  <a:lnTo>
                    <a:pt x="0" y="82"/>
                  </a:lnTo>
                  <a:lnTo>
                    <a:pt x="14" y="82"/>
                  </a:lnTo>
                  <a:lnTo>
                    <a:pt x="30" y="104"/>
                  </a:lnTo>
                  <a:lnTo>
                    <a:pt x="140" y="104"/>
                  </a:lnTo>
                  <a:lnTo>
                    <a:pt x="145" y="90"/>
                  </a:lnTo>
                  <a:lnTo>
                    <a:pt x="145" y="82"/>
                  </a:lnTo>
                  <a:lnTo>
                    <a:pt x="154" y="73"/>
                  </a:lnTo>
                  <a:lnTo>
                    <a:pt x="154" y="53"/>
                  </a:lnTo>
                  <a:lnTo>
                    <a:pt x="145" y="36"/>
                  </a:lnTo>
                  <a:lnTo>
                    <a:pt x="145" y="22"/>
                  </a:lnTo>
                  <a:lnTo>
                    <a:pt x="140" y="16"/>
                  </a:lnTo>
                  <a:lnTo>
                    <a:pt x="117" y="8"/>
                  </a:lnTo>
                  <a:lnTo>
                    <a:pt x="110" y="8"/>
                  </a:lnTo>
                  <a:lnTo>
                    <a:pt x="95" y="0"/>
                  </a:lnTo>
                  <a:lnTo>
                    <a:pt x="51" y="0"/>
                  </a:lnTo>
                  <a:lnTo>
                    <a:pt x="51" y="8"/>
                  </a:lnTo>
                  <a:lnTo>
                    <a:pt x="36" y="8"/>
                  </a:lnTo>
                  <a:lnTo>
                    <a:pt x="30" y="16"/>
                  </a:lnTo>
                  <a:lnTo>
                    <a:pt x="14" y="16"/>
                  </a:lnTo>
                  <a:lnTo>
                    <a:pt x="14" y="22"/>
                  </a:lnTo>
                  <a:lnTo>
                    <a:pt x="0" y="45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5" name="Freeform 628"/>
            <p:cNvSpPr>
              <a:spLocks/>
            </p:cNvSpPr>
            <p:nvPr/>
          </p:nvSpPr>
          <p:spPr bwMode="auto">
            <a:xfrm>
              <a:off x="758" y="1955"/>
              <a:ext cx="16" cy="8"/>
            </a:xfrm>
            <a:custGeom>
              <a:avLst/>
              <a:gdLst>
                <a:gd name="T0" fmla="*/ 0 w 154"/>
                <a:gd name="T1" fmla="*/ 67 h 104"/>
                <a:gd name="T2" fmla="*/ 0 w 154"/>
                <a:gd name="T3" fmla="*/ 82 h 104"/>
                <a:gd name="T4" fmla="*/ 14 w 154"/>
                <a:gd name="T5" fmla="*/ 82 h 104"/>
                <a:gd name="T6" fmla="*/ 30 w 154"/>
                <a:gd name="T7" fmla="*/ 104 h 104"/>
                <a:gd name="T8" fmla="*/ 140 w 154"/>
                <a:gd name="T9" fmla="*/ 104 h 104"/>
                <a:gd name="T10" fmla="*/ 145 w 154"/>
                <a:gd name="T11" fmla="*/ 90 h 104"/>
                <a:gd name="T12" fmla="*/ 145 w 154"/>
                <a:gd name="T13" fmla="*/ 82 h 104"/>
                <a:gd name="T14" fmla="*/ 154 w 154"/>
                <a:gd name="T15" fmla="*/ 73 h 104"/>
                <a:gd name="T16" fmla="*/ 154 w 154"/>
                <a:gd name="T17" fmla="*/ 53 h 104"/>
                <a:gd name="T18" fmla="*/ 145 w 154"/>
                <a:gd name="T19" fmla="*/ 36 h 104"/>
                <a:gd name="T20" fmla="*/ 145 w 154"/>
                <a:gd name="T21" fmla="*/ 22 h 104"/>
                <a:gd name="T22" fmla="*/ 140 w 154"/>
                <a:gd name="T23" fmla="*/ 16 h 104"/>
                <a:gd name="T24" fmla="*/ 117 w 154"/>
                <a:gd name="T25" fmla="*/ 8 h 104"/>
                <a:gd name="T26" fmla="*/ 110 w 154"/>
                <a:gd name="T27" fmla="*/ 8 h 104"/>
                <a:gd name="T28" fmla="*/ 95 w 154"/>
                <a:gd name="T29" fmla="*/ 0 h 104"/>
                <a:gd name="T30" fmla="*/ 51 w 154"/>
                <a:gd name="T31" fmla="*/ 0 h 104"/>
                <a:gd name="T32" fmla="*/ 51 w 154"/>
                <a:gd name="T33" fmla="*/ 8 h 104"/>
                <a:gd name="T34" fmla="*/ 36 w 154"/>
                <a:gd name="T35" fmla="*/ 8 h 104"/>
                <a:gd name="T36" fmla="*/ 30 w 154"/>
                <a:gd name="T37" fmla="*/ 16 h 104"/>
                <a:gd name="T38" fmla="*/ 14 w 154"/>
                <a:gd name="T39" fmla="*/ 16 h 104"/>
                <a:gd name="T40" fmla="*/ 14 w 154"/>
                <a:gd name="T41" fmla="*/ 22 h 104"/>
                <a:gd name="T42" fmla="*/ 0 w 154"/>
                <a:gd name="T43" fmla="*/ 45 h 104"/>
                <a:gd name="T44" fmla="*/ 0 w 154"/>
                <a:gd name="T45" fmla="*/ 67 h 10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4"/>
                <a:gd name="T70" fmla="*/ 0 h 104"/>
                <a:gd name="T71" fmla="*/ 154 w 154"/>
                <a:gd name="T72" fmla="*/ 104 h 10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4" h="104">
                  <a:moveTo>
                    <a:pt x="0" y="67"/>
                  </a:moveTo>
                  <a:lnTo>
                    <a:pt x="0" y="82"/>
                  </a:lnTo>
                  <a:lnTo>
                    <a:pt x="14" y="82"/>
                  </a:lnTo>
                  <a:lnTo>
                    <a:pt x="30" y="104"/>
                  </a:lnTo>
                  <a:lnTo>
                    <a:pt x="140" y="104"/>
                  </a:lnTo>
                  <a:lnTo>
                    <a:pt x="145" y="90"/>
                  </a:lnTo>
                  <a:lnTo>
                    <a:pt x="145" y="82"/>
                  </a:lnTo>
                  <a:lnTo>
                    <a:pt x="154" y="73"/>
                  </a:lnTo>
                  <a:lnTo>
                    <a:pt x="154" y="53"/>
                  </a:lnTo>
                  <a:lnTo>
                    <a:pt x="145" y="36"/>
                  </a:lnTo>
                  <a:lnTo>
                    <a:pt x="145" y="22"/>
                  </a:lnTo>
                  <a:lnTo>
                    <a:pt x="140" y="16"/>
                  </a:lnTo>
                  <a:lnTo>
                    <a:pt x="117" y="8"/>
                  </a:lnTo>
                  <a:lnTo>
                    <a:pt x="110" y="8"/>
                  </a:lnTo>
                  <a:lnTo>
                    <a:pt x="95" y="0"/>
                  </a:lnTo>
                  <a:lnTo>
                    <a:pt x="51" y="0"/>
                  </a:lnTo>
                  <a:lnTo>
                    <a:pt x="51" y="8"/>
                  </a:lnTo>
                  <a:lnTo>
                    <a:pt x="36" y="8"/>
                  </a:lnTo>
                  <a:lnTo>
                    <a:pt x="30" y="16"/>
                  </a:lnTo>
                  <a:lnTo>
                    <a:pt x="14" y="16"/>
                  </a:lnTo>
                  <a:lnTo>
                    <a:pt x="14" y="22"/>
                  </a:lnTo>
                  <a:lnTo>
                    <a:pt x="0" y="45"/>
                  </a:lnTo>
                  <a:lnTo>
                    <a:pt x="0" y="6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6" name="Freeform 629"/>
            <p:cNvSpPr>
              <a:spLocks/>
            </p:cNvSpPr>
            <p:nvPr/>
          </p:nvSpPr>
          <p:spPr bwMode="auto">
            <a:xfrm>
              <a:off x="669" y="1937"/>
              <a:ext cx="10" cy="10"/>
            </a:xfrm>
            <a:custGeom>
              <a:avLst/>
              <a:gdLst>
                <a:gd name="T0" fmla="*/ 67 w 96"/>
                <a:gd name="T1" fmla="*/ 0 h 125"/>
                <a:gd name="T2" fmla="*/ 0 w 96"/>
                <a:gd name="T3" fmla="*/ 60 h 125"/>
                <a:gd name="T4" fmla="*/ 0 w 96"/>
                <a:gd name="T5" fmla="*/ 119 h 125"/>
                <a:gd name="T6" fmla="*/ 22 w 96"/>
                <a:gd name="T7" fmla="*/ 125 h 125"/>
                <a:gd name="T8" fmla="*/ 22 w 96"/>
                <a:gd name="T9" fmla="*/ 66 h 125"/>
                <a:gd name="T10" fmla="*/ 31 w 96"/>
                <a:gd name="T11" fmla="*/ 66 h 125"/>
                <a:gd name="T12" fmla="*/ 96 w 96"/>
                <a:gd name="T13" fmla="*/ 0 h 125"/>
                <a:gd name="T14" fmla="*/ 67 w 96"/>
                <a:gd name="T15" fmla="*/ 0 h 12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6"/>
                <a:gd name="T25" fmla="*/ 0 h 125"/>
                <a:gd name="T26" fmla="*/ 96 w 96"/>
                <a:gd name="T27" fmla="*/ 125 h 12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6" h="125">
                  <a:moveTo>
                    <a:pt x="67" y="0"/>
                  </a:moveTo>
                  <a:lnTo>
                    <a:pt x="0" y="60"/>
                  </a:lnTo>
                  <a:lnTo>
                    <a:pt x="0" y="119"/>
                  </a:lnTo>
                  <a:lnTo>
                    <a:pt x="22" y="125"/>
                  </a:lnTo>
                  <a:lnTo>
                    <a:pt x="22" y="66"/>
                  </a:lnTo>
                  <a:lnTo>
                    <a:pt x="31" y="66"/>
                  </a:lnTo>
                  <a:lnTo>
                    <a:pt x="96" y="0"/>
                  </a:lnTo>
                  <a:lnTo>
                    <a:pt x="6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7" name="Line 630"/>
            <p:cNvSpPr>
              <a:spLocks noChangeShapeType="1"/>
            </p:cNvSpPr>
            <p:nvPr/>
          </p:nvSpPr>
          <p:spPr bwMode="auto">
            <a:xfrm flipV="1">
              <a:off x="684" y="1940"/>
              <a:ext cx="7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8" name="Line 631"/>
            <p:cNvSpPr>
              <a:spLocks noChangeShapeType="1"/>
            </p:cNvSpPr>
            <p:nvPr/>
          </p:nvSpPr>
          <p:spPr bwMode="auto">
            <a:xfrm>
              <a:off x="691" y="1940"/>
              <a:ext cx="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89" name="Line 632"/>
            <p:cNvSpPr>
              <a:spLocks noChangeShapeType="1"/>
            </p:cNvSpPr>
            <p:nvPr/>
          </p:nvSpPr>
          <p:spPr bwMode="auto">
            <a:xfrm flipH="1">
              <a:off x="689" y="1941"/>
              <a:ext cx="6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0" name="Line 633"/>
            <p:cNvSpPr>
              <a:spLocks noChangeShapeType="1"/>
            </p:cNvSpPr>
            <p:nvPr/>
          </p:nvSpPr>
          <p:spPr bwMode="auto">
            <a:xfrm flipV="1">
              <a:off x="722" y="1947"/>
              <a:ext cx="6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1" name="Line 634"/>
            <p:cNvSpPr>
              <a:spLocks noChangeShapeType="1"/>
            </p:cNvSpPr>
            <p:nvPr/>
          </p:nvSpPr>
          <p:spPr bwMode="auto">
            <a:xfrm>
              <a:off x="728" y="1947"/>
              <a:ext cx="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2" name="Line 635"/>
            <p:cNvSpPr>
              <a:spLocks noChangeShapeType="1"/>
            </p:cNvSpPr>
            <p:nvPr/>
          </p:nvSpPr>
          <p:spPr bwMode="auto">
            <a:xfrm flipH="1">
              <a:off x="726" y="1947"/>
              <a:ext cx="6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3" name="Line 636"/>
            <p:cNvSpPr>
              <a:spLocks noChangeShapeType="1"/>
            </p:cNvSpPr>
            <p:nvPr/>
          </p:nvSpPr>
          <p:spPr bwMode="auto">
            <a:xfrm flipV="1">
              <a:off x="732" y="1949"/>
              <a:ext cx="6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4" name="Line 637"/>
            <p:cNvSpPr>
              <a:spLocks noChangeShapeType="1"/>
            </p:cNvSpPr>
            <p:nvPr/>
          </p:nvSpPr>
          <p:spPr bwMode="auto">
            <a:xfrm>
              <a:off x="738" y="1949"/>
              <a:ext cx="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5" name="Line 638"/>
            <p:cNvSpPr>
              <a:spLocks noChangeShapeType="1"/>
            </p:cNvSpPr>
            <p:nvPr/>
          </p:nvSpPr>
          <p:spPr bwMode="auto">
            <a:xfrm flipH="1">
              <a:off x="735" y="1950"/>
              <a:ext cx="6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6" name="Line 639"/>
            <p:cNvSpPr>
              <a:spLocks noChangeShapeType="1"/>
            </p:cNvSpPr>
            <p:nvPr/>
          </p:nvSpPr>
          <p:spPr bwMode="auto">
            <a:xfrm flipV="1">
              <a:off x="693" y="1942"/>
              <a:ext cx="8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7" name="Line 640"/>
            <p:cNvSpPr>
              <a:spLocks noChangeShapeType="1"/>
            </p:cNvSpPr>
            <p:nvPr/>
          </p:nvSpPr>
          <p:spPr bwMode="auto">
            <a:xfrm>
              <a:off x="701" y="1942"/>
              <a:ext cx="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8" name="Line 641"/>
            <p:cNvSpPr>
              <a:spLocks noChangeShapeType="1"/>
            </p:cNvSpPr>
            <p:nvPr/>
          </p:nvSpPr>
          <p:spPr bwMode="auto">
            <a:xfrm flipH="1">
              <a:off x="698" y="1943"/>
              <a:ext cx="6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199" name="Line 642"/>
            <p:cNvSpPr>
              <a:spLocks noChangeShapeType="1"/>
            </p:cNvSpPr>
            <p:nvPr/>
          </p:nvSpPr>
          <p:spPr bwMode="auto">
            <a:xfrm flipV="1">
              <a:off x="701" y="1943"/>
              <a:ext cx="8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0" name="Line 643"/>
            <p:cNvSpPr>
              <a:spLocks noChangeShapeType="1"/>
            </p:cNvSpPr>
            <p:nvPr/>
          </p:nvSpPr>
          <p:spPr bwMode="auto">
            <a:xfrm>
              <a:off x="709" y="1943"/>
              <a:ext cx="3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1" name="Line 644"/>
            <p:cNvSpPr>
              <a:spLocks noChangeShapeType="1"/>
            </p:cNvSpPr>
            <p:nvPr/>
          </p:nvSpPr>
          <p:spPr bwMode="auto">
            <a:xfrm flipH="1">
              <a:off x="707" y="1945"/>
              <a:ext cx="5" cy="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2" name="Line 645"/>
            <p:cNvSpPr>
              <a:spLocks noChangeShapeType="1"/>
            </p:cNvSpPr>
            <p:nvPr/>
          </p:nvSpPr>
          <p:spPr bwMode="auto">
            <a:xfrm flipV="1">
              <a:off x="712" y="1945"/>
              <a:ext cx="6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3" name="Line 646"/>
            <p:cNvSpPr>
              <a:spLocks noChangeShapeType="1"/>
            </p:cNvSpPr>
            <p:nvPr/>
          </p:nvSpPr>
          <p:spPr bwMode="auto">
            <a:xfrm>
              <a:off x="718" y="1945"/>
              <a:ext cx="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4" name="Line 647"/>
            <p:cNvSpPr>
              <a:spLocks noChangeShapeType="1"/>
            </p:cNvSpPr>
            <p:nvPr/>
          </p:nvSpPr>
          <p:spPr bwMode="auto">
            <a:xfrm flipH="1">
              <a:off x="715" y="1946"/>
              <a:ext cx="7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5" name="Freeform 648"/>
            <p:cNvSpPr>
              <a:spLocks/>
            </p:cNvSpPr>
            <p:nvPr/>
          </p:nvSpPr>
          <p:spPr bwMode="auto">
            <a:xfrm>
              <a:off x="658" y="1935"/>
              <a:ext cx="9" cy="11"/>
            </a:xfrm>
            <a:custGeom>
              <a:avLst/>
              <a:gdLst>
                <a:gd name="T0" fmla="*/ 65 w 93"/>
                <a:gd name="T1" fmla="*/ 0 h 141"/>
                <a:gd name="T2" fmla="*/ 0 w 93"/>
                <a:gd name="T3" fmla="*/ 59 h 141"/>
                <a:gd name="T4" fmla="*/ 0 w 93"/>
                <a:gd name="T5" fmla="*/ 141 h 141"/>
                <a:gd name="T6" fmla="*/ 28 w 93"/>
                <a:gd name="T7" fmla="*/ 141 h 141"/>
                <a:gd name="T8" fmla="*/ 28 w 93"/>
                <a:gd name="T9" fmla="*/ 68 h 141"/>
                <a:gd name="T10" fmla="*/ 93 w 93"/>
                <a:gd name="T11" fmla="*/ 8 h 141"/>
                <a:gd name="T12" fmla="*/ 65 w 93"/>
                <a:gd name="T13" fmla="*/ 0 h 1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3"/>
                <a:gd name="T22" fmla="*/ 0 h 141"/>
                <a:gd name="T23" fmla="*/ 93 w 93"/>
                <a:gd name="T24" fmla="*/ 141 h 14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3" h="141">
                  <a:moveTo>
                    <a:pt x="65" y="0"/>
                  </a:moveTo>
                  <a:lnTo>
                    <a:pt x="0" y="59"/>
                  </a:lnTo>
                  <a:lnTo>
                    <a:pt x="0" y="141"/>
                  </a:lnTo>
                  <a:lnTo>
                    <a:pt x="28" y="141"/>
                  </a:lnTo>
                  <a:lnTo>
                    <a:pt x="28" y="68"/>
                  </a:lnTo>
                  <a:lnTo>
                    <a:pt x="93" y="8"/>
                  </a:lnTo>
                  <a:lnTo>
                    <a:pt x="6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6" name="Freeform 649"/>
            <p:cNvSpPr>
              <a:spLocks/>
            </p:cNvSpPr>
            <p:nvPr/>
          </p:nvSpPr>
          <p:spPr bwMode="auto">
            <a:xfrm>
              <a:off x="888" y="1981"/>
              <a:ext cx="55" cy="21"/>
            </a:xfrm>
            <a:custGeom>
              <a:avLst/>
              <a:gdLst>
                <a:gd name="T0" fmla="*/ 22 w 553"/>
                <a:gd name="T1" fmla="*/ 171 h 272"/>
                <a:gd name="T2" fmla="*/ 28 w 553"/>
                <a:gd name="T3" fmla="*/ 171 h 272"/>
                <a:gd name="T4" fmla="*/ 28 w 553"/>
                <a:gd name="T5" fmla="*/ 177 h 272"/>
                <a:gd name="T6" fmla="*/ 64 w 553"/>
                <a:gd name="T7" fmla="*/ 177 h 272"/>
                <a:gd name="T8" fmla="*/ 87 w 553"/>
                <a:gd name="T9" fmla="*/ 193 h 272"/>
                <a:gd name="T10" fmla="*/ 101 w 553"/>
                <a:gd name="T11" fmla="*/ 193 h 272"/>
                <a:gd name="T12" fmla="*/ 115 w 553"/>
                <a:gd name="T13" fmla="*/ 199 h 272"/>
                <a:gd name="T14" fmla="*/ 196 w 553"/>
                <a:gd name="T15" fmla="*/ 199 h 272"/>
                <a:gd name="T16" fmla="*/ 218 w 553"/>
                <a:gd name="T17" fmla="*/ 213 h 272"/>
                <a:gd name="T18" fmla="*/ 238 w 553"/>
                <a:gd name="T19" fmla="*/ 213 h 272"/>
                <a:gd name="T20" fmla="*/ 255 w 553"/>
                <a:gd name="T21" fmla="*/ 222 h 272"/>
                <a:gd name="T22" fmla="*/ 275 w 553"/>
                <a:gd name="T23" fmla="*/ 222 h 272"/>
                <a:gd name="T24" fmla="*/ 305 w 553"/>
                <a:gd name="T25" fmla="*/ 236 h 272"/>
                <a:gd name="T26" fmla="*/ 356 w 553"/>
                <a:gd name="T27" fmla="*/ 236 h 272"/>
                <a:gd name="T28" fmla="*/ 370 w 553"/>
                <a:gd name="T29" fmla="*/ 250 h 272"/>
                <a:gd name="T30" fmla="*/ 414 w 553"/>
                <a:gd name="T31" fmla="*/ 250 h 272"/>
                <a:gd name="T32" fmla="*/ 429 w 553"/>
                <a:gd name="T33" fmla="*/ 259 h 272"/>
                <a:gd name="T34" fmla="*/ 457 w 553"/>
                <a:gd name="T35" fmla="*/ 259 h 272"/>
                <a:gd name="T36" fmla="*/ 466 w 553"/>
                <a:gd name="T37" fmla="*/ 272 h 272"/>
                <a:gd name="T38" fmla="*/ 479 w 553"/>
                <a:gd name="T39" fmla="*/ 272 h 272"/>
                <a:gd name="T40" fmla="*/ 553 w 553"/>
                <a:gd name="T41" fmla="*/ 222 h 272"/>
                <a:gd name="T42" fmla="*/ 414 w 553"/>
                <a:gd name="T43" fmla="*/ 111 h 272"/>
                <a:gd name="T44" fmla="*/ 401 w 553"/>
                <a:gd name="T45" fmla="*/ 111 h 272"/>
                <a:gd name="T46" fmla="*/ 401 w 553"/>
                <a:gd name="T47" fmla="*/ 103 h 272"/>
                <a:gd name="T48" fmla="*/ 392 w 553"/>
                <a:gd name="T49" fmla="*/ 103 h 272"/>
                <a:gd name="T50" fmla="*/ 364 w 553"/>
                <a:gd name="T51" fmla="*/ 83 h 272"/>
                <a:gd name="T52" fmla="*/ 356 w 553"/>
                <a:gd name="T53" fmla="*/ 83 h 272"/>
                <a:gd name="T54" fmla="*/ 342 w 553"/>
                <a:gd name="T55" fmla="*/ 59 h 272"/>
                <a:gd name="T56" fmla="*/ 334 w 553"/>
                <a:gd name="T57" fmla="*/ 59 h 272"/>
                <a:gd name="T58" fmla="*/ 320 w 553"/>
                <a:gd name="T59" fmla="*/ 52 h 272"/>
                <a:gd name="T60" fmla="*/ 305 w 553"/>
                <a:gd name="T61" fmla="*/ 37 h 272"/>
                <a:gd name="T62" fmla="*/ 283 w 553"/>
                <a:gd name="T63" fmla="*/ 37 h 272"/>
                <a:gd name="T64" fmla="*/ 261 w 553"/>
                <a:gd name="T65" fmla="*/ 23 h 272"/>
                <a:gd name="T66" fmla="*/ 255 w 553"/>
                <a:gd name="T67" fmla="*/ 23 h 272"/>
                <a:gd name="T68" fmla="*/ 247 w 553"/>
                <a:gd name="T69" fmla="*/ 15 h 272"/>
                <a:gd name="T70" fmla="*/ 233 w 553"/>
                <a:gd name="T71" fmla="*/ 15 h 272"/>
                <a:gd name="T72" fmla="*/ 225 w 553"/>
                <a:gd name="T73" fmla="*/ 0 h 272"/>
                <a:gd name="T74" fmla="*/ 87 w 553"/>
                <a:gd name="T75" fmla="*/ 0 h 272"/>
                <a:gd name="T76" fmla="*/ 79 w 553"/>
                <a:gd name="T77" fmla="*/ 15 h 272"/>
                <a:gd name="T78" fmla="*/ 64 w 553"/>
                <a:gd name="T79" fmla="*/ 15 h 272"/>
                <a:gd name="T80" fmla="*/ 50 w 553"/>
                <a:gd name="T81" fmla="*/ 37 h 272"/>
                <a:gd name="T82" fmla="*/ 28 w 553"/>
                <a:gd name="T83" fmla="*/ 37 h 272"/>
                <a:gd name="T84" fmla="*/ 28 w 553"/>
                <a:gd name="T85" fmla="*/ 52 h 272"/>
                <a:gd name="T86" fmla="*/ 22 w 553"/>
                <a:gd name="T87" fmla="*/ 74 h 272"/>
                <a:gd name="T88" fmla="*/ 22 w 553"/>
                <a:gd name="T89" fmla="*/ 83 h 272"/>
                <a:gd name="T90" fmla="*/ 5 w 553"/>
                <a:gd name="T91" fmla="*/ 83 h 272"/>
                <a:gd name="T92" fmla="*/ 5 w 553"/>
                <a:gd name="T93" fmla="*/ 96 h 272"/>
                <a:gd name="T94" fmla="*/ 0 w 553"/>
                <a:gd name="T95" fmla="*/ 103 h 272"/>
                <a:gd name="T96" fmla="*/ 0 w 553"/>
                <a:gd name="T97" fmla="*/ 140 h 272"/>
                <a:gd name="T98" fmla="*/ 5 w 553"/>
                <a:gd name="T99" fmla="*/ 156 h 272"/>
                <a:gd name="T100" fmla="*/ 22 w 553"/>
                <a:gd name="T101" fmla="*/ 156 h 272"/>
                <a:gd name="T102" fmla="*/ 22 w 553"/>
                <a:gd name="T103" fmla="*/ 171 h 27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53"/>
                <a:gd name="T157" fmla="*/ 0 h 272"/>
                <a:gd name="T158" fmla="*/ 553 w 553"/>
                <a:gd name="T159" fmla="*/ 272 h 27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53" h="272">
                  <a:moveTo>
                    <a:pt x="22" y="171"/>
                  </a:moveTo>
                  <a:lnTo>
                    <a:pt x="28" y="171"/>
                  </a:lnTo>
                  <a:lnTo>
                    <a:pt x="28" y="177"/>
                  </a:lnTo>
                  <a:lnTo>
                    <a:pt x="64" y="177"/>
                  </a:lnTo>
                  <a:lnTo>
                    <a:pt x="87" y="193"/>
                  </a:lnTo>
                  <a:lnTo>
                    <a:pt x="101" y="193"/>
                  </a:lnTo>
                  <a:lnTo>
                    <a:pt x="115" y="199"/>
                  </a:lnTo>
                  <a:lnTo>
                    <a:pt x="196" y="199"/>
                  </a:lnTo>
                  <a:lnTo>
                    <a:pt x="218" y="213"/>
                  </a:lnTo>
                  <a:lnTo>
                    <a:pt x="238" y="213"/>
                  </a:lnTo>
                  <a:lnTo>
                    <a:pt x="255" y="222"/>
                  </a:lnTo>
                  <a:lnTo>
                    <a:pt x="275" y="222"/>
                  </a:lnTo>
                  <a:lnTo>
                    <a:pt x="305" y="236"/>
                  </a:lnTo>
                  <a:lnTo>
                    <a:pt x="356" y="236"/>
                  </a:lnTo>
                  <a:lnTo>
                    <a:pt x="370" y="250"/>
                  </a:lnTo>
                  <a:lnTo>
                    <a:pt x="414" y="250"/>
                  </a:lnTo>
                  <a:lnTo>
                    <a:pt x="429" y="259"/>
                  </a:lnTo>
                  <a:lnTo>
                    <a:pt x="457" y="259"/>
                  </a:lnTo>
                  <a:lnTo>
                    <a:pt x="466" y="272"/>
                  </a:lnTo>
                  <a:lnTo>
                    <a:pt x="479" y="272"/>
                  </a:lnTo>
                  <a:lnTo>
                    <a:pt x="553" y="222"/>
                  </a:lnTo>
                  <a:lnTo>
                    <a:pt x="414" y="111"/>
                  </a:lnTo>
                  <a:lnTo>
                    <a:pt x="401" y="111"/>
                  </a:lnTo>
                  <a:lnTo>
                    <a:pt x="401" y="103"/>
                  </a:lnTo>
                  <a:lnTo>
                    <a:pt x="392" y="103"/>
                  </a:lnTo>
                  <a:lnTo>
                    <a:pt x="364" y="83"/>
                  </a:lnTo>
                  <a:lnTo>
                    <a:pt x="356" y="83"/>
                  </a:lnTo>
                  <a:lnTo>
                    <a:pt x="342" y="59"/>
                  </a:lnTo>
                  <a:lnTo>
                    <a:pt x="334" y="59"/>
                  </a:lnTo>
                  <a:lnTo>
                    <a:pt x="320" y="52"/>
                  </a:lnTo>
                  <a:lnTo>
                    <a:pt x="305" y="37"/>
                  </a:lnTo>
                  <a:lnTo>
                    <a:pt x="283" y="37"/>
                  </a:lnTo>
                  <a:lnTo>
                    <a:pt x="261" y="23"/>
                  </a:lnTo>
                  <a:lnTo>
                    <a:pt x="255" y="23"/>
                  </a:lnTo>
                  <a:lnTo>
                    <a:pt x="247" y="15"/>
                  </a:lnTo>
                  <a:lnTo>
                    <a:pt x="233" y="15"/>
                  </a:lnTo>
                  <a:lnTo>
                    <a:pt x="225" y="0"/>
                  </a:lnTo>
                  <a:lnTo>
                    <a:pt x="87" y="0"/>
                  </a:lnTo>
                  <a:lnTo>
                    <a:pt x="79" y="15"/>
                  </a:lnTo>
                  <a:lnTo>
                    <a:pt x="64" y="15"/>
                  </a:lnTo>
                  <a:lnTo>
                    <a:pt x="50" y="37"/>
                  </a:lnTo>
                  <a:lnTo>
                    <a:pt x="28" y="37"/>
                  </a:lnTo>
                  <a:lnTo>
                    <a:pt x="28" y="52"/>
                  </a:lnTo>
                  <a:lnTo>
                    <a:pt x="22" y="74"/>
                  </a:lnTo>
                  <a:lnTo>
                    <a:pt x="22" y="83"/>
                  </a:lnTo>
                  <a:lnTo>
                    <a:pt x="5" y="83"/>
                  </a:lnTo>
                  <a:lnTo>
                    <a:pt x="5" y="96"/>
                  </a:lnTo>
                  <a:lnTo>
                    <a:pt x="0" y="103"/>
                  </a:lnTo>
                  <a:lnTo>
                    <a:pt x="0" y="140"/>
                  </a:lnTo>
                  <a:lnTo>
                    <a:pt x="5" y="156"/>
                  </a:lnTo>
                  <a:lnTo>
                    <a:pt x="22" y="156"/>
                  </a:lnTo>
                  <a:lnTo>
                    <a:pt x="22" y="171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7" name="Freeform 650"/>
            <p:cNvSpPr>
              <a:spLocks/>
            </p:cNvSpPr>
            <p:nvPr/>
          </p:nvSpPr>
          <p:spPr bwMode="auto">
            <a:xfrm>
              <a:off x="888" y="1981"/>
              <a:ext cx="55" cy="21"/>
            </a:xfrm>
            <a:custGeom>
              <a:avLst/>
              <a:gdLst>
                <a:gd name="T0" fmla="*/ 22 w 553"/>
                <a:gd name="T1" fmla="*/ 171 h 272"/>
                <a:gd name="T2" fmla="*/ 28 w 553"/>
                <a:gd name="T3" fmla="*/ 171 h 272"/>
                <a:gd name="T4" fmla="*/ 28 w 553"/>
                <a:gd name="T5" fmla="*/ 177 h 272"/>
                <a:gd name="T6" fmla="*/ 64 w 553"/>
                <a:gd name="T7" fmla="*/ 177 h 272"/>
                <a:gd name="T8" fmla="*/ 87 w 553"/>
                <a:gd name="T9" fmla="*/ 193 h 272"/>
                <a:gd name="T10" fmla="*/ 101 w 553"/>
                <a:gd name="T11" fmla="*/ 193 h 272"/>
                <a:gd name="T12" fmla="*/ 115 w 553"/>
                <a:gd name="T13" fmla="*/ 199 h 272"/>
                <a:gd name="T14" fmla="*/ 196 w 553"/>
                <a:gd name="T15" fmla="*/ 199 h 272"/>
                <a:gd name="T16" fmla="*/ 218 w 553"/>
                <a:gd name="T17" fmla="*/ 213 h 272"/>
                <a:gd name="T18" fmla="*/ 238 w 553"/>
                <a:gd name="T19" fmla="*/ 213 h 272"/>
                <a:gd name="T20" fmla="*/ 255 w 553"/>
                <a:gd name="T21" fmla="*/ 222 h 272"/>
                <a:gd name="T22" fmla="*/ 275 w 553"/>
                <a:gd name="T23" fmla="*/ 222 h 272"/>
                <a:gd name="T24" fmla="*/ 305 w 553"/>
                <a:gd name="T25" fmla="*/ 236 h 272"/>
                <a:gd name="T26" fmla="*/ 356 w 553"/>
                <a:gd name="T27" fmla="*/ 236 h 272"/>
                <a:gd name="T28" fmla="*/ 370 w 553"/>
                <a:gd name="T29" fmla="*/ 250 h 272"/>
                <a:gd name="T30" fmla="*/ 414 w 553"/>
                <a:gd name="T31" fmla="*/ 250 h 272"/>
                <a:gd name="T32" fmla="*/ 429 w 553"/>
                <a:gd name="T33" fmla="*/ 259 h 272"/>
                <a:gd name="T34" fmla="*/ 457 w 553"/>
                <a:gd name="T35" fmla="*/ 259 h 272"/>
                <a:gd name="T36" fmla="*/ 466 w 553"/>
                <a:gd name="T37" fmla="*/ 272 h 272"/>
                <a:gd name="T38" fmla="*/ 479 w 553"/>
                <a:gd name="T39" fmla="*/ 272 h 272"/>
                <a:gd name="T40" fmla="*/ 553 w 553"/>
                <a:gd name="T41" fmla="*/ 222 h 272"/>
                <a:gd name="T42" fmla="*/ 414 w 553"/>
                <a:gd name="T43" fmla="*/ 111 h 272"/>
                <a:gd name="T44" fmla="*/ 401 w 553"/>
                <a:gd name="T45" fmla="*/ 111 h 272"/>
                <a:gd name="T46" fmla="*/ 401 w 553"/>
                <a:gd name="T47" fmla="*/ 103 h 272"/>
                <a:gd name="T48" fmla="*/ 392 w 553"/>
                <a:gd name="T49" fmla="*/ 103 h 272"/>
                <a:gd name="T50" fmla="*/ 364 w 553"/>
                <a:gd name="T51" fmla="*/ 83 h 272"/>
                <a:gd name="T52" fmla="*/ 356 w 553"/>
                <a:gd name="T53" fmla="*/ 83 h 272"/>
                <a:gd name="T54" fmla="*/ 342 w 553"/>
                <a:gd name="T55" fmla="*/ 59 h 272"/>
                <a:gd name="T56" fmla="*/ 334 w 553"/>
                <a:gd name="T57" fmla="*/ 59 h 272"/>
                <a:gd name="T58" fmla="*/ 320 w 553"/>
                <a:gd name="T59" fmla="*/ 52 h 272"/>
                <a:gd name="T60" fmla="*/ 305 w 553"/>
                <a:gd name="T61" fmla="*/ 37 h 272"/>
                <a:gd name="T62" fmla="*/ 283 w 553"/>
                <a:gd name="T63" fmla="*/ 37 h 272"/>
                <a:gd name="T64" fmla="*/ 261 w 553"/>
                <a:gd name="T65" fmla="*/ 23 h 272"/>
                <a:gd name="T66" fmla="*/ 255 w 553"/>
                <a:gd name="T67" fmla="*/ 23 h 272"/>
                <a:gd name="T68" fmla="*/ 247 w 553"/>
                <a:gd name="T69" fmla="*/ 15 h 272"/>
                <a:gd name="T70" fmla="*/ 233 w 553"/>
                <a:gd name="T71" fmla="*/ 15 h 272"/>
                <a:gd name="T72" fmla="*/ 225 w 553"/>
                <a:gd name="T73" fmla="*/ 0 h 272"/>
                <a:gd name="T74" fmla="*/ 87 w 553"/>
                <a:gd name="T75" fmla="*/ 0 h 272"/>
                <a:gd name="T76" fmla="*/ 79 w 553"/>
                <a:gd name="T77" fmla="*/ 15 h 272"/>
                <a:gd name="T78" fmla="*/ 64 w 553"/>
                <a:gd name="T79" fmla="*/ 15 h 272"/>
                <a:gd name="T80" fmla="*/ 50 w 553"/>
                <a:gd name="T81" fmla="*/ 37 h 272"/>
                <a:gd name="T82" fmla="*/ 28 w 553"/>
                <a:gd name="T83" fmla="*/ 37 h 272"/>
                <a:gd name="T84" fmla="*/ 28 w 553"/>
                <a:gd name="T85" fmla="*/ 52 h 272"/>
                <a:gd name="T86" fmla="*/ 22 w 553"/>
                <a:gd name="T87" fmla="*/ 74 h 272"/>
                <a:gd name="T88" fmla="*/ 22 w 553"/>
                <a:gd name="T89" fmla="*/ 83 h 272"/>
                <a:gd name="T90" fmla="*/ 5 w 553"/>
                <a:gd name="T91" fmla="*/ 83 h 272"/>
                <a:gd name="T92" fmla="*/ 5 w 553"/>
                <a:gd name="T93" fmla="*/ 96 h 272"/>
                <a:gd name="T94" fmla="*/ 0 w 553"/>
                <a:gd name="T95" fmla="*/ 103 h 272"/>
                <a:gd name="T96" fmla="*/ 0 w 553"/>
                <a:gd name="T97" fmla="*/ 140 h 272"/>
                <a:gd name="T98" fmla="*/ 5 w 553"/>
                <a:gd name="T99" fmla="*/ 156 h 272"/>
                <a:gd name="T100" fmla="*/ 22 w 553"/>
                <a:gd name="T101" fmla="*/ 156 h 272"/>
                <a:gd name="T102" fmla="*/ 22 w 553"/>
                <a:gd name="T103" fmla="*/ 171 h 27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53"/>
                <a:gd name="T157" fmla="*/ 0 h 272"/>
                <a:gd name="T158" fmla="*/ 553 w 553"/>
                <a:gd name="T159" fmla="*/ 272 h 27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53" h="272">
                  <a:moveTo>
                    <a:pt x="22" y="171"/>
                  </a:moveTo>
                  <a:lnTo>
                    <a:pt x="28" y="171"/>
                  </a:lnTo>
                  <a:lnTo>
                    <a:pt x="28" y="177"/>
                  </a:lnTo>
                  <a:lnTo>
                    <a:pt x="64" y="177"/>
                  </a:lnTo>
                  <a:lnTo>
                    <a:pt x="87" y="193"/>
                  </a:lnTo>
                  <a:lnTo>
                    <a:pt x="101" y="193"/>
                  </a:lnTo>
                  <a:lnTo>
                    <a:pt x="115" y="199"/>
                  </a:lnTo>
                  <a:lnTo>
                    <a:pt x="196" y="199"/>
                  </a:lnTo>
                  <a:lnTo>
                    <a:pt x="218" y="213"/>
                  </a:lnTo>
                  <a:lnTo>
                    <a:pt x="238" y="213"/>
                  </a:lnTo>
                  <a:lnTo>
                    <a:pt x="255" y="222"/>
                  </a:lnTo>
                  <a:lnTo>
                    <a:pt x="275" y="222"/>
                  </a:lnTo>
                  <a:lnTo>
                    <a:pt x="305" y="236"/>
                  </a:lnTo>
                  <a:lnTo>
                    <a:pt x="356" y="236"/>
                  </a:lnTo>
                  <a:lnTo>
                    <a:pt x="370" y="250"/>
                  </a:lnTo>
                  <a:lnTo>
                    <a:pt x="414" y="250"/>
                  </a:lnTo>
                  <a:lnTo>
                    <a:pt x="429" y="259"/>
                  </a:lnTo>
                  <a:lnTo>
                    <a:pt x="457" y="259"/>
                  </a:lnTo>
                  <a:lnTo>
                    <a:pt x="466" y="272"/>
                  </a:lnTo>
                  <a:lnTo>
                    <a:pt x="479" y="272"/>
                  </a:lnTo>
                  <a:lnTo>
                    <a:pt x="553" y="222"/>
                  </a:lnTo>
                  <a:lnTo>
                    <a:pt x="414" y="111"/>
                  </a:lnTo>
                  <a:lnTo>
                    <a:pt x="401" y="111"/>
                  </a:lnTo>
                  <a:lnTo>
                    <a:pt x="401" y="103"/>
                  </a:lnTo>
                  <a:lnTo>
                    <a:pt x="392" y="103"/>
                  </a:lnTo>
                  <a:lnTo>
                    <a:pt x="364" y="83"/>
                  </a:lnTo>
                  <a:lnTo>
                    <a:pt x="356" y="83"/>
                  </a:lnTo>
                  <a:lnTo>
                    <a:pt x="342" y="59"/>
                  </a:lnTo>
                  <a:lnTo>
                    <a:pt x="334" y="59"/>
                  </a:lnTo>
                  <a:lnTo>
                    <a:pt x="320" y="52"/>
                  </a:lnTo>
                  <a:lnTo>
                    <a:pt x="305" y="37"/>
                  </a:lnTo>
                  <a:lnTo>
                    <a:pt x="283" y="37"/>
                  </a:lnTo>
                  <a:lnTo>
                    <a:pt x="261" y="23"/>
                  </a:lnTo>
                  <a:lnTo>
                    <a:pt x="255" y="23"/>
                  </a:lnTo>
                  <a:lnTo>
                    <a:pt x="247" y="15"/>
                  </a:lnTo>
                  <a:lnTo>
                    <a:pt x="233" y="15"/>
                  </a:lnTo>
                  <a:lnTo>
                    <a:pt x="225" y="0"/>
                  </a:lnTo>
                  <a:lnTo>
                    <a:pt x="87" y="0"/>
                  </a:lnTo>
                  <a:lnTo>
                    <a:pt x="79" y="15"/>
                  </a:lnTo>
                  <a:lnTo>
                    <a:pt x="64" y="15"/>
                  </a:lnTo>
                  <a:lnTo>
                    <a:pt x="50" y="37"/>
                  </a:lnTo>
                  <a:lnTo>
                    <a:pt x="28" y="37"/>
                  </a:lnTo>
                  <a:lnTo>
                    <a:pt x="28" y="52"/>
                  </a:lnTo>
                  <a:lnTo>
                    <a:pt x="22" y="74"/>
                  </a:lnTo>
                  <a:lnTo>
                    <a:pt x="22" y="83"/>
                  </a:lnTo>
                  <a:lnTo>
                    <a:pt x="5" y="83"/>
                  </a:lnTo>
                  <a:lnTo>
                    <a:pt x="5" y="96"/>
                  </a:lnTo>
                  <a:lnTo>
                    <a:pt x="0" y="103"/>
                  </a:lnTo>
                  <a:lnTo>
                    <a:pt x="0" y="140"/>
                  </a:lnTo>
                  <a:lnTo>
                    <a:pt x="5" y="156"/>
                  </a:lnTo>
                  <a:lnTo>
                    <a:pt x="22" y="156"/>
                  </a:lnTo>
                  <a:lnTo>
                    <a:pt x="22" y="171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8" name="Freeform 651"/>
            <p:cNvSpPr>
              <a:spLocks/>
            </p:cNvSpPr>
            <p:nvPr/>
          </p:nvSpPr>
          <p:spPr bwMode="auto">
            <a:xfrm>
              <a:off x="932" y="1840"/>
              <a:ext cx="76" cy="162"/>
            </a:xfrm>
            <a:custGeom>
              <a:avLst/>
              <a:gdLst>
                <a:gd name="T0" fmla="*/ 706 w 763"/>
                <a:gd name="T1" fmla="*/ 0 h 2103"/>
                <a:gd name="T2" fmla="*/ 671 w 763"/>
                <a:gd name="T3" fmla="*/ 38 h 2103"/>
                <a:gd name="T4" fmla="*/ 0 w 763"/>
                <a:gd name="T5" fmla="*/ 2008 h 2103"/>
                <a:gd name="T6" fmla="*/ 0 w 763"/>
                <a:gd name="T7" fmla="*/ 2030 h 2103"/>
                <a:gd name="T8" fmla="*/ 14 w 763"/>
                <a:gd name="T9" fmla="*/ 2030 h 2103"/>
                <a:gd name="T10" fmla="*/ 14 w 763"/>
                <a:gd name="T11" fmla="*/ 2053 h 2103"/>
                <a:gd name="T12" fmla="*/ 20 w 763"/>
                <a:gd name="T13" fmla="*/ 2053 h 2103"/>
                <a:gd name="T14" fmla="*/ 20 w 763"/>
                <a:gd name="T15" fmla="*/ 2067 h 2103"/>
                <a:gd name="T16" fmla="*/ 29 w 763"/>
                <a:gd name="T17" fmla="*/ 2081 h 2103"/>
                <a:gd name="T18" fmla="*/ 29 w 763"/>
                <a:gd name="T19" fmla="*/ 2090 h 2103"/>
                <a:gd name="T20" fmla="*/ 36 w 763"/>
                <a:gd name="T21" fmla="*/ 2090 h 2103"/>
                <a:gd name="T22" fmla="*/ 36 w 763"/>
                <a:gd name="T23" fmla="*/ 2103 h 2103"/>
                <a:gd name="T24" fmla="*/ 42 w 763"/>
                <a:gd name="T25" fmla="*/ 2103 h 2103"/>
                <a:gd name="T26" fmla="*/ 51 w 763"/>
                <a:gd name="T27" fmla="*/ 2090 h 2103"/>
                <a:gd name="T28" fmla="*/ 79 w 763"/>
                <a:gd name="T29" fmla="*/ 2090 h 2103"/>
                <a:gd name="T30" fmla="*/ 93 w 763"/>
                <a:gd name="T31" fmla="*/ 2081 h 2103"/>
                <a:gd name="T32" fmla="*/ 116 w 763"/>
                <a:gd name="T33" fmla="*/ 2081 h 2103"/>
                <a:gd name="T34" fmla="*/ 129 w 763"/>
                <a:gd name="T35" fmla="*/ 2067 h 2103"/>
                <a:gd name="T36" fmla="*/ 763 w 763"/>
                <a:gd name="T37" fmla="*/ 60 h 2103"/>
                <a:gd name="T38" fmla="*/ 706 w 763"/>
                <a:gd name="T39" fmla="*/ 0 h 210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63"/>
                <a:gd name="T61" fmla="*/ 0 h 2103"/>
                <a:gd name="T62" fmla="*/ 763 w 763"/>
                <a:gd name="T63" fmla="*/ 2103 h 210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63" h="2103">
                  <a:moveTo>
                    <a:pt x="706" y="0"/>
                  </a:moveTo>
                  <a:lnTo>
                    <a:pt x="671" y="38"/>
                  </a:lnTo>
                  <a:lnTo>
                    <a:pt x="0" y="2008"/>
                  </a:lnTo>
                  <a:lnTo>
                    <a:pt x="0" y="2030"/>
                  </a:lnTo>
                  <a:lnTo>
                    <a:pt x="14" y="2030"/>
                  </a:lnTo>
                  <a:lnTo>
                    <a:pt x="14" y="2053"/>
                  </a:lnTo>
                  <a:lnTo>
                    <a:pt x="20" y="2053"/>
                  </a:lnTo>
                  <a:lnTo>
                    <a:pt x="20" y="2067"/>
                  </a:lnTo>
                  <a:lnTo>
                    <a:pt x="29" y="2081"/>
                  </a:lnTo>
                  <a:lnTo>
                    <a:pt x="29" y="2090"/>
                  </a:lnTo>
                  <a:lnTo>
                    <a:pt x="36" y="2090"/>
                  </a:lnTo>
                  <a:lnTo>
                    <a:pt x="36" y="2103"/>
                  </a:lnTo>
                  <a:lnTo>
                    <a:pt x="42" y="2103"/>
                  </a:lnTo>
                  <a:lnTo>
                    <a:pt x="51" y="2090"/>
                  </a:lnTo>
                  <a:lnTo>
                    <a:pt x="79" y="2090"/>
                  </a:lnTo>
                  <a:lnTo>
                    <a:pt x="93" y="2081"/>
                  </a:lnTo>
                  <a:lnTo>
                    <a:pt x="116" y="2081"/>
                  </a:lnTo>
                  <a:lnTo>
                    <a:pt x="129" y="2067"/>
                  </a:lnTo>
                  <a:lnTo>
                    <a:pt x="763" y="60"/>
                  </a:lnTo>
                  <a:lnTo>
                    <a:pt x="706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09" name="Freeform 652"/>
            <p:cNvSpPr>
              <a:spLocks/>
            </p:cNvSpPr>
            <p:nvPr/>
          </p:nvSpPr>
          <p:spPr bwMode="auto">
            <a:xfrm>
              <a:off x="932" y="1840"/>
              <a:ext cx="76" cy="162"/>
            </a:xfrm>
            <a:custGeom>
              <a:avLst/>
              <a:gdLst>
                <a:gd name="T0" fmla="*/ 706 w 763"/>
                <a:gd name="T1" fmla="*/ 0 h 2103"/>
                <a:gd name="T2" fmla="*/ 671 w 763"/>
                <a:gd name="T3" fmla="*/ 38 h 2103"/>
                <a:gd name="T4" fmla="*/ 0 w 763"/>
                <a:gd name="T5" fmla="*/ 2008 h 2103"/>
                <a:gd name="T6" fmla="*/ 0 w 763"/>
                <a:gd name="T7" fmla="*/ 2030 h 2103"/>
                <a:gd name="T8" fmla="*/ 14 w 763"/>
                <a:gd name="T9" fmla="*/ 2030 h 2103"/>
                <a:gd name="T10" fmla="*/ 14 w 763"/>
                <a:gd name="T11" fmla="*/ 2053 h 2103"/>
                <a:gd name="T12" fmla="*/ 20 w 763"/>
                <a:gd name="T13" fmla="*/ 2053 h 2103"/>
                <a:gd name="T14" fmla="*/ 20 w 763"/>
                <a:gd name="T15" fmla="*/ 2067 h 2103"/>
                <a:gd name="T16" fmla="*/ 29 w 763"/>
                <a:gd name="T17" fmla="*/ 2081 h 2103"/>
                <a:gd name="T18" fmla="*/ 29 w 763"/>
                <a:gd name="T19" fmla="*/ 2090 h 2103"/>
                <a:gd name="T20" fmla="*/ 36 w 763"/>
                <a:gd name="T21" fmla="*/ 2090 h 2103"/>
                <a:gd name="T22" fmla="*/ 36 w 763"/>
                <a:gd name="T23" fmla="*/ 2103 h 2103"/>
                <a:gd name="T24" fmla="*/ 42 w 763"/>
                <a:gd name="T25" fmla="*/ 2103 h 2103"/>
                <a:gd name="T26" fmla="*/ 51 w 763"/>
                <a:gd name="T27" fmla="*/ 2090 h 2103"/>
                <a:gd name="T28" fmla="*/ 79 w 763"/>
                <a:gd name="T29" fmla="*/ 2090 h 2103"/>
                <a:gd name="T30" fmla="*/ 93 w 763"/>
                <a:gd name="T31" fmla="*/ 2081 h 2103"/>
                <a:gd name="T32" fmla="*/ 116 w 763"/>
                <a:gd name="T33" fmla="*/ 2081 h 2103"/>
                <a:gd name="T34" fmla="*/ 129 w 763"/>
                <a:gd name="T35" fmla="*/ 2067 h 2103"/>
                <a:gd name="T36" fmla="*/ 763 w 763"/>
                <a:gd name="T37" fmla="*/ 60 h 2103"/>
                <a:gd name="T38" fmla="*/ 706 w 763"/>
                <a:gd name="T39" fmla="*/ 0 h 210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63"/>
                <a:gd name="T61" fmla="*/ 0 h 2103"/>
                <a:gd name="T62" fmla="*/ 763 w 763"/>
                <a:gd name="T63" fmla="*/ 2103 h 210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63" h="2103">
                  <a:moveTo>
                    <a:pt x="706" y="0"/>
                  </a:moveTo>
                  <a:lnTo>
                    <a:pt x="671" y="38"/>
                  </a:lnTo>
                  <a:lnTo>
                    <a:pt x="0" y="2008"/>
                  </a:lnTo>
                  <a:lnTo>
                    <a:pt x="0" y="2030"/>
                  </a:lnTo>
                  <a:lnTo>
                    <a:pt x="14" y="2030"/>
                  </a:lnTo>
                  <a:lnTo>
                    <a:pt x="14" y="2053"/>
                  </a:lnTo>
                  <a:lnTo>
                    <a:pt x="20" y="2053"/>
                  </a:lnTo>
                  <a:lnTo>
                    <a:pt x="20" y="2067"/>
                  </a:lnTo>
                  <a:lnTo>
                    <a:pt x="29" y="2081"/>
                  </a:lnTo>
                  <a:lnTo>
                    <a:pt x="29" y="2090"/>
                  </a:lnTo>
                  <a:lnTo>
                    <a:pt x="36" y="2090"/>
                  </a:lnTo>
                  <a:lnTo>
                    <a:pt x="36" y="2103"/>
                  </a:lnTo>
                  <a:lnTo>
                    <a:pt x="42" y="2103"/>
                  </a:lnTo>
                  <a:lnTo>
                    <a:pt x="51" y="2090"/>
                  </a:lnTo>
                  <a:lnTo>
                    <a:pt x="79" y="2090"/>
                  </a:lnTo>
                  <a:lnTo>
                    <a:pt x="93" y="2081"/>
                  </a:lnTo>
                  <a:lnTo>
                    <a:pt x="116" y="2081"/>
                  </a:lnTo>
                  <a:lnTo>
                    <a:pt x="129" y="2067"/>
                  </a:lnTo>
                  <a:lnTo>
                    <a:pt x="763" y="60"/>
                  </a:lnTo>
                  <a:lnTo>
                    <a:pt x="706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0" name="Freeform 653"/>
            <p:cNvSpPr>
              <a:spLocks/>
            </p:cNvSpPr>
            <p:nvPr/>
          </p:nvSpPr>
          <p:spPr bwMode="auto">
            <a:xfrm>
              <a:off x="599" y="1786"/>
              <a:ext cx="403" cy="208"/>
            </a:xfrm>
            <a:custGeom>
              <a:avLst/>
              <a:gdLst>
                <a:gd name="T0" fmla="*/ 629 w 4037"/>
                <a:gd name="T1" fmla="*/ 0 h 2709"/>
                <a:gd name="T2" fmla="*/ 205 w 4037"/>
                <a:gd name="T3" fmla="*/ 1130 h 2709"/>
                <a:gd name="T4" fmla="*/ 228 w 4037"/>
                <a:gd name="T5" fmla="*/ 1271 h 2709"/>
                <a:gd name="T6" fmla="*/ 0 w 4037"/>
                <a:gd name="T7" fmla="*/ 1882 h 2709"/>
                <a:gd name="T8" fmla="*/ 402 w 4037"/>
                <a:gd name="T9" fmla="*/ 1993 h 2709"/>
                <a:gd name="T10" fmla="*/ 518 w 4037"/>
                <a:gd name="T11" fmla="*/ 1743 h 2709"/>
                <a:gd name="T12" fmla="*/ 3009 w 4037"/>
                <a:gd name="T13" fmla="*/ 2356 h 2709"/>
                <a:gd name="T14" fmla="*/ 2899 w 4037"/>
                <a:gd name="T15" fmla="*/ 2615 h 2709"/>
                <a:gd name="T16" fmla="*/ 3345 w 4037"/>
                <a:gd name="T17" fmla="*/ 2709 h 2709"/>
                <a:gd name="T18" fmla="*/ 4037 w 4037"/>
                <a:gd name="T19" fmla="*/ 710 h 2709"/>
                <a:gd name="T20" fmla="*/ 3659 w 4037"/>
                <a:gd name="T21" fmla="*/ 598 h 2709"/>
                <a:gd name="T22" fmla="*/ 1167 w 4037"/>
                <a:gd name="T23" fmla="*/ 90 h 2709"/>
                <a:gd name="T24" fmla="*/ 629 w 4037"/>
                <a:gd name="T25" fmla="*/ 0 h 27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37"/>
                <a:gd name="T40" fmla="*/ 0 h 2709"/>
                <a:gd name="T41" fmla="*/ 4037 w 4037"/>
                <a:gd name="T42" fmla="*/ 2709 h 27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37" h="2709">
                  <a:moveTo>
                    <a:pt x="629" y="0"/>
                  </a:moveTo>
                  <a:lnTo>
                    <a:pt x="205" y="1130"/>
                  </a:lnTo>
                  <a:lnTo>
                    <a:pt x="228" y="1271"/>
                  </a:lnTo>
                  <a:lnTo>
                    <a:pt x="0" y="1882"/>
                  </a:lnTo>
                  <a:lnTo>
                    <a:pt x="402" y="1993"/>
                  </a:lnTo>
                  <a:lnTo>
                    <a:pt x="518" y="1743"/>
                  </a:lnTo>
                  <a:lnTo>
                    <a:pt x="3009" y="2356"/>
                  </a:lnTo>
                  <a:lnTo>
                    <a:pt x="2899" y="2615"/>
                  </a:lnTo>
                  <a:lnTo>
                    <a:pt x="3345" y="2709"/>
                  </a:lnTo>
                  <a:lnTo>
                    <a:pt x="4037" y="710"/>
                  </a:lnTo>
                  <a:lnTo>
                    <a:pt x="3659" y="598"/>
                  </a:lnTo>
                  <a:lnTo>
                    <a:pt x="1167" y="90"/>
                  </a:lnTo>
                  <a:lnTo>
                    <a:pt x="629" y="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1" name="Freeform 654"/>
            <p:cNvSpPr>
              <a:spLocks/>
            </p:cNvSpPr>
            <p:nvPr/>
          </p:nvSpPr>
          <p:spPr bwMode="auto">
            <a:xfrm>
              <a:off x="599" y="1786"/>
              <a:ext cx="403" cy="208"/>
            </a:xfrm>
            <a:custGeom>
              <a:avLst/>
              <a:gdLst>
                <a:gd name="T0" fmla="*/ 629 w 4037"/>
                <a:gd name="T1" fmla="*/ 0 h 2709"/>
                <a:gd name="T2" fmla="*/ 205 w 4037"/>
                <a:gd name="T3" fmla="*/ 1130 h 2709"/>
                <a:gd name="T4" fmla="*/ 228 w 4037"/>
                <a:gd name="T5" fmla="*/ 1271 h 2709"/>
                <a:gd name="T6" fmla="*/ 0 w 4037"/>
                <a:gd name="T7" fmla="*/ 1882 h 2709"/>
                <a:gd name="T8" fmla="*/ 402 w 4037"/>
                <a:gd name="T9" fmla="*/ 1993 h 2709"/>
                <a:gd name="T10" fmla="*/ 518 w 4037"/>
                <a:gd name="T11" fmla="*/ 1743 h 2709"/>
                <a:gd name="T12" fmla="*/ 3009 w 4037"/>
                <a:gd name="T13" fmla="*/ 2356 h 2709"/>
                <a:gd name="T14" fmla="*/ 2899 w 4037"/>
                <a:gd name="T15" fmla="*/ 2615 h 2709"/>
                <a:gd name="T16" fmla="*/ 3345 w 4037"/>
                <a:gd name="T17" fmla="*/ 2709 h 2709"/>
                <a:gd name="T18" fmla="*/ 4037 w 4037"/>
                <a:gd name="T19" fmla="*/ 710 h 2709"/>
                <a:gd name="T20" fmla="*/ 3659 w 4037"/>
                <a:gd name="T21" fmla="*/ 598 h 2709"/>
                <a:gd name="T22" fmla="*/ 1167 w 4037"/>
                <a:gd name="T23" fmla="*/ 90 h 2709"/>
                <a:gd name="T24" fmla="*/ 629 w 4037"/>
                <a:gd name="T25" fmla="*/ 0 h 27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037"/>
                <a:gd name="T40" fmla="*/ 0 h 2709"/>
                <a:gd name="T41" fmla="*/ 4037 w 4037"/>
                <a:gd name="T42" fmla="*/ 2709 h 27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037" h="2709">
                  <a:moveTo>
                    <a:pt x="629" y="0"/>
                  </a:moveTo>
                  <a:lnTo>
                    <a:pt x="205" y="1130"/>
                  </a:lnTo>
                  <a:lnTo>
                    <a:pt x="228" y="1271"/>
                  </a:lnTo>
                  <a:lnTo>
                    <a:pt x="0" y="1882"/>
                  </a:lnTo>
                  <a:lnTo>
                    <a:pt x="402" y="1993"/>
                  </a:lnTo>
                  <a:lnTo>
                    <a:pt x="518" y="1743"/>
                  </a:lnTo>
                  <a:lnTo>
                    <a:pt x="3009" y="2356"/>
                  </a:lnTo>
                  <a:lnTo>
                    <a:pt x="2899" y="2615"/>
                  </a:lnTo>
                  <a:lnTo>
                    <a:pt x="3345" y="2709"/>
                  </a:lnTo>
                  <a:lnTo>
                    <a:pt x="4037" y="710"/>
                  </a:lnTo>
                  <a:lnTo>
                    <a:pt x="3659" y="598"/>
                  </a:lnTo>
                  <a:lnTo>
                    <a:pt x="1167" y="90"/>
                  </a:lnTo>
                  <a:lnTo>
                    <a:pt x="62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2" name="Line 655"/>
            <p:cNvSpPr>
              <a:spLocks noChangeShapeType="1"/>
            </p:cNvSpPr>
            <p:nvPr/>
          </p:nvSpPr>
          <p:spPr bwMode="auto">
            <a:xfrm>
              <a:off x="607" y="1912"/>
              <a:ext cx="43" cy="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3" name="Line 656"/>
            <p:cNvSpPr>
              <a:spLocks noChangeShapeType="1"/>
            </p:cNvSpPr>
            <p:nvPr/>
          </p:nvSpPr>
          <p:spPr bwMode="auto">
            <a:xfrm>
              <a:off x="900" y="1967"/>
              <a:ext cx="42" cy="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4" name="Freeform 657"/>
            <p:cNvSpPr>
              <a:spLocks/>
            </p:cNvSpPr>
            <p:nvPr/>
          </p:nvSpPr>
          <p:spPr bwMode="auto">
            <a:xfrm>
              <a:off x="619" y="1790"/>
              <a:ext cx="93" cy="93"/>
            </a:xfrm>
            <a:custGeom>
              <a:avLst/>
              <a:gdLst>
                <a:gd name="T0" fmla="*/ 931 w 931"/>
                <a:gd name="T1" fmla="*/ 58 h 1202"/>
                <a:gd name="T2" fmla="*/ 443 w 931"/>
                <a:gd name="T3" fmla="*/ 0 h 1202"/>
                <a:gd name="T4" fmla="*/ 43 w 931"/>
                <a:gd name="T5" fmla="*/ 1086 h 1202"/>
                <a:gd name="T6" fmla="*/ 0 w 931"/>
                <a:gd name="T7" fmla="*/ 1077 h 1202"/>
                <a:gd name="T8" fmla="*/ 23 w 931"/>
                <a:gd name="T9" fmla="*/ 1202 h 1202"/>
                <a:gd name="T10" fmla="*/ 59 w 931"/>
                <a:gd name="T11" fmla="*/ 1202 h 1202"/>
                <a:gd name="T12" fmla="*/ 488 w 931"/>
                <a:gd name="T13" fmla="*/ 52 h 1202"/>
                <a:gd name="T14" fmla="*/ 918 w 931"/>
                <a:gd name="T15" fmla="*/ 118 h 1202"/>
                <a:gd name="T16" fmla="*/ 931 w 931"/>
                <a:gd name="T17" fmla="*/ 58 h 120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1"/>
                <a:gd name="T28" fmla="*/ 0 h 1202"/>
                <a:gd name="T29" fmla="*/ 931 w 931"/>
                <a:gd name="T30" fmla="*/ 1202 h 120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1" h="1202">
                  <a:moveTo>
                    <a:pt x="931" y="58"/>
                  </a:moveTo>
                  <a:lnTo>
                    <a:pt x="443" y="0"/>
                  </a:lnTo>
                  <a:lnTo>
                    <a:pt x="43" y="1086"/>
                  </a:lnTo>
                  <a:lnTo>
                    <a:pt x="0" y="1077"/>
                  </a:lnTo>
                  <a:lnTo>
                    <a:pt x="23" y="1202"/>
                  </a:lnTo>
                  <a:lnTo>
                    <a:pt x="59" y="1202"/>
                  </a:lnTo>
                  <a:lnTo>
                    <a:pt x="488" y="52"/>
                  </a:lnTo>
                  <a:lnTo>
                    <a:pt x="918" y="118"/>
                  </a:lnTo>
                  <a:lnTo>
                    <a:pt x="931" y="58"/>
                  </a:lnTo>
                  <a:close/>
                </a:path>
              </a:pathLst>
            </a:custGeom>
            <a:solidFill>
              <a:srgbClr val="42424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5" name="Freeform 658"/>
            <p:cNvSpPr>
              <a:spLocks/>
            </p:cNvSpPr>
            <p:nvPr/>
          </p:nvSpPr>
          <p:spPr bwMode="auto">
            <a:xfrm>
              <a:off x="619" y="1790"/>
              <a:ext cx="93" cy="93"/>
            </a:xfrm>
            <a:custGeom>
              <a:avLst/>
              <a:gdLst>
                <a:gd name="T0" fmla="*/ 931 w 931"/>
                <a:gd name="T1" fmla="*/ 58 h 1202"/>
                <a:gd name="T2" fmla="*/ 443 w 931"/>
                <a:gd name="T3" fmla="*/ 0 h 1202"/>
                <a:gd name="T4" fmla="*/ 43 w 931"/>
                <a:gd name="T5" fmla="*/ 1086 h 1202"/>
                <a:gd name="T6" fmla="*/ 0 w 931"/>
                <a:gd name="T7" fmla="*/ 1077 h 1202"/>
                <a:gd name="T8" fmla="*/ 23 w 931"/>
                <a:gd name="T9" fmla="*/ 1202 h 1202"/>
                <a:gd name="T10" fmla="*/ 59 w 931"/>
                <a:gd name="T11" fmla="*/ 1202 h 1202"/>
                <a:gd name="T12" fmla="*/ 488 w 931"/>
                <a:gd name="T13" fmla="*/ 52 h 1202"/>
                <a:gd name="T14" fmla="*/ 918 w 931"/>
                <a:gd name="T15" fmla="*/ 118 h 1202"/>
                <a:gd name="T16" fmla="*/ 931 w 931"/>
                <a:gd name="T17" fmla="*/ 58 h 120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1"/>
                <a:gd name="T28" fmla="*/ 0 h 1202"/>
                <a:gd name="T29" fmla="*/ 931 w 931"/>
                <a:gd name="T30" fmla="*/ 1202 h 120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1" h="1202">
                  <a:moveTo>
                    <a:pt x="931" y="58"/>
                  </a:moveTo>
                  <a:lnTo>
                    <a:pt x="443" y="0"/>
                  </a:lnTo>
                  <a:lnTo>
                    <a:pt x="43" y="1086"/>
                  </a:lnTo>
                  <a:lnTo>
                    <a:pt x="0" y="1077"/>
                  </a:lnTo>
                  <a:lnTo>
                    <a:pt x="23" y="1202"/>
                  </a:lnTo>
                  <a:lnTo>
                    <a:pt x="59" y="1202"/>
                  </a:lnTo>
                  <a:lnTo>
                    <a:pt x="488" y="52"/>
                  </a:lnTo>
                  <a:lnTo>
                    <a:pt x="918" y="118"/>
                  </a:lnTo>
                  <a:lnTo>
                    <a:pt x="931" y="58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6" name="Line 659"/>
            <p:cNvSpPr>
              <a:spLocks noChangeShapeType="1"/>
            </p:cNvSpPr>
            <p:nvPr/>
          </p:nvSpPr>
          <p:spPr bwMode="auto">
            <a:xfrm>
              <a:off x="623" y="1873"/>
              <a:ext cx="1" cy="1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7" name="Freeform 660"/>
            <p:cNvSpPr>
              <a:spLocks/>
            </p:cNvSpPr>
            <p:nvPr/>
          </p:nvSpPr>
          <p:spPr bwMode="auto">
            <a:xfrm>
              <a:off x="956" y="1832"/>
              <a:ext cx="47" cy="99"/>
            </a:xfrm>
            <a:custGeom>
              <a:avLst/>
              <a:gdLst>
                <a:gd name="T0" fmla="*/ 37 w 466"/>
                <a:gd name="T1" fmla="*/ 24 h 1284"/>
                <a:gd name="T2" fmla="*/ 102 w 466"/>
                <a:gd name="T3" fmla="*/ 46 h 1284"/>
                <a:gd name="T4" fmla="*/ 168 w 466"/>
                <a:gd name="T5" fmla="*/ 60 h 1284"/>
                <a:gd name="T6" fmla="*/ 227 w 466"/>
                <a:gd name="T7" fmla="*/ 75 h 1284"/>
                <a:gd name="T8" fmla="*/ 283 w 466"/>
                <a:gd name="T9" fmla="*/ 97 h 1284"/>
                <a:gd name="T10" fmla="*/ 342 w 466"/>
                <a:gd name="T11" fmla="*/ 112 h 1284"/>
                <a:gd name="T12" fmla="*/ 409 w 466"/>
                <a:gd name="T13" fmla="*/ 134 h 1284"/>
                <a:gd name="T14" fmla="*/ 393 w 466"/>
                <a:gd name="T15" fmla="*/ 178 h 1284"/>
                <a:gd name="T16" fmla="*/ 372 w 466"/>
                <a:gd name="T17" fmla="*/ 222 h 1284"/>
                <a:gd name="T18" fmla="*/ 350 w 466"/>
                <a:gd name="T19" fmla="*/ 273 h 1284"/>
                <a:gd name="T20" fmla="*/ 337 w 466"/>
                <a:gd name="T21" fmla="*/ 319 h 1284"/>
                <a:gd name="T22" fmla="*/ 314 w 466"/>
                <a:gd name="T23" fmla="*/ 398 h 1284"/>
                <a:gd name="T24" fmla="*/ 292 w 466"/>
                <a:gd name="T25" fmla="*/ 436 h 1284"/>
                <a:gd name="T26" fmla="*/ 278 w 466"/>
                <a:gd name="T27" fmla="*/ 495 h 1284"/>
                <a:gd name="T28" fmla="*/ 255 w 466"/>
                <a:gd name="T29" fmla="*/ 541 h 1284"/>
                <a:gd name="T30" fmla="*/ 233 w 466"/>
                <a:gd name="T31" fmla="*/ 600 h 1284"/>
                <a:gd name="T32" fmla="*/ 219 w 466"/>
                <a:gd name="T33" fmla="*/ 642 h 1284"/>
                <a:gd name="T34" fmla="*/ 196 w 466"/>
                <a:gd name="T35" fmla="*/ 717 h 1284"/>
                <a:gd name="T36" fmla="*/ 174 w 466"/>
                <a:gd name="T37" fmla="*/ 768 h 1284"/>
                <a:gd name="T38" fmla="*/ 160 w 466"/>
                <a:gd name="T39" fmla="*/ 813 h 1284"/>
                <a:gd name="T40" fmla="*/ 137 w 466"/>
                <a:gd name="T41" fmla="*/ 873 h 1284"/>
                <a:gd name="T42" fmla="*/ 117 w 466"/>
                <a:gd name="T43" fmla="*/ 915 h 1284"/>
                <a:gd name="T44" fmla="*/ 102 w 466"/>
                <a:gd name="T45" fmla="*/ 968 h 1284"/>
                <a:gd name="T46" fmla="*/ 87 w 466"/>
                <a:gd name="T47" fmla="*/ 1012 h 1284"/>
                <a:gd name="T48" fmla="*/ 65 w 466"/>
                <a:gd name="T49" fmla="*/ 1056 h 1284"/>
                <a:gd name="T50" fmla="*/ 50 w 466"/>
                <a:gd name="T51" fmla="*/ 1116 h 1284"/>
                <a:gd name="T52" fmla="*/ 28 w 466"/>
                <a:gd name="T53" fmla="*/ 1159 h 1284"/>
                <a:gd name="T54" fmla="*/ 15 w 466"/>
                <a:gd name="T55" fmla="*/ 1210 h 1284"/>
                <a:gd name="T56" fmla="*/ 28 w 466"/>
                <a:gd name="T57" fmla="*/ 1278 h 1284"/>
                <a:gd name="T58" fmla="*/ 81 w 466"/>
                <a:gd name="T59" fmla="*/ 1278 h 1284"/>
                <a:gd name="T60" fmla="*/ 95 w 466"/>
                <a:gd name="T61" fmla="*/ 1227 h 1284"/>
                <a:gd name="T62" fmla="*/ 109 w 466"/>
                <a:gd name="T63" fmla="*/ 1168 h 1284"/>
                <a:gd name="T64" fmla="*/ 132 w 466"/>
                <a:gd name="T65" fmla="*/ 1131 h 1284"/>
                <a:gd name="T66" fmla="*/ 146 w 466"/>
                <a:gd name="T67" fmla="*/ 1071 h 1284"/>
                <a:gd name="T68" fmla="*/ 168 w 466"/>
                <a:gd name="T69" fmla="*/ 1012 h 1284"/>
                <a:gd name="T70" fmla="*/ 182 w 466"/>
                <a:gd name="T71" fmla="*/ 952 h 1284"/>
                <a:gd name="T72" fmla="*/ 204 w 466"/>
                <a:gd name="T73" fmla="*/ 915 h 1284"/>
                <a:gd name="T74" fmla="*/ 227 w 466"/>
                <a:gd name="T75" fmla="*/ 836 h 1284"/>
                <a:gd name="T76" fmla="*/ 247 w 466"/>
                <a:gd name="T77" fmla="*/ 776 h 1284"/>
                <a:gd name="T78" fmla="*/ 263 w 466"/>
                <a:gd name="T79" fmla="*/ 717 h 1284"/>
                <a:gd name="T80" fmla="*/ 283 w 466"/>
                <a:gd name="T81" fmla="*/ 680 h 1284"/>
                <a:gd name="T82" fmla="*/ 300 w 466"/>
                <a:gd name="T83" fmla="*/ 620 h 1284"/>
                <a:gd name="T84" fmla="*/ 320 w 466"/>
                <a:gd name="T85" fmla="*/ 569 h 1284"/>
                <a:gd name="T86" fmla="*/ 342 w 466"/>
                <a:gd name="T87" fmla="*/ 489 h 1284"/>
                <a:gd name="T88" fmla="*/ 365 w 466"/>
                <a:gd name="T89" fmla="*/ 436 h 1284"/>
                <a:gd name="T90" fmla="*/ 387 w 466"/>
                <a:gd name="T91" fmla="*/ 385 h 1284"/>
                <a:gd name="T92" fmla="*/ 401 w 466"/>
                <a:gd name="T93" fmla="*/ 333 h 1284"/>
                <a:gd name="T94" fmla="*/ 424 w 466"/>
                <a:gd name="T95" fmla="*/ 273 h 1284"/>
                <a:gd name="T96" fmla="*/ 437 w 466"/>
                <a:gd name="T97" fmla="*/ 222 h 1284"/>
                <a:gd name="T98" fmla="*/ 452 w 466"/>
                <a:gd name="T99" fmla="*/ 178 h 1284"/>
                <a:gd name="T100" fmla="*/ 466 w 466"/>
                <a:gd name="T101" fmla="*/ 119 h 1284"/>
                <a:gd name="T102" fmla="*/ 409 w 466"/>
                <a:gd name="T103" fmla="*/ 97 h 1284"/>
                <a:gd name="T104" fmla="*/ 342 w 466"/>
                <a:gd name="T105" fmla="*/ 75 h 1284"/>
                <a:gd name="T106" fmla="*/ 283 w 466"/>
                <a:gd name="T107" fmla="*/ 60 h 1284"/>
                <a:gd name="T108" fmla="*/ 219 w 466"/>
                <a:gd name="T109" fmla="*/ 46 h 1284"/>
                <a:gd name="T110" fmla="*/ 160 w 466"/>
                <a:gd name="T111" fmla="*/ 24 h 1284"/>
                <a:gd name="T112" fmla="*/ 95 w 466"/>
                <a:gd name="T113" fmla="*/ 0 h 128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66"/>
                <a:gd name="T172" fmla="*/ 0 h 1284"/>
                <a:gd name="T173" fmla="*/ 466 w 466"/>
                <a:gd name="T174" fmla="*/ 1284 h 128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66" h="1284">
                  <a:moveTo>
                    <a:pt x="59" y="0"/>
                  </a:moveTo>
                  <a:lnTo>
                    <a:pt x="50" y="0"/>
                  </a:lnTo>
                  <a:lnTo>
                    <a:pt x="50" y="24"/>
                  </a:lnTo>
                  <a:lnTo>
                    <a:pt x="37" y="24"/>
                  </a:lnTo>
                  <a:lnTo>
                    <a:pt x="37" y="38"/>
                  </a:lnTo>
                  <a:lnTo>
                    <a:pt x="65" y="38"/>
                  </a:lnTo>
                  <a:lnTo>
                    <a:pt x="65" y="46"/>
                  </a:lnTo>
                  <a:lnTo>
                    <a:pt x="102" y="46"/>
                  </a:lnTo>
                  <a:lnTo>
                    <a:pt x="102" y="52"/>
                  </a:lnTo>
                  <a:lnTo>
                    <a:pt x="132" y="52"/>
                  </a:lnTo>
                  <a:lnTo>
                    <a:pt x="132" y="60"/>
                  </a:lnTo>
                  <a:lnTo>
                    <a:pt x="168" y="60"/>
                  </a:lnTo>
                  <a:lnTo>
                    <a:pt x="168" y="66"/>
                  </a:lnTo>
                  <a:lnTo>
                    <a:pt x="196" y="66"/>
                  </a:lnTo>
                  <a:lnTo>
                    <a:pt x="196" y="75"/>
                  </a:lnTo>
                  <a:lnTo>
                    <a:pt x="227" y="75"/>
                  </a:lnTo>
                  <a:lnTo>
                    <a:pt x="227" y="83"/>
                  </a:lnTo>
                  <a:lnTo>
                    <a:pt x="255" y="83"/>
                  </a:lnTo>
                  <a:lnTo>
                    <a:pt x="255" y="97"/>
                  </a:lnTo>
                  <a:lnTo>
                    <a:pt x="283" y="97"/>
                  </a:lnTo>
                  <a:lnTo>
                    <a:pt x="283" y="103"/>
                  </a:lnTo>
                  <a:lnTo>
                    <a:pt x="320" y="103"/>
                  </a:lnTo>
                  <a:lnTo>
                    <a:pt x="320" y="112"/>
                  </a:lnTo>
                  <a:lnTo>
                    <a:pt x="342" y="112"/>
                  </a:lnTo>
                  <a:lnTo>
                    <a:pt x="342" y="119"/>
                  </a:lnTo>
                  <a:lnTo>
                    <a:pt x="387" y="119"/>
                  </a:lnTo>
                  <a:lnTo>
                    <a:pt x="387" y="134"/>
                  </a:lnTo>
                  <a:lnTo>
                    <a:pt x="409" y="134"/>
                  </a:lnTo>
                  <a:lnTo>
                    <a:pt x="409" y="149"/>
                  </a:lnTo>
                  <a:lnTo>
                    <a:pt x="401" y="149"/>
                  </a:lnTo>
                  <a:lnTo>
                    <a:pt x="401" y="178"/>
                  </a:lnTo>
                  <a:lnTo>
                    <a:pt x="393" y="178"/>
                  </a:lnTo>
                  <a:lnTo>
                    <a:pt x="393" y="200"/>
                  </a:lnTo>
                  <a:lnTo>
                    <a:pt x="387" y="200"/>
                  </a:lnTo>
                  <a:lnTo>
                    <a:pt x="387" y="222"/>
                  </a:lnTo>
                  <a:lnTo>
                    <a:pt x="372" y="222"/>
                  </a:lnTo>
                  <a:lnTo>
                    <a:pt x="372" y="251"/>
                  </a:lnTo>
                  <a:lnTo>
                    <a:pt x="365" y="251"/>
                  </a:lnTo>
                  <a:lnTo>
                    <a:pt x="365" y="273"/>
                  </a:lnTo>
                  <a:lnTo>
                    <a:pt x="350" y="273"/>
                  </a:lnTo>
                  <a:lnTo>
                    <a:pt x="350" y="297"/>
                  </a:lnTo>
                  <a:lnTo>
                    <a:pt x="342" y="297"/>
                  </a:lnTo>
                  <a:lnTo>
                    <a:pt x="342" y="319"/>
                  </a:lnTo>
                  <a:lnTo>
                    <a:pt x="337" y="319"/>
                  </a:lnTo>
                  <a:lnTo>
                    <a:pt x="337" y="370"/>
                  </a:lnTo>
                  <a:lnTo>
                    <a:pt x="320" y="370"/>
                  </a:lnTo>
                  <a:lnTo>
                    <a:pt x="320" y="398"/>
                  </a:lnTo>
                  <a:lnTo>
                    <a:pt x="314" y="398"/>
                  </a:lnTo>
                  <a:lnTo>
                    <a:pt x="314" y="421"/>
                  </a:lnTo>
                  <a:lnTo>
                    <a:pt x="300" y="421"/>
                  </a:lnTo>
                  <a:lnTo>
                    <a:pt x="300" y="436"/>
                  </a:lnTo>
                  <a:lnTo>
                    <a:pt x="292" y="436"/>
                  </a:lnTo>
                  <a:lnTo>
                    <a:pt x="292" y="473"/>
                  </a:lnTo>
                  <a:lnTo>
                    <a:pt x="283" y="473"/>
                  </a:lnTo>
                  <a:lnTo>
                    <a:pt x="283" y="495"/>
                  </a:lnTo>
                  <a:lnTo>
                    <a:pt x="278" y="495"/>
                  </a:lnTo>
                  <a:lnTo>
                    <a:pt x="278" y="517"/>
                  </a:lnTo>
                  <a:lnTo>
                    <a:pt x="263" y="517"/>
                  </a:lnTo>
                  <a:lnTo>
                    <a:pt x="263" y="541"/>
                  </a:lnTo>
                  <a:lnTo>
                    <a:pt x="255" y="541"/>
                  </a:lnTo>
                  <a:lnTo>
                    <a:pt x="255" y="569"/>
                  </a:lnTo>
                  <a:lnTo>
                    <a:pt x="247" y="569"/>
                  </a:lnTo>
                  <a:lnTo>
                    <a:pt x="247" y="600"/>
                  </a:lnTo>
                  <a:lnTo>
                    <a:pt x="233" y="600"/>
                  </a:lnTo>
                  <a:lnTo>
                    <a:pt x="233" y="614"/>
                  </a:lnTo>
                  <a:lnTo>
                    <a:pt x="227" y="614"/>
                  </a:lnTo>
                  <a:lnTo>
                    <a:pt x="227" y="642"/>
                  </a:lnTo>
                  <a:lnTo>
                    <a:pt x="219" y="642"/>
                  </a:lnTo>
                  <a:lnTo>
                    <a:pt x="219" y="693"/>
                  </a:lnTo>
                  <a:lnTo>
                    <a:pt x="204" y="693"/>
                  </a:lnTo>
                  <a:lnTo>
                    <a:pt x="204" y="717"/>
                  </a:lnTo>
                  <a:lnTo>
                    <a:pt x="196" y="717"/>
                  </a:lnTo>
                  <a:lnTo>
                    <a:pt x="196" y="739"/>
                  </a:lnTo>
                  <a:lnTo>
                    <a:pt x="182" y="739"/>
                  </a:lnTo>
                  <a:lnTo>
                    <a:pt x="182" y="768"/>
                  </a:lnTo>
                  <a:lnTo>
                    <a:pt x="174" y="768"/>
                  </a:lnTo>
                  <a:lnTo>
                    <a:pt x="174" y="790"/>
                  </a:lnTo>
                  <a:lnTo>
                    <a:pt x="168" y="790"/>
                  </a:lnTo>
                  <a:lnTo>
                    <a:pt x="168" y="813"/>
                  </a:lnTo>
                  <a:lnTo>
                    <a:pt x="160" y="813"/>
                  </a:lnTo>
                  <a:lnTo>
                    <a:pt x="160" y="842"/>
                  </a:lnTo>
                  <a:lnTo>
                    <a:pt x="146" y="842"/>
                  </a:lnTo>
                  <a:lnTo>
                    <a:pt x="146" y="873"/>
                  </a:lnTo>
                  <a:lnTo>
                    <a:pt x="137" y="873"/>
                  </a:lnTo>
                  <a:lnTo>
                    <a:pt x="137" y="886"/>
                  </a:lnTo>
                  <a:lnTo>
                    <a:pt x="132" y="886"/>
                  </a:lnTo>
                  <a:lnTo>
                    <a:pt x="132" y="915"/>
                  </a:lnTo>
                  <a:lnTo>
                    <a:pt x="117" y="915"/>
                  </a:lnTo>
                  <a:lnTo>
                    <a:pt x="117" y="937"/>
                  </a:lnTo>
                  <a:lnTo>
                    <a:pt x="109" y="937"/>
                  </a:lnTo>
                  <a:lnTo>
                    <a:pt x="109" y="968"/>
                  </a:lnTo>
                  <a:lnTo>
                    <a:pt x="102" y="968"/>
                  </a:lnTo>
                  <a:lnTo>
                    <a:pt x="102" y="989"/>
                  </a:lnTo>
                  <a:lnTo>
                    <a:pt x="95" y="989"/>
                  </a:lnTo>
                  <a:lnTo>
                    <a:pt x="95" y="1012"/>
                  </a:lnTo>
                  <a:lnTo>
                    <a:pt x="87" y="1012"/>
                  </a:lnTo>
                  <a:lnTo>
                    <a:pt x="87" y="1042"/>
                  </a:lnTo>
                  <a:lnTo>
                    <a:pt x="81" y="1042"/>
                  </a:lnTo>
                  <a:lnTo>
                    <a:pt x="81" y="1056"/>
                  </a:lnTo>
                  <a:lnTo>
                    <a:pt x="65" y="1056"/>
                  </a:lnTo>
                  <a:lnTo>
                    <a:pt x="65" y="1085"/>
                  </a:lnTo>
                  <a:lnTo>
                    <a:pt x="59" y="1085"/>
                  </a:lnTo>
                  <a:lnTo>
                    <a:pt x="59" y="1116"/>
                  </a:lnTo>
                  <a:lnTo>
                    <a:pt x="50" y="1116"/>
                  </a:lnTo>
                  <a:lnTo>
                    <a:pt x="50" y="1145"/>
                  </a:lnTo>
                  <a:lnTo>
                    <a:pt x="37" y="1145"/>
                  </a:lnTo>
                  <a:lnTo>
                    <a:pt x="37" y="1159"/>
                  </a:lnTo>
                  <a:lnTo>
                    <a:pt x="28" y="1159"/>
                  </a:lnTo>
                  <a:lnTo>
                    <a:pt x="28" y="1190"/>
                  </a:lnTo>
                  <a:lnTo>
                    <a:pt x="22" y="1190"/>
                  </a:lnTo>
                  <a:lnTo>
                    <a:pt x="22" y="1210"/>
                  </a:lnTo>
                  <a:lnTo>
                    <a:pt x="15" y="1210"/>
                  </a:lnTo>
                  <a:lnTo>
                    <a:pt x="15" y="1233"/>
                  </a:lnTo>
                  <a:lnTo>
                    <a:pt x="0" y="1233"/>
                  </a:lnTo>
                  <a:lnTo>
                    <a:pt x="0" y="1278"/>
                  </a:lnTo>
                  <a:lnTo>
                    <a:pt x="28" y="1278"/>
                  </a:lnTo>
                  <a:lnTo>
                    <a:pt x="28" y="1284"/>
                  </a:lnTo>
                  <a:lnTo>
                    <a:pt x="65" y="1284"/>
                  </a:lnTo>
                  <a:lnTo>
                    <a:pt x="65" y="1278"/>
                  </a:lnTo>
                  <a:lnTo>
                    <a:pt x="81" y="1278"/>
                  </a:lnTo>
                  <a:lnTo>
                    <a:pt x="81" y="1247"/>
                  </a:lnTo>
                  <a:lnTo>
                    <a:pt x="87" y="1247"/>
                  </a:lnTo>
                  <a:lnTo>
                    <a:pt x="87" y="1227"/>
                  </a:lnTo>
                  <a:lnTo>
                    <a:pt x="95" y="1227"/>
                  </a:lnTo>
                  <a:lnTo>
                    <a:pt x="95" y="1196"/>
                  </a:lnTo>
                  <a:lnTo>
                    <a:pt x="102" y="1196"/>
                  </a:lnTo>
                  <a:lnTo>
                    <a:pt x="102" y="1168"/>
                  </a:lnTo>
                  <a:lnTo>
                    <a:pt x="109" y="1168"/>
                  </a:lnTo>
                  <a:lnTo>
                    <a:pt x="109" y="1153"/>
                  </a:lnTo>
                  <a:lnTo>
                    <a:pt x="117" y="1153"/>
                  </a:lnTo>
                  <a:lnTo>
                    <a:pt x="117" y="1131"/>
                  </a:lnTo>
                  <a:lnTo>
                    <a:pt x="132" y="1131"/>
                  </a:lnTo>
                  <a:lnTo>
                    <a:pt x="132" y="1093"/>
                  </a:lnTo>
                  <a:lnTo>
                    <a:pt x="137" y="1093"/>
                  </a:lnTo>
                  <a:lnTo>
                    <a:pt x="137" y="1071"/>
                  </a:lnTo>
                  <a:lnTo>
                    <a:pt x="146" y="1071"/>
                  </a:lnTo>
                  <a:lnTo>
                    <a:pt x="146" y="1042"/>
                  </a:lnTo>
                  <a:lnTo>
                    <a:pt x="160" y="1042"/>
                  </a:lnTo>
                  <a:lnTo>
                    <a:pt x="160" y="1012"/>
                  </a:lnTo>
                  <a:lnTo>
                    <a:pt x="168" y="1012"/>
                  </a:lnTo>
                  <a:lnTo>
                    <a:pt x="168" y="989"/>
                  </a:lnTo>
                  <a:lnTo>
                    <a:pt x="174" y="989"/>
                  </a:lnTo>
                  <a:lnTo>
                    <a:pt x="174" y="952"/>
                  </a:lnTo>
                  <a:lnTo>
                    <a:pt x="182" y="952"/>
                  </a:lnTo>
                  <a:lnTo>
                    <a:pt x="182" y="932"/>
                  </a:lnTo>
                  <a:lnTo>
                    <a:pt x="196" y="932"/>
                  </a:lnTo>
                  <a:lnTo>
                    <a:pt x="196" y="915"/>
                  </a:lnTo>
                  <a:lnTo>
                    <a:pt x="204" y="915"/>
                  </a:lnTo>
                  <a:lnTo>
                    <a:pt x="204" y="886"/>
                  </a:lnTo>
                  <a:lnTo>
                    <a:pt x="219" y="886"/>
                  </a:lnTo>
                  <a:lnTo>
                    <a:pt x="219" y="836"/>
                  </a:lnTo>
                  <a:lnTo>
                    <a:pt x="227" y="836"/>
                  </a:lnTo>
                  <a:lnTo>
                    <a:pt x="227" y="805"/>
                  </a:lnTo>
                  <a:lnTo>
                    <a:pt x="233" y="805"/>
                  </a:lnTo>
                  <a:lnTo>
                    <a:pt x="233" y="776"/>
                  </a:lnTo>
                  <a:lnTo>
                    <a:pt x="247" y="776"/>
                  </a:lnTo>
                  <a:lnTo>
                    <a:pt x="247" y="753"/>
                  </a:lnTo>
                  <a:lnTo>
                    <a:pt x="255" y="753"/>
                  </a:lnTo>
                  <a:lnTo>
                    <a:pt x="255" y="717"/>
                  </a:lnTo>
                  <a:lnTo>
                    <a:pt x="263" y="717"/>
                  </a:lnTo>
                  <a:lnTo>
                    <a:pt x="263" y="693"/>
                  </a:lnTo>
                  <a:lnTo>
                    <a:pt x="278" y="693"/>
                  </a:lnTo>
                  <a:lnTo>
                    <a:pt x="278" y="680"/>
                  </a:lnTo>
                  <a:lnTo>
                    <a:pt x="283" y="680"/>
                  </a:lnTo>
                  <a:lnTo>
                    <a:pt x="283" y="651"/>
                  </a:lnTo>
                  <a:lnTo>
                    <a:pt x="292" y="651"/>
                  </a:lnTo>
                  <a:lnTo>
                    <a:pt x="292" y="620"/>
                  </a:lnTo>
                  <a:lnTo>
                    <a:pt x="300" y="620"/>
                  </a:lnTo>
                  <a:lnTo>
                    <a:pt x="300" y="600"/>
                  </a:lnTo>
                  <a:lnTo>
                    <a:pt x="314" y="600"/>
                  </a:lnTo>
                  <a:lnTo>
                    <a:pt x="314" y="569"/>
                  </a:lnTo>
                  <a:lnTo>
                    <a:pt x="320" y="569"/>
                  </a:lnTo>
                  <a:lnTo>
                    <a:pt x="320" y="541"/>
                  </a:lnTo>
                  <a:lnTo>
                    <a:pt x="337" y="541"/>
                  </a:lnTo>
                  <a:lnTo>
                    <a:pt x="337" y="489"/>
                  </a:lnTo>
                  <a:lnTo>
                    <a:pt x="342" y="489"/>
                  </a:lnTo>
                  <a:lnTo>
                    <a:pt x="342" y="458"/>
                  </a:lnTo>
                  <a:lnTo>
                    <a:pt x="350" y="458"/>
                  </a:lnTo>
                  <a:lnTo>
                    <a:pt x="350" y="436"/>
                  </a:lnTo>
                  <a:lnTo>
                    <a:pt x="365" y="436"/>
                  </a:lnTo>
                  <a:lnTo>
                    <a:pt x="365" y="415"/>
                  </a:lnTo>
                  <a:lnTo>
                    <a:pt x="372" y="415"/>
                  </a:lnTo>
                  <a:lnTo>
                    <a:pt x="372" y="385"/>
                  </a:lnTo>
                  <a:lnTo>
                    <a:pt x="387" y="385"/>
                  </a:lnTo>
                  <a:lnTo>
                    <a:pt x="387" y="356"/>
                  </a:lnTo>
                  <a:lnTo>
                    <a:pt x="393" y="356"/>
                  </a:lnTo>
                  <a:lnTo>
                    <a:pt x="393" y="333"/>
                  </a:lnTo>
                  <a:lnTo>
                    <a:pt x="401" y="333"/>
                  </a:lnTo>
                  <a:lnTo>
                    <a:pt x="401" y="304"/>
                  </a:lnTo>
                  <a:lnTo>
                    <a:pt x="409" y="304"/>
                  </a:lnTo>
                  <a:lnTo>
                    <a:pt x="409" y="273"/>
                  </a:lnTo>
                  <a:lnTo>
                    <a:pt x="424" y="273"/>
                  </a:lnTo>
                  <a:lnTo>
                    <a:pt x="424" y="251"/>
                  </a:lnTo>
                  <a:lnTo>
                    <a:pt x="429" y="251"/>
                  </a:lnTo>
                  <a:lnTo>
                    <a:pt x="429" y="222"/>
                  </a:lnTo>
                  <a:lnTo>
                    <a:pt x="437" y="222"/>
                  </a:lnTo>
                  <a:lnTo>
                    <a:pt x="437" y="200"/>
                  </a:lnTo>
                  <a:lnTo>
                    <a:pt x="446" y="200"/>
                  </a:lnTo>
                  <a:lnTo>
                    <a:pt x="446" y="178"/>
                  </a:lnTo>
                  <a:lnTo>
                    <a:pt x="452" y="178"/>
                  </a:lnTo>
                  <a:lnTo>
                    <a:pt x="452" y="149"/>
                  </a:lnTo>
                  <a:lnTo>
                    <a:pt x="459" y="149"/>
                  </a:lnTo>
                  <a:lnTo>
                    <a:pt x="459" y="119"/>
                  </a:lnTo>
                  <a:lnTo>
                    <a:pt x="466" y="119"/>
                  </a:lnTo>
                  <a:lnTo>
                    <a:pt x="466" y="103"/>
                  </a:lnTo>
                  <a:lnTo>
                    <a:pt x="437" y="103"/>
                  </a:lnTo>
                  <a:lnTo>
                    <a:pt x="437" y="97"/>
                  </a:lnTo>
                  <a:lnTo>
                    <a:pt x="409" y="97"/>
                  </a:lnTo>
                  <a:lnTo>
                    <a:pt x="409" y="83"/>
                  </a:lnTo>
                  <a:lnTo>
                    <a:pt x="372" y="83"/>
                  </a:lnTo>
                  <a:lnTo>
                    <a:pt x="372" y="75"/>
                  </a:lnTo>
                  <a:lnTo>
                    <a:pt x="342" y="75"/>
                  </a:lnTo>
                  <a:lnTo>
                    <a:pt x="342" y="66"/>
                  </a:lnTo>
                  <a:lnTo>
                    <a:pt x="314" y="66"/>
                  </a:lnTo>
                  <a:lnTo>
                    <a:pt x="314" y="60"/>
                  </a:lnTo>
                  <a:lnTo>
                    <a:pt x="283" y="60"/>
                  </a:lnTo>
                  <a:lnTo>
                    <a:pt x="283" y="52"/>
                  </a:lnTo>
                  <a:lnTo>
                    <a:pt x="247" y="52"/>
                  </a:lnTo>
                  <a:lnTo>
                    <a:pt x="247" y="46"/>
                  </a:lnTo>
                  <a:lnTo>
                    <a:pt x="219" y="46"/>
                  </a:lnTo>
                  <a:lnTo>
                    <a:pt x="219" y="38"/>
                  </a:lnTo>
                  <a:lnTo>
                    <a:pt x="182" y="38"/>
                  </a:lnTo>
                  <a:lnTo>
                    <a:pt x="182" y="24"/>
                  </a:lnTo>
                  <a:lnTo>
                    <a:pt x="160" y="24"/>
                  </a:lnTo>
                  <a:lnTo>
                    <a:pt x="160" y="15"/>
                  </a:lnTo>
                  <a:lnTo>
                    <a:pt x="117" y="15"/>
                  </a:lnTo>
                  <a:lnTo>
                    <a:pt x="117" y="0"/>
                  </a:lnTo>
                  <a:lnTo>
                    <a:pt x="95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8" name="Freeform 661"/>
            <p:cNvSpPr>
              <a:spLocks/>
            </p:cNvSpPr>
            <p:nvPr/>
          </p:nvSpPr>
          <p:spPr bwMode="auto">
            <a:xfrm>
              <a:off x="956" y="1831"/>
              <a:ext cx="47" cy="100"/>
            </a:xfrm>
            <a:custGeom>
              <a:avLst/>
              <a:gdLst>
                <a:gd name="T0" fmla="*/ 0 w 466"/>
                <a:gd name="T1" fmla="*/ 1277 h 1297"/>
                <a:gd name="T2" fmla="*/ 409 w 466"/>
                <a:gd name="T3" fmla="*/ 147 h 1297"/>
                <a:gd name="T4" fmla="*/ 37 w 466"/>
                <a:gd name="T5" fmla="*/ 37 h 1297"/>
                <a:gd name="T6" fmla="*/ 59 w 466"/>
                <a:gd name="T7" fmla="*/ 0 h 1297"/>
                <a:gd name="T8" fmla="*/ 466 w 466"/>
                <a:gd name="T9" fmla="*/ 116 h 1297"/>
                <a:gd name="T10" fmla="*/ 65 w 466"/>
                <a:gd name="T11" fmla="*/ 1297 h 1297"/>
                <a:gd name="T12" fmla="*/ 0 w 466"/>
                <a:gd name="T13" fmla="*/ 1277 h 129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6"/>
                <a:gd name="T22" fmla="*/ 0 h 1297"/>
                <a:gd name="T23" fmla="*/ 466 w 466"/>
                <a:gd name="T24" fmla="*/ 1297 h 129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6" h="1297">
                  <a:moveTo>
                    <a:pt x="0" y="1277"/>
                  </a:moveTo>
                  <a:lnTo>
                    <a:pt x="409" y="147"/>
                  </a:lnTo>
                  <a:lnTo>
                    <a:pt x="37" y="37"/>
                  </a:lnTo>
                  <a:lnTo>
                    <a:pt x="59" y="0"/>
                  </a:lnTo>
                  <a:lnTo>
                    <a:pt x="466" y="116"/>
                  </a:lnTo>
                  <a:lnTo>
                    <a:pt x="65" y="1297"/>
                  </a:lnTo>
                  <a:lnTo>
                    <a:pt x="0" y="127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19" name="Freeform 662"/>
            <p:cNvSpPr>
              <a:spLocks/>
            </p:cNvSpPr>
            <p:nvPr/>
          </p:nvSpPr>
          <p:spPr bwMode="auto">
            <a:xfrm>
              <a:off x="959" y="1833"/>
              <a:ext cx="40" cy="12"/>
            </a:xfrm>
            <a:custGeom>
              <a:avLst/>
              <a:gdLst>
                <a:gd name="T0" fmla="*/ 31 w 396"/>
                <a:gd name="T1" fmla="*/ 0 h 148"/>
                <a:gd name="T2" fmla="*/ 0 w 396"/>
                <a:gd name="T3" fmla="*/ 88 h 148"/>
                <a:gd name="T4" fmla="*/ 59 w 396"/>
                <a:gd name="T5" fmla="*/ 68 h 148"/>
                <a:gd name="T6" fmla="*/ 373 w 396"/>
                <a:gd name="T7" fmla="*/ 148 h 148"/>
                <a:gd name="T8" fmla="*/ 396 w 396"/>
                <a:gd name="T9" fmla="*/ 97 h 148"/>
                <a:gd name="T10" fmla="*/ 31 w 396"/>
                <a:gd name="T11" fmla="*/ 0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96"/>
                <a:gd name="T19" fmla="*/ 0 h 148"/>
                <a:gd name="T20" fmla="*/ 396 w 396"/>
                <a:gd name="T21" fmla="*/ 148 h 1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96" h="148">
                  <a:moveTo>
                    <a:pt x="31" y="0"/>
                  </a:moveTo>
                  <a:lnTo>
                    <a:pt x="0" y="88"/>
                  </a:lnTo>
                  <a:lnTo>
                    <a:pt x="59" y="68"/>
                  </a:lnTo>
                  <a:lnTo>
                    <a:pt x="373" y="148"/>
                  </a:lnTo>
                  <a:lnTo>
                    <a:pt x="396" y="9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42424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0" name="Freeform 663"/>
            <p:cNvSpPr>
              <a:spLocks/>
            </p:cNvSpPr>
            <p:nvPr/>
          </p:nvSpPr>
          <p:spPr bwMode="auto">
            <a:xfrm>
              <a:off x="959" y="1833"/>
              <a:ext cx="40" cy="12"/>
            </a:xfrm>
            <a:custGeom>
              <a:avLst/>
              <a:gdLst>
                <a:gd name="T0" fmla="*/ 31 w 396"/>
                <a:gd name="T1" fmla="*/ 0 h 148"/>
                <a:gd name="T2" fmla="*/ 0 w 396"/>
                <a:gd name="T3" fmla="*/ 88 h 148"/>
                <a:gd name="T4" fmla="*/ 59 w 396"/>
                <a:gd name="T5" fmla="*/ 68 h 148"/>
                <a:gd name="T6" fmla="*/ 373 w 396"/>
                <a:gd name="T7" fmla="*/ 148 h 148"/>
                <a:gd name="T8" fmla="*/ 396 w 396"/>
                <a:gd name="T9" fmla="*/ 97 h 148"/>
                <a:gd name="T10" fmla="*/ 31 w 396"/>
                <a:gd name="T11" fmla="*/ 0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96"/>
                <a:gd name="T19" fmla="*/ 0 h 148"/>
                <a:gd name="T20" fmla="*/ 396 w 396"/>
                <a:gd name="T21" fmla="*/ 148 h 1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96" h="148">
                  <a:moveTo>
                    <a:pt x="31" y="0"/>
                  </a:moveTo>
                  <a:lnTo>
                    <a:pt x="0" y="88"/>
                  </a:lnTo>
                  <a:lnTo>
                    <a:pt x="59" y="68"/>
                  </a:lnTo>
                  <a:lnTo>
                    <a:pt x="373" y="148"/>
                  </a:lnTo>
                  <a:lnTo>
                    <a:pt x="396" y="97"/>
                  </a:lnTo>
                  <a:lnTo>
                    <a:pt x="3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1" name="Line 664"/>
            <p:cNvSpPr>
              <a:spLocks noChangeShapeType="1"/>
            </p:cNvSpPr>
            <p:nvPr/>
          </p:nvSpPr>
          <p:spPr bwMode="auto">
            <a:xfrm flipH="1" flipV="1">
              <a:off x="962" y="1833"/>
              <a:ext cx="4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2" name="Freeform 665"/>
            <p:cNvSpPr>
              <a:spLocks/>
            </p:cNvSpPr>
            <p:nvPr/>
          </p:nvSpPr>
          <p:spPr bwMode="auto">
            <a:xfrm>
              <a:off x="954" y="1928"/>
              <a:ext cx="8" cy="12"/>
            </a:xfrm>
            <a:custGeom>
              <a:avLst/>
              <a:gdLst>
                <a:gd name="T0" fmla="*/ 28 w 87"/>
                <a:gd name="T1" fmla="*/ 0 h 156"/>
                <a:gd name="T2" fmla="*/ 0 w 87"/>
                <a:gd name="T3" fmla="*/ 134 h 156"/>
                <a:gd name="T4" fmla="*/ 28 w 87"/>
                <a:gd name="T5" fmla="*/ 156 h 156"/>
                <a:gd name="T6" fmla="*/ 87 w 87"/>
                <a:gd name="T7" fmla="*/ 37 h 156"/>
                <a:gd name="T8" fmla="*/ 28 w 87"/>
                <a:gd name="T9" fmla="*/ 0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6"/>
                <a:gd name="T17" fmla="*/ 87 w 87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6">
                  <a:moveTo>
                    <a:pt x="28" y="0"/>
                  </a:moveTo>
                  <a:lnTo>
                    <a:pt x="0" y="134"/>
                  </a:lnTo>
                  <a:lnTo>
                    <a:pt x="28" y="156"/>
                  </a:lnTo>
                  <a:lnTo>
                    <a:pt x="87" y="37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42424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3" name="Freeform 666"/>
            <p:cNvSpPr>
              <a:spLocks/>
            </p:cNvSpPr>
            <p:nvPr/>
          </p:nvSpPr>
          <p:spPr bwMode="auto">
            <a:xfrm>
              <a:off x="954" y="1928"/>
              <a:ext cx="8" cy="12"/>
            </a:xfrm>
            <a:custGeom>
              <a:avLst/>
              <a:gdLst>
                <a:gd name="T0" fmla="*/ 28 w 87"/>
                <a:gd name="T1" fmla="*/ 0 h 156"/>
                <a:gd name="T2" fmla="*/ 0 w 87"/>
                <a:gd name="T3" fmla="*/ 134 h 156"/>
                <a:gd name="T4" fmla="*/ 28 w 87"/>
                <a:gd name="T5" fmla="*/ 156 h 156"/>
                <a:gd name="T6" fmla="*/ 87 w 87"/>
                <a:gd name="T7" fmla="*/ 37 h 156"/>
                <a:gd name="T8" fmla="*/ 28 w 87"/>
                <a:gd name="T9" fmla="*/ 0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6"/>
                <a:gd name="T17" fmla="*/ 87 w 87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6">
                  <a:moveTo>
                    <a:pt x="28" y="0"/>
                  </a:moveTo>
                  <a:lnTo>
                    <a:pt x="0" y="134"/>
                  </a:lnTo>
                  <a:lnTo>
                    <a:pt x="28" y="156"/>
                  </a:lnTo>
                  <a:lnTo>
                    <a:pt x="87" y="37"/>
                  </a:lnTo>
                  <a:lnTo>
                    <a:pt x="2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4" name="Freeform 667"/>
            <p:cNvSpPr>
              <a:spLocks/>
            </p:cNvSpPr>
            <p:nvPr/>
          </p:nvSpPr>
          <p:spPr bwMode="auto">
            <a:xfrm>
              <a:off x="709" y="1791"/>
              <a:ext cx="256" cy="49"/>
            </a:xfrm>
            <a:custGeom>
              <a:avLst/>
              <a:gdLst>
                <a:gd name="T0" fmla="*/ 37 w 2566"/>
                <a:gd name="T1" fmla="*/ 0 h 633"/>
                <a:gd name="T2" fmla="*/ 0 w 2566"/>
                <a:gd name="T3" fmla="*/ 110 h 633"/>
                <a:gd name="T4" fmla="*/ 2516 w 2566"/>
                <a:gd name="T5" fmla="*/ 633 h 633"/>
                <a:gd name="T6" fmla="*/ 2566 w 2566"/>
                <a:gd name="T7" fmla="*/ 494 h 633"/>
                <a:gd name="T8" fmla="*/ 1234 w 2566"/>
                <a:gd name="T9" fmla="*/ 176 h 633"/>
                <a:gd name="T10" fmla="*/ 37 w 2566"/>
                <a:gd name="T11" fmla="*/ 0 h 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6"/>
                <a:gd name="T19" fmla="*/ 0 h 633"/>
                <a:gd name="T20" fmla="*/ 2566 w 2566"/>
                <a:gd name="T21" fmla="*/ 633 h 6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6" h="633">
                  <a:moveTo>
                    <a:pt x="37" y="0"/>
                  </a:moveTo>
                  <a:lnTo>
                    <a:pt x="0" y="110"/>
                  </a:lnTo>
                  <a:lnTo>
                    <a:pt x="2516" y="633"/>
                  </a:lnTo>
                  <a:lnTo>
                    <a:pt x="2566" y="494"/>
                  </a:lnTo>
                  <a:lnTo>
                    <a:pt x="1234" y="176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5" name="Freeform 668"/>
            <p:cNvSpPr>
              <a:spLocks/>
            </p:cNvSpPr>
            <p:nvPr/>
          </p:nvSpPr>
          <p:spPr bwMode="auto">
            <a:xfrm>
              <a:off x="709" y="1791"/>
              <a:ext cx="256" cy="49"/>
            </a:xfrm>
            <a:custGeom>
              <a:avLst/>
              <a:gdLst>
                <a:gd name="T0" fmla="*/ 37 w 2566"/>
                <a:gd name="T1" fmla="*/ 0 h 633"/>
                <a:gd name="T2" fmla="*/ 0 w 2566"/>
                <a:gd name="T3" fmla="*/ 110 h 633"/>
                <a:gd name="T4" fmla="*/ 2516 w 2566"/>
                <a:gd name="T5" fmla="*/ 633 h 633"/>
                <a:gd name="T6" fmla="*/ 2566 w 2566"/>
                <a:gd name="T7" fmla="*/ 494 h 633"/>
                <a:gd name="T8" fmla="*/ 1234 w 2566"/>
                <a:gd name="T9" fmla="*/ 176 h 633"/>
                <a:gd name="T10" fmla="*/ 37 w 2566"/>
                <a:gd name="T11" fmla="*/ 0 h 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6"/>
                <a:gd name="T19" fmla="*/ 0 h 633"/>
                <a:gd name="T20" fmla="*/ 2566 w 2566"/>
                <a:gd name="T21" fmla="*/ 633 h 6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6" h="633">
                  <a:moveTo>
                    <a:pt x="37" y="0"/>
                  </a:moveTo>
                  <a:lnTo>
                    <a:pt x="0" y="110"/>
                  </a:lnTo>
                  <a:lnTo>
                    <a:pt x="2516" y="633"/>
                  </a:lnTo>
                  <a:lnTo>
                    <a:pt x="2566" y="494"/>
                  </a:lnTo>
                  <a:lnTo>
                    <a:pt x="1234" y="176"/>
                  </a:lnTo>
                  <a:lnTo>
                    <a:pt x="3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6" name="Freeform 669"/>
            <p:cNvSpPr>
              <a:spLocks/>
            </p:cNvSpPr>
            <p:nvPr/>
          </p:nvSpPr>
          <p:spPr bwMode="auto">
            <a:xfrm>
              <a:off x="791" y="1803"/>
              <a:ext cx="73" cy="17"/>
            </a:xfrm>
            <a:custGeom>
              <a:avLst/>
              <a:gdLst>
                <a:gd name="T0" fmla="*/ 0 w 729"/>
                <a:gd name="T1" fmla="*/ 0 h 222"/>
                <a:gd name="T2" fmla="*/ 22 w 729"/>
                <a:gd name="T3" fmla="*/ 80 h 222"/>
                <a:gd name="T4" fmla="*/ 685 w 729"/>
                <a:gd name="T5" fmla="*/ 222 h 222"/>
                <a:gd name="T6" fmla="*/ 729 w 729"/>
                <a:gd name="T7" fmla="*/ 139 h 222"/>
                <a:gd name="T8" fmla="*/ 642 w 729"/>
                <a:gd name="T9" fmla="*/ 80 h 222"/>
                <a:gd name="T10" fmla="*/ 0 w 729"/>
                <a:gd name="T11" fmla="*/ 0 h 2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29"/>
                <a:gd name="T19" fmla="*/ 0 h 222"/>
                <a:gd name="T20" fmla="*/ 729 w 729"/>
                <a:gd name="T21" fmla="*/ 222 h 2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29" h="222">
                  <a:moveTo>
                    <a:pt x="0" y="0"/>
                  </a:moveTo>
                  <a:lnTo>
                    <a:pt x="22" y="80"/>
                  </a:lnTo>
                  <a:lnTo>
                    <a:pt x="685" y="222"/>
                  </a:lnTo>
                  <a:lnTo>
                    <a:pt x="729" y="139"/>
                  </a:lnTo>
                  <a:lnTo>
                    <a:pt x="642" y="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7" name="Freeform 670"/>
            <p:cNvSpPr>
              <a:spLocks/>
            </p:cNvSpPr>
            <p:nvPr/>
          </p:nvSpPr>
          <p:spPr bwMode="auto">
            <a:xfrm>
              <a:off x="791" y="1803"/>
              <a:ext cx="73" cy="17"/>
            </a:xfrm>
            <a:custGeom>
              <a:avLst/>
              <a:gdLst>
                <a:gd name="T0" fmla="*/ 0 w 729"/>
                <a:gd name="T1" fmla="*/ 0 h 222"/>
                <a:gd name="T2" fmla="*/ 22 w 729"/>
                <a:gd name="T3" fmla="*/ 80 h 222"/>
                <a:gd name="T4" fmla="*/ 685 w 729"/>
                <a:gd name="T5" fmla="*/ 222 h 222"/>
                <a:gd name="T6" fmla="*/ 729 w 729"/>
                <a:gd name="T7" fmla="*/ 139 h 222"/>
                <a:gd name="T8" fmla="*/ 642 w 729"/>
                <a:gd name="T9" fmla="*/ 80 h 222"/>
                <a:gd name="T10" fmla="*/ 0 w 729"/>
                <a:gd name="T11" fmla="*/ 0 h 2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29"/>
                <a:gd name="T19" fmla="*/ 0 h 222"/>
                <a:gd name="T20" fmla="*/ 729 w 729"/>
                <a:gd name="T21" fmla="*/ 222 h 2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29" h="222">
                  <a:moveTo>
                    <a:pt x="0" y="0"/>
                  </a:moveTo>
                  <a:lnTo>
                    <a:pt x="22" y="80"/>
                  </a:lnTo>
                  <a:lnTo>
                    <a:pt x="685" y="222"/>
                  </a:lnTo>
                  <a:lnTo>
                    <a:pt x="729" y="139"/>
                  </a:lnTo>
                  <a:lnTo>
                    <a:pt x="642" y="8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8" name="Line 671"/>
            <p:cNvSpPr>
              <a:spLocks noChangeShapeType="1"/>
            </p:cNvSpPr>
            <p:nvPr/>
          </p:nvSpPr>
          <p:spPr bwMode="auto">
            <a:xfrm>
              <a:off x="852" y="1813"/>
              <a:ext cx="7" cy="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29" name="Freeform 672"/>
            <p:cNvSpPr>
              <a:spLocks/>
            </p:cNvSpPr>
            <p:nvPr/>
          </p:nvSpPr>
          <p:spPr bwMode="auto">
            <a:xfrm>
              <a:off x="791" y="1797"/>
              <a:ext cx="64" cy="16"/>
            </a:xfrm>
            <a:custGeom>
              <a:avLst/>
              <a:gdLst>
                <a:gd name="T0" fmla="*/ 15 w 642"/>
                <a:gd name="T1" fmla="*/ 0 h 212"/>
                <a:gd name="T2" fmla="*/ 0 w 642"/>
                <a:gd name="T3" fmla="*/ 80 h 212"/>
                <a:gd name="T4" fmla="*/ 605 w 642"/>
                <a:gd name="T5" fmla="*/ 212 h 212"/>
                <a:gd name="T6" fmla="*/ 642 w 642"/>
                <a:gd name="T7" fmla="*/ 148 h 212"/>
                <a:gd name="T8" fmla="*/ 15 w 642"/>
                <a:gd name="T9" fmla="*/ 0 h 2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2"/>
                <a:gd name="T16" fmla="*/ 0 h 212"/>
                <a:gd name="T17" fmla="*/ 642 w 642"/>
                <a:gd name="T18" fmla="*/ 212 h 2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2" h="212">
                  <a:moveTo>
                    <a:pt x="15" y="0"/>
                  </a:moveTo>
                  <a:lnTo>
                    <a:pt x="0" y="80"/>
                  </a:lnTo>
                  <a:lnTo>
                    <a:pt x="605" y="212"/>
                  </a:lnTo>
                  <a:lnTo>
                    <a:pt x="642" y="148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30" name="Freeform 673"/>
            <p:cNvSpPr>
              <a:spLocks/>
            </p:cNvSpPr>
            <p:nvPr/>
          </p:nvSpPr>
          <p:spPr bwMode="auto">
            <a:xfrm>
              <a:off x="791" y="1797"/>
              <a:ext cx="64" cy="16"/>
            </a:xfrm>
            <a:custGeom>
              <a:avLst/>
              <a:gdLst>
                <a:gd name="T0" fmla="*/ 15 w 642"/>
                <a:gd name="T1" fmla="*/ 0 h 212"/>
                <a:gd name="T2" fmla="*/ 0 w 642"/>
                <a:gd name="T3" fmla="*/ 80 h 212"/>
                <a:gd name="T4" fmla="*/ 605 w 642"/>
                <a:gd name="T5" fmla="*/ 212 h 212"/>
                <a:gd name="T6" fmla="*/ 642 w 642"/>
                <a:gd name="T7" fmla="*/ 148 h 212"/>
                <a:gd name="T8" fmla="*/ 15 w 642"/>
                <a:gd name="T9" fmla="*/ 0 h 2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2"/>
                <a:gd name="T16" fmla="*/ 0 h 212"/>
                <a:gd name="T17" fmla="*/ 642 w 642"/>
                <a:gd name="T18" fmla="*/ 212 h 2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2" h="212">
                  <a:moveTo>
                    <a:pt x="15" y="0"/>
                  </a:moveTo>
                  <a:lnTo>
                    <a:pt x="0" y="80"/>
                  </a:lnTo>
                  <a:lnTo>
                    <a:pt x="605" y="212"/>
                  </a:lnTo>
                  <a:lnTo>
                    <a:pt x="642" y="148"/>
                  </a:lnTo>
                  <a:lnTo>
                    <a:pt x="1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4231" name="Freeform 674"/>
            <p:cNvSpPr>
              <a:spLocks/>
            </p:cNvSpPr>
            <p:nvPr/>
          </p:nvSpPr>
          <p:spPr bwMode="auto">
            <a:xfrm>
              <a:off x="654" y="1809"/>
              <a:ext cx="300" cy="147"/>
            </a:xfrm>
            <a:custGeom>
              <a:avLst/>
              <a:gdLst>
                <a:gd name="T0" fmla="*/ 525 w 2995"/>
                <a:gd name="T1" fmla="*/ 0 h 1919"/>
                <a:gd name="T2" fmla="*/ 0 w 2995"/>
                <a:gd name="T3" fmla="*/ 1328 h 1919"/>
                <a:gd name="T4" fmla="*/ 2490 w 2995"/>
                <a:gd name="T5" fmla="*/ 1919 h 1919"/>
                <a:gd name="T6" fmla="*/ 2995 w 2995"/>
                <a:gd name="T7" fmla="*/ 554 h 1919"/>
                <a:gd name="T8" fmla="*/ 525 w 2995"/>
                <a:gd name="T9" fmla="*/ 0 h 19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95"/>
                <a:gd name="T16" fmla="*/ 0 h 1919"/>
                <a:gd name="T17" fmla="*/ 2995 w 2995"/>
                <a:gd name="T18" fmla="*/ 1919 h 19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95" h="1919">
                  <a:moveTo>
                    <a:pt x="525" y="0"/>
                  </a:moveTo>
                  <a:lnTo>
                    <a:pt x="0" y="1328"/>
                  </a:lnTo>
                  <a:lnTo>
                    <a:pt x="2490" y="1919"/>
                  </a:lnTo>
                  <a:lnTo>
                    <a:pt x="2995" y="554"/>
                  </a:lnTo>
                  <a:lnTo>
                    <a:pt x="525" y="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3084" name="Freeform 675"/>
          <p:cNvSpPr>
            <a:spLocks/>
          </p:cNvSpPr>
          <p:nvPr/>
        </p:nvSpPr>
        <p:spPr bwMode="auto">
          <a:xfrm>
            <a:off x="1647825" y="3481388"/>
            <a:ext cx="476250" cy="233362"/>
          </a:xfrm>
          <a:custGeom>
            <a:avLst/>
            <a:gdLst>
              <a:gd name="T0" fmla="*/ 525 w 2995"/>
              <a:gd name="T1" fmla="*/ 0 h 1919"/>
              <a:gd name="T2" fmla="*/ 0 w 2995"/>
              <a:gd name="T3" fmla="*/ 1328 h 1919"/>
              <a:gd name="T4" fmla="*/ 2490 w 2995"/>
              <a:gd name="T5" fmla="*/ 1919 h 1919"/>
              <a:gd name="T6" fmla="*/ 2995 w 2995"/>
              <a:gd name="T7" fmla="*/ 554 h 1919"/>
              <a:gd name="T8" fmla="*/ 525 w 2995"/>
              <a:gd name="T9" fmla="*/ 0 h 19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5"/>
              <a:gd name="T16" fmla="*/ 0 h 1919"/>
              <a:gd name="T17" fmla="*/ 2995 w 2995"/>
              <a:gd name="T18" fmla="*/ 1919 h 19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5" h="1919">
                <a:moveTo>
                  <a:pt x="525" y="0"/>
                </a:moveTo>
                <a:lnTo>
                  <a:pt x="0" y="1328"/>
                </a:lnTo>
                <a:lnTo>
                  <a:pt x="2490" y="1919"/>
                </a:lnTo>
                <a:lnTo>
                  <a:pt x="2995" y="554"/>
                </a:lnTo>
                <a:lnTo>
                  <a:pt x="525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85" name="Freeform 676"/>
          <p:cNvSpPr>
            <a:spLocks/>
          </p:cNvSpPr>
          <p:nvPr/>
        </p:nvSpPr>
        <p:spPr bwMode="auto">
          <a:xfrm>
            <a:off x="1671638" y="3484563"/>
            <a:ext cx="422275" cy="225425"/>
          </a:xfrm>
          <a:custGeom>
            <a:avLst/>
            <a:gdLst>
              <a:gd name="T0" fmla="*/ 451 w 2653"/>
              <a:gd name="T1" fmla="*/ 89 h 1851"/>
              <a:gd name="T2" fmla="*/ 416 w 2653"/>
              <a:gd name="T3" fmla="*/ 208 h 1851"/>
              <a:gd name="T4" fmla="*/ 373 w 2653"/>
              <a:gd name="T5" fmla="*/ 310 h 1851"/>
              <a:gd name="T6" fmla="*/ 336 w 2653"/>
              <a:gd name="T7" fmla="*/ 435 h 1851"/>
              <a:gd name="T8" fmla="*/ 292 w 2653"/>
              <a:gd name="T9" fmla="*/ 531 h 1851"/>
              <a:gd name="T10" fmla="*/ 263 w 2653"/>
              <a:gd name="T11" fmla="*/ 628 h 1851"/>
              <a:gd name="T12" fmla="*/ 227 w 2653"/>
              <a:gd name="T13" fmla="*/ 708 h 1851"/>
              <a:gd name="T14" fmla="*/ 196 w 2653"/>
              <a:gd name="T15" fmla="*/ 826 h 1851"/>
              <a:gd name="T16" fmla="*/ 154 w 2653"/>
              <a:gd name="T17" fmla="*/ 892 h 1851"/>
              <a:gd name="T18" fmla="*/ 124 w 2653"/>
              <a:gd name="T19" fmla="*/ 989 h 1851"/>
              <a:gd name="T20" fmla="*/ 96 w 2653"/>
              <a:gd name="T21" fmla="*/ 1077 h 1851"/>
              <a:gd name="T22" fmla="*/ 67 w 2653"/>
              <a:gd name="T23" fmla="*/ 1167 h 1851"/>
              <a:gd name="T24" fmla="*/ 31 w 2653"/>
              <a:gd name="T25" fmla="*/ 1247 h 1851"/>
              <a:gd name="T26" fmla="*/ 0 w 2653"/>
              <a:gd name="T27" fmla="*/ 1343 h 1851"/>
              <a:gd name="T28" fmla="*/ 146 w 2653"/>
              <a:gd name="T29" fmla="*/ 1365 h 1851"/>
              <a:gd name="T30" fmla="*/ 300 w 2653"/>
              <a:gd name="T31" fmla="*/ 1417 h 1851"/>
              <a:gd name="T32" fmla="*/ 451 w 2653"/>
              <a:gd name="T33" fmla="*/ 1440 h 1851"/>
              <a:gd name="T34" fmla="*/ 569 w 2653"/>
              <a:gd name="T35" fmla="*/ 1477 h 1851"/>
              <a:gd name="T36" fmla="*/ 721 w 2653"/>
              <a:gd name="T37" fmla="*/ 1505 h 1851"/>
              <a:gd name="T38" fmla="*/ 867 w 2653"/>
              <a:gd name="T39" fmla="*/ 1550 h 1851"/>
              <a:gd name="T40" fmla="*/ 1029 w 2653"/>
              <a:gd name="T41" fmla="*/ 1579 h 1851"/>
              <a:gd name="T42" fmla="*/ 1138 w 2653"/>
              <a:gd name="T43" fmla="*/ 1616 h 1851"/>
              <a:gd name="T44" fmla="*/ 1319 w 2653"/>
              <a:gd name="T45" fmla="*/ 1647 h 1851"/>
              <a:gd name="T46" fmla="*/ 1436 w 2653"/>
              <a:gd name="T47" fmla="*/ 1684 h 1851"/>
              <a:gd name="T48" fmla="*/ 1589 w 2653"/>
              <a:gd name="T49" fmla="*/ 1712 h 1851"/>
              <a:gd name="T50" fmla="*/ 1705 w 2653"/>
              <a:gd name="T51" fmla="*/ 1757 h 1851"/>
              <a:gd name="T52" fmla="*/ 1896 w 2653"/>
              <a:gd name="T53" fmla="*/ 1786 h 1851"/>
              <a:gd name="T54" fmla="*/ 2011 w 2653"/>
              <a:gd name="T55" fmla="*/ 1823 h 1851"/>
              <a:gd name="T56" fmla="*/ 2172 w 2653"/>
              <a:gd name="T57" fmla="*/ 1851 h 1851"/>
              <a:gd name="T58" fmla="*/ 2192 w 2653"/>
              <a:gd name="T59" fmla="*/ 1757 h 1851"/>
              <a:gd name="T60" fmla="*/ 2237 w 2653"/>
              <a:gd name="T61" fmla="*/ 1667 h 1851"/>
              <a:gd name="T62" fmla="*/ 2266 w 2653"/>
              <a:gd name="T63" fmla="*/ 1565 h 1851"/>
              <a:gd name="T64" fmla="*/ 2310 w 2653"/>
              <a:gd name="T65" fmla="*/ 1468 h 1851"/>
              <a:gd name="T66" fmla="*/ 2338 w 2653"/>
              <a:gd name="T67" fmla="*/ 1380 h 1851"/>
              <a:gd name="T68" fmla="*/ 2375 w 2653"/>
              <a:gd name="T69" fmla="*/ 1297 h 1851"/>
              <a:gd name="T70" fmla="*/ 2405 w 2653"/>
              <a:gd name="T71" fmla="*/ 1196 h 1851"/>
              <a:gd name="T72" fmla="*/ 2434 w 2653"/>
              <a:gd name="T73" fmla="*/ 1121 h 1851"/>
              <a:gd name="T74" fmla="*/ 2462 w 2653"/>
              <a:gd name="T75" fmla="*/ 1025 h 1851"/>
              <a:gd name="T76" fmla="*/ 2499 w 2653"/>
              <a:gd name="T77" fmla="*/ 960 h 1851"/>
              <a:gd name="T78" fmla="*/ 2529 w 2653"/>
              <a:gd name="T79" fmla="*/ 841 h 1851"/>
              <a:gd name="T80" fmla="*/ 2557 w 2653"/>
              <a:gd name="T81" fmla="*/ 767 h 1851"/>
              <a:gd name="T82" fmla="*/ 2588 w 2653"/>
              <a:gd name="T83" fmla="*/ 670 h 1851"/>
              <a:gd name="T84" fmla="*/ 2624 w 2653"/>
              <a:gd name="T85" fmla="*/ 591 h 1851"/>
              <a:gd name="T86" fmla="*/ 2653 w 2653"/>
              <a:gd name="T87" fmla="*/ 486 h 1851"/>
              <a:gd name="T88" fmla="*/ 2442 w 2653"/>
              <a:gd name="T89" fmla="*/ 450 h 1851"/>
              <a:gd name="T90" fmla="*/ 2288 w 2653"/>
              <a:gd name="T91" fmla="*/ 406 h 1851"/>
              <a:gd name="T92" fmla="*/ 2120 w 2653"/>
              <a:gd name="T93" fmla="*/ 375 h 1851"/>
              <a:gd name="T94" fmla="*/ 2005 w 2653"/>
              <a:gd name="T95" fmla="*/ 338 h 1851"/>
              <a:gd name="T96" fmla="*/ 1844 w 2653"/>
              <a:gd name="T97" fmla="*/ 318 h 1851"/>
              <a:gd name="T98" fmla="*/ 1719 w 2653"/>
              <a:gd name="T99" fmla="*/ 272 h 1851"/>
              <a:gd name="T100" fmla="*/ 1523 w 2653"/>
              <a:gd name="T101" fmla="*/ 236 h 1851"/>
              <a:gd name="T102" fmla="*/ 1408 w 2653"/>
              <a:gd name="T103" fmla="*/ 208 h 1851"/>
              <a:gd name="T104" fmla="*/ 1239 w 2653"/>
              <a:gd name="T105" fmla="*/ 177 h 1851"/>
              <a:gd name="T106" fmla="*/ 1116 w 2653"/>
              <a:gd name="T107" fmla="*/ 140 h 1851"/>
              <a:gd name="T108" fmla="*/ 919 w 2653"/>
              <a:gd name="T109" fmla="*/ 111 h 1851"/>
              <a:gd name="T110" fmla="*/ 788 w 2653"/>
              <a:gd name="T111" fmla="*/ 66 h 1851"/>
              <a:gd name="T112" fmla="*/ 627 w 2653"/>
              <a:gd name="T113" fmla="*/ 37 h 1851"/>
              <a:gd name="T114" fmla="*/ 510 w 2653"/>
              <a:gd name="T115" fmla="*/ 0 h 185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53"/>
              <a:gd name="T175" fmla="*/ 0 h 1851"/>
              <a:gd name="T176" fmla="*/ 2653 w 2653"/>
              <a:gd name="T177" fmla="*/ 1851 h 185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53" h="1851">
                <a:moveTo>
                  <a:pt x="474" y="0"/>
                </a:moveTo>
                <a:lnTo>
                  <a:pt x="474" y="28"/>
                </a:lnTo>
                <a:lnTo>
                  <a:pt x="466" y="28"/>
                </a:lnTo>
                <a:lnTo>
                  <a:pt x="466" y="59"/>
                </a:lnTo>
                <a:lnTo>
                  <a:pt x="460" y="59"/>
                </a:lnTo>
                <a:lnTo>
                  <a:pt x="460" y="89"/>
                </a:lnTo>
                <a:lnTo>
                  <a:pt x="451" y="89"/>
                </a:lnTo>
                <a:lnTo>
                  <a:pt x="451" y="111"/>
                </a:lnTo>
                <a:lnTo>
                  <a:pt x="438" y="111"/>
                </a:lnTo>
                <a:lnTo>
                  <a:pt x="438" y="133"/>
                </a:lnTo>
                <a:lnTo>
                  <a:pt x="429" y="133"/>
                </a:lnTo>
                <a:lnTo>
                  <a:pt x="429" y="184"/>
                </a:lnTo>
                <a:lnTo>
                  <a:pt x="416" y="184"/>
                </a:lnTo>
                <a:lnTo>
                  <a:pt x="416" y="208"/>
                </a:lnTo>
                <a:lnTo>
                  <a:pt x="409" y="208"/>
                </a:lnTo>
                <a:lnTo>
                  <a:pt x="409" y="228"/>
                </a:lnTo>
                <a:lnTo>
                  <a:pt x="392" y="228"/>
                </a:lnTo>
                <a:lnTo>
                  <a:pt x="392" y="272"/>
                </a:lnTo>
                <a:lnTo>
                  <a:pt x="379" y="272"/>
                </a:lnTo>
                <a:lnTo>
                  <a:pt x="379" y="310"/>
                </a:lnTo>
                <a:lnTo>
                  <a:pt x="373" y="310"/>
                </a:lnTo>
                <a:lnTo>
                  <a:pt x="373" y="332"/>
                </a:lnTo>
                <a:lnTo>
                  <a:pt x="357" y="332"/>
                </a:lnTo>
                <a:lnTo>
                  <a:pt x="357" y="375"/>
                </a:lnTo>
                <a:lnTo>
                  <a:pt x="342" y="375"/>
                </a:lnTo>
                <a:lnTo>
                  <a:pt x="342" y="406"/>
                </a:lnTo>
                <a:lnTo>
                  <a:pt x="336" y="406"/>
                </a:lnTo>
                <a:lnTo>
                  <a:pt x="336" y="435"/>
                </a:lnTo>
                <a:lnTo>
                  <a:pt x="320" y="435"/>
                </a:lnTo>
                <a:lnTo>
                  <a:pt x="320" y="472"/>
                </a:lnTo>
                <a:lnTo>
                  <a:pt x="305" y="472"/>
                </a:lnTo>
                <a:lnTo>
                  <a:pt x="305" y="509"/>
                </a:lnTo>
                <a:lnTo>
                  <a:pt x="300" y="509"/>
                </a:lnTo>
                <a:lnTo>
                  <a:pt x="300" y="531"/>
                </a:lnTo>
                <a:lnTo>
                  <a:pt x="292" y="531"/>
                </a:lnTo>
                <a:lnTo>
                  <a:pt x="292" y="545"/>
                </a:lnTo>
                <a:lnTo>
                  <a:pt x="277" y="545"/>
                </a:lnTo>
                <a:lnTo>
                  <a:pt x="277" y="576"/>
                </a:lnTo>
                <a:lnTo>
                  <a:pt x="270" y="576"/>
                </a:lnTo>
                <a:lnTo>
                  <a:pt x="270" y="605"/>
                </a:lnTo>
                <a:lnTo>
                  <a:pt x="263" y="605"/>
                </a:lnTo>
                <a:lnTo>
                  <a:pt x="263" y="628"/>
                </a:lnTo>
                <a:lnTo>
                  <a:pt x="255" y="628"/>
                </a:lnTo>
                <a:lnTo>
                  <a:pt x="255" y="650"/>
                </a:lnTo>
                <a:lnTo>
                  <a:pt x="241" y="650"/>
                </a:lnTo>
                <a:lnTo>
                  <a:pt x="241" y="670"/>
                </a:lnTo>
                <a:lnTo>
                  <a:pt x="233" y="670"/>
                </a:lnTo>
                <a:lnTo>
                  <a:pt x="233" y="708"/>
                </a:lnTo>
                <a:lnTo>
                  <a:pt x="227" y="708"/>
                </a:lnTo>
                <a:lnTo>
                  <a:pt x="227" y="723"/>
                </a:lnTo>
                <a:lnTo>
                  <a:pt x="218" y="723"/>
                </a:lnTo>
                <a:lnTo>
                  <a:pt x="218" y="753"/>
                </a:lnTo>
                <a:lnTo>
                  <a:pt x="205" y="753"/>
                </a:lnTo>
                <a:lnTo>
                  <a:pt x="205" y="804"/>
                </a:lnTo>
                <a:lnTo>
                  <a:pt x="196" y="804"/>
                </a:lnTo>
                <a:lnTo>
                  <a:pt x="196" y="826"/>
                </a:lnTo>
                <a:lnTo>
                  <a:pt x="183" y="826"/>
                </a:lnTo>
                <a:lnTo>
                  <a:pt x="183" y="849"/>
                </a:lnTo>
                <a:lnTo>
                  <a:pt x="176" y="849"/>
                </a:lnTo>
                <a:lnTo>
                  <a:pt x="176" y="872"/>
                </a:lnTo>
                <a:lnTo>
                  <a:pt x="160" y="872"/>
                </a:lnTo>
                <a:lnTo>
                  <a:pt x="160" y="892"/>
                </a:lnTo>
                <a:lnTo>
                  <a:pt x="154" y="892"/>
                </a:lnTo>
                <a:lnTo>
                  <a:pt x="154" y="923"/>
                </a:lnTo>
                <a:lnTo>
                  <a:pt x="146" y="923"/>
                </a:lnTo>
                <a:lnTo>
                  <a:pt x="146" y="952"/>
                </a:lnTo>
                <a:lnTo>
                  <a:pt x="140" y="952"/>
                </a:lnTo>
                <a:lnTo>
                  <a:pt x="140" y="982"/>
                </a:lnTo>
                <a:lnTo>
                  <a:pt x="124" y="982"/>
                </a:lnTo>
                <a:lnTo>
                  <a:pt x="124" y="989"/>
                </a:lnTo>
                <a:lnTo>
                  <a:pt x="118" y="989"/>
                </a:lnTo>
                <a:lnTo>
                  <a:pt x="118" y="1025"/>
                </a:lnTo>
                <a:lnTo>
                  <a:pt x="109" y="1025"/>
                </a:lnTo>
                <a:lnTo>
                  <a:pt x="109" y="1048"/>
                </a:lnTo>
                <a:lnTo>
                  <a:pt x="103" y="1048"/>
                </a:lnTo>
                <a:lnTo>
                  <a:pt x="103" y="1077"/>
                </a:lnTo>
                <a:lnTo>
                  <a:pt x="96" y="1077"/>
                </a:lnTo>
                <a:lnTo>
                  <a:pt x="96" y="1093"/>
                </a:lnTo>
                <a:lnTo>
                  <a:pt x="87" y="1093"/>
                </a:lnTo>
                <a:lnTo>
                  <a:pt x="87" y="1121"/>
                </a:lnTo>
                <a:lnTo>
                  <a:pt x="73" y="1121"/>
                </a:lnTo>
                <a:lnTo>
                  <a:pt x="73" y="1150"/>
                </a:lnTo>
                <a:lnTo>
                  <a:pt x="67" y="1150"/>
                </a:lnTo>
                <a:lnTo>
                  <a:pt x="67" y="1167"/>
                </a:lnTo>
                <a:lnTo>
                  <a:pt x="59" y="1167"/>
                </a:lnTo>
                <a:lnTo>
                  <a:pt x="59" y="1196"/>
                </a:lnTo>
                <a:lnTo>
                  <a:pt x="44" y="1196"/>
                </a:lnTo>
                <a:lnTo>
                  <a:pt x="44" y="1224"/>
                </a:lnTo>
                <a:lnTo>
                  <a:pt x="37" y="1224"/>
                </a:lnTo>
                <a:lnTo>
                  <a:pt x="37" y="1247"/>
                </a:lnTo>
                <a:lnTo>
                  <a:pt x="31" y="1247"/>
                </a:lnTo>
                <a:lnTo>
                  <a:pt x="31" y="1269"/>
                </a:lnTo>
                <a:lnTo>
                  <a:pt x="22" y="1269"/>
                </a:lnTo>
                <a:lnTo>
                  <a:pt x="22" y="1297"/>
                </a:lnTo>
                <a:lnTo>
                  <a:pt x="9" y="1297"/>
                </a:lnTo>
                <a:lnTo>
                  <a:pt x="9" y="1321"/>
                </a:lnTo>
                <a:lnTo>
                  <a:pt x="0" y="1321"/>
                </a:lnTo>
                <a:lnTo>
                  <a:pt x="0" y="1343"/>
                </a:lnTo>
                <a:lnTo>
                  <a:pt x="37" y="1343"/>
                </a:lnTo>
                <a:lnTo>
                  <a:pt x="37" y="1352"/>
                </a:lnTo>
                <a:lnTo>
                  <a:pt x="73" y="1352"/>
                </a:lnTo>
                <a:lnTo>
                  <a:pt x="73" y="1357"/>
                </a:lnTo>
                <a:lnTo>
                  <a:pt x="109" y="1357"/>
                </a:lnTo>
                <a:lnTo>
                  <a:pt x="109" y="1365"/>
                </a:lnTo>
                <a:lnTo>
                  <a:pt x="146" y="1365"/>
                </a:lnTo>
                <a:lnTo>
                  <a:pt x="146" y="1380"/>
                </a:lnTo>
                <a:lnTo>
                  <a:pt x="196" y="1380"/>
                </a:lnTo>
                <a:lnTo>
                  <a:pt x="196" y="1388"/>
                </a:lnTo>
                <a:lnTo>
                  <a:pt x="227" y="1388"/>
                </a:lnTo>
                <a:lnTo>
                  <a:pt x="227" y="1403"/>
                </a:lnTo>
                <a:lnTo>
                  <a:pt x="300" y="1403"/>
                </a:lnTo>
                <a:lnTo>
                  <a:pt x="300" y="1417"/>
                </a:lnTo>
                <a:lnTo>
                  <a:pt x="342" y="1417"/>
                </a:lnTo>
                <a:lnTo>
                  <a:pt x="342" y="1425"/>
                </a:lnTo>
                <a:lnTo>
                  <a:pt x="379" y="1425"/>
                </a:lnTo>
                <a:lnTo>
                  <a:pt x="379" y="1431"/>
                </a:lnTo>
                <a:lnTo>
                  <a:pt x="416" y="1431"/>
                </a:lnTo>
                <a:lnTo>
                  <a:pt x="416" y="1440"/>
                </a:lnTo>
                <a:lnTo>
                  <a:pt x="451" y="1440"/>
                </a:lnTo>
                <a:lnTo>
                  <a:pt x="451" y="1446"/>
                </a:lnTo>
                <a:lnTo>
                  <a:pt x="488" y="1446"/>
                </a:lnTo>
                <a:lnTo>
                  <a:pt x="488" y="1462"/>
                </a:lnTo>
                <a:lnTo>
                  <a:pt x="533" y="1462"/>
                </a:lnTo>
                <a:lnTo>
                  <a:pt x="533" y="1468"/>
                </a:lnTo>
                <a:lnTo>
                  <a:pt x="569" y="1468"/>
                </a:lnTo>
                <a:lnTo>
                  <a:pt x="569" y="1477"/>
                </a:lnTo>
                <a:lnTo>
                  <a:pt x="605" y="1477"/>
                </a:lnTo>
                <a:lnTo>
                  <a:pt x="605" y="1482"/>
                </a:lnTo>
                <a:lnTo>
                  <a:pt x="642" y="1482"/>
                </a:lnTo>
                <a:lnTo>
                  <a:pt x="642" y="1499"/>
                </a:lnTo>
                <a:lnTo>
                  <a:pt x="684" y="1499"/>
                </a:lnTo>
                <a:lnTo>
                  <a:pt x="684" y="1505"/>
                </a:lnTo>
                <a:lnTo>
                  <a:pt x="721" y="1505"/>
                </a:lnTo>
                <a:lnTo>
                  <a:pt x="721" y="1513"/>
                </a:lnTo>
                <a:lnTo>
                  <a:pt x="757" y="1513"/>
                </a:lnTo>
                <a:lnTo>
                  <a:pt x="757" y="1519"/>
                </a:lnTo>
                <a:lnTo>
                  <a:pt x="788" y="1519"/>
                </a:lnTo>
                <a:lnTo>
                  <a:pt x="788" y="1536"/>
                </a:lnTo>
                <a:lnTo>
                  <a:pt x="867" y="1536"/>
                </a:lnTo>
                <a:lnTo>
                  <a:pt x="867" y="1550"/>
                </a:lnTo>
                <a:lnTo>
                  <a:pt x="903" y="1550"/>
                </a:lnTo>
                <a:lnTo>
                  <a:pt x="903" y="1556"/>
                </a:lnTo>
                <a:lnTo>
                  <a:pt x="940" y="1556"/>
                </a:lnTo>
                <a:lnTo>
                  <a:pt x="940" y="1565"/>
                </a:lnTo>
                <a:lnTo>
                  <a:pt x="984" y="1565"/>
                </a:lnTo>
                <a:lnTo>
                  <a:pt x="984" y="1579"/>
                </a:lnTo>
                <a:lnTo>
                  <a:pt x="1029" y="1579"/>
                </a:lnTo>
                <a:lnTo>
                  <a:pt x="1029" y="1587"/>
                </a:lnTo>
                <a:lnTo>
                  <a:pt x="1065" y="1587"/>
                </a:lnTo>
                <a:lnTo>
                  <a:pt x="1065" y="1594"/>
                </a:lnTo>
                <a:lnTo>
                  <a:pt x="1102" y="1594"/>
                </a:lnTo>
                <a:lnTo>
                  <a:pt x="1102" y="1601"/>
                </a:lnTo>
                <a:lnTo>
                  <a:pt x="1138" y="1601"/>
                </a:lnTo>
                <a:lnTo>
                  <a:pt x="1138" y="1616"/>
                </a:lnTo>
                <a:lnTo>
                  <a:pt x="1180" y="1616"/>
                </a:lnTo>
                <a:lnTo>
                  <a:pt x="1180" y="1624"/>
                </a:lnTo>
                <a:lnTo>
                  <a:pt x="1217" y="1624"/>
                </a:lnTo>
                <a:lnTo>
                  <a:pt x="1217" y="1638"/>
                </a:lnTo>
                <a:lnTo>
                  <a:pt x="1290" y="1638"/>
                </a:lnTo>
                <a:lnTo>
                  <a:pt x="1290" y="1647"/>
                </a:lnTo>
                <a:lnTo>
                  <a:pt x="1319" y="1647"/>
                </a:lnTo>
                <a:lnTo>
                  <a:pt x="1319" y="1653"/>
                </a:lnTo>
                <a:lnTo>
                  <a:pt x="1371" y="1653"/>
                </a:lnTo>
                <a:lnTo>
                  <a:pt x="1371" y="1667"/>
                </a:lnTo>
                <a:lnTo>
                  <a:pt x="1408" y="1667"/>
                </a:lnTo>
                <a:lnTo>
                  <a:pt x="1408" y="1675"/>
                </a:lnTo>
                <a:lnTo>
                  <a:pt x="1436" y="1675"/>
                </a:lnTo>
                <a:lnTo>
                  <a:pt x="1436" y="1684"/>
                </a:lnTo>
                <a:lnTo>
                  <a:pt x="1472" y="1684"/>
                </a:lnTo>
                <a:lnTo>
                  <a:pt x="1472" y="1698"/>
                </a:lnTo>
                <a:lnTo>
                  <a:pt x="1523" y="1698"/>
                </a:lnTo>
                <a:lnTo>
                  <a:pt x="1523" y="1704"/>
                </a:lnTo>
                <a:lnTo>
                  <a:pt x="1554" y="1704"/>
                </a:lnTo>
                <a:lnTo>
                  <a:pt x="1554" y="1712"/>
                </a:lnTo>
                <a:lnTo>
                  <a:pt x="1589" y="1712"/>
                </a:lnTo>
                <a:lnTo>
                  <a:pt x="1589" y="1720"/>
                </a:lnTo>
                <a:lnTo>
                  <a:pt x="1626" y="1720"/>
                </a:lnTo>
                <a:lnTo>
                  <a:pt x="1626" y="1735"/>
                </a:lnTo>
                <a:lnTo>
                  <a:pt x="1669" y="1735"/>
                </a:lnTo>
                <a:lnTo>
                  <a:pt x="1669" y="1741"/>
                </a:lnTo>
                <a:lnTo>
                  <a:pt x="1705" y="1741"/>
                </a:lnTo>
                <a:lnTo>
                  <a:pt x="1705" y="1757"/>
                </a:lnTo>
                <a:lnTo>
                  <a:pt x="1778" y="1757"/>
                </a:lnTo>
                <a:lnTo>
                  <a:pt x="1778" y="1763"/>
                </a:lnTo>
                <a:lnTo>
                  <a:pt x="1822" y="1763"/>
                </a:lnTo>
                <a:lnTo>
                  <a:pt x="1822" y="1772"/>
                </a:lnTo>
                <a:lnTo>
                  <a:pt x="1859" y="1772"/>
                </a:lnTo>
                <a:lnTo>
                  <a:pt x="1859" y="1786"/>
                </a:lnTo>
                <a:lnTo>
                  <a:pt x="1896" y="1786"/>
                </a:lnTo>
                <a:lnTo>
                  <a:pt x="1896" y="1794"/>
                </a:lnTo>
                <a:lnTo>
                  <a:pt x="1937" y="1794"/>
                </a:lnTo>
                <a:lnTo>
                  <a:pt x="1937" y="1800"/>
                </a:lnTo>
                <a:lnTo>
                  <a:pt x="1974" y="1800"/>
                </a:lnTo>
                <a:lnTo>
                  <a:pt x="1974" y="1814"/>
                </a:lnTo>
                <a:lnTo>
                  <a:pt x="2011" y="1814"/>
                </a:lnTo>
                <a:lnTo>
                  <a:pt x="2011" y="1823"/>
                </a:lnTo>
                <a:lnTo>
                  <a:pt x="2055" y="1823"/>
                </a:lnTo>
                <a:lnTo>
                  <a:pt x="2055" y="1829"/>
                </a:lnTo>
                <a:lnTo>
                  <a:pt x="2092" y="1829"/>
                </a:lnTo>
                <a:lnTo>
                  <a:pt x="2092" y="1845"/>
                </a:lnTo>
                <a:lnTo>
                  <a:pt x="2120" y="1845"/>
                </a:lnTo>
                <a:lnTo>
                  <a:pt x="2120" y="1851"/>
                </a:lnTo>
                <a:lnTo>
                  <a:pt x="2172" y="1851"/>
                </a:lnTo>
                <a:lnTo>
                  <a:pt x="2172" y="1845"/>
                </a:lnTo>
                <a:lnTo>
                  <a:pt x="2179" y="1845"/>
                </a:lnTo>
                <a:lnTo>
                  <a:pt x="2179" y="1800"/>
                </a:lnTo>
                <a:lnTo>
                  <a:pt x="2187" y="1800"/>
                </a:lnTo>
                <a:lnTo>
                  <a:pt x="2187" y="1772"/>
                </a:lnTo>
                <a:lnTo>
                  <a:pt x="2192" y="1772"/>
                </a:lnTo>
                <a:lnTo>
                  <a:pt x="2192" y="1757"/>
                </a:lnTo>
                <a:lnTo>
                  <a:pt x="2209" y="1757"/>
                </a:lnTo>
                <a:lnTo>
                  <a:pt x="2209" y="1712"/>
                </a:lnTo>
                <a:lnTo>
                  <a:pt x="2215" y="1712"/>
                </a:lnTo>
                <a:lnTo>
                  <a:pt x="2215" y="1684"/>
                </a:lnTo>
                <a:lnTo>
                  <a:pt x="2229" y="1684"/>
                </a:lnTo>
                <a:lnTo>
                  <a:pt x="2229" y="1667"/>
                </a:lnTo>
                <a:lnTo>
                  <a:pt x="2237" y="1667"/>
                </a:lnTo>
                <a:lnTo>
                  <a:pt x="2237" y="1638"/>
                </a:lnTo>
                <a:lnTo>
                  <a:pt x="2246" y="1638"/>
                </a:lnTo>
                <a:lnTo>
                  <a:pt x="2246" y="1624"/>
                </a:lnTo>
                <a:lnTo>
                  <a:pt x="2251" y="1624"/>
                </a:lnTo>
                <a:lnTo>
                  <a:pt x="2251" y="1587"/>
                </a:lnTo>
                <a:lnTo>
                  <a:pt x="2266" y="1587"/>
                </a:lnTo>
                <a:lnTo>
                  <a:pt x="2266" y="1565"/>
                </a:lnTo>
                <a:lnTo>
                  <a:pt x="2274" y="1565"/>
                </a:lnTo>
                <a:lnTo>
                  <a:pt x="2274" y="1536"/>
                </a:lnTo>
                <a:lnTo>
                  <a:pt x="2288" y="1536"/>
                </a:lnTo>
                <a:lnTo>
                  <a:pt x="2288" y="1482"/>
                </a:lnTo>
                <a:lnTo>
                  <a:pt x="2302" y="1482"/>
                </a:lnTo>
                <a:lnTo>
                  <a:pt x="2302" y="1468"/>
                </a:lnTo>
                <a:lnTo>
                  <a:pt x="2310" y="1468"/>
                </a:lnTo>
                <a:lnTo>
                  <a:pt x="2310" y="1440"/>
                </a:lnTo>
                <a:lnTo>
                  <a:pt x="2318" y="1440"/>
                </a:lnTo>
                <a:lnTo>
                  <a:pt x="2318" y="1425"/>
                </a:lnTo>
                <a:lnTo>
                  <a:pt x="2324" y="1425"/>
                </a:lnTo>
                <a:lnTo>
                  <a:pt x="2324" y="1403"/>
                </a:lnTo>
                <a:lnTo>
                  <a:pt x="2338" y="1403"/>
                </a:lnTo>
                <a:lnTo>
                  <a:pt x="2338" y="1380"/>
                </a:lnTo>
                <a:lnTo>
                  <a:pt x="2347" y="1380"/>
                </a:lnTo>
                <a:lnTo>
                  <a:pt x="2347" y="1357"/>
                </a:lnTo>
                <a:lnTo>
                  <a:pt x="2353" y="1357"/>
                </a:lnTo>
                <a:lnTo>
                  <a:pt x="2353" y="1321"/>
                </a:lnTo>
                <a:lnTo>
                  <a:pt x="2369" y="1321"/>
                </a:lnTo>
                <a:lnTo>
                  <a:pt x="2369" y="1297"/>
                </a:lnTo>
                <a:lnTo>
                  <a:pt x="2375" y="1297"/>
                </a:lnTo>
                <a:lnTo>
                  <a:pt x="2375" y="1261"/>
                </a:lnTo>
                <a:lnTo>
                  <a:pt x="2383" y="1261"/>
                </a:lnTo>
                <a:lnTo>
                  <a:pt x="2383" y="1240"/>
                </a:lnTo>
                <a:lnTo>
                  <a:pt x="2390" y="1240"/>
                </a:lnTo>
                <a:lnTo>
                  <a:pt x="2390" y="1224"/>
                </a:lnTo>
                <a:lnTo>
                  <a:pt x="2405" y="1224"/>
                </a:lnTo>
                <a:lnTo>
                  <a:pt x="2405" y="1196"/>
                </a:lnTo>
                <a:lnTo>
                  <a:pt x="2412" y="1196"/>
                </a:lnTo>
                <a:lnTo>
                  <a:pt x="2412" y="1181"/>
                </a:lnTo>
                <a:lnTo>
                  <a:pt x="2420" y="1181"/>
                </a:lnTo>
                <a:lnTo>
                  <a:pt x="2420" y="1145"/>
                </a:lnTo>
                <a:lnTo>
                  <a:pt x="2425" y="1145"/>
                </a:lnTo>
                <a:lnTo>
                  <a:pt x="2425" y="1121"/>
                </a:lnTo>
                <a:lnTo>
                  <a:pt x="2434" y="1121"/>
                </a:lnTo>
                <a:lnTo>
                  <a:pt x="2434" y="1108"/>
                </a:lnTo>
                <a:lnTo>
                  <a:pt x="2442" y="1108"/>
                </a:lnTo>
                <a:lnTo>
                  <a:pt x="2442" y="1077"/>
                </a:lnTo>
                <a:lnTo>
                  <a:pt x="2448" y="1077"/>
                </a:lnTo>
                <a:lnTo>
                  <a:pt x="2448" y="1048"/>
                </a:lnTo>
                <a:lnTo>
                  <a:pt x="2462" y="1048"/>
                </a:lnTo>
                <a:lnTo>
                  <a:pt x="2462" y="1025"/>
                </a:lnTo>
                <a:lnTo>
                  <a:pt x="2470" y="1025"/>
                </a:lnTo>
                <a:lnTo>
                  <a:pt x="2470" y="1002"/>
                </a:lnTo>
                <a:lnTo>
                  <a:pt x="2484" y="1002"/>
                </a:lnTo>
                <a:lnTo>
                  <a:pt x="2484" y="989"/>
                </a:lnTo>
                <a:lnTo>
                  <a:pt x="2492" y="989"/>
                </a:lnTo>
                <a:lnTo>
                  <a:pt x="2492" y="960"/>
                </a:lnTo>
                <a:lnTo>
                  <a:pt x="2499" y="960"/>
                </a:lnTo>
                <a:lnTo>
                  <a:pt x="2499" y="929"/>
                </a:lnTo>
                <a:lnTo>
                  <a:pt x="2507" y="929"/>
                </a:lnTo>
                <a:lnTo>
                  <a:pt x="2507" y="892"/>
                </a:lnTo>
                <a:lnTo>
                  <a:pt x="2521" y="892"/>
                </a:lnTo>
                <a:lnTo>
                  <a:pt x="2521" y="872"/>
                </a:lnTo>
                <a:lnTo>
                  <a:pt x="2529" y="872"/>
                </a:lnTo>
                <a:lnTo>
                  <a:pt x="2529" y="841"/>
                </a:lnTo>
                <a:lnTo>
                  <a:pt x="2535" y="841"/>
                </a:lnTo>
                <a:lnTo>
                  <a:pt x="2535" y="826"/>
                </a:lnTo>
                <a:lnTo>
                  <a:pt x="2543" y="826"/>
                </a:lnTo>
                <a:lnTo>
                  <a:pt x="2543" y="789"/>
                </a:lnTo>
                <a:lnTo>
                  <a:pt x="2551" y="789"/>
                </a:lnTo>
                <a:lnTo>
                  <a:pt x="2551" y="767"/>
                </a:lnTo>
                <a:lnTo>
                  <a:pt x="2557" y="767"/>
                </a:lnTo>
                <a:lnTo>
                  <a:pt x="2557" y="745"/>
                </a:lnTo>
                <a:lnTo>
                  <a:pt x="2571" y="745"/>
                </a:lnTo>
                <a:lnTo>
                  <a:pt x="2571" y="723"/>
                </a:lnTo>
                <a:lnTo>
                  <a:pt x="2579" y="723"/>
                </a:lnTo>
                <a:lnTo>
                  <a:pt x="2579" y="693"/>
                </a:lnTo>
                <a:lnTo>
                  <a:pt x="2588" y="693"/>
                </a:lnTo>
                <a:lnTo>
                  <a:pt x="2588" y="670"/>
                </a:lnTo>
                <a:lnTo>
                  <a:pt x="2601" y="670"/>
                </a:lnTo>
                <a:lnTo>
                  <a:pt x="2601" y="642"/>
                </a:lnTo>
                <a:lnTo>
                  <a:pt x="2608" y="642"/>
                </a:lnTo>
                <a:lnTo>
                  <a:pt x="2608" y="613"/>
                </a:lnTo>
                <a:lnTo>
                  <a:pt x="2616" y="613"/>
                </a:lnTo>
                <a:lnTo>
                  <a:pt x="2616" y="591"/>
                </a:lnTo>
                <a:lnTo>
                  <a:pt x="2624" y="591"/>
                </a:lnTo>
                <a:lnTo>
                  <a:pt x="2624" y="569"/>
                </a:lnTo>
                <a:lnTo>
                  <a:pt x="2638" y="569"/>
                </a:lnTo>
                <a:lnTo>
                  <a:pt x="2638" y="545"/>
                </a:lnTo>
                <a:lnTo>
                  <a:pt x="2644" y="545"/>
                </a:lnTo>
                <a:lnTo>
                  <a:pt x="2644" y="523"/>
                </a:lnTo>
                <a:lnTo>
                  <a:pt x="2653" y="523"/>
                </a:lnTo>
                <a:lnTo>
                  <a:pt x="2653" y="486"/>
                </a:lnTo>
                <a:lnTo>
                  <a:pt x="2608" y="486"/>
                </a:lnTo>
                <a:lnTo>
                  <a:pt x="2608" y="472"/>
                </a:lnTo>
                <a:lnTo>
                  <a:pt x="2529" y="472"/>
                </a:lnTo>
                <a:lnTo>
                  <a:pt x="2529" y="457"/>
                </a:lnTo>
                <a:lnTo>
                  <a:pt x="2492" y="457"/>
                </a:lnTo>
                <a:lnTo>
                  <a:pt x="2492" y="450"/>
                </a:lnTo>
                <a:lnTo>
                  <a:pt x="2442" y="450"/>
                </a:lnTo>
                <a:lnTo>
                  <a:pt x="2442" y="435"/>
                </a:lnTo>
                <a:lnTo>
                  <a:pt x="2369" y="435"/>
                </a:lnTo>
                <a:lnTo>
                  <a:pt x="2369" y="421"/>
                </a:lnTo>
                <a:lnTo>
                  <a:pt x="2324" y="421"/>
                </a:lnTo>
                <a:lnTo>
                  <a:pt x="2324" y="413"/>
                </a:lnTo>
                <a:lnTo>
                  <a:pt x="2288" y="413"/>
                </a:lnTo>
                <a:lnTo>
                  <a:pt x="2288" y="406"/>
                </a:lnTo>
                <a:lnTo>
                  <a:pt x="2246" y="406"/>
                </a:lnTo>
                <a:lnTo>
                  <a:pt x="2246" y="391"/>
                </a:lnTo>
                <a:lnTo>
                  <a:pt x="2209" y="391"/>
                </a:lnTo>
                <a:lnTo>
                  <a:pt x="2209" y="384"/>
                </a:lnTo>
                <a:lnTo>
                  <a:pt x="2172" y="384"/>
                </a:lnTo>
                <a:lnTo>
                  <a:pt x="2172" y="375"/>
                </a:lnTo>
                <a:lnTo>
                  <a:pt x="2120" y="375"/>
                </a:lnTo>
                <a:lnTo>
                  <a:pt x="2120" y="369"/>
                </a:lnTo>
                <a:lnTo>
                  <a:pt x="2092" y="369"/>
                </a:lnTo>
                <a:lnTo>
                  <a:pt x="2092" y="355"/>
                </a:lnTo>
                <a:lnTo>
                  <a:pt x="2041" y="355"/>
                </a:lnTo>
                <a:lnTo>
                  <a:pt x="2041" y="347"/>
                </a:lnTo>
                <a:lnTo>
                  <a:pt x="2005" y="347"/>
                </a:lnTo>
                <a:lnTo>
                  <a:pt x="2005" y="338"/>
                </a:lnTo>
                <a:lnTo>
                  <a:pt x="1959" y="338"/>
                </a:lnTo>
                <a:lnTo>
                  <a:pt x="1959" y="332"/>
                </a:lnTo>
                <a:lnTo>
                  <a:pt x="1924" y="332"/>
                </a:lnTo>
                <a:lnTo>
                  <a:pt x="1924" y="324"/>
                </a:lnTo>
                <a:lnTo>
                  <a:pt x="1881" y="324"/>
                </a:lnTo>
                <a:lnTo>
                  <a:pt x="1881" y="318"/>
                </a:lnTo>
                <a:lnTo>
                  <a:pt x="1844" y="318"/>
                </a:lnTo>
                <a:lnTo>
                  <a:pt x="1844" y="310"/>
                </a:lnTo>
                <a:lnTo>
                  <a:pt x="1800" y="310"/>
                </a:lnTo>
                <a:lnTo>
                  <a:pt x="1800" y="296"/>
                </a:lnTo>
                <a:lnTo>
                  <a:pt x="1763" y="296"/>
                </a:lnTo>
                <a:lnTo>
                  <a:pt x="1763" y="287"/>
                </a:lnTo>
                <a:lnTo>
                  <a:pt x="1719" y="287"/>
                </a:lnTo>
                <a:lnTo>
                  <a:pt x="1719" y="272"/>
                </a:lnTo>
                <a:lnTo>
                  <a:pt x="1641" y="272"/>
                </a:lnTo>
                <a:lnTo>
                  <a:pt x="1641" y="259"/>
                </a:lnTo>
                <a:lnTo>
                  <a:pt x="1604" y="259"/>
                </a:lnTo>
                <a:lnTo>
                  <a:pt x="1604" y="250"/>
                </a:lnTo>
                <a:lnTo>
                  <a:pt x="1567" y="250"/>
                </a:lnTo>
                <a:lnTo>
                  <a:pt x="1567" y="236"/>
                </a:lnTo>
                <a:lnTo>
                  <a:pt x="1523" y="236"/>
                </a:lnTo>
                <a:lnTo>
                  <a:pt x="1523" y="228"/>
                </a:lnTo>
                <a:lnTo>
                  <a:pt x="1486" y="228"/>
                </a:lnTo>
                <a:lnTo>
                  <a:pt x="1486" y="222"/>
                </a:lnTo>
                <a:lnTo>
                  <a:pt x="1436" y="222"/>
                </a:lnTo>
                <a:lnTo>
                  <a:pt x="1436" y="213"/>
                </a:lnTo>
                <a:lnTo>
                  <a:pt x="1408" y="213"/>
                </a:lnTo>
                <a:lnTo>
                  <a:pt x="1408" y="208"/>
                </a:lnTo>
                <a:lnTo>
                  <a:pt x="1354" y="208"/>
                </a:lnTo>
                <a:lnTo>
                  <a:pt x="1354" y="199"/>
                </a:lnTo>
                <a:lnTo>
                  <a:pt x="1319" y="199"/>
                </a:lnTo>
                <a:lnTo>
                  <a:pt x="1319" y="184"/>
                </a:lnTo>
                <a:lnTo>
                  <a:pt x="1276" y="184"/>
                </a:lnTo>
                <a:lnTo>
                  <a:pt x="1276" y="177"/>
                </a:lnTo>
                <a:lnTo>
                  <a:pt x="1239" y="177"/>
                </a:lnTo>
                <a:lnTo>
                  <a:pt x="1239" y="171"/>
                </a:lnTo>
                <a:lnTo>
                  <a:pt x="1195" y="171"/>
                </a:lnTo>
                <a:lnTo>
                  <a:pt x="1195" y="154"/>
                </a:lnTo>
                <a:lnTo>
                  <a:pt x="1158" y="154"/>
                </a:lnTo>
                <a:lnTo>
                  <a:pt x="1158" y="148"/>
                </a:lnTo>
                <a:lnTo>
                  <a:pt x="1116" y="148"/>
                </a:lnTo>
                <a:lnTo>
                  <a:pt x="1116" y="140"/>
                </a:lnTo>
                <a:lnTo>
                  <a:pt x="1079" y="140"/>
                </a:lnTo>
                <a:lnTo>
                  <a:pt x="1079" y="133"/>
                </a:lnTo>
                <a:lnTo>
                  <a:pt x="1034" y="133"/>
                </a:lnTo>
                <a:lnTo>
                  <a:pt x="1034" y="118"/>
                </a:lnTo>
                <a:lnTo>
                  <a:pt x="999" y="118"/>
                </a:lnTo>
                <a:lnTo>
                  <a:pt x="999" y="111"/>
                </a:lnTo>
                <a:lnTo>
                  <a:pt x="919" y="111"/>
                </a:lnTo>
                <a:lnTo>
                  <a:pt x="919" y="96"/>
                </a:lnTo>
                <a:lnTo>
                  <a:pt x="867" y="96"/>
                </a:lnTo>
                <a:lnTo>
                  <a:pt x="867" y="89"/>
                </a:lnTo>
                <a:lnTo>
                  <a:pt x="838" y="89"/>
                </a:lnTo>
                <a:lnTo>
                  <a:pt x="838" y="80"/>
                </a:lnTo>
                <a:lnTo>
                  <a:pt x="788" y="80"/>
                </a:lnTo>
                <a:lnTo>
                  <a:pt x="788" y="66"/>
                </a:lnTo>
                <a:lnTo>
                  <a:pt x="757" y="66"/>
                </a:lnTo>
                <a:lnTo>
                  <a:pt x="757" y="59"/>
                </a:lnTo>
                <a:lnTo>
                  <a:pt x="707" y="59"/>
                </a:lnTo>
                <a:lnTo>
                  <a:pt x="707" y="52"/>
                </a:lnTo>
                <a:lnTo>
                  <a:pt x="670" y="52"/>
                </a:lnTo>
                <a:lnTo>
                  <a:pt x="670" y="37"/>
                </a:lnTo>
                <a:lnTo>
                  <a:pt x="627" y="37"/>
                </a:lnTo>
                <a:lnTo>
                  <a:pt x="627" y="28"/>
                </a:lnTo>
                <a:lnTo>
                  <a:pt x="592" y="28"/>
                </a:lnTo>
                <a:lnTo>
                  <a:pt x="592" y="23"/>
                </a:lnTo>
                <a:lnTo>
                  <a:pt x="555" y="23"/>
                </a:lnTo>
                <a:lnTo>
                  <a:pt x="555" y="15"/>
                </a:lnTo>
                <a:lnTo>
                  <a:pt x="510" y="15"/>
                </a:lnTo>
                <a:lnTo>
                  <a:pt x="510" y="0"/>
                </a:lnTo>
                <a:lnTo>
                  <a:pt x="474" y="0"/>
                </a:lnTo>
                <a:close/>
              </a:path>
            </a:pathLst>
          </a:cu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86" name="Freeform 677"/>
          <p:cNvSpPr>
            <a:spLocks/>
          </p:cNvSpPr>
          <p:nvPr/>
        </p:nvSpPr>
        <p:spPr bwMode="auto">
          <a:xfrm>
            <a:off x="1671638" y="3484563"/>
            <a:ext cx="422275" cy="225425"/>
          </a:xfrm>
          <a:custGeom>
            <a:avLst/>
            <a:gdLst>
              <a:gd name="T0" fmla="*/ 451 w 2653"/>
              <a:gd name="T1" fmla="*/ 89 h 1851"/>
              <a:gd name="T2" fmla="*/ 416 w 2653"/>
              <a:gd name="T3" fmla="*/ 208 h 1851"/>
              <a:gd name="T4" fmla="*/ 373 w 2653"/>
              <a:gd name="T5" fmla="*/ 310 h 1851"/>
              <a:gd name="T6" fmla="*/ 336 w 2653"/>
              <a:gd name="T7" fmla="*/ 435 h 1851"/>
              <a:gd name="T8" fmla="*/ 292 w 2653"/>
              <a:gd name="T9" fmla="*/ 531 h 1851"/>
              <a:gd name="T10" fmla="*/ 263 w 2653"/>
              <a:gd name="T11" fmla="*/ 628 h 1851"/>
              <a:gd name="T12" fmla="*/ 227 w 2653"/>
              <a:gd name="T13" fmla="*/ 708 h 1851"/>
              <a:gd name="T14" fmla="*/ 196 w 2653"/>
              <a:gd name="T15" fmla="*/ 826 h 1851"/>
              <a:gd name="T16" fmla="*/ 154 w 2653"/>
              <a:gd name="T17" fmla="*/ 892 h 1851"/>
              <a:gd name="T18" fmla="*/ 124 w 2653"/>
              <a:gd name="T19" fmla="*/ 989 h 1851"/>
              <a:gd name="T20" fmla="*/ 96 w 2653"/>
              <a:gd name="T21" fmla="*/ 1077 h 1851"/>
              <a:gd name="T22" fmla="*/ 67 w 2653"/>
              <a:gd name="T23" fmla="*/ 1167 h 1851"/>
              <a:gd name="T24" fmla="*/ 31 w 2653"/>
              <a:gd name="T25" fmla="*/ 1247 h 1851"/>
              <a:gd name="T26" fmla="*/ 0 w 2653"/>
              <a:gd name="T27" fmla="*/ 1343 h 1851"/>
              <a:gd name="T28" fmla="*/ 146 w 2653"/>
              <a:gd name="T29" fmla="*/ 1365 h 1851"/>
              <a:gd name="T30" fmla="*/ 300 w 2653"/>
              <a:gd name="T31" fmla="*/ 1417 h 1851"/>
              <a:gd name="T32" fmla="*/ 451 w 2653"/>
              <a:gd name="T33" fmla="*/ 1440 h 1851"/>
              <a:gd name="T34" fmla="*/ 569 w 2653"/>
              <a:gd name="T35" fmla="*/ 1477 h 1851"/>
              <a:gd name="T36" fmla="*/ 721 w 2653"/>
              <a:gd name="T37" fmla="*/ 1505 h 1851"/>
              <a:gd name="T38" fmla="*/ 867 w 2653"/>
              <a:gd name="T39" fmla="*/ 1550 h 1851"/>
              <a:gd name="T40" fmla="*/ 1029 w 2653"/>
              <a:gd name="T41" fmla="*/ 1579 h 1851"/>
              <a:gd name="T42" fmla="*/ 1138 w 2653"/>
              <a:gd name="T43" fmla="*/ 1616 h 1851"/>
              <a:gd name="T44" fmla="*/ 1319 w 2653"/>
              <a:gd name="T45" fmla="*/ 1647 h 1851"/>
              <a:gd name="T46" fmla="*/ 1436 w 2653"/>
              <a:gd name="T47" fmla="*/ 1684 h 1851"/>
              <a:gd name="T48" fmla="*/ 1589 w 2653"/>
              <a:gd name="T49" fmla="*/ 1712 h 1851"/>
              <a:gd name="T50" fmla="*/ 1705 w 2653"/>
              <a:gd name="T51" fmla="*/ 1757 h 1851"/>
              <a:gd name="T52" fmla="*/ 1896 w 2653"/>
              <a:gd name="T53" fmla="*/ 1786 h 1851"/>
              <a:gd name="T54" fmla="*/ 2011 w 2653"/>
              <a:gd name="T55" fmla="*/ 1823 h 1851"/>
              <a:gd name="T56" fmla="*/ 2172 w 2653"/>
              <a:gd name="T57" fmla="*/ 1851 h 1851"/>
              <a:gd name="T58" fmla="*/ 2192 w 2653"/>
              <a:gd name="T59" fmla="*/ 1757 h 1851"/>
              <a:gd name="T60" fmla="*/ 2237 w 2653"/>
              <a:gd name="T61" fmla="*/ 1667 h 1851"/>
              <a:gd name="T62" fmla="*/ 2266 w 2653"/>
              <a:gd name="T63" fmla="*/ 1565 h 1851"/>
              <a:gd name="T64" fmla="*/ 2310 w 2653"/>
              <a:gd name="T65" fmla="*/ 1468 h 1851"/>
              <a:gd name="T66" fmla="*/ 2338 w 2653"/>
              <a:gd name="T67" fmla="*/ 1380 h 1851"/>
              <a:gd name="T68" fmla="*/ 2375 w 2653"/>
              <a:gd name="T69" fmla="*/ 1297 h 1851"/>
              <a:gd name="T70" fmla="*/ 2405 w 2653"/>
              <a:gd name="T71" fmla="*/ 1196 h 1851"/>
              <a:gd name="T72" fmla="*/ 2434 w 2653"/>
              <a:gd name="T73" fmla="*/ 1121 h 1851"/>
              <a:gd name="T74" fmla="*/ 2462 w 2653"/>
              <a:gd name="T75" fmla="*/ 1025 h 1851"/>
              <a:gd name="T76" fmla="*/ 2499 w 2653"/>
              <a:gd name="T77" fmla="*/ 960 h 1851"/>
              <a:gd name="T78" fmla="*/ 2529 w 2653"/>
              <a:gd name="T79" fmla="*/ 841 h 1851"/>
              <a:gd name="T80" fmla="*/ 2557 w 2653"/>
              <a:gd name="T81" fmla="*/ 767 h 1851"/>
              <a:gd name="T82" fmla="*/ 2588 w 2653"/>
              <a:gd name="T83" fmla="*/ 670 h 1851"/>
              <a:gd name="T84" fmla="*/ 2624 w 2653"/>
              <a:gd name="T85" fmla="*/ 591 h 1851"/>
              <a:gd name="T86" fmla="*/ 2653 w 2653"/>
              <a:gd name="T87" fmla="*/ 486 h 1851"/>
              <a:gd name="T88" fmla="*/ 2442 w 2653"/>
              <a:gd name="T89" fmla="*/ 450 h 1851"/>
              <a:gd name="T90" fmla="*/ 2288 w 2653"/>
              <a:gd name="T91" fmla="*/ 406 h 1851"/>
              <a:gd name="T92" fmla="*/ 2120 w 2653"/>
              <a:gd name="T93" fmla="*/ 375 h 1851"/>
              <a:gd name="T94" fmla="*/ 2005 w 2653"/>
              <a:gd name="T95" fmla="*/ 338 h 1851"/>
              <a:gd name="T96" fmla="*/ 1844 w 2653"/>
              <a:gd name="T97" fmla="*/ 318 h 1851"/>
              <a:gd name="T98" fmla="*/ 1719 w 2653"/>
              <a:gd name="T99" fmla="*/ 272 h 1851"/>
              <a:gd name="T100" fmla="*/ 1523 w 2653"/>
              <a:gd name="T101" fmla="*/ 236 h 1851"/>
              <a:gd name="T102" fmla="*/ 1408 w 2653"/>
              <a:gd name="T103" fmla="*/ 208 h 1851"/>
              <a:gd name="T104" fmla="*/ 1239 w 2653"/>
              <a:gd name="T105" fmla="*/ 177 h 1851"/>
              <a:gd name="T106" fmla="*/ 1116 w 2653"/>
              <a:gd name="T107" fmla="*/ 140 h 1851"/>
              <a:gd name="T108" fmla="*/ 919 w 2653"/>
              <a:gd name="T109" fmla="*/ 111 h 1851"/>
              <a:gd name="T110" fmla="*/ 788 w 2653"/>
              <a:gd name="T111" fmla="*/ 66 h 1851"/>
              <a:gd name="T112" fmla="*/ 627 w 2653"/>
              <a:gd name="T113" fmla="*/ 37 h 1851"/>
              <a:gd name="T114" fmla="*/ 510 w 2653"/>
              <a:gd name="T115" fmla="*/ 0 h 185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53"/>
              <a:gd name="T175" fmla="*/ 0 h 1851"/>
              <a:gd name="T176" fmla="*/ 2653 w 2653"/>
              <a:gd name="T177" fmla="*/ 1851 h 185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53" h="1851">
                <a:moveTo>
                  <a:pt x="474" y="0"/>
                </a:moveTo>
                <a:lnTo>
                  <a:pt x="474" y="28"/>
                </a:lnTo>
                <a:lnTo>
                  <a:pt x="466" y="28"/>
                </a:lnTo>
                <a:lnTo>
                  <a:pt x="466" y="59"/>
                </a:lnTo>
                <a:lnTo>
                  <a:pt x="460" y="59"/>
                </a:lnTo>
                <a:lnTo>
                  <a:pt x="460" y="89"/>
                </a:lnTo>
                <a:lnTo>
                  <a:pt x="451" y="89"/>
                </a:lnTo>
                <a:lnTo>
                  <a:pt x="451" y="111"/>
                </a:lnTo>
                <a:lnTo>
                  <a:pt x="438" y="111"/>
                </a:lnTo>
                <a:lnTo>
                  <a:pt x="438" y="133"/>
                </a:lnTo>
                <a:lnTo>
                  <a:pt x="429" y="133"/>
                </a:lnTo>
                <a:lnTo>
                  <a:pt x="429" y="184"/>
                </a:lnTo>
                <a:lnTo>
                  <a:pt x="416" y="184"/>
                </a:lnTo>
                <a:lnTo>
                  <a:pt x="416" y="208"/>
                </a:lnTo>
                <a:lnTo>
                  <a:pt x="409" y="208"/>
                </a:lnTo>
                <a:lnTo>
                  <a:pt x="409" y="228"/>
                </a:lnTo>
                <a:lnTo>
                  <a:pt x="392" y="228"/>
                </a:lnTo>
                <a:lnTo>
                  <a:pt x="392" y="272"/>
                </a:lnTo>
                <a:lnTo>
                  <a:pt x="379" y="272"/>
                </a:lnTo>
                <a:lnTo>
                  <a:pt x="379" y="310"/>
                </a:lnTo>
                <a:lnTo>
                  <a:pt x="373" y="310"/>
                </a:lnTo>
                <a:lnTo>
                  <a:pt x="373" y="332"/>
                </a:lnTo>
                <a:lnTo>
                  <a:pt x="357" y="332"/>
                </a:lnTo>
                <a:lnTo>
                  <a:pt x="357" y="375"/>
                </a:lnTo>
                <a:lnTo>
                  <a:pt x="342" y="375"/>
                </a:lnTo>
                <a:lnTo>
                  <a:pt x="342" y="406"/>
                </a:lnTo>
                <a:lnTo>
                  <a:pt x="336" y="406"/>
                </a:lnTo>
                <a:lnTo>
                  <a:pt x="336" y="435"/>
                </a:lnTo>
                <a:lnTo>
                  <a:pt x="320" y="435"/>
                </a:lnTo>
                <a:lnTo>
                  <a:pt x="320" y="472"/>
                </a:lnTo>
                <a:lnTo>
                  <a:pt x="305" y="472"/>
                </a:lnTo>
                <a:lnTo>
                  <a:pt x="305" y="509"/>
                </a:lnTo>
                <a:lnTo>
                  <a:pt x="300" y="509"/>
                </a:lnTo>
                <a:lnTo>
                  <a:pt x="300" y="531"/>
                </a:lnTo>
                <a:lnTo>
                  <a:pt x="292" y="531"/>
                </a:lnTo>
                <a:lnTo>
                  <a:pt x="292" y="545"/>
                </a:lnTo>
                <a:lnTo>
                  <a:pt x="277" y="545"/>
                </a:lnTo>
                <a:lnTo>
                  <a:pt x="277" y="576"/>
                </a:lnTo>
                <a:lnTo>
                  <a:pt x="270" y="576"/>
                </a:lnTo>
                <a:lnTo>
                  <a:pt x="270" y="605"/>
                </a:lnTo>
                <a:lnTo>
                  <a:pt x="263" y="605"/>
                </a:lnTo>
                <a:lnTo>
                  <a:pt x="263" y="628"/>
                </a:lnTo>
                <a:lnTo>
                  <a:pt x="255" y="628"/>
                </a:lnTo>
                <a:lnTo>
                  <a:pt x="255" y="650"/>
                </a:lnTo>
                <a:lnTo>
                  <a:pt x="241" y="650"/>
                </a:lnTo>
                <a:lnTo>
                  <a:pt x="241" y="670"/>
                </a:lnTo>
                <a:lnTo>
                  <a:pt x="233" y="670"/>
                </a:lnTo>
                <a:lnTo>
                  <a:pt x="233" y="708"/>
                </a:lnTo>
                <a:lnTo>
                  <a:pt x="227" y="708"/>
                </a:lnTo>
                <a:lnTo>
                  <a:pt x="227" y="723"/>
                </a:lnTo>
                <a:lnTo>
                  <a:pt x="218" y="723"/>
                </a:lnTo>
                <a:lnTo>
                  <a:pt x="218" y="753"/>
                </a:lnTo>
                <a:lnTo>
                  <a:pt x="205" y="753"/>
                </a:lnTo>
                <a:lnTo>
                  <a:pt x="205" y="804"/>
                </a:lnTo>
                <a:lnTo>
                  <a:pt x="196" y="804"/>
                </a:lnTo>
                <a:lnTo>
                  <a:pt x="196" y="826"/>
                </a:lnTo>
                <a:lnTo>
                  <a:pt x="183" y="826"/>
                </a:lnTo>
                <a:lnTo>
                  <a:pt x="183" y="849"/>
                </a:lnTo>
                <a:lnTo>
                  <a:pt x="176" y="849"/>
                </a:lnTo>
                <a:lnTo>
                  <a:pt x="176" y="872"/>
                </a:lnTo>
                <a:lnTo>
                  <a:pt x="160" y="872"/>
                </a:lnTo>
                <a:lnTo>
                  <a:pt x="160" y="892"/>
                </a:lnTo>
                <a:lnTo>
                  <a:pt x="154" y="892"/>
                </a:lnTo>
                <a:lnTo>
                  <a:pt x="154" y="923"/>
                </a:lnTo>
                <a:lnTo>
                  <a:pt x="146" y="923"/>
                </a:lnTo>
                <a:lnTo>
                  <a:pt x="146" y="952"/>
                </a:lnTo>
                <a:lnTo>
                  <a:pt x="140" y="952"/>
                </a:lnTo>
                <a:lnTo>
                  <a:pt x="140" y="982"/>
                </a:lnTo>
                <a:lnTo>
                  <a:pt x="124" y="982"/>
                </a:lnTo>
                <a:lnTo>
                  <a:pt x="124" y="989"/>
                </a:lnTo>
                <a:lnTo>
                  <a:pt x="118" y="989"/>
                </a:lnTo>
                <a:lnTo>
                  <a:pt x="118" y="1025"/>
                </a:lnTo>
                <a:lnTo>
                  <a:pt x="109" y="1025"/>
                </a:lnTo>
                <a:lnTo>
                  <a:pt x="109" y="1048"/>
                </a:lnTo>
                <a:lnTo>
                  <a:pt x="103" y="1048"/>
                </a:lnTo>
                <a:lnTo>
                  <a:pt x="103" y="1077"/>
                </a:lnTo>
                <a:lnTo>
                  <a:pt x="96" y="1077"/>
                </a:lnTo>
                <a:lnTo>
                  <a:pt x="96" y="1093"/>
                </a:lnTo>
                <a:lnTo>
                  <a:pt x="87" y="1093"/>
                </a:lnTo>
                <a:lnTo>
                  <a:pt x="87" y="1121"/>
                </a:lnTo>
                <a:lnTo>
                  <a:pt x="73" y="1121"/>
                </a:lnTo>
                <a:lnTo>
                  <a:pt x="73" y="1150"/>
                </a:lnTo>
                <a:lnTo>
                  <a:pt x="67" y="1150"/>
                </a:lnTo>
                <a:lnTo>
                  <a:pt x="67" y="1167"/>
                </a:lnTo>
                <a:lnTo>
                  <a:pt x="59" y="1167"/>
                </a:lnTo>
                <a:lnTo>
                  <a:pt x="59" y="1196"/>
                </a:lnTo>
                <a:lnTo>
                  <a:pt x="44" y="1196"/>
                </a:lnTo>
                <a:lnTo>
                  <a:pt x="44" y="1224"/>
                </a:lnTo>
                <a:lnTo>
                  <a:pt x="37" y="1224"/>
                </a:lnTo>
                <a:lnTo>
                  <a:pt x="37" y="1247"/>
                </a:lnTo>
                <a:lnTo>
                  <a:pt x="31" y="1247"/>
                </a:lnTo>
                <a:lnTo>
                  <a:pt x="31" y="1269"/>
                </a:lnTo>
                <a:lnTo>
                  <a:pt x="22" y="1269"/>
                </a:lnTo>
                <a:lnTo>
                  <a:pt x="22" y="1297"/>
                </a:lnTo>
                <a:lnTo>
                  <a:pt x="9" y="1297"/>
                </a:lnTo>
                <a:lnTo>
                  <a:pt x="9" y="1321"/>
                </a:lnTo>
                <a:lnTo>
                  <a:pt x="0" y="1321"/>
                </a:lnTo>
                <a:lnTo>
                  <a:pt x="0" y="1343"/>
                </a:lnTo>
                <a:lnTo>
                  <a:pt x="37" y="1343"/>
                </a:lnTo>
                <a:lnTo>
                  <a:pt x="37" y="1352"/>
                </a:lnTo>
                <a:lnTo>
                  <a:pt x="73" y="1352"/>
                </a:lnTo>
                <a:lnTo>
                  <a:pt x="73" y="1357"/>
                </a:lnTo>
                <a:lnTo>
                  <a:pt x="109" y="1357"/>
                </a:lnTo>
                <a:lnTo>
                  <a:pt x="109" y="1365"/>
                </a:lnTo>
                <a:lnTo>
                  <a:pt x="146" y="1365"/>
                </a:lnTo>
                <a:lnTo>
                  <a:pt x="146" y="1380"/>
                </a:lnTo>
                <a:lnTo>
                  <a:pt x="196" y="1380"/>
                </a:lnTo>
                <a:lnTo>
                  <a:pt x="196" y="1388"/>
                </a:lnTo>
                <a:lnTo>
                  <a:pt x="227" y="1388"/>
                </a:lnTo>
                <a:lnTo>
                  <a:pt x="227" y="1403"/>
                </a:lnTo>
                <a:lnTo>
                  <a:pt x="300" y="1403"/>
                </a:lnTo>
                <a:lnTo>
                  <a:pt x="300" y="1417"/>
                </a:lnTo>
                <a:lnTo>
                  <a:pt x="342" y="1417"/>
                </a:lnTo>
                <a:lnTo>
                  <a:pt x="342" y="1425"/>
                </a:lnTo>
                <a:lnTo>
                  <a:pt x="379" y="1425"/>
                </a:lnTo>
                <a:lnTo>
                  <a:pt x="379" y="1431"/>
                </a:lnTo>
                <a:lnTo>
                  <a:pt x="416" y="1431"/>
                </a:lnTo>
                <a:lnTo>
                  <a:pt x="416" y="1440"/>
                </a:lnTo>
                <a:lnTo>
                  <a:pt x="451" y="1440"/>
                </a:lnTo>
                <a:lnTo>
                  <a:pt x="451" y="1446"/>
                </a:lnTo>
                <a:lnTo>
                  <a:pt x="488" y="1446"/>
                </a:lnTo>
                <a:lnTo>
                  <a:pt x="488" y="1462"/>
                </a:lnTo>
                <a:lnTo>
                  <a:pt x="533" y="1462"/>
                </a:lnTo>
                <a:lnTo>
                  <a:pt x="533" y="1468"/>
                </a:lnTo>
                <a:lnTo>
                  <a:pt x="569" y="1468"/>
                </a:lnTo>
                <a:lnTo>
                  <a:pt x="569" y="1477"/>
                </a:lnTo>
                <a:lnTo>
                  <a:pt x="605" y="1477"/>
                </a:lnTo>
                <a:lnTo>
                  <a:pt x="605" y="1482"/>
                </a:lnTo>
                <a:lnTo>
                  <a:pt x="642" y="1482"/>
                </a:lnTo>
                <a:lnTo>
                  <a:pt x="642" y="1499"/>
                </a:lnTo>
                <a:lnTo>
                  <a:pt x="684" y="1499"/>
                </a:lnTo>
                <a:lnTo>
                  <a:pt x="684" y="1505"/>
                </a:lnTo>
                <a:lnTo>
                  <a:pt x="721" y="1505"/>
                </a:lnTo>
                <a:lnTo>
                  <a:pt x="721" y="1513"/>
                </a:lnTo>
                <a:lnTo>
                  <a:pt x="757" y="1513"/>
                </a:lnTo>
                <a:lnTo>
                  <a:pt x="757" y="1519"/>
                </a:lnTo>
                <a:lnTo>
                  <a:pt x="788" y="1519"/>
                </a:lnTo>
                <a:lnTo>
                  <a:pt x="788" y="1536"/>
                </a:lnTo>
                <a:lnTo>
                  <a:pt x="867" y="1536"/>
                </a:lnTo>
                <a:lnTo>
                  <a:pt x="867" y="1550"/>
                </a:lnTo>
                <a:lnTo>
                  <a:pt x="903" y="1550"/>
                </a:lnTo>
                <a:lnTo>
                  <a:pt x="903" y="1556"/>
                </a:lnTo>
                <a:lnTo>
                  <a:pt x="940" y="1556"/>
                </a:lnTo>
                <a:lnTo>
                  <a:pt x="940" y="1565"/>
                </a:lnTo>
                <a:lnTo>
                  <a:pt x="984" y="1565"/>
                </a:lnTo>
                <a:lnTo>
                  <a:pt x="984" y="1579"/>
                </a:lnTo>
                <a:lnTo>
                  <a:pt x="1029" y="1579"/>
                </a:lnTo>
                <a:lnTo>
                  <a:pt x="1029" y="1587"/>
                </a:lnTo>
                <a:lnTo>
                  <a:pt x="1065" y="1587"/>
                </a:lnTo>
                <a:lnTo>
                  <a:pt x="1065" y="1594"/>
                </a:lnTo>
                <a:lnTo>
                  <a:pt x="1102" y="1594"/>
                </a:lnTo>
                <a:lnTo>
                  <a:pt x="1102" y="1601"/>
                </a:lnTo>
                <a:lnTo>
                  <a:pt x="1138" y="1601"/>
                </a:lnTo>
                <a:lnTo>
                  <a:pt x="1138" y="1616"/>
                </a:lnTo>
                <a:lnTo>
                  <a:pt x="1180" y="1616"/>
                </a:lnTo>
                <a:lnTo>
                  <a:pt x="1180" y="1624"/>
                </a:lnTo>
                <a:lnTo>
                  <a:pt x="1217" y="1624"/>
                </a:lnTo>
                <a:lnTo>
                  <a:pt x="1217" y="1638"/>
                </a:lnTo>
                <a:lnTo>
                  <a:pt x="1290" y="1638"/>
                </a:lnTo>
                <a:lnTo>
                  <a:pt x="1290" y="1647"/>
                </a:lnTo>
                <a:lnTo>
                  <a:pt x="1319" y="1647"/>
                </a:lnTo>
                <a:lnTo>
                  <a:pt x="1319" y="1653"/>
                </a:lnTo>
                <a:lnTo>
                  <a:pt x="1371" y="1653"/>
                </a:lnTo>
                <a:lnTo>
                  <a:pt x="1371" y="1667"/>
                </a:lnTo>
                <a:lnTo>
                  <a:pt x="1408" y="1667"/>
                </a:lnTo>
                <a:lnTo>
                  <a:pt x="1408" y="1675"/>
                </a:lnTo>
                <a:lnTo>
                  <a:pt x="1436" y="1675"/>
                </a:lnTo>
                <a:lnTo>
                  <a:pt x="1436" y="1684"/>
                </a:lnTo>
                <a:lnTo>
                  <a:pt x="1472" y="1684"/>
                </a:lnTo>
                <a:lnTo>
                  <a:pt x="1472" y="1698"/>
                </a:lnTo>
                <a:lnTo>
                  <a:pt x="1523" y="1698"/>
                </a:lnTo>
                <a:lnTo>
                  <a:pt x="1523" y="1704"/>
                </a:lnTo>
                <a:lnTo>
                  <a:pt x="1554" y="1704"/>
                </a:lnTo>
                <a:lnTo>
                  <a:pt x="1554" y="1712"/>
                </a:lnTo>
                <a:lnTo>
                  <a:pt x="1589" y="1712"/>
                </a:lnTo>
                <a:lnTo>
                  <a:pt x="1589" y="1720"/>
                </a:lnTo>
                <a:lnTo>
                  <a:pt x="1626" y="1720"/>
                </a:lnTo>
                <a:lnTo>
                  <a:pt x="1626" y="1735"/>
                </a:lnTo>
                <a:lnTo>
                  <a:pt x="1669" y="1735"/>
                </a:lnTo>
                <a:lnTo>
                  <a:pt x="1669" y="1741"/>
                </a:lnTo>
                <a:lnTo>
                  <a:pt x="1705" y="1741"/>
                </a:lnTo>
                <a:lnTo>
                  <a:pt x="1705" y="1757"/>
                </a:lnTo>
                <a:lnTo>
                  <a:pt x="1778" y="1757"/>
                </a:lnTo>
                <a:lnTo>
                  <a:pt x="1778" y="1763"/>
                </a:lnTo>
                <a:lnTo>
                  <a:pt x="1822" y="1763"/>
                </a:lnTo>
                <a:lnTo>
                  <a:pt x="1822" y="1772"/>
                </a:lnTo>
                <a:lnTo>
                  <a:pt x="1859" y="1772"/>
                </a:lnTo>
                <a:lnTo>
                  <a:pt x="1859" y="1786"/>
                </a:lnTo>
                <a:lnTo>
                  <a:pt x="1896" y="1786"/>
                </a:lnTo>
                <a:lnTo>
                  <a:pt x="1896" y="1794"/>
                </a:lnTo>
                <a:lnTo>
                  <a:pt x="1937" y="1794"/>
                </a:lnTo>
                <a:lnTo>
                  <a:pt x="1937" y="1800"/>
                </a:lnTo>
                <a:lnTo>
                  <a:pt x="1974" y="1800"/>
                </a:lnTo>
                <a:lnTo>
                  <a:pt x="1974" y="1814"/>
                </a:lnTo>
                <a:lnTo>
                  <a:pt x="2011" y="1814"/>
                </a:lnTo>
                <a:lnTo>
                  <a:pt x="2011" y="1823"/>
                </a:lnTo>
                <a:lnTo>
                  <a:pt x="2055" y="1823"/>
                </a:lnTo>
                <a:lnTo>
                  <a:pt x="2055" y="1829"/>
                </a:lnTo>
                <a:lnTo>
                  <a:pt x="2092" y="1829"/>
                </a:lnTo>
                <a:lnTo>
                  <a:pt x="2092" y="1845"/>
                </a:lnTo>
                <a:lnTo>
                  <a:pt x="2120" y="1845"/>
                </a:lnTo>
                <a:lnTo>
                  <a:pt x="2120" y="1851"/>
                </a:lnTo>
                <a:lnTo>
                  <a:pt x="2172" y="1851"/>
                </a:lnTo>
                <a:lnTo>
                  <a:pt x="2172" y="1845"/>
                </a:lnTo>
                <a:lnTo>
                  <a:pt x="2179" y="1845"/>
                </a:lnTo>
                <a:lnTo>
                  <a:pt x="2179" y="1800"/>
                </a:lnTo>
                <a:lnTo>
                  <a:pt x="2187" y="1800"/>
                </a:lnTo>
                <a:lnTo>
                  <a:pt x="2187" y="1772"/>
                </a:lnTo>
                <a:lnTo>
                  <a:pt x="2192" y="1772"/>
                </a:lnTo>
                <a:lnTo>
                  <a:pt x="2192" y="1757"/>
                </a:lnTo>
                <a:lnTo>
                  <a:pt x="2209" y="1757"/>
                </a:lnTo>
                <a:lnTo>
                  <a:pt x="2209" y="1712"/>
                </a:lnTo>
                <a:lnTo>
                  <a:pt x="2215" y="1712"/>
                </a:lnTo>
                <a:lnTo>
                  <a:pt x="2215" y="1684"/>
                </a:lnTo>
                <a:lnTo>
                  <a:pt x="2229" y="1684"/>
                </a:lnTo>
                <a:lnTo>
                  <a:pt x="2229" y="1667"/>
                </a:lnTo>
                <a:lnTo>
                  <a:pt x="2237" y="1667"/>
                </a:lnTo>
                <a:lnTo>
                  <a:pt x="2237" y="1638"/>
                </a:lnTo>
                <a:lnTo>
                  <a:pt x="2246" y="1638"/>
                </a:lnTo>
                <a:lnTo>
                  <a:pt x="2246" y="1624"/>
                </a:lnTo>
                <a:lnTo>
                  <a:pt x="2251" y="1624"/>
                </a:lnTo>
                <a:lnTo>
                  <a:pt x="2251" y="1587"/>
                </a:lnTo>
                <a:lnTo>
                  <a:pt x="2266" y="1587"/>
                </a:lnTo>
                <a:lnTo>
                  <a:pt x="2266" y="1565"/>
                </a:lnTo>
                <a:lnTo>
                  <a:pt x="2274" y="1565"/>
                </a:lnTo>
                <a:lnTo>
                  <a:pt x="2274" y="1536"/>
                </a:lnTo>
                <a:lnTo>
                  <a:pt x="2288" y="1536"/>
                </a:lnTo>
                <a:lnTo>
                  <a:pt x="2288" y="1482"/>
                </a:lnTo>
                <a:lnTo>
                  <a:pt x="2302" y="1482"/>
                </a:lnTo>
                <a:lnTo>
                  <a:pt x="2302" y="1468"/>
                </a:lnTo>
                <a:lnTo>
                  <a:pt x="2310" y="1468"/>
                </a:lnTo>
                <a:lnTo>
                  <a:pt x="2310" y="1440"/>
                </a:lnTo>
                <a:lnTo>
                  <a:pt x="2318" y="1440"/>
                </a:lnTo>
                <a:lnTo>
                  <a:pt x="2318" y="1425"/>
                </a:lnTo>
                <a:lnTo>
                  <a:pt x="2324" y="1425"/>
                </a:lnTo>
                <a:lnTo>
                  <a:pt x="2324" y="1403"/>
                </a:lnTo>
                <a:lnTo>
                  <a:pt x="2338" y="1403"/>
                </a:lnTo>
                <a:lnTo>
                  <a:pt x="2338" y="1380"/>
                </a:lnTo>
                <a:lnTo>
                  <a:pt x="2347" y="1380"/>
                </a:lnTo>
                <a:lnTo>
                  <a:pt x="2347" y="1357"/>
                </a:lnTo>
                <a:lnTo>
                  <a:pt x="2353" y="1357"/>
                </a:lnTo>
                <a:lnTo>
                  <a:pt x="2353" y="1321"/>
                </a:lnTo>
                <a:lnTo>
                  <a:pt x="2369" y="1321"/>
                </a:lnTo>
                <a:lnTo>
                  <a:pt x="2369" y="1297"/>
                </a:lnTo>
                <a:lnTo>
                  <a:pt x="2375" y="1297"/>
                </a:lnTo>
                <a:lnTo>
                  <a:pt x="2375" y="1261"/>
                </a:lnTo>
                <a:lnTo>
                  <a:pt x="2383" y="1261"/>
                </a:lnTo>
                <a:lnTo>
                  <a:pt x="2383" y="1240"/>
                </a:lnTo>
                <a:lnTo>
                  <a:pt x="2390" y="1240"/>
                </a:lnTo>
                <a:lnTo>
                  <a:pt x="2390" y="1224"/>
                </a:lnTo>
                <a:lnTo>
                  <a:pt x="2405" y="1224"/>
                </a:lnTo>
                <a:lnTo>
                  <a:pt x="2405" y="1196"/>
                </a:lnTo>
                <a:lnTo>
                  <a:pt x="2412" y="1196"/>
                </a:lnTo>
                <a:lnTo>
                  <a:pt x="2412" y="1181"/>
                </a:lnTo>
                <a:lnTo>
                  <a:pt x="2420" y="1181"/>
                </a:lnTo>
                <a:lnTo>
                  <a:pt x="2420" y="1145"/>
                </a:lnTo>
                <a:lnTo>
                  <a:pt x="2425" y="1145"/>
                </a:lnTo>
                <a:lnTo>
                  <a:pt x="2425" y="1121"/>
                </a:lnTo>
                <a:lnTo>
                  <a:pt x="2434" y="1121"/>
                </a:lnTo>
                <a:lnTo>
                  <a:pt x="2434" y="1108"/>
                </a:lnTo>
                <a:lnTo>
                  <a:pt x="2442" y="1108"/>
                </a:lnTo>
                <a:lnTo>
                  <a:pt x="2442" y="1077"/>
                </a:lnTo>
                <a:lnTo>
                  <a:pt x="2448" y="1077"/>
                </a:lnTo>
                <a:lnTo>
                  <a:pt x="2448" y="1048"/>
                </a:lnTo>
                <a:lnTo>
                  <a:pt x="2462" y="1048"/>
                </a:lnTo>
                <a:lnTo>
                  <a:pt x="2462" y="1025"/>
                </a:lnTo>
                <a:lnTo>
                  <a:pt x="2470" y="1025"/>
                </a:lnTo>
                <a:lnTo>
                  <a:pt x="2470" y="1002"/>
                </a:lnTo>
                <a:lnTo>
                  <a:pt x="2484" y="1002"/>
                </a:lnTo>
                <a:lnTo>
                  <a:pt x="2484" y="989"/>
                </a:lnTo>
                <a:lnTo>
                  <a:pt x="2492" y="989"/>
                </a:lnTo>
                <a:lnTo>
                  <a:pt x="2492" y="960"/>
                </a:lnTo>
                <a:lnTo>
                  <a:pt x="2499" y="960"/>
                </a:lnTo>
                <a:lnTo>
                  <a:pt x="2499" y="929"/>
                </a:lnTo>
                <a:lnTo>
                  <a:pt x="2507" y="929"/>
                </a:lnTo>
                <a:lnTo>
                  <a:pt x="2507" y="892"/>
                </a:lnTo>
                <a:lnTo>
                  <a:pt x="2521" y="892"/>
                </a:lnTo>
                <a:lnTo>
                  <a:pt x="2521" y="872"/>
                </a:lnTo>
                <a:lnTo>
                  <a:pt x="2529" y="872"/>
                </a:lnTo>
                <a:lnTo>
                  <a:pt x="2529" y="841"/>
                </a:lnTo>
                <a:lnTo>
                  <a:pt x="2535" y="841"/>
                </a:lnTo>
                <a:lnTo>
                  <a:pt x="2535" y="826"/>
                </a:lnTo>
                <a:lnTo>
                  <a:pt x="2543" y="826"/>
                </a:lnTo>
                <a:lnTo>
                  <a:pt x="2543" y="789"/>
                </a:lnTo>
                <a:lnTo>
                  <a:pt x="2551" y="789"/>
                </a:lnTo>
                <a:lnTo>
                  <a:pt x="2551" y="767"/>
                </a:lnTo>
                <a:lnTo>
                  <a:pt x="2557" y="767"/>
                </a:lnTo>
                <a:lnTo>
                  <a:pt x="2557" y="745"/>
                </a:lnTo>
                <a:lnTo>
                  <a:pt x="2571" y="745"/>
                </a:lnTo>
                <a:lnTo>
                  <a:pt x="2571" y="723"/>
                </a:lnTo>
                <a:lnTo>
                  <a:pt x="2579" y="723"/>
                </a:lnTo>
                <a:lnTo>
                  <a:pt x="2579" y="693"/>
                </a:lnTo>
                <a:lnTo>
                  <a:pt x="2588" y="693"/>
                </a:lnTo>
                <a:lnTo>
                  <a:pt x="2588" y="670"/>
                </a:lnTo>
                <a:lnTo>
                  <a:pt x="2601" y="670"/>
                </a:lnTo>
                <a:lnTo>
                  <a:pt x="2601" y="642"/>
                </a:lnTo>
                <a:lnTo>
                  <a:pt x="2608" y="642"/>
                </a:lnTo>
                <a:lnTo>
                  <a:pt x="2608" y="613"/>
                </a:lnTo>
                <a:lnTo>
                  <a:pt x="2616" y="613"/>
                </a:lnTo>
                <a:lnTo>
                  <a:pt x="2616" y="591"/>
                </a:lnTo>
                <a:lnTo>
                  <a:pt x="2624" y="591"/>
                </a:lnTo>
                <a:lnTo>
                  <a:pt x="2624" y="569"/>
                </a:lnTo>
                <a:lnTo>
                  <a:pt x="2638" y="569"/>
                </a:lnTo>
                <a:lnTo>
                  <a:pt x="2638" y="545"/>
                </a:lnTo>
                <a:lnTo>
                  <a:pt x="2644" y="545"/>
                </a:lnTo>
                <a:lnTo>
                  <a:pt x="2644" y="523"/>
                </a:lnTo>
                <a:lnTo>
                  <a:pt x="2653" y="523"/>
                </a:lnTo>
                <a:lnTo>
                  <a:pt x="2653" y="486"/>
                </a:lnTo>
                <a:lnTo>
                  <a:pt x="2608" y="486"/>
                </a:lnTo>
                <a:lnTo>
                  <a:pt x="2608" y="472"/>
                </a:lnTo>
                <a:lnTo>
                  <a:pt x="2529" y="472"/>
                </a:lnTo>
                <a:lnTo>
                  <a:pt x="2529" y="457"/>
                </a:lnTo>
                <a:lnTo>
                  <a:pt x="2492" y="457"/>
                </a:lnTo>
                <a:lnTo>
                  <a:pt x="2492" y="450"/>
                </a:lnTo>
                <a:lnTo>
                  <a:pt x="2442" y="450"/>
                </a:lnTo>
                <a:lnTo>
                  <a:pt x="2442" y="435"/>
                </a:lnTo>
                <a:lnTo>
                  <a:pt x="2369" y="435"/>
                </a:lnTo>
                <a:lnTo>
                  <a:pt x="2369" y="421"/>
                </a:lnTo>
                <a:lnTo>
                  <a:pt x="2324" y="421"/>
                </a:lnTo>
                <a:lnTo>
                  <a:pt x="2324" y="413"/>
                </a:lnTo>
                <a:lnTo>
                  <a:pt x="2288" y="413"/>
                </a:lnTo>
                <a:lnTo>
                  <a:pt x="2288" y="406"/>
                </a:lnTo>
                <a:lnTo>
                  <a:pt x="2246" y="406"/>
                </a:lnTo>
                <a:lnTo>
                  <a:pt x="2246" y="391"/>
                </a:lnTo>
                <a:lnTo>
                  <a:pt x="2209" y="391"/>
                </a:lnTo>
                <a:lnTo>
                  <a:pt x="2209" y="384"/>
                </a:lnTo>
                <a:lnTo>
                  <a:pt x="2172" y="384"/>
                </a:lnTo>
                <a:lnTo>
                  <a:pt x="2172" y="375"/>
                </a:lnTo>
                <a:lnTo>
                  <a:pt x="2120" y="375"/>
                </a:lnTo>
                <a:lnTo>
                  <a:pt x="2120" y="369"/>
                </a:lnTo>
                <a:lnTo>
                  <a:pt x="2092" y="369"/>
                </a:lnTo>
                <a:lnTo>
                  <a:pt x="2092" y="355"/>
                </a:lnTo>
                <a:lnTo>
                  <a:pt x="2041" y="355"/>
                </a:lnTo>
                <a:lnTo>
                  <a:pt x="2041" y="347"/>
                </a:lnTo>
                <a:lnTo>
                  <a:pt x="2005" y="347"/>
                </a:lnTo>
                <a:lnTo>
                  <a:pt x="2005" y="338"/>
                </a:lnTo>
                <a:lnTo>
                  <a:pt x="1959" y="338"/>
                </a:lnTo>
                <a:lnTo>
                  <a:pt x="1959" y="332"/>
                </a:lnTo>
                <a:lnTo>
                  <a:pt x="1924" y="332"/>
                </a:lnTo>
                <a:lnTo>
                  <a:pt x="1924" y="324"/>
                </a:lnTo>
                <a:lnTo>
                  <a:pt x="1881" y="324"/>
                </a:lnTo>
                <a:lnTo>
                  <a:pt x="1881" y="318"/>
                </a:lnTo>
                <a:lnTo>
                  <a:pt x="1844" y="318"/>
                </a:lnTo>
                <a:lnTo>
                  <a:pt x="1844" y="310"/>
                </a:lnTo>
                <a:lnTo>
                  <a:pt x="1800" y="310"/>
                </a:lnTo>
                <a:lnTo>
                  <a:pt x="1800" y="296"/>
                </a:lnTo>
                <a:lnTo>
                  <a:pt x="1763" y="296"/>
                </a:lnTo>
                <a:lnTo>
                  <a:pt x="1763" y="287"/>
                </a:lnTo>
                <a:lnTo>
                  <a:pt x="1719" y="287"/>
                </a:lnTo>
                <a:lnTo>
                  <a:pt x="1719" y="272"/>
                </a:lnTo>
                <a:lnTo>
                  <a:pt x="1641" y="272"/>
                </a:lnTo>
                <a:lnTo>
                  <a:pt x="1641" y="259"/>
                </a:lnTo>
                <a:lnTo>
                  <a:pt x="1604" y="259"/>
                </a:lnTo>
                <a:lnTo>
                  <a:pt x="1604" y="250"/>
                </a:lnTo>
                <a:lnTo>
                  <a:pt x="1567" y="250"/>
                </a:lnTo>
                <a:lnTo>
                  <a:pt x="1567" y="236"/>
                </a:lnTo>
                <a:lnTo>
                  <a:pt x="1523" y="236"/>
                </a:lnTo>
                <a:lnTo>
                  <a:pt x="1523" y="228"/>
                </a:lnTo>
                <a:lnTo>
                  <a:pt x="1486" y="228"/>
                </a:lnTo>
                <a:lnTo>
                  <a:pt x="1486" y="222"/>
                </a:lnTo>
                <a:lnTo>
                  <a:pt x="1436" y="222"/>
                </a:lnTo>
                <a:lnTo>
                  <a:pt x="1436" y="213"/>
                </a:lnTo>
                <a:lnTo>
                  <a:pt x="1408" y="213"/>
                </a:lnTo>
                <a:lnTo>
                  <a:pt x="1408" y="208"/>
                </a:lnTo>
                <a:lnTo>
                  <a:pt x="1354" y="208"/>
                </a:lnTo>
                <a:lnTo>
                  <a:pt x="1354" y="199"/>
                </a:lnTo>
                <a:lnTo>
                  <a:pt x="1319" y="199"/>
                </a:lnTo>
                <a:lnTo>
                  <a:pt x="1319" y="184"/>
                </a:lnTo>
                <a:lnTo>
                  <a:pt x="1276" y="184"/>
                </a:lnTo>
                <a:lnTo>
                  <a:pt x="1276" y="177"/>
                </a:lnTo>
                <a:lnTo>
                  <a:pt x="1239" y="177"/>
                </a:lnTo>
                <a:lnTo>
                  <a:pt x="1239" y="171"/>
                </a:lnTo>
                <a:lnTo>
                  <a:pt x="1195" y="171"/>
                </a:lnTo>
                <a:lnTo>
                  <a:pt x="1195" y="154"/>
                </a:lnTo>
                <a:lnTo>
                  <a:pt x="1158" y="154"/>
                </a:lnTo>
                <a:lnTo>
                  <a:pt x="1158" y="148"/>
                </a:lnTo>
                <a:lnTo>
                  <a:pt x="1116" y="148"/>
                </a:lnTo>
                <a:lnTo>
                  <a:pt x="1116" y="140"/>
                </a:lnTo>
                <a:lnTo>
                  <a:pt x="1079" y="140"/>
                </a:lnTo>
                <a:lnTo>
                  <a:pt x="1079" y="133"/>
                </a:lnTo>
                <a:lnTo>
                  <a:pt x="1034" y="133"/>
                </a:lnTo>
                <a:lnTo>
                  <a:pt x="1034" y="118"/>
                </a:lnTo>
                <a:lnTo>
                  <a:pt x="999" y="118"/>
                </a:lnTo>
                <a:lnTo>
                  <a:pt x="999" y="111"/>
                </a:lnTo>
                <a:lnTo>
                  <a:pt x="919" y="111"/>
                </a:lnTo>
                <a:lnTo>
                  <a:pt x="919" y="96"/>
                </a:lnTo>
                <a:lnTo>
                  <a:pt x="867" y="96"/>
                </a:lnTo>
                <a:lnTo>
                  <a:pt x="867" y="89"/>
                </a:lnTo>
                <a:lnTo>
                  <a:pt x="838" y="89"/>
                </a:lnTo>
                <a:lnTo>
                  <a:pt x="838" y="80"/>
                </a:lnTo>
                <a:lnTo>
                  <a:pt x="788" y="80"/>
                </a:lnTo>
                <a:lnTo>
                  <a:pt x="788" y="66"/>
                </a:lnTo>
                <a:lnTo>
                  <a:pt x="757" y="66"/>
                </a:lnTo>
                <a:lnTo>
                  <a:pt x="757" y="59"/>
                </a:lnTo>
                <a:lnTo>
                  <a:pt x="707" y="59"/>
                </a:lnTo>
                <a:lnTo>
                  <a:pt x="707" y="52"/>
                </a:lnTo>
                <a:lnTo>
                  <a:pt x="670" y="52"/>
                </a:lnTo>
                <a:lnTo>
                  <a:pt x="670" y="37"/>
                </a:lnTo>
                <a:lnTo>
                  <a:pt x="627" y="37"/>
                </a:lnTo>
                <a:lnTo>
                  <a:pt x="627" y="28"/>
                </a:lnTo>
                <a:lnTo>
                  <a:pt x="592" y="28"/>
                </a:lnTo>
                <a:lnTo>
                  <a:pt x="592" y="23"/>
                </a:lnTo>
                <a:lnTo>
                  <a:pt x="555" y="23"/>
                </a:lnTo>
                <a:lnTo>
                  <a:pt x="555" y="15"/>
                </a:lnTo>
                <a:lnTo>
                  <a:pt x="510" y="15"/>
                </a:lnTo>
                <a:lnTo>
                  <a:pt x="510" y="0"/>
                </a:lnTo>
                <a:lnTo>
                  <a:pt x="474" y="0"/>
                </a:lnTo>
                <a:close/>
              </a:path>
            </a:pathLst>
          </a:custGeom>
          <a:solidFill>
            <a:srgbClr val="0202F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87" name="Freeform 678"/>
          <p:cNvSpPr>
            <a:spLocks/>
          </p:cNvSpPr>
          <p:nvPr/>
        </p:nvSpPr>
        <p:spPr bwMode="auto">
          <a:xfrm>
            <a:off x="1682750" y="3484563"/>
            <a:ext cx="401638" cy="225425"/>
          </a:xfrm>
          <a:custGeom>
            <a:avLst/>
            <a:gdLst>
              <a:gd name="T0" fmla="*/ 393 w 2534"/>
              <a:gd name="T1" fmla="*/ 89 h 1851"/>
              <a:gd name="T2" fmla="*/ 362 w 2534"/>
              <a:gd name="T3" fmla="*/ 184 h 1851"/>
              <a:gd name="T4" fmla="*/ 325 w 2534"/>
              <a:gd name="T5" fmla="*/ 272 h 1851"/>
              <a:gd name="T6" fmla="*/ 290 w 2534"/>
              <a:gd name="T7" fmla="*/ 375 h 1851"/>
              <a:gd name="T8" fmla="*/ 253 w 2534"/>
              <a:gd name="T9" fmla="*/ 472 h 1851"/>
              <a:gd name="T10" fmla="*/ 225 w 2534"/>
              <a:gd name="T11" fmla="*/ 545 h 1851"/>
              <a:gd name="T12" fmla="*/ 196 w 2534"/>
              <a:gd name="T13" fmla="*/ 628 h 1851"/>
              <a:gd name="T14" fmla="*/ 166 w 2534"/>
              <a:gd name="T15" fmla="*/ 708 h 1851"/>
              <a:gd name="T16" fmla="*/ 138 w 2534"/>
              <a:gd name="T17" fmla="*/ 804 h 1851"/>
              <a:gd name="T18" fmla="*/ 109 w 2534"/>
              <a:gd name="T19" fmla="*/ 872 h 1851"/>
              <a:gd name="T20" fmla="*/ 79 w 2534"/>
              <a:gd name="T21" fmla="*/ 952 h 1851"/>
              <a:gd name="T22" fmla="*/ 51 w 2534"/>
              <a:gd name="T23" fmla="*/ 1025 h 1851"/>
              <a:gd name="T24" fmla="*/ 29 w 2534"/>
              <a:gd name="T25" fmla="*/ 1093 h 1851"/>
              <a:gd name="T26" fmla="*/ 0 w 2534"/>
              <a:gd name="T27" fmla="*/ 1352 h 1851"/>
              <a:gd name="T28" fmla="*/ 79 w 2534"/>
              <a:gd name="T29" fmla="*/ 1380 h 1851"/>
              <a:gd name="T30" fmla="*/ 233 w 2534"/>
              <a:gd name="T31" fmla="*/ 1417 h 1851"/>
              <a:gd name="T32" fmla="*/ 349 w 2534"/>
              <a:gd name="T33" fmla="*/ 1440 h 1851"/>
              <a:gd name="T34" fmla="*/ 466 w 2534"/>
              <a:gd name="T35" fmla="*/ 1468 h 1851"/>
              <a:gd name="T36" fmla="*/ 575 w 2534"/>
              <a:gd name="T37" fmla="*/ 1499 h 1851"/>
              <a:gd name="T38" fmla="*/ 690 w 2534"/>
              <a:gd name="T39" fmla="*/ 1519 h 1851"/>
              <a:gd name="T40" fmla="*/ 836 w 2534"/>
              <a:gd name="T41" fmla="*/ 1556 h 1851"/>
              <a:gd name="T42" fmla="*/ 962 w 2534"/>
              <a:gd name="T43" fmla="*/ 1587 h 1851"/>
              <a:gd name="T44" fmla="*/ 1071 w 2534"/>
              <a:gd name="T45" fmla="*/ 1616 h 1851"/>
              <a:gd name="T46" fmla="*/ 1223 w 2534"/>
              <a:gd name="T47" fmla="*/ 1647 h 1851"/>
              <a:gd name="T48" fmla="*/ 1341 w 2534"/>
              <a:gd name="T49" fmla="*/ 1675 h 1851"/>
              <a:gd name="T50" fmla="*/ 1456 w 2534"/>
              <a:gd name="T51" fmla="*/ 1704 h 1851"/>
              <a:gd name="T52" fmla="*/ 1559 w 2534"/>
              <a:gd name="T53" fmla="*/ 1735 h 1851"/>
              <a:gd name="T54" fmla="*/ 1711 w 2534"/>
              <a:gd name="T55" fmla="*/ 1763 h 1851"/>
              <a:gd name="T56" fmla="*/ 1829 w 2534"/>
              <a:gd name="T57" fmla="*/ 1794 h 1851"/>
              <a:gd name="T58" fmla="*/ 1944 w 2534"/>
              <a:gd name="T59" fmla="*/ 1823 h 1851"/>
              <a:gd name="T60" fmla="*/ 2053 w 2534"/>
              <a:gd name="T61" fmla="*/ 1851 h 1851"/>
              <a:gd name="T62" fmla="*/ 2120 w 2534"/>
              <a:gd name="T63" fmla="*/ 1772 h 1851"/>
              <a:gd name="T64" fmla="*/ 2148 w 2534"/>
              <a:gd name="T65" fmla="*/ 1684 h 1851"/>
              <a:gd name="T66" fmla="*/ 2179 w 2534"/>
              <a:gd name="T67" fmla="*/ 1624 h 1851"/>
              <a:gd name="T68" fmla="*/ 2207 w 2534"/>
              <a:gd name="T69" fmla="*/ 1536 h 1851"/>
              <a:gd name="T70" fmla="*/ 2243 w 2534"/>
              <a:gd name="T71" fmla="*/ 1440 h 1851"/>
              <a:gd name="T72" fmla="*/ 2271 w 2534"/>
              <a:gd name="T73" fmla="*/ 1380 h 1851"/>
              <a:gd name="T74" fmla="*/ 2302 w 2534"/>
              <a:gd name="T75" fmla="*/ 1297 h 1851"/>
              <a:gd name="T76" fmla="*/ 2323 w 2534"/>
              <a:gd name="T77" fmla="*/ 1224 h 1851"/>
              <a:gd name="T78" fmla="*/ 2353 w 2534"/>
              <a:gd name="T79" fmla="*/ 1145 h 1851"/>
              <a:gd name="T80" fmla="*/ 2375 w 2534"/>
              <a:gd name="T81" fmla="*/ 1077 h 1851"/>
              <a:gd name="T82" fmla="*/ 2403 w 2534"/>
              <a:gd name="T83" fmla="*/ 1002 h 1851"/>
              <a:gd name="T84" fmla="*/ 2432 w 2534"/>
              <a:gd name="T85" fmla="*/ 929 h 1851"/>
              <a:gd name="T86" fmla="*/ 2462 w 2534"/>
              <a:gd name="T87" fmla="*/ 841 h 1851"/>
              <a:gd name="T88" fmla="*/ 2484 w 2534"/>
              <a:gd name="T89" fmla="*/ 767 h 1851"/>
              <a:gd name="T90" fmla="*/ 2512 w 2534"/>
              <a:gd name="T91" fmla="*/ 693 h 1851"/>
              <a:gd name="T92" fmla="*/ 2462 w 2534"/>
              <a:gd name="T93" fmla="*/ 457 h 1851"/>
              <a:gd name="T94" fmla="*/ 2302 w 2534"/>
              <a:gd name="T95" fmla="*/ 421 h 1851"/>
              <a:gd name="T96" fmla="*/ 2179 w 2534"/>
              <a:gd name="T97" fmla="*/ 391 h 1851"/>
              <a:gd name="T98" fmla="*/ 2053 w 2534"/>
              <a:gd name="T99" fmla="*/ 369 h 1851"/>
              <a:gd name="T100" fmla="*/ 1938 w 2534"/>
              <a:gd name="T101" fmla="*/ 338 h 1851"/>
              <a:gd name="T102" fmla="*/ 1814 w 2534"/>
              <a:gd name="T103" fmla="*/ 318 h 1851"/>
              <a:gd name="T104" fmla="*/ 1696 w 2534"/>
              <a:gd name="T105" fmla="*/ 287 h 1851"/>
              <a:gd name="T106" fmla="*/ 1537 w 2534"/>
              <a:gd name="T107" fmla="*/ 250 h 1851"/>
              <a:gd name="T108" fmla="*/ 1419 w 2534"/>
              <a:gd name="T109" fmla="*/ 222 h 1851"/>
              <a:gd name="T110" fmla="*/ 1287 w 2534"/>
              <a:gd name="T111" fmla="*/ 199 h 1851"/>
              <a:gd name="T112" fmla="*/ 1172 w 2534"/>
              <a:gd name="T113" fmla="*/ 171 h 1851"/>
              <a:gd name="T114" fmla="*/ 1049 w 2534"/>
              <a:gd name="T115" fmla="*/ 140 h 1851"/>
              <a:gd name="T116" fmla="*/ 932 w 2534"/>
              <a:gd name="T117" fmla="*/ 111 h 1851"/>
              <a:gd name="T118" fmla="*/ 771 w 2534"/>
              <a:gd name="T119" fmla="*/ 80 h 1851"/>
              <a:gd name="T120" fmla="*/ 640 w 2534"/>
              <a:gd name="T121" fmla="*/ 52 h 1851"/>
              <a:gd name="T122" fmla="*/ 525 w 2534"/>
              <a:gd name="T123" fmla="*/ 23 h 185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534"/>
              <a:gd name="T187" fmla="*/ 0 h 1851"/>
              <a:gd name="T188" fmla="*/ 2534 w 2534"/>
              <a:gd name="T189" fmla="*/ 1851 h 185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534" h="1851">
                <a:moveTo>
                  <a:pt x="407" y="0"/>
                </a:moveTo>
                <a:lnTo>
                  <a:pt x="407" y="28"/>
                </a:lnTo>
                <a:lnTo>
                  <a:pt x="399" y="28"/>
                </a:lnTo>
                <a:lnTo>
                  <a:pt x="399" y="59"/>
                </a:lnTo>
                <a:lnTo>
                  <a:pt x="393" y="59"/>
                </a:lnTo>
                <a:lnTo>
                  <a:pt x="393" y="89"/>
                </a:lnTo>
                <a:lnTo>
                  <a:pt x="384" y="89"/>
                </a:lnTo>
                <a:lnTo>
                  <a:pt x="384" y="111"/>
                </a:lnTo>
                <a:lnTo>
                  <a:pt x="371" y="111"/>
                </a:lnTo>
                <a:lnTo>
                  <a:pt x="371" y="133"/>
                </a:lnTo>
                <a:lnTo>
                  <a:pt x="362" y="133"/>
                </a:lnTo>
                <a:lnTo>
                  <a:pt x="362" y="184"/>
                </a:lnTo>
                <a:lnTo>
                  <a:pt x="349" y="184"/>
                </a:lnTo>
                <a:lnTo>
                  <a:pt x="349" y="208"/>
                </a:lnTo>
                <a:lnTo>
                  <a:pt x="342" y="208"/>
                </a:lnTo>
                <a:lnTo>
                  <a:pt x="342" y="228"/>
                </a:lnTo>
                <a:lnTo>
                  <a:pt x="325" y="228"/>
                </a:lnTo>
                <a:lnTo>
                  <a:pt x="325" y="272"/>
                </a:lnTo>
                <a:lnTo>
                  <a:pt x="312" y="272"/>
                </a:lnTo>
                <a:lnTo>
                  <a:pt x="312" y="310"/>
                </a:lnTo>
                <a:lnTo>
                  <a:pt x="306" y="310"/>
                </a:lnTo>
                <a:lnTo>
                  <a:pt x="306" y="332"/>
                </a:lnTo>
                <a:lnTo>
                  <a:pt x="290" y="332"/>
                </a:lnTo>
                <a:lnTo>
                  <a:pt x="290" y="375"/>
                </a:lnTo>
                <a:lnTo>
                  <a:pt x="275" y="375"/>
                </a:lnTo>
                <a:lnTo>
                  <a:pt x="275" y="406"/>
                </a:lnTo>
                <a:lnTo>
                  <a:pt x="269" y="406"/>
                </a:lnTo>
                <a:lnTo>
                  <a:pt x="269" y="435"/>
                </a:lnTo>
                <a:lnTo>
                  <a:pt x="253" y="435"/>
                </a:lnTo>
                <a:lnTo>
                  <a:pt x="253" y="472"/>
                </a:lnTo>
                <a:lnTo>
                  <a:pt x="238" y="472"/>
                </a:lnTo>
                <a:lnTo>
                  <a:pt x="238" y="509"/>
                </a:lnTo>
                <a:lnTo>
                  <a:pt x="233" y="509"/>
                </a:lnTo>
                <a:lnTo>
                  <a:pt x="233" y="531"/>
                </a:lnTo>
                <a:lnTo>
                  <a:pt x="225" y="531"/>
                </a:lnTo>
                <a:lnTo>
                  <a:pt x="225" y="545"/>
                </a:lnTo>
                <a:lnTo>
                  <a:pt x="210" y="545"/>
                </a:lnTo>
                <a:lnTo>
                  <a:pt x="210" y="576"/>
                </a:lnTo>
                <a:lnTo>
                  <a:pt x="203" y="576"/>
                </a:lnTo>
                <a:lnTo>
                  <a:pt x="203" y="605"/>
                </a:lnTo>
                <a:lnTo>
                  <a:pt x="196" y="605"/>
                </a:lnTo>
                <a:lnTo>
                  <a:pt x="196" y="628"/>
                </a:lnTo>
                <a:lnTo>
                  <a:pt x="188" y="628"/>
                </a:lnTo>
                <a:lnTo>
                  <a:pt x="188" y="650"/>
                </a:lnTo>
                <a:lnTo>
                  <a:pt x="174" y="650"/>
                </a:lnTo>
                <a:lnTo>
                  <a:pt x="174" y="670"/>
                </a:lnTo>
                <a:lnTo>
                  <a:pt x="166" y="670"/>
                </a:lnTo>
                <a:lnTo>
                  <a:pt x="166" y="708"/>
                </a:lnTo>
                <a:lnTo>
                  <a:pt x="160" y="708"/>
                </a:lnTo>
                <a:lnTo>
                  <a:pt x="160" y="723"/>
                </a:lnTo>
                <a:lnTo>
                  <a:pt x="151" y="723"/>
                </a:lnTo>
                <a:lnTo>
                  <a:pt x="151" y="753"/>
                </a:lnTo>
                <a:lnTo>
                  <a:pt x="138" y="753"/>
                </a:lnTo>
                <a:lnTo>
                  <a:pt x="138" y="804"/>
                </a:lnTo>
                <a:lnTo>
                  <a:pt x="129" y="804"/>
                </a:lnTo>
                <a:lnTo>
                  <a:pt x="129" y="826"/>
                </a:lnTo>
                <a:lnTo>
                  <a:pt x="116" y="826"/>
                </a:lnTo>
                <a:lnTo>
                  <a:pt x="116" y="849"/>
                </a:lnTo>
                <a:lnTo>
                  <a:pt x="109" y="849"/>
                </a:lnTo>
                <a:lnTo>
                  <a:pt x="109" y="872"/>
                </a:lnTo>
                <a:lnTo>
                  <a:pt x="93" y="872"/>
                </a:lnTo>
                <a:lnTo>
                  <a:pt x="93" y="892"/>
                </a:lnTo>
                <a:lnTo>
                  <a:pt x="87" y="892"/>
                </a:lnTo>
                <a:lnTo>
                  <a:pt x="87" y="923"/>
                </a:lnTo>
                <a:lnTo>
                  <a:pt x="79" y="923"/>
                </a:lnTo>
                <a:lnTo>
                  <a:pt x="79" y="952"/>
                </a:lnTo>
                <a:lnTo>
                  <a:pt x="73" y="952"/>
                </a:lnTo>
                <a:lnTo>
                  <a:pt x="73" y="982"/>
                </a:lnTo>
                <a:lnTo>
                  <a:pt x="57" y="982"/>
                </a:lnTo>
                <a:lnTo>
                  <a:pt x="57" y="989"/>
                </a:lnTo>
                <a:lnTo>
                  <a:pt x="51" y="989"/>
                </a:lnTo>
                <a:lnTo>
                  <a:pt x="51" y="1025"/>
                </a:lnTo>
                <a:lnTo>
                  <a:pt x="42" y="1025"/>
                </a:lnTo>
                <a:lnTo>
                  <a:pt x="42" y="1048"/>
                </a:lnTo>
                <a:lnTo>
                  <a:pt x="36" y="1048"/>
                </a:lnTo>
                <a:lnTo>
                  <a:pt x="36" y="1077"/>
                </a:lnTo>
                <a:lnTo>
                  <a:pt x="29" y="1077"/>
                </a:lnTo>
                <a:lnTo>
                  <a:pt x="29" y="1093"/>
                </a:lnTo>
                <a:lnTo>
                  <a:pt x="20" y="1093"/>
                </a:lnTo>
                <a:lnTo>
                  <a:pt x="20" y="1121"/>
                </a:lnTo>
                <a:lnTo>
                  <a:pt x="6" y="1121"/>
                </a:lnTo>
                <a:lnTo>
                  <a:pt x="6" y="1150"/>
                </a:lnTo>
                <a:lnTo>
                  <a:pt x="0" y="1150"/>
                </a:lnTo>
                <a:lnTo>
                  <a:pt x="0" y="1352"/>
                </a:lnTo>
                <a:lnTo>
                  <a:pt x="6" y="1352"/>
                </a:lnTo>
                <a:lnTo>
                  <a:pt x="6" y="1357"/>
                </a:lnTo>
                <a:lnTo>
                  <a:pt x="42" y="1357"/>
                </a:lnTo>
                <a:lnTo>
                  <a:pt x="42" y="1365"/>
                </a:lnTo>
                <a:lnTo>
                  <a:pt x="79" y="1365"/>
                </a:lnTo>
                <a:lnTo>
                  <a:pt x="79" y="1380"/>
                </a:lnTo>
                <a:lnTo>
                  <a:pt x="129" y="1380"/>
                </a:lnTo>
                <a:lnTo>
                  <a:pt x="129" y="1388"/>
                </a:lnTo>
                <a:lnTo>
                  <a:pt x="160" y="1388"/>
                </a:lnTo>
                <a:lnTo>
                  <a:pt x="160" y="1403"/>
                </a:lnTo>
                <a:lnTo>
                  <a:pt x="233" y="1403"/>
                </a:lnTo>
                <a:lnTo>
                  <a:pt x="233" y="1417"/>
                </a:lnTo>
                <a:lnTo>
                  <a:pt x="275" y="1417"/>
                </a:lnTo>
                <a:lnTo>
                  <a:pt x="275" y="1425"/>
                </a:lnTo>
                <a:lnTo>
                  <a:pt x="312" y="1425"/>
                </a:lnTo>
                <a:lnTo>
                  <a:pt x="312" y="1431"/>
                </a:lnTo>
                <a:lnTo>
                  <a:pt x="349" y="1431"/>
                </a:lnTo>
                <a:lnTo>
                  <a:pt x="349" y="1440"/>
                </a:lnTo>
                <a:lnTo>
                  <a:pt x="384" y="1440"/>
                </a:lnTo>
                <a:lnTo>
                  <a:pt x="384" y="1446"/>
                </a:lnTo>
                <a:lnTo>
                  <a:pt x="421" y="1446"/>
                </a:lnTo>
                <a:lnTo>
                  <a:pt x="421" y="1462"/>
                </a:lnTo>
                <a:lnTo>
                  <a:pt x="466" y="1462"/>
                </a:lnTo>
                <a:lnTo>
                  <a:pt x="466" y="1468"/>
                </a:lnTo>
                <a:lnTo>
                  <a:pt x="502" y="1468"/>
                </a:lnTo>
                <a:lnTo>
                  <a:pt x="502" y="1477"/>
                </a:lnTo>
                <a:lnTo>
                  <a:pt x="538" y="1477"/>
                </a:lnTo>
                <a:lnTo>
                  <a:pt x="538" y="1482"/>
                </a:lnTo>
                <a:lnTo>
                  <a:pt x="575" y="1482"/>
                </a:lnTo>
                <a:lnTo>
                  <a:pt x="575" y="1499"/>
                </a:lnTo>
                <a:lnTo>
                  <a:pt x="617" y="1499"/>
                </a:lnTo>
                <a:lnTo>
                  <a:pt x="617" y="1505"/>
                </a:lnTo>
                <a:lnTo>
                  <a:pt x="654" y="1505"/>
                </a:lnTo>
                <a:lnTo>
                  <a:pt x="654" y="1513"/>
                </a:lnTo>
                <a:lnTo>
                  <a:pt x="690" y="1513"/>
                </a:lnTo>
                <a:lnTo>
                  <a:pt x="690" y="1519"/>
                </a:lnTo>
                <a:lnTo>
                  <a:pt x="721" y="1519"/>
                </a:lnTo>
                <a:lnTo>
                  <a:pt x="721" y="1536"/>
                </a:lnTo>
                <a:lnTo>
                  <a:pt x="800" y="1536"/>
                </a:lnTo>
                <a:lnTo>
                  <a:pt x="800" y="1550"/>
                </a:lnTo>
                <a:lnTo>
                  <a:pt x="836" y="1550"/>
                </a:lnTo>
                <a:lnTo>
                  <a:pt x="836" y="1556"/>
                </a:lnTo>
                <a:lnTo>
                  <a:pt x="873" y="1556"/>
                </a:lnTo>
                <a:lnTo>
                  <a:pt x="873" y="1565"/>
                </a:lnTo>
                <a:lnTo>
                  <a:pt x="917" y="1565"/>
                </a:lnTo>
                <a:lnTo>
                  <a:pt x="917" y="1579"/>
                </a:lnTo>
                <a:lnTo>
                  <a:pt x="962" y="1579"/>
                </a:lnTo>
                <a:lnTo>
                  <a:pt x="962" y="1587"/>
                </a:lnTo>
                <a:lnTo>
                  <a:pt x="998" y="1587"/>
                </a:lnTo>
                <a:lnTo>
                  <a:pt x="998" y="1594"/>
                </a:lnTo>
                <a:lnTo>
                  <a:pt x="1035" y="1594"/>
                </a:lnTo>
                <a:lnTo>
                  <a:pt x="1035" y="1601"/>
                </a:lnTo>
                <a:lnTo>
                  <a:pt x="1071" y="1601"/>
                </a:lnTo>
                <a:lnTo>
                  <a:pt x="1071" y="1616"/>
                </a:lnTo>
                <a:lnTo>
                  <a:pt x="1113" y="1616"/>
                </a:lnTo>
                <a:lnTo>
                  <a:pt x="1113" y="1624"/>
                </a:lnTo>
                <a:lnTo>
                  <a:pt x="1150" y="1624"/>
                </a:lnTo>
                <a:lnTo>
                  <a:pt x="1150" y="1638"/>
                </a:lnTo>
                <a:lnTo>
                  <a:pt x="1223" y="1638"/>
                </a:lnTo>
                <a:lnTo>
                  <a:pt x="1223" y="1647"/>
                </a:lnTo>
                <a:lnTo>
                  <a:pt x="1252" y="1647"/>
                </a:lnTo>
                <a:lnTo>
                  <a:pt x="1252" y="1653"/>
                </a:lnTo>
                <a:lnTo>
                  <a:pt x="1304" y="1653"/>
                </a:lnTo>
                <a:lnTo>
                  <a:pt x="1304" y="1667"/>
                </a:lnTo>
                <a:lnTo>
                  <a:pt x="1341" y="1667"/>
                </a:lnTo>
                <a:lnTo>
                  <a:pt x="1341" y="1675"/>
                </a:lnTo>
                <a:lnTo>
                  <a:pt x="1369" y="1675"/>
                </a:lnTo>
                <a:lnTo>
                  <a:pt x="1369" y="1684"/>
                </a:lnTo>
                <a:lnTo>
                  <a:pt x="1405" y="1684"/>
                </a:lnTo>
                <a:lnTo>
                  <a:pt x="1405" y="1698"/>
                </a:lnTo>
                <a:lnTo>
                  <a:pt x="1456" y="1698"/>
                </a:lnTo>
                <a:lnTo>
                  <a:pt x="1456" y="1704"/>
                </a:lnTo>
                <a:lnTo>
                  <a:pt x="1487" y="1704"/>
                </a:lnTo>
                <a:lnTo>
                  <a:pt x="1487" y="1712"/>
                </a:lnTo>
                <a:lnTo>
                  <a:pt x="1522" y="1712"/>
                </a:lnTo>
                <a:lnTo>
                  <a:pt x="1522" y="1720"/>
                </a:lnTo>
                <a:lnTo>
                  <a:pt x="1559" y="1720"/>
                </a:lnTo>
                <a:lnTo>
                  <a:pt x="1559" y="1735"/>
                </a:lnTo>
                <a:lnTo>
                  <a:pt x="1602" y="1735"/>
                </a:lnTo>
                <a:lnTo>
                  <a:pt x="1602" y="1741"/>
                </a:lnTo>
                <a:lnTo>
                  <a:pt x="1638" y="1741"/>
                </a:lnTo>
                <a:lnTo>
                  <a:pt x="1638" y="1757"/>
                </a:lnTo>
                <a:lnTo>
                  <a:pt x="1711" y="1757"/>
                </a:lnTo>
                <a:lnTo>
                  <a:pt x="1711" y="1763"/>
                </a:lnTo>
                <a:lnTo>
                  <a:pt x="1755" y="1763"/>
                </a:lnTo>
                <a:lnTo>
                  <a:pt x="1755" y="1772"/>
                </a:lnTo>
                <a:lnTo>
                  <a:pt x="1792" y="1772"/>
                </a:lnTo>
                <a:lnTo>
                  <a:pt x="1792" y="1786"/>
                </a:lnTo>
                <a:lnTo>
                  <a:pt x="1829" y="1786"/>
                </a:lnTo>
                <a:lnTo>
                  <a:pt x="1829" y="1794"/>
                </a:lnTo>
                <a:lnTo>
                  <a:pt x="1870" y="1794"/>
                </a:lnTo>
                <a:lnTo>
                  <a:pt x="1870" y="1800"/>
                </a:lnTo>
                <a:lnTo>
                  <a:pt x="1907" y="1800"/>
                </a:lnTo>
                <a:lnTo>
                  <a:pt x="1907" y="1814"/>
                </a:lnTo>
                <a:lnTo>
                  <a:pt x="1944" y="1814"/>
                </a:lnTo>
                <a:lnTo>
                  <a:pt x="1944" y="1823"/>
                </a:lnTo>
                <a:lnTo>
                  <a:pt x="1988" y="1823"/>
                </a:lnTo>
                <a:lnTo>
                  <a:pt x="1988" y="1829"/>
                </a:lnTo>
                <a:lnTo>
                  <a:pt x="2025" y="1829"/>
                </a:lnTo>
                <a:lnTo>
                  <a:pt x="2025" y="1845"/>
                </a:lnTo>
                <a:lnTo>
                  <a:pt x="2053" y="1845"/>
                </a:lnTo>
                <a:lnTo>
                  <a:pt x="2053" y="1851"/>
                </a:lnTo>
                <a:lnTo>
                  <a:pt x="2105" y="1851"/>
                </a:lnTo>
                <a:lnTo>
                  <a:pt x="2105" y="1845"/>
                </a:lnTo>
                <a:lnTo>
                  <a:pt x="2112" y="1845"/>
                </a:lnTo>
                <a:lnTo>
                  <a:pt x="2112" y="1800"/>
                </a:lnTo>
                <a:lnTo>
                  <a:pt x="2120" y="1800"/>
                </a:lnTo>
                <a:lnTo>
                  <a:pt x="2120" y="1772"/>
                </a:lnTo>
                <a:lnTo>
                  <a:pt x="2125" y="1772"/>
                </a:lnTo>
                <a:lnTo>
                  <a:pt x="2125" y="1757"/>
                </a:lnTo>
                <a:lnTo>
                  <a:pt x="2142" y="1757"/>
                </a:lnTo>
                <a:lnTo>
                  <a:pt x="2142" y="1712"/>
                </a:lnTo>
                <a:lnTo>
                  <a:pt x="2148" y="1712"/>
                </a:lnTo>
                <a:lnTo>
                  <a:pt x="2148" y="1684"/>
                </a:lnTo>
                <a:lnTo>
                  <a:pt x="2162" y="1684"/>
                </a:lnTo>
                <a:lnTo>
                  <a:pt x="2162" y="1667"/>
                </a:lnTo>
                <a:lnTo>
                  <a:pt x="2170" y="1667"/>
                </a:lnTo>
                <a:lnTo>
                  <a:pt x="2170" y="1638"/>
                </a:lnTo>
                <a:lnTo>
                  <a:pt x="2179" y="1638"/>
                </a:lnTo>
                <a:lnTo>
                  <a:pt x="2179" y="1624"/>
                </a:lnTo>
                <a:lnTo>
                  <a:pt x="2184" y="1624"/>
                </a:lnTo>
                <a:lnTo>
                  <a:pt x="2184" y="1587"/>
                </a:lnTo>
                <a:lnTo>
                  <a:pt x="2199" y="1587"/>
                </a:lnTo>
                <a:lnTo>
                  <a:pt x="2199" y="1565"/>
                </a:lnTo>
                <a:lnTo>
                  <a:pt x="2207" y="1565"/>
                </a:lnTo>
                <a:lnTo>
                  <a:pt x="2207" y="1536"/>
                </a:lnTo>
                <a:lnTo>
                  <a:pt x="2221" y="1536"/>
                </a:lnTo>
                <a:lnTo>
                  <a:pt x="2221" y="1482"/>
                </a:lnTo>
                <a:lnTo>
                  <a:pt x="2235" y="1482"/>
                </a:lnTo>
                <a:lnTo>
                  <a:pt x="2235" y="1468"/>
                </a:lnTo>
                <a:lnTo>
                  <a:pt x="2243" y="1468"/>
                </a:lnTo>
                <a:lnTo>
                  <a:pt x="2243" y="1440"/>
                </a:lnTo>
                <a:lnTo>
                  <a:pt x="2251" y="1440"/>
                </a:lnTo>
                <a:lnTo>
                  <a:pt x="2251" y="1425"/>
                </a:lnTo>
                <a:lnTo>
                  <a:pt x="2257" y="1425"/>
                </a:lnTo>
                <a:lnTo>
                  <a:pt x="2257" y="1403"/>
                </a:lnTo>
                <a:lnTo>
                  <a:pt x="2271" y="1403"/>
                </a:lnTo>
                <a:lnTo>
                  <a:pt x="2271" y="1380"/>
                </a:lnTo>
                <a:lnTo>
                  <a:pt x="2280" y="1380"/>
                </a:lnTo>
                <a:lnTo>
                  <a:pt x="2280" y="1357"/>
                </a:lnTo>
                <a:lnTo>
                  <a:pt x="2286" y="1357"/>
                </a:lnTo>
                <a:lnTo>
                  <a:pt x="2286" y="1321"/>
                </a:lnTo>
                <a:lnTo>
                  <a:pt x="2302" y="1321"/>
                </a:lnTo>
                <a:lnTo>
                  <a:pt x="2302" y="1297"/>
                </a:lnTo>
                <a:lnTo>
                  <a:pt x="2308" y="1297"/>
                </a:lnTo>
                <a:lnTo>
                  <a:pt x="2308" y="1261"/>
                </a:lnTo>
                <a:lnTo>
                  <a:pt x="2316" y="1261"/>
                </a:lnTo>
                <a:lnTo>
                  <a:pt x="2316" y="1240"/>
                </a:lnTo>
                <a:lnTo>
                  <a:pt x="2323" y="1240"/>
                </a:lnTo>
                <a:lnTo>
                  <a:pt x="2323" y="1224"/>
                </a:lnTo>
                <a:lnTo>
                  <a:pt x="2338" y="1224"/>
                </a:lnTo>
                <a:lnTo>
                  <a:pt x="2338" y="1196"/>
                </a:lnTo>
                <a:lnTo>
                  <a:pt x="2345" y="1196"/>
                </a:lnTo>
                <a:lnTo>
                  <a:pt x="2345" y="1181"/>
                </a:lnTo>
                <a:lnTo>
                  <a:pt x="2353" y="1181"/>
                </a:lnTo>
                <a:lnTo>
                  <a:pt x="2353" y="1145"/>
                </a:lnTo>
                <a:lnTo>
                  <a:pt x="2358" y="1145"/>
                </a:lnTo>
                <a:lnTo>
                  <a:pt x="2358" y="1121"/>
                </a:lnTo>
                <a:lnTo>
                  <a:pt x="2367" y="1121"/>
                </a:lnTo>
                <a:lnTo>
                  <a:pt x="2367" y="1108"/>
                </a:lnTo>
                <a:lnTo>
                  <a:pt x="2375" y="1108"/>
                </a:lnTo>
                <a:lnTo>
                  <a:pt x="2375" y="1077"/>
                </a:lnTo>
                <a:lnTo>
                  <a:pt x="2381" y="1077"/>
                </a:lnTo>
                <a:lnTo>
                  <a:pt x="2381" y="1048"/>
                </a:lnTo>
                <a:lnTo>
                  <a:pt x="2395" y="1048"/>
                </a:lnTo>
                <a:lnTo>
                  <a:pt x="2395" y="1025"/>
                </a:lnTo>
                <a:lnTo>
                  <a:pt x="2403" y="1025"/>
                </a:lnTo>
                <a:lnTo>
                  <a:pt x="2403" y="1002"/>
                </a:lnTo>
                <a:lnTo>
                  <a:pt x="2417" y="1002"/>
                </a:lnTo>
                <a:lnTo>
                  <a:pt x="2417" y="989"/>
                </a:lnTo>
                <a:lnTo>
                  <a:pt x="2425" y="989"/>
                </a:lnTo>
                <a:lnTo>
                  <a:pt x="2425" y="960"/>
                </a:lnTo>
                <a:lnTo>
                  <a:pt x="2432" y="960"/>
                </a:lnTo>
                <a:lnTo>
                  <a:pt x="2432" y="929"/>
                </a:lnTo>
                <a:lnTo>
                  <a:pt x="2440" y="929"/>
                </a:lnTo>
                <a:lnTo>
                  <a:pt x="2440" y="892"/>
                </a:lnTo>
                <a:lnTo>
                  <a:pt x="2454" y="892"/>
                </a:lnTo>
                <a:lnTo>
                  <a:pt x="2454" y="872"/>
                </a:lnTo>
                <a:lnTo>
                  <a:pt x="2462" y="872"/>
                </a:lnTo>
                <a:lnTo>
                  <a:pt x="2462" y="841"/>
                </a:lnTo>
                <a:lnTo>
                  <a:pt x="2468" y="841"/>
                </a:lnTo>
                <a:lnTo>
                  <a:pt x="2468" y="826"/>
                </a:lnTo>
                <a:lnTo>
                  <a:pt x="2476" y="826"/>
                </a:lnTo>
                <a:lnTo>
                  <a:pt x="2476" y="789"/>
                </a:lnTo>
                <a:lnTo>
                  <a:pt x="2484" y="789"/>
                </a:lnTo>
                <a:lnTo>
                  <a:pt x="2484" y="767"/>
                </a:lnTo>
                <a:lnTo>
                  <a:pt x="2490" y="767"/>
                </a:lnTo>
                <a:lnTo>
                  <a:pt x="2490" y="745"/>
                </a:lnTo>
                <a:lnTo>
                  <a:pt x="2504" y="745"/>
                </a:lnTo>
                <a:lnTo>
                  <a:pt x="2504" y="723"/>
                </a:lnTo>
                <a:lnTo>
                  <a:pt x="2512" y="723"/>
                </a:lnTo>
                <a:lnTo>
                  <a:pt x="2512" y="693"/>
                </a:lnTo>
                <a:lnTo>
                  <a:pt x="2521" y="693"/>
                </a:lnTo>
                <a:lnTo>
                  <a:pt x="2521" y="670"/>
                </a:lnTo>
                <a:lnTo>
                  <a:pt x="2534" y="670"/>
                </a:lnTo>
                <a:lnTo>
                  <a:pt x="2534" y="472"/>
                </a:lnTo>
                <a:lnTo>
                  <a:pt x="2462" y="472"/>
                </a:lnTo>
                <a:lnTo>
                  <a:pt x="2462" y="457"/>
                </a:lnTo>
                <a:lnTo>
                  <a:pt x="2425" y="457"/>
                </a:lnTo>
                <a:lnTo>
                  <a:pt x="2425" y="450"/>
                </a:lnTo>
                <a:lnTo>
                  <a:pt x="2375" y="450"/>
                </a:lnTo>
                <a:lnTo>
                  <a:pt x="2375" y="435"/>
                </a:lnTo>
                <a:lnTo>
                  <a:pt x="2302" y="435"/>
                </a:lnTo>
                <a:lnTo>
                  <a:pt x="2302" y="421"/>
                </a:lnTo>
                <a:lnTo>
                  <a:pt x="2257" y="421"/>
                </a:lnTo>
                <a:lnTo>
                  <a:pt x="2257" y="413"/>
                </a:lnTo>
                <a:lnTo>
                  <a:pt x="2221" y="413"/>
                </a:lnTo>
                <a:lnTo>
                  <a:pt x="2221" y="406"/>
                </a:lnTo>
                <a:lnTo>
                  <a:pt x="2179" y="406"/>
                </a:lnTo>
                <a:lnTo>
                  <a:pt x="2179" y="391"/>
                </a:lnTo>
                <a:lnTo>
                  <a:pt x="2142" y="391"/>
                </a:lnTo>
                <a:lnTo>
                  <a:pt x="2142" y="384"/>
                </a:lnTo>
                <a:lnTo>
                  <a:pt x="2105" y="384"/>
                </a:lnTo>
                <a:lnTo>
                  <a:pt x="2105" y="375"/>
                </a:lnTo>
                <a:lnTo>
                  <a:pt x="2053" y="375"/>
                </a:lnTo>
                <a:lnTo>
                  <a:pt x="2053" y="369"/>
                </a:lnTo>
                <a:lnTo>
                  <a:pt x="2025" y="369"/>
                </a:lnTo>
                <a:lnTo>
                  <a:pt x="2025" y="355"/>
                </a:lnTo>
                <a:lnTo>
                  <a:pt x="1974" y="355"/>
                </a:lnTo>
                <a:lnTo>
                  <a:pt x="1974" y="347"/>
                </a:lnTo>
                <a:lnTo>
                  <a:pt x="1938" y="347"/>
                </a:lnTo>
                <a:lnTo>
                  <a:pt x="1938" y="338"/>
                </a:lnTo>
                <a:lnTo>
                  <a:pt x="1892" y="338"/>
                </a:lnTo>
                <a:lnTo>
                  <a:pt x="1892" y="332"/>
                </a:lnTo>
                <a:lnTo>
                  <a:pt x="1857" y="332"/>
                </a:lnTo>
                <a:lnTo>
                  <a:pt x="1857" y="324"/>
                </a:lnTo>
                <a:lnTo>
                  <a:pt x="1814" y="324"/>
                </a:lnTo>
                <a:lnTo>
                  <a:pt x="1814" y="318"/>
                </a:lnTo>
                <a:lnTo>
                  <a:pt x="1777" y="318"/>
                </a:lnTo>
                <a:lnTo>
                  <a:pt x="1777" y="310"/>
                </a:lnTo>
                <a:lnTo>
                  <a:pt x="1733" y="310"/>
                </a:lnTo>
                <a:lnTo>
                  <a:pt x="1733" y="296"/>
                </a:lnTo>
                <a:lnTo>
                  <a:pt x="1696" y="296"/>
                </a:lnTo>
                <a:lnTo>
                  <a:pt x="1696" y="287"/>
                </a:lnTo>
                <a:lnTo>
                  <a:pt x="1652" y="287"/>
                </a:lnTo>
                <a:lnTo>
                  <a:pt x="1652" y="272"/>
                </a:lnTo>
                <a:lnTo>
                  <a:pt x="1574" y="272"/>
                </a:lnTo>
                <a:lnTo>
                  <a:pt x="1574" y="259"/>
                </a:lnTo>
                <a:lnTo>
                  <a:pt x="1537" y="259"/>
                </a:lnTo>
                <a:lnTo>
                  <a:pt x="1537" y="250"/>
                </a:lnTo>
                <a:lnTo>
                  <a:pt x="1500" y="250"/>
                </a:lnTo>
                <a:lnTo>
                  <a:pt x="1500" y="236"/>
                </a:lnTo>
                <a:lnTo>
                  <a:pt x="1456" y="236"/>
                </a:lnTo>
                <a:lnTo>
                  <a:pt x="1456" y="228"/>
                </a:lnTo>
                <a:lnTo>
                  <a:pt x="1419" y="228"/>
                </a:lnTo>
                <a:lnTo>
                  <a:pt x="1419" y="222"/>
                </a:lnTo>
                <a:lnTo>
                  <a:pt x="1369" y="222"/>
                </a:lnTo>
                <a:lnTo>
                  <a:pt x="1369" y="213"/>
                </a:lnTo>
                <a:lnTo>
                  <a:pt x="1341" y="213"/>
                </a:lnTo>
                <a:lnTo>
                  <a:pt x="1341" y="208"/>
                </a:lnTo>
                <a:lnTo>
                  <a:pt x="1287" y="208"/>
                </a:lnTo>
                <a:lnTo>
                  <a:pt x="1287" y="199"/>
                </a:lnTo>
                <a:lnTo>
                  <a:pt x="1252" y="199"/>
                </a:lnTo>
                <a:lnTo>
                  <a:pt x="1252" y="184"/>
                </a:lnTo>
                <a:lnTo>
                  <a:pt x="1209" y="184"/>
                </a:lnTo>
                <a:lnTo>
                  <a:pt x="1209" y="177"/>
                </a:lnTo>
                <a:lnTo>
                  <a:pt x="1172" y="177"/>
                </a:lnTo>
                <a:lnTo>
                  <a:pt x="1172" y="171"/>
                </a:lnTo>
                <a:lnTo>
                  <a:pt x="1128" y="171"/>
                </a:lnTo>
                <a:lnTo>
                  <a:pt x="1128" y="154"/>
                </a:lnTo>
                <a:lnTo>
                  <a:pt x="1091" y="154"/>
                </a:lnTo>
                <a:lnTo>
                  <a:pt x="1091" y="148"/>
                </a:lnTo>
                <a:lnTo>
                  <a:pt x="1049" y="148"/>
                </a:lnTo>
                <a:lnTo>
                  <a:pt x="1049" y="140"/>
                </a:lnTo>
                <a:lnTo>
                  <a:pt x="1012" y="140"/>
                </a:lnTo>
                <a:lnTo>
                  <a:pt x="1012" y="133"/>
                </a:lnTo>
                <a:lnTo>
                  <a:pt x="967" y="133"/>
                </a:lnTo>
                <a:lnTo>
                  <a:pt x="967" y="118"/>
                </a:lnTo>
                <a:lnTo>
                  <a:pt x="932" y="118"/>
                </a:lnTo>
                <a:lnTo>
                  <a:pt x="932" y="111"/>
                </a:lnTo>
                <a:lnTo>
                  <a:pt x="852" y="111"/>
                </a:lnTo>
                <a:lnTo>
                  <a:pt x="852" y="96"/>
                </a:lnTo>
                <a:lnTo>
                  <a:pt x="800" y="96"/>
                </a:lnTo>
                <a:lnTo>
                  <a:pt x="800" y="89"/>
                </a:lnTo>
                <a:lnTo>
                  <a:pt x="771" y="89"/>
                </a:lnTo>
                <a:lnTo>
                  <a:pt x="771" y="80"/>
                </a:lnTo>
                <a:lnTo>
                  <a:pt x="721" y="80"/>
                </a:lnTo>
                <a:lnTo>
                  <a:pt x="721" y="66"/>
                </a:lnTo>
                <a:lnTo>
                  <a:pt x="690" y="66"/>
                </a:lnTo>
                <a:lnTo>
                  <a:pt x="690" y="59"/>
                </a:lnTo>
                <a:lnTo>
                  <a:pt x="640" y="59"/>
                </a:lnTo>
                <a:lnTo>
                  <a:pt x="640" y="52"/>
                </a:lnTo>
                <a:lnTo>
                  <a:pt x="603" y="52"/>
                </a:lnTo>
                <a:lnTo>
                  <a:pt x="603" y="37"/>
                </a:lnTo>
                <a:lnTo>
                  <a:pt x="560" y="37"/>
                </a:lnTo>
                <a:lnTo>
                  <a:pt x="560" y="28"/>
                </a:lnTo>
                <a:lnTo>
                  <a:pt x="525" y="28"/>
                </a:lnTo>
                <a:lnTo>
                  <a:pt x="525" y="23"/>
                </a:lnTo>
                <a:lnTo>
                  <a:pt x="488" y="23"/>
                </a:lnTo>
                <a:lnTo>
                  <a:pt x="488" y="15"/>
                </a:lnTo>
                <a:lnTo>
                  <a:pt x="443" y="15"/>
                </a:lnTo>
                <a:lnTo>
                  <a:pt x="443" y="0"/>
                </a:lnTo>
                <a:lnTo>
                  <a:pt x="407" y="0"/>
                </a:lnTo>
                <a:close/>
              </a:path>
            </a:pathLst>
          </a:custGeom>
          <a:solidFill>
            <a:srgbClr val="0202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88" name="Freeform 679"/>
          <p:cNvSpPr>
            <a:spLocks/>
          </p:cNvSpPr>
          <p:nvPr/>
        </p:nvSpPr>
        <p:spPr bwMode="auto">
          <a:xfrm>
            <a:off x="1692275" y="3484563"/>
            <a:ext cx="381000" cy="225425"/>
          </a:xfrm>
          <a:custGeom>
            <a:avLst/>
            <a:gdLst>
              <a:gd name="T0" fmla="*/ 336 w 2405"/>
              <a:gd name="T1" fmla="*/ 89 h 1851"/>
              <a:gd name="T2" fmla="*/ 305 w 2405"/>
              <a:gd name="T3" fmla="*/ 184 h 1851"/>
              <a:gd name="T4" fmla="*/ 268 w 2405"/>
              <a:gd name="T5" fmla="*/ 272 h 1851"/>
              <a:gd name="T6" fmla="*/ 233 w 2405"/>
              <a:gd name="T7" fmla="*/ 375 h 1851"/>
              <a:gd name="T8" fmla="*/ 196 w 2405"/>
              <a:gd name="T9" fmla="*/ 472 h 1851"/>
              <a:gd name="T10" fmla="*/ 168 w 2405"/>
              <a:gd name="T11" fmla="*/ 545 h 1851"/>
              <a:gd name="T12" fmla="*/ 139 w 2405"/>
              <a:gd name="T13" fmla="*/ 628 h 1851"/>
              <a:gd name="T14" fmla="*/ 109 w 2405"/>
              <a:gd name="T15" fmla="*/ 708 h 1851"/>
              <a:gd name="T16" fmla="*/ 81 w 2405"/>
              <a:gd name="T17" fmla="*/ 804 h 1851"/>
              <a:gd name="T18" fmla="*/ 52 w 2405"/>
              <a:gd name="T19" fmla="*/ 872 h 1851"/>
              <a:gd name="T20" fmla="*/ 22 w 2405"/>
              <a:gd name="T21" fmla="*/ 952 h 1851"/>
              <a:gd name="T22" fmla="*/ 22 w 2405"/>
              <a:gd name="T23" fmla="*/ 1380 h 1851"/>
              <a:gd name="T24" fmla="*/ 176 w 2405"/>
              <a:gd name="T25" fmla="*/ 1417 h 1851"/>
              <a:gd name="T26" fmla="*/ 292 w 2405"/>
              <a:gd name="T27" fmla="*/ 1440 h 1851"/>
              <a:gd name="T28" fmla="*/ 409 w 2405"/>
              <a:gd name="T29" fmla="*/ 1468 h 1851"/>
              <a:gd name="T30" fmla="*/ 518 w 2405"/>
              <a:gd name="T31" fmla="*/ 1499 h 1851"/>
              <a:gd name="T32" fmla="*/ 633 w 2405"/>
              <a:gd name="T33" fmla="*/ 1519 h 1851"/>
              <a:gd name="T34" fmla="*/ 779 w 2405"/>
              <a:gd name="T35" fmla="*/ 1556 h 1851"/>
              <a:gd name="T36" fmla="*/ 905 w 2405"/>
              <a:gd name="T37" fmla="*/ 1587 h 1851"/>
              <a:gd name="T38" fmla="*/ 1014 w 2405"/>
              <a:gd name="T39" fmla="*/ 1616 h 1851"/>
              <a:gd name="T40" fmla="*/ 1166 w 2405"/>
              <a:gd name="T41" fmla="*/ 1647 h 1851"/>
              <a:gd name="T42" fmla="*/ 1284 w 2405"/>
              <a:gd name="T43" fmla="*/ 1675 h 1851"/>
              <a:gd name="T44" fmla="*/ 1399 w 2405"/>
              <a:gd name="T45" fmla="*/ 1704 h 1851"/>
              <a:gd name="T46" fmla="*/ 1502 w 2405"/>
              <a:gd name="T47" fmla="*/ 1735 h 1851"/>
              <a:gd name="T48" fmla="*/ 1654 w 2405"/>
              <a:gd name="T49" fmla="*/ 1763 h 1851"/>
              <a:gd name="T50" fmla="*/ 1772 w 2405"/>
              <a:gd name="T51" fmla="*/ 1794 h 1851"/>
              <a:gd name="T52" fmla="*/ 1887 w 2405"/>
              <a:gd name="T53" fmla="*/ 1823 h 1851"/>
              <a:gd name="T54" fmla="*/ 1996 w 2405"/>
              <a:gd name="T55" fmla="*/ 1851 h 1851"/>
              <a:gd name="T56" fmla="*/ 2063 w 2405"/>
              <a:gd name="T57" fmla="*/ 1772 h 1851"/>
              <a:gd name="T58" fmla="*/ 2091 w 2405"/>
              <a:gd name="T59" fmla="*/ 1684 h 1851"/>
              <a:gd name="T60" fmla="*/ 2122 w 2405"/>
              <a:gd name="T61" fmla="*/ 1624 h 1851"/>
              <a:gd name="T62" fmla="*/ 2150 w 2405"/>
              <a:gd name="T63" fmla="*/ 1536 h 1851"/>
              <a:gd name="T64" fmla="*/ 2186 w 2405"/>
              <a:gd name="T65" fmla="*/ 1440 h 1851"/>
              <a:gd name="T66" fmla="*/ 2214 w 2405"/>
              <a:gd name="T67" fmla="*/ 1380 h 1851"/>
              <a:gd name="T68" fmla="*/ 2245 w 2405"/>
              <a:gd name="T69" fmla="*/ 1297 h 1851"/>
              <a:gd name="T70" fmla="*/ 2266 w 2405"/>
              <a:gd name="T71" fmla="*/ 1224 h 1851"/>
              <a:gd name="T72" fmla="*/ 2296 w 2405"/>
              <a:gd name="T73" fmla="*/ 1145 h 1851"/>
              <a:gd name="T74" fmla="*/ 2318 w 2405"/>
              <a:gd name="T75" fmla="*/ 1077 h 1851"/>
              <a:gd name="T76" fmla="*/ 2346 w 2405"/>
              <a:gd name="T77" fmla="*/ 1002 h 1851"/>
              <a:gd name="T78" fmla="*/ 2375 w 2405"/>
              <a:gd name="T79" fmla="*/ 929 h 1851"/>
              <a:gd name="T80" fmla="*/ 2405 w 2405"/>
              <a:gd name="T81" fmla="*/ 457 h 1851"/>
              <a:gd name="T82" fmla="*/ 2245 w 2405"/>
              <a:gd name="T83" fmla="*/ 421 h 1851"/>
              <a:gd name="T84" fmla="*/ 2122 w 2405"/>
              <a:gd name="T85" fmla="*/ 391 h 1851"/>
              <a:gd name="T86" fmla="*/ 1996 w 2405"/>
              <a:gd name="T87" fmla="*/ 369 h 1851"/>
              <a:gd name="T88" fmla="*/ 1881 w 2405"/>
              <a:gd name="T89" fmla="*/ 338 h 1851"/>
              <a:gd name="T90" fmla="*/ 1757 w 2405"/>
              <a:gd name="T91" fmla="*/ 318 h 1851"/>
              <a:gd name="T92" fmla="*/ 1639 w 2405"/>
              <a:gd name="T93" fmla="*/ 287 h 1851"/>
              <a:gd name="T94" fmla="*/ 1480 w 2405"/>
              <a:gd name="T95" fmla="*/ 250 h 1851"/>
              <a:gd name="T96" fmla="*/ 1362 w 2405"/>
              <a:gd name="T97" fmla="*/ 222 h 1851"/>
              <a:gd name="T98" fmla="*/ 1230 w 2405"/>
              <a:gd name="T99" fmla="*/ 199 h 1851"/>
              <a:gd name="T100" fmla="*/ 1115 w 2405"/>
              <a:gd name="T101" fmla="*/ 171 h 1851"/>
              <a:gd name="T102" fmla="*/ 992 w 2405"/>
              <a:gd name="T103" fmla="*/ 140 h 1851"/>
              <a:gd name="T104" fmla="*/ 875 w 2405"/>
              <a:gd name="T105" fmla="*/ 111 h 1851"/>
              <a:gd name="T106" fmla="*/ 714 w 2405"/>
              <a:gd name="T107" fmla="*/ 80 h 1851"/>
              <a:gd name="T108" fmla="*/ 583 w 2405"/>
              <a:gd name="T109" fmla="*/ 52 h 1851"/>
              <a:gd name="T110" fmla="*/ 468 w 2405"/>
              <a:gd name="T111" fmla="*/ 23 h 185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405"/>
              <a:gd name="T169" fmla="*/ 0 h 1851"/>
              <a:gd name="T170" fmla="*/ 2405 w 2405"/>
              <a:gd name="T171" fmla="*/ 1851 h 185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405" h="1851">
                <a:moveTo>
                  <a:pt x="350" y="0"/>
                </a:moveTo>
                <a:lnTo>
                  <a:pt x="350" y="28"/>
                </a:lnTo>
                <a:lnTo>
                  <a:pt x="342" y="28"/>
                </a:lnTo>
                <a:lnTo>
                  <a:pt x="342" y="59"/>
                </a:lnTo>
                <a:lnTo>
                  <a:pt x="336" y="59"/>
                </a:lnTo>
                <a:lnTo>
                  <a:pt x="336" y="89"/>
                </a:lnTo>
                <a:lnTo>
                  <a:pt x="327" y="89"/>
                </a:lnTo>
                <a:lnTo>
                  <a:pt x="327" y="111"/>
                </a:lnTo>
                <a:lnTo>
                  <a:pt x="314" y="111"/>
                </a:lnTo>
                <a:lnTo>
                  <a:pt x="314" y="133"/>
                </a:lnTo>
                <a:lnTo>
                  <a:pt x="305" y="133"/>
                </a:lnTo>
                <a:lnTo>
                  <a:pt x="305" y="184"/>
                </a:lnTo>
                <a:lnTo>
                  <a:pt x="292" y="184"/>
                </a:lnTo>
                <a:lnTo>
                  <a:pt x="292" y="208"/>
                </a:lnTo>
                <a:lnTo>
                  <a:pt x="285" y="208"/>
                </a:lnTo>
                <a:lnTo>
                  <a:pt x="285" y="228"/>
                </a:lnTo>
                <a:lnTo>
                  <a:pt x="268" y="228"/>
                </a:lnTo>
                <a:lnTo>
                  <a:pt x="268" y="272"/>
                </a:lnTo>
                <a:lnTo>
                  <a:pt x="255" y="272"/>
                </a:lnTo>
                <a:lnTo>
                  <a:pt x="255" y="310"/>
                </a:lnTo>
                <a:lnTo>
                  <a:pt x="249" y="310"/>
                </a:lnTo>
                <a:lnTo>
                  <a:pt x="249" y="332"/>
                </a:lnTo>
                <a:lnTo>
                  <a:pt x="233" y="332"/>
                </a:lnTo>
                <a:lnTo>
                  <a:pt x="233" y="375"/>
                </a:lnTo>
                <a:lnTo>
                  <a:pt x="218" y="375"/>
                </a:lnTo>
                <a:lnTo>
                  <a:pt x="218" y="406"/>
                </a:lnTo>
                <a:lnTo>
                  <a:pt x="212" y="406"/>
                </a:lnTo>
                <a:lnTo>
                  <a:pt x="212" y="435"/>
                </a:lnTo>
                <a:lnTo>
                  <a:pt x="196" y="435"/>
                </a:lnTo>
                <a:lnTo>
                  <a:pt x="196" y="472"/>
                </a:lnTo>
                <a:lnTo>
                  <a:pt x="181" y="472"/>
                </a:lnTo>
                <a:lnTo>
                  <a:pt x="181" y="509"/>
                </a:lnTo>
                <a:lnTo>
                  <a:pt x="176" y="509"/>
                </a:lnTo>
                <a:lnTo>
                  <a:pt x="176" y="531"/>
                </a:lnTo>
                <a:lnTo>
                  <a:pt x="168" y="531"/>
                </a:lnTo>
                <a:lnTo>
                  <a:pt x="168" y="545"/>
                </a:lnTo>
                <a:lnTo>
                  <a:pt x="153" y="545"/>
                </a:lnTo>
                <a:lnTo>
                  <a:pt x="153" y="576"/>
                </a:lnTo>
                <a:lnTo>
                  <a:pt x="146" y="576"/>
                </a:lnTo>
                <a:lnTo>
                  <a:pt x="146" y="605"/>
                </a:lnTo>
                <a:lnTo>
                  <a:pt x="139" y="605"/>
                </a:lnTo>
                <a:lnTo>
                  <a:pt x="139" y="628"/>
                </a:lnTo>
                <a:lnTo>
                  <a:pt x="131" y="628"/>
                </a:lnTo>
                <a:lnTo>
                  <a:pt x="131" y="650"/>
                </a:lnTo>
                <a:lnTo>
                  <a:pt x="117" y="650"/>
                </a:lnTo>
                <a:lnTo>
                  <a:pt x="117" y="670"/>
                </a:lnTo>
                <a:lnTo>
                  <a:pt x="109" y="670"/>
                </a:lnTo>
                <a:lnTo>
                  <a:pt x="109" y="708"/>
                </a:lnTo>
                <a:lnTo>
                  <a:pt x="103" y="708"/>
                </a:lnTo>
                <a:lnTo>
                  <a:pt x="103" y="723"/>
                </a:lnTo>
                <a:lnTo>
                  <a:pt x="94" y="723"/>
                </a:lnTo>
                <a:lnTo>
                  <a:pt x="94" y="753"/>
                </a:lnTo>
                <a:lnTo>
                  <a:pt x="81" y="753"/>
                </a:lnTo>
                <a:lnTo>
                  <a:pt x="81" y="804"/>
                </a:lnTo>
                <a:lnTo>
                  <a:pt x="72" y="804"/>
                </a:lnTo>
                <a:lnTo>
                  <a:pt x="72" y="826"/>
                </a:lnTo>
                <a:lnTo>
                  <a:pt x="59" y="826"/>
                </a:lnTo>
                <a:lnTo>
                  <a:pt x="59" y="849"/>
                </a:lnTo>
                <a:lnTo>
                  <a:pt x="52" y="849"/>
                </a:lnTo>
                <a:lnTo>
                  <a:pt x="52" y="872"/>
                </a:lnTo>
                <a:lnTo>
                  <a:pt x="36" y="872"/>
                </a:lnTo>
                <a:lnTo>
                  <a:pt x="36" y="892"/>
                </a:lnTo>
                <a:lnTo>
                  <a:pt x="30" y="892"/>
                </a:lnTo>
                <a:lnTo>
                  <a:pt x="30" y="923"/>
                </a:lnTo>
                <a:lnTo>
                  <a:pt x="22" y="923"/>
                </a:lnTo>
                <a:lnTo>
                  <a:pt x="22" y="952"/>
                </a:lnTo>
                <a:lnTo>
                  <a:pt x="16" y="952"/>
                </a:lnTo>
                <a:lnTo>
                  <a:pt x="16" y="982"/>
                </a:lnTo>
                <a:lnTo>
                  <a:pt x="0" y="982"/>
                </a:lnTo>
                <a:lnTo>
                  <a:pt x="0" y="1365"/>
                </a:lnTo>
                <a:lnTo>
                  <a:pt x="22" y="1365"/>
                </a:lnTo>
                <a:lnTo>
                  <a:pt x="22" y="1380"/>
                </a:lnTo>
                <a:lnTo>
                  <a:pt x="72" y="1380"/>
                </a:lnTo>
                <a:lnTo>
                  <a:pt x="72" y="1388"/>
                </a:lnTo>
                <a:lnTo>
                  <a:pt x="103" y="1388"/>
                </a:lnTo>
                <a:lnTo>
                  <a:pt x="103" y="1403"/>
                </a:lnTo>
                <a:lnTo>
                  <a:pt x="176" y="1403"/>
                </a:lnTo>
                <a:lnTo>
                  <a:pt x="176" y="1417"/>
                </a:lnTo>
                <a:lnTo>
                  <a:pt x="218" y="1417"/>
                </a:lnTo>
                <a:lnTo>
                  <a:pt x="218" y="1425"/>
                </a:lnTo>
                <a:lnTo>
                  <a:pt x="255" y="1425"/>
                </a:lnTo>
                <a:lnTo>
                  <a:pt x="255" y="1431"/>
                </a:lnTo>
                <a:lnTo>
                  <a:pt x="292" y="1431"/>
                </a:lnTo>
                <a:lnTo>
                  <a:pt x="292" y="1440"/>
                </a:lnTo>
                <a:lnTo>
                  <a:pt x="327" y="1440"/>
                </a:lnTo>
                <a:lnTo>
                  <a:pt x="327" y="1446"/>
                </a:lnTo>
                <a:lnTo>
                  <a:pt x="364" y="1446"/>
                </a:lnTo>
                <a:lnTo>
                  <a:pt x="364" y="1462"/>
                </a:lnTo>
                <a:lnTo>
                  <a:pt x="409" y="1462"/>
                </a:lnTo>
                <a:lnTo>
                  <a:pt x="409" y="1468"/>
                </a:lnTo>
                <a:lnTo>
                  <a:pt x="445" y="1468"/>
                </a:lnTo>
                <a:lnTo>
                  <a:pt x="445" y="1477"/>
                </a:lnTo>
                <a:lnTo>
                  <a:pt x="481" y="1477"/>
                </a:lnTo>
                <a:lnTo>
                  <a:pt x="481" y="1482"/>
                </a:lnTo>
                <a:lnTo>
                  <a:pt x="518" y="1482"/>
                </a:lnTo>
                <a:lnTo>
                  <a:pt x="518" y="1499"/>
                </a:lnTo>
                <a:lnTo>
                  <a:pt x="560" y="1499"/>
                </a:lnTo>
                <a:lnTo>
                  <a:pt x="560" y="1505"/>
                </a:lnTo>
                <a:lnTo>
                  <a:pt x="597" y="1505"/>
                </a:lnTo>
                <a:lnTo>
                  <a:pt x="597" y="1513"/>
                </a:lnTo>
                <a:lnTo>
                  <a:pt x="633" y="1513"/>
                </a:lnTo>
                <a:lnTo>
                  <a:pt x="633" y="1519"/>
                </a:lnTo>
                <a:lnTo>
                  <a:pt x="664" y="1519"/>
                </a:lnTo>
                <a:lnTo>
                  <a:pt x="664" y="1536"/>
                </a:lnTo>
                <a:lnTo>
                  <a:pt x="743" y="1536"/>
                </a:lnTo>
                <a:lnTo>
                  <a:pt x="743" y="1550"/>
                </a:lnTo>
                <a:lnTo>
                  <a:pt x="779" y="1550"/>
                </a:lnTo>
                <a:lnTo>
                  <a:pt x="779" y="1556"/>
                </a:lnTo>
                <a:lnTo>
                  <a:pt x="816" y="1556"/>
                </a:lnTo>
                <a:lnTo>
                  <a:pt x="816" y="1565"/>
                </a:lnTo>
                <a:lnTo>
                  <a:pt x="860" y="1565"/>
                </a:lnTo>
                <a:lnTo>
                  <a:pt x="860" y="1579"/>
                </a:lnTo>
                <a:lnTo>
                  <a:pt x="905" y="1579"/>
                </a:lnTo>
                <a:lnTo>
                  <a:pt x="905" y="1587"/>
                </a:lnTo>
                <a:lnTo>
                  <a:pt x="941" y="1587"/>
                </a:lnTo>
                <a:lnTo>
                  <a:pt x="941" y="1594"/>
                </a:lnTo>
                <a:lnTo>
                  <a:pt x="978" y="1594"/>
                </a:lnTo>
                <a:lnTo>
                  <a:pt x="978" y="1601"/>
                </a:lnTo>
                <a:lnTo>
                  <a:pt x="1014" y="1601"/>
                </a:lnTo>
                <a:lnTo>
                  <a:pt x="1014" y="1616"/>
                </a:lnTo>
                <a:lnTo>
                  <a:pt x="1056" y="1616"/>
                </a:lnTo>
                <a:lnTo>
                  <a:pt x="1056" y="1624"/>
                </a:lnTo>
                <a:lnTo>
                  <a:pt x="1093" y="1624"/>
                </a:lnTo>
                <a:lnTo>
                  <a:pt x="1093" y="1638"/>
                </a:lnTo>
                <a:lnTo>
                  <a:pt x="1166" y="1638"/>
                </a:lnTo>
                <a:lnTo>
                  <a:pt x="1166" y="1647"/>
                </a:lnTo>
                <a:lnTo>
                  <a:pt x="1195" y="1647"/>
                </a:lnTo>
                <a:lnTo>
                  <a:pt x="1195" y="1653"/>
                </a:lnTo>
                <a:lnTo>
                  <a:pt x="1247" y="1653"/>
                </a:lnTo>
                <a:lnTo>
                  <a:pt x="1247" y="1667"/>
                </a:lnTo>
                <a:lnTo>
                  <a:pt x="1284" y="1667"/>
                </a:lnTo>
                <a:lnTo>
                  <a:pt x="1284" y="1675"/>
                </a:lnTo>
                <a:lnTo>
                  <a:pt x="1312" y="1675"/>
                </a:lnTo>
                <a:lnTo>
                  <a:pt x="1312" y="1684"/>
                </a:lnTo>
                <a:lnTo>
                  <a:pt x="1348" y="1684"/>
                </a:lnTo>
                <a:lnTo>
                  <a:pt x="1348" y="1698"/>
                </a:lnTo>
                <a:lnTo>
                  <a:pt x="1399" y="1698"/>
                </a:lnTo>
                <a:lnTo>
                  <a:pt x="1399" y="1704"/>
                </a:lnTo>
                <a:lnTo>
                  <a:pt x="1430" y="1704"/>
                </a:lnTo>
                <a:lnTo>
                  <a:pt x="1430" y="1712"/>
                </a:lnTo>
                <a:lnTo>
                  <a:pt x="1465" y="1712"/>
                </a:lnTo>
                <a:lnTo>
                  <a:pt x="1465" y="1720"/>
                </a:lnTo>
                <a:lnTo>
                  <a:pt x="1502" y="1720"/>
                </a:lnTo>
                <a:lnTo>
                  <a:pt x="1502" y="1735"/>
                </a:lnTo>
                <a:lnTo>
                  <a:pt x="1545" y="1735"/>
                </a:lnTo>
                <a:lnTo>
                  <a:pt x="1545" y="1741"/>
                </a:lnTo>
                <a:lnTo>
                  <a:pt x="1581" y="1741"/>
                </a:lnTo>
                <a:lnTo>
                  <a:pt x="1581" y="1757"/>
                </a:lnTo>
                <a:lnTo>
                  <a:pt x="1654" y="1757"/>
                </a:lnTo>
                <a:lnTo>
                  <a:pt x="1654" y="1763"/>
                </a:lnTo>
                <a:lnTo>
                  <a:pt x="1698" y="1763"/>
                </a:lnTo>
                <a:lnTo>
                  <a:pt x="1698" y="1772"/>
                </a:lnTo>
                <a:lnTo>
                  <a:pt x="1735" y="1772"/>
                </a:lnTo>
                <a:lnTo>
                  <a:pt x="1735" y="1786"/>
                </a:lnTo>
                <a:lnTo>
                  <a:pt x="1772" y="1786"/>
                </a:lnTo>
                <a:lnTo>
                  <a:pt x="1772" y="1794"/>
                </a:lnTo>
                <a:lnTo>
                  <a:pt x="1813" y="1794"/>
                </a:lnTo>
                <a:lnTo>
                  <a:pt x="1813" y="1800"/>
                </a:lnTo>
                <a:lnTo>
                  <a:pt x="1850" y="1800"/>
                </a:lnTo>
                <a:lnTo>
                  <a:pt x="1850" y="1814"/>
                </a:lnTo>
                <a:lnTo>
                  <a:pt x="1887" y="1814"/>
                </a:lnTo>
                <a:lnTo>
                  <a:pt x="1887" y="1823"/>
                </a:lnTo>
                <a:lnTo>
                  <a:pt x="1931" y="1823"/>
                </a:lnTo>
                <a:lnTo>
                  <a:pt x="1931" y="1829"/>
                </a:lnTo>
                <a:lnTo>
                  <a:pt x="1968" y="1829"/>
                </a:lnTo>
                <a:lnTo>
                  <a:pt x="1968" y="1845"/>
                </a:lnTo>
                <a:lnTo>
                  <a:pt x="1996" y="1845"/>
                </a:lnTo>
                <a:lnTo>
                  <a:pt x="1996" y="1851"/>
                </a:lnTo>
                <a:lnTo>
                  <a:pt x="2048" y="1851"/>
                </a:lnTo>
                <a:lnTo>
                  <a:pt x="2048" y="1845"/>
                </a:lnTo>
                <a:lnTo>
                  <a:pt x="2055" y="1845"/>
                </a:lnTo>
                <a:lnTo>
                  <a:pt x="2055" y="1800"/>
                </a:lnTo>
                <a:lnTo>
                  <a:pt x="2063" y="1800"/>
                </a:lnTo>
                <a:lnTo>
                  <a:pt x="2063" y="1772"/>
                </a:lnTo>
                <a:lnTo>
                  <a:pt x="2068" y="1772"/>
                </a:lnTo>
                <a:lnTo>
                  <a:pt x="2068" y="1757"/>
                </a:lnTo>
                <a:lnTo>
                  <a:pt x="2085" y="1757"/>
                </a:lnTo>
                <a:lnTo>
                  <a:pt x="2085" y="1712"/>
                </a:lnTo>
                <a:lnTo>
                  <a:pt x="2091" y="1712"/>
                </a:lnTo>
                <a:lnTo>
                  <a:pt x="2091" y="1684"/>
                </a:lnTo>
                <a:lnTo>
                  <a:pt x="2105" y="1684"/>
                </a:lnTo>
                <a:lnTo>
                  <a:pt x="2105" y="1667"/>
                </a:lnTo>
                <a:lnTo>
                  <a:pt x="2113" y="1667"/>
                </a:lnTo>
                <a:lnTo>
                  <a:pt x="2113" y="1638"/>
                </a:lnTo>
                <a:lnTo>
                  <a:pt x="2122" y="1638"/>
                </a:lnTo>
                <a:lnTo>
                  <a:pt x="2122" y="1624"/>
                </a:lnTo>
                <a:lnTo>
                  <a:pt x="2127" y="1624"/>
                </a:lnTo>
                <a:lnTo>
                  <a:pt x="2127" y="1587"/>
                </a:lnTo>
                <a:lnTo>
                  <a:pt x="2142" y="1587"/>
                </a:lnTo>
                <a:lnTo>
                  <a:pt x="2142" y="1565"/>
                </a:lnTo>
                <a:lnTo>
                  <a:pt x="2150" y="1565"/>
                </a:lnTo>
                <a:lnTo>
                  <a:pt x="2150" y="1536"/>
                </a:lnTo>
                <a:lnTo>
                  <a:pt x="2164" y="1536"/>
                </a:lnTo>
                <a:lnTo>
                  <a:pt x="2164" y="1482"/>
                </a:lnTo>
                <a:lnTo>
                  <a:pt x="2178" y="1482"/>
                </a:lnTo>
                <a:lnTo>
                  <a:pt x="2178" y="1468"/>
                </a:lnTo>
                <a:lnTo>
                  <a:pt x="2186" y="1468"/>
                </a:lnTo>
                <a:lnTo>
                  <a:pt x="2186" y="1440"/>
                </a:lnTo>
                <a:lnTo>
                  <a:pt x="2194" y="1440"/>
                </a:lnTo>
                <a:lnTo>
                  <a:pt x="2194" y="1425"/>
                </a:lnTo>
                <a:lnTo>
                  <a:pt x="2200" y="1425"/>
                </a:lnTo>
                <a:lnTo>
                  <a:pt x="2200" y="1403"/>
                </a:lnTo>
                <a:lnTo>
                  <a:pt x="2214" y="1403"/>
                </a:lnTo>
                <a:lnTo>
                  <a:pt x="2214" y="1380"/>
                </a:lnTo>
                <a:lnTo>
                  <a:pt x="2223" y="1380"/>
                </a:lnTo>
                <a:lnTo>
                  <a:pt x="2223" y="1357"/>
                </a:lnTo>
                <a:lnTo>
                  <a:pt x="2229" y="1357"/>
                </a:lnTo>
                <a:lnTo>
                  <a:pt x="2229" y="1321"/>
                </a:lnTo>
                <a:lnTo>
                  <a:pt x="2245" y="1321"/>
                </a:lnTo>
                <a:lnTo>
                  <a:pt x="2245" y="1297"/>
                </a:lnTo>
                <a:lnTo>
                  <a:pt x="2251" y="1297"/>
                </a:lnTo>
                <a:lnTo>
                  <a:pt x="2251" y="1261"/>
                </a:lnTo>
                <a:lnTo>
                  <a:pt x="2259" y="1261"/>
                </a:lnTo>
                <a:lnTo>
                  <a:pt x="2259" y="1240"/>
                </a:lnTo>
                <a:lnTo>
                  <a:pt x="2266" y="1240"/>
                </a:lnTo>
                <a:lnTo>
                  <a:pt x="2266" y="1224"/>
                </a:lnTo>
                <a:lnTo>
                  <a:pt x="2281" y="1224"/>
                </a:lnTo>
                <a:lnTo>
                  <a:pt x="2281" y="1196"/>
                </a:lnTo>
                <a:lnTo>
                  <a:pt x="2288" y="1196"/>
                </a:lnTo>
                <a:lnTo>
                  <a:pt x="2288" y="1181"/>
                </a:lnTo>
                <a:lnTo>
                  <a:pt x="2296" y="1181"/>
                </a:lnTo>
                <a:lnTo>
                  <a:pt x="2296" y="1145"/>
                </a:lnTo>
                <a:lnTo>
                  <a:pt x="2301" y="1145"/>
                </a:lnTo>
                <a:lnTo>
                  <a:pt x="2301" y="1121"/>
                </a:lnTo>
                <a:lnTo>
                  <a:pt x="2310" y="1121"/>
                </a:lnTo>
                <a:lnTo>
                  <a:pt x="2310" y="1108"/>
                </a:lnTo>
                <a:lnTo>
                  <a:pt x="2318" y="1108"/>
                </a:lnTo>
                <a:lnTo>
                  <a:pt x="2318" y="1077"/>
                </a:lnTo>
                <a:lnTo>
                  <a:pt x="2324" y="1077"/>
                </a:lnTo>
                <a:lnTo>
                  <a:pt x="2324" y="1048"/>
                </a:lnTo>
                <a:lnTo>
                  <a:pt x="2338" y="1048"/>
                </a:lnTo>
                <a:lnTo>
                  <a:pt x="2338" y="1025"/>
                </a:lnTo>
                <a:lnTo>
                  <a:pt x="2346" y="1025"/>
                </a:lnTo>
                <a:lnTo>
                  <a:pt x="2346" y="1002"/>
                </a:lnTo>
                <a:lnTo>
                  <a:pt x="2360" y="1002"/>
                </a:lnTo>
                <a:lnTo>
                  <a:pt x="2360" y="989"/>
                </a:lnTo>
                <a:lnTo>
                  <a:pt x="2368" y="989"/>
                </a:lnTo>
                <a:lnTo>
                  <a:pt x="2368" y="960"/>
                </a:lnTo>
                <a:lnTo>
                  <a:pt x="2375" y="960"/>
                </a:lnTo>
                <a:lnTo>
                  <a:pt x="2375" y="929"/>
                </a:lnTo>
                <a:lnTo>
                  <a:pt x="2383" y="929"/>
                </a:lnTo>
                <a:lnTo>
                  <a:pt x="2383" y="892"/>
                </a:lnTo>
                <a:lnTo>
                  <a:pt x="2397" y="892"/>
                </a:lnTo>
                <a:lnTo>
                  <a:pt x="2397" y="872"/>
                </a:lnTo>
                <a:lnTo>
                  <a:pt x="2405" y="872"/>
                </a:lnTo>
                <a:lnTo>
                  <a:pt x="2405" y="457"/>
                </a:lnTo>
                <a:lnTo>
                  <a:pt x="2368" y="457"/>
                </a:lnTo>
                <a:lnTo>
                  <a:pt x="2368" y="450"/>
                </a:lnTo>
                <a:lnTo>
                  <a:pt x="2318" y="450"/>
                </a:lnTo>
                <a:lnTo>
                  <a:pt x="2318" y="435"/>
                </a:lnTo>
                <a:lnTo>
                  <a:pt x="2245" y="435"/>
                </a:lnTo>
                <a:lnTo>
                  <a:pt x="2245" y="421"/>
                </a:lnTo>
                <a:lnTo>
                  <a:pt x="2200" y="421"/>
                </a:lnTo>
                <a:lnTo>
                  <a:pt x="2200" y="413"/>
                </a:lnTo>
                <a:lnTo>
                  <a:pt x="2164" y="413"/>
                </a:lnTo>
                <a:lnTo>
                  <a:pt x="2164" y="406"/>
                </a:lnTo>
                <a:lnTo>
                  <a:pt x="2122" y="406"/>
                </a:lnTo>
                <a:lnTo>
                  <a:pt x="2122" y="391"/>
                </a:lnTo>
                <a:lnTo>
                  <a:pt x="2085" y="391"/>
                </a:lnTo>
                <a:lnTo>
                  <a:pt x="2085" y="384"/>
                </a:lnTo>
                <a:lnTo>
                  <a:pt x="2048" y="384"/>
                </a:lnTo>
                <a:lnTo>
                  <a:pt x="2048" y="375"/>
                </a:lnTo>
                <a:lnTo>
                  <a:pt x="1996" y="375"/>
                </a:lnTo>
                <a:lnTo>
                  <a:pt x="1996" y="369"/>
                </a:lnTo>
                <a:lnTo>
                  <a:pt x="1968" y="369"/>
                </a:lnTo>
                <a:lnTo>
                  <a:pt x="1968" y="355"/>
                </a:lnTo>
                <a:lnTo>
                  <a:pt x="1917" y="355"/>
                </a:lnTo>
                <a:lnTo>
                  <a:pt x="1917" y="347"/>
                </a:lnTo>
                <a:lnTo>
                  <a:pt x="1881" y="347"/>
                </a:lnTo>
                <a:lnTo>
                  <a:pt x="1881" y="338"/>
                </a:lnTo>
                <a:lnTo>
                  <a:pt x="1835" y="338"/>
                </a:lnTo>
                <a:lnTo>
                  <a:pt x="1835" y="332"/>
                </a:lnTo>
                <a:lnTo>
                  <a:pt x="1800" y="332"/>
                </a:lnTo>
                <a:lnTo>
                  <a:pt x="1800" y="324"/>
                </a:lnTo>
                <a:lnTo>
                  <a:pt x="1757" y="324"/>
                </a:lnTo>
                <a:lnTo>
                  <a:pt x="1757" y="318"/>
                </a:lnTo>
                <a:lnTo>
                  <a:pt x="1720" y="318"/>
                </a:lnTo>
                <a:lnTo>
                  <a:pt x="1720" y="310"/>
                </a:lnTo>
                <a:lnTo>
                  <a:pt x="1676" y="310"/>
                </a:lnTo>
                <a:lnTo>
                  <a:pt x="1676" y="296"/>
                </a:lnTo>
                <a:lnTo>
                  <a:pt x="1639" y="296"/>
                </a:lnTo>
                <a:lnTo>
                  <a:pt x="1639" y="287"/>
                </a:lnTo>
                <a:lnTo>
                  <a:pt x="1595" y="287"/>
                </a:lnTo>
                <a:lnTo>
                  <a:pt x="1595" y="272"/>
                </a:lnTo>
                <a:lnTo>
                  <a:pt x="1517" y="272"/>
                </a:lnTo>
                <a:lnTo>
                  <a:pt x="1517" y="259"/>
                </a:lnTo>
                <a:lnTo>
                  <a:pt x="1480" y="259"/>
                </a:lnTo>
                <a:lnTo>
                  <a:pt x="1480" y="250"/>
                </a:lnTo>
                <a:lnTo>
                  <a:pt x="1443" y="250"/>
                </a:lnTo>
                <a:lnTo>
                  <a:pt x="1443" y="236"/>
                </a:lnTo>
                <a:lnTo>
                  <a:pt x="1399" y="236"/>
                </a:lnTo>
                <a:lnTo>
                  <a:pt x="1399" y="228"/>
                </a:lnTo>
                <a:lnTo>
                  <a:pt x="1362" y="228"/>
                </a:lnTo>
                <a:lnTo>
                  <a:pt x="1362" y="222"/>
                </a:lnTo>
                <a:lnTo>
                  <a:pt x="1312" y="222"/>
                </a:lnTo>
                <a:lnTo>
                  <a:pt x="1312" y="213"/>
                </a:lnTo>
                <a:lnTo>
                  <a:pt x="1284" y="213"/>
                </a:lnTo>
                <a:lnTo>
                  <a:pt x="1284" y="208"/>
                </a:lnTo>
                <a:lnTo>
                  <a:pt x="1230" y="208"/>
                </a:lnTo>
                <a:lnTo>
                  <a:pt x="1230" y="199"/>
                </a:lnTo>
                <a:lnTo>
                  <a:pt x="1195" y="199"/>
                </a:lnTo>
                <a:lnTo>
                  <a:pt x="1195" y="184"/>
                </a:lnTo>
                <a:lnTo>
                  <a:pt x="1152" y="184"/>
                </a:lnTo>
                <a:lnTo>
                  <a:pt x="1152" y="177"/>
                </a:lnTo>
                <a:lnTo>
                  <a:pt x="1115" y="177"/>
                </a:lnTo>
                <a:lnTo>
                  <a:pt x="1115" y="171"/>
                </a:lnTo>
                <a:lnTo>
                  <a:pt x="1071" y="171"/>
                </a:lnTo>
                <a:lnTo>
                  <a:pt x="1071" y="154"/>
                </a:lnTo>
                <a:lnTo>
                  <a:pt x="1034" y="154"/>
                </a:lnTo>
                <a:lnTo>
                  <a:pt x="1034" y="148"/>
                </a:lnTo>
                <a:lnTo>
                  <a:pt x="992" y="148"/>
                </a:lnTo>
                <a:lnTo>
                  <a:pt x="992" y="140"/>
                </a:lnTo>
                <a:lnTo>
                  <a:pt x="955" y="140"/>
                </a:lnTo>
                <a:lnTo>
                  <a:pt x="955" y="133"/>
                </a:lnTo>
                <a:lnTo>
                  <a:pt x="910" y="133"/>
                </a:lnTo>
                <a:lnTo>
                  <a:pt x="910" y="118"/>
                </a:lnTo>
                <a:lnTo>
                  <a:pt x="875" y="118"/>
                </a:lnTo>
                <a:lnTo>
                  <a:pt x="875" y="111"/>
                </a:lnTo>
                <a:lnTo>
                  <a:pt x="795" y="111"/>
                </a:lnTo>
                <a:lnTo>
                  <a:pt x="795" y="96"/>
                </a:lnTo>
                <a:lnTo>
                  <a:pt x="743" y="96"/>
                </a:lnTo>
                <a:lnTo>
                  <a:pt x="743" y="89"/>
                </a:lnTo>
                <a:lnTo>
                  <a:pt x="714" y="89"/>
                </a:lnTo>
                <a:lnTo>
                  <a:pt x="714" y="80"/>
                </a:lnTo>
                <a:lnTo>
                  <a:pt x="664" y="80"/>
                </a:lnTo>
                <a:lnTo>
                  <a:pt x="664" y="66"/>
                </a:lnTo>
                <a:lnTo>
                  <a:pt x="633" y="66"/>
                </a:lnTo>
                <a:lnTo>
                  <a:pt x="633" y="59"/>
                </a:lnTo>
                <a:lnTo>
                  <a:pt x="583" y="59"/>
                </a:lnTo>
                <a:lnTo>
                  <a:pt x="583" y="52"/>
                </a:lnTo>
                <a:lnTo>
                  <a:pt x="546" y="52"/>
                </a:lnTo>
                <a:lnTo>
                  <a:pt x="546" y="37"/>
                </a:lnTo>
                <a:lnTo>
                  <a:pt x="503" y="37"/>
                </a:lnTo>
                <a:lnTo>
                  <a:pt x="503" y="28"/>
                </a:lnTo>
                <a:lnTo>
                  <a:pt x="468" y="28"/>
                </a:lnTo>
                <a:lnTo>
                  <a:pt x="468" y="23"/>
                </a:lnTo>
                <a:lnTo>
                  <a:pt x="431" y="23"/>
                </a:lnTo>
                <a:lnTo>
                  <a:pt x="431" y="15"/>
                </a:lnTo>
                <a:lnTo>
                  <a:pt x="386" y="15"/>
                </a:lnTo>
                <a:lnTo>
                  <a:pt x="386" y="0"/>
                </a:lnTo>
                <a:lnTo>
                  <a:pt x="350" y="0"/>
                </a:lnTo>
                <a:close/>
              </a:path>
            </a:pathLst>
          </a:custGeom>
          <a:solidFill>
            <a:srgbClr val="0202D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89" name="Freeform 680"/>
          <p:cNvSpPr>
            <a:spLocks/>
          </p:cNvSpPr>
          <p:nvPr/>
        </p:nvSpPr>
        <p:spPr bwMode="auto">
          <a:xfrm>
            <a:off x="1704975" y="3484563"/>
            <a:ext cx="357188" cy="225425"/>
          </a:xfrm>
          <a:custGeom>
            <a:avLst/>
            <a:gdLst>
              <a:gd name="T0" fmla="*/ 255 w 2257"/>
              <a:gd name="T1" fmla="*/ 59 h 1851"/>
              <a:gd name="T2" fmla="*/ 233 w 2257"/>
              <a:gd name="T3" fmla="*/ 133 h 1851"/>
              <a:gd name="T4" fmla="*/ 204 w 2257"/>
              <a:gd name="T5" fmla="*/ 208 h 1851"/>
              <a:gd name="T6" fmla="*/ 174 w 2257"/>
              <a:gd name="T7" fmla="*/ 310 h 1851"/>
              <a:gd name="T8" fmla="*/ 137 w 2257"/>
              <a:gd name="T9" fmla="*/ 375 h 1851"/>
              <a:gd name="T10" fmla="*/ 115 w 2257"/>
              <a:gd name="T11" fmla="*/ 472 h 1851"/>
              <a:gd name="T12" fmla="*/ 87 w 2257"/>
              <a:gd name="T13" fmla="*/ 531 h 1851"/>
              <a:gd name="T14" fmla="*/ 65 w 2257"/>
              <a:gd name="T15" fmla="*/ 605 h 1851"/>
              <a:gd name="T16" fmla="*/ 36 w 2257"/>
              <a:gd name="T17" fmla="*/ 650 h 1851"/>
              <a:gd name="T18" fmla="*/ 22 w 2257"/>
              <a:gd name="T19" fmla="*/ 723 h 1851"/>
              <a:gd name="T20" fmla="*/ 22 w 2257"/>
              <a:gd name="T21" fmla="*/ 1388 h 1851"/>
              <a:gd name="T22" fmla="*/ 137 w 2257"/>
              <a:gd name="T23" fmla="*/ 1425 h 1851"/>
              <a:gd name="T24" fmla="*/ 246 w 2257"/>
              <a:gd name="T25" fmla="*/ 1440 h 1851"/>
              <a:gd name="T26" fmla="*/ 328 w 2257"/>
              <a:gd name="T27" fmla="*/ 1468 h 1851"/>
              <a:gd name="T28" fmla="*/ 437 w 2257"/>
              <a:gd name="T29" fmla="*/ 1482 h 1851"/>
              <a:gd name="T30" fmla="*/ 516 w 2257"/>
              <a:gd name="T31" fmla="*/ 1513 h 1851"/>
              <a:gd name="T32" fmla="*/ 662 w 2257"/>
              <a:gd name="T33" fmla="*/ 1536 h 1851"/>
              <a:gd name="T34" fmla="*/ 735 w 2257"/>
              <a:gd name="T35" fmla="*/ 1565 h 1851"/>
              <a:gd name="T36" fmla="*/ 860 w 2257"/>
              <a:gd name="T37" fmla="*/ 1587 h 1851"/>
              <a:gd name="T38" fmla="*/ 933 w 2257"/>
              <a:gd name="T39" fmla="*/ 1616 h 1851"/>
              <a:gd name="T40" fmla="*/ 1085 w 2257"/>
              <a:gd name="T41" fmla="*/ 1638 h 1851"/>
              <a:gd name="T42" fmla="*/ 1166 w 2257"/>
              <a:gd name="T43" fmla="*/ 1667 h 1851"/>
              <a:gd name="T44" fmla="*/ 1267 w 2257"/>
              <a:gd name="T45" fmla="*/ 1684 h 1851"/>
              <a:gd name="T46" fmla="*/ 1349 w 2257"/>
              <a:gd name="T47" fmla="*/ 1712 h 1851"/>
              <a:gd name="T48" fmla="*/ 1464 w 2257"/>
              <a:gd name="T49" fmla="*/ 1735 h 1851"/>
              <a:gd name="T50" fmla="*/ 1573 w 2257"/>
              <a:gd name="T51" fmla="*/ 1763 h 1851"/>
              <a:gd name="T52" fmla="*/ 1691 w 2257"/>
              <a:gd name="T53" fmla="*/ 1786 h 1851"/>
              <a:gd name="T54" fmla="*/ 1769 w 2257"/>
              <a:gd name="T55" fmla="*/ 1814 h 1851"/>
              <a:gd name="T56" fmla="*/ 1887 w 2257"/>
              <a:gd name="T57" fmla="*/ 1829 h 1851"/>
              <a:gd name="T58" fmla="*/ 1967 w 2257"/>
              <a:gd name="T59" fmla="*/ 1845 h 1851"/>
              <a:gd name="T60" fmla="*/ 1987 w 2257"/>
              <a:gd name="T61" fmla="*/ 1772 h 1851"/>
              <a:gd name="T62" fmla="*/ 2010 w 2257"/>
              <a:gd name="T63" fmla="*/ 1684 h 1851"/>
              <a:gd name="T64" fmla="*/ 2041 w 2257"/>
              <a:gd name="T65" fmla="*/ 1638 h 1851"/>
              <a:gd name="T66" fmla="*/ 2061 w 2257"/>
              <a:gd name="T67" fmla="*/ 1565 h 1851"/>
              <a:gd name="T68" fmla="*/ 2097 w 2257"/>
              <a:gd name="T69" fmla="*/ 1482 h 1851"/>
              <a:gd name="T70" fmla="*/ 2113 w 2257"/>
              <a:gd name="T71" fmla="*/ 1425 h 1851"/>
              <a:gd name="T72" fmla="*/ 2142 w 2257"/>
              <a:gd name="T73" fmla="*/ 1380 h 1851"/>
              <a:gd name="T74" fmla="*/ 2164 w 2257"/>
              <a:gd name="T75" fmla="*/ 1297 h 1851"/>
              <a:gd name="T76" fmla="*/ 2185 w 2257"/>
              <a:gd name="T77" fmla="*/ 1240 h 1851"/>
              <a:gd name="T78" fmla="*/ 2207 w 2257"/>
              <a:gd name="T79" fmla="*/ 1181 h 1851"/>
              <a:gd name="T80" fmla="*/ 2229 w 2257"/>
              <a:gd name="T81" fmla="*/ 1121 h 1851"/>
              <a:gd name="T82" fmla="*/ 2243 w 2257"/>
              <a:gd name="T83" fmla="*/ 1048 h 1851"/>
              <a:gd name="T84" fmla="*/ 2164 w 2257"/>
              <a:gd name="T85" fmla="*/ 435 h 1851"/>
              <a:gd name="T86" fmla="*/ 2083 w 2257"/>
              <a:gd name="T87" fmla="*/ 406 h 1851"/>
              <a:gd name="T88" fmla="*/ 1967 w 2257"/>
              <a:gd name="T89" fmla="*/ 384 h 1851"/>
              <a:gd name="T90" fmla="*/ 1887 w 2257"/>
              <a:gd name="T91" fmla="*/ 355 h 1851"/>
              <a:gd name="T92" fmla="*/ 1754 w 2257"/>
              <a:gd name="T93" fmla="*/ 338 h 1851"/>
              <a:gd name="T94" fmla="*/ 1676 w 2257"/>
              <a:gd name="T95" fmla="*/ 318 h 1851"/>
              <a:gd name="T96" fmla="*/ 1558 w 2257"/>
              <a:gd name="T97" fmla="*/ 296 h 1851"/>
              <a:gd name="T98" fmla="*/ 1436 w 2257"/>
              <a:gd name="T99" fmla="*/ 259 h 1851"/>
              <a:gd name="T100" fmla="*/ 1318 w 2257"/>
              <a:gd name="T101" fmla="*/ 236 h 1851"/>
              <a:gd name="T102" fmla="*/ 1231 w 2257"/>
              <a:gd name="T103" fmla="*/ 213 h 1851"/>
              <a:gd name="T104" fmla="*/ 1114 w 2257"/>
              <a:gd name="T105" fmla="*/ 199 h 1851"/>
              <a:gd name="T106" fmla="*/ 1034 w 2257"/>
              <a:gd name="T107" fmla="*/ 171 h 1851"/>
              <a:gd name="T108" fmla="*/ 911 w 2257"/>
              <a:gd name="T109" fmla="*/ 148 h 1851"/>
              <a:gd name="T110" fmla="*/ 829 w 2257"/>
              <a:gd name="T111" fmla="*/ 118 h 1851"/>
              <a:gd name="T112" fmla="*/ 662 w 2257"/>
              <a:gd name="T113" fmla="*/ 96 h 1851"/>
              <a:gd name="T114" fmla="*/ 583 w 2257"/>
              <a:gd name="T115" fmla="*/ 66 h 1851"/>
              <a:gd name="T116" fmla="*/ 465 w 2257"/>
              <a:gd name="T117" fmla="*/ 52 h 1851"/>
              <a:gd name="T118" fmla="*/ 387 w 2257"/>
              <a:gd name="T119" fmla="*/ 23 h 1851"/>
              <a:gd name="T120" fmla="*/ 269 w 2257"/>
              <a:gd name="T121" fmla="*/ 0 h 1851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57"/>
              <a:gd name="T184" fmla="*/ 0 h 1851"/>
              <a:gd name="T185" fmla="*/ 2257 w 2257"/>
              <a:gd name="T186" fmla="*/ 1851 h 1851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57" h="1851">
                <a:moveTo>
                  <a:pt x="269" y="0"/>
                </a:moveTo>
                <a:lnTo>
                  <a:pt x="269" y="28"/>
                </a:lnTo>
                <a:lnTo>
                  <a:pt x="261" y="28"/>
                </a:lnTo>
                <a:lnTo>
                  <a:pt x="261" y="59"/>
                </a:lnTo>
                <a:lnTo>
                  <a:pt x="255" y="59"/>
                </a:lnTo>
                <a:lnTo>
                  <a:pt x="255" y="89"/>
                </a:lnTo>
                <a:lnTo>
                  <a:pt x="246" y="89"/>
                </a:lnTo>
                <a:lnTo>
                  <a:pt x="246" y="111"/>
                </a:lnTo>
                <a:lnTo>
                  <a:pt x="233" y="111"/>
                </a:lnTo>
                <a:lnTo>
                  <a:pt x="233" y="133"/>
                </a:lnTo>
                <a:lnTo>
                  <a:pt x="224" y="133"/>
                </a:lnTo>
                <a:lnTo>
                  <a:pt x="224" y="184"/>
                </a:lnTo>
                <a:lnTo>
                  <a:pt x="211" y="184"/>
                </a:lnTo>
                <a:lnTo>
                  <a:pt x="211" y="208"/>
                </a:lnTo>
                <a:lnTo>
                  <a:pt x="204" y="208"/>
                </a:lnTo>
                <a:lnTo>
                  <a:pt x="204" y="228"/>
                </a:lnTo>
                <a:lnTo>
                  <a:pt x="187" y="228"/>
                </a:lnTo>
                <a:lnTo>
                  <a:pt x="187" y="272"/>
                </a:lnTo>
                <a:lnTo>
                  <a:pt x="174" y="272"/>
                </a:lnTo>
                <a:lnTo>
                  <a:pt x="174" y="310"/>
                </a:lnTo>
                <a:lnTo>
                  <a:pt x="168" y="310"/>
                </a:lnTo>
                <a:lnTo>
                  <a:pt x="168" y="332"/>
                </a:lnTo>
                <a:lnTo>
                  <a:pt x="152" y="332"/>
                </a:lnTo>
                <a:lnTo>
                  <a:pt x="152" y="375"/>
                </a:lnTo>
                <a:lnTo>
                  <a:pt x="137" y="375"/>
                </a:lnTo>
                <a:lnTo>
                  <a:pt x="137" y="406"/>
                </a:lnTo>
                <a:lnTo>
                  <a:pt x="131" y="406"/>
                </a:lnTo>
                <a:lnTo>
                  <a:pt x="131" y="435"/>
                </a:lnTo>
                <a:lnTo>
                  <a:pt x="115" y="435"/>
                </a:lnTo>
                <a:lnTo>
                  <a:pt x="115" y="472"/>
                </a:lnTo>
                <a:lnTo>
                  <a:pt x="100" y="472"/>
                </a:lnTo>
                <a:lnTo>
                  <a:pt x="100" y="509"/>
                </a:lnTo>
                <a:lnTo>
                  <a:pt x="95" y="509"/>
                </a:lnTo>
                <a:lnTo>
                  <a:pt x="95" y="531"/>
                </a:lnTo>
                <a:lnTo>
                  <a:pt x="87" y="531"/>
                </a:lnTo>
                <a:lnTo>
                  <a:pt x="87" y="545"/>
                </a:lnTo>
                <a:lnTo>
                  <a:pt x="72" y="545"/>
                </a:lnTo>
                <a:lnTo>
                  <a:pt x="72" y="576"/>
                </a:lnTo>
                <a:lnTo>
                  <a:pt x="65" y="576"/>
                </a:lnTo>
                <a:lnTo>
                  <a:pt x="65" y="605"/>
                </a:lnTo>
                <a:lnTo>
                  <a:pt x="58" y="605"/>
                </a:lnTo>
                <a:lnTo>
                  <a:pt x="58" y="628"/>
                </a:lnTo>
                <a:lnTo>
                  <a:pt x="50" y="628"/>
                </a:lnTo>
                <a:lnTo>
                  <a:pt x="50" y="650"/>
                </a:lnTo>
                <a:lnTo>
                  <a:pt x="36" y="650"/>
                </a:lnTo>
                <a:lnTo>
                  <a:pt x="36" y="670"/>
                </a:lnTo>
                <a:lnTo>
                  <a:pt x="28" y="670"/>
                </a:lnTo>
                <a:lnTo>
                  <a:pt x="28" y="708"/>
                </a:lnTo>
                <a:lnTo>
                  <a:pt x="22" y="708"/>
                </a:lnTo>
                <a:lnTo>
                  <a:pt x="22" y="723"/>
                </a:lnTo>
                <a:lnTo>
                  <a:pt x="13" y="723"/>
                </a:lnTo>
                <a:lnTo>
                  <a:pt x="13" y="753"/>
                </a:lnTo>
                <a:lnTo>
                  <a:pt x="0" y="753"/>
                </a:lnTo>
                <a:lnTo>
                  <a:pt x="0" y="1388"/>
                </a:lnTo>
                <a:lnTo>
                  <a:pt x="22" y="1388"/>
                </a:lnTo>
                <a:lnTo>
                  <a:pt x="22" y="1403"/>
                </a:lnTo>
                <a:lnTo>
                  <a:pt x="95" y="1403"/>
                </a:lnTo>
                <a:lnTo>
                  <a:pt x="95" y="1417"/>
                </a:lnTo>
                <a:lnTo>
                  <a:pt x="137" y="1417"/>
                </a:lnTo>
                <a:lnTo>
                  <a:pt x="137" y="1425"/>
                </a:lnTo>
                <a:lnTo>
                  <a:pt x="174" y="1425"/>
                </a:lnTo>
                <a:lnTo>
                  <a:pt x="174" y="1431"/>
                </a:lnTo>
                <a:lnTo>
                  <a:pt x="211" y="1431"/>
                </a:lnTo>
                <a:lnTo>
                  <a:pt x="211" y="1440"/>
                </a:lnTo>
                <a:lnTo>
                  <a:pt x="246" y="1440"/>
                </a:lnTo>
                <a:lnTo>
                  <a:pt x="246" y="1446"/>
                </a:lnTo>
                <a:lnTo>
                  <a:pt x="283" y="1446"/>
                </a:lnTo>
                <a:lnTo>
                  <a:pt x="283" y="1462"/>
                </a:lnTo>
                <a:lnTo>
                  <a:pt x="328" y="1462"/>
                </a:lnTo>
                <a:lnTo>
                  <a:pt x="328" y="1468"/>
                </a:lnTo>
                <a:lnTo>
                  <a:pt x="364" y="1468"/>
                </a:lnTo>
                <a:lnTo>
                  <a:pt x="364" y="1477"/>
                </a:lnTo>
                <a:lnTo>
                  <a:pt x="400" y="1477"/>
                </a:lnTo>
                <a:lnTo>
                  <a:pt x="400" y="1482"/>
                </a:lnTo>
                <a:lnTo>
                  <a:pt x="437" y="1482"/>
                </a:lnTo>
                <a:lnTo>
                  <a:pt x="437" y="1499"/>
                </a:lnTo>
                <a:lnTo>
                  <a:pt x="479" y="1499"/>
                </a:lnTo>
                <a:lnTo>
                  <a:pt x="479" y="1505"/>
                </a:lnTo>
                <a:lnTo>
                  <a:pt x="516" y="1505"/>
                </a:lnTo>
                <a:lnTo>
                  <a:pt x="516" y="1513"/>
                </a:lnTo>
                <a:lnTo>
                  <a:pt x="552" y="1513"/>
                </a:lnTo>
                <a:lnTo>
                  <a:pt x="552" y="1519"/>
                </a:lnTo>
                <a:lnTo>
                  <a:pt x="583" y="1519"/>
                </a:lnTo>
                <a:lnTo>
                  <a:pt x="583" y="1536"/>
                </a:lnTo>
                <a:lnTo>
                  <a:pt x="662" y="1536"/>
                </a:lnTo>
                <a:lnTo>
                  <a:pt x="662" y="1550"/>
                </a:lnTo>
                <a:lnTo>
                  <a:pt x="698" y="1550"/>
                </a:lnTo>
                <a:lnTo>
                  <a:pt x="698" y="1556"/>
                </a:lnTo>
                <a:lnTo>
                  <a:pt x="735" y="1556"/>
                </a:lnTo>
                <a:lnTo>
                  <a:pt x="735" y="1565"/>
                </a:lnTo>
                <a:lnTo>
                  <a:pt x="779" y="1565"/>
                </a:lnTo>
                <a:lnTo>
                  <a:pt x="779" y="1579"/>
                </a:lnTo>
                <a:lnTo>
                  <a:pt x="824" y="1579"/>
                </a:lnTo>
                <a:lnTo>
                  <a:pt x="824" y="1587"/>
                </a:lnTo>
                <a:lnTo>
                  <a:pt x="860" y="1587"/>
                </a:lnTo>
                <a:lnTo>
                  <a:pt x="860" y="1594"/>
                </a:lnTo>
                <a:lnTo>
                  <a:pt x="897" y="1594"/>
                </a:lnTo>
                <a:lnTo>
                  <a:pt x="897" y="1601"/>
                </a:lnTo>
                <a:lnTo>
                  <a:pt x="933" y="1601"/>
                </a:lnTo>
                <a:lnTo>
                  <a:pt x="933" y="1616"/>
                </a:lnTo>
                <a:lnTo>
                  <a:pt x="975" y="1616"/>
                </a:lnTo>
                <a:lnTo>
                  <a:pt x="975" y="1624"/>
                </a:lnTo>
                <a:lnTo>
                  <a:pt x="1012" y="1624"/>
                </a:lnTo>
                <a:lnTo>
                  <a:pt x="1012" y="1638"/>
                </a:lnTo>
                <a:lnTo>
                  <a:pt x="1085" y="1638"/>
                </a:lnTo>
                <a:lnTo>
                  <a:pt x="1085" y="1647"/>
                </a:lnTo>
                <a:lnTo>
                  <a:pt x="1114" y="1647"/>
                </a:lnTo>
                <a:lnTo>
                  <a:pt x="1114" y="1653"/>
                </a:lnTo>
                <a:lnTo>
                  <a:pt x="1166" y="1653"/>
                </a:lnTo>
                <a:lnTo>
                  <a:pt x="1166" y="1667"/>
                </a:lnTo>
                <a:lnTo>
                  <a:pt x="1203" y="1667"/>
                </a:lnTo>
                <a:lnTo>
                  <a:pt x="1203" y="1675"/>
                </a:lnTo>
                <a:lnTo>
                  <a:pt x="1231" y="1675"/>
                </a:lnTo>
                <a:lnTo>
                  <a:pt x="1231" y="1684"/>
                </a:lnTo>
                <a:lnTo>
                  <a:pt x="1267" y="1684"/>
                </a:lnTo>
                <a:lnTo>
                  <a:pt x="1267" y="1698"/>
                </a:lnTo>
                <a:lnTo>
                  <a:pt x="1318" y="1698"/>
                </a:lnTo>
                <a:lnTo>
                  <a:pt x="1318" y="1704"/>
                </a:lnTo>
                <a:lnTo>
                  <a:pt x="1349" y="1704"/>
                </a:lnTo>
                <a:lnTo>
                  <a:pt x="1349" y="1712"/>
                </a:lnTo>
                <a:lnTo>
                  <a:pt x="1384" y="1712"/>
                </a:lnTo>
                <a:lnTo>
                  <a:pt x="1384" y="1720"/>
                </a:lnTo>
                <a:lnTo>
                  <a:pt x="1421" y="1720"/>
                </a:lnTo>
                <a:lnTo>
                  <a:pt x="1421" y="1735"/>
                </a:lnTo>
                <a:lnTo>
                  <a:pt x="1464" y="1735"/>
                </a:lnTo>
                <a:lnTo>
                  <a:pt x="1464" y="1741"/>
                </a:lnTo>
                <a:lnTo>
                  <a:pt x="1500" y="1741"/>
                </a:lnTo>
                <a:lnTo>
                  <a:pt x="1500" y="1757"/>
                </a:lnTo>
                <a:lnTo>
                  <a:pt x="1573" y="1757"/>
                </a:lnTo>
                <a:lnTo>
                  <a:pt x="1573" y="1763"/>
                </a:lnTo>
                <a:lnTo>
                  <a:pt x="1617" y="1763"/>
                </a:lnTo>
                <a:lnTo>
                  <a:pt x="1617" y="1772"/>
                </a:lnTo>
                <a:lnTo>
                  <a:pt x="1654" y="1772"/>
                </a:lnTo>
                <a:lnTo>
                  <a:pt x="1654" y="1786"/>
                </a:lnTo>
                <a:lnTo>
                  <a:pt x="1691" y="1786"/>
                </a:lnTo>
                <a:lnTo>
                  <a:pt x="1691" y="1794"/>
                </a:lnTo>
                <a:lnTo>
                  <a:pt x="1732" y="1794"/>
                </a:lnTo>
                <a:lnTo>
                  <a:pt x="1732" y="1800"/>
                </a:lnTo>
                <a:lnTo>
                  <a:pt x="1769" y="1800"/>
                </a:lnTo>
                <a:lnTo>
                  <a:pt x="1769" y="1814"/>
                </a:lnTo>
                <a:lnTo>
                  <a:pt x="1806" y="1814"/>
                </a:lnTo>
                <a:lnTo>
                  <a:pt x="1806" y="1823"/>
                </a:lnTo>
                <a:lnTo>
                  <a:pt x="1850" y="1823"/>
                </a:lnTo>
                <a:lnTo>
                  <a:pt x="1850" y="1829"/>
                </a:lnTo>
                <a:lnTo>
                  <a:pt x="1887" y="1829"/>
                </a:lnTo>
                <a:lnTo>
                  <a:pt x="1887" y="1845"/>
                </a:lnTo>
                <a:lnTo>
                  <a:pt x="1915" y="1845"/>
                </a:lnTo>
                <a:lnTo>
                  <a:pt x="1915" y="1851"/>
                </a:lnTo>
                <a:lnTo>
                  <a:pt x="1967" y="1851"/>
                </a:lnTo>
                <a:lnTo>
                  <a:pt x="1967" y="1845"/>
                </a:lnTo>
                <a:lnTo>
                  <a:pt x="1974" y="1845"/>
                </a:lnTo>
                <a:lnTo>
                  <a:pt x="1974" y="1800"/>
                </a:lnTo>
                <a:lnTo>
                  <a:pt x="1982" y="1800"/>
                </a:lnTo>
                <a:lnTo>
                  <a:pt x="1982" y="1772"/>
                </a:lnTo>
                <a:lnTo>
                  <a:pt x="1987" y="1772"/>
                </a:lnTo>
                <a:lnTo>
                  <a:pt x="1987" y="1757"/>
                </a:lnTo>
                <a:lnTo>
                  <a:pt x="2004" y="1757"/>
                </a:lnTo>
                <a:lnTo>
                  <a:pt x="2004" y="1712"/>
                </a:lnTo>
                <a:lnTo>
                  <a:pt x="2010" y="1712"/>
                </a:lnTo>
                <a:lnTo>
                  <a:pt x="2010" y="1684"/>
                </a:lnTo>
                <a:lnTo>
                  <a:pt x="2024" y="1684"/>
                </a:lnTo>
                <a:lnTo>
                  <a:pt x="2024" y="1667"/>
                </a:lnTo>
                <a:lnTo>
                  <a:pt x="2032" y="1667"/>
                </a:lnTo>
                <a:lnTo>
                  <a:pt x="2032" y="1638"/>
                </a:lnTo>
                <a:lnTo>
                  <a:pt x="2041" y="1638"/>
                </a:lnTo>
                <a:lnTo>
                  <a:pt x="2041" y="1624"/>
                </a:lnTo>
                <a:lnTo>
                  <a:pt x="2046" y="1624"/>
                </a:lnTo>
                <a:lnTo>
                  <a:pt x="2046" y="1587"/>
                </a:lnTo>
                <a:lnTo>
                  <a:pt x="2061" y="1587"/>
                </a:lnTo>
                <a:lnTo>
                  <a:pt x="2061" y="1565"/>
                </a:lnTo>
                <a:lnTo>
                  <a:pt x="2069" y="1565"/>
                </a:lnTo>
                <a:lnTo>
                  <a:pt x="2069" y="1536"/>
                </a:lnTo>
                <a:lnTo>
                  <a:pt x="2083" y="1536"/>
                </a:lnTo>
                <a:lnTo>
                  <a:pt x="2083" y="1482"/>
                </a:lnTo>
                <a:lnTo>
                  <a:pt x="2097" y="1482"/>
                </a:lnTo>
                <a:lnTo>
                  <a:pt x="2097" y="1468"/>
                </a:lnTo>
                <a:lnTo>
                  <a:pt x="2105" y="1468"/>
                </a:lnTo>
                <a:lnTo>
                  <a:pt x="2105" y="1440"/>
                </a:lnTo>
                <a:lnTo>
                  <a:pt x="2113" y="1440"/>
                </a:lnTo>
                <a:lnTo>
                  <a:pt x="2113" y="1425"/>
                </a:lnTo>
                <a:lnTo>
                  <a:pt x="2119" y="1425"/>
                </a:lnTo>
                <a:lnTo>
                  <a:pt x="2119" y="1403"/>
                </a:lnTo>
                <a:lnTo>
                  <a:pt x="2133" y="1403"/>
                </a:lnTo>
                <a:lnTo>
                  <a:pt x="2133" y="1380"/>
                </a:lnTo>
                <a:lnTo>
                  <a:pt x="2142" y="1380"/>
                </a:lnTo>
                <a:lnTo>
                  <a:pt x="2142" y="1357"/>
                </a:lnTo>
                <a:lnTo>
                  <a:pt x="2148" y="1357"/>
                </a:lnTo>
                <a:lnTo>
                  <a:pt x="2148" y="1321"/>
                </a:lnTo>
                <a:lnTo>
                  <a:pt x="2164" y="1321"/>
                </a:lnTo>
                <a:lnTo>
                  <a:pt x="2164" y="1297"/>
                </a:lnTo>
                <a:lnTo>
                  <a:pt x="2170" y="1297"/>
                </a:lnTo>
                <a:lnTo>
                  <a:pt x="2170" y="1261"/>
                </a:lnTo>
                <a:lnTo>
                  <a:pt x="2178" y="1261"/>
                </a:lnTo>
                <a:lnTo>
                  <a:pt x="2178" y="1240"/>
                </a:lnTo>
                <a:lnTo>
                  <a:pt x="2185" y="1240"/>
                </a:lnTo>
                <a:lnTo>
                  <a:pt x="2185" y="1224"/>
                </a:lnTo>
                <a:lnTo>
                  <a:pt x="2200" y="1224"/>
                </a:lnTo>
                <a:lnTo>
                  <a:pt x="2200" y="1196"/>
                </a:lnTo>
                <a:lnTo>
                  <a:pt x="2207" y="1196"/>
                </a:lnTo>
                <a:lnTo>
                  <a:pt x="2207" y="1181"/>
                </a:lnTo>
                <a:lnTo>
                  <a:pt x="2215" y="1181"/>
                </a:lnTo>
                <a:lnTo>
                  <a:pt x="2215" y="1145"/>
                </a:lnTo>
                <a:lnTo>
                  <a:pt x="2220" y="1145"/>
                </a:lnTo>
                <a:lnTo>
                  <a:pt x="2220" y="1121"/>
                </a:lnTo>
                <a:lnTo>
                  <a:pt x="2229" y="1121"/>
                </a:lnTo>
                <a:lnTo>
                  <a:pt x="2229" y="1108"/>
                </a:lnTo>
                <a:lnTo>
                  <a:pt x="2237" y="1108"/>
                </a:lnTo>
                <a:lnTo>
                  <a:pt x="2237" y="1077"/>
                </a:lnTo>
                <a:lnTo>
                  <a:pt x="2243" y="1077"/>
                </a:lnTo>
                <a:lnTo>
                  <a:pt x="2243" y="1048"/>
                </a:lnTo>
                <a:lnTo>
                  <a:pt x="2257" y="1048"/>
                </a:lnTo>
                <a:lnTo>
                  <a:pt x="2257" y="450"/>
                </a:lnTo>
                <a:lnTo>
                  <a:pt x="2237" y="450"/>
                </a:lnTo>
                <a:lnTo>
                  <a:pt x="2237" y="435"/>
                </a:lnTo>
                <a:lnTo>
                  <a:pt x="2164" y="435"/>
                </a:lnTo>
                <a:lnTo>
                  <a:pt x="2164" y="421"/>
                </a:lnTo>
                <a:lnTo>
                  <a:pt x="2119" y="421"/>
                </a:lnTo>
                <a:lnTo>
                  <a:pt x="2119" y="413"/>
                </a:lnTo>
                <a:lnTo>
                  <a:pt x="2083" y="413"/>
                </a:lnTo>
                <a:lnTo>
                  <a:pt x="2083" y="406"/>
                </a:lnTo>
                <a:lnTo>
                  <a:pt x="2041" y="406"/>
                </a:lnTo>
                <a:lnTo>
                  <a:pt x="2041" y="391"/>
                </a:lnTo>
                <a:lnTo>
                  <a:pt x="2004" y="391"/>
                </a:lnTo>
                <a:lnTo>
                  <a:pt x="2004" y="384"/>
                </a:lnTo>
                <a:lnTo>
                  <a:pt x="1967" y="384"/>
                </a:lnTo>
                <a:lnTo>
                  <a:pt x="1967" y="375"/>
                </a:lnTo>
                <a:lnTo>
                  <a:pt x="1915" y="375"/>
                </a:lnTo>
                <a:lnTo>
                  <a:pt x="1915" y="369"/>
                </a:lnTo>
                <a:lnTo>
                  <a:pt x="1887" y="369"/>
                </a:lnTo>
                <a:lnTo>
                  <a:pt x="1887" y="355"/>
                </a:lnTo>
                <a:lnTo>
                  <a:pt x="1836" y="355"/>
                </a:lnTo>
                <a:lnTo>
                  <a:pt x="1836" y="347"/>
                </a:lnTo>
                <a:lnTo>
                  <a:pt x="1800" y="347"/>
                </a:lnTo>
                <a:lnTo>
                  <a:pt x="1800" y="338"/>
                </a:lnTo>
                <a:lnTo>
                  <a:pt x="1754" y="338"/>
                </a:lnTo>
                <a:lnTo>
                  <a:pt x="1754" y="332"/>
                </a:lnTo>
                <a:lnTo>
                  <a:pt x="1719" y="332"/>
                </a:lnTo>
                <a:lnTo>
                  <a:pt x="1719" y="324"/>
                </a:lnTo>
                <a:lnTo>
                  <a:pt x="1676" y="324"/>
                </a:lnTo>
                <a:lnTo>
                  <a:pt x="1676" y="318"/>
                </a:lnTo>
                <a:lnTo>
                  <a:pt x="1639" y="318"/>
                </a:lnTo>
                <a:lnTo>
                  <a:pt x="1639" y="310"/>
                </a:lnTo>
                <a:lnTo>
                  <a:pt x="1595" y="310"/>
                </a:lnTo>
                <a:lnTo>
                  <a:pt x="1595" y="296"/>
                </a:lnTo>
                <a:lnTo>
                  <a:pt x="1558" y="296"/>
                </a:lnTo>
                <a:lnTo>
                  <a:pt x="1558" y="287"/>
                </a:lnTo>
                <a:lnTo>
                  <a:pt x="1514" y="287"/>
                </a:lnTo>
                <a:lnTo>
                  <a:pt x="1514" y="272"/>
                </a:lnTo>
                <a:lnTo>
                  <a:pt x="1436" y="272"/>
                </a:lnTo>
                <a:lnTo>
                  <a:pt x="1436" y="259"/>
                </a:lnTo>
                <a:lnTo>
                  <a:pt x="1399" y="259"/>
                </a:lnTo>
                <a:lnTo>
                  <a:pt x="1399" y="250"/>
                </a:lnTo>
                <a:lnTo>
                  <a:pt x="1362" y="250"/>
                </a:lnTo>
                <a:lnTo>
                  <a:pt x="1362" y="236"/>
                </a:lnTo>
                <a:lnTo>
                  <a:pt x="1318" y="236"/>
                </a:lnTo>
                <a:lnTo>
                  <a:pt x="1318" y="228"/>
                </a:lnTo>
                <a:lnTo>
                  <a:pt x="1281" y="228"/>
                </a:lnTo>
                <a:lnTo>
                  <a:pt x="1281" y="222"/>
                </a:lnTo>
                <a:lnTo>
                  <a:pt x="1231" y="222"/>
                </a:lnTo>
                <a:lnTo>
                  <a:pt x="1231" y="213"/>
                </a:lnTo>
                <a:lnTo>
                  <a:pt x="1203" y="213"/>
                </a:lnTo>
                <a:lnTo>
                  <a:pt x="1203" y="208"/>
                </a:lnTo>
                <a:lnTo>
                  <a:pt x="1149" y="208"/>
                </a:lnTo>
                <a:lnTo>
                  <a:pt x="1149" y="199"/>
                </a:lnTo>
                <a:lnTo>
                  <a:pt x="1114" y="199"/>
                </a:lnTo>
                <a:lnTo>
                  <a:pt x="1114" y="184"/>
                </a:lnTo>
                <a:lnTo>
                  <a:pt x="1071" y="184"/>
                </a:lnTo>
                <a:lnTo>
                  <a:pt x="1071" y="177"/>
                </a:lnTo>
                <a:lnTo>
                  <a:pt x="1034" y="177"/>
                </a:lnTo>
                <a:lnTo>
                  <a:pt x="1034" y="171"/>
                </a:lnTo>
                <a:lnTo>
                  <a:pt x="990" y="171"/>
                </a:lnTo>
                <a:lnTo>
                  <a:pt x="990" y="154"/>
                </a:lnTo>
                <a:lnTo>
                  <a:pt x="953" y="154"/>
                </a:lnTo>
                <a:lnTo>
                  <a:pt x="953" y="148"/>
                </a:lnTo>
                <a:lnTo>
                  <a:pt x="911" y="148"/>
                </a:lnTo>
                <a:lnTo>
                  <a:pt x="911" y="140"/>
                </a:lnTo>
                <a:lnTo>
                  <a:pt x="874" y="140"/>
                </a:lnTo>
                <a:lnTo>
                  <a:pt x="874" y="133"/>
                </a:lnTo>
                <a:lnTo>
                  <a:pt x="829" y="133"/>
                </a:lnTo>
                <a:lnTo>
                  <a:pt x="829" y="118"/>
                </a:lnTo>
                <a:lnTo>
                  <a:pt x="794" y="118"/>
                </a:lnTo>
                <a:lnTo>
                  <a:pt x="794" y="111"/>
                </a:lnTo>
                <a:lnTo>
                  <a:pt x="714" y="111"/>
                </a:lnTo>
                <a:lnTo>
                  <a:pt x="714" y="96"/>
                </a:lnTo>
                <a:lnTo>
                  <a:pt x="662" y="96"/>
                </a:lnTo>
                <a:lnTo>
                  <a:pt x="662" y="89"/>
                </a:lnTo>
                <a:lnTo>
                  <a:pt x="633" y="89"/>
                </a:lnTo>
                <a:lnTo>
                  <a:pt x="633" y="80"/>
                </a:lnTo>
                <a:lnTo>
                  <a:pt x="583" y="80"/>
                </a:lnTo>
                <a:lnTo>
                  <a:pt x="583" y="66"/>
                </a:lnTo>
                <a:lnTo>
                  <a:pt x="552" y="66"/>
                </a:lnTo>
                <a:lnTo>
                  <a:pt x="552" y="59"/>
                </a:lnTo>
                <a:lnTo>
                  <a:pt x="502" y="59"/>
                </a:lnTo>
                <a:lnTo>
                  <a:pt x="502" y="52"/>
                </a:lnTo>
                <a:lnTo>
                  <a:pt x="465" y="52"/>
                </a:lnTo>
                <a:lnTo>
                  <a:pt x="465" y="37"/>
                </a:lnTo>
                <a:lnTo>
                  <a:pt x="422" y="37"/>
                </a:lnTo>
                <a:lnTo>
                  <a:pt x="422" y="28"/>
                </a:lnTo>
                <a:lnTo>
                  <a:pt x="387" y="28"/>
                </a:lnTo>
                <a:lnTo>
                  <a:pt x="387" y="23"/>
                </a:lnTo>
                <a:lnTo>
                  <a:pt x="350" y="23"/>
                </a:lnTo>
                <a:lnTo>
                  <a:pt x="350" y="15"/>
                </a:lnTo>
                <a:lnTo>
                  <a:pt x="305" y="15"/>
                </a:lnTo>
                <a:lnTo>
                  <a:pt x="305" y="0"/>
                </a:lnTo>
                <a:lnTo>
                  <a:pt x="269" y="0"/>
                </a:lnTo>
                <a:close/>
              </a:path>
            </a:pathLst>
          </a:custGeom>
          <a:solidFill>
            <a:srgbClr val="0202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0" name="Freeform 681"/>
          <p:cNvSpPr>
            <a:spLocks/>
          </p:cNvSpPr>
          <p:nvPr/>
        </p:nvSpPr>
        <p:spPr bwMode="auto">
          <a:xfrm>
            <a:off x="1714500" y="3484563"/>
            <a:ext cx="336550" cy="225425"/>
          </a:xfrm>
          <a:custGeom>
            <a:avLst/>
            <a:gdLst>
              <a:gd name="T0" fmla="*/ 197 w 2127"/>
              <a:gd name="T1" fmla="*/ 59 h 1851"/>
              <a:gd name="T2" fmla="*/ 175 w 2127"/>
              <a:gd name="T3" fmla="*/ 133 h 1851"/>
              <a:gd name="T4" fmla="*/ 146 w 2127"/>
              <a:gd name="T5" fmla="*/ 208 h 1851"/>
              <a:gd name="T6" fmla="*/ 116 w 2127"/>
              <a:gd name="T7" fmla="*/ 310 h 1851"/>
              <a:gd name="T8" fmla="*/ 79 w 2127"/>
              <a:gd name="T9" fmla="*/ 375 h 1851"/>
              <a:gd name="T10" fmla="*/ 57 w 2127"/>
              <a:gd name="T11" fmla="*/ 472 h 1851"/>
              <a:gd name="T12" fmla="*/ 29 w 2127"/>
              <a:gd name="T13" fmla="*/ 531 h 1851"/>
              <a:gd name="T14" fmla="*/ 7 w 2127"/>
              <a:gd name="T15" fmla="*/ 605 h 1851"/>
              <a:gd name="T16" fmla="*/ 79 w 2127"/>
              <a:gd name="T17" fmla="*/ 1417 h 1851"/>
              <a:gd name="T18" fmla="*/ 153 w 2127"/>
              <a:gd name="T19" fmla="*/ 1440 h 1851"/>
              <a:gd name="T20" fmla="*/ 270 w 2127"/>
              <a:gd name="T21" fmla="*/ 1462 h 1851"/>
              <a:gd name="T22" fmla="*/ 342 w 2127"/>
              <a:gd name="T23" fmla="*/ 1482 h 1851"/>
              <a:gd name="T24" fmla="*/ 458 w 2127"/>
              <a:gd name="T25" fmla="*/ 1505 h 1851"/>
              <a:gd name="T26" fmla="*/ 525 w 2127"/>
              <a:gd name="T27" fmla="*/ 1536 h 1851"/>
              <a:gd name="T28" fmla="*/ 677 w 2127"/>
              <a:gd name="T29" fmla="*/ 1556 h 1851"/>
              <a:gd name="T30" fmla="*/ 766 w 2127"/>
              <a:gd name="T31" fmla="*/ 1587 h 1851"/>
              <a:gd name="T32" fmla="*/ 875 w 2127"/>
              <a:gd name="T33" fmla="*/ 1601 h 1851"/>
              <a:gd name="T34" fmla="*/ 954 w 2127"/>
              <a:gd name="T35" fmla="*/ 1638 h 1851"/>
              <a:gd name="T36" fmla="*/ 1108 w 2127"/>
              <a:gd name="T37" fmla="*/ 1653 h 1851"/>
              <a:gd name="T38" fmla="*/ 1173 w 2127"/>
              <a:gd name="T39" fmla="*/ 1684 h 1851"/>
              <a:gd name="T40" fmla="*/ 1291 w 2127"/>
              <a:gd name="T41" fmla="*/ 1704 h 1851"/>
              <a:gd name="T42" fmla="*/ 1363 w 2127"/>
              <a:gd name="T43" fmla="*/ 1735 h 1851"/>
              <a:gd name="T44" fmla="*/ 1515 w 2127"/>
              <a:gd name="T45" fmla="*/ 1757 h 1851"/>
              <a:gd name="T46" fmla="*/ 1596 w 2127"/>
              <a:gd name="T47" fmla="*/ 1786 h 1851"/>
              <a:gd name="T48" fmla="*/ 1711 w 2127"/>
              <a:gd name="T49" fmla="*/ 1800 h 1851"/>
              <a:gd name="T50" fmla="*/ 1792 w 2127"/>
              <a:gd name="T51" fmla="*/ 1829 h 1851"/>
              <a:gd name="T52" fmla="*/ 1909 w 2127"/>
              <a:gd name="T53" fmla="*/ 1851 h 1851"/>
              <a:gd name="T54" fmla="*/ 1924 w 2127"/>
              <a:gd name="T55" fmla="*/ 1772 h 1851"/>
              <a:gd name="T56" fmla="*/ 1952 w 2127"/>
              <a:gd name="T57" fmla="*/ 1712 h 1851"/>
              <a:gd name="T58" fmla="*/ 1974 w 2127"/>
              <a:gd name="T59" fmla="*/ 1638 h 1851"/>
              <a:gd name="T60" fmla="*/ 2003 w 2127"/>
              <a:gd name="T61" fmla="*/ 1587 h 1851"/>
              <a:gd name="T62" fmla="*/ 2025 w 2127"/>
              <a:gd name="T63" fmla="*/ 1482 h 1851"/>
              <a:gd name="T64" fmla="*/ 2055 w 2127"/>
              <a:gd name="T65" fmla="*/ 1440 h 1851"/>
              <a:gd name="T66" fmla="*/ 2075 w 2127"/>
              <a:gd name="T67" fmla="*/ 1380 h 1851"/>
              <a:gd name="T68" fmla="*/ 2106 w 2127"/>
              <a:gd name="T69" fmla="*/ 1321 h 1851"/>
              <a:gd name="T70" fmla="*/ 2120 w 2127"/>
              <a:gd name="T71" fmla="*/ 1240 h 1851"/>
              <a:gd name="T72" fmla="*/ 2061 w 2127"/>
              <a:gd name="T73" fmla="*/ 421 h 1851"/>
              <a:gd name="T74" fmla="*/ 1983 w 2127"/>
              <a:gd name="T75" fmla="*/ 391 h 1851"/>
              <a:gd name="T76" fmla="*/ 1857 w 2127"/>
              <a:gd name="T77" fmla="*/ 375 h 1851"/>
              <a:gd name="T78" fmla="*/ 1778 w 2127"/>
              <a:gd name="T79" fmla="*/ 347 h 1851"/>
              <a:gd name="T80" fmla="*/ 1661 w 2127"/>
              <a:gd name="T81" fmla="*/ 332 h 1851"/>
              <a:gd name="T82" fmla="*/ 1581 w 2127"/>
              <a:gd name="T83" fmla="*/ 310 h 1851"/>
              <a:gd name="T84" fmla="*/ 1456 w 2127"/>
              <a:gd name="T85" fmla="*/ 287 h 1851"/>
              <a:gd name="T86" fmla="*/ 1341 w 2127"/>
              <a:gd name="T87" fmla="*/ 250 h 1851"/>
              <a:gd name="T88" fmla="*/ 1223 w 2127"/>
              <a:gd name="T89" fmla="*/ 228 h 1851"/>
              <a:gd name="T90" fmla="*/ 1145 w 2127"/>
              <a:gd name="T91" fmla="*/ 208 h 1851"/>
              <a:gd name="T92" fmla="*/ 1013 w 2127"/>
              <a:gd name="T93" fmla="*/ 184 h 1851"/>
              <a:gd name="T94" fmla="*/ 932 w 2127"/>
              <a:gd name="T95" fmla="*/ 154 h 1851"/>
              <a:gd name="T96" fmla="*/ 816 w 2127"/>
              <a:gd name="T97" fmla="*/ 140 h 1851"/>
              <a:gd name="T98" fmla="*/ 736 w 2127"/>
              <a:gd name="T99" fmla="*/ 111 h 1851"/>
              <a:gd name="T100" fmla="*/ 575 w 2127"/>
              <a:gd name="T101" fmla="*/ 89 h 1851"/>
              <a:gd name="T102" fmla="*/ 494 w 2127"/>
              <a:gd name="T103" fmla="*/ 59 h 1851"/>
              <a:gd name="T104" fmla="*/ 364 w 2127"/>
              <a:gd name="T105" fmla="*/ 37 h 1851"/>
              <a:gd name="T106" fmla="*/ 292 w 2127"/>
              <a:gd name="T107" fmla="*/ 15 h 1851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127"/>
              <a:gd name="T163" fmla="*/ 0 h 1851"/>
              <a:gd name="T164" fmla="*/ 2127 w 2127"/>
              <a:gd name="T165" fmla="*/ 1851 h 1851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127" h="1851">
                <a:moveTo>
                  <a:pt x="211" y="0"/>
                </a:moveTo>
                <a:lnTo>
                  <a:pt x="211" y="28"/>
                </a:lnTo>
                <a:lnTo>
                  <a:pt x="203" y="28"/>
                </a:lnTo>
                <a:lnTo>
                  <a:pt x="203" y="59"/>
                </a:lnTo>
                <a:lnTo>
                  <a:pt x="197" y="59"/>
                </a:lnTo>
                <a:lnTo>
                  <a:pt x="197" y="89"/>
                </a:lnTo>
                <a:lnTo>
                  <a:pt x="188" y="89"/>
                </a:lnTo>
                <a:lnTo>
                  <a:pt x="188" y="111"/>
                </a:lnTo>
                <a:lnTo>
                  <a:pt x="175" y="111"/>
                </a:lnTo>
                <a:lnTo>
                  <a:pt x="175" y="133"/>
                </a:lnTo>
                <a:lnTo>
                  <a:pt x="166" y="133"/>
                </a:lnTo>
                <a:lnTo>
                  <a:pt x="166" y="184"/>
                </a:lnTo>
                <a:lnTo>
                  <a:pt x="153" y="184"/>
                </a:lnTo>
                <a:lnTo>
                  <a:pt x="153" y="208"/>
                </a:lnTo>
                <a:lnTo>
                  <a:pt x="146" y="208"/>
                </a:lnTo>
                <a:lnTo>
                  <a:pt x="146" y="228"/>
                </a:lnTo>
                <a:lnTo>
                  <a:pt x="129" y="228"/>
                </a:lnTo>
                <a:lnTo>
                  <a:pt x="129" y="272"/>
                </a:lnTo>
                <a:lnTo>
                  <a:pt x="116" y="272"/>
                </a:lnTo>
                <a:lnTo>
                  <a:pt x="116" y="310"/>
                </a:lnTo>
                <a:lnTo>
                  <a:pt x="110" y="310"/>
                </a:lnTo>
                <a:lnTo>
                  <a:pt x="110" y="332"/>
                </a:lnTo>
                <a:lnTo>
                  <a:pt x="94" y="332"/>
                </a:lnTo>
                <a:lnTo>
                  <a:pt x="94" y="375"/>
                </a:lnTo>
                <a:lnTo>
                  <a:pt x="79" y="375"/>
                </a:lnTo>
                <a:lnTo>
                  <a:pt x="79" y="406"/>
                </a:lnTo>
                <a:lnTo>
                  <a:pt x="73" y="406"/>
                </a:lnTo>
                <a:lnTo>
                  <a:pt x="73" y="435"/>
                </a:lnTo>
                <a:lnTo>
                  <a:pt x="57" y="435"/>
                </a:lnTo>
                <a:lnTo>
                  <a:pt x="57" y="472"/>
                </a:lnTo>
                <a:lnTo>
                  <a:pt x="42" y="472"/>
                </a:lnTo>
                <a:lnTo>
                  <a:pt x="42" y="509"/>
                </a:lnTo>
                <a:lnTo>
                  <a:pt x="37" y="509"/>
                </a:lnTo>
                <a:lnTo>
                  <a:pt x="37" y="531"/>
                </a:lnTo>
                <a:lnTo>
                  <a:pt x="29" y="531"/>
                </a:lnTo>
                <a:lnTo>
                  <a:pt x="29" y="545"/>
                </a:lnTo>
                <a:lnTo>
                  <a:pt x="14" y="545"/>
                </a:lnTo>
                <a:lnTo>
                  <a:pt x="14" y="576"/>
                </a:lnTo>
                <a:lnTo>
                  <a:pt x="7" y="576"/>
                </a:lnTo>
                <a:lnTo>
                  <a:pt x="7" y="605"/>
                </a:lnTo>
                <a:lnTo>
                  <a:pt x="0" y="605"/>
                </a:lnTo>
                <a:lnTo>
                  <a:pt x="0" y="1403"/>
                </a:lnTo>
                <a:lnTo>
                  <a:pt x="37" y="1403"/>
                </a:lnTo>
                <a:lnTo>
                  <a:pt x="37" y="1417"/>
                </a:lnTo>
                <a:lnTo>
                  <a:pt x="79" y="1417"/>
                </a:lnTo>
                <a:lnTo>
                  <a:pt x="79" y="1425"/>
                </a:lnTo>
                <a:lnTo>
                  <a:pt x="116" y="1425"/>
                </a:lnTo>
                <a:lnTo>
                  <a:pt x="116" y="1431"/>
                </a:lnTo>
                <a:lnTo>
                  <a:pt x="153" y="1431"/>
                </a:lnTo>
                <a:lnTo>
                  <a:pt x="153" y="1440"/>
                </a:lnTo>
                <a:lnTo>
                  <a:pt x="188" y="1440"/>
                </a:lnTo>
                <a:lnTo>
                  <a:pt x="188" y="1446"/>
                </a:lnTo>
                <a:lnTo>
                  <a:pt x="225" y="1446"/>
                </a:lnTo>
                <a:lnTo>
                  <a:pt x="225" y="1462"/>
                </a:lnTo>
                <a:lnTo>
                  <a:pt x="270" y="1462"/>
                </a:lnTo>
                <a:lnTo>
                  <a:pt x="270" y="1468"/>
                </a:lnTo>
                <a:lnTo>
                  <a:pt x="306" y="1468"/>
                </a:lnTo>
                <a:lnTo>
                  <a:pt x="306" y="1477"/>
                </a:lnTo>
                <a:lnTo>
                  <a:pt x="342" y="1477"/>
                </a:lnTo>
                <a:lnTo>
                  <a:pt x="342" y="1482"/>
                </a:lnTo>
                <a:lnTo>
                  <a:pt x="379" y="1482"/>
                </a:lnTo>
                <a:lnTo>
                  <a:pt x="379" y="1499"/>
                </a:lnTo>
                <a:lnTo>
                  <a:pt x="421" y="1499"/>
                </a:lnTo>
                <a:lnTo>
                  <a:pt x="421" y="1505"/>
                </a:lnTo>
                <a:lnTo>
                  <a:pt x="458" y="1505"/>
                </a:lnTo>
                <a:lnTo>
                  <a:pt x="458" y="1513"/>
                </a:lnTo>
                <a:lnTo>
                  <a:pt x="494" y="1513"/>
                </a:lnTo>
                <a:lnTo>
                  <a:pt x="494" y="1519"/>
                </a:lnTo>
                <a:lnTo>
                  <a:pt x="525" y="1519"/>
                </a:lnTo>
                <a:lnTo>
                  <a:pt x="525" y="1536"/>
                </a:lnTo>
                <a:lnTo>
                  <a:pt x="604" y="1536"/>
                </a:lnTo>
                <a:lnTo>
                  <a:pt x="604" y="1550"/>
                </a:lnTo>
                <a:lnTo>
                  <a:pt x="640" y="1550"/>
                </a:lnTo>
                <a:lnTo>
                  <a:pt x="640" y="1556"/>
                </a:lnTo>
                <a:lnTo>
                  <a:pt x="677" y="1556"/>
                </a:lnTo>
                <a:lnTo>
                  <a:pt x="677" y="1565"/>
                </a:lnTo>
                <a:lnTo>
                  <a:pt x="721" y="1565"/>
                </a:lnTo>
                <a:lnTo>
                  <a:pt x="721" y="1579"/>
                </a:lnTo>
                <a:lnTo>
                  <a:pt x="766" y="1579"/>
                </a:lnTo>
                <a:lnTo>
                  <a:pt x="766" y="1587"/>
                </a:lnTo>
                <a:lnTo>
                  <a:pt x="802" y="1587"/>
                </a:lnTo>
                <a:lnTo>
                  <a:pt x="802" y="1594"/>
                </a:lnTo>
                <a:lnTo>
                  <a:pt x="839" y="1594"/>
                </a:lnTo>
                <a:lnTo>
                  <a:pt x="839" y="1601"/>
                </a:lnTo>
                <a:lnTo>
                  <a:pt x="875" y="1601"/>
                </a:lnTo>
                <a:lnTo>
                  <a:pt x="875" y="1616"/>
                </a:lnTo>
                <a:lnTo>
                  <a:pt x="917" y="1616"/>
                </a:lnTo>
                <a:lnTo>
                  <a:pt x="917" y="1624"/>
                </a:lnTo>
                <a:lnTo>
                  <a:pt x="954" y="1624"/>
                </a:lnTo>
                <a:lnTo>
                  <a:pt x="954" y="1638"/>
                </a:lnTo>
                <a:lnTo>
                  <a:pt x="1027" y="1638"/>
                </a:lnTo>
                <a:lnTo>
                  <a:pt x="1027" y="1647"/>
                </a:lnTo>
                <a:lnTo>
                  <a:pt x="1056" y="1647"/>
                </a:lnTo>
                <a:lnTo>
                  <a:pt x="1056" y="1653"/>
                </a:lnTo>
                <a:lnTo>
                  <a:pt x="1108" y="1653"/>
                </a:lnTo>
                <a:lnTo>
                  <a:pt x="1108" y="1667"/>
                </a:lnTo>
                <a:lnTo>
                  <a:pt x="1145" y="1667"/>
                </a:lnTo>
                <a:lnTo>
                  <a:pt x="1145" y="1675"/>
                </a:lnTo>
                <a:lnTo>
                  <a:pt x="1173" y="1675"/>
                </a:lnTo>
                <a:lnTo>
                  <a:pt x="1173" y="1684"/>
                </a:lnTo>
                <a:lnTo>
                  <a:pt x="1209" y="1684"/>
                </a:lnTo>
                <a:lnTo>
                  <a:pt x="1209" y="1698"/>
                </a:lnTo>
                <a:lnTo>
                  <a:pt x="1260" y="1698"/>
                </a:lnTo>
                <a:lnTo>
                  <a:pt x="1260" y="1704"/>
                </a:lnTo>
                <a:lnTo>
                  <a:pt x="1291" y="1704"/>
                </a:lnTo>
                <a:lnTo>
                  <a:pt x="1291" y="1712"/>
                </a:lnTo>
                <a:lnTo>
                  <a:pt x="1326" y="1712"/>
                </a:lnTo>
                <a:lnTo>
                  <a:pt x="1326" y="1720"/>
                </a:lnTo>
                <a:lnTo>
                  <a:pt x="1363" y="1720"/>
                </a:lnTo>
                <a:lnTo>
                  <a:pt x="1363" y="1735"/>
                </a:lnTo>
                <a:lnTo>
                  <a:pt x="1406" y="1735"/>
                </a:lnTo>
                <a:lnTo>
                  <a:pt x="1406" y="1741"/>
                </a:lnTo>
                <a:lnTo>
                  <a:pt x="1442" y="1741"/>
                </a:lnTo>
                <a:lnTo>
                  <a:pt x="1442" y="1757"/>
                </a:lnTo>
                <a:lnTo>
                  <a:pt x="1515" y="1757"/>
                </a:lnTo>
                <a:lnTo>
                  <a:pt x="1515" y="1763"/>
                </a:lnTo>
                <a:lnTo>
                  <a:pt x="1559" y="1763"/>
                </a:lnTo>
                <a:lnTo>
                  <a:pt x="1559" y="1772"/>
                </a:lnTo>
                <a:lnTo>
                  <a:pt x="1596" y="1772"/>
                </a:lnTo>
                <a:lnTo>
                  <a:pt x="1596" y="1786"/>
                </a:lnTo>
                <a:lnTo>
                  <a:pt x="1633" y="1786"/>
                </a:lnTo>
                <a:lnTo>
                  <a:pt x="1633" y="1794"/>
                </a:lnTo>
                <a:lnTo>
                  <a:pt x="1674" y="1794"/>
                </a:lnTo>
                <a:lnTo>
                  <a:pt x="1674" y="1800"/>
                </a:lnTo>
                <a:lnTo>
                  <a:pt x="1711" y="1800"/>
                </a:lnTo>
                <a:lnTo>
                  <a:pt x="1711" y="1814"/>
                </a:lnTo>
                <a:lnTo>
                  <a:pt x="1748" y="1814"/>
                </a:lnTo>
                <a:lnTo>
                  <a:pt x="1748" y="1823"/>
                </a:lnTo>
                <a:lnTo>
                  <a:pt x="1792" y="1823"/>
                </a:lnTo>
                <a:lnTo>
                  <a:pt x="1792" y="1829"/>
                </a:lnTo>
                <a:lnTo>
                  <a:pt x="1829" y="1829"/>
                </a:lnTo>
                <a:lnTo>
                  <a:pt x="1829" y="1845"/>
                </a:lnTo>
                <a:lnTo>
                  <a:pt x="1857" y="1845"/>
                </a:lnTo>
                <a:lnTo>
                  <a:pt x="1857" y="1851"/>
                </a:lnTo>
                <a:lnTo>
                  <a:pt x="1909" y="1851"/>
                </a:lnTo>
                <a:lnTo>
                  <a:pt x="1909" y="1845"/>
                </a:lnTo>
                <a:lnTo>
                  <a:pt x="1916" y="1845"/>
                </a:lnTo>
                <a:lnTo>
                  <a:pt x="1916" y="1800"/>
                </a:lnTo>
                <a:lnTo>
                  <a:pt x="1924" y="1800"/>
                </a:lnTo>
                <a:lnTo>
                  <a:pt x="1924" y="1772"/>
                </a:lnTo>
                <a:lnTo>
                  <a:pt x="1929" y="1772"/>
                </a:lnTo>
                <a:lnTo>
                  <a:pt x="1929" y="1757"/>
                </a:lnTo>
                <a:lnTo>
                  <a:pt x="1946" y="1757"/>
                </a:lnTo>
                <a:lnTo>
                  <a:pt x="1946" y="1712"/>
                </a:lnTo>
                <a:lnTo>
                  <a:pt x="1952" y="1712"/>
                </a:lnTo>
                <a:lnTo>
                  <a:pt x="1952" y="1684"/>
                </a:lnTo>
                <a:lnTo>
                  <a:pt x="1966" y="1684"/>
                </a:lnTo>
                <a:lnTo>
                  <a:pt x="1966" y="1667"/>
                </a:lnTo>
                <a:lnTo>
                  <a:pt x="1974" y="1667"/>
                </a:lnTo>
                <a:lnTo>
                  <a:pt x="1974" y="1638"/>
                </a:lnTo>
                <a:lnTo>
                  <a:pt x="1983" y="1638"/>
                </a:lnTo>
                <a:lnTo>
                  <a:pt x="1983" y="1624"/>
                </a:lnTo>
                <a:lnTo>
                  <a:pt x="1988" y="1624"/>
                </a:lnTo>
                <a:lnTo>
                  <a:pt x="1988" y="1587"/>
                </a:lnTo>
                <a:lnTo>
                  <a:pt x="2003" y="1587"/>
                </a:lnTo>
                <a:lnTo>
                  <a:pt x="2003" y="1565"/>
                </a:lnTo>
                <a:lnTo>
                  <a:pt x="2011" y="1565"/>
                </a:lnTo>
                <a:lnTo>
                  <a:pt x="2011" y="1536"/>
                </a:lnTo>
                <a:lnTo>
                  <a:pt x="2025" y="1536"/>
                </a:lnTo>
                <a:lnTo>
                  <a:pt x="2025" y="1482"/>
                </a:lnTo>
                <a:lnTo>
                  <a:pt x="2039" y="1482"/>
                </a:lnTo>
                <a:lnTo>
                  <a:pt x="2039" y="1468"/>
                </a:lnTo>
                <a:lnTo>
                  <a:pt x="2047" y="1468"/>
                </a:lnTo>
                <a:lnTo>
                  <a:pt x="2047" y="1440"/>
                </a:lnTo>
                <a:lnTo>
                  <a:pt x="2055" y="1440"/>
                </a:lnTo>
                <a:lnTo>
                  <a:pt x="2055" y="1425"/>
                </a:lnTo>
                <a:lnTo>
                  <a:pt x="2061" y="1425"/>
                </a:lnTo>
                <a:lnTo>
                  <a:pt x="2061" y="1403"/>
                </a:lnTo>
                <a:lnTo>
                  <a:pt x="2075" y="1403"/>
                </a:lnTo>
                <a:lnTo>
                  <a:pt x="2075" y="1380"/>
                </a:lnTo>
                <a:lnTo>
                  <a:pt x="2084" y="1380"/>
                </a:lnTo>
                <a:lnTo>
                  <a:pt x="2084" y="1357"/>
                </a:lnTo>
                <a:lnTo>
                  <a:pt x="2090" y="1357"/>
                </a:lnTo>
                <a:lnTo>
                  <a:pt x="2090" y="1321"/>
                </a:lnTo>
                <a:lnTo>
                  <a:pt x="2106" y="1321"/>
                </a:lnTo>
                <a:lnTo>
                  <a:pt x="2106" y="1297"/>
                </a:lnTo>
                <a:lnTo>
                  <a:pt x="2112" y="1297"/>
                </a:lnTo>
                <a:lnTo>
                  <a:pt x="2112" y="1261"/>
                </a:lnTo>
                <a:lnTo>
                  <a:pt x="2120" y="1261"/>
                </a:lnTo>
                <a:lnTo>
                  <a:pt x="2120" y="1240"/>
                </a:lnTo>
                <a:lnTo>
                  <a:pt x="2127" y="1240"/>
                </a:lnTo>
                <a:lnTo>
                  <a:pt x="2127" y="435"/>
                </a:lnTo>
                <a:lnTo>
                  <a:pt x="2106" y="435"/>
                </a:lnTo>
                <a:lnTo>
                  <a:pt x="2106" y="421"/>
                </a:lnTo>
                <a:lnTo>
                  <a:pt x="2061" y="421"/>
                </a:lnTo>
                <a:lnTo>
                  <a:pt x="2061" y="413"/>
                </a:lnTo>
                <a:lnTo>
                  <a:pt x="2025" y="413"/>
                </a:lnTo>
                <a:lnTo>
                  <a:pt x="2025" y="406"/>
                </a:lnTo>
                <a:lnTo>
                  <a:pt x="1983" y="406"/>
                </a:lnTo>
                <a:lnTo>
                  <a:pt x="1983" y="391"/>
                </a:lnTo>
                <a:lnTo>
                  <a:pt x="1946" y="391"/>
                </a:lnTo>
                <a:lnTo>
                  <a:pt x="1946" y="384"/>
                </a:lnTo>
                <a:lnTo>
                  <a:pt x="1909" y="384"/>
                </a:lnTo>
                <a:lnTo>
                  <a:pt x="1909" y="375"/>
                </a:lnTo>
                <a:lnTo>
                  <a:pt x="1857" y="375"/>
                </a:lnTo>
                <a:lnTo>
                  <a:pt x="1857" y="369"/>
                </a:lnTo>
                <a:lnTo>
                  <a:pt x="1829" y="369"/>
                </a:lnTo>
                <a:lnTo>
                  <a:pt x="1829" y="355"/>
                </a:lnTo>
                <a:lnTo>
                  <a:pt x="1778" y="355"/>
                </a:lnTo>
                <a:lnTo>
                  <a:pt x="1778" y="347"/>
                </a:lnTo>
                <a:lnTo>
                  <a:pt x="1742" y="347"/>
                </a:lnTo>
                <a:lnTo>
                  <a:pt x="1742" y="338"/>
                </a:lnTo>
                <a:lnTo>
                  <a:pt x="1696" y="338"/>
                </a:lnTo>
                <a:lnTo>
                  <a:pt x="1696" y="332"/>
                </a:lnTo>
                <a:lnTo>
                  <a:pt x="1661" y="332"/>
                </a:lnTo>
                <a:lnTo>
                  <a:pt x="1661" y="324"/>
                </a:lnTo>
                <a:lnTo>
                  <a:pt x="1618" y="324"/>
                </a:lnTo>
                <a:lnTo>
                  <a:pt x="1618" y="318"/>
                </a:lnTo>
                <a:lnTo>
                  <a:pt x="1581" y="318"/>
                </a:lnTo>
                <a:lnTo>
                  <a:pt x="1581" y="310"/>
                </a:lnTo>
                <a:lnTo>
                  <a:pt x="1537" y="310"/>
                </a:lnTo>
                <a:lnTo>
                  <a:pt x="1537" y="296"/>
                </a:lnTo>
                <a:lnTo>
                  <a:pt x="1500" y="296"/>
                </a:lnTo>
                <a:lnTo>
                  <a:pt x="1500" y="287"/>
                </a:lnTo>
                <a:lnTo>
                  <a:pt x="1456" y="287"/>
                </a:lnTo>
                <a:lnTo>
                  <a:pt x="1456" y="272"/>
                </a:lnTo>
                <a:lnTo>
                  <a:pt x="1378" y="272"/>
                </a:lnTo>
                <a:lnTo>
                  <a:pt x="1378" y="259"/>
                </a:lnTo>
                <a:lnTo>
                  <a:pt x="1341" y="259"/>
                </a:lnTo>
                <a:lnTo>
                  <a:pt x="1341" y="250"/>
                </a:lnTo>
                <a:lnTo>
                  <a:pt x="1304" y="250"/>
                </a:lnTo>
                <a:lnTo>
                  <a:pt x="1304" y="236"/>
                </a:lnTo>
                <a:lnTo>
                  <a:pt x="1260" y="236"/>
                </a:lnTo>
                <a:lnTo>
                  <a:pt x="1260" y="228"/>
                </a:lnTo>
                <a:lnTo>
                  <a:pt x="1223" y="228"/>
                </a:lnTo>
                <a:lnTo>
                  <a:pt x="1223" y="222"/>
                </a:lnTo>
                <a:lnTo>
                  <a:pt x="1173" y="222"/>
                </a:lnTo>
                <a:lnTo>
                  <a:pt x="1173" y="213"/>
                </a:lnTo>
                <a:lnTo>
                  <a:pt x="1145" y="213"/>
                </a:lnTo>
                <a:lnTo>
                  <a:pt x="1145" y="208"/>
                </a:lnTo>
                <a:lnTo>
                  <a:pt x="1091" y="208"/>
                </a:lnTo>
                <a:lnTo>
                  <a:pt x="1091" y="199"/>
                </a:lnTo>
                <a:lnTo>
                  <a:pt x="1056" y="199"/>
                </a:lnTo>
                <a:lnTo>
                  <a:pt x="1056" y="184"/>
                </a:lnTo>
                <a:lnTo>
                  <a:pt x="1013" y="184"/>
                </a:lnTo>
                <a:lnTo>
                  <a:pt x="1013" y="177"/>
                </a:lnTo>
                <a:lnTo>
                  <a:pt x="976" y="177"/>
                </a:lnTo>
                <a:lnTo>
                  <a:pt x="976" y="171"/>
                </a:lnTo>
                <a:lnTo>
                  <a:pt x="932" y="171"/>
                </a:lnTo>
                <a:lnTo>
                  <a:pt x="932" y="154"/>
                </a:lnTo>
                <a:lnTo>
                  <a:pt x="895" y="154"/>
                </a:lnTo>
                <a:lnTo>
                  <a:pt x="895" y="148"/>
                </a:lnTo>
                <a:lnTo>
                  <a:pt x="853" y="148"/>
                </a:lnTo>
                <a:lnTo>
                  <a:pt x="853" y="140"/>
                </a:lnTo>
                <a:lnTo>
                  <a:pt x="816" y="140"/>
                </a:lnTo>
                <a:lnTo>
                  <a:pt x="816" y="133"/>
                </a:lnTo>
                <a:lnTo>
                  <a:pt x="771" y="133"/>
                </a:lnTo>
                <a:lnTo>
                  <a:pt x="771" y="118"/>
                </a:lnTo>
                <a:lnTo>
                  <a:pt x="736" y="118"/>
                </a:lnTo>
                <a:lnTo>
                  <a:pt x="736" y="111"/>
                </a:lnTo>
                <a:lnTo>
                  <a:pt x="656" y="111"/>
                </a:lnTo>
                <a:lnTo>
                  <a:pt x="656" y="96"/>
                </a:lnTo>
                <a:lnTo>
                  <a:pt x="604" y="96"/>
                </a:lnTo>
                <a:lnTo>
                  <a:pt x="604" y="89"/>
                </a:lnTo>
                <a:lnTo>
                  <a:pt x="575" y="89"/>
                </a:lnTo>
                <a:lnTo>
                  <a:pt x="575" y="80"/>
                </a:lnTo>
                <a:lnTo>
                  <a:pt x="525" y="80"/>
                </a:lnTo>
                <a:lnTo>
                  <a:pt x="525" y="66"/>
                </a:lnTo>
                <a:lnTo>
                  <a:pt x="494" y="66"/>
                </a:lnTo>
                <a:lnTo>
                  <a:pt x="494" y="59"/>
                </a:lnTo>
                <a:lnTo>
                  <a:pt x="444" y="59"/>
                </a:lnTo>
                <a:lnTo>
                  <a:pt x="444" y="52"/>
                </a:lnTo>
                <a:lnTo>
                  <a:pt x="407" y="52"/>
                </a:lnTo>
                <a:lnTo>
                  <a:pt x="407" y="37"/>
                </a:lnTo>
                <a:lnTo>
                  <a:pt x="364" y="37"/>
                </a:lnTo>
                <a:lnTo>
                  <a:pt x="364" y="28"/>
                </a:lnTo>
                <a:lnTo>
                  <a:pt x="329" y="28"/>
                </a:lnTo>
                <a:lnTo>
                  <a:pt x="329" y="23"/>
                </a:lnTo>
                <a:lnTo>
                  <a:pt x="292" y="23"/>
                </a:lnTo>
                <a:lnTo>
                  <a:pt x="292" y="15"/>
                </a:lnTo>
                <a:lnTo>
                  <a:pt x="247" y="15"/>
                </a:lnTo>
                <a:lnTo>
                  <a:pt x="247" y="0"/>
                </a:lnTo>
                <a:lnTo>
                  <a:pt x="211" y="0"/>
                </a:lnTo>
                <a:close/>
              </a:path>
            </a:pathLst>
          </a:custGeom>
          <a:solidFill>
            <a:srgbClr val="0202B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1" name="Freeform 682"/>
          <p:cNvSpPr>
            <a:spLocks/>
          </p:cNvSpPr>
          <p:nvPr/>
        </p:nvSpPr>
        <p:spPr bwMode="auto">
          <a:xfrm>
            <a:off x="1725613" y="3484563"/>
            <a:ext cx="315912" cy="225425"/>
          </a:xfrm>
          <a:custGeom>
            <a:avLst/>
            <a:gdLst>
              <a:gd name="T0" fmla="*/ 130 w 1988"/>
              <a:gd name="T1" fmla="*/ 59 h 1851"/>
              <a:gd name="T2" fmla="*/ 115 w 1988"/>
              <a:gd name="T3" fmla="*/ 111 h 1851"/>
              <a:gd name="T4" fmla="*/ 93 w 1988"/>
              <a:gd name="T5" fmla="*/ 184 h 1851"/>
              <a:gd name="T6" fmla="*/ 73 w 1988"/>
              <a:gd name="T7" fmla="*/ 228 h 1851"/>
              <a:gd name="T8" fmla="*/ 43 w 1988"/>
              <a:gd name="T9" fmla="*/ 310 h 1851"/>
              <a:gd name="T10" fmla="*/ 21 w 1988"/>
              <a:gd name="T11" fmla="*/ 375 h 1851"/>
              <a:gd name="T12" fmla="*/ 0 w 1988"/>
              <a:gd name="T13" fmla="*/ 1417 h 1851"/>
              <a:gd name="T14" fmla="*/ 43 w 1988"/>
              <a:gd name="T15" fmla="*/ 1431 h 1851"/>
              <a:gd name="T16" fmla="*/ 115 w 1988"/>
              <a:gd name="T17" fmla="*/ 1446 h 1851"/>
              <a:gd name="T18" fmla="*/ 197 w 1988"/>
              <a:gd name="T19" fmla="*/ 1468 h 1851"/>
              <a:gd name="T20" fmla="*/ 269 w 1988"/>
              <a:gd name="T21" fmla="*/ 1482 h 1851"/>
              <a:gd name="T22" fmla="*/ 348 w 1988"/>
              <a:gd name="T23" fmla="*/ 1505 h 1851"/>
              <a:gd name="T24" fmla="*/ 421 w 1988"/>
              <a:gd name="T25" fmla="*/ 1519 h 1851"/>
              <a:gd name="T26" fmla="*/ 531 w 1988"/>
              <a:gd name="T27" fmla="*/ 1550 h 1851"/>
              <a:gd name="T28" fmla="*/ 604 w 1988"/>
              <a:gd name="T29" fmla="*/ 1565 h 1851"/>
              <a:gd name="T30" fmla="*/ 693 w 1988"/>
              <a:gd name="T31" fmla="*/ 1587 h 1851"/>
              <a:gd name="T32" fmla="*/ 766 w 1988"/>
              <a:gd name="T33" fmla="*/ 1601 h 1851"/>
              <a:gd name="T34" fmla="*/ 844 w 1988"/>
              <a:gd name="T35" fmla="*/ 1624 h 1851"/>
              <a:gd name="T36" fmla="*/ 954 w 1988"/>
              <a:gd name="T37" fmla="*/ 1647 h 1851"/>
              <a:gd name="T38" fmla="*/ 1035 w 1988"/>
              <a:gd name="T39" fmla="*/ 1667 h 1851"/>
              <a:gd name="T40" fmla="*/ 1100 w 1988"/>
              <a:gd name="T41" fmla="*/ 1684 h 1851"/>
              <a:gd name="T42" fmla="*/ 1187 w 1988"/>
              <a:gd name="T43" fmla="*/ 1704 h 1851"/>
              <a:gd name="T44" fmla="*/ 1253 w 1988"/>
              <a:gd name="T45" fmla="*/ 1720 h 1851"/>
              <a:gd name="T46" fmla="*/ 1333 w 1988"/>
              <a:gd name="T47" fmla="*/ 1741 h 1851"/>
              <a:gd name="T48" fmla="*/ 1442 w 1988"/>
              <a:gd name="T49" fmla="*/ 1763 h 1851"/>
              <a:gd name="T50" fmla="*/ 1523 w 1988"/>
              <a:gd name="T51" fmla="*/ 1786 h 1851"/>
              <a:gd name="T52" fmla="*/ 1601 w 1988"/>
              <a:gd name="T53" fmla="*/ 1800 h 1851"/>
              <a:gd name="T54" fmla="*/ 1675 w 1988"/>
              <a:gd name="T55" fmla="*/ 1823 h 1851"/>
              <a:gd name="T56" fmla="*/ 1756 w 1988"/>
              <a:gd name="T57" fmla="*/ 1845 h 1851"/>
              <a:gd name="T58" fmla="*/ 1836 w 1988"/>
              <a:gd name="T59" fmla="*/ 1845 h 1851"/>
              <a:gd name="T60" fmla="*/ 1851 w 1988"/>
              <a:gd name="T61" fmla="*/ 1772 h 1851"/>
              <a:gd name="T62" fmla="*/ 1873 w 1988"/>
              <a:gd name="T63" fmla="*/ 1712 h 1851"/>
              <a:gd name="T64" fmla="*/ 1893 w 1988"/>
              <a:gd name="T65" fmla="*/ 1667 h 1851"/>
              <a:gd name="T66" fmla="*/ 1910 w 1988"/>
              <a:gd name="T67" fmla="*/ 1624 h 1851"/>
              <a:gd name="T68" fmla="*/ 1930 w 1988"/>
              <a:gd name="T69" fmla="*/ 1565 h 1851"/>
              <a:gd name="T70" fmla="*/ 1952 w 1988"/>
              <a:gd name="T71" fmla="*/ 1482 h 1851"/>
              <a:gd name="T72" fmla="*/ 1974 w 1988"/>
              <a:gd name="T73" fmla="*/ 1440 h 1851"/>
              <a:gd name="T74" fmla="*/ 1988 w 1988"/>
              <a:gd name="T75" fmla="*/ 413 h 1851"/>
              <a:gd name="T76" fmla="*/ 1910 w 1988"/>
              <a:gd name="T77" fmla="*/ 391 h 1851"/>
              <a:gd name="T78" fmla="*/ 1836 w 1988"/>
              <a:gd name="T79" fmla="*/ 375 h 1851"/>
              <a:gd name="T80" fmla="*/ 1756 w 1988"/>
              <a:gd name="T81" fmla="*/ 355 h 1851"/>
              <a:gd name="T82" fmla="*/ 1669 w 1988"/>
              <a:gd name="T83" fmla="*/ 338 h 1851"/>
              <a:gd name="T84" fmla="*/ 1588 w 1988"/>
              <a:gd name="T85" fmla="*/ 324 h 1851"/>
              <a:gd name="T86" fmla="*/ 1508 w 1988"/>
              <a:gd name="T87" fmla="*/ 310 h 1851"/>
              <a:gd name="T88" fmla="*/ 1427 w 1988"/>
              <a:gd name="T89" fmla="*/ 287 h 1851"/>
              <a:gd name="T90" fmla="*/ 1305 w 1988"/>
              <a:gd name="T91" fmla="*/ 259 h 1851"/>
              <a:gd name="T92" fmla="*/ 1231 w 1988"/>
              <a:gd name="T93" fmla="*/ 236 h 1851"/>
              <a:gd name="T94" fmla="*/ 1150 w 1988"/>
              <a:gd name="T95" fmla="*/ 222 h 1851"/>
              <a:gd name="T96" fmla="*/ 1072 w 1988"/>
              <a:gd name="T97" fmla="*/ 208 h 1851"/>
              <a:gd name="T98" fmla="*/ 983 w 1988"/>
              <a:gd name="T99" fmla="*/ 184 h 1851"/>
              <a:gd name="T100" fmla="*/ 903 w 1988"/>
              <a:gd name="T101" fmla="*/ 171 h 1851"/>
              <a:gd name="T102" fmla="*/ 822 w 1988"/>
              <a:gd name="T103" fmla="*/ 148 h 1851"/>
              <a:gd name="T104" fmla="*/ 743 w 1988"/>
              <a:gd name="T105" fmla="*/ 133 h 1851"/>
              <a:gd name="T106" fmla="*/ 663 w 1988"/>
              <a:gd name="T107" fmla="*/ 111 h 1851"/>
              <a:gd name="T108" fmla="*/ 531 w 1988"/>
              <a:gd name="T109" fmla="*/ 89 h 1851"/>
              <a:gd name="T110" fmla="*/ 452 w 1988"/>
              <a:gd name="T111" fmla="*/ 66 h 1851"/>
              <a:gd name="T112" fmla="*/ 371 w 1988"/>
              <a:gd name="T113" fmla="*/ 52 h 1851"/>
              <a:gd name="T114" fmla="*/ 291 w 1988"/>
              <a:gd name="T115" fmla="*/ 28 h 1851"/>
              <a:gd name="T116" fmla="*/ 219 w 1988"/>
              <a:gd name="T117" fmla="*/ 15 h 185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988"/>
              <a:gd name="T178" fmla="*/ 0 h 1851"/>
              <a:gd name="T179" fmla="*/ 1988 w 1988"/>
              <a:gd name="T180" fmla="*/ 1851 h 185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988" h="1851">
                <a:moveTo>
                  <a:pt x="138" y="0"/>
                </a:moveTo>
                <a:lnTo>
                  <a:pt x="138" y="28"/>
                </a:lnTo>
                <a:lnTo>
                  <a:pt x="130" y="28"/>
                </a:lnTo>
                <a:lnTo>
                  <a:pt x="130" y="59"/>
                </a:lnTo>
                <a:lnTo>
                  <a:pt x="124" y="59"/>
                </a:lnTo>
                <a:lnTo>
                  <a:pt x="124" y="89"/>
                </a:lnTo>
                <a:lnTo>
                  <a:pt x="115" y="89"/>
                </a:lnTo>
                <a:lnTo>
                  <a:pt x="115" y="111"/>
                </a:lnTo>
                <a:lnTo>
                  <a:pt x="102" y="111"/>
                </a:lnTo>
                <a:lnTo>
                  <a:pt x="102" y="133"/>
                </a:lnTo>
                <a:lnTo>
                  <a:pt x="93" y="133"/>
                </a:lnTo>
                <a:lnTo>
                  <a:pt x="93" y="184"/>
                </a:lnTo>
                <a:lnTo>
                  <a:pt x="80" y="184"/>
                </a:lnTo>
                <a:lnTo>
                  <a:pt x="80" y="208"/>
                </a:lnTo>
                <a:lnTo>
                  <a:pt x="73" y="208"/>
                </a:lnTo>
                <a:lnTo>
                  <a:pt x="73" y="228"/>
                </a:lnTo>
                <a:lnTo>
                  <a:pt x="56" y="228"/>
                </a:lnTo>
                <a:lnTo>
                  <a:pt x="56" y="272"/>
                </a:lnTo>
                <a:lnTo>
                  <a:pt x="43" y="272"/>
                </a:lnTo>
                <a:lnTo>
                  <a:pt x="43" y="310"/>
                </a:lnTo>
                <a:lnTo>
                  <a:pt x="37" y="310"/>
                </a:lnTo>
                <a:lnTo>
                  <a:pt x="37" y="332"/>
                </a:lnTo>
                <a:lnTo>
                  <a:pt x="21" y="332"/>
                </a:lnTo>
                <a:lnTo>
                  <a:pt x="21" y="375"/>
                </a:lnTo>
                <a:lnTo>
                  <a:pt x="6" y="375"/>
                </a:lnTo>
                <a:lnTo>
                  <a:pt x="6" y="406"/>
                </a:lnTo>
                <a:lnTo>
                  <a:pt x="0" y="406"/>
                </a:lnTo>
                <a:lnTo>
                  <a:pt x="0" y="1417"/>
                </a:lnTo>
                <a:lnTo>
                  <a:pt x="6" y="1417"/>
                </a:lnTo>
                <a:lnTo>
                  <a:pt x="6" y="1425"/>
                </a:lnTo>
                <a:lnTo>
                  <a:pt x="43" y="1425"/>
                </a:lnTo>
                <a:lnTo>
                  <a:pt x="43" y="1431"/>
                </a:lnTo>
                <a:lnTo>
                  <a:pt x="80" y="1431"/>
                </a:lnTo>
                <a:lnTo>
                  <a:pt x="80" y="1440"/>
                </a:lnTo>
                <a:lnTo>
                  <a:pt x="115" y="1440"/>
                </a:lnTo>
                <a:lnTo>
                  <a:pt x="115" y="1446"/>
                </a:lnTo>
                <a:lnTo>
                  <a:pt x="152" y="1446"/>
                </a:lnTo>
                <a:lnTo>
                  <a:pt x="152" y="1462"/>
                </a:lnTo>
                <a:lnTo>
                  <a:pt x="197" y="1462"/>
                </a:lnTo>
                <a:lnTo>
                  <a:pt x="197" y="1468"/>
                </a:lnTo>
                <a:lnTo>
                  <a:pt x="233" y="1468"/>
                </a:lnTo>
                <a:lnTo>
                  <a:pt x="233" y="1477"/>
                </a:lnTo>
                <a:lnTo>
                  <a:pt x="269" y="1477"/>
                </a:lnTo>
                <a:lnTo>
                  <a:pt x="269" y="1482"/>
                </a:lnTo>
                <a:lnTo>
                  <a:pt x="306" y="1482"/>
                </a:lnTo>
                <a:lnTo>
                  <a:pt x="306" y="1499"/>
                </a:lnTo>
                <a:lnTo>
                  <a:pt x="348" y="1499"/>
                </a:lnTo>
                <a:lnTo>
                  <a:pt x="348" y="1505"/>
                </a:lnTo>
                <a:lnTo>
                  <a:pt x="385" y="1505"/>
                </a:lnTo>
                <a:lnTo>
                  <a:pt x="385" y="1513"/>
                </a:lnTo>
                <a:lnTo>
                  <a:pt x="421" y="1513"/>
                </a:lnTo>
                <a:lnTo>
                  <a:pt x="421" y="1519"/>
                </a:lnTo>
                <a:lnTo>
                  <a:pt x="452" y="1519"/>
                </a:lnTo>
                <a:lnTo>
                  <a:pt x="452" y="1536"/>
                </a:lnTo>
                <a:lnTo>
                  <a:pt x="531" y="1536"/>
                </a:lnTo>
                <a:lnTo>
                  <a:pt x="531" y="1550"/>
                </a:lnTo>
                <a:lnTo>
                  <a:pt x="567" y="1550"/>
                </a:lnTo>
                <a:lnTo>
                  <a:pt x="567" y="1556"/>
                </a:lnTo>
                <a:lnTo>
                  <a:pt x="604" y="1556"/>
                </a:lnTo>
                <a:lnTo>
                  <a:pt x="604" y="1565"/>
                </a:lnTo>
                <a:lnTo>
                  <a:pt x="648" y="1565"/>
                </a:lnTo>
                <a:lnTo>
                  <a:pt x="648" y="1579"/>
                </a:lnTo>
                <a:lnTo>
                  <a:pt x="693" y="1579"/>
                </a:lnTo>
                <a:lnTo>
                  <a:pt x="693" y="1587"/>
                </a:lnTo>
                <a:lnTo>
                  <a:pt x="729" y="1587"/>
                </a:lnTo>
                <a:lnTo>
                  <a:pt x="729" y="1594"/>
                </a:lnTo>
                <a:lnTo>
                  <a:pt x="766" y="1594"/>
                </a:lnTo>
                <a:lnTo>
                  <a:pt x="766" y="1601"/>
                </a:lnTo>
                <a:lnTo>
                  <a:pt x="802" y="1601"/>
                </a:lnTo>
                <a:lnTo>
                  <a:pt x="802" y="1616"/>
                </a:lnTo>
                <a:lnTo>
                  <a:pt x="844" y="1616"/>
                </a:lnTo>
                <a:lnTo>
                  <a:pt x="844" y="1624"/>
                </a:lnTo>
                <a:lnTo>
                  <a:pt x="881" y="1624"/>
                </a:lnTo>
                <a:lnTo>
                  <a:pt x="881" y="1638"/>
                </a:lnTo>
                <a:lnTo>
                  <a:pt x="954" y="1638"/>
                </a:lnTo>
                <a:lnTo>
                  <a:pt x="954" y="1647"/>
                </a:lnTo>
                <a:lnTo>
                  <a:pt x="983" y="1647"/>
                </a:lnTo>
                <a:lnTo>
                  <a:pt x="983" y="1653"/>
                </a:lnTo>
                <a:lnTo>
                  <a:pt x="1035" y="1653"/>
                </a:lnTo>
                <a:lnTo>
                  <a:pt x="1035" y="1667"/>
                </a:lnTo>
                <a:lnTo>
                  <a:pt x="1072" y="1667"/>
                </a:lnTo>
                <a:lnTo>
                  <a:pt x="1072" y="1675"/>
                </a:lnTo>
                <a:lnTo>
                  <a:pt x="1100" y="1675"/>
                </a:lnTo>
                <a:lnTo>
                  <a:pt x="1100" y="1684"/>
                </a:lnTo>
                <a:lnTo>
                  <a:pt x="1136" y="1684"/>
                </a:lnTo>
                <a:lnTo>
                  <a:pt x="1136" y="1698"/>
                </a:lnTo>
                <a:lnTo>
                  <a:pt x="1187" y="1698"/>
                </a:lnTo>
                <a:lnTo>
                  <a:pt x="1187" y="1704"/>
                </a:lnTo>
                <a:lnTo>
                  <a:pt x="1218" y="1704"/>
                </a:lnTo>
                <a:lnTo>
                  <a:pt x="1218" y="1712"/>
                </a:lnTo>
                <a:lnTo>
                  <a:pt x="1253" y="1712"/>
                </a:lnTo>
                <a:lnTo>
                  <a:pt x="1253" y="1720"/>
                </a:lnTo>
                <a:lnTo>
                  <a:pt x="1290" y="1720"/>
                </a:lnTo>
                <a:lnTo>
                  <a:pt x="1290" y="1735"/>
                </a:lnTo>
                <a:lnTo>
                  <a:pt x="1333" y="1735"/>
                </a:lnTo>
                <a:lnTo>
                  <a:pt x="1333" y="1741"/>
                </a:lnTo>
                <a:lnTo>
                  <a:pt x="1369" y="1741"/>
                </a:lnTo>
                <a:lnTo>
                  <a:pt x="1369" y="1757"/>
                </a:lnTo>
                <a:lnTo>
                  <a:pt x="1442" y="1757"/>
                </a:lnTo>
                <a:lnTo>
                  <a:pt x="1442" y="1763"/>
                </a:lnTo>
                <a:lnTo>
                  <a:pt x="1486" y="1763"/>
                </a:lnTo>
                <a:lnTo>
                  <a:pt x="1486" y="1772"/>
                </a:lnTo>
                <a:lnTo>
                  <a:pt x="1523" y="1772"/>
                </a:lnTo>
                <a:lnTo>
                  <a:pt x="1523" y="1786"/>
                </a:lnTo>
                <a:lnTo>
                  <a:pt x="1560" y="1786"/>
                </a:lnTo>
                <a:lnTo>
                  <a:pt x="1560" y="1794"/>
                </a:lnTo>
                <a:lnTo>
                  <a:pt x="1601" y="1794"/>
                </a:lnTo>
                <a:lnTo>
                  <a:pt x="1601" y="1800"/>
                </a:lnTo>
                <a:lnTo>
                  <a:pt x="1638" y="1800"/>
                </a:lnTo>
                <a:lnTo>
                  <a:pt x="1638" y="1814"/>
                </a:lnTo>
                <a:lnTo>
                  <a:pt x="1675" y="1814"/>
                </a:lnTo>
                <a:lnTo>
                  <a:pt x="1675" y="1823"/>
                </a:lnTo>
                <a:lnTo>
                  <a:pt x="1719" y="1823"/>
                </a:lnTo>
                <a:lnTo>
                  <a:pt x="1719" y="1829"/>
                </a:lnTo>
                <a:lnTo>
                  <a:pt x="1756" y="1829"/>
                </a:lnTo>
                <a:lnTo>
                  <a:pt x="1756" y="1845"/>
                </a:lnTo>
                <a:lnTo>
                  <a:pt x="1784" y="1845"/>
                </a:lnTo>
                <a:lnTo>
                  <a:pt x="1784" y="1851"/>
                </a:lnTo>
                <a:lnTo>
                  <a:pt x="1836" y="1851"/>
                </a:lnTo>
                <a:lnTo>
                  <a:pt x="1836" y="1845"/>
                </a:lnTo>
                <a:lnTo>
                  <a:pt x="1843" y="1845"/>
                </a:lnTo>
                <a:lnTo>
                  <a:pt x="1843" y="1800"/>
                </a:lnTo>
                <a:lnTo>
                  <a:pt x="1851" y="1800"/>
                </a:lnTo>
                <a:lnTo>
                  <a:pt x="1851" y="1772"/>
                </a:lnTo>
                <a:lnTo>
                  <a:pt x="1856" y="1772"/>
                </a:lnTo>
                <a:lnTo>
                  <a:pt x="1856" y="1757"/>
                </a:lnTo>
                <a:lnTo>
                  <a:pt x="1873" y="1757"/>
                </a:lnTo>
                <a:lnTo>
                  <a:pt x="1873" y="1712"/>
                </a:lnTo>
                <a:lnTo>
                  <a:pt x="1879" y="1712"/>
                </a:lnTo>
                <a:lnTo>
                  <a:pt x="1879" y="1684"/>
                </a:lnTo>
                <a:lnTo>
                  <a:pt x="1893" y="1684"/>
                </a:lnTo>
                <a:lnTo>
                  <a:pt x="1893" y="1667"/>
                </a:lnTo>
                <a:lnTo>
                  <a:pt x="1901" y="1667"/>
                </a:lnTo>
                <a:lnTo>
                  <a:pt x="1901" y="1638"/>
                </a:lnTo>
                <a:lnTo>
                  <a:pt x="1910" y="1638"/>
                </a:lnTo>
                <a:lnTo>
                  <a:pt x="1910" y="1624"/>
                </a:lnTo>
                <a:lnTo>
                  <a:pt x="1915" y="1624"/>
                </a:lnTo>
                <a:lnTo>
                  <a:pt x="1915" y="1587"/>
                </a:lnTo>
                <a:lnTo>
                  <a:pt x="1930" y="1587"/>
                </a:lnTo>
                <a:lnTo>
                  <a:pt x="1930" y="1565"/>
                </a:lnTo>
                <a:lnTo>
                  <a:pt x="1938" y="1565"/>
                </a:lnTo>
                <a:lnTo>
                  <a:pt x="1938" y="1536"/>
                </a:lnTo>
                <a:lnTo>
                  <a:pt x="1952" y="1536"/>
                </a:lnTo>
                <a:lnTo>
                  <a:pt x="1952" y="1482"/>
                </a:lnTo>
                <a:lnTo>
                  <a:pt x="1966" y="1482"/>
                </a:lnTo>
                <a:lnTo>
                  <a:pt x="1966" y="1468"/>
                </a:lnTo>
                <a:lnTo>
                  <a:pt x="1974" y="1468"/>
                </a:lnTo>
                <a:lnTo>
                  <a:pt x="1974" y="1440"/>
                </a:lnTo>
                <a:lnTo>
                  <a:pt x="1982" y="1440"/>
                </a:lnTo>
                <a:lnTo>
                  <a:pt x="1982" y="1425"/>
                </a:lnTo>
                <a:lnTo>
                  <a:pt x="1988" y="1425"/>
                </a:lnTo>
                <a:lnTo>
                  <a:pt x="1988" y="413"/>
                </a:lnTo>
                <a:lnTo>
                  <a:pt x="1952" y="413"/>
                </a:lnTo>
                <a:lnTo>
                  <a:pt x="1952" y="406"/>
                </a:lnTo>
                <a:lnTo>
                  <a:pt x="1910" y="406"/>
                </a:lnTo>
                <a:lnTo>
                  <a:pt x="1910" y="391"/>
                </a:lnTo>
                <a:lnTo>
                  <a:pt x="1873" y="391"/>
                </a:lnTo>
                <a:lnTo>
                  <a:pt x="1873" y="384"/>
                </a:lnTo>
                <a:lnTo>
                  <a:pt x="1836" y="384"/>
                </a:lnTo>
                <a:lnTo>
                  <a:pt x="1836" y="375"/>
                </a:lnTo>
                <a:lnTo>
                  <a:pt x="1784" y="375"/>
                </a:lnTo>
                <a:lnTo>
                  <a:pt x="1784" y="369"/>
                </a:lnTo>
                <a:lnTo>
                  <a:pt x="1756" y="369"/>
                </a:lnTo>
                <a:lnTo>
                  <a:pt x="1756" y="355"/>
                </a:lnTo>
                <a:lnTo>
                  <a:pt x="1705" y="355"/>
                </a:lnTo>
                <a:lnTo>
                  <a:pt x="1705" y="347"/>
                </a:lnTo>
                <a:lnTo>
                  <a:pt x="1669" y="347"/>
                </a:lnTo>
                <a:lnTo>
                  <a:pt x="1669" y="338"/>
                </a:lnTo>
                <a:lnTo>
                  <a:pt x="1623" y="338"/>
                </a:lnTo>
                <a:lnTo>
                  <a:pt x="1623" y="332"/>
                </a:lnTo>
                <a:lnTo>
                  <a:pt x="1588" y="332"/>
                </a:lnTo>
                <a:lnTo>
                  <a:pt x="1588" y="324"/>
                </a:lnTo>
                <a:lnTo>
                  <a:pt x="1545" y="324"/>
                </a:lnTo>
                <a:lnTo>
                  <a:pt x="1545" y="318"/>
                </a:lnTo>
                <a:lnTo>
                  <a:pt x="1508" y="318"/>
                </a:lnTo>
                <a:lnTo>
                  <a:pt x="1508" y="310"/>
                </a:lnTo>
                <a:lnTo>
                  <a:pt x="1464" y="310"/>
                </a:lnTo>
                <a:lnTo>
                  <a:pt x="1464" y="296"/>
                </a:lnTo>
                <a:lnTo>
                  <a:pt x="1427" y="296"/>
                </a:lnTo>
                <a:lnTo>
                  <a:pt x="1427" y="287"/>
                </a:lnTo>
                <a:lnTo>
                  <a:pt x="1383" y="287"/>
                </a:lnTo>
                <a:lnTo>
                  <a:pt x="1383" y="272"/>
                </a:lnTo>
                <a:lnTo>
                  <a:pt x="1305" y="272"/>
                </a:lnTo>
                <a:lnTo>
                  <a:pt x="1305" y="259"/>
                </a:lnTo>
                <a:lnTo>
                  <a:pt x="1268" y="259"/>
                </a:lnTo>
                <a:lnTo>
                  <a:pt x="1268" y="250"/>
                </a:lnTo>
                <a:lnTo>
                  <a:pt x="1231" y="250"/>
                </a:lnTo>
                <a:lnTo>
                  <a:pt x="1231" y="236"/>
                </a:lnTo>
                <a:lnTo>
                  <a:pt x="1187" y="236"/>
                </a:lnTo>
                <a:lnTo>
                  <a:pt x="1187" y="228"/>
                </a:lnTo>
                <a:lnTo>
                  <a:pt x="1150" y="228"/>
                </a:lnTo>
                <a:lnTo>
                  <a:pt x="1150" y="222"/>
                </a:lnTo>
                <a:lnTo>
                  <a:pt x="1100" y="222"/>
                </a:lnTo>
                <a:lnTo>
                  <a:pt x="1100" y="213"/>
                </a:lnTo>
                <a:lnTo>
                  <a:pt x="1072" y="213"/>
                </a:lnTo>
                <a:lnTo>
                  <a:pt x="1072" y="208"/>
                </a:lnTo>
                <a:lnTo>
                  <a:pt x="1018" y="208"/>
                </a:lnTo>
                <a:lnTo>
                  <a:pt x="1018" y="199"/>
                </a:lnTo>
                <a:lnTo>
                  <a:pt x="983" y="199"/>
                </a:lnTo>
                <a:lnTo>
                  <a:pt x="983" y="184"/>
                </a:lnTo>
                <a:lnTo>
                  <a:pt x="940" y="184"/>
                </a:lnTo>
                <a:lnTo>
                  <a:pt x="940" y="177"/>
                </a:lnTo>
                <a:lnTo>
                  <a:pt x="903" y="177"/>
                </a:lnTo>
                <a:lnTo>
                  <a:pt x="903" y="171"/>
                </a:lnTo>
                <a:lnTo>
                  <a:pt x="859" y="171"/>
                </a:lnTo>
                <a:lnTo>
                  <a:pt x="859" y="154"/>
                </a:lnTo>
                <a:lnTo>
                  <a:pt x="822" y="154"/>
                </a:lnTo>
                <a:lnTo>
                  <a:pt x="822" y="148"/>
                </a:lnTo>
                <a:lnTo>
                  <a:pt x="780" y="148"/>
                </a:lnTo>
                <a:lnTo>
                  <a:pt x="780" y="140"/>
                </a:lnTo>
                <a:lnTo>
                  <a:pt x="743" y="140"/>
                </a:lnTo>
                <a:lnTo>
                  <a:pt x="743" y="133"/>
                </a:lnTo>
                <a:lnTo>
                  <a:pt x="698" y="133"/>
                </a:lnTo>
                <a:lnTo>
                  <a:pt x="698" y="118"/>
                </a:lnTo>
                <a:lnTo>
                  <a:pt x="663" y="118"/>
                </a:lnTo>
                <a:lnTo>
                  <a:pt x="663" y="111"/>
                </a:lnTo>
                <a:lnTo>
                  <a:pt x="583" y="111"/>
                </a:lnTo>
                <a:lnTo>
                  <a:pt x="583" y="96"/>
                </a:lnTo>
                <a:lnTo>
                  <a:pt x="531" y="96"/>
                </a:lnTo>
                <a:lnTo>
                  <a:pt x="531" y="89"/>
                </a:lnTo>
                <a:lnTo>
                  <a:pt x="502" y="89"/>
                </a:lnTo>
                <a:lnTo>
                  <a:pt x="502" y="80"/>
                </a:lnTo>
                <a:lnTo>
                  <a:pt x="452" y="80"/>
                </a:lnTo>
                <a:lnTo>
                  <a:pt x="452" y="66"/>
                </a:lnTo>
                <a:lnTo>
                  <a:pt x="421" y="66"/>
                </a:lnTo>
                <a:lnTo>
                  <a:pt x="421" y="59"/>
                </a:lnTo>
                <a:lnTo>
                  <a:pt x="371" y="59"/>
                </a:lnTo>
                <a:lnTo>
                  <a:pt x="371" y="52"/>
                </a:lnTo>
                <a:lnTo>
                  <a:pt x="334" y="52"/>
                </a:lnTo>
                <a:lnTo>
                  <a:pt x="334" y="37"/>
                </a:lnTo>
                <a:lnTo>
                  <a:pt x="291" y="37"/>
                </a:lnTo>
                <a:lnTo>
                  <a:pt x="291" y="28"/>
                </a:lnTo>
                <a:lnTo>
                  <a:pt x="256" y="28"/>
                </a:lnTo>
                <a:lnTo>
                  <a:pt x="256" y="23"/>
                </a:lnTo>
                <a:lnTo>
                  <a:pt x="219" y="23"/>
                </a:lnTo>
                <a:lnTo>
                  <a:pt x="219" y="15"/>
                </a:lnTo>
                <a:lnTo>
                  <a:pt x="174" y="15"/>
                </a:lnTo>
                <a:lnTo>
                  <a:pt x="174" y="0"/>
                </a:lnTo>
                <a:lnTo>
                  <a:pt x="138" y="0"/>
                </a:lnTo>
                <a:close/>
              </a:path>
            </a:pathLst>
          </a:custGeom>
          <a:solidFill>
            <a:srgbClr val="0202A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2" name="Freeform 683"/>
          <p:cNvSpPr>
            <a:spLocks/>
          </p:cNvSpPr>
          <p:nvPr/>
        </p:nvSpPr>
        <p:spPr bwMode="auto">
          <a:xfrm>
            <a:off x="1735138" y="3484563"/>
            <a:ext cx="293687" cy="225425"/>
          </a:xfrm>
          <a:custGeom>
            <a:avLst/>
            <a:gdLst>
              <a:gd name="T0" fmla="*/ 74 w 1859"/>
              <a:gd name="T1" fmla="*/ 59 h 1851"/>
              <a:gd name="T2" fmla="*/ 59 w 1859"/>
              <a:gd name="T3" fmla="*/ 111 h 1851"/>
              <a:gd name="T4" fmla="*/ 37 w 1859"/>
              <a:gd name="T5" fmla="*/ 184 h 1851"/>
              <a:gd name="T6" fmla="*/ 17 w 1859"/>
              <a:gd name="T7" fmla="*/ 228 h 1851"/>
              <a:gd name="T8" fmla="*/ 24 w 1859"/>
              <a:gd name="T9" fmla="*/ 1440 h 1851"/>
              <a:gd name="T10" fmla="*/ 96 w 1859"/>
              <a:gd name="T11" fmla="*/ 1462 h 1851"/>
              <a:gd name="T12" fmla="*/ 177 w 1859"/>
              <a:gd name="T13" fmla="*/ 1477 h 1851"/>
              <a:gd name="T14" fmla="*/ 250 w 1859"/>
              <a:gd name="T15" fmla="*/ 1499 h 1851"/>
              <a:gd name="T16" fmla="*/ 329 w 1859"/>
              <a:gd name="T17" fmla="*/ 1513 h 1851"/>
              <a:gd name="T18" fmla="*/ 396 w 1859"/>
              <a:gd name="T19" fmla="*/ 1536 h 1851"/>
              <a:gd name="T20" fmla="*/ 511 w 1859"/>
              <a:gd name="T21" fmla="*/ 1556 h 1851"/>
              <a:gd name="T22" fmla="*/ 592 w 1859"/>
              <a:gd name="T23" fmla="*/ 1579 h 1851"/>
              <a:gd name="T24" fmla="*/ 673 w 1859"/>
              <a:gd name="T25" fmla="*/ 1594 h 1851"/>
              <a:gd name="T26" fmla="*/ 746 w 1859"/>
              <a:gd name="T27" fmla="*/ 1616 h 1851"/>
              <a:gd name="T28" fmla="*/ 825 w 1859"/>
              <a:gd name="T29" fmla="*/ 1638 h 1851"/>
              <a:gd name="T30" fmla="*/ 927 w 1859"/>
              <a:gd name="T31" fmla="*/ 1653 h 1851"/>
              <a:gd name="T32" fmla="*/ 1016 w 1859"/>
              <a:gd name="T33" fmla="*/ 1675 h 1851"/>
              <a:gd name="T34" fmla="*/ 1080 w 1859"/>
              <a:gd name="T35" fmla="*/ 1698 h 1851"/>
              <a:gd name="T36" fmla="*/ 1162 w 1859"/>
              <a:gd name="T37" fmla="*/ 1712 h 1851"/>
              <a:gd name="T38" fmla="*/ 1234 w 1859"/>
              <a:gd name="T39" fmla="*/ 1735 h 1851"/>
              <a:gd name="T40" fmla="*/ 1313 w 1859"/>
              <a:gd name="T41" fmla="*/ 1757 h 1851"/>
              <a:gd name="T42" fmla="*/ 1430 w 1859"/>
              <a:gd name="T43" fmla="*/ 1772 h 1851"/>
              <a:gd name="T44" fmla="*/ 1504 w 1859"/>
              <a:gd name="T45" fmla="*/ 1794 h 1851"/>
              <a:gd name="T46" fmla="*/ 1582 w 1859"/>
              <a:gd name="T47" fmla="*/ 1814 h 1851"/>
              <a:gd name="T48" fmla="*/ 1663 w 1859"/>
              <a:gd name="T49" fmla="*/ 1829 h 1851"/>
              <a:gd name="T50" fmla="*/ 1728 w 1859"/>
              <a:gd name="T51" fmla="*/ 1851 h 1851"/>
              <a:gd name="T52" fmla="*/ 1787 w 1859"/>
              <a:gd name="T53" fmla="*/ 1800 h 1851"/>
              <a:gd name="T54" fmla="*/ 1800 w 1859"/>
              <a:gd name="T55" fmla="*/ 1757 h 1851"/>
              <a:gd name="T56" fmla="*/ 1823 w 1859"/>
              <a:gd name="T57" fmla="*/ 1684 h 1851"/>
              <a:gd name="T58" fmla="*/ 1845 w 1859"/>
              <a:gd name="T59" fmla="*/ 1638 h 1851"/>
              <a:gd name="T60" fmla="*/ 1859 w 1859"/>
              <a:gd name="T61" fmla="*/ 406 h 1851"/>
              <a:gd name="T62" fmla="*/ 1817 w 1859"/>
              <a:gd name="T63" fmla="*/ 384 h 1851"/>
              <a:gd name="T64" fmla="*/ 1728 w 1859"/>
              <a:gd name="T65" fmla="*/ 369 h 1851"/>
              <a:gd name="T66" fmla="*/ 1649 w 1859"/>
              <a:gd name="T67" fmla="*/ 347 h 1851"/>
              <a:gd name="T68" fmla="*/ 1567 w 1859"/>
              <a:gd name="T69" fmla="*/ 332 h 1851"/>
              <a:gd name="T70" fmla="*/ 1489 w 1859"/>
              <a:gd name="T71" fmla="*/ 318 h 1851"/>
              <a:gd name="T72" fmla="*/ 1408 w 1859"/>
              <a:gd name="T73" fmla="*/ 296 h 1851"/>
              <a:gd name="T74" fmla="*/ 1327 w 1859"/>
              <a:gd name="T75" fmla="*/ 272 h 1851"/>
              <a:gd name="T76" fmla="*/ 1212 w 1859"/>
              <a:gd name="T77" fmla="*/ 250 h 1851"/>
              <a:gd name="T78" fmla="*/ 1131 w 1859"/>
              <a:gd name="T79" fmla="*/ 228 h 1851"/>
              <a:gd name="T80" fmla="*/ 1044 w 1859"/>
              <a:gd name="T81" fmla="*/ 213 h 1851"/>
              <a:gd name="T82" fmla="*/ 962 w 1859"/>
              <a:gd name="T83" fmla="*/ 199 h 1851"/>
              <a:gd name="T84" fmla="*/ 884 w 1859"/>
              <a:gd name="T85" fmla="*/ 177 h 1851"/>
              <a:gd name="T86" fmla="*/ 803 w 1859"/>
              <a:gd name="T87" fmla="*/ 154 h 1851"/>
              <a:gd name="T88" fmla="*/ 724 w 1859"/>
              <a:gd name="T89" fmla="*/ 140 h 1851"/>
              <a:gd name="T90" fmla="*/ 642 w 1859"/>
              <a:gd name="T91" fmla="*/ 118 h 1851"/>
              <a:gd name="T92" fmla="*/ 527 w 1859"/>
              <a:gd name="T93" fmla="*/ 96 h 1851"/>
              <a:gd name="T94" fmla="*/ 446 w 1859"/>
              <a:gd name="T95" fmla="*/ 80 h 1851"/>
              <a:gd name="T96" fmla="*/ 365 w 1859"/>
              <a:gd name="T97" fmla="*/ 59 h 1851"/>
              <a:gd name="T98" fmla="*/ 278 w 1859"/>
              <a:gd name="T99" fmla="*/ 37 h 1851"/>
              <a:gd name="T100" fmla="*/ 200 w 1859"/>
              <a:gd name="T101" fmla="*/ 23 h 1851"/>
              <a:gd name="T102" fmla="*/ 118 w 1859"/>
              <a:gd name="T103" fmla="*/ 0 h 1851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859"/>
              <a:gd name="T157" fmla="*/ 0 h 1851"/>
              <a:gd name="T158" fmla="*/ 1859 w 1859"/>
              <a:gd name="T159" fmla="*/ 1851 h 1851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859" h="1851">
                <a:moveTo>
                  <a:pt x="82" y="0"/>
                </a:moveTo>
                <a:lnTo>
                  <a:pt x="82" y="28"/>
                </a:lnTo>
                <a:lnTo>
                  <a:pt x="74" y="28"/>
                </a:lnTo>
                <a:lnTo>
                  <a:pt x="74" y="59"/>
                </a:lnTo>
                <a:lnTo>
                  <a:pt x="68" y="59"/>
                </a:lnTo>
                <a:lnTo>
                  <a:pt x="68" y="89"/>
                </a:lnTo>
                <a:lnTo>
                  <a:pt x="59" y="89"/>
                </a:lnTo>
                <a:lnTo>
                  <a:pt x="59" y="111"/>
                </a:lnTo>
                <a:lnTo>
                  <a:pt x="46" y="111"/>
                </a:lnTo>
                <a:lnTo>
                  <a:pt x="46" y="133"/>
                </a:lnTo>
                <a:lnTo>
                  <a:pt x="37" y="133"/>
                </a:lnTo>
                <a:lnTo>
                  <a:pt x="37" y="184"/>
                </a:lnTo>
                <a:lnTo>
                  <a:pt x="24" y="184"/>
                </a:lnTo>
                <a:lnTo>
                  <a:pt x="24" y="208"/>
                </a:lnTo>
                <a:lnTo>
                  <a:pt x="17" y="208"/>
                </a:lnTo>
                <a:lnTo>
                  <a:pt x="17" y="228"/>
                </a:lnTo>
                <a:lnTo>
                  <a:pt x="0" y="228"/>
                </a:lnTo>
                <a:lnTo>
                  <a:pt x="0" y="1431"/>
                </a:lnTo>
                <a:lnTo>
                  <a:pt x="24" y="1431"/>
                </a:lnTo>
                <a:lnTo>
                  <a:pt x="24" y="1440"/>
                </a:lnTo>
                <a:lnTo>
                  <a:pt x="59" y="1440"/>
                </a:lnTo>
                <a:lnTo>
                  <a:pt x="59" y="1446"/>
                </a:lnTo>
                <a:lnTo>
                  <a:pt x="96" y="1446"/>
                </a:lnTo>
                <a:lnTo>
                  <a:pt x="96" y="1462"/>
                </a:lnTo>
                <a:lnTo>
                  <a:pt x="141" y="1462"/>
                </a:lnTo>
                <a:lnTo>
                  <a:pt x="141" y="1468"/>
                </a:lnTo>
                <a:lnTo>
                  <a:pt x="177" y="1468"/>
                </a:lnTo>
                <a:lnTo>
                  <a:pt x="177" y="1477"/>
                </a:lnTo>
                <a:lnTo>
                  <a:pt x="213" y="1477"/>
                </a:lnTo>
                <a:lnTo>
                  <a:pt x="213" y="1482"/>
                </a:lnTo>
                <a:lnTo>
                  <a:pt x="250" y="1482"/>
                </a:lnTo>
                <a:lnTo>
                  <a:pt x="250" y="1499"/>
                </a:lnTo>
                <a:lnTo>
                  <a:pt x="292" y="1499"/>
                </a:lnTo>
                <a:lnTo>
                  <a:pt x="292" y="1505"/>
                </a:lnTo>
                <a:lnTo>
                  <a:pt x="329" y="1505"/>
                </a:lnTo>
                <a:lnTo>
                  <a:pt x="329" y="1513"/>
                </a:lnTo>
                <a:lnTo>
                  <a:pt x="365" y="1513"/>
                </a:lnTo>
                <a:lnTo>
                  <a:pt x="365" y="1519"/>
                </a:lnTo>
                <a:lnTo>
                  <a:pt x="396" y="1519"/>
                </a:lnTo>
                <a:lnTo>
                  <a:pt x="396" y="1536"/>
                </a:lnTo>
                <a:lnTo>
                  <a:pt x="475" y="1536"/>
                </a:lnTo>
                <a:lnTo>
                  <a:pt x="475" y="1550"/>
                </a:lnTo>
                <a:lnTo>
                  <a:pt x="511" y="1550"/>
                </a:lnTo>
                <a:lnTo>
                  <a:pt x="511" y="1556"/>
                </a:lnTo>
                <a:lnTo>
                  <a:pt x="548" y="1556"/>
                </a:lnTo>
                <a:lnTo>
                  <a:pt x="548" y="1565"/>
                </a:lnTo>
                <a:lnTo>
                  <a:pt x="592" y="1565"/>
                </a:lnTo>
                <a:lnTo>
                  <a:pt x="592" y="1579"/>
                </a:lnTo>
                <a:lnTo>
                  <a:pt x="637" y="1579"/>
                </a:lnTo>
                <a:lnTo>
                  <a:pt x="637" y="1587"/>
                </a:lnTo>
                <a:lnTo>
                  <a:pt x="673" y="1587"/>
                </a:lnTo>
                <a:lnTo>
                  <a:pt x="673" y="1594"/>
                </a:lnTo>
                <a:lnTo>
                  <a:pt x="710" y="1594"/>
                </a:lnTo>
                <a:lnTo>
                  <a:pt x="710" y="1601"/>
                </a:lnTo>
                <a:lnTo>
                  <a:pt x="746" y="1601"/>
                </a:lnTo>
                <a:lnTo>
                  <a:pt x="746" y="1616"/>
                </a:lnTo>
                <a:lnTo>
                  <a:pt x="788" y="1616"/>
                </a:lnTo>
                <a:lnTo>
                  <a:pt x="788" y="1624"/>
                </a:lnTo>
                <a:lnTo>
                  <a:pt x="825" y="1624"/>
                </a:lnTo>
                <a:lnTo>
                  <a:pt x="825" y="1638"/>
                </a:lnTo>
                <a:lnTo>
                  <a:pt x="898" y="1638"/>
                </a:lnTo>
                <a:lnTo>
                  <a:pt x="898" y="1647"/>
                </a:lnTo>
                <a:lnTo>
                  <a:pt x="927" y="1647"/>
                </a:lnTo>
                <a:lnTo>
                  <a:pt x="927" y="1653"/>
                </a:lnTo>
                <a:lnTo>
                  <a:pt x="979" y="1653"/>
                </a:lnTo>
                <a:lnTo>
                  <a:pt x="979" y="1667"/>
                </a:lnTo>
                <a:lnTo>
                  <a:pt x="1016" y="1667"/>
                </a:lnTo>
                <a:lnTo>
                  <a:pt x="1016" y="1675"/>
                </a:lnTo>
                <a:lnTo>
                  <a:pt x="1044" y="1675"/>
                </a:lnTo>
                <a:lnTo>
                  <a:pt x="1044" y="1684"/>
                </a:lnTo>
                <a:lnTo>
                  <a:pt x="1080" y="1684"/>
                </a:lnTo>
                <a:lnTo>
                  <a:pt x="1080" y="1698"/>
                </a:lnTo>
                <a:lnTo>
                  <a:pt x="1131" y="1698"/>
                </a:lnTo>
                <a:lnTo>
                  <a:pt x="1131" y="1704"/>
                </a:lnTo>
                <a:lnTo>
                  <a:pt x="1162" y="1704"/>
                </a:lnTo>
                <a:lnTo>
                  <a:pt x="1162" y="1712"/>
                </a:lnTo>
                <a:lnTo>
                  <a:pt x="1197" y="1712"/>
                </a:lnTo>
                <a:lnTo>
                  <a:pt x="1197" y="1720"/>
                </a:lnTo>
                <a:lnTo>
                  <a:pt x="1234" y="1720"/>
                </a:lnTo>
                <a:lnTo>
                  <a:pt x="1234" y="1735"/>
                </a:lnTo>
                <a:lnTo>
                  <a:pt x="1277" y="1735"/>
                </a:lnTo>
                <a:lnTo>
                  <a:pt x="1277" y="1741"/>
                </a:lnTo>
                <a:lnTo>
                  <a:pt x="1313" y="1741"/>
                </a:lnTo>
                <a:lnTo>
                  <a:pt x="1313" y="1757"/>
                </a:lnTo>
                <a:lnTo>
                  <a:pt x="1386" y="1757"/>
                </a:lnTo>
                <a:lnTo>
                  <a:pt x="1386" y="1763"/>
                </a:lnTo>
                <a:lnTo>
                  <a:pt x="1430" y="1763"/>
                </a:lnTo>
                <a:lnTo>
                  <a:pt x="1430" y="1772"/>
                </a:lnTo>
                <a:lnTo>
                  <a:pt x="1467" y="1772"/>
                </a:lnTo>
                <a:lnTo>
                  <a:pt x="1467" y="1786"/>
                </a:lnTo>
                <a:lnTo>
                  <a:pt x="1504" y="1786"/>
                </a:lnTo>
                <a:lnTo>
                  <a:pt x="1504" y="1794"/>
                </a:lnTo>
                <a:lnTo>
                  <a:pt x="1545" y="1794"/>
                </a:lnTo>
                <a:lnTo>
                  <a:pt x="1545" y="1800"/>
                </a:lnTo>
                <a:lnTo>
                  <a:pt x="1582" y="1800"/>
                </a:lnTo>
                <a:lnTo>
                  <a:pt x="1582" y="1814"/>
                </a:lnTo>
                <a:lnTo>
                  <a:pt x="1619" y="1814"/>
                </a:lnTo>
                <a:lnTo>
                  <a:pt x="1619" y="1823"/>
                </a:lnTo>
                <a:lnTo>
                  <a:pt x="1663" y="1823"/>
                </a:lnTo>
                <a:lnTo>
                  <a:pt x="1663" y="1829"/>
                </a:lnTo>
                <a:lnTo>
                  <a:pt x="1700" y="1829"/>
                </a:lnTo>
                <a:lnTo>
                  <a:pt x="1700" y="1845"/>
                </a:lnTo>
                <a:lnTo>
                  <a:pt x="1728" y="1845"/>
                </a:lnTo>
                <a:lnTo>
                  <a:pt x="1728" y="1851"/>
                </a:lnTo>
                <a:lnTo>
                  <a:pt x="1780" y="1851"/>
                </a:lnTo>
                <a:lnTo>
                  <a:pt x="1780" y="1845"/>
                </a:lnTo>
                <a:lnTo>
                  <a:pt x="1787" y="1845"/>
                </a:lnTo>
                <a:lnTo>
                  <a:pt x="1787" y="1800"/>
                </a:lnTo>
                <a:lnTo>
                  <a:pt x="1795" y="1800"/>
                </a:lnTo>
                <a:lnTo>
                  <a:pt x="1795" y="1772"/>
                </a:lnTo>
                <a:lnTo>
                  <a:pt x="1800" y="1772"/>
                </a:lnTo>
                <a:lnTo>
                  <a:pt x="1800" y="1757"/>
                </a:lnTo>
                <a:lnTo>
                  <a:pt x="1817" y="1757"/>
                </a:lnTo>
                <a:lnTo>
                  <a:pt x="1817" y="1712"/>
                </a:lnTo>
                <a:lnTo>
                  <a:pt x="1823" y="1712"/>
                </a:lnTo>
                <a:lnTo>
                  <a:pt x="1823" y="1684"/>
                </a:lnTo>
                <a:lnTo>
                  <a:pt x="1837" y="1684"/>
                </a:lnTo>
                <a:lnTo>
                  <a:pt x="1837" y="1667"/>
                </a:lnTo>
                <a:lnTo>
                  <a:pt x="1845" y="1667"/>
                </a:lnTo>
                <a:lnTo>
                  <a:pt x="1845" y="1638"/>
                </a:lnTo>
                <a:lnTo>
                  <a:pt x="1854" y="1638"/>
                </a:lnTo>
                <a:lnTo>
                  <a:pt x="1854" y="1624"/>
                </a:lnTo>
                <a:lnTo>
                  <a:pt x="1859" y="1624"/>
                </a:lnTo>
                <a:lnTo>
                  <a:pt x="1859" y="406"/>
                </a:lnTo>
                <a:lnTo>
                  <a:pt x="1854" y="406"/>
                </a:lnTo>
                <a:lnTo>
                  <a:pt x="1854" y="391"/>
                </a:lnTo>
                <a:lnTo>
                  <a:pt x="1817" y="391"/>
                </a:lnTo>
                <a:lnTo>
                  <a:pt x="1817" y="384"/>
                </a:lnTo>
                <a:lnTo>
                  <a:pt x="1780" y="384"/>
                </a:lnTo>
                <a:lnTo>
                  <a:pt x="1780" y="375"/>
                </a:lnTo>
                <a:lnTo>
                  <a:pt x="1728" y="375"/>
                </a:lnTo>
                <a:lnTo>
                  <a:pt x="1728" y="369"/>
                </a:lnTo>
                <a:lnTo>
                  <a:pt x="1700" y="369"/>
                </a:lnTo>
                <a:lnTo>
                  <a:pt x="1700" y="355"/>
                </a:lnTo>
                <a:lnTo>
                  <a:pt x="1649" y="355"/>
                </a:lnTo>
                <a:lnTo>
                  <a:pt x="1649" y="347"/>
                </a:lnTo>
                <a:lnTo>
                  <a:pt x="1613" y="347"/>
                </a:lnTo>
                <a:lnTo>
                  <a:pt x="1613" y="338"/>
                </a:lnTo>
                <a:lnTo>
                  <a:pt x="1567" y="338"/>
                </a:lnTo>
                <a:lnTo>
                  <a:pt x="1567" y="332"/>
                </a:lnTo>
                <a:lnTo>
                  <a:pt x="1532" y="332"/>
                </a:lnTo>
                <a:lnTo>
                  <a:pt x="1532" y="324"/>
                </a:lnTo>
                <a:lnTo>
                  <a:pt x="1489" y="324"/>
                </a:lnTo>
                <a:lnTo>
                  <a:pt x="1489" y="318"/>
                </a:lnTo>
                <a:lnTo>
                  <a:pt x="1452" y="318"/>
                </a:lnTo>
                <a:lnTo>
                  <a:pt x="1452" y="310"/>
                </a:lnTo>
                <a:lnTo>
                  <a:pt x="1408" y="310"/>
                </a:lnTo>
                <a:lnTo>
                  <a:pt x="1408" y="296"/>
                </a:lnTo>
                <a:lnTo>
                  <a:pt x="1371" y="296"/>
                </a:lnTo>
                <a:lnTo>
                  <a:pt x="1371" y="287"/>
                </a:lnTo>
                <a:lnTo>
                  <a:pt x="1327" y="287"/>
                </a:lnTo>
                <a:lnTo>
                  <a:pt x="1327" y="272"/>
                </a:lnTo>
                <a:lnTo>
                  <a:pt x="1249" y="272"/>
                </a:lnTo>
                <a:lnTo>
                  <a:pt x="1249" y="259"/>
                </a:lnTo>
                <a:lnTo>
                  <a:pt x="1212" y="259"/>
                </a:lnTo>
                <a:lnTo>
                  <a:pt x="1212" y="250"/>
                </a:lnTo>
                <a:lnTo>
                  <a:pt x="1175" y="250"/>
                </a:lnTo>
                <a:lnTo>
                  <a:pt x="1175" y="236"/>
                </a:lnTo>
                <a:lnTo>
                  <a:pt x="1131" y="236"/>
                </a:lnTo>
                <a:lnTo>
                  <a:pt x="1131" y="228"/>
                </a:lnTo>
                <a:lnTo>
                  <a:pt x="1094" y="228"/>
                </a:lnTo>
                <a:lnTo>
                  <a:pt x="1094" y="222"/>
                </a:lnTo>
                <a:lnTo>
                  <a:pt x="1044" y="222"/>
                </a:lnTo>
                <a:lnTo>
                  <a:pt x="1044" y="213"/>
                </a:lnTo>
                <a:lnTo>
                  <a:pt x="1016" y="213"/>
                </a:lnTo>
                <a:lnTo>
                  <a:pt x="1016" y="208"/>
                </a:lnTo>
                <a:lnTo>
                  <a:pt x="962" y="208"/>
                </a:lnTo>
                <a:lnTo>
                  <a:pt x="962" y="199"/>
                </a:lnTo>
                <a:lnTo>
                  <a:pt x="927" y="199"/>
                </a:lnTo>
                <a:lnTo>
                  <a:pt x="927" y="184"/>
                </a:lnTo>
                <a:lnTo>
                  <a:pt x="884" y="184"/>
                </a:lnTo>
                <a:lnTo>
                  <a:pt x="884" y="177"/>
                </a:lnTo>
                <a:lnTo>
                  <a:pt x="847" y="177"/>
                </a:lnTo>
                <a:lnTo>
                  <a:pt x="847" y="171"/>
                </a:lnTo>
                <a:lnTo>
                  <a:pt x="803" y="171"/>
                </a:lnTo>
                <a:lnTo>
                  <a:pt x="803" y="154"/>
                </a:lnTo>
                <a:lnTo>
                  <a:pt x="766" y="154"/>
                </a:lnTo>
                <a:lnTo>
                  <a:pt x="766" y="148"/>
                </a:lnTo>
                <a:lnTo>
                  <a:pt x="724" y="148"/>
                </a:lnTo>
                <a:lnTo>
                  <a:pt x="724" y="140"/>
                </a:lnTo>
                <a:lnTo>
                  <a:pt x="687" y="140"/>
                </a:lnTo>
                <a:lnTo>
                  <a:pt x="687" y="133"/>
                </a:lnTo>
                <a:lnTo>
                  <a:pt x="642" y="133"/>
                </a:lnTo>
                <a:lnTo>
                  <a:pt x="642" y="118"/>
                </a:lnTo>
                <a:lnTo>
                  <a:pt x="607" y="118"/>
                </a:lnTo>
                <a:lnTo>
                  <a:pt x="607" y="111"/>
                </a:lnTo>
                <a:lnTo>
                  <a:pt x="527" y="111"/>
                </a:lnTo>
                <a:lnTo>
                  <a:pt x="527" y="96"/>
                </a:lnTo>
                <a:lnTo>
                  <a:pt x="475" y="96"/>
                </a:lnTo>
                <a:lnTo>
                  <a:pt x="475" y="89"/>
                </a:lnTo>
                <a:lnTo>
                  <a:pt x="446" y="89"/>
                </a:lnTo>
                <a:lnTo>
                  <a:pt x="446" y="80"/>
                </a:lnTo>
                <a:lnTo>
                  <a:pt x="396" y="80"/>
                </a:lnTo>
                <a:lnTo>
                  <a:pt x="396" y="66"/>
                </a:lnTo>
                <a:lnTo>
                  <a:pt x="365" y="66"/>
                </a:lnTo>
                <a:lnTo>
                  <a:pt x="365" y="59"/>
                </a:lnTo>
                <a:lnTo>
                  <a:pt x="315" y="59"/>
                </a:lnTo>
                <a:lnTo>
                  <a:pt x="315" y="52"/>
                </a:lnTo>
                <a:lnTo>
                  <a:pt x="278" y="52"/>
                </a:lnTo>
                <a:lnTo>
                  <a:pt x="278" y="37"/>
                </a:lnTo>
                <a:lnTo>
                  <a:pt x="235" y="37"/>
                </a:lnTo>
                <a:lnTo>
                  <a:pt x="235" y="28"/>
                </a:lnTo>
                <a:lnTo>
                  <a:pt x="200" y="28"/>
                </a:lnTo>
                <a:lnTo>
                  <a:pt x="200" y="23"/>
                </a:lnTo>
                <a:lnTo>
                  <a:pt x="163" y="23"/>
                </a:lnTo>
                <a:lnTo>
                  <a:pt x="163" y="15"/>
                </a:lnTo>
                <a:lnTo>
                  <a:pt x="118" y="15"/>
                </a:lnTo>
                <a:lnTo>
                  <a:pt x="118" y="0"/>
                </a:lnTo>
                <a:lnTo>
                  <a:pt x="82" y="0"/>
                </a:lnTo>
                <a:close/>
              </a:path>
            </a:pathLst>
          </a:custGeom>
          <a:solidFill>
            <a:srgbClr val="0202A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3" name="Freeform 684"/>
          <p:cNvSpPr>
            <a:spLocks/>
          </p:cNvSpPr>
          <p:nvPr/>
        </p:nvSpPr>
        <p:spPr bwMode="auto">
          <a:xfrm>
            <a:off x="1746250" y="3492500"/>
            <a:ext cx="274638" cy="212725"/>
          </a:xfrm>
          <a:custGeom>
            <a:avLst/>
            <a:gdLst>
              <a:gd name="T0" fmla="*/ 22 w 1726"/>
              <a:gd name="T1" fmla="*/ 1387 h 1741"/>
              <a:gd name="T2" fmla="*/ 67 w 1726"/>
              <a:gd name="T3" fmla="*/ 1409 h 1741"/>
              <a:gd name="T4" fmla="*/ 139 w 1726"/>
              <a:gd name="T5" fmla="*/ 1418 h 1741"/>
              <a:gd name="T6" fmla="*/ 176 w 1726"/>
              <a:gd name="T7" fmla="*/ 1440 h 1741"/>
              <a:gd name="T8" fmla="*/ 255 w 1726"/>
              <a:gd name="T9" fmla="*/ 1446 h 1741"/>
              <a:gd name="T10" fmla="*/ 291 w 1726"/>
              <a:gd name="T11" fmla="*/ 1460 h 1741"/>
              <a:gd name="T12" fmla="*/ 401 w 1726"/>
              <a:gd name="T13" fmla="*/ 1477 h 1741"/>
              <a:gd name="T14" fmla="*/ 437 w 1726"/>
              <a:gd name="T15" fmla="*/ 1497 h 1741"/>
              <a:gd name="T16" fmla="*/ 518 w 1726"/>
              <a:gd name="T17" fmla="*/ 1506 h 1741"/>
              <a:gd name="T18" fmla="*/ 563 w 1726"/>
              <a:gd name="T19" fmla="*/ 1528 h 1741"/>
              <a:gd name="T20" fmla="*/ 636 w 1726"/>
              <a:gd name="T21" fmla="*/ 1535 h 1741"/>
              <a:gd name="T22" fmla="*/ 672 w 1726"/>
              <a:gd name="T23" fmla="*/ 1557 h 1741"/>
              <a:gd name="T24" fmla="*/ 751 w 1726"/>
              <a:gd name="T25" fmla="*/ 1565 h 1741"/>
              <a:gd name="T26" fmla="*/ 824 w 1726"/>
              <a:gd name="T27" fmla="*/ 1588 h 1741"/>
              <a:gd name="T28" fmla="*/ 905 w 1726"/>
              <a:gd name="T29" fmla="*/ 1594 h 1741"/>
              <a:gd name="T30" fmla="*/ 942 w 1726"/>
              <a:gd name="T31" fmla="*/ 1616 h 1741"/>
              <a:gd name="T32" fmla="*/ 1006 w 1726"/>
              <a:gd name="T33" fmla="*/ 1625 h 1741"/>
              <a:gd name="T34" fmla="*/ 1057 w 1726"/>
              <a:gd name="T35" fmla="*/ 1645 h 1741"/>
              <a:gd name="T36" fmla="*/ 1123 w 1726"/>
              <a:gd name="T37" fmla="*/ 1653 h 1741"/>
              <a:gd name="T38" fmla="*/ 1160 w 1726"/>
              <a:gd name="T39" fmla="*/ 1676 h 1741"/>
              <a:gd name="T40" fmla="*/ 1239 w 1726"/>
              <a:gd name="T41" fmla="*/ 1682 h 1741"/>
              <a:gd name="T42" fmla="*/ 1312 w 1726"/>
              <a:gd name="T43" fmla="*/ 1704 h 1741"/>
              <a:gd name="T44" fmla="*/ 1393 w 1726"/>
              <a:gd name="T45" fmla="*/ 1713 h 1741"/>
              <a:gd name="T46" fmla="*/ 1430 w 1726"/>
              <a:gd name="T47" fmla="*/ 1735 h 1741"/>
              <a:gd name="T48" fmla="*/ 1721 w 1726"/>
              <a:gd name="T49" fmla="*/ 1741 h 1741"/>
              <a:gd name="T50" fmla="*/ 1726 w 1726"/>
              <a:gd name="T51" fmla="*/ 325 h 1741"/>
              <a:gd name="T52" fmla="*/ 1654 w 1726"/>
              <a:gd name="T53" fmla="*/ 316 h 1741"/>
              <a:gd name="T54" fmla="*/ 1626 w 1726"/>
              <a:gd name="T55" fmla="*/ 296 h 1741"/>
              <a:gd name="T56" fmla="*/ 1539 w 1726"/>
              <a:gd name="T57" fmla="*/ 288 h 1741"/>
              <a:gd name="T58" fmla="*/ 1493 w 1726"/>
              <a:gd name="T59" fmla="*/ 273 h 1741"/>
              <a:gd name="T60" fmla="*/ 1415 w 1726"/>
              <a:gd name="T61" fmla="*/ 265 h 1741"/>
              <a:gd name="T62" fmla="*/ 1378 w 1726"/>
              <a:gd name="T63" fmla="*/ 251 h 1741"/>
              <a:gd name="T64" fmla="*/ 1297 w 1726"/>
              <a:gd name="T65" fmla="*/ 237 h 1741"/>
              <a:gd name="T66" fmla="*/ 1253 w 1726"/>
              <a:gd name="T67" fmla="*/ 213 h 1741"/>
              <a:gd name="T68" fmla="*/ 1138 w 1726"/>
              <a:gd name="T69" fmla="*/ 200 h 1741"/>
              <a:gd name="T70" fmla="*/ 1101 w 1726"/>
              <a:gd name="T71" fmla="*/ 177 h 1741"/>
              <a:gd name="T72" fmla="*/ 1020 w 1726"/>
              <a:gd name="T73" fmla="*/ 169 h 1741"/>
              <a:gd name="T74" fmla="*/ 970 w 1726"/>
              <a:gd name="T75" fmla="*/ 154 h 1741"/>
              <a:gd name="T76" fmla="*/ 888 w 1726"/>
              <a:gd name="T77" fmla="*/ 149 h 1741"/>
              <a:gd name="T78" fmla="*/ 853 w 1726"/>
              <a:gd name="T79" fmla="*/ 125 h 1741"/>
              <a:gd name="T80" fmla="*/ 773 w 1726"/>
              <a:gd name="T81" fmla="*/ 118 h 1741"/>
              <a:gd name="T82" fmla="*/ 729 w 1726"/>
              <a:gd name="T83" fmla="*/ 95 h 1741"/>
              <a:gd name="T84" fmla="*/ 650 w 1726"/>
              <a:gd name="T85" fmla="*/ 89 h 1741"/>
              <a:gd name="T86" fmla="*/ 613 w 1726"/>
              <a:gd name="T87" fmla="*/ 74 h 1741"/>
              <a:gd name="T88" fmla="*/ 533 w 1726"/>
              <a:gd name="T89" fmla="*/ 59 h 1741"/>
              <a:gd name="T90" fmla="*/ 453 w 1726"/>
              <a:gd name="T91" fmla="*/ 37 h 1741"/>
              <a:gd name="T92" fmla="*/ 372 w 1726"/>
              <a:gd name="T93" fmla="*/ 30 h 1741"/>
              <a:gd name="T94" fmla="*/ 322 w 1726"/>
              <a:gd name="T95" fmla="*/ 7 h 1741"/>
              <a:gd name="T96" fmla="*/ 0 w 1726"/>
              <a:gd name="T97" fmla="*/ 0 h 1741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726"/>
              <a:gd name="T148" fmla="*/ 0 h 1741"/>
              <a:gd name="T149" fmla="*/ 1726 w 1726"/>
              <a:gd name="T150" fmla="*/ 1741 h 1741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726" h="1741">
                <a:moveTo>
                  <a:pt x="0" y="0"/>
                </a:moveTo>
                <a:lnTo>
                  <a:pt x="0" y="1387"/>
                </a:lnTo>
                <a:lnTo>
                  <a:pt x="22" y="1387"/>
                </a:lnTo>
                <a:lnTo>
                  <a:pt x="22" y="1403"/>
                </a:lnTo>
                <a:lnTo>
                  <a:pt x="67" y="1403"/>
                </a:lnTo>
                <a:lnTo>
                  <a:pt x="67" y="1409"/>
                </a:lnTo>
                <a:lnTo>
                  <a:pt x="103" y="1409"/>
                </a:lnTo>
                <a:lnTo>
                  <a:pt x="103" y="1418"/>
                </a:lnTo>
                <a:lnTo>
                  <a:pt x="139" y="1418"/>
                </a:lnTo>
                <a:lnTo>
                  <a:pt x="139" y="1423"/>
                </a:lnTo>
                <a:lnTo>
                  <a:pt x="176" y="1423"/>
                </a:lnTo>
                <a:lnTo>
                  <a:pt x="176" y="1440"/>
                </a:lnTo>
                <a:lnTo>
                  <a:pt x="218" y="1440"/>
                </a:lnTo>
                <a:lnTo>
                  <a:pt x="218" y="1446"/>
                </a:lnTo>
                <a:lnTo>
                  <a:pt x="255" y="1446"/>
                </a:lnTo>
                <a:lnTo>
                  <a:pt x="255" y="1454"/>
                </a:lnTo>
                <a:lnTo>
                  <a:pt x="291" y="1454"/>
                </a:lnTo>
                <a:lnTo>
                  <a:pt x="291" y="1460"/>
                </a:lnTo>
                <a:lnTo>
                  <a:pt x="322" y="1460"/>
                </a:lnTo>
                <a:lnTo>
                  <a:pt x="322" y="1477"/>
                </a:lnTo>
                <a:lnTo>
                  <a:pt x="401" y="1477"/>
                </a:lnTo>
                <a:lnTo>
                  <a:pt x="401" y="1491"/>
                </a:lnTo>
                <a:lnTo>
                  <a:pt x="437" y="1491"/>
                </a:lnTo>
                <a:lnTo>
                  <a:pt x="437" y="1497"/>
                </a:lnTo>
                <a:lnTo>
                  <a:pt x="474" y="1497"/>
                </a:lnTo>
                <a:lnTo>
                  <a:pt x="474" y="1506"/>
                </a:lnTo>
                <a:lnTo>
                  <a:pt x="518" y="1506"/>
                </a:lnTo>
                <a:lnTo>
                  <a:pt x="518" y="1520"/>
                </a:lnTo>
                <a:lnTo>
                  <a:pt x="563" y="1520"/>
                </a:lnTo>
                <a:lnTo>
                  <a:pt x="563" y="1528"/>
                </a:lnTo>
                <a:lnTo>
                  <a:pt x="599" y="1528"/>
                </a:lnTo>
                <a:lnTo>
                  <a:pt x="599" y="1535"/>
                </a:lnTo>
                <a:lnTo>
                  <a:pt x="636" y="1535"/>
                </a:lnTo>
                <a:lnTo>
                  <a:pt x="636" y="1542"/>
                </a:lnTo>
                <a:lnTo>
                  <a:pt x="672" y="1542"/>
                </a:lnTo>
                <a:lnTo>
                  <a:pt x="672" y="1557"/>
                </a:lnTo>
                <a:lnTo>
                  <a:pt x="714" y="1557"/>
                </a:lnTo>
                <a:lnTo>
                  <a:pt x="714" y="1565"/>
                </a:lnTo>
                <a:lnTo>
                  <a:pt x="751" y="1565"/>
                </a:lnTo>
                <a:lnTo>
                  <a:pt x="751" y="1579"/>
                </a:lnTo>
                <a:lnTo>
                  <a:pt x="824" y="1579"/>
                </a:lnTo>
                <a:lnTo>
                  <a:pt x="824" y="1588"/>
                </a:lnTo>
                <a:lnTo>
                  <a:pt x="853" y="1588"/>
                </a:lnTo>
                <a:lnTo>
                  <a:pt x="853" y="1594"/>
                </a:lnTo>
                <a:lnTo>
                  <a:pt x="905" y="1594"/>
                </a:lnTo>
                <a:lnTo>
                  <a:pt x="905" y="1608"/>
                </a:lnTo>
                <a:lnTo>
                  <a:pt x="942" y="1608"/>
                </a:lnTo>
                <a:lnTo>
                  <a:pt x="942" y="1616"/>
                </a:lnTo>
                <a:lnTo>
                  <a:pt x="970" y="1616"/>
                </a:lnTo>
                <a:lnTo>
                  <a:pt x="970" y="1625"/>
                </a:lnTo>
                <a:lnTo>
                  <a:pt x="1006" y="1625"/>
                </a:lnTo>
                <a:lnTo>
                  <a:pt x="1006" y="1639"/>
                </a:lnTo>
                <a:lnTo>
                  <a:pt x="1057" y="1639"/>
                </a:lnTo>
                <a:lnTo>
                  <a:pt x="1057" y="1645"/>
                </a:lnTo>
                <a:lnTo>
                  <a:pt x="1088" y="1645"/>
                </a:lnTo>
                <a:lnTo>
                  <a:pt x="1088" y="1653"/>
                </a:lnTo>
                <a:lnTo>
                  <a:pt x="1123" y="1653"/>
                </a:lnTo>
                <a:lnTo>
                  <a:pt x="1123" y="1661"/>
                </a:lnTo>
                <a:lnTo>
                  <a:pt x="1160" y="1661"/>
                </a:lnTo>
                <a:lnTo>
                  <a:pt x="1160" y="1676"/>
                </a:lnTo>
                <a:lnTo>
                  <a:pt x="1203" y="1676"/>
                </a:lnTo>
                <a:lnTo>
                  <a:pt x="1203" y="1682"/>
                </a:lnTo>
                <a:lnTo>
                  <a:pt x="1239" y="1682"/>
                </a:lnTo>
                <a:lnTo>
                  <a:pt x="1239" y="1698"/>
                </a:lnTo>
                <a:lnTo>
                  <a:pt x="1312" y="1698"/>
                </a:lnTo>
                <a:lnTo>
                  <a:pt x="1312" y="1704"/>
                </a:lnTo>
                <a:lnTo>
                  <a:pt x="1356" y="1704"/>
                </a:lnTo>
                <a:lnTo>
                  <a:pt x="1356" y="1713"/>
                </a:lnTo>
                <a:lnTo>
                  <a:pt x="1393" y="1713"/>
                </a:lnTo>
                <a:lnTo>
                  <a:pt x="1393" y="1727"/>
                </a:lnTo>
                <a:lnTo>
                  <a:pt x="1430" y="1727"/>
                </a:lnTo>
                <a:lnTo>
                  <a:pt x="1430" y="1735"/>
                </a:lnTo>
                <a:lnTo>
                  <a:pt x="1471" y="1735"/>
                </a:lnTo>
                <a:lnTo>
                  <a:pt x="1471" y="1741"/>
                </a:lnTo>
                <a:lnTo>
                  <a:pt x="1721" y="1741"/>
                </a:lnTo>
                <a:lnTo>
                  <a:pt x="1721" y="1713"/>
                </a:lnTo>
                <a:lnTo>
                  <a:pt x="1726" y="1713"/>
                </a:lnTo>
                <a:lnTo>
                  <a:pt x="1726" y="325"/>
                </a:lnTo>
                <a:lnTo>
                  <a:pt x="1706" y="325"/>
                </a:lnTo>
                <a:lnTo>
                  <a:pt x="1706" y="316"/>
                </a:lnTo>
                <a:lnTo>
                  <a:pt x="1654" y="316"/>
                </a:lnTo>
                <a:lnTo>
                  <a:pt x="1654" y="310"/>
                </a:lnTo>
                <a:lnTo>
                  <a:pt x="1626" y="310"/>
                </a:lnTo>
                <a:lnTo>
                  <a:pt x="1626" y="296"/>
                </a:lnTo>
                <a:lnTo>
                  <a:pt x="1575" y="296"/>
                </a:lnTo>
                <a:lnTo>
                  <a:pt x="1575" y="288"/>
                </a:lnTo>
                <a:lnTo>
                  <a:pt x="1539" y="288"/>
                </a:lnTo>
                <a:lnTo>
                  <a:pt x="1539" y="279"/>
                </a:lnTo>
                <a:lnTo>
                  <a:pt x="1493" y="279"/>
                </a:lnTo>
                <a:lnTo>
                  <a:pt x="1493" y="273"/>
                </a:lnTo>
                <a:lnTo>
                  <a:pt x="1458" y="273"/>
                </a:lnTo>
                <a:lnTo>
                  <a:pt x="1458" y="265"/>
                </a:lnTo>
                <a:lnTo>
                  <a:pt x="1415" y="265"/>
                </a:lnTo>
                <a:lnTo>
                  <a:pt x="1415" y="259"/>
                </a:lnTo>
                <a:lnTo>
                  <a:pt x="1378" y="259"/>
                </a:lnTo>
                <a:lnTo>
                  <a:pt x="1378" y="251"/>
                </a:lnTo>
                <a:lnTo>
                  <a:pt x="1334" y="251"/>
                </a:lnTo>
                <a:lnTo>
                  <a:pt x="1334" y="237"/>
                </a:lnTo>
                <a:lnTo>
                  <a:pt x="1297" y="237"/>
                </a:lnTo>
                <a:lnTo>
                  <a:pt x="1297" y="228"/>
                </a:lnTo>
                <a:lnTo>
                  <a:pt x="1253" y="228"/>
                </a:lnTo>
                <a:lnTo>
                  <a:pt x="1253" y="213"/>
                </a:lnTo>
                <a:lnTo>
                  <a:pt x="1175" y="213"/>
                </a:lnTo>
                <a:lnTo>
                  <a:pt x="1175" y="200"/>
                </a:lnTo>
                <a:lnTo>
                  <a:pt x="1138" y="200"/>
                </a:lnTo>
                <a:lnTo>
                  <a:pt x="1138" y="191"/>
                </a:lnTo>
                <a:lnTo>
                  <a:pt x="1101" y="191"/>
                </a:lnTo>
                <a:lnTo>
                  <a:pt x="1101" y="177"/>
                </a:lnTo>
                <a:lnTo>
                  <a:pt x="1057" y="177"/>
                </a:lnTo>
                <a:lnTo>
                  <a:pt x="1057" y="169"/>
                </a:lnTo>
                <a:lnTo>
                  <a:pt x="1020" y="169"/>
                </a:lnTo>
                <a:lnTo>
                  <a:pt x="1020" y="163"/>
                </a:lnTo>
                <a:lnTo>
                  <a:pt x="970" y="163"/>
                </a:lnTo>
                <a:lnTo>
                  <a:pt x="970" y="154"/>
                </a:lnTo>
                <a:lnTo>
                  <a:pt x="942" y="154"/>
                </a:lnTo>
                <a:lnTo>
                  <a:pt x="942" y="149"/>
                </a:lnTo>
                <a:lnTo>
                  <a:pt x="888" y="149"/>
                </a:lnTo>
                <a:lnTo>
                  <a:pt x="888" y="140"/>
                </a:lnTo>
                <a:lnTo>
                  <a:pt x="853" y="140"/>
                </a:lnTo>
                <a:lnTo>
                  <a:pt x="853" y="125"/>
                </a:lnTo>
                <a:lnTo>
                  <a:pt x="810" y="125"/>
                </a:lnTo>
                <a:lnTo>
                  <a:pt x="810" y="118"/>
                </a:lnTo>
                <a:lnTo>
                  <a:pt x="773" y="118"/>
                </a:lnTo>
                <a:lnTo>
                  <a:pt x="773" y="112"/>
                </a:lnTo>
                <a:lnTo>
                  <a:pt x="729" y="112"/>
                </a:lnTo>
                <a:lnTo>
                  <a:pt x="729" y="95"/>
                </a:lnTo>
                <a:lnTo>
                  <a:pt x="692" y="95"/>
                </a:lnTo>
                <a:lnTo>
                  <a:pt x="692" y="89"/>
                </a:lnTo>
                <a:lnTo>
                  <a:pt x="650" y="89"/>
                </a:lnTo>
                <a:lnTo>
                  <a:pt x="650" y="81"/>
                </a:lnTo>
                <a:lnTo>
                  <a:pt x="613" y="81"/>
                </a:lnTo>
                <a:lnTo>
                  <a:pt x="613" y="74"/>
                </a:lnTo>
                <a:lnTo>
                  <a:pt x="568" y="74"/>
                </a:lnTo>
                <a:lnTo>
                  <a:pt x="568" y="59"/>
                </a:lnTo>
                <a:lnTo>
                  <a:pt x="533" y="59"/>
                </a:lnTo>
                <a:lnTo>
                  <a:pt x="533" y="52"/>
                </a:lnTo>
                <a:lnTo>
                  <a:pt x="453" y="52"/>
                </a:lnTo>
                <a:lnTo>
                  <a:pt x="453" y="37"/>
                </a:lnTo>
                <a:lnTo>
                  <a:pt x="401" y="37"/>
                </a:lnTo>
                <a:lnTo>
                  <a:pt x="401" y="30"/>
                </a:lnTo>
                <a:lnTo>
                  <a:pt x="372" y="30"/>
                </a:lnTo>
                <a:lnTo>
                  <a:pt x="372" y="21"/>
                </a:lnTo>
                <a:lnTo>
                  <a:pt x="322" y="21"/>
                </a:lnTo>
                <a:lnTo>
                  <a:pt x="322" y="7"/>
                </a:lnTo>
                <a:lnTo>
                  <a:pt x="291" y="7"/>
                </a:lnTo>
                <a:lnTo>
                  <a:pt x="291" y="0"/>
                </a:lnTo>
                <a:lnTo>
                  <a:pt x="0" y="0"/>
                </a:lnTo>
                <a:close/>
              </a:path>
            </a:pathLst>
          </a:custGeom>
          <a:solidFill>
            <a:srgbClr val="02029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4" name="Freeform 685"/>
          <p:cNvSpPr>
            <a:spLocks/>
          </p:cNvSpPr>
          <p:nvPr/>
        </p:nvSpPr>
        <p:spPr bwMode="auto">
          <a:xfrm>
            <a:off x="1757363" y="3498850"/>
            <a:ext cx="250825" cy="198438"/>
          </a:xfrm>
          <a:custGeom>
            <a:avLst/>
            <a:gdLst>
              <a:gd name="T0" fmla="*/ 0 w 1587"/>
              <a:gd name="T1" fmla="*/ 1350 h 1617"/>
              <a:gd name="T2" fmla="*/ 36 w 1587"/>
              <a:gd name="T3" fmla="*/ 1359 h 1617"/>
              <a:gd name="T4" fmla="*/ 72 w 1587"/>
              <a:gd name="T5" fmla="*/ 1364 h 1617"/>
              <a:gd name="T6" fmla="*/ 109 w 1587"/>
              <a:gd name="T7" fmla="*/ 1381 h 1617"/>
              <a:gd name="T8" fmla="*/ 151 w 1587"/>
              <a:gd name="T9" fmla="*/ 1387 h 1617"/>
              <a:gd name="T10" fmla="*/ 188 w 1587"/>
              <a:gd name="T11" fmla="*/ 1395 h 1617"/>
              <a:gd name="T12" fmla="*/ 224 w 1587"/>
              <a:gd name="T13" fmla="*/ 1401 h 1617"/>
              <a:gd name="T14" fmla="*/ 255 w 1587"/>
              <a:gd name="T15" fmla="*/ 1418 h 1617"/>
              <a:gd name="T16" fmla="*/ 334 w 1587"/>
              <a:gd name="T17" fmla="*/ 1432 h 1617"/>
              <a:gd name="T18" fmla="*/ 370 w 1587"/>
              <a:gd name="T19" fmla="*/ 1438 h 1617"/>
              <a:gd name="T20" fmla="*/ 407 w 1587"/>
              <a:gd name="T21" fmla="*/ 1447 h 1617"/>
              <a:gd name="T22" fmla="*/ 451 w 1587"/>
              <a:gd name="T23" fmla="*/ 1461 h 1617"/>
              <a:gd name="T24" fmla="*/ 496 w 1587"/>
              <a:gd name="T25" fmla="*/ 1469 h 1617"/>
              <a:gd name="T26" fmla="*/ 532 w 1587"/>
              <a:gd name="T27" fmla="*/ 1476 h 1617"/>
              <a:gd name="T28" fmla="*/ 569 w 1587"/>
              <a:gd name="T29" fmla="*/ 1483 h 1617"/>
              <a:gd name="T30" fmla="*/ 605 w 1587"/>
              <a:gd name="T31" fmla="*/ 1498 h 1617"/>
              <a:gd name="T32" fmla="*/ 647 w 1587"/>
              <a:gd name="T33" fmla="*/ 1506 h 1617"/>
              <a:gd name="T34" fmla="*/ 684 w 1587"/>
              <a:gd name="T35" fmla="*/ 1520 h 1617"/>
              <a:gd name="T36" fmla="*/ 757 w 1587"/>
              <a:gd name="T37" fmla="*/ 1529 h 1617"/>
              <a:gd name="T38" fmla="*/ 786 w 1587"/>
              <a:gd name="T39" fmla="*/ 1535 h 1617"/>
              <a:gd name="T40" fmla="*/ 838 w 1587"/>
              <a:gd name="T41" fmla="*/ 1549 h 1617"/>
              <a:gd name="T42" fmla="*/ 875 w 1587"/>
              <a:gd name="T43" fmla="*/ 1557 h 1617"/>
              <a:gd name="T44" fmla="*/ 903 w 1587"/>
              <a:gd name="T45" fmla="*/ 1566 h 1617"/>
              <a:gd name="T46" fmla="*/ 939 w 1587"/>
              <a:gd name="T47" fmla="*/ 1580 h 1617"/>
              <a:gd name="T48" fmla="*/ 990 w 1587"/>
              <a:gd name="T49" fmla="*/ 1586 h 1617"/>
              <a:gd name="T50" fmla="*/ 1021 w 1587"/>
              <a:gd name="T51" fmla="*/ 1594 h 1617"/>
              <a:gd name="T52" fmla="*/ 1056 w 1587"/>
              <a:gd name="T53" fmla="*/ 1602 h 1617"/>
              <a:gd name="T54" fmla="*/ 1093 w 1587"/>
              <a:gd name="T55" fmla="*/ 1617 h 1617"/>
              <a:gd name="T56" fmla="*/ 1587 w 1587"/>
              <a:gd name="T57" fmla="*/ 251 h 1617"/>
              <a:gd name="T58" fmla="*/ 1559 w 1587"/>
              <a:gd name="T59" fmla="*/ 237 h 1617"/>
              <a:gd name="T60" fmla="*/ 1508 w 1587"/>
              <a:gd name="T61" fmla="*/ 229 h 1617"/>
              <a:gd name="T62" fmla="*/ 1472 w 1587"/>
              <a:gd name="T63" fmla="*/ 220 h 1617"/>
              <a:gd name="T64" fmla="*/ 1426 w 1587"/>
              <a:gd name="T65" fmla="*/ 214 h 1617"/>
              <a:gd name="T66" fmla="*/ 1391 w 1587"/>
              <a:gd name="T67" fmla="*/ 206 h 1617"/>
              <a:gd name="T68" fmla="*/ 1348 w 1587"/>
              <a:gd name="T69" fmla="*/ 200 h 1617"/>
              <a:gd name="T70" fmla="*/ 1311 w 1587"/>
              <a:gd name="T71" fmla="*/ 192 h 1617"/>
              <a:gd name="T72" fmla="*/ 1267 w 1587"/>
              <a:gd name="T73" fmla="*/ 178 h 1617"/>
              <a:gd name="T74" fmla="*/ 1230 w 1587"/>
              <a:gd name="T75" fmla="*/ 169 h 1617"/>
              <a:gd name="T76" fmla="*/ 1186 w 1587"/>
              <a:gd name="T77" fmla="*/ 154 h 1617"/>
              <a:gd name="T78" fmla="*/ 1108 w 1587"/>
              <a:gd name="T79" fmla="*/ 141 h 1617"/>
              <a:gd name="T80" fmla="*/ 1071 w 1587"/>
              <a:gd name="T81" fmla="*/ 132 h 1617"/>
              <a:gd name="T82" fmla="*/ 1034 w 1587"/>
              <a:gd name="T83" fmla="*/ 118 h 1617"/>
              <a:gd name="T84" fmla="*/ 990 w 1587"/>
              <a:gd name="T85" fmla="*/ 110 h 1617"/>
              <a:gd name="T86" fmla="*/ 953 w 1587"/>
              <a:gd name="T87" fmla="*/ 104 h 1617"/>
              <a:gd name="T88" fmla="*/ 903 w 1587"/>
              <a:gd name="T89" fmla="*/ 95 h 1617"/>
              <a:gd name="T90" fmla="*/ 875 w 1587"/>
              <a:gd name="T91" fmla="*/ 90 h 1617"/>
              <a:gd name="T92" fmla="*/ 821 w 1587"/>
              <a:gd name="T93" fmla="*/ 81 h 1617"/>
              <a:gd name="T94" fmla="*/ 786 w 1587"/>
              <a:gd name="T95" fmla="*/ 66 h 1617"/>
              <a:gd name="T96" fmla="*/ 743 w 1587"/>
              <a:gd name="T97" fmla="*/ 59 h 1617"/>
              <a:gd name="T98" fmla="*/ 706 w 1587"/>
              <a:gd name="T99" fmla="*/ 53 h 1617"/>
              <a:gd name="T100" fmla="*/ 662 w 1587"/>
              <a:gd name="T101" fmla="*/ 36 h 1617"/>
              <a:gd name="T102" fmla="*/ 625 w 1587"/>
              <a:gd name="T103" fmla="*/ 30 h 1617"/>
              <a:gd name="T104" fmla="*/ 583 w 1587"/>
              <a:gd name="T105" fmla="*/ 22 h 1617"/>
              <a:gd name="T106" fmla="*/ 546 w 1587"/>
              <a:gd name="T107" fmla="*/ 15 h 1617"/>
              <a:gd name="T108" fmla="*/ 501 w 1587"/>
              <a:gd name="T109" fmla="*/ 0 h 161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587"/>
              <a:gd name="T166" fmla="*/ 0 h 1617"/>
              <a:gd name="T167" fmla="*/ 1587 w 1587"/>
              <a:gd name="T168" fmla="*/ 1617 h 161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587" h="1617">
                <a:moveTo>
                  <a:pt x="0" y="0"/>
                </a:moveTo>
                <a:lnTo>
                  <a:pt x="0" y="1350"/>
                </a:lnTo>
                <a:lnTo>
                  <a:pt x="36" y="1350"/>
                </a:lnTo>
                <a:lnTo>
                  <a:pt x="36" y="1359"/>
                </a:lnTo>
                <a:lnTo>
                  <a:pt x="72" y="1359"/>
                </a:lnTo>
                <a:lnTo>
                  <a:pt x="72" y="1364"/>
                </a:lnTo>
                <a:lnTo>
                  <a:pt x="109" y="1364"/>
                </a:lnTo>
                <a:lnTo>
                  <a:pt x="109" y="1381"/>
                </a:lnTo>
                <a:lnTo>
                  <a:pt x="151" y="1381"/>
                </a:lnTo>
                <a:lnTo>
                  <a:pt x="151" y="1387"/>
                </a:lnTo>
                <a:lnTo>
                  <a:pt x="188" y="1387"/>
                </a:lnTo>
                <a:lnTo>
                  <a:pt x="188" y="1395"/>
                </a:lnTo>
                <a:lnTo>
                  <a:pt x="224" y="1395"/>
                </a:lnTo>
                <a:lnTo>
                  <a:pt x="224" y="1401"/>
                </a:lnTo>
                <a:lnTo>
                  <a:pt x="255" y="1401"/>
                </a:lnTo>
                <a:lnTo>
                  <a:pt x="255" y="1418"/>
                </a:lnTo>
                <a:lnTo>
                  <a:pt x="334" y="1418"/>
                </a:lnTo>
                <a:lnTo>
                  <a:pt x="334" y="1432"/>
                </a:lnTo>
                <a:lnTo>
                  <a:pt x="370" y="1432"/>
                </a:lnTo>
                <a:lnTo>
                  <a:pt x="370" y="1438"/>
                </a:lnTo>
                <a:lnTo>
                  <a:pt x="407" y="1438"/>
                </a:lnTo>
                <a:lnTo>
                  <a:pt x="407" y="1447"/>
                </a:lnTo>
                <a:lnTo>
                  <a:pt x="451" y="1447"/>
                </a:lnTo>
                <a:lnTo>
                  <a:pt x="451" y="1461"/>
                </a:lnTo>
                <a:lnTo>
                  <a:pt x="496" y="1461"/>
                </a:lnTo>
                <a:lnTo>
                  <a:pt x="496" y="1469"/>
                </a:lnTo>
                <a:lnTo>
                  <a:pt x="532" y="1469"/>
                </a:lnTo>
                <a:lnTo>
                  <a:pt x="532" y="1476"/>
                </a:lnTo>
                <a:lnTo>
                  <a:pt x="569" y="1476"/>
                </a:lnTo>
                <a:lnTo>
                  <a:pt x="569" y="1483"/>
                </a:lnTo>
                <a:lnTo>
                  <a:pt x="605" y="1483"/>
                </a:lnTo>
                <a:lnTo>
                  <a:pt x="605" y="1498"/>
                </a:lnTo>
                <a:lnTo>
                  <a:pt x="647" y="1498"/>
                </a:lnTo>
                <a:lnTo>
                  <a:pt x="647" y="1506"/>
                </a:lnTo>
                <a:lnTo>
                  <a:pt x="684" y="1506"/>
                </a:lnTo>
                <a:lnTo>
                  <a:pt x="684" y="1520"/>
                </a:lnTo>
                <a:lnTo>
                  <a:pt x="757" y="1520"/>
                </a:lnTo>
                <a:lnTo>
                  <a:pt x="757" y="1529"/>
                </a:lnTo>
                <a:lnTo>
                  <a:pt x="786" y="1529"/>
                </a:lnTo>
                <a:lnTo>
                  <a:pt x="786" y="1535"/>
                </a:lnTo>
                <a:lnTo>
                  <a:pt x="838" y="1535"/>
                </a:lnTo>
                <a:lnTo>
                  <a:pt x="838" y="1549"/>
                </a:lnTo>
                <a:lnTo>
                  <a:pt x="875" y="1549"/>
                </a:lnTo>
                <a:lnTo>
                  <a:pt x="875" y="1557"/>
                </a:lnTo>
                <a:lnTo>
                  <a:pt x="903" y="1557"/>
                </a:lnTo>
                <a:lnTo>
                  <a:pt x="903" y="1566"/>
                </a:lnTo>
                <a:lnTo>
                  <a:pt x="939" y="1566"/>
                </a:lnTo>
                <a:lnTo>
                  <a:pt x="939" y="1580"/>
                </a:lnTo>
                <a:lnTo>
                  <a:pt x="990" y="1580"/>
                </a:lnTo>
                <a:lnTo>
                  <a:pt x="990" y="1586"/>
                </a:lnTo>
                <a:lnTo>
                  <a:pt x="1021" y="1586"/>
                </a:lnTo>
                <a:lnTo>
                  <a:pt x="1021" y="1594"/>
                </a:lnTo>
                <a:lnTo>
                  <a:pt x="1056" y="1594"/>
                </a:lnTo>
                <a:lnTo>
                  <a:pt x="1056" y="1602"/>
                </a:lnTo>
                <a:lnTo>
                  <a:pt x="1093" y="1602"/>
                </a:lnTo>
                <a:lnTo>
                  <a:pt x="1093" y="1617"/>
                </a:lnTo>
                <a:lnTo>
                  <a:pt x="1587" y="1617"/>
                </a:lnTo>
                <a:lnTo>
                  <a:pt x="1587" y="251"/>
                </a:lnTo>
                <a:lnTo>
                  <a:pt x="1559" y="251"/>
                </a:lnTo>
                <a:lnTo>
                  <a:pt x="1559" y="237"/>
                </a:lnTo>
                <a:lnTo>
                  <a:pt x="1508" y="237"/>
                </a:lnTo>
                <a:lnTo>
                  <a:pt x="1508" y="229"/>
                </a:lnTo>
                <a:lnTo>
                  <a:pt x="1472" y="229"/>
                </a:lnTo>
                <a:lnTo>
                  <a:pt x="1472" y="220"/>
                </a:lnTo>
                <a:lnTo>
                  <a:pt x="1426" y="220"/>
                </a:lnTo>
                <a:lnTo>
                  <a:pt x="1426" y="214"/>
                </a:lnTo>
                <a:lnTo>
                  <a:pt x="1391" y="214"/>
                </a:lnTo>
                <a:lnTo>
                  <a:pt x="1391" y="206"/>
                </a:lnTo>
                <a:lnTo>
                  <a:pt x="1348" y="206"/>
                </a:lnTo>
                <a:lnTo>
                  <a:pt x="1348" y="200"/>
                </a:lnTo>
                <a:lnTo>
                  <a:pt x="1311" y="200"/>
                </a:lnTo>
                <a:lnTo>
                  <a:pt x="1311" y="192"/>
                </a:lnTo>
                <a:lnTo>
                  <a:pt x="1267" y="192"/>
                </a:lnTo>
                <a:lnTo>
                  <a:pt x="1267" y="178"/>
                </a:lnTo>
                <a:lnTo>
                  <a:pt x="1230" y="178"/>
                </a:lnTo>
                <a:lnTo>
                  <a:pt x="1230" y="169"/>
                </a:lnTo>
                <a:lnTo>
                  <a:pt x="1186" y="169"/>
                </a:lnTo>
                <a:lnTo>
                  <a:pt x="1186" y="154"/>
                </a:lnTo>
                <a:lnTo>
                  <a:pt x="1108" y="154"/>
                </a:lnTo>
                <a:lnTo>
                  <a:pt x="1108" y="141"/>
                </a:lnTo>
                <a:lnTo>
                  <a:pt x="1071" y="141"/>
                </a:lnTo>
                <a:lnTo>
                  <a:pt x="1071" y="132"/>
                </a:lnTo>
                <a:lnTo>
                  <a:pt x="1034" y="132"/>
                </a:lnTo>
                <a:lnTo>
                  <a:pt x="1034" y="118"/>
                </a:lnTo>
                <a:lnTo>
                  <a:pt x="990" y="118"/>
                </a:lnTo>
                <a:lnTo>
                  <a:pt x="990" y="110"/>
                </a:lnTo>
                <a:lnTo>
                  <a:pt x="953" y="110"/>
                </a:lnTo>
                <a:lnTo>
                  <a:pt x="953" y="104"/>
                </a:lnTo>
                <a:lnTo>
                  <a:pt x="903" y="104"/>
                </a:lnTo>
                <a:lnTo>
                  <a:pt x="903" y="95"/>
                </a:lnTo>
                <a:lnTo>
                  <a:pt x="875" y="95"/>
                </a:lnTo>
                <a:lnTo>
                  <a:pt x="875" y="90"/>
                </a:lnTo>
                <a:lnTo>
                  <a:pt x="821" y="90"/>
                </a:lnTo>
                <a:lnTo>
                  <a:pt x="821" y="81"/>
                </a:lnTo>
                <a:lnTo>
                  <a:pt x="786" y="81"/>
                </a:lnTo>
                <a:lnTo>
                  <a:pt x="786" y="66"/>
                </a:lnTo>
                <a:lnTo>
                  <a:pt x="743" y="66"/>
                </a:lnTo>
                <a:lnTo>
                  <a:pt x="743" y="59"/>
                </a:lnTo>
                <a:lnTo>
                  <a:pt x="706" y="59"/>
                </a:lnTo>
                <a:lnTo>
                  <a:pt x="706" y="53"/>
                </a:lnTo>
                <a:lnTo>
                  <a:pt x="662" y="53"/>
                </a:lnTo>
                <a:lnTo>
                  <a:pt x="662" y="36"/>
                </a:lnTo>
                <a:lnTo>
                  <a:pt x="625" y="36"/>
                </a:lnTo>
                <a:lnTo>
                  <a:pt x="625" y="30"/>
                </a:lnTo>
                <a:lnTo>
                  <a:pt x="583" y="30"/>
                </a:lnTo>
                <a:lnTo>
                  <a:pt x="583" y="22"/>
                </a:lnTo>
                <a:lnTo>
                  <a:pt x="546" y="22"/>
                </a:lnTo>
                <a:lnTo>
                  <a:pt x="546" y="15"/>
                </a:lnTo>
                <a:lnTo>
                  <a:pt x="501" y="15"/>
                </a:lnTo>
                <a:lnTo>
                  <a:pt x="501" y="0"/>
                </a:lnTo>
                <a:lnTo>
                  <a:pt x="0" y="0"/>
                </a:lnTo>
                <a:close/>
              </a:path>
            </a:pathLst>
          </a:custGeom>
          <a:solidFill>
            <a:srgbClr val="02028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5" name="Freeform 686"/>
          <p:cNvSpPr>
            <a:spLocks/>
          </p:cNvSpPr>
          <p:nvPr/>
        </p:nvSpPr>
        <p:spPr bwMode="auto">
          <a:xfrm>
            <a:off x="1768475" y="3508375"/>
            <a:ext cx="230188" cy="179388"/>
          </a:xfrm>
          <a:custGeom>
            <a:avLst/>
            <a:gdLst>
              <a:gd name="T0" fmla="*/ 0 w 1450"/>
              <a:gd name="T1" fmla="*/ 1283 h 1468"/>
              <a:gd name="T2" fmla="*/ 37 w 1450"/>
              <a:gd name="T3" fmla="*/ 1300 h 1468"/>
              <a:gd name="T4" fmla="*/ 79 w 1450"/>
              <a:gd name="T5" fmla="*/ 1306 h 1468"/>
              <a:gd name="T6" fmla="*/ 116 w 1450"/>
              <a:gd name="T7" fmla="*/ 1314 h 1468"/>
              <a:gd name="T8" fmla="*/ 152 w 1450"/>
              <a:gd name="T9" fmla="*/ 1320 h 1468"/>
              <a:gd name="T10" fmla="*/ 183 w 1450"/>
              <a:gd name="T11" fmla="*/ 1337 h 1468"/>
              <a:gd name="T12" fmla="*/ 262 w 1450"/>
              <a:gd name="T13" fmla="*/ 1351 h 1468"/>
              <a:gd name="T14" fmla="*/ 298 w 1450"/>
              <a:gd name="T15" fmla="*/ 1357 h 1468"/>
              <a:gd name="T16" fmla="*/ 335 w 1450"/>
              <a:gd name="T17" fmla="*/ 1366 h 1468"/>
              <a:gd name="T18" fmla="*/ 379 w 1450"/>
              <a:gd name="T19" fmla="*/ 1380 h 1468"/>
              <a:gd name="T20" fmla="*/ 424 w 1450"/>
              <a:gd name="T21" fmla="*/ 1388 h 1468"/>
              <a:gd name="T22" fmla="*/ 460 w 1450"/>
              <a:gd name="T23" fmla="*/ 1395 h 1468"/>
              <a:gd name="T24" fmla="*/ 497 w 1450"/>
              <a:gd name="T25" fmla="*/ 1402 h 1468"/>
              <a:gd name="T26" fmla="*/ 533 w 1450"/>
              <a:gd name="T27" fmla="*/ 1417 h 1468"/>
              <a:gd name="T28" fmla="*/ 575 w 1450"/>
              <a:gd name="T29" fmla="*/ 1425 h 1468"/>
              <a:gd name="T30" fmla="*/ 612 w 1450"/>
              <a:gd name="T31" fmla="*/ 1439 h 1468"/>
              <a:gd name="T32" fmla="*/ 685 w 1450"/>
              <a:gd name="T33" fmla="*/ 1448 h 1468"/>
              <a:gd name="T34" fmla="*/ 714 w 1450"/>
              <a:gd name="T35" fmla="*/ 1454 h 1468"/>
              <a:gd name="T36" fmla="*/ 766 w 1450"/>
              <a:gd name="T37" fmla="*/ 1468 h 1468"/>
              <a:gd name="T38" fmla="*/ 1450 w 1450"/>
              <a:gd name="T39" fmla="*/ 156 h 1468"/>
              <a:gd name="T40" fmla="*/ 1436 w 1450"/>
              <a:gd name="T41" fmla="*/ 148 h 1468"/>
              <a:gd name="T42" fmla="*/ 1400 w 1450"/>
              <a:gd name="T43" fmla="*/ 139 h 1468"/>
              <a:gd name="T44" fmla="*/ 1354 w 1450"/>
              <a:gd name="T45" fmla="*/ 133 h 1468"/>
              <a:gd name="T46" fmla="*/ 1319 w 1450"/>
              <a:gd name="T47" fmla="*/ 125 h 1468"/>
              <a:gd name="T48" fmla="*/ 1276 w 1450"/>
              <a:gd name="T49" fmla="*/ 119 h 1468"/>
              <a:gd name="T50" fmla="*/ 1239 w 1450"/>
              <a:gd name="T51" fmla="*/ 111 h 1468"/>
              <a:gd name="T52" fmla="*/ 1195 w 1450"/>
              <a:gd name="T53" fmla="*/ 97 h 1468"/>
              <a:gd name="T54" fmla="*/ 1158 w 1450"/>
              <a:gd name="T55" fmla="*/ 88 h 1468"/>
              <a:gd name="T56" fmla="*/ 1114 w 1450"/>
              <a:gd name="T57" fmla="*/ 73 h 1468"/>
              <a:gd name="T58" fmla="*/ 1036 w 1450"/>
              <a:gd name="T59" fmla="*/ 60 h 1468"/>
              <a:gd name="T60" fmla="*/ 999 w 1450"/>
              <a:gd name="T61" fmla="*/ 51 h 1468"/>
              <a:gd name="T62" fmla="*/ 962 w 1450"/>
              <a:gd name="T63" fmla="*/ 37 h 1468"/>
              <a:gd name="T64" fmla="*/ 918 w 1450"/>
              <a:gd name="T65" fmla="*/ 29 h 1468"/>
              <a:gd name="T66" fmla="*/ 881 w 1450"/>
              <a:gd name="T67" fmla="*/ 23 h 1468"/>
              <a:gd name="T68" fmla="*/ 831 w 1450"/>
              <a:gd name="T69" fmla="*/ 14 h 1468"/>
              <a:gd name="T70" fmla="*/ 803 w 1450"/>
              <a:gd name="T71" fmla="*/ 9 h 1468"/>
              <a:gd name="T72" fmla="*/ 749 w 1450"/>
              <a:gd name="T73" fmla="*/ 0 h 146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450"/>
              <a:gd name="T112" fmla="*/ 0 h 1468"/>
              <a:gd name="T113" fmla="*/ 1450 w 1450"/>
              <a:gd name="T114" fmla="*/ 1468 h 1468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450" h="1468">
                <a:moveTo>
                  <a:pt x="0" y="0"/>
                </a:moveTo>
                <a:lnTo>
                  <a:pt x="0" y="1283"/>
                </a:lnTo>
                <a:lnTo>
                  <a:pt x="37" y="1283"/>
                </a:lnTo>
                <a:lnTo>
                  <a:pt x="37" y="1300"/>
                </a:lnTo>
                <a:lnTo>
                  <a:pt x="79" y="1300"/>
                </a:lnTo>
                <a:lnTo>
                  <a:pt x="79" y="1306"/>
                </a:lnTo>
                <a:lnTo>
                  <a:pt x="116" y="1306"/>
                </a:lnTo>
                <a:lnTo>
                  <a:pt x="116" y="1314"/>
                </a:lnTo>
                <a:lnTo>
                  <a:pt x="152" y="1314"/>
                </a:lnTo>
                <a:lnTo>
                  <a:pt x="152" y="1320"/>
                </a:lnTo>
                <a:lnTo>
                  <a:pt x="183" y="1320"/>
                </a:lnTo>
                <a:lnTo>
                  <a:pt x="183" y="1337"/>
                </a:lnTo>
                <a:lnTo>
                  <a:pt x="262" y="1337"/>
                </a:lnTo>
                <a:lnTo>
                  <a:pt x="262" y="1351"/>
                </a:lnTo>
                <a:lnTo>
                  <a:pt x="298" y="1351"/>
                </a:lnTo>
                <a:lnTo>
                  <a:pt x="298" y="1357"/>
                </a:lnTo>
                <a:lnTo>
                  <a:pt x="335" y="1357"/>
                </a:lnTo>
                <a:lnTo>
                  <a:pt x="335" y="1366"/>
                </a:lnTo>
                <a:lnTo>
                  <a:pt x="379" y="1366"/>
                </a:lnTo>
                <a:lnTo>
                  <a:pt x="379" y="1380"/>
                </a:lnTo>
                <a:lnTo>
                  <a:pt x="424" y="1380"/>
                </a:lnTo>
                <a:lnTo>
                  <a:pt x="424" y="1388"/>
                </a:lnTo>
                <a:lnTo>
                  <a:pt x="460" y="1388"/>
                </a:lnTo>
                <a:lnTo>
                  <a:pt x="460" y="1395"/>
                </a:lnTo>
                <a:lnTo>
                  <a:pt x="497" y="1395"/>
                </a:lnTo>
                <a:lnTo>
                  <a:pt x="497" y="1402"/>
                </a:lnTo>
                <a:lnTo>
                  <a:pt x="533" y="1402"/>
                </a:lnTo>
                <a:lnTo>
                  <a:pt x="533" y="1417"/>
                </a:lnTo>
                <a:lnTo>
                  <a:pt x="575" y="1417"/>
                </a:lnTo>
                <a:lnTo>
                  <a:pt x="575" y="1425"/>
                </a:lnTo>
                <a:lnTo>
                  <a:pt x="612" y="1425"/>
                </a:lnTo>
                <a:lnTo>
                  <a:pt x="612" y="1439"/>
                </a:lnTo>
                <a:lnTo>
                  <a:pt x="685" y="1439"/>
                </a:lnTo>
                <a:lnTo>
                  <a:pt x="685" y="1448"/>
                </a:lnTo>
                <a:lnTo>
                  <a:pt x="714" y="1448"/>
                </a:lnTo>
                <a:lnTo>
                  <a:pt x="714" y="1454"/>
                </a:lnTo>
                <a:lnTo>
                  <a:pt x="766" y="1454"/>
                </a:lnTo>
                <a:lnTo>
                  <a:pt x="766" y="1468"/>
                </a:lnTo>
                <a:lnTo>
                  <a:pt x="1450" y="1468"/>
                </a:lnTo>
                <a:lnTo>
                  <a:pt x="1450" y="156"/>
                </a:lnTo>
                <a:lnTo>
                  <a:pt x="1436" y="156"/>
                </a:lnTo>
                <a:lnTo>
                  <a:pt x="1436" y="148"/>
                </a:lnTo>
                <a:lnTo>
                  <a:pt x="1400" y="148"/>
                </a:lnTo>
                <a:lnTo>
                  <a:pt x="1400" y="139"/>
                </a:lnTo>
                <a:lnTo>
                  <a:pt x="1354" y="139"/>
                </a:lnTo>
                <a:lnTo>
                  <a:pt x="1354" y="133"/>
                </a:lnTo>
                <a:lnTo>
                  <a:pt x="1319" y="133"/>
                </a:lnTo>
                <a:lnTo>
                  <a:pt x="1319" y="125"/>
                </a:lnTo>
                <a:lnTo>
                  <a:pt x="1276" y="125"/>
                </a:lnTo>
                <a:lnTo>
                  <a:pt x="1276" y="119"/>
                </a:lnTo>
                <a:lnTo>
                  <a:pt x="1239" y="119"/>
                </a:lnTo>
                <a:lnTo>
                  <a:pt x="1239" y="111"/>
                </a:lnTo>
                <a:lnTo>
                  <a:pt x="1195" y="111"/>
                </a:lnTo>
                <a:lnTo>
                  <a:pt x="1195" y="97"/>
                </a:lnTo>
                <a:lnTo>
                  <a:pt x="1158" y="97"/>
                </a:lnTo>
                <a:lnTo>
                  <a:pt x="1158" y="88"/>
                </a:lnTo>
                <a:lnTo>
                  <a:pt x="1114" y="88"/>
                </a:lnTo>
                <a:lnTo>
                  <a:pt x="1114" y="73"/>
                </a:lnTo>
                <a:lnTo>
                  <a:pt x="1036" y="73"/>
                </a:lnTo>
                <a:lnTo>
                  <a:pt x="1036" y="60"/>
                </a:lnTo>
                <a:lnTo>
                  <a:pt x="999" y="60"/>
                </a:lnTo>
                <a:lnTo>
                  <a:pt x="999" y="51"/>
                </a:lnTo>
                <a:lnTo>
                  <a:pt x="962" y="51"/>
                </a:lnTo>
                <a:lnTo>
                  <a:pt x="962" y="37"/>
                </a:lnTo>
                <a:lnTo>
                  <a:pt x="918" y="37"/>
                </a:lnTo>
                <a:lnTo>
                  <a:pt x="918" y="29"/>
                </a:lnTo>
                <a:lnTo>
                  <a:pt x="881" y="29"/>
                </a:lnTo>
                <a:lnTo>
                  <a:pt x="881" y="23"/>
                </a:lnTo>
                <a:lnTo>
                  <a:pt x="831" y="23"/>
                </a:lnTo>
                <a:lnTo>
                  <a:pt x="831" y="14"/>
                </a:lnTo>
                <a:lnTo>
                  <a:pt x="803" y="14"/>
                </a:lnTo>
                <a:lnTo>
                  <a:pt x="803" y="9"/>
                </a:lnTo>
                <a:lnTo>
                  <a:pt x="749" y="9"/>
                </a:lnTo>
                <a:lnTo>
                  <a:pt x="749" y="0"/>
                </a:lnTo>
                <a:lnTo>
                  <a:pt x="0" y="0"/>
                </a:lnTo>
                <a:close/>
              </a:path>
            </a:pathLst>
          </a:custGeom>
          <a:solidFill>
            <a:srgbClr val="02027A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6" name="Freeform 687"/>
          <p:cNvSpPr>
            <a:spLocks/>
          </p:cNvSpPr>
          <p:nvPr/>
        </p:nvSpPr>
        <p:spPr bwMode="auto">
          <a:xfrm>
            <a:off x="1778000" y="3516313"/>
            <a:ext cx="209550" cy="163512"/>
          </a:xfrm>
          <a:custGeom>
            <a:avLst/>
            <a:gdLst>
              <a:gd name="T0" fmla="*/ 0 w 1319"/>
              <a:gd name="T1" fmla="*/ 0 h 1335"/>
              <a:gd name="T2" fmla="*/ 0 w 1319"/>
              <a:gd name="T3" fmla="*/ 1240 h 1335"/>
              <a:gd name="T4" fmla="*/ 20 w 1319"/>
              <a:gd name="T5" fmla="*/ 1240 h 1335"/>
              <a:gd name="T6" fmla="*/ 20 w 1319"/>
              <a:gd name="T7" fmla="*/ 1246 h 1335"/>
              <a:gd name="T8" fmla="*/ 57 w 1319"/>
              <a:gd name="T9" fmla="*/ 1246 h 1335"/>
              <a:gd name="T10" fmla="*/ 57 w 1319"/>
              <a:gd name="T11" fmla="*/ 1254 h 1335"/>
              <a:gd name="T12" fmla="*/ 93 w 1319"/>
              <a:gd name="T13" fmla="*/ 1254 h 1335"/>
              <a:gd name="T14" fmla="*/ 93 w 1319"/>
              <a:gd name="T15" fmla="*/ 1260 h 1335"/>
              <a:gd name="T16" fmla="*/ 124 w 1319"/>
              <a:gd name="T17" fmla="*/ 1260 h 1335"/>
              <a:gd name="T18" fmla="*/ 124 w 1319"/>
              <a:gd name="T19" fmla="*/ 1277 h 1335"/>
              <a:gd name="T20" fmla="*/ 203 w 1319"/>
              <a:gd name="T21" fmla="*/ 1277 h 1335"/>
              <a:gd name="T22" fmla="*/ 203 w 1319"/>
              <a:gd name="T23" fmla="*/ 1291 h 1335"/>
              <a:gd name="T24" fmla="*/ 239 w 1319"/>
              <a:gd name="T25" fmla="*/ 1291 h 1335"/>
              <a:gd name="T26" fmla="*/ 239 w 1319"/>
              <a:gd name="T27" fmla="*/ 1297 h 1335"/>
              <a:gd name="T28" fmla="*/ 276 w 1319"/>
              <a:gd name="T29" fmla="*/ 1297 h 1335"/>
              <a:gd name="T30" fmla="*/ 276 w 1319"/>
              <a:gd name="T31" fmla="*/ 1306 h 1335"/>
              <a:gd name="T32" fmla="*/ 320 w 1319"/>
              <a:gd name="T33" fmla="*/ 1306 h 1335"/>
              <a:gd name="T34" fmla="*/ 320 w 1319"/>
              <a:gd name="T35" fmla="*/ 1320 h 1335"/>
              <a:gd name="T36" fmla="*/ 365 w 1319"/>
              <a:gd name="T37" fmla="*/ 1320 h 1335"/>
              <a:gd name="T38" fmla="*/ 365 w 1319"/>
              <a:gd name="T39" fmla="*/ 1328 h 1335"/>
              <a:gd name="T40" fmla="*/ 401 w 1319"/>
              <a:gd name="T41" fmla="*/ 1328 h 1335"/>
              <a:gd name="T42" fmla="*/ 401 w 1319"/>
              <a:gd name="T43" fmla="*/ 1335 h 1335"/>
              <a:gd name="T44" fmla="*/ 1319 w 1319"/>
              <a:gd name="T45" fmla="*/ 1335 h 1335"/>
              <a:gd name="T46" fmla="*/ 1319 w 1319"/>
              <a:gd name="T47" fmla="*/ 79 h 1335"/>
              <a:gd name="T48" fmla="*/ 1295 w 1319"/>
              <a:gd name="T49" fmla="*/ 79 h 1335"/>
              <a:gd name="T50" fmla="*/ 1295 w 1319"/>
              <a:gd name="T51" fmla="*/ 73 h 1335"/>
              <a:gd name="T52" fmla="*/ 1260 w 1319"/>
              <a:gd name="T53" fmla="*/ 73 h 1335"/>
              <a:gd name="T54" fmla="*/ 1260 w 1319"/>
              <a:gd name="T55" fmla="*/ 65 h 1335"/>
              <a:gd name="T56" fmla="*/ 1217 w 1319"/>
              <a:gd name="T57" fmla="*/ 65 h 1335"/>
              <a:gd name="T58" fmla="*/ 1217 w 1319"/>
              <a:gd name="T59" fmla="*/ 59 h 1335"/>
              <a:gd name="T60" fmla="*/ 1180 w 1319"/>
              <a:gd name="T61" fmla="*/ 59 h 1335"/>
              <a:gd name="T62" fmla="*/ 1180 w 1319"/>
              <a:gd name="T63" fmla="*/ 51 h 1335"/>
              <a:gd name="T64" fmla="*/ 1136 w 1319"/>
              <a:gd name="T65" fmla="*/ 51 h 1335"/>
              <a:gd name="T66" fmla="*/ 1136 w 1319"/>
              <a:gd name="T67" fmla="*/ 37 h 1335"/>
              <a:gd name="T68" fmla="*/ 1099 w 1319"/>
              <a:gd name="T69" fmla="*/ 37 h 1335"/>
              <a:gd name="T70" fmla="*/ 1099 w 1319"/>
              <a:gd name="T71" fmla="*/ 28 h 1335"/>
              <a:gd name="T72" fmla="*/ 1055 w 1319"/>
              <a:gd name="T73" fmla="*/ 28 h 1335"/>
              <a:gd name="T74" fmla="*/ 1055 w 1319"/>
              <a:gd name="T75" fmla="*/ 13 h 1335"/>
              <a:gd name="T76" fmla="*/ 977 w 1319"/>
              <a:gd name="T77" fmla="*/ 13 h 1335"/>
              <a:gd name="T78" fmla="*/ 977 w 1319"/>
              <a:gd name="T79" fmla="*/ 0 h 1335"/>
              <a:gd name="T80" fmla="*/ 0 w 1319"/>
              <a:gd name="T81" fmla="*/ 0 h 1335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319"/>
              <a:gd name="T124" fmla="*/ 0 h 1335"/>
              <a:gd name="T125" fmla="*/ 1319 w 1319"/>
              <a:gd name="T126" fmla="*/ 1335 h 1335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319" h="1335">
                <a:moveTo>
                  <a:pt x="0" y="0"/>
                </a:moveTo>
                <a:lnTo>
                  <a:pt x="0" y="1240"/>
                </a:lnTo>
                <a:lnTo>
                  <a:pt x="20" y="1240"/>
                </a:lnTo>
                <a:lnTo>
                  <a:pt x="20" y="1246"/>
                </a:lnTo>
                <a:lnTo>
                  <a:pt x="57" y="1246"/>
                </a:lnTo>
                <a:lnTo>
                  <a:pt x="57" y="1254"/>
                </a:lnTo>
                <a:lnTo>
                  <a:pt x="93" y="1254"/>
                </a:lnTo>
                <a:lnTo>
                  <a:pt x="93" y="1260"/>
                </a:lnTo>
                <a:lnTo>
                  <a:pt x="124" y="1260"/>
                </a:lnTo>
                <a:lnTo>
                  <a:pt x="124" y="1277"/>
                </a:lnTo>
                <a:lnTo>
                  <a:pt x="203" y="1277"/>
                </a:lnTo>
                <a:lnTo>
                  <a:pt x="203" y="1291"/>
                </a:lnTo>
                <a:lnTo>
                  <a:pt x="239" y="1291"/>
                </a:lnTo>
                <a:lnTo>
                  <a:pt x="239" y="1297"/>
                </a:lnTo>
                <a:lnTo>
                  <a:pt x="276" y="1297"/>
                </a:lnTo>
                <a:lnTo>
                  <a:pt x="276" y="1306"/>
                </a:lnTo>
                <a:lnTo>
                  <a:pt x="320" y="1306"/>
                </a:lnTo>
                <a:lnTo>
                  <a:pt x="320" y="1320"/>
                </a:lnTo>
                <a:lnTo>
                  <a:pt x="365" y="1320"/>
                </a:lnTo>
                <a:lnTo>
                  <a:pt x="365" y="1328"/>
                </a:lnTo>
                <a:lnTo>
                  <a:pt x="401" y="1328"/>
                </a:lnTo>
                <a:lnTo>
                  <a:pt x="401" y="1335"/>
                </a:lnTo>
                <a:lnTo>
                  <a:pt x="1319" y="1335"/>
                </a:lnTo>
                <a:lnTo>
                  <a:pt x="1319" y="79"/>
                </a:lnTo>
                <a:lnTo>
                  <a:pt x="1295" y="79"/>
                </a:lnTo>
                <a:lnTo>
                  <a:pt x="1295" y="73"/>
                </a:lnTo>
                <a:lnTo>
                  <a:pt x="1260" y="73"/>
                </a:lnTo>
                <a:lnTo>
                  <a:pt x="1260" y="65"/>
                </a:lnTo>
                <a:lnTo>
                  <a:pt x="1217" y="65"/>
                </a:lnTo>
                <a:lnTo>
                  <a:pt x="1217" y="59"/>
                </a:lnTo>
                <a:lnTo>
                  <a:pt x="1180" y="59"/>
                </a:lnTo>
                <a:lnTo>
                  <a:pt x="1180" y="51"/>
                </a:lnTo>
                <a:lnTo>
                  <a:pt x="1136" y="51"/>
                </a:lnTo>
                <a:lnTo>
                  <a:pt x="1136" y="37"/>
                </a:lnTo>
                <a:lnTo>
                  <a:pt x="1099" y="37"/>
                </a:lnTo>
                <a:lnTo>
                  <a:pt x="1099" y="28"/>
                </a:lnTo>
                <a:lnTo>
                  <a:pt x="1055" y="28"/>
                </a:lnTo>
                <a:lnTo>
                  <a:pt x="1055" y="13"/>
                </a:lnTo>
                <a:lnTo>
                  <a:pt x="977" y="13"/>
                </a:lnTo>
                <a:lnTo>
                  <a:pt x="977" y="0"/>
                </a:lnTo>
                <a:lnTo>
                  <a:pt x="0" y="0"/>
                </a:lnTo>
                <a:close/>
              </a:path>
            </a:pathLst>
          </a:custGeom>
          <a:solidFill>
            <a:srgbClr val="02026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7" name="Freeform 688"/>
          <p:cNvSpPr>
            <a:spLocks/>
          </p:cNvSpPr>
          <p:nvPr/>
        </p:nvSpPr>
        <p:spPr bwMode="auto">
          <a:xfrm>
            <a:off x="1790700" y="3525838"/>
            <a:ext cx="187325" cy="146050"/>
          </a:xfrm>
          <a:custGeom>
            <a:avLst/>
            <a:gdLst>
              <a:gd name="T0" fmla="*/ 0 w 1181"/>
              <a:gd name="T1" fmla="*/ 0 h 1204"/>
              <a:gd name="T2" fmla="*/ 0 w 1181"/>
              <a:gd name="T3" fmla="*/ 1181 h 1204"/>
              <a:gd name="T4" fmla="*/ 14 w 1181"/>
              <a:gd name="T5" fmla="*/ 1181 h 1204"/>
              <a:gd name="T6" fmla="*/ 14 w 1181"/>
              <a:gd name="T7" fmla="*/ 1187 h 1204"/>
              <a:gd name="T8" fmla="*/ 45 w 1181"/>
              <a:gd name="T9" fmla="*/ 1187 h 1204"/>
              <a:gd name="T10" fmla="*/ 45 w 1181"/>
              <a:gd name="T11" fmla="*/ 1204 h 1204"/>
              <a:gd name="T12" fmla="*/ 1181 w 1181"/>
              <a:gd name="T13" fmla="*/ 1204 h 1204"/>
              <a:gd name="T14" fmla="*/ 1181 w 1181"/>
              <a:gd name="T15" fmla="*/ 0 h 1204"/>
              <a:gd name="T16" fmla="*/ 0 w 1181"/>
              <a:gd name="T17" fmla="*/ 0 h 120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81"/>
              <a:gd name="T28" fmla="*/ 0 h 1204"/>
              <a:gd name="T29" fmla="*/ 1181 w 1181"/>
              <a:gd name="T30" fmla="*/ 1204 h 120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81" h="1204">
                <a:moveTo>
                  <a:pt x="0" y="0"/>
                </a:moveTo>
                <a:lnTo>
                  <a:pt x="0" y="1181"/>
                </a:lnTo>
                <a:lnTo>
                  <a:pt x="14" y="1181"/>
                </a:lnTo>
                <a:lnTo>
                  <a:pt x="14" y="1187"/>
                </a:lnTo>
                <a:lnTo>
                  <a:pt x="45" y="1187"/>
                </a:lnTo>
                <a:lnTo>
                  <a:pt x="45" y="1204"/>
                </a:lnTo>
                <a:lnTo>
                  <a:pt x="1181" y="1204"/>
                </a:lnTo>
                <a:lnTo>
                  <a:pt x="1181" y="0"/>
                </a:lnTo>
                <a:lnTo>
                  <a:pt x="0" y="0"/>
                </a:lnTo>
                <a:close/>
              </a:path>
            </a:pathLst>
          </a:custGeom>
          <a:solidFill>
            <a:srgbClr val="02026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8" name="Rectangle 689"/>
          <p:cNvSpPr>
            <a:spLocks noChangeArrowheads="1"/>
          </p:cNvSpPr>
          <p:nvPr/>
        </p:nvSpPr>
        <p:spPr bwMode="auto">
          <a:xfrm>
            <a:off x="1798638" y="3532188"/>
            <a:ext cx="165100" cy="128587"/>
          </a:xfrm>
          <a:prstGeom prst="rect">
            <a:avLst/>
          </a:prstGeom>
          <a:solidFill>
            <a:srgbClr val="02025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099" name="Rectangle 690"/>
          <p:cNvSpPr>
            <a:spLocks noChangeArrowheads="1"/>
          </p:cNvSpPr>
          <p:nvPr/>
        </p:nvSpPr>
        <p:spPr bwMode="auto">
          <a:xfrm>
            <a:off x="1809750" y="3541713"/>
            <a:ext cx="142875" cy="111125"/>
          </a:xfrm>
          <a:prstGeom prst="rect">
            <a:avLst/>
          </a:prstGeom>
          <a:solidFill>
            <a:srgbClr val="02024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0" name="Rectangle 691"/>
          <p:cNvSpPr>
            <a:spLocks noChangeArrowheads="1"/>
          </p:cNvSpPr>
          <p:nvPr/>
        </p:nvSpPr>
        <p:spPr bwMode="auto">
          <a:xfrm>
            <a:off x="1820863" y="3549650"/>
            <a:ext cx="122237" cy="95250"/>
          </a:xfrm>
          <a:prstGeom prst="rect">
            <a:avLst/>
          </a:prstGeom>
          <a:solidFill>
            <a:srgbClr val="020238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1" name="Rectangle 692"/>
          <p:cNvSpPr>
            <a:spLocks noChangeArrowheads="1"/>
          </p:cNvSpPr>
          <p:nvPr/>
        </p:nvSpPr>
        <p:spPr bwMode="auto">
          <a:xfrm>
            <a:off x="1831975" y="3559175"/>
            <a:ext cx="100013" cy="76200"/>
          </a:xfrm>
          <a:prstGeom prst="rect">
            <a:avLst/>
          </a:prstGeom>
          <a:solidFill>
            <a:srgbClr val="02022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2" name="Rectangle 693"/>
          <p:cNvSpPr>
            <a:spLocks noChangeArrowheads="1"/>
          </p:cNvSpPr>
          <p:nvPr/>
        </p:nvSpPr>
        <p:spPr bwMode="auto">
          <a:xfrm>
            <a:off x="1841500" y="3567113"/>
            <a:ext cx="79375" cy="60325"/>
          </a:xfrm>
          <a:prstGeom prst="rect">
            <a:avLst/>
          </a:prstGeom>
          <a:solidFill>
            <a:srgbClr val="02021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3" name="Rectangle 694"/>
          <p:cNvSpPr>
            <a:spLocks noChangeArrowheads="1"/>
          </p:cNvSpPr>
          <p:nvPr/>
        </p:nvSpPr>
        <p:spPr bwMode="auto">
          <a:xfrm>
            <a:off x="1852613" y="3575050"/>
            <a:ext cx="58737" cy="44450"/>
          </a:xfrm>
          <a:prstGeom prst="rect">
            <a:avLst/>
          </a:prstGeom>
          <a:solidFill>
            <a:srgbClr val="02020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4" name="Rectangle 695"/>
          <p:cNvSpPr>
            <a:spLocks noChangeArrowheads="1"/>
          </p:cNvSpPr>
          <p:nvPr/>
        </p:nvSpPr>
        <p:spPr bwMode="auto">
          <a:xfrm>
            <a:off x="1863725" y="3582988"/>
            <a:ext cx="34925" cy="269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5" name="Freeform 696"/>
          <p:cNvSpPr>
            <a:spLocks/>
          </p:cNvSpPr>
          <p:nvPr/>
        </p:nvSpPr>
        <p:spPr bwMode="auto">
          <a:xfrm>
            <a:off x="1671638" y="3484563"/>
            <a:ext cx="420687" cy="225425"/>
          </a:xfrm>
          <a:custGeom>
            <a:avLst/>
            <a:gdLst>
              <a:gd name="T0" fmla="*/ 474 w 2644"/>
              <a:gd name="T1" fmla="*/ 0 h 1845"/>
              <a:gd name="T2" fmla="*/ 0 w 2644"/>
              <a:gd name="T3" fmla="*/ 1328 h 1845"/>
              <a:gd name="T4" fmla="*/ 2157 w 2644"/>
              <a:gd name="T5" fmla="*/ 1845 h 1845"/>
              <a:gd name="T6" fmla="*/ 2172 w 2644"/>
              <a:gd name="T7" fmla="*/ 1823 h 1845"/>
              <a:gd name="T8" fmla="*/ 2172 w 2644"/>
              <a:gd name="T9" fmla="*/ 1814 h 1845"/>
              <a:gd name="T10" fmla="*/ 2179 w 2644"/>
              <a:gd name="T11" fmla="*/ 1786 h 1845"/>
              <a:gd name="T12" fmla="*/ 2187 w 2644"/>
              <a:gd name="T13" fmla="*/ 1757 h 1845"/>
              <a:gd name="T14" fmla="*/ 2209 w 2644"/>
              <a:gd name="T15" fmla="*/ 1720 h 1845"/>
              <a:gd name="T16" fmla="*/ 2209 w 2644"/>
              <a:gd name="T17" fmla="*/ 1684 h 1845"/>
              <a:gd name="T18" fmla="*/ 2229 w 2644"/>
              <a:gd name="T19" fmla="*/ 1647 h 1845"/>
              <a:gd name="T20" fmla="*/ 2246 w 2644"/>
              <a:gd name="T21" fmla="*/ 1594 h 1845"/>
              <a:gd name="T22" fmla="*/ 2266 w 2644"/>
              <a:gd name="T23" fmla="*/ 1550 h 1845"/>
              <a:gd name="T24" fmla="*/ 2288 w 2644"/>
              <a:gd name="T25" fmla="*/ 1499 h 1845"/>
              <a:gd name="T26" fmla="*/ 2302 w 2644"/>
              <a:gd name="T27" fmla="*/ 1440 h 1845"/>
              <a:gd name="T28" fmla="*/ 2324 w 2644"/>
              <a:gd name="T29" fmla="*/ 1388 h 1845"/>
              <a:gd name="T30" fmla="*/ 2347 w 2644"/>
              <a:gd name="T31" fmla="*/ 1328 h 1845"/>
              <a:gd name="T32" fmla="*/ 2369 w 2644"/>
              <a:gd name="T33" fmla="*/ 1269 h 1845"/>
              <a:gd name="T34" fmla="*/ 2390 w 2644"/>
              <a:gd name="T35" fmla="*/ 1204 h 1845"/>
              <a:gd name="T36" fmla="*/ 2412 w 2644"/>
              <a:gd name="T37" fmla="*/ 1150 h 1845"/>
              <a:gd name="T38" fmla="*/ 2434 w 2644"/>
              <a:gd name="T39" fmla="*/ 1085 h 1845"/>
              <a:gd name="T40" fmla="*/ 2448 w 2644"/>
              <a:gd name="T41" fmla="*/ 1025 h 1845"/>
              <a:gd name="T42" fmla="*/ 2484 w 2644"/>
              <a:gd name="T43" fmla="*/ 965 h 1845"/>
              <a:gd name="T44" fmla="*/ 2499 w 2644"/>
              <a:gd name="T45" fmla="*/ 908 h 1845"/>
              <a:gd name="T46" fmla="*/ 2521 w 2644"/>
              <a:gd name="T47" fmla="*/ 849 h 1845"/>
              <a:gd name="T48" fmla="*/ 2535 w 2644"/>
              <a:gd name="T49" fmla="*/ 789 h 1845"/>
              <a:gd name="T50" fmla="*/ 2551 w 2644"/>
              <a:gd name="T51" fmla="*/ 753 h 1845"/>
              <a:gd name="T52" fmla="*/ 2571 w 2644"/>
              <a:gd name="T53" fmla="*/ 693 h 1845"/>
              <a:gd name="T54" fmla="*/ 2588 w 2644"/>
              <a:gd name="T55" fmla="*/ 657 h 1845"/>
              <a:gd name="T56" fmla="*/ 2601 w 2644"/>
              <a:gd name="T57" fmla="*/ 613 h 1845"/>
              <a:gd name="T58" fmla="*/ 2616 w 2644"/>
              <a:gd name="T59" fmla="*/ 576 h 1845"/>
              <a:gd name="T60" fmla="*/ 2624 w 2644"/>
              <a:gd name="T61" fmla="*/ 545 h 1845"/>
              <a:gd name="T62" fmla="*/ 2638 w 2644"/>
              <a:gd name="T63" fmla="*/ 523 h 1845"/>
              <a:gd name="T64" fmla="*/ 2644 w 2644"/>
              <a:gd name="T65" fmla="*/ 509 h 1845"/>
              <a:gd name="T66" fmla="*/ 2644 w 2644"/>
              <a:gd name="T67" fmla="*/ 486 h 1845"/>
              <a:gd name="T68" fmla="*/ 474 w 2644"/>
              <a:gd name="T69" fmla="*/ 0 h 184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2644"/>
              <a:gd name="T106" fmla="*/ 0 h 1845"/>
              <a:gd name="T107" fmla="*/ 2644 w 2644"/>
              <a:gd name="T108" fmla="*/ 1845 h 184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2644" h="1845">
                <a:moveTo>
                  <a:pt x="474" y="0"/>
                </a:moveTo>
                <a:lnTo>
                  <a:pt x="0" y="1328"/>
                </a:lnTo>
                <a:lnTo>
                  <a:pt x="2157" y="1845"/>
                </a:lnTo>
                <a:lnTo>
                  <a:pt x="2172" y="1823"/>
                </a:lnTo>
                <a:lnTo>
                  <a:pt x="2172" y="1814"/>
                </a:lnTo>
                <a:lnTo>
                  <a:pt x="2179" y="1786"/>
                </a:lnTo>
                <a:lnTo>
                  <a:pt x="2187" y="1757"/>
                </a:lnTo>
                <a:lnTo>
                  <a:pt x="2209" y="1720"/>
                </a:lnTo>
                <a:lnTo>
                  <a:pt x="2209" y="1684"/>
                </a:lnTo>
                <a:lnTo>
                  <a:pt x="2229" y="1647"/>
                </a:lnTo>
                <a:lnTo>
                  <a:pt x="2246" y="1594"/>
                </a:lnTo>
                <a:lnTo>
                  <a:pt x="2266" y="1550"/>
                </a:lnTo>
                <a:lnTo>
                  <a:pt x="2288" y="1499"/>
                </a:lnTo>
                <a:lnTo>
                  <a:pt x="2302" y="1440"/>
                </a:lnTo>
                <a:lnTo>
                  <a:pt x="2324" y="1388"/>
                </a:lnTo>
                <a:lnTo>
                  <a:pt x="2347" y="1328"/>
                </a:lnTo>
                <a:lnTo>
                  <a:pt x="2369" y="1269"/>
                </a:lnTo>
                <a:lnTo>
                  <a:pt x="2390" y="1204"/>
                </a:lnTo>
                <a:lnTo>
                  <a:pt x="2412" y="1150"/>
                </a:lnTo>
                <a:lnTo>
                  <a:pt x="2434" y="1085"/>
                </a:lnTo>
                <a:lnTo>
                  <a:pt x="2448" y="1025"/>
                </a:lnTo>
                <a:lnTo>
                  <a:pt x="2484" y="965"/>
                </a:lnTo>
                <a:lnTo>
                  <a:pt x="2499" y="908"/>
                </a:lnTo>
                <a:lnTo>
                  <a:pt x="2521" y="849"/>
                </a:lnTo>
                <a:lnTo>
                  <a:pt x="2535" y="789"/>
                </a:lnTo>
                <a:lnTo>
                  <a:pt x="2551" y="753"/>
                </a:lnTo>
                <a:lnTo>
                  <a:pt x="2571" y="693"/>
                </a:lnTo>
                <a:lnTo>
                  <a:pt x="2588" y="657"/>
                </a:lnTo>
                <a:lnTo>
                  <a:pt x="2601" y="613"/>
                </a:lnTo>
                <a:lnTo>
                  <a:pt x="2616" y="576"/>
                </a:lnTo>
                <a:lnTo>
                  <a:pt x="2624" y="545"/>
                </a:lnTo>
                <a:lnTo>
                  <a:pt x="2638" y="523"/>
                </a:lnTo>
                <a:lnTo>
                  <a:pt x="2644" y="509"/>
                </a:lnTo>
                <a:lnTo>
                  <a:pt x="2644" y="486"/>
                </a:lnTo>
                <a:lnTo>
                  <a:pt x="474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6" name="Freeform 697"/>
          <p:cNvSpPr>
            <a:spLocks/>
          </p:cNvSpPr>
          <p:nvPr/>
        </p:nvSpPr>
        <p:spPr bwMode="auto">
          <a:xfrm>
            <a:off x="2062163" y="3632200"/>
            <a:ext cx="69850" cy="93663"/>
          </a:xfrm>
          <a:custGeom>
            <a:avLst/>
            <a:gdLst>
              <a:gd name="T0" fmla="*/ 241 w 437"/>
              <a:gd name="T1" fmla="*/ 0 h 761"/>
              <a:gd name="T2" fmla="*/ 0 w 437"/>
              <a:gd name="T3" fmla="*/ 702 h 761"/>
              <a:gd name="T4" fmla="*/ 182 w 437"/>
              <a:gd name="T5" fmla="*/ 761 h 761"/>
              <a:gd name="T6" fmla="*/ 437 w 437"/>
              <a:gd name="T7" fmla="*/ 52 h 761"/>
              <a:gd name="T8" fmla="*/ 241 w 437"/>
              <a:gd name="T9" fmla="*/ 0 h 76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37"/>
              <a:gd name="T16" fmla="*/ 0 h 761"/>
              <a:gd name="T17" fmla="*/ 437 w 437"/>
              <a:gd name="T18" fmla="*/ 761 h 76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37" h="761">
                <a:moveTo>
                  <a:pt x="241" y="0"/>
                </a:moveTo>
                <a:lnTo>
                  <a:pt x="0" y="702"/>
                </a:lnTo>
                <a:lnTo>
                  <a:pt x="182" y="761"/>
                </a:lnTo>
                <a:lnTo>
                  <a:pt x="437" y="52"/>
                </a:lnTo>
                <a:lnTo>
                  <a:pt x="241" y="0"/>
                </a:lnTo>
                <a:close/>
              </a:path>
            </a:pathLst>
          </a:custGeom>
          <a:solidFill>
            <a:srgbClr val="82828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7" name="Freeform 698"/>
          <p:cNvSpPr>
            <a:spLocks/>
          </p:cNvSpPr>
          <p:nvPr/>
        </p:nvSpPr>
        <p:spPr bwMode="auto">
          <a:xfrm>
            <a:off x="2062163" y="3632200"/>
            <a:ext cx="69850" cy="93663"/>
          </a:xfrm>
          <a:custGeom>
            <a:avLst/>
            <a:gdLst>
              <a:gd name="T0" fmla="*/ 241 w 437"/>
              <a:gd name="T1" fmla="*/ 0 h 761"/>
              <a:gd name="T2" fmla="*/ 0 w 437"/>
              <a:gd name="T3" fmla="*/ 702 h 761"/>
              <a:gd name="T4" fmla="*/ 182 w 437"/>
              <a:gd name="T5" fmla="*/ 761 h 761"/>
              <a:gd name="T6" fmla="*/ 437 w 437"/>
              <a:gd name="T7" fmla="*/ 52 h 761"/>
              <a:gd name="T8" fmla="*/ 241 w 437"/>
              <a:gd name="T9" fmla="*/ 0 h 76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37"/>
              <a:gd name="T16" fmla="*/ 0 h 761"/>
              <a:gd name="T17" fmla="*/ 437 w 437"/>
              <a:gd name="T18" fmla="*/ 761 h 76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37" h="761">
                <a:moveTo>
                  <a:pt x="241" y="0"/>
                </a:moveTo>
                <a:lnTo>
                  <a:pt x="0" y="702"/>
                </a:lnTo>
                <a:lnTo>
                  <a:pt x="182" y="761"/>
                </a:lnTo>
                <a:lnTo>
                  <a:pt x="437" y="52"/>
                </a:lnTo>
                <a:lnTo>
                  <a:pt x="241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8" name="Freeform 699"/>
          <p:cNvSpPr>
            <a:spLocks/>
          </p:cNvSpPr>
          <p:nvPr/>
        </p:nvSpPr>
        <p:spPr bwMode="auto">
          <a:xfrm>
            <a:off x="2105025" y="3649663"/>
            <a:ext cx="20638" cy="22225"/>
          </a:xfrm>
          <a:custGeom>
            <a:avLst/>
            <a:gdLst>
              <a:gd name="T0" fmla="*/ 0 w 132"/>
              <a:gd name="T1" fmla="*/ 83 h 179"/>
              <a:gd name="T2" fmla="*/ 0 w 132"/>
              <a:gd name="T3" fmla="*/ 120 h 179"/>
              <a:gd name="T4" fmla="*/ 9 w 132"/>
              <a:gd name="T5" fmla="*/ 125 h 179"/>
              <a:gd name="T6" fmla="*/ 9 w 132"/>
              <a:gd name="T7" fmla="*/ 148 h 179"/>
              <a:gd name="T8" fmla="*/ 28 w 132"/>
              <a:gd name="T9" fmla="*/ 162 h 179"/>
              <a:gd name="T10" fmla="*/ 28 w 132"/>
              <a:gd name="T11" fmla="*/ 179 h 179"/>
              <a:gd name="T12" fmla="*/ 65 w 132"/>
              <a:gd name="T13" fmla="*/ 179 h 179"/>
              <a:gd name="T14" fmla="*/ 81 w 132"/>
              <a:gd name="T15" fmla="*/ 162 h 179"/>
              <a:gd name="T16" fmla="*/ 81 w 132"/>
              <a:gd name="T17" fmla="*/ 148 h 179"/>
              <a:gd name="T18" fmla="*/ 87 w 132"/>
              <a:gd name="T19" fmla="*/ 142 h 179"/>
              <a:gd name="T20" fmla="*/ 87 w 132"/>
              <a:gd name="T21" fmla="*/ 111 h 179"/>
              <a:gd name="T22" fmla="*/ 96 w 132"/>
              <a:gd name="T23" fmla="*/ 105 h 179"/>
              <a:gd name="T24" fmla="*/ 96 w 132"/>
              <a:gd name="T25" fmla="*/ 89 h 179"/>
              <a:gd name="T26" fmla="*/ 109 w 132"/>
              <a:gd name="T27" fmla="*/ 83 h 179"/>
              <a:gd name="T28" fmla="*/ 109 w 132"/>
              <a:gd name="T29" fmla="*/ 74 h 179"/>
              <a:gd name="T30" fmla="*/ 118 w 132"/>
              <a:gd name="T31" fmla="*/ 68 h 179"/>
              <a:gd name="T32" fmla="*/ 118 w 132"/>
              <a:gd name="T33" fmla="*/ 60 h 179"/>
              <a:gd name="T34" fmla="*/ 124 w 132"/>
              <a:gd name="T35" fmla="*/ 46 h 179"/>
              <a:gd name="T36" fmla="*/ 124 w 132"/>
              <a:gd name="T37" fmla="*/ 31 h 179"/>
              <a:gd name="T38" fmla="*/ 132 w 132"/>
              <a:gd name="T39" fmla="*/ 31 h 179"/>
              <a:gd name="T40" fmla="*/ 132 w 132"/>
              <a:gd name="T41" fmla="*/ 0 h 179"/>
              <a:gd name="T42" fmla="*/ 87 w 132"/>
              <a:gd name="T43" fmla="*/ 0 h 179"/>
              <a:gd name="T44" fmla="*/ 81 w 132"/>
              <a:gd name="T45" fmla="*/ 8 h 179"/>
              <a:gd name="T46" fmla="*/ 59 w 132"/>
              <a:gd name="T47" fmla="*/ 8 h 179"/>
              <a:gd name="T48" fmla="*/ 51 w 132"/>
              <a:gd name="T49" fmla="*/ 23 h 179"/>
              <a:gd name="T50" fmla="*/ 45 w 132"/>
              <a:gd name="T51" fmla="*/ 23 h 179"/>
              <a:gd name="T52" fmla="*/ 28 w 132"/>
              <a:gd name="T53" fmla="*/ 46 h 179"/>
              <a:gd name="T54" fmla="*/ 9 w 132"/>
              <a:gd name="T55" fmla="*/ 46 h 179"/>
              <a:gd name="T56" fmla="*/ 9 w 132"/>
              <a:gd name="T57" fmla="*/ 60 h 179"/>
              <a:gd name="T58" fmla="*/ 0 w 132"/>
              <a:gd name="T59" fmla="*/ 68 h 179"/>
              <a:gd name="T60" fmla="*/ 0 w 132"/>
              <a:gd name="T61" fmla="*/ 83 h 17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32"/>
              <a:gd name="T94" fmla="*/ 0 h 179"/>
              <a:gd name="T95" fmla="*/ 132 w 132"/>
              <a:gd name="T96" fmla="*/ 179 h 17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32" h="179">
                <a:moveTo>
                  <a:pt x="0" y="83"/>
                </a:moveTo>
                <a:lnTo>
                  <a:pt x="0" y="120"/>
                </a:lnTo>
                <a:lnTo>
                  <a:pt x="9" y="125"/>
                </a:lnTo>
                <a:lnTo>
                  <a:pt x="9" y="148"/>
                </a:lnTo>
                <a:lnTo>
                  <a:pt x="28" y="162"/>
                </a:lnTo>
                <a:lnTo>
                  <a:pt x="28" y="179"/>
                </a:lnTo>
                <a:lnTo>
                  <a:pt x="65" y="179"/>
                </a:lnTo>
                <a:lnTo>
                  <a:pt x="81" y="162"/>
                </a:lnTo>
                <a:lnTo>
                  <a:pt x="81" y="148"/>
                </a:lnTo>
                <a:lnTo>
                  <a:pt x="87" y="142"/>
                </a:lnTo>
                <a:lnTo>
                  <a:pt x="87" y="111"/>
                </a:lnTo>
                <a:lnTo>
                  <a:pt x="96" y="105"/>
                </a:lnTo>
                <a:lnTo>
                  <a:pt x="96" y="89"/>
                </a:lnTo>
                <a:lnTo>
                  <a:pt x="109" y="83"/>
                </a:lnTo>
                <a:lnTo>
                  <a:pt x="109" y="74"/>
                </a:lnTo>
                <a:lnTo>
                  <a:pt x="118" y="68"/>
                </a:lnTo>
                <a:lnTo>
                  <a:pt x="118" y="60"/>
                </a:lnTo>
                <a:lnTo>
                  <a:pt x="124" y="46"/>
                </a:lnTo>
                <a:lnTo>
                  <a:pt x="124" y="31"/>
                </a:lnTo>
                <a:lnTo>
                  <a:pt x="132" y="31"/>
                </a:lnTo>
                <a:lnTo>
                  <a:pt x="132" y="0"/>
                </a:lnTo>
                <a:lnTo>
                  <a:pt x="87" y="0"/>
                </a:lnTo>
                <a:lnTo>
                  <a:pt x="81" y="8"/>
                </a:lnTo>
                <a:lnTo>
                  <a:pt x="59" y="8"/>
                </a:lnTo>
                <a:lnTo>
                  <a:pt x="51" y="23"/>
                </a:lnTo>
                <a:lnTo>
                  <a:pt x="45" y="23"/>
                </a:lnTo>
                <a:lnTo>
                  <a:pt x="28" y="46"/>
                </a:lnTo>
                <a:lnTo>
                  <a:pt x="9" y="46"/>
                </a:lnTo>
                <a:lnTo>
                  <a:pt x="9" y="60"/>
                </a:lnTo>
                <a:lnTo>
                  <a:pt x="0" y="68"/>
                </a:lnTo>
                <a:lnTo>
                  <a:pt x="0" y="83"/>
                </a:lnTo>
                <a:close/>
              </a:path>
            </a:pathLst>
          </a:custGeom>
          <a:solidFill>
            <a:srgbClr val="BFBFB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09" name="Freeform 700"/>
          <p:cNvSpPr>
            <a:spLocks/>
          </p:cNvSpPr>
          <p:nvPr/>
        </p:nvSpPr>
        <p:spPr bwMode="auto">
          <a:xfrm>
            <a:off x="2105025" y="3649663"/>
            <a:ext cx="20638" cy="22225"/>
          </a:xfrm>
          <a:custGeom>
            <a:avLst/>
            <a:gdLst>
              <a:gd name="T0" fmla="*/ 0 w 132"/>
              <a:gd name="T1" fmla="*/ 83 h 179"/>
              <a:gd name="T2" fmla="*/ 0 w 132"/>
              <a:gd name="T3" fmla="*/ 120 h 179"/>
              <a:gd name="T4" fmla="*/ 9 w 132"/>
              <a:gd name="T5" fmla="*/ 125 h 179"/>
              <a:gd name="T6" fmla="*/ 9 w 132"/>
              <a:gd name="T7" fmla="*/ 148 h 179"/>
              <a:gd name="T8" fmla="*/ 28 w 132"/>
              <a:gd name="T9" fmla="*/ 162 h 179"/>
              <a:gd name="T10" fmla="*/ 28 w 132"/>
              <a:gd name="T11" fmla="*/ 179 h 179"/>
              <a:gd name="T12" fmla="*/ 65 w 132"/>
              <a:gd name="T13" fmla="*/ 179 h 179"/>
              <a:gd name="T14" fmla="*/ 81 w 132"/>
              <a:gd name="T15" fmla="*/ 162 h 179"/>
              <a:gd name="T16" fmla="*/ 81 w 132"/>
              <a:gd name="T17" fmla="*/ 148 h 179"/>
              <a:gd name="T18" fmla="*/ 87 w 132"/>
              <a:gd name="T19" fmla="*/ 142 h 179"/>
              <a:gd name="T20" fmla="*/ 87 w 132"/>
              <a:gd name="T21" fmla="*/ 111 h 179"/>
              <a:gd name="T22" fmla="*/ 96 w 132"/>
              <a:gd name="T23" fmla="*/ 105 h 179"/>
              <a:gd name="T24" fmla="*/ 96 w 132"/>
              <a:gd name="T25" fmla="*/ 89 h 179"/>
              <a:gd name="T26" fmla="*/ 109 w 132"/>
              <a:gd name="T27" fmla="*/ 83 h 179"/>
              <a:gd name="T28" fmla="*/ 109 w 132"/>
              <a:gd name="T29" fmla="*/ 74 h 179"/>
              <a:gd name="T30" fmla="*/ 118 w 132"/>
              <a:gd name="T31" fmla="*/ 68 h 179"/>
              <a:gd name="T32" fmla="*/ 118 w 132"/>
              <a:gd name="T33" fmla="*/ 60 h 179"/>
              <a:gd name="T34" fmla="*/ 124 w 132"/>
              <a:gd name="T35" fmla="*/ 46 h 179"/>
              <a:gd name="T36" fmla="*/ 124 w 132"/>
              <a:gd name="T37" fmla="*/ 31 h 179"/>
              <a:gd name="T38" fmla="*/ 132 w 132"/>
              <a:gd name="T39" fmla="*/ 31 h 179"/>
              <a:gd name="T40" fmla="*/ 132 w 132"/>
              <a:gd name="T41" fmla="*/ 0 h 179"/>
              <a:gd name="T42" fmla="*/ 87 w 132"/>
              <a:gd name="T43" fmla="*/ 0 h 179"/>
              <a:gd name="T44" fmla="*/ 81 w 132"/>
              <a:gd name="T45" fmla="*/ 8 h 179"/>
              <a:gd name="T46" fmla="*/ 59 w 132"/>
              <a:gd name="T47" fmla="*/ 8 h 179"/>
              <a:gd name="T48" fmla="*/ 51 w 132"/>
              <a:gd name="T49" fmla="*/ 23 h 179"/>
              <a:gd name="T50" fmla="*/ 45 w 132"/>
              <a:gd name="T51" fmla="*/ 23 h 179"/>
              <a:gd name="T52" fmla="*/ 28 w 132"/>
              <a:gd name="T53" fmla="*/ 46 h 179"/>
              <a:gd name="T54" fmla="*/ 9 w 132"/>
              <a:gd name="T55" fmla="*/ 46 h 179"/>
              <a:gd name="T56" fmla="*/ 9 w 132"/>
              <a:gd name="T57" fmla="*/ 60 h 179"/>
              <a:gd name="T58" fmla="*/ 0 w 132"/>
              <a:gd name="T59" fmla="*/ 68 h 179"/>
              <a:gd name="T60" fmla="*/ 0 w 132"/>
              <a:gd name="T61" fmla="*/ 83 h 17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32"/>
              <a:gd name="T94" fmla="*/ 0 h 179"/>
              <a:gd name="T95" fmla="*/ 132 w 132"/>
              <a:gd name="T96" fmla="*/ 179 h 17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32" h="179">
                <a:moveTo>
                  <a:pt x="0" y="83"/>
                </a:moveTo>
                <a:lnTo>
                  <a:pt x="0" y="120"/>
                </a:lnTo>
                <a:lnTo>
                  <a:pt x="9" y="125"/>
                </a:lnTo>
                <a:lnTo>
                  <a:pt x="9" y="148"/>
                </a:lnTo>
                <a:lnTo>
                  <a:pt x="28" y="162"/>
                </a:lnTo>
                <a:lnTo>
                  <a:pt x="28" y="179"/>
                </a:lnTo>
                <a:lnTo>
                  <a:pt x="65" y="179"/>
                </a:lnTo>
                <a:lnTo>
                  <a:pt x="81" y="162"/>
                </a:lnTo>
                <a:lnTo>
                  <a:pt x="81" y="148"/>
                </a:lnTo>
                <a:lnTo>
                  <a:pt x="87" y="142"/>
                </a:lnTo>
                <a:lnTo>
                  <a:pt x="87" y="111"/>
                </a:lnTo>
                <a:lnTo>
                  <a:pt x="96" y="105"/>
                </a:lnTo>
                <a:lnTo>
                  <a:pt x="96" y="89"/>
                </a:lnTo>
                <a:lnTo>
                  <a:pt x="109" y="83"/>
                </a:lnTo>
                <a:lnTo>
                  <a:pt x="109" y="74"/>
                </a:lnTo>
                <a:lnTo>
                  <a:pt x="118" y="68"/>
                </a:lnTo>
                <a:lnTo>
                  <a:pt x="118" y="60"/>
                </a:lnTo>
                <a:lnTo>
                  <a:pt x="124" y="46"/>
                </a:lnTo>
                <a:lnTo>
                  <a:pt x="124" y="31"/>
                </a:lnTo>
                <a:lnTo>
                  <a:pt x="132" y="31"/>
                </a:lnTo>
                <a:lnTo>
                  <a:pt x="132" y="0"/>
                </a:lnTo>
                <a:lnTo>
                  <a:pt x="87" y="0"/>
                </a:lnTo>
                <a:lnTo>
                  <a:pt x="81" y="8"/>
                </a:lnTo>
                <a:lnTo>
                  <a:pt x="59" y="8"/>
                </a:lnTo>
                <a:lnTo>
                  <a:pt x="51" y="23"/>
                </a:lnTo>
                <a:lnTo>
                  <a:pt x="45" y="23"/>
                </a:lnTo>
                <a:lnTo>
                  <a:pt x="28" y="46"/>
                </a:lnTo>
                <a:lnTo>
                  <a:pt x="9" y="46"/>
                </a:lnTo>
                <a:lnTo>
                  <a:pt x="9" y="60"/>
                </a:lnTo>
                <a:lnTo>
                  <a:pt x="0" y="68"/>
                </a:lnTo>
                <a:lnTo>
                  <a:pt x="0" y="83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10" name="Freeform 701"/>
          <p:cNvSpPr>
            <a:spLocks/>
          </p:cNvSpPr>
          <p:nvPr/>
        </p:nvSpPr>
        <p:spPr bwMode="auto">
          <a:xfrm>
            <a:off x="2085975" y="3687763"/>
            <a:ext cx="20638" cy="22225"/>
          </a:xfrm>
          <a:custGeom>
            <a:avLst/>
            <a:gdLst>
              <a:gd name="T0" fmla="*/ 0 w 132"/>
              <a:gd name="T1" fmla="*/ 90 h 184"/>
              <a:gd name="T2" fmla="*/ 0 w 132"/>
              <a:gd name="T3" fmla="*/ 105 h 184"/>
              <a:gd name="T4" fmla="*/ 8 w 132"/>
              <a:gd name="T5" fmla="*/ 119 h 184"/>
              <a:gd name="T6" fmla="*/ 8 w 132"/>
              <a:gd name="T7" fmla="*/ 133 h 184"/>
              <a:gd name="T8" fmla="*/ 16 w 132"/>
              <a:gd name="T9" fmla="*/ 147 h 184"/>
              <a:gd name="T10" fmla="*/ 16 w 132"/>
              <a:gd name="T11" fmla="*/ 156 h 184"/>
              <a:gd name="T12" fmla="*/ 30 w 132"/>
              <a:gd name="T13" fmla="*/ 156 h 184"/>
              <a:gd name="T14" fmla="*/ 30 w 132"/>
              <a:gd name="T15" fmla="*/ 162 h 184"/>
              <a:gd name="T16" fmla="*/ 36 w 132"/>
              <a:gd name="T17" fmla="*/ 178 h 184"/>
              <a:gd name="T18" fmla="*/ 45 w 132"/>
              <a:gd name="T19" fmla="*/ 178 h 184"/>
              <a:gd name="T20" fmla="*/ 52 w 132"/>
              <a:gd name="T21" fmla="*/ 184 h 184"/>
              <a:gd name="T22" fmla="*/ 80 w 132"/>
              <a:gd name="T23" fmla="*/ 184 h 184"/>
              <a:gd name="T24" fmla="*/ 80 w 132"/>
              <a:gd name="T25" fmla="*/ 178 h 184"/>
              <a:gd name="T26" fmla="*/ 89 w 132"/>
              <a:gd name="T27" fmla="*/ 162 h 184"/>
              <a:gd name="T28" fmla="*/ 89 w 132"/>
              <a:gd name="T29" fmla="*/ 147 h 184"/>
              <a:gd name="T30" fmla="*/ 95 w 132"/>
              <a:gd name="T31" fmla="*/ 133 h 184"/>
              <a:gd name="T32" fmla="*/ 95 w 132"/>
              <a:gd name="T33" fmla="*/ 105 h 184"/>
              <a:gd name="T34" fmla="*/ 109 w 132"/>
              <a:gd name="T35" fmla="*/ 96 h 184"/>
              <a:gd name="T36" fmla="*/ 109 w 132"/>
              <a:gd name="T37" fmla="*/ 90 h 184"/>
              <a:gd name="T38" fmla="*/ 117 w 132"/>
              <a:gd name="T39" fmla="*/ 74 h 184"/>
              <a:gd name="T40" fmla="*/ 117 w 132"/>
              <a:gd name="T41" fmla="*/ 68 h 184"/>
              <a:gd name="T42" fmla="*/ 126 w 132"/>
              <a:gd name="T43" fmla="*/ 53 h 184"/>
              <a:gd name="T44" fmla="*/ 126 w 132"/>
              <a:gd name="T45" fmla="*/ 37 h 184"/>
              <a:gd name="T46" fmla="*/ 132 w 132"/>
              <a:gd name="T47" fmla="*/ 31 h 184"/>
              <a:gd name="T48" fmla="*/ 132 w 132"/>
              <a:gd name="T49" fmla="*/ 0 h 184"/>
              <a:gd name="T50" fmla="*/ 95 w 132"/>
              <a:gd name="T51" fmla="*/ 0 h 184"/>
              <a:gd name="T52" fmla="*/ 89 w 132"/>
              <a:gd name="T53" fmla="*/ 8 h 184"/>
              <a:gd name="T54" fmla="*/ 80 w 132"/>
              <a:gd name="T55" fmla="*/ 8 h 184"/>
              <a:gd name="T56" fmla="*/ 58 w 132"/>
              <a:gd name="T57" fmla="*/ 17 h 184"/>
              <a:gd name="T58" fmla="*/ 52 w 132"/>
              <a:gd name="T59" fmla="*/ 17 h 184"/>
              <a:gd name="T60" fmla="*/ 45 w 132"/>
              <a:gd name="T61" fmla="*/ 31 h 184"/>
              <a:gd name="T62" fmla="*/ 36 w 132"/>
              <a:gd name="T63" fmla="*/ 31 h 184"/>
              <a:gd name="T64" fmla="*/ 16 w 132"/>
              <a:gd name="T65" fmla="*/ 45 h 184"/>
              <a:gd name="T66" fmla="*/ 8 w 132"/>
              <a:gd name="T67" fmla="*/ 45 h 184"/>
              <a:gd name="T68" fmla="*/ 8 w 132"/>
              <a:gd name="T69" fmla="*/ 53 h 184"/>
              <a:gd name="T70" fmla="*/ 0 w 132"/>
              <a:gd name="T71" fmla="*/ 68 h 184"/>
              <a:gd name="T72" fmla="*/ 0 w 132"/>
              <a:gd name="T73" fmla="*/ 90 h 184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2"/>
              <a:gd name="T112" fmla="*/ 0 h 184"/>
              <a:gd name="T113" fmla="*/ 132 w 132"/>
              <a:gd name="T114" fmla="*/ 184 h 184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2" h="184">
                <a:moveTo>
                  <a:pt x="0" y="90"/>
                </a:moveTo>
                <a:lnTo>
                  <a:pt x="0" y="105"/>
                </a:lnTo>
                <a:lnTo>
                  <a:pt x="8" y="119"/>
                </a:lnTo>
                <a:lnTo>
                  <a:pt x="8" y="133"/>
                </a:lnTo>
                <a:lnTo>
                  <a:pt x="16" y="147"/>
                </a:lnTo>
                <a:lnTo>
                  <a:pt x="16" y="156"/>
                </a:lnTo>
                <a:lnTo>
                  <a:pt x="30" y="156"/>
                </a:lnTo>
                <a:lnTo>
                  <a:pt x="30" y="162"/>
                </a:lnTo>
                <a:lnTo>
                  <a:pt x="36" y="178"/>
                </a:lnTo>
                <a:lnTo>
                  <a:pt x="45" y="178"/>
                </a:lnTo>
                <a:lnTo>
                  <a:pt x="52" y="184"/>
                </a:lnTo>
                <a:lnTo>
                  <a:pt x="80" y="184"/>
                </a:lnTo>
                <a:lnTo>
                  <a:pt x="80" y="178"/>
                </a:lnTo>
                <a:lnTo>
                  <a:pt x="89" y="162"/>
                </a:lnTo>
                <a:lnTo>
                  <a:pt x="89" y="147"/>
                </a:lnTo>
                <a:lnTo>
                  <a:pt x="95" y="133"/>
                </a:lnTo>
                <a:lnTo>
                  <a:pt x="95" y="105"/>
                </a:lnTo>
                <a:lnTo>
                  <a:pt x="109" y="96"/>
                </a:lnTo>
                <a:lnTo>
                  <a:pt x="109" y="90"/>
                </a:lnTo>
                <a:lnTo>
                  <a:pt x="117" y="74"/>
                </a:lnTo>
                <a:lnTo>
                  <a:pt x="117" y="68"/>
                </a:lnTo>
                <a:lnTo>
                  <a:pt x="126" y="53"/>
                </a:lnTo>
                <a:lnTo>
                  <a:pt x="126" y="37"/>
                </a:lnTo>
                <a:lnTo>
                  <a:pt x="132" y="31"/>
                </a:lnTo>
                <a:lnTo>
                  <a:pt x="132" y="0"/>
                </a:lnTo>
                <a:lnTo>
                  <a:pt x="95" y="0"/>
                </a:lnTo>
                <a:lnTo>
                  <a:pt x="89" y="8"/>
                </a:lnTo>
                <a:lnTo>
                  <a:pt x="80" y="8"/>
                </a:lnTo>
                <a:lnTo>
                  <a:pt x="58" y="17"/>
                </a:lnTo>
                <a:lnTo>
                  <a:pt x="52" y="17"/>
                </a:lnTo>
                <a:lnTo>
                  <a:pt x="45" y="31"/>
                </a:lnTo>
                <a:lnTo>
                  <a:pt x="36" y="31"/>
                </a:lnTo>
                <a:lnTo>
                  <a:pt x="16" y="45"/>
                </a:lnTo>
                <a:lnTo>
                  <a:pt x="8" y="45"/>
                </a:lnTo>
                <a:lnTo>
                  <a:pt x="8" y="53"/>
                </a:lnTo>
                <a:lnTo>
                  <a:pt x="0" y="68"/>
                </a:lnTo>
                <a:lnTo>
                  <a:pt x="0" y="90"/>
                </a:lnTo>
                <a:close/>
              </a:path>
            </a:pathLst>
          </a:custGeom>
          <a:solidFill>
            <a:srgbClr val="BFBFB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11" name="Freeform 702"/>
          <p:cNvSpPr>
            <a:spLocks/>
          </p:cNvSpPr>
          <p:nvPr/>
        </p:nvSpPr>
        <p:spPr bwMode="auto">
          <a:xfrm>
            <a:off x="2085975" y="3687763"/>
            <a:ext cx="20638" cy="22225"/>
          </a:xfrm>
          <a:custGeom>
            <a:avLst/>
            <a:gdLst>
              <a:gd name="T0" fmla="*/ 0 w 132"/>
              <a:gd name="T1" fmla="*/ 90 h 184"/>
              <a:gd name="T2" fmla="*/ 0 w 132"/>
              <a:gd name="T3" fmla="*/ 105 h 184"/>
              <a:gd name="T4" fmla="*/ 8 w 132"/>
              <a:gd name="T5" fmla="*/ 119 h 184"/>
              <a:gd name="T6" fmla="*/ 8 w 132"/>
              <a:gd name="T7" fmla="*/ 133 h 184"/>
              <a:gd name="T8" fmla="*/ 16 w 132"/>
              <a:gd name="T9" fmla="*/ 147 h 184"/>
              <a:gd name="T10" fmla="*/ 16 w 132"/>
              <a:gd name="T11" fmla="*/ 156 h 184"/>
              <a:gd name="T12" fmla="*/ 30 w 132"/>
              <a:gd name="T13" fmla="*/ 156 h 184"/>
              <a:gd name="T14" fmla="*/ 30 w 132"/>
              <a:gd name="T15" fmla="*/ 162 h 184"/>
              <a:gd name="T16" fmla="*/ 36 w 132"/>
              <a:gd name="T17" fmla="*/ 178 h 184"/>
              <a:gd name="T18" fmla="*/ 45 w 132"/>
              <a:gd name="T19" fmla="*/ 178 h 184"/>
              <a:gd name="T20" fmla="*/ 52 w 132"/>
              <a:gd name="T21" fmla="*/ 184 h 184"/>
              <a:gd name="T22" fmla="*/ 80 w 132"/>
              <a:gd name="T23" fmla="*/ 184 h 184"/>
              <a:gd name="T24" fmla="*/ 80 w 132"/>
              <a:gd name="T25" fmla="*/ 178 h 184"/>
              <a:gd name="T26" fmla="*/ 89 w 132"/>
              <a:gd name="T27" fmla="*/ 162 h 184"/>
              <a:gd name="T28" fmla="*/ 89 w 132"/>
              <a:gd name="T29" fmla="*/ 147 h 184"/>
              <a:gd name="T30" fmla="*/ 95 w 132"/>
              <a:gd name="T31" fmla="*/ 133 h 184"/>
              <a:gd name="T32" fmla="*/ 95 w 132"/>
              <a:gd name="T33" fmla="*/ 105 h 184"/>
              <a:gd name="T34" fmla="*/ 109 w 132"/>
              <a:gd name="T35" fmla="*/ 96 h 184"/>
              <a:gd name="T36" fmla="*/ 109 w 132"/>
              <a:gd name="T37" fmla="*/ 90 h 184"/>
              <a:gd name="T38" fmla="*/ 117 w 132"/>
              <a:gd name="T39" fmla="*/ 74 h 184"/>
              <a:gd name="T40" fmla="*/ 117 w 132"/>
              <a:gd name="T41" fmla="*/ 68 h 184"/>
              <a:gd name="T42" fmla="*/ 126 w 132"/>
              <a:gd name="T43" fmla="*/ 53 h 184"/>
              <a:gd name="T44" fmla="*/ 126 w 132"/>
              <a:gd name="T45" fmla="*/ 37 h 184"/>
              <a:gd name="T46" fmla="*/ 132 w 132"/>
              <a:gd name="T47" fmla="*/ 31 h 184"/>
              <a:gd name="T48" fmla="*/ 132 w 132"/>
              <a:gd name="T49" fmla="*/ 0 h 184"/>
              <a:gd name="T50" fmla="*/ 95 w 132"/>
              <a:gd name="T51" fmla="*/ 0 h 184"/>
              <a:gd name="T52" fmla="*/ 89 w 132"/>
              <a:gd name="T53" fmla="*/ 8 h 184"/>
              <a:gd name="T54" fmla="*/ 80 w 132"/>
              <a:gd name="T55" fmla="*/ 8 h 184"/>
              <a:gd name="T56" fmla="*/ 58 w 132"/>
              <a:gd name="T57" fmla="*/ 17 h 184"/>
              <a:gd name="T58" fmla="*/ 52 w 132"/>
              <a:gd name="T59" fmla="*/ 17 h 184"/>
              <a:gd name="T60" fmla="*/ 45 w 132"/>
              <a:gd name="T61" fmla="*/ 31 h 184"/>
              <a:gd name="T62" fmla="*/ 36 w 132"/>
              <a:gd name="T63" fmla="*/ 31 h 184"/>
              <a:gd name="T64" fmla="*/ 16 w 132"/>
              <a:gd name="T65" fmla="*/ 45 h 184"/>
              <a:gd name="T66" fmla="*/ 8 w 132"/>
              <a:gd name="T67" fmla="*/ 45 h 184"/>
              <a:gd name="T68" fmla="*/ 8 w 132"/>
              <a:gd name="T69" fmla="*/ 53 h 184"/>
              <a:gd name="T70" fmla="*/ 0 w 132"/>
              <a:gd name="T71" fmla="*/ 68 h 184"/>
              <a:gd name="T72" fmla="*/ 0 w 132"/>
              <a:gd name="T73" fmla="*/ 90 h 184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2"/>
              <a:gd name="T112" fmla="*/ 0 h 184"/>
              <a:gd name="T113" fmla="*/ 132 w 132"/>
              <a:gd name="T114" fmla="*/ 184 h 184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2" h="184">
                <a:moveTo>
                  <a:pt x="0" y="90"/>
                </a:moveTo>
                <a:lnTo>
                  <a:pt x="0" y="105"/>
                </a:lnTo>
                <a:lnTo>
                  <a:pt x="8" y="119"/>
                </a:lnTo>
                <a:lnTo>
                  <a:pt x="8" y="133"/>
                </a:lnTo>
                <a:lnTo>
                  <a:pt x="16" y="147"/>
                </a:lnTo>
                <a:lnTo>
                  <a:pt x="16" y="156"/>
                </a:lnTo>
                <a:lnTo>
                  <a:pt x="30" y="156"/>
                </a:lnTo>
                <a:lnTo>
                  <a:pt x="30" y="162"/>
                </a:lnTo>
                <a:lnTo>
                  <a:pt x="36" y="178"/>
                </a:lnTo>
                <a:lnTo>
                  <a:pt x="45" y="178"/>
                </a:lnTo>
                <a:lnTo>
                  <a:pt x="52" y="184"/>
                </a:lnTo>
                <a:lnTo>
                  <a:pt x="80" y="184"/>
                </a:lnTo>
                <a:lnTo>
                  <a:pt x="80" y="178"/>
                </a:lnTo>
                <a:lnTo>
                  <a:pt x="89" y="162"/>
                </a:lnTo>
                <a:lnTo>
                  <a:pt x="89" y="147"/>
                </a:lnTo>
                <a:lnTo>
                  <a:pt x="95" y="133"/>
                </a:lnTo>
                <a:lnTo>
                  <a:pt x="95" y="105"/>
                </a:lnTo>
                <a:lnTo>
                  <a:pt x="109" y="96"/>
                </a:lnTo>
                <a:lnTo>
                  <a:pt x="109" y="90"/>
                </a:lnTo>
                <a:lnTo>
                  <a:pt x="117" y="74"/>
                </a:lnTo>
                <a:lnTo>
                  <a:pt x="117" y="68"/>
                </a:lnTo>
                <a:lnTo>
                  <a:pt x="126" y="53"/>
                </a:lnTo>
                <a:lnTo>
                  <a:pt x="126" y="37"/>
                </a:lnTo>
                <a:lnTo>
                  <a:pt x="132" y="31"/>
                </a:lnTo>
                <a:lnTo>
                  <a:pt x="132" y="0"/>
                </a:lnTo>
                <a:lnTo>
                  <a:pt x="95" y="0"/>
                </a:lnTo>
                <a:lnTo>
                  <a:pt x="89" y="8"/>
                </a:lnTo>
                <a:lnTo>
                  <a:pt x="80" y="8"/>
                </a:lnTo>
                <a:lnTo>
                  <a:pt x="58" y="17"/>
                </a:lnTo>
                <a:lnTo>
                  <a:pt x="52" y="17"/>
                </a:lnTo>
                <a:lnTo>
                  <a:pt x="45" y="31"/>
                </a:lnTo>
                <a:lnTo>
                  <a:pt x="36" y="31"/>
                </a:lnTo>
                <a:lnTo>
                  <a:pt x="16" y="45"/>
                </a:lnTo>
                <a:lnTo>
                  <a:pt x="8" y="45"/>
                </a:lnTo>
                <a:lnTo>
                  <a:pt x="8" y="53"/>
                </a:lnTo>
                <a:lnTo>
                  <a:pt x="0" y="68"/>
                </a:lnTo>
                <a:lnTo>
                  <a:pt x="0" y="9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112" name="Line 703"/>
          <p:cNvSpPr>
            <a:spLocks noChangeShapeType="1"/>
          </p:cNvSpPr>
          <p:nvPr/>
        </p:nvSpPr>
        <p:spPr bwMode="auto">
          <a:xfrm flipH="1">
            <a:off x="1685925" y="3200400"/>
            <a:ext cx="52388" cy="244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grpSp>
        <p:nvGrpSpPr>
          <p:cNvPr id="7" name="Group 704"/>
          <p:cNvGrpSpPr>
            <a:grpSpLocks/>
          </p:cNvGrpSpPr>
          <p:nvPr/>
        </p:nvGrpSpPr>
        <p:grpSpPr bwMode="auto">
          <a:xfrm>
            <a:off x="1905000" y="3124200"/>
            <a:ext cx="381000" cy="304800"/>
            <a:chOff x="1248" y="2736"/>
            <a:chExt cx="240" cy="192"/>
          </a:xfrm>
        </p:grpSpPr>
        <p:sp>
          <p:nvSpPr>
            <p:cNvPr id="4029" name="Line 705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30" name="Line 706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31" name="Line 707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8" name="Group 708"/>
          <p:cNvGrpSpPr>
            <a:grpSpLocks/>
          </p:cNvGrpSpPr>
          <p:nvPr/>
        </p:nvGrpSpPr>
        <p:grpSpPr bwMode="auto">
          <a:xfrm>
            <a:off x="4038600" y="1981200"/>
            <a:ext cx="381000" cy="304800"/>
            <a:chOff x="1248" y="2736"/>
            <a:chExt cx="240" cy="192"/>
          </a:xfrm>
        </p:grpSpPr>
        <p:sp>
          <p:nvSpPr>
            <p:cNvPr id="4026" name="Line 709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27" name="Line 710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28" name="Line 711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9" name="Group 712"/>
          <p:cNvGrpSpPr>
            <a:grpSpLocks/>
          </p:cNvGrpSpPr>
          <p:nvPr/>
        </p:nvGrpSpPr>
        <p:grpSpPr bwMode="auto">
          <a:xfrm flipH="1">
            <a:off x="2667000" y="3429000"/>
            <a:ext cx="381000" cy="304800"/>
            <a:chOff x="1248" y="2736"/>
            <a:chExt cx="240" cy="192"/>
          </a:xfrm>
        </p:grpSpPr>
        <p:sp>
          <p:nvSpPr>
            <p:cNvPr id="4023" name="Line 713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24" name="Line 714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25" name="Line 715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116" name="Rectangle 716"/>
          <p:cNvSpPr>
            <a:spLocks noChangeArrowheads="1"/>
          </p:cNvSpPr>
          <p:nvPr/>
        </p:nvSpPr>
        <p:spPr bwMode="auto">
          <a:xfrm>
            <a:off x="6172200" y="31242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DE" sz="1600"/>
              <a:t>AP</a:t>
            </a:r>
          </a:p>
        </p:txBody>
      </p:sp>
      <p:sp>
        <p:nvSpPr>
          <p:cNvPr id="3117" name="Rectangle 717"/>
          <p:cNvSpPr>
            <a:spLocks noChangeArrowheads="1"/>
          </p:cNvSpPr>
          <p:nvPr/>
        </p:nvSpPr>
        <p:spPr bwMode="auto">
          <a:xfrm>
            <a:off x="2362200" y="29718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DE" sz="1600"/>
              <a:t>AP</a:t>
            </a:r>
          </a:p>
        </p:txBody>
      </p:sp>
      <p:sp>
        <p:nvSpPr>
          <p:cNvPr id="3118" name="Rectangle 718"/>
          <p:cNvSpPr>
            <a:spLocks noChangeArrowheads="1"/>
          </p:cNvSpPr>
          <p:nvPr/>
        </p:nvSpPr>
        <p:spPr bwMode="auto">
          <a:xfrm>
            <a:off x="3886200" y="2514600"/>
            <a:ext cx="457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DE" sz="1600"/>
              <a:t>AP</a:t>
            </a:r>
          </a:p>
        </p:txBody>
      </p:sp>
      <p:sp>
        <p:nvSpPr>
          <p:cNvPr id="3119" name="Line 719"/>
          <p:cNvSpPr>
            <a:spLocks noChangeShapeType="1"/>
          </p:cNvSpPr>
          <p:nvPr/>
        </p:nvSpPr>
        <p:spPr bwMode="auto">
          <a:xfrm>
            <a:off x="1828800" y="28956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120" name="Line 720"/>
          <p:cNvSpPr>
            <a:spLocks noChangeShapeType="1"/>
          </p:cNvSpPr>
          <p:nvPr/>
        </p:nvSpPr>
        <p:spPr bwMode="auto">
          <a:xfrm>
            <a:off x="2590800" y="2895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121" name="Line 721"/>
          <p:cNvSpPr>
            <a:spLocks noChangeShapeType="1"/>
          </p:cNvSpPr>
          <p:nvPr/>
        </p:nvSpPr>
        <p:spPr bwMode="auto">
          <a:xfrm>
            <a:off x="4114800" y="2819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122" name="Line 722"/>
          <p:cNvSpPr>
            <a:spLocks noChangeShapeType="1"/>
          </p:cNvSpPr>
          <p:nvPr/>
        </p:nvSpPr>
        <p:spPr bwMode="auto">
          <a:xfrm>
            <a:off x="64008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123" name="Text Box 723"/>
          <p:cNvSpPr txBox="1">
            <a:spLocks noChangeArrowheads="1"/>
          </p:cNvSpPr>
          <p:nvPr/>
        </p:nvSpPr>
        <p:spPr bwMode="auto">
          <a:xfrm>
            <a:off x="3657600" y="2971800"/>
            <a:ext cx="14366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de-DE" sz="1600"/>
              <a:t>wired network</a:t>
            </a:r>
          </a:p>
        </p:txBody>
      </p:sp>
      <p:grpSp>
        <p:nvGrpSpPr>
          <p:cNvPr id="10" name="Group 724"/>
          <p:cNvGrpSpPr>
            <a:grpSpLocks/>
          </p:cNvGrpSpPr>
          <p:nvPr/>
        </p:nvGrpSpPr>
        <p:grpSpPr bwMode="auto">
          <a:xfrm>
            <a:off x="5715000" y="3276600"/>
            <a:ext cx="381000" cy="304800"/>
            <a:chOff x="1248" y="2736"/>
            <a:chExt cx="240" cy="192"/>
          </a:xfrm>
        </p:grpSpPr>
        <p:sp>
          <p:nvSpPr>
            <p:cNvPr id="4020" name="Line 725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21" name="Line 726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22" name="Line 727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1" name="Group 728"/>
          <p:cNvGrpSpPr>
            <a:grpSpLocks/>
          </p:cNvGrpSpPr>
          <p:nvPr/>
        </p:nvGrpSpPr>
        <p:grpSpPr bwMode="auto">
          <a:xfrm flipH="1">
            <a:off x="6400800" y="3505200"/>
            <a:ext cx="381000" cy="304800"/>
            <a:chOff x="1248" y="2736"/>
            <a:chExt cx="240" cy="192"/>
          </a:xfrm>
        </p:grpSpPr>
        <p:sp>
          <p:nvSpPr>
            <p:cNvPr id="4017" name="Line 729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18" name="Line 730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19" name="Line 731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126" name="Text Box 732"/>
          <p:cNvSpPr txBox="1">
            <a:spLocks noChangeArrowheads="1"/>
          </p:cNvSpPr>
          <p:nvPr/>
        </p:nvSpPr>
        <p:spPr bwMode="auto">
          <a:xfrm>
            <a:off x="5715000" y="2362200"/>
            <a:ext cx="1741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de-DE" sz="1600"/>
              <a:t>AP: Access Point</a:t>
            </a:r>
          </a:p>
        </p:txBody>
      </p:sp>
      <p:sp>
        <p:nvSpPr>
          <p:cNvPr id="3127" name="Oval 733"/>
          <p:cNvSpPr>
            <a:spLocks noChangeArrowheads="1"/>
          </p:cNvSpPr>
          <p:nvPr/>
        </p:nvSpPr>
        <p:spPr bwMode="auto">
          <a:xfrm>
            <a:off x="5486400" y="4800600"/>
            <a:ext cx="3048000" cy="1828800"/>
          </a:xfrm>
          <a:prstGeom prst="ellipse">
            <a:avLst/>
          </a:prstGeom>
          <a:solidFill>
            <a:srgbClr val="66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2" name="Group 734"/>
          <p:cNvGrpSpPr>
            <a:grpSpLocks/>
          </p:cNvGrpSpPr>
          <p:nvPr/>
        </p:nvGrpSpPr>
        <p:grpSpPr bwMode="auto">
          <a:xfrm>
            <a:off x="6553200" y="5257800"/>
            <a:ext cx="381000" cy="304800"/>
            <a:chOff x="1248" y="2736"/>
            <a:chExt cx="240" cy="192"/>
          </a:xfrm>
        </p:grpSpPr>
        <p:sp>
          <p:nvSpPr>
            <p:cNvPr id="4014" name="Line 735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15" name="Line 736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16" name="Line 737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3" name="Group 738"/>
          <p:cNvGrpSpPr>
            <a:grpSpLocks/>
          </p:cNvGrpSpPr>
          <p:nvPr/>
        </p:nvGrpSpPr>
        <p:grpSpPr bwMode="auto">
          <a:xfrm flipH="1">
            <a:off x="6629400" y="5943600"/>
            <a:ext cx="381000" cy="304800"/>
            <a:chOff x="1248" y="2736"/>
            <a:chExt cx="240" cy="192"/>
          </a:xfrm>
        </p:grpSpPr>
        <p:sp>
          <p:nvSpPr>
            <p:cNvPr id="4011" name="Line 739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12" name="Line 740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013" name="Line 741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130" name="Oval 742"/>
          <p:cNvSpPr>
            <a:spLocks noChangeArrowheads="1"/>
          </p:cNvSpPr>
          <p:nvPr/>
        </p:nvSpPr>
        <p:spPr bwMode="auto">
          <a:xfrm>
            <a:off x="1219200" y="4876800"/>
            <a:ext cx="3048000" cy="1828800"/>
          </a:xfrm>
          <a:prstGeom prst="ellipse">
            <a:avLst/>
          </a:pr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4" name="Group 743"/>
          <p:cNvGrpSpPr>
            <a:grpSpLocks/>
          </p:cNvGrpSpPr>
          <p:nvPr/>
        </p:nvGrpSpPr>
        <p:grpSpPr bwMode="auto">
          <a:xfrm>
            <a:off x="1660525" y="5318125"/>
            <a:ext cx="838200" cy="762000"/>
            <a:chOff x="662" y="2966"/>
            <a:chExt cx="528" cy="480"/>
          </a:xfrm>
        </p:grpSpPr>
        <p:grpSp>
          <p:nvGrpSpPr>
            <p:cNvPr id="15" name="Group 744"/>
            <p:cNvGrpSpPr>
              <a:grpSpLocks/>
            </p:cNvGrpSpPr>
            <p:nvPr/>
          </p:nvGrpSpPr>
          <p:grpSpPr bwMode="auto">
            <a:xfrm>
              <a:off x="662" y="3120"/>
              <a:ext cx="528" cy="326"/>
              <a:chOff x="662" y="3120"/>
              <a:chExt cx="528" cy="326"/>
            </a:xfrm>
          </p:grpSpPr>
          <p:sp>
            <p:nvSpPr>
              <p:cNvPr id="3811" name="Freeform 745"/>
              <p:cNvSpPr>
                <a:spLocks/>
              </p:cNvSpPr>
              <p:nvPr/>
            </p:nvSpPr>
            <p:spPr bwMode="auto">
              <a:xfrm>
                <a:off x="1015" y="3290"/>
                <a:ext cx="157" cy="156"/>
              </a:xfrm>
              <a:custGeom>
                <a:avLst/>
                <a:gdLst>
                  <a:gd name="T0" fmla="*/ 1332 w 1567"/>
                  <a:gd name="T1" fmla="*/ 133 h 2024"/>
                  <a:gd name="T2" fmla="*/ 647 w 1567"/>
                  <a:gd name="T3" fmla="*/ 997 h 2024"/>
                  <a:gd name="T4" fmla="*/ 0 w 1567"/>
                  <a:gd name="T5" fmla="*/ 1661 h 2024"/>
                  <a:gd name="T6" fmla="*/ 0 w 1567"/>
                  <a:gd name="T7" fmla="*/ 2024 h 2024"/>
                  <a:gd name="T8" fmla="*/ 1567 w 1567"/>
                  <a:gd name="T9" fmla="*/ 531 h 2024"/>
                  <a:gd name="T10" fmla="*/ 1567 w 1567"/>
                  <a:gd name="T11" fmla="*/ 0 h 2024"/>
                  <a:gd name="T12" fmla="*/ 1332 w 1567"/>
                  <a:gd name="T13" fmla="*/ 133 h 20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67"/>
                  <a:gd name="T22" fmla="*/ 0 h 2024"/>
                  <a:gd name="T23" fmla="*/ 1567 w 1567"/>
                  <a:gd name="T24" fmla="*/ 2024 h 20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67" h="2024">
                    <a:moveTo>
                      <a:pt x="1332" y="133"/>
                    </a:moveTo>
                    <a:lnTo>
                      <a:pt x="647" y="997"/>
                    </a:lnTo>
                    <a:lnTo>
                      <a:pt x="0" y="1661"/>
                    </a:lnTo>
                    <a:lnTo>
                      <a:pt x="0" y="2024"/>
                    </a:lnTo>
                    <a:lnTo>
                      <a:pt x="1567" y="531"/>
                    </a:lnTo>
                    <a:lnTo>
                      <a:pt x="1567" y="0"/>
                    </a:lnTo>
                    <a:lnTo>
                      <a:pt x="1332" y="133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12" name="Freeform 746"/>
              <p:cNvSpPr>
                <a:spLocks/>
              </p:cNvSpPr>
              <p:nvPr/>
            </p:nvSpPr>
            <p:spPr bwMode="auto">
              <a:xfrm>
                <a:off x="1015" y="3290"/>
                <a:ext cx="157" cy="156"/>
              </a:xfrm>
              <a:custGeom>
                <a:avLst/>
                <a:gdLst>
                  <a:gd name="T0" fmla="*/ 1332 w 1567"/>
                  <a:gd name="T1" fmla="*/ 133 h 2024"/>
                  <a:gd name="T2" fmla="*/ 647 w 1567"/>
                  <a:gd name="T3" fmla="*/ 997 h 2024"/>
                  <a:gd name="T4" fmla="*/ 0 w 1567"/>
                  <a:gd name="T5" fmla="*/ 1661 h 2024"/>
                  <a:gd name="T6" fmla="*/ 0 w 1567"/>
                  <a:gd name="T7" fmla="*/ 2024 h 2024"/>
                  <a:gd name="T8" fmla="*/ 1567 w 1567"/>
                  <a:gd name="T9" fmla="*/ 531 h 2024"/>
                  <a:gd name="T10" fmla="*/ 1567 w 1567"/>
                  <a:gd name="T11" fmla="*/ 0 h 2024"/>
                  <a:gd name="T12" fmla="*/ 1332 w 1567"/>
                  <a:gd name="T13" fmla="*/ 133 h 20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67"/>
                  <a:gd name="T22" fmla="*/ 0 h 2024"/>
                  <a:gd name="T23" fmla="*/ 1567 w 1567"/>
                  <a:gd name="T24" fmla="*/ 2024 h 20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67" h="2024">
                    <a:moveTo>
                      <a:pt x="1332" y="133"/>
                    </a:moveTo>
                    <a:lnTo>
                      <a:pt x="647" y="997"/>
                    </a:lnTo>
                    <a:lnTo>
                      <a:pt x="0" y="1661"/>
                    </a:lnTo>
                    <a:lnTo>
                      <a:pt x="0" y="2024"/>
                    </a:lnTo>
                    <a:lnTo>
                      <a:pt x="1567" y="531"/>
                    </a:lnTo>
                    <a:lnTo>
                      <a:pt x="1567" y="0"/>
                    </a:lnTo>
                    <a:lnTo>
                      <a:pt x="1332" y="13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13" name="Freeform 747"/>
              <p:cNvSpPr>
                <a:spLocks/>
              </p:cNvSpPr>
              <p:nvPr/>
            </p:nvSpPr>
            <p:spPr bwMode="auto">
              <a:xfrm>
                <a:off x="662" y="3344"/>
                <a:ext cx="353" cy="101"/>
              </a:xfrm>
              <a:custGeom>
                <a:avLst/>
                <a:gdLst>
                  <a:gd name="T0" fmla="*/ 0 w 3534"/>
                  <a:gd name="T1" fmla="*/ 28 h 1320"/>
                  <a:gd name="T2" fmla="*/ 0 w 3534"/>
                  <a:gd name="T3" fmla="*/ 257 h 1320"/>
                  <a:gd name="T4" fmla="*/ 3534 w 3534"/>
                  <a:gd name="T5" fmla="*/ 1320 h 1320"/>
                  <a:gd name="T6" fmla="*/ 3534 w 3534"/>
                  <a:gd name="T7" fmla="*/ 1090 h 1320"/>
                  <a:gd name="T8" fmla="*/ 3467 w 3534"/>
                  <a:gd name="T9" fmla="*/ 1033 h 1320"/>
                  <a:gd name="T10" fmla="*/ 93 w 3534"/>
                  <a:gd name="T11" fmla="*/ 0 h 1320"/>
                  <a:gd name="T12" fmla="*/ 0 w 3534"/>
                  <a:gd name="T13" fmla="*/ 28 h 13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534"/>
                  <a:gd name="T22" fmla="*/ 0 h 1320"/>
                  <a:gd name="T23" fmla="*/ 3534 w 3534"/>
                  <a:gd name="T24" fmla="*/ 1320 h 13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534" h="1320">
                    <a:moveTo>
                      <a:pt x="0" y="28"/>
                    </a:moveTo>
                    <a:lnTo>
                      <a:pt x="0" y="257"/>
                    </a:lnTo>
                    <a:lnTo>
                      <a:pt x="3534" y="1320"/>
                    </a:lnTo>
                    <a:lnTo>
                      <a:pt x="3534" y="1090"/>
                    </a:lnTo>
                    <a:lnTo>
                      <a:pt x="3467" y="1033"/>
                    </a:lnTo>
                    <a:lnTo>
                      <a:pt x="93" y="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14" name="Freeform 748"/>
              <p:cNvSpPr>
                <a:spLocks/>
              </p:cNvSpPr>
              <p:nvPr/>
            </p:nvSpPr>
            <p:spPr bwMode="auto">
              <a:xfrm>
                <a:off x="662" y="3344"/>
                <a:ext cx="353" cy="101"/>
              </a:xfrm>
              <a:custGeom>
                <a:avLst/>
                <a:gdLst>
                  <a:gd name="T0" fmla="*/ 0 w 3534"/>
                  <a:gd name="T1" fmla="*/ 28 h 1320"/>
                  <a:gd name="T2" fmla="*/ 0 w 3534"/>
                  <a:gd name="T3" fmla="*/ 257 h 1320"/>
                  <a:gd name="T4" fmla="*/ 3534 w 3534"/>
                  <a:gd name="T5" fmla="*/ 1320 h 1320"/>
                  <a:gd name="T6" fmla="*/ 3534 w 3534"/>
                  <a:gd name="T7" fmla="*/ 1090 h 1320"/>
                  <a:gd name="T8" fmla="*/ 3467 w 3534"/>
                  <a:gd name="T9" fmla="*/ 1033 h 1320"/>
                  <a:gd name="T10" fmla="*/ 93 w 3534"/>
                  <a:gd name="T11" fmla="*/ 0 h 1320"/>
                  <a:gd name="T12" fmla="*/ 0 w 3534"/>
                  <a:gd name="T13" fmla="*/ 28 h 13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534"/>
                  <a:gd name="T22" fmla="*/ 0 h 1320"/>
                  <a:gd name="T23" fmla="*/ 3534 w 3534"/>
                  <a:gd name="T24" fmla="*/ 1320 h 13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534" h="1320">
                    <a:moveTo>
                      <a:pt x="0" y="28"/>
                    </a:moveTo>
                    <a:lnTo>
                      <a:pt x="0" y="257"/>
                    </a:lnTo>
                    <a:lnTo>
                      <a:pt x="3534" y="1320"/>
                    </a:lnTo>
                    <a:lnTo>
                      <a:pt x="3534" y="1090"/>
                    </a:lnTo>
                    <a:lnTo>
                      <a:pt x="3467" y="1033"/>
                    </a:lnTo>
                    <a:lnTo>
                      <a:pt x="93" y="0"/>
                    </a:lnTo>
                    <a:lnTo>
                      <a:pt x="0" y="2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15" name="Freeform 749"/>
              <p:cNvSpPr>
                <a:spLocks/>
              </p:cNvSpPr>
              <p:nvPr/>
            </p:nvSpPr>
            <p:spPr bwMode="auto">
              <a:xfrm>
                <a:off x="1096" y="3328"/>
                <a:ext cx="56" cy="47"/>
              </a:xfrm>
              <a:custGeom>
                <a:avLst/>
                <a:gdLst>
                  <a:gd name="T0" fmla="*/ 0 w 560"/>
                  <a:gd name="T1" fmla="*/ 539 h 618"/>
                  <a:gd name="T2" fmla="*/ 0 w 560"/>
                  <a:gd name="T3" fmla="*/ 618 h 618"/>
                  <a:gd name="T4" fmla="*/ 168 w 560"/>
                  <a:gd name="T5" fmla="*/ 464 h 618"/>
                  <a:gd name="T6" fmla="*/ 212 w 560"/>
                  <a:gd name="T7" fmla="*/ 464 h 618"/>
                  <a:gd name="T8" fmla="*/ 423 w 560"/>
                  <a:gd name="T9" fmla="*/ 264 h 618"/>
                  <a:gd name="T10" fmla="*/ 423 w 560"/>
                  <a:gd name="T11" fmla="*/ 220 h 618"/>
                  <a:gd name="T12" fmla="*/ 560 w 560"/>
                  <a:gd name="T13" fmla="*/ 79 h 618"/>
                  <a:gd name="T14" fmla="*/ 560 w 560"/>
                  <a:gd name="T15" fmla="*/ 0 h 618"/>
                  <a:gd name="T16" fmla="*/ 373 w 560"/>
                  <a:gd name="T17" fmla="*/ 184 h 618"/>
                  <a:gd name="T18" fmla="*/ 342 w 560"/>
                  <a:gd name="T19" fmla="*/ 184 h 618"/>
                  <a:gd name="T20" fmla="*/ 153 w 560"/>
                  <a:gd name="T21" fmla="*/ 360 h 618"/>
                  <a:gd name="T22" fmla="*/ 153 w 560"/>
                  <a:gd name="T23" fmla="*/ 405 h 618"/>
                  <a:gd name="T24" fmla="*/ 0 w 560"/>
                  <a:gd name="T25" fmla="*/ 539 h 61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60"/>
                  <a:gd name="T40" fmla="*/ 0 h 618"/>
                  <a:gd name="T41" fmla="*/ 560 w 560"/>
                  <a:gd name="T42" fmla="*/ 618 h 61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60" h="618">
                    <a:moveTo>
                      <a:pt x="0" y="539"/>
                    </a:moveTo>
                    <a:lnTo>
                      <a:pt x="0" y="618"/>
                    </a:lnTo>
                    <a:lnTo>
                      <a:pt x="168" y="464"/>
                    </a:lnTo>
                    <a:lnTo>
                      <a:pt x="212" y="464"/>
                    </a:lnTo>
                    <a:lnTo>
                      <a:pt x="423" y="264"/>
                    </a:lnTo>
                    <a:lnTo>
                      <a:pt x="423" y="220"/>
                    </a:lnTo>
                    <a:lnTo>
                      <a:pt x="560" y="79"/>
                    </a:lnTo>
                    <a:lnTo>
                      <a:pt x="560" y="0"/>
                    </a:lnTo>
                    <a:lnTo>
                      <a:pt x="373" y="184"/>
                    </a:lnTo>
                    <a:lnTo>
                      <a:pt x="342" y="184"/>
                    </a:lnTo>
                    <a:lnTo>
                      <a:pt x="153" y="360"/>
                    </a:lnTo>
                    <a:lnTo>
                      <a:pt x="153" y="405"/>
                    </a:lnTo>
                    <a:lnTo>
                      <a:pt x="0" y="539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16" name="Freeform 750"/>
              <p:cNvSpPr>
                <a:spLocks/>
              </p:cNvSpPr>
              <p:nvPr/>
            </p:nvSpPr>
            <p:spPr bwMode="auto">
              <a:xfrm>
                <a:off x="1096" y="3328"/>
                <a:ext cx="56" cy="47"/>
              </a:xfrm>
              <a:custGeom>
                <a:avLst/>
                <a:gdLst>
                  <a:gd name="T0" fmla="*/ 0 w 560"/>
                  <a:gd name="T1" fmla="*/ 539 h 618"/>
                  <a:gd name="T2" fmla="*/ 0 w 560"/>
                  <a:gd name="T3" fmla="*/ 618 h 618"/>
                  <a:gd name="T4" fmla="*/ 168 w 560"/>
                  <a:gd name="T5" fmla="*/ 464 h 618"/>
                  <a:gd name="T6" fmla="*/ 212 w 560"/>
                  <a:gd name="T7" fmla="*/ 464 h 618"/>
                  <a:gd name="T8" fmla="*/ 423 w 560"/>
                  <a:gd name="T9" fmla="*/ 264 h 618"/>
                  <a:gd name="T10" fmla="*/ 423 w 560"/>
                  <a:gd name="T11" fmla="*/ 220 h 618"/>
                  <a:gd name="T12" fmla="*/ 560 w 560"/>
                  <a:gd name="T13" fmla="*/ 79 h 618"/>
                  <a:gd name="T14" fmla="*/ 560 w 560"/>
                  <a:gd name="T15" fmla="*/ 0 h 618"/>
                  <a:gd name="T16" fmla="*/ 373 w 560"/>
                  <a:gd name="T17" fmla="*/ 184 h 618"/>
                  <a:gd name="T18" fmla="*/ 342 w 560"/>
                  <a:gd name="T19" fmla="*/ 184 h 618"/>
                  <a:gd name="T20" fmla="*/ 153 w 560"/>
                  <a:gd name="T21" fmla="*/ 360 h 618"/>
                  <a:gd name="T22" fmla="*/ 153 w 560"/>
                  <a:gd name="T23" fmla="*/ 405 h 618"/>
                  <a:gd name="T24" fmla="*/ 0 w 560"/>
                  <a:gd name="T25" fmla="*/ 539 h 61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60"/>
                  <a:gd name="T40" fmla="*/ 0 h 618"/>
                  <a:gd name="T41" fmla="*/ 560 w 560"/>
                  <a:gd name="T42" fmla="*/ 618 h 61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60" h="618">
                    <a:moveTo>
                      <a:pt x="0" y="539"/>
                    </a:moveTo>
                    <a:lnTo>
                      <a:pt x="0" y="618"/>
                    </a:lnTo>
                    <a:lnTo>
                      <a:pt x="168" y="464"/>
                    </a:lnTo>
                    <a:lnTo>
                      <a:pt x="212" y="464"/>
                    </a:lnTo>
                    <a:lnTo>
                      <a:pt x="423" y="264"/>
                    </a:lnTo>
                    <a:lnTo>
                      <a:pt x="423" y="220"/>
                    </a:lnTo>
                    <a:lnTo>
                      <a:pt x="560" y="79"/>
                    </a:lnTo>
                    <a:lnTo>
                      <a:pt x="560" y="0"/>
                    </a:lnTo>
                    <a:lnTo>
                      <a:pt x="373" y="184"/>
                    </a:lnTo>
                    <a:lnTo>
                      <a:pt x="342" y="184"/>
                    </a:lnTo>
                    <a:lnTo>
                      <a:pt x="153" y="360"/>
                    </a:lnTo>
                    <a:lnTo>
                      <a:pt x="153" y="405"/>
                    </a:lnTo>
                    <a:lnTo>
                      <a:pt x="0" y="53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17" name="Line 751"/>
              <p:cNvSpPr>
                <a:spLocks noChangeShapeType="1"/>
              </p:cNvSpPr>
              <p:nvPr/>
            </p:nvSpPr>
            <p:spPr bwMode="auto">
              <a:xfrm flipH="1">
                <a:off x="1109" y="3364"/>
                <a:ext cx="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18" name="Line 752"/>
              <p:cNvSpPr>
                <a:spLocks noChangeShapeType="1"/>
              </p:cNvSpPr>
              <p:nvPr/>
            </p:nvSpPr>
            <p:spPr bwMode="auto">
              <a:xfrm>
                <a:off x="1133" y="3344"/>
                <a:ext cx="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19" name="Line 753"/>
              <p:cNvSpPr>
                <a:spLocks noChangeShapeType="1"/>
              </p:cNvSpPr>
              <p:nvPr/>
            </p:nvSpPr>
            <p:spPr bwMode="auto">
              <a:xfrm flipH="1">
                <a:off x="1132" y="3348"/>
                <a:ext cx="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0" name="Freeform 754"/>
              <p:cNvSpPr>
                <a:spLocks/>
              </p:cNvSpPr>
              <p:nvPr/>
            </p:nvSpPr>
            <p:spPr bwMode="auto">
              <a:xfrm>
                <a:off x="1094" y="3366"/>
                <a:ext cx="3" cy="13"/>
              </a:xfrm>
              <a:custGeom>
                <a:avLst/>
                <a:gdLst>
                  <a:gd name="T0" fmla="*/ 0 w 37"/>
                  <a:gd name="T1" fmla="*/ 15 h 169"/>
                  <a:gd name="T2" fmla="*/ 0 w 37"/>
                  <a:gd name="T3" fmla="*/ 169 h 169"/>
                  <a:gd name="T4" fmla="*/ 37 w 37"/>
                  <a:gd name="T5" fmla="*/ 154 h 169"/>
                  <a:gd name="T6" fmla="*/ 37 w 37"/>
                  <a:gd name="T7" fmla="*/ 0 h 169"/>
                  <a:gd name="T8" fmla="*/ 0 w 37"/>
                  <a:gd name="T9" fmla="*/ 15 h 16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7"/>
                  <a:gd name="T16" fmla="*/ 0 h 169"/>
                  <a:gd name="T17" fmla="*/ 37 w 37"/>
                  <a:gd name="T18" fmla="*/ 169 h 16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7" h="169">
                    <a:moveTo>
                      <a:pt x="0" y="15"/>
                    </a:moveTo>
                    <a:lnTo>
                      <a:pt x="0" y="169"/>
                    </a:lnTo>
                    <a:lnTo>
                      <a:pt x="37" y="154"/>
                    </a:lnTo>
                    <a:lnTo>
                      <a:pt x="37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1" name="Freeform 755"/>
              <p:cNvSpPr>
                <a:spLocks/>
              </p:cNvSpPr>
              <p:nvPr/>
            </p:nvSpPr>
            <p:spPr bwMode="auto">
              <a:xfrm>
                <a:off x="1094" y="3366"/>
                <a:ext cx="3" cy="13"/>
              </a:xfrm>
              <a:custGeom>
                <a:avLst/>
                <a:gdLst>
                  <a:gd name="T0" fmla="*/ 0 w 37"/>
                  <a:gd name="T1" fmla="*/ 15 h 169"/>
                  <a:gd name="T2" fmla="*/ 0 w 37"/>
                  <a:gd name="T3" fmla="*/ 169 h 169"/>
                  <a:gd name="T4" fmla="*/ 37 w 37"/>
                  <a:gd name="T5" fmla="*/ 154 h 169"/>
                  <a:gd name="T6" fmla="*/ 37 w 37"/>
                  <a:gd name="T7" fmla="*/ 0 h 169"/>
                  <a:gd name="T8" fmla="*/ 0 w 37"/>
                  <a:gd name="T9" fmla="*/ 15 h 16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7"/>
                  <a:gd name="T16" fmla="*/ 0 h 169"/>
                  <a:gd name="T17" fmla="*/ 37 w 37"/>
                  <a:gd name="T18" fmla="*/ 169 h 16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7" h="169">
                    <a:moveTo>
                      <a:pt x="0" y="15"/>
                    </a:moveTo>
                    <a:lnTo>
                      <a:pt x="0" y="169"/>
                    </a:lnTo>
                    <a:lnTo>
                      <a:pt x="37" y="154"/>
                    </a:lnTo>
                    <a:lnTo>
                      <a:pt x="37" y="0"/>
                    </a:lnTo>
                    <a:lnTo>
                      <a:pt x="0" y="1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2" name="Line 756"/>
              <p:cNvSpPr>
                <a:spLocks noChangeShapeType="1"/>
              </p:cNvSpPr>
              <p:nvPr/>
            </p:nvSpPr>
            <p:spPr bwMode="auto">
              <a:xfrm>
                <a:off x="751" y="3290"/>
                <a:ext cx="343" cy="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3" name="Freeform 757"/>
              <p:cNvSpPr>
                <a:spLocks/>
              </p:cNvSpPr>
              <p:nvPr/>
            </p:nvSpPr>
            <p:spPr bwMode="auto">
              <a:xfrm>
                <a:off x="662" y="3272"/>
                <a:ext cx="510" cy="155"/>
              </a:xfrm>
              <a:custGeom>
                <a:avLst/>
                <a:gdLst>
                  <a:gd name="T0" fmla="*/ 1231 w 5101"/>
                  <a:gd name="T1" fmla="*/ 0 h 2021"/>
                  <a:gd name="T2" fmla="*/ 889 w 5101"/>
                  <a:gd name="T3" fmla="*/ 241 h 2021"/>
                  <a:gd name="T4" fmla="*/ 889 w 5101"/>
                  <a:gd name="T5" fmla="*/ 309 h 2021"/>
                  <a:gd name="T6" fmla="*/ 0 w 5101"/>
                  <a:gd name="T7" fmla="*/ 950 h 2021"/>
                  <a:gd name="T8" fmla="*/ 3534 w 5101"/>
                  <a:gd name="T9" fmla="*/ 2021 h 2021"/>
                  <a:gd name="T10" fmla="*/ 4318 w 5101"/>
                  <a:gd name="T11" fmla="*/ 1252 h 2021"/>
                  <a:gd name="T12" fmla="*/ 4318 w 5101"/>
                  <a:gd name="T13" fmla="*/ 1150 h 2021"/>
                  <a:gd name="T14" fmla="*/ 4663 w 5101"/>
                  <a:gd name="T15" fmla="*/ 818 h 2021"/>
                  <a:gd name="T16" fmla="*/ 4742 w 5101"/>
                  <a:gd name="T17" fmla="*/ 582 h 2021"/>
                  <a:gd name="T18" fmla="*/ 5101 w 5101"/>
                  <a:gd name="T19" fmla="*/ 241 h 2021"/>
                  <a:gd name="T20" fmla="*/ 4814 w 5101"/>
                  <a:gd name="T21" fmla="*/ 176 h 2021"/>
                  <a:gd name="T22" fmla="*/ 1652 w 5101"/>
                  <a:gd name="T23" fmla="*/ 110 h 2021"/>
                  <a:gd name="T24" fmla="*/ 1231 w 5101"/>
                  <a:gd name="T25" fmla="*/ 0 h 20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101"/>
                  <a:gd name="T40" fmla="*/ 0 h 2021"/>
                  <a:gd name="T41" fmla="*/ 5101 w 5101"/>
                  <a:gd name="T42" fmla="*/ 2021 h 20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101" h="2021">
                    <a:moveTo>
                      <a:pt x="1231" y="0"/>
                    </a:moveTo>
                    <a:lnTo>
                      <a:pt x="889" y="241"/>
                    </a:lnTo>
                    <a:lnTo>
                      <a:pt x="889" y="309"/>
                    </a:lnTo>
                    <a:lnTo>
                      <a:pt x="0" y="950"/>
                    </a:lnTo>
                    <a:lnTo>
                      <a:pt x="3534" y="2021"/>
                    </a:lnTo>
                    <a:lnTo>
                      <a:pt x="4318" y="1252"/>
                    </a:lnTo>
                    <a:lnTo>
                      <a:pt x="4318" y="1150"/>
                    </a:lnTo>
                    <a:lnTo>
                      <a:pt x="4663" y="818"/>
                    </a:lnTo>
                    <a:lnTo>
                      <a:pt x="4742" y="582"/>
                    </a:lnTo>
                    <a:lnTo>
                      <a:pt x="5101" y="241"/>
                    </a:lnTo>
                    <a:lnTo>
                      <a:pt x="4814" y="176"/>
                    </a:lnTo>
                    <a:lnTo>
                      <a:pt x="1652" y="110"/>
                    </a:lnTo>
                    <a:lnTo>
                      <a:pt x="1231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4" name="Freeform 758"/>
              <p:cNvSpPr>
                <a:spLocks/>
              </p:cNvSpPr>
              <p:nvPr/>
            </p:nvSpPr>
            <p:spPr bwMode="auto">
              <a:xfrm>
                <a:off x="662" y="3272"/>
                <a:ext cx="510" cy="155"/>
              </a:xfrm>
              <a:custGeom>
                <a:avLst/>
                <a:gdLst>
                  <a:gd name="T0" fmla="*/ 1231 w 5101"/>
                  <a:gd name="T1" fmla="*/ 0 h 2021"/>
                  <a:gd name="T2" fmla="*/ 889 w 5101"/>
                  <a:gd name="T3" fmla="*/ 241 h 2021"/>
                  <a:gd name="T4" fmla="*/ 889 w 5101"/>
                  <a:gd name="T5" fmla="*/ 309 h 2021"/>
                  <a:gd name="T6" fmla="*/ 0 w 5101"/>
                  <a:gd name="T7" fmla="*/ 950 h 2021"/>
                  <a:gd name="T8" fmla="*/ 3534 w 5101"/>
                  <a:gd name="T9" fmla="*/ 2021 h 2021"/>
                  <a:gd name="T10" fmla="*/ 4318 w 5101"/>
                  <a:gd name="T11" fmla="*/ 1252 h 2021"/>
                  <a:gd name="T12" fmla="*/ 4318 w 5101"/>
                  <a:gd name="T13" fmla="*/ 1150 h 2021"/>
                  <a:gd name="T14" fmla="*/ 4663 w 5101"/>
                  <a:gd name="T15" fmla="*/ 818 h 2021"/>
                  <a:gd name="T16" fmla="*/ 4742 w 5101"/>
                  <a:gd name="T17" fmla="*/ 582 h 2021"/>
                  <a:gd name="T18" fmla="*/ 5101 w 5101"/>
                  <a:gd name="T19" fmla="*/ 241 h 2021"/>
                  <a:gd name="T20" fmla="*/ 4814 w 5101"/>
                  <a:gd name="T21" fmla="*/ 176 h 2021"/>
                  <a:gd name="T22" fmla="*/ 1652 w 5101"/>
                  <a:gd name="T23" fmla="*/ 110 h 2021"/>
                  <a:gd name="T24" fmla="*/ 1231 w 5101"/>
                  <a:gd name="T25" fmla="*/ 0 h 20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101"/>
                  <a:gd name="T40" fmla="*/ 0 h 2021"/>
                  <a:gd name="T41" fmla="*/ 5101 w 5101"/>
                  <a:gd name="T42" fmla="*/ 2021 h 20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101" h="2021">
                    <a:moveTo>
                      <a:pt x="1231" y="0"/>
                    </a:moveTo>
                    <a:lnTo>
                      <a:pt x="889" y="241"/>
                    </a:lnTo>
                    <a:lnTo>
                      <a:pt x="889" y="309"/>
                    </a:lnTo>
                    <a:lnTo>
                      <a:pt x="0" y="950"/>
                    </a:lnTo>
                    <a:lnTo>
                      <a:pt x="3534" y="2021"/>
                    </a:lnTo>
                    <a:lnTo>
                      <a:pt x="4318" y="1252"/>
                    </a:lnTo>
                    <a:lnTo>
                      <a:pt x="4318" y="1150"/>
                    </a:lnTo>
                    <a:lnTo>
                      <a:pt x="4663" y="818"/>
                    </a:lnTo>
                    <a:lnTo>
                      <a:pt x="4742" y="582"/>
                    </a:lnTo>
                    <a:lnTo>
                      <a:pt x="5101" y="241"/>
                    </a:lnTo>
                    <a:lnTo>
                      <a:pt x="4814" y="176"/>
                    </a:lnTo>
                    <a:lnTo>
                      <a:pt x="1652" y="110"/>
                    </a:lnTo>
                    <a:lnTo>
                      <a:pt x="123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5" name="Freeform 759"/>
              <p:cNvSpPr>
                <a:spLocks/>
              </p:cNvSpPr>
              <p:nvPr/>
            </p:nvSpPr>
            <p:spPr bwMode="auto">
              <a:xfrm>
                <a:off x="760" y="3284"/>
                <a:ext cx="31" cy="10"/>
              </a:xfrm>
              <a:custGeom>
                <a:avLst/>
                <a:gdLst>
                  <a:gd name="T0" fmla="*/ 117 w 306"/>
                  <a:gd name="T1" fmla="*/ 0 h 139"/>
                  <a:gd name="T2" fmla="*/ 0 w 306"/>
                  <a:gd name="T3" fmla="*/ 82 h 139"/>
                  <a:gd name="T4" fmla="*/ 191 w 306"/>
                  <a:gd name="T5" fmla="*/ 139 h 139"/>
                  <a:gd name="T6" fmla="*/ 306 w 306"/>
                  <a:gd name="T7" fmla="*/ 51 h 139"/>
                  <a:gd name="T8" fmla="*/ 117 w 306"/>
                  <a:gd name="T9" fmla="*/ 0 h 1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139"/>
                  <a:gd name="T17" fmla="*/ 306 w 306"/>
                  <a:gd name="T18" fmla="*/ 139 h 1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139">
                    <a:moveTo>
                      <a:pt x="117" y="0"/>
                    </a:moveTo>
                    <a:lnTo>
                      <a:pt x="0" y="82"/>
                    </a:lnTo>
                    <a:lnTo>
                      <a:pt x="191" y="139"/>
                    </a:lnTo>
                    <a:lnTo>
                      <a:pt x="306" y="51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6" name="Freeform 760"/>
              <p:cNvSpPr>
                <a:spLocks/>
              </p:cNvSpPr>
              <p:nvPr/>
            </p:nvSpPr>
            <p:spPr bwMode="auto">
              <a:xfrm>
                <a:off x="760" y="3284"/>
                <a:ext cx="31" cy="10"/>
              </a:xfrm>
              <a:custGeom>
                <a:avLst/>
                <a:gdLst>
                  <a:gd name="T0" fmla="*/ 117 w 306"/>
                  <a:gd name="T1" fmla="*/ 0 h 139"/>
                  <a:gd name="T2" fmla="*/ 0 w 306"/>
                  <a:gd name="T3" fmla="*/ 82 h 139"/>
                  <a:gd name="T4" fmla="*/ 191 w 306"/>
                  <a:gd name="T5" fmla="*/ 139 h 139"/>
                  <a:gd name="T6" fmla="*/ 306 w 306"/>
                  <a:gd name="T7" fmla="*/ 51 h 139"/>
                  <a:gd name="T8" fmla="*/ 117 w 306"/>
                  <a:gd name="T9" fmla="*/ 0 h 1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139"/>
                  <a:gd name="T17" fmla="*/ 306 w 306"/>
                  <a:gd name="T18" fmla="*/ 139 h 1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139">
                    <a:moveTo>
                      <a:pt x="117" y="0"/>
                    </a:moveTo>
                    <a:lnTo>
                      <a:pt x="0" y="82"/>
                    </a:lnTo>
                    <a:lnTo>
                      <a:pt x="191" y="139"/>
                    </a:lnTo>
                    <a:lnTo>
                      <a:pt x="306" y="51"/>
                    </a:lnTo>
                    <a:lnTo>
                      <a:pt x="11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7" name="Freeform 761"/>
              <p:cNvSpPr>
                <a:spLocks/>
              </p:cNvSpPr>
              <p:nvPr/>
            </p:nvSpPr>
            <p:spPr bwMode="auto">
              <a:xfrm>
                <a:off x="714" y="3304"/>
                <a:ext cx="306" cy="97"/>
              </a:xfrm>
              <a:custGeom>
                <a:avLst/>
                <a:gdLst>
                  <a:gd name="T0" fmla="*/ 401 w 3060"/>
                  <a:gd name="T1" fmla="*/ 0 h 1260"/>
                  <a:gd name="T2" fmla="*/ 225 w 3060"/>
                  <a:gd name="T3" fmla="*/ 139 h 1260"/>
                  <a:gd name="T4" fmla="*/ 189 w 3060"/>
                  <a:gd name="T5" fmla="*/ 235 h 1260"/>
                  <a:gd name="T6" fmla="*/ 0 w 3060"/>
                  <a:gd name="T7" fmla="*/ 457 h 1260"/>
                  <a:gd name="T8" fmla="*/ 2688 w 3060"/>
                  <a:gd name="T9" fmla="*/ 1260 h 1260"/>
                  <a:gd name="T10" fmla="*/ 2833 w 3060"/>
                  <a:gd name="T11" fmla="*/ 1106 h 1260"/>
                  <a:gd name="T12" fmla="*/ 3060 w 3060"/>
                  <a:gd name="T13" fmla="*/ 730 h 1260"/>
                  <a:gd name="T14" fmla="*/ 2973 w 3060"/>
                  <a:gd name="T15" fmla="*/ 693 h 1260"/>
                  <a:gd name="T16" fmla="*/ 401 w 3060"/>
                  <a:gd name="T17" fmla="*/ 0 h 12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60"/>
                  <a:gd name="T28" fmla="*/ 0 h 1260"/>
                  <a:gd name="T29" fmla="*/ 3060 w 3060"/>
                  <a:gd name="T30" fmla="*/ 1260 h 12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60" h="1260">
                    <a:moveTo>
                      <a:pt x="401" y="0"/>
                    </a:moveTo>
                    <a:lnTo>
                      <a:pt x="225" y="139"/>
                    </a:lnTo>
                    <a:lnTo>
                      <a:pt x="189" y="235"/>
                    </a:lnTo>
                    <a:lnTo>
                      <a:pt x="0" y="457"/>
                    </a:lnTo>
                    <a:lnTo>
                      <a:pt x="2688" y="1260"/>
                    </a:lnTo>
                    <a:lnTo>
                      <a:pt x="2833" y="1106"/>
                    </a:lnTo>
                    <a:lnTo>
                      <a:pt x="3060" y="730"/>
                    </a:lnTo>
                    <a:lnTo>
                      <a:pt x="2973" y="693"/>
                    </a:lnTo>
                    <a:lnTo>
                      <a:pt x="401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8" name="Freeform 762"/>
              <p:cNvSpPr>
                <a:spLocks/>
              </p:cNvSpPr>
              <p:nvPr/>
            </p:nvSpPr>
            <p:spPr bwMode="auto">
              <a:xfrm>
                <a:off x="714" y="3304"/>
                <a:ext cx="306" cy="97"/>
              </a:xfrm>
              <a:custGeom>
                <a:avLst/>
                <a:gdLst>
                  <a:gd name="T0" fmla="*/ 401 w 3060"/>
                  <a:gd name="T1" fmla="*/ 0 h 1260"/>
                  <a:gd name="T2" fmla="*/ 225 w 3060"/>
                  <a:gd name="T3" fmla="*/ 139 h 1260"/>
                  <a:gd name="T4" fmla="*/ 189 w 3060"/>
                  <a:gd name="T5" fmla="*/ 235 h 1260"/>
                  <a:gd name="T6" fmla="*/ 0 w 3060"/>
                  <a:gd name="T7" fmla="*/ 457 h 1260"/>
                  <a:gd name="T8" fmla="*/ 2688 w 3060"/>
                  <a:gd name="T9" fmla="*/ 1260 h 1260"/>
                  <a:gd name="T10" fmla="*/ 2833 w 3060"/>
                  <a:gd name="T11" fmla="*/ 1106 h 1260"/>
                  <a:gd name="T12" fmla="*/ 3060 w 3060"/>
                  <a:gd name="T13" fmla="*/ 730 h 1260"/>
                  <a:gd name="T14" fmla="*/ 2973 w 3060"/>
                  <a:gd name="T15" fmla="*/ 693 h 1260"/>
                  <a:gd name="T16" fmla="*/ 401 w 3060"/>
                  <a:gd name="T17" fmla="*/ 0 h 12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60"/>
                  <a:gd name="T28" fmla="*/ 0 h 1260"/>
                  <a:gd name="T29" fmla="*/ 3060 w 3060"/>
                  <a:gd name="T30" fmla="*/ 1260 h 12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60" h="1260">
                    <a:moveTo>
                      <a:pt x="401" y="0"/>
                    </a:moveTo>
                    <a:lnTo>
                      <a:pt x="225" y="139"/>
                    </a:lnTo>
                    <a:lnTo>
                      <a:pt x="189" y="235"/>
                    </a:lnTo>
                    <a:lnTo>
                      <a:pt x="0" y="457"/>
                    </a:lnTo>
                    <a:lnTo>
                      <a:pt x="2688" y="1260"/>
                    </a:lnTo>
                    <a:lnTo>
                      <a:pt x="2833" y="1106"/>
                    </a:lnTo>
                    <a:lnTo>
                      <a:pt x="3060" y="730"/>
                    </a:lnTo>
                    <a:lnTo>
                      <a:pt x="2973" y="693"/>
                    </a:lnTo>
                    <a:lnTo>
                      <a:pt x="40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29" name="Line 763"/>
              <p:cNvSpPr>
                <a:spLocks noChangeShapeType="1"/>
              </p:cNvSpPr>
              <p:nvPr/>
            </p:nvSpPr>
            <p:spPr bwMode="auto">
              <a:xfrm>
                <a:off x="749" y="3315"/>
                <a:ext cx="253" cy="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0" name="Line 764"/>
              <p:cNvSpPr>
                <a:spLocks noChangeShapeType="1"/>
              </p:cNvSpPr>
              <p:nvPr/>
            </p:nvSpPr>
            <p:spPr bwMode="auto">
              <a:xfrm>
                <a:off x="740" y="3322"/>
                <a:ext cx="25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1" name="Line 765"/>
              <p:cNvSpPr>
                <a:spLocks noChangeShapeType="1"/>
              </p:cNvSpPr>
              <p:nvPr/>
            </p:nvSpPr>
            <p:spPr bwMode="auto">
              <a:xfrm>
                <a:off x="731" y="3332"/>
                <a:ext cx="257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2" name="Line 766"/>
              <p:cNvSpPr>
                <a:spLocks noChangeShapeType="1"/>
              </p:cNvSpPr>
              <p:nvPr/>
            </p:nvSpPr>
            <p:spPr bwMode="auto">
              <a:xfrm flipH="1">
                <a:off x="756" y="3319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3" name="Line 767"/>
              <p:cNvSpPr>
                <a:spLocks noChangeShapeType="1"/>
              </p:cNvSpPr>
              <p:nvPr/>
            </p:nvSpPr>
            <p:spPr bwMode="auto">
              <a:xfrm flipH="1">
                <a:off x="779" y="3313"/>
                <a:ext cx="1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4" name="Line 768"/>
              <p:cNvSpPr>
                <a:spLocks noChangeShapeType="1"/>
              </p:cNvSpPr>
              <p:nvPr/>
            </p:nvSpPr>
            <p:spPr bwMode="auto">
              <a:xfrm flipH="1">
                <a:off x="760" y="3310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5" name="Line 769"/>
              <p:cNvSpPr>
                <a:spLocks noChangeShapeType="1"/>
              </p:cNvSpPr>
              <p:nvPr/>
            </p:nvSpPr>
            <p:spPr bwMode="auto">
              <a:xfrm flipH="1">
                <a:off x="797" y="3318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6" name="Line 770"/>
              <p:cNvSpPr>
                <a:spLocks noChangeShapeType="1"/>
              </p:cNvSpPr>
              <p:nvPr/>
            </p:nvSpPr>
            <p:spPr bwMode="auto">
              <a:xfrm flipH="1">
                <a:off x="816" y="3322"/>
                <a:ext cx="1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7" name="Line 771"/>
              <p:cNvSpPr>
                <a:spLocks noChangeShapeType="1"/>
              </p:cNvSpPr>
              <p:nvPr/>
            </p:nvSpPr>
            <p:spPr bwMode="auto">
              <a:xfrm flipH="1">
                <a:off x="849" y="3349"/>
                <a:ext cx="1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8" name="Line 772"/>
              <p:cNvSpPr>
                <a:spLocks noChangeShapeType="1"/>
              </p:cNvSpPr>
              <p:nvPr/>
            </p:nvSpPr>
            <p:spPr bwMode="auto">
              <a:xfrm flipH="1">
                <a:off x="870" y="3353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39" name="Line 773"/>
              <p:cNvSpPr>
                <a:spLocks noChangeShapeType="1"/>
              </p:cNvSpPr>
              <p:nvPr/>
            </p:nvSpPr>
            <p:spPr bwMode="auto">
              <a:xfrm flipH="1">
                <a:off x="889" y="3357"/>
                <a:ext cx="12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0" name="Line 774"/>
              <p:cNvSpPr>
                <a:spLocks noChangeShapeType="1"/>
              </p:cNvSpPr>
              <p:nvPr/>
            </p:nvSpPr>
            <p:spPr bwMode="auto">
              <a:xfrm flipH="1">
                <a:off x="912" y="3362"/>
                <a:ext cx="14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1" name="Line 775"/>
              <p:cNvSpPr>
                <a:spLocks noChangeShapeType="1"/>
              </p:cNvSpPr>
              <p:nvPr/>
            </p:nvSpPr>
            <p:spPr bwMode="auto">
              <a:xfrm flipH="1">
                <a:off x="935" y="3367"/>
                <a:ext cx="12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2" name="Line 776"/>
              <p:cNvSpPr>
                <a:spLocks noChangeShapeType="1"/>
              </p:cNvSpPr>
              <p:nvPr/>
            </p:nvSpPr>
            <p:spPr bwMode="auto">
              <a:xfrm flipH="1">
                <a:off x="957" y="3372"/>
                <a:ext cx="12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3" name="Line 777"/>
              <p:cNvSpPr>
                <a:spLocks noChangeShapeType="1"/>
              </p:cNvSpPr>
              <p:nvPr/>
            </p:nvSpPr>
            <p:spPr bwMode="auto">
              <a:xfrm flipH="1">
                <a:off x="961" y="3360"/>
                <a:ext cx="13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4" name="Line 778"/>
              <p:cNvSpPr>
                <a:spLocks noChangeShapeType="1"/>
              </p:cNvSpPr>
              <p:nvPr/>
            </p:nvSpPr>
            <p:spPr bwMode="auto">
              <a:xfrm flipH="1">
                <a:off x="940" y="3356"/>
                <a:ext cx="13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5" name="Line 779"/>
              <p:cNvSpPr>
                <a:spLocks noChangeShapeType="1"/>
              </p:cNvSpPr>
              <p:nvPr/>
            </p:nvSpPr>
            <p:spPr bwMode="auto">
              <a:xfrm flipH="1">
                <a:off x="918" y="3352"/>
                <a:ext cx="12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6" name="Line 780"/>
              <p:cNvSpPr>
                <a:spLocks noChangeShapeType="1"/>
              </p:cNvSpPr>
              <p:nvPr/>
            </p:nvSpPr>
            <p:spPr bwMode="auto">
              <a:xfrm flipH="1">
                <a:off x="894" y="3348"/>
                <a:ext cx="1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7" name="Line 781"/>
              <p:cNvSpPr>
                <a:spLocks noChangeShapeType="1"/>
              </p:cNvSpPr>
              <p:nvPr/>
            </p:nvSpPr>
            <p:spPr bwMode="auto">
              <a:xfrm flipH="1">
                <a:off x="874" y="3343"/>
                <a:ext cx="1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8" name="Line 782"/>
              <p:cNvSpPr>
                <a:spLocks noChangeShapeType="1"/>
              </p:cNvSpPr>
              <p:nvPr/>
            </p:nvSpPr>
            <p:spPr bwMode="auto">
              <a:xfrm flipH="1">
                <a:off x="856" y="3339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49" name="Line 783"/>
              <p:cNvSpPr>
                <a:spLocks noChangeShapeType="1"/>
              </p:cNvSpPr>
              <p:nvPr/>
            </p:nvSpPr>
            <p:spPr bwMode="auto">
              <a:xfrm flipH="1">
                <a:off x="838" y="3326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0" name="Line 784"/>
              <p:cNvSpPr>
                <a:spLocks noChangeShapeType="1"/>
              </p:cNvSpPr>
              <p:nvPr/>
            </p:nvSpPr>
            <p:spPr bwMode="auto">
              <a:xfrm flipH="1">
                <a:off x="857" y="3330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1" name="Line 785"/>
              <p:cNvSpPr>
                <a:spLocks noChangeShapeType="1"/>
              </p:cNvSpPr>
              <p:nvPr/>
            </p:nvSpPr>
            <p:spPr bwMode="auto">
              <a:xfrm flipH="1">
                <a:off x="879" y="3335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2" name="Line 786"/>
              <p:cNvSpPr>
                <a:spLocks noChangeShapeType="1"/>
              </p:cNvSpPr>
              <p:nvPr/>
            </p:nvSpPr>
            <p:spPr bwMode="auto">
              <a:xfrm flipH="1">
                <a:off x="899" y="3339"/>
                <a:ext cx="1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3" name="Line 787"/>
              <p:cNvSpPr>
                <a:spLocks noChangeShapeType="1"/>
              </p:cNvSpPr>
              <p:nvPr/>
            </p:nvSpPr>
            <p:spPr bwMode="auto">
              <a:xfrm flipH="1">
                <a:off x="920" y="3342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4" name="Line 788"/>
              <p:cNvSpPr>
                <a:spLocks noChangeShapeType="1"/>
              </p:cNvSpPr>
              <p:nvPr/>
            </p:nvSpPr>
            <p:spPr bwMode="auto">
              <a:xfrm flipH="1">
                <a:off x="940" y="3348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5" name="Line 789"/>
              <p:cNvSpPr>
                <a:spLocks noChangeShapeType="1"/>
              </p:cNvSpPr>
              <p:nvPr/>
            </p:nvSpPr>
            <p:spPr bwMode="auto">
              <a:xfrm flipH="1">
                <a:off x="963" y="3352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6" name="Line 790"/>
              <p:cNvSpPr>
                <a:spLocks noChangeShapeType="1"/>
              </p:cNvSpPr>
              <p:nvPr/>
            </p:nvSpPr>
            <p:spPr bwMode="auto">
              <a:xfrm flipH="1">
                <a:off x="843" y="3359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7" name="Line 791"/>
              <p:cNvSpPr>
                <a:spLocks noChangeShapeType="1"/>
              </p:cNvSpPr>
              <p:nvPr/>
            </p:nvSpPr>
            <p:spPr bwMode="auto">
              <a:xfrm flipH="1">
                <a:off x="864" y="3364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8" name="Line 792"/>
              <p:cNvSpPr>
                <a:spLocks noChangeShapeType="1"/>
              </p:cNvSpPr>
              <p:nvPr/>
            </p:nvSpPr>
            <p:spPr bwMode="auto">
              <a:xfrm flipH="1">
                <a:off x="882" y="3368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59" name="Line 793"/>
              <p:cNvSpPr>
                <a:spLocks noChangeShapeType="1"/>
              </p:cNvSpPr>
              <p:nvPr/>
            </p:nvSpPr>
            <p:spPr bwMode="auto">
              <a:xfrm flipH="1">
                <a:off x="907" y="3373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0" name="Line 794"/>
              <p:cNvSpPr>
                <a:spLocks noChangeShapeType="1"/>
              </p:cNvSpPr>
              <p:nvPr/>
            </p:nvSpPr>
            <p:spPr bwMode="auto">
              <a:xfrm flipH="1">
                <a:off x="927" y="3377"/>
                <a:ext cx="15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1" name="Line 795"/>
              <p:cNvSpPr>
                <a:spLocks noChangeShapeType="1"/>
              </p:cNvSpPr>
              <p:nvPr/>
            </p:nvSpPr>
            <p:spPr bwMode="auto">
              <a:xfrm flipH="1">
                <a:off x="953" y="3382"/>
                <a:ext cx="16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2" name="Line 796"/>
              <p:cNvSpPr>
                <a:spLocks noChangeShapeType="1"/>
              </p:cNvSpPr>
              <p:nvPr/>
            </p:nvSpPr>
            <p:spPr bwMode="auto">
              <a:xfrm flipH="1">
                <a:off x="800" y="3349"/>
                <a:ext cx="15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3" name="Line 797"/>
              <p:cNvSpPr>
                <a:spLocks noChangeShapeType="1"/>
              </p:cNvSpPr>
              <p:nvPr/>
            </p:nvSpPr>
            <p:spPr bwMode="auto">
              <a:xfrm flipH="1">
                <a:off x="821" y="3354"/>
                <a:ext cx="14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4" name="Line 798"/>
              <p:cNvSpPr>
                <a:spLocks noChangeShapeType="1"/>
              </p:cNvSpPr>
              <p:nvPr/>
            </p:nvSpPr>
            <p:spPr bwMode="auto">
              <a:xfrm flipH="1">
                <a:off x="985" y="3356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5" name="Line 799"/>
              <p:cNvSpPr>
                <a:spLocks noChangeShapeType="1"/>
              </p:cNvSpPr>
              <p:nvPr/>
            </p:nvSpPr>
            <p:spPr bwMode="auto">
              <a:xfrm flipH="1">
                <a:off x="739" y="3336"/>
                <a:ext cx="1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6" name="Line 800"/>
              <p:cNvSpPr>
                <a:spLocks noChangeShapeType="1"/>
              </p:cNvSpPr>
              <p:nvPr/>
            </p:nvSpPr>
            <p:spPr bwMode="auto">
              <a:xfrm flipH="1">
                <a:off x="760" y="3341"/>
                <a:ext cx="12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7" name="Line 801"/>
              <p:cNvSpPr>
                <a:spLocks noChangeShapeType="1"/>
              </p:cNvSpPr>
              <p:nvPr/>
            </p:nvSpPr>
            <p:spPr bwMode="auto">
              <a:xfrm flipH="1">
                <a:off x="780" y="3346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8" name="Line 802"/>
              <p:cNvSpPr>
                <a:spLocks noChangeShapeType="1"/>
              </p:cNvSpPr>
              <p:nvPr/>
            </p:nvSpPr>
            <p:spPr bwMode="auto">
              <a:xfrm flipH="1">
                <a:off x="774" y="3322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69" name="Line 803"/>
              <p:cNvSpPr>
                <a:spLocks noChangeShapeType="1"/>
              </p:cNvSpPr>
              <p:nvPr/>
            </p:nvSpPr>
            <p:spPr bwMode="auto">
              <a:xfrm flipH="1">
                <a:off x="787" y="3336"/>
                <a:ext cx="1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0" name="Line 804"/>
              <p:cNvSpPr>
                <a:spLocks noChangeShapeType="1"/>
              </p:cNvSpPr>
              <p:nvPr/>
            </p:nvSpPr>
            <p:spPr bwMode="auto">
              <a:xfrm flipH="1">
                <a:off x="834" y="3335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1" name="Line 805"/>
              <p:cNvSpPr>
                <a:spLocks noChangeShapeType="1"/>
              </p:cNvSpPr>
              <p:nvPr/>
            </p:nvSpPr>
            <p:spPr bwMode="auto">
              <a:xfrm flipH="1">
                <a:off x="813" y="3330"/>
                <a:ext cx="11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2" name="Line 806"/>
              <p:cNvSpPr>
                <a:spLocks noChangeShapeType="1"/>
              </p:cNvSpPr>
              <p:nvPr/>
            </p:nvSpPr>
            <p:spPr bwMode="auto">
              <a:xfrm flipH="1">
                <a:off x="794" y="3327"/>
                <a:ext cx="1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3" name="Line 807"/>
              <p:cNvSpPr>
                <a:spLocks noChangeShapeType="1"/>
              </p:cNvSpPr>
              <p:nvPr/>
            </p:nvSpPr>
            <p:spPr bwMode="auto">
              <a:xfrm flipH="1">
                <a:off x="747" y="3327"/>
                <a:ext cx="1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4" name="Line 808"/>
              <p:cNvSpPr>
                <a:spLocks noChangeShapeType="1"/>
              </p:cNvSpPr>
              <p:nvPr/>
            </p:nvSpPr>
            <p:spPr bwMode="auto">
              <a:xfrm flipH="1">
                <a:off x="766" y="3330"/>
                <a:ext cx="1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5" name="Line 809"/>
              <p:cNvSpPr>
                <a:spLocks noChangeShapeType="1"/>
              </p:cNvSpPr>
              <p:nvPr/>
            </p:nvSpPr>
            <p:spPr bwMode="auto">
              <a:xfrm flipH="1">
                <a:off x="807" y="3339"/>
                <a:ext cx="13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6" name="Line 810"/>
              <p:cNvSpPr>
                <a:spLocks noChangeShapeType="1"/>
              </p:cNvSpPr>
              <p:nvPr/>
            </p:nvSpPr>
            <p:spPr bwMode="auto">
              <a:xfrm flipH="1">
                <a:off x="824" y="3343"/>
                <a:ext cx="14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7" name="Line 811"/>
              <p:cNvSpPr>
                <a:spLocks noChangeShapeType="1"/>
              </p:cNvSpPr>
              <p:nvPr/>
            </p:nvSpPr>
            <p:spPr bwMode="auto">
              <a:xfrm flipH="1" flipV="1">
                <a:off x="1024" y="3384"/>
                <a:ext cx="19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8" name="Line 812"/>
              <p:cNvSpPr>
                <a:spLocks noChangeShapeType="1"/>
              </p:cNvSpPr>
              <p:nvPr/>
            </p:nvSpPr>
            <p:spPr bwMode="auto">
              <a:xfrm>
                <a:off x="1043" y="3388"/>
                <a:ext cx="4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79" name="Freeform 813"/>
              <p:cNvSpPr>
                <a:spLocks/>
              </p:cNvSpPr>
              <p:nvPr/>
            </p:nvSpPr>
            <p:spPr bwMode="auto">
              <a:xfrm>
                <a:off x="983" y="3360"/>
                <a:ext cx="86" cy="46"/>
              </a:xfrm>
              <a:custGeom>
                <a:avLst/>
                <a:gdLst>
                  <a:gd name="T0" fmla="*/ 351 w 860"/>
                  <a:gd name="T1" fmla="*/ 0 h 590"/>
                  <a:gd name="T2" fmla="*/ 277 w 860"/>
                  <a:gd name="T3" fmla="*/ 102 h 590"/>
                  <a:gd name="T4" fmla="*/ 196 w 860"/>
                  <a:gd name="T5" fmla="*/ 88 h 590"/>
                  <a:gd name="T6" fmla="*/ 73 w 860"/>
                  <a:gd name="T7" fmla="*/ 213 h 590"/>
                  <a:gd name="T8" fmla="*/ 160 w 860"/>
                  <a:gd name="T9" fmla="*/ 235 h 590"/>
                  <a:gd name="T10" fmla="*/ 59 w 860"/>
                  <a:gd name="T11" fmla="*/ 340 h 590"/>
                  <a:gd name="T12" fmla="*/ 146 w 860"/>
                  <a:gd name="T13" fmla="*/ 376 h 590"/>
                  <a:gd name="T14" fmla="*/ 0 w 860"/>
                  <a:gd name="T15" fmla="*/ 502 h 590"/>
                  <a:gd name="T16" fmla="*/ 262 w 860"/>
                  <a:gd name="T17" fmla="*/ 590 h 590"/>
                  <a:gd name="T18" fmla="*/ 342 w 860"/>
                  <a:gd name="T19" fmla="*/ 493 h 590"/>
                  <a:gd name="T20" fmla="*/ 547 w 860"/>
                  <a:gd name="T21" fmla="*/ 554 h 590"/>
                  <a:gd name="T22" fmla="*/ 860 w 860"/>
                  <a:gd name="T23" fmla="*/ 222 h 590"/>
                  <a:gd name="T24" fmla="*/ 838 w 860"/>
                  <a:gd name="T25" fmla="*/ 132 h 590"/>
                  <a:gd name="T26" fmla="*/ 351 w 860"/>
                  <a:gd name="T27" fmla="*/ 0 h 59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60"/>
                  <a:gd name="T43" fmla="*/ 0 h 590"/>
                  <a:gd name="T44" fmla="*/ 860 w 860"/>
                  <a:gd name="T45" fmla="*/ 590 h 59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60" h="590">
                    <a:moveTo>
                      <a:pt x="351" y="0"/>
                    </a:moveTo>
                    <a:lnTo>
                      <a:pt x="277" y="102"/>
                    </a:lnTo>
                    <a:lnTo>
                      <a:pt x="196" y="88"/>
                    </a:lnTo>
                    <a:lnTo>
                      <a:pt x="73" y="213"/>
                    </a:lnTo>
                    <a:lnTo>
                      <a:pt x="160" y="235"/>
                    </a:lnTo>
                    <a:lnTo>
                      <a:pt x="59" y="340"/>
                    </a:lnTo>
                    <a:lnTo>
                      <a:pt x="146" y="376"/>
                    </a:lnTo>
                    <a:lnTo>
                      <a:pt x="0" y="502"/>
                    </a:lnTo>
                    <a:lnTo>
                      <a:pt x="262" y="590"/>
                    </a:lnTo>
                    <a:lnTo>
                      <a:pt x="342" y="493"/>
                    </a:lnTo>
                    <a:lnTo>
                      <a:pt x="547" y="554"/>
                    </a:lnTo>
                    <a:lnTo>
                      <a:pt x="860" y="222"/>
                    </a:lnTo>
                    <a:lnTo>
                      <a:pt x="838" y="132"/>
                    </a:lnTo>
                    <a:lnTo>
                      <a:pt x="351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0" name="Freeform 814"/>
              <p:cNvSpPr>
                <a:spLocks/>
              </p:cNvSpPr>
              <p:nvPr/>
            </p:nvSpPr>
            <p:spPr bwMode="auto">
              <a:xfrm>
                <a:off x="983" y="3360"/>
                <a:ext cx="86" cy="46"/>
              </a:xfrm>
              <a:custGeom>
                <a:avLst/>
                <a:gdLst>
                  <a:gd name="T0" fmla="*/ 351 w 860"/>
                  <a:gd name="T1" fmla="*/ 0 h 590"/>
                  <a:gd name="T2" fmla="*/ 277 w 860"/>
                  <a:gd name="T3" fmla="*/ 102 h 590"/>
                  <a:gd name="T4" fmla="*/ 196 w 860"/>
                  <a:gd name="T5" fmla="*/ 88 h 590"/>
                  <a:gd name="T6" fmla="*/ 73 w 860"/>
                  <a:gd name="T7" fmla="*/ 213 h 590"/>
                  <a:gd name="T8" fmla="*/ 160 w 860"/>
                  <a:gd name="T9" fmla="*/ 235 h 590"/>
                  <a:gd name="T10" fmla="*/ 59 w 860"/>
                  <a:gd name="T11" fmla="*/ 340 h 590"/>
                  <a:gd name="T12" fmla="*/ 146 w 860"/>
                  <a:gd name="T13" fmla="*/ 376 h 590"/>
                  <a:gd name="T14" fmla="*/ 0 w 860"/>
                  <a:gd name="T15" fmla="*/ 502 h 590"/>
                  <a:gd name="T16" fmla="*/ 262 w 860"/>
                  <a:gd name="T17" fmla="*/ 590 h 590"/>
                  <a:gd name="T18" fmla="*/ 342 w 860"/>
                  <a:gd name="T19" fmla="*/ 493 h 590"/>
                  <a:gd name="T20" fmla="*/ 547 w 860"/>
                  <a:gd name="T21" fmla="*/ 554 h 590"/>
                  <a:gd name="T22" fmla="*/ 860 w 860"/>
                  <a:gd name="T23" fmla="*/ 222 h 590"/>
                  <a:gd name="T24" fmla="*/ 838 w 860"/>
                  <a:gd name="T25" fmla="*/ 132 h 590"/>
                  <a:gd name="T26" fmla="*/ 351 w 860"/>
                  <a:gd name="T27" fmla="*/ 0 h 59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60"/>
                  <a:gd name="T43" fmla="*/ 0 h 590"/>
                  <a:gd name="T44" fmla="*/ 860 w 860"/>
                  <a:gd name="T45" fmla="*/ 590 h 59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60" h="590">
                    <a:moveTo>
                      <a:pt x="351" y="0"/>
                    </a:moveTo>
                    <a:lnTo>
                      <a:pt x="277" y="102"/>
                    </a:lnTo>
                    <a:lnTo>
                      <a:pt x="196" y="88"/>
                    </a:lnTo>
                    <a:lnTo>
                      <a:pt x="73" y="213"/>
                    </a:lnTo>
                    <a:lnTo>
                      <a:pt x="160" y="235"/>
                    </a:lnTo>
                    <a:lnTo>
                      <a:pt x="59" y="340"/>
                    </a:lnTo>
                    <a:lnTo>
                      <a:pt x="146" y="376"/>
                    </a:lnTo>
                    <a:lnTo>
                      <a:pt x="0" y="502"/>
                    </a:lnTo>
                    <a:lnTo>
                      <a:pt x="262" y="590"/>
                    </a:lnTo>
                    <a:lnTo>
                      <a:pt x="342" y="493"/>
                    </a:lnTo>
                    <a:lnTo>
                      <a:pt x="547" y="554"/>
                    </a:lnTo>
                    <a:lnTo>
                      <a:pt x="860" y="222"/>
                    </a:lnTo>
                    <a:lnTo>
                      <a:pt x="838" y="132"/>
                    </a:lnTo>
                    <a:lnTo>
                      <a:pt x="35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1" name="Line 815"/>
              <p:cNvSpPr>
                <a:spLocks noChangeShapeType="1"/>
              </p:cNvSpPr>
              <p:nvPr/>
            </p:nvSpPr>
            <p:spPr bwMode="auto">
              <a:xfrm>
                <a:off x="1010" y="3368"/>
                <a:ext cx="45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2" name="Line 816"/>
              <p:cNvSpPr>
                <a:spLocks noChangeShapeType="1"/>
              </p:cNvSpPr>
              <p:nvPr/>
            </p:nvSpPr>
            <p:spPr bwMode="auto">
              <a:xfrm flipH="1">
                <a:off x="1034" y="3371"/>
                <a:ext cx="31" cy="2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3" name="Line 817"/>
              <p:cNvSpPr>
                <a:spLocks noChangeShapeType="1"/>
              </p:cNvSpPr>
              <p:nvPr/>
            </p:nvSpPr>
            <p:spPr bwMode="auto">
              <a:xfrm flipH="1" flipV="1">
                <a:off x="996" y="3388"/>
                <a:ext cx="36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4" name="Line 818"/>
              <p:cNvSpPr>
                <a:spLocks noChangeShapeType="1"/>
              </p:cNvSpPr>
              <p:nvPr/>
            </p:nvSpPr>
            <p:spPr bwMode="auto">
              <a:xfrm>
                <a:off x="1034" y="3396"/>
                <a:ext cx="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5" name="Line 819"/>
              <p:cNvSpPr>
                <a:spLocks noChangeShapeType="1"/>
              </p:cNvSpPr>
              <p:nvPr/>
            </p:nvSpPr>
            <p:spPr bwMode="auto">
              <a:xfrm>
                <a:off x="1055" y="3379"/>
                <a:ext cx="3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6" name="Line 820"/>
              <p:cNvSpPr>
                <a:spLocks noChangeShapeType="1"/>
              </p:cNvSpPr>
              <p:nvPr/>
            </p:nvSpPr>
            <p:spPr bwMode="auto">
              <a:xfrm flipH="1">
                <a:off x="1001" y="3367"/>
                <a:ext cx="45" cy="3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7" name="Line 821"/>
              <p:cNvSpPr>
                <a:spLocks noChangeShapeType="1"/>
              </p:cNvSpPr>
              <p:nvPr/>
            </p:nvSpPr>
            <p:spPr bwMode="auto">
              <a:xfrm>
                <a:off x="1014" y="3392"/>
                <a:ext cx="4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8" name="Freeform 822"/>
              <p:cNvSpPr>
                <a:spLocks/>
              </p:cNvSpPr>
              <p:nvPr/>
            </p:nvSpPr>
            <p:spPr bwMode="auto">
              <a:xfrm>
                <a:off x="750" y="3297"/>
                <a:ext cx="332" cy="76"/>
              </a:xfrm>
              <a:custGeom>
                <a:avLst/>
                <a:gdLst>
                  <a:gd name="T0" fmla="*/ 72 w 3314"/>
                  <a:gd name="T1" fmla="*/ 0 h 988"/>
                  <a:gd name="T2" fmla="*/ 0 w 3314"/>
                  <a:gd name="T3" fmla="*/ 60 h 988"/>
                  <a:gd name="T4" fmla="*/ 0 w 3314"/>
                  <a:gd name="T5" fmla="*/ 112 h 988"/>
                  <a:gd name="T6" fmla="*/ 3241 w 3314"/>
                  <a:gd name="T7" fmla="*/ 988 h 988"/>
                  <a:gd name="T8" fmla="*/ 3314 w 3314"/>
                  <a:gd name="T9" fmla="*/ 923 h 988"/>
                  <a:gd name="T10" fmla="*/ 3286 w 3314"/>
                  <a:gd name="T11" fmla="*/ 841 h 988"/>
                  <a:gd name="T12" fmla="*/ 72 w 3314"/>
                  <a:gd name="T13" fmla="*/ 0 h 98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14"/>
                  <a:gd name="T22" fmla="*/ 0 h 988"/>
                  <a:gd name="T23" fmla="*/ 3314 w 3314"/>
                  <a:gd name="T24" fmla="*/ 988 h 98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14" h="988">
                    <a:moveTo>
                      <a:pt x="72" y="0"/>
                    </a:moveTo>
                    <a:lnTo>
                      <a:pt x="0" y="60"/>
                    </a:lnTo>
                    <a:lnTo>
                      <a:pt x="0" y="112"/>
                    </a:lnTo>
                    <a:lnTo>
                      <a:pt x="3241" y="988"/>
                    </a:lnTo>
                    <a:lnTo>
                      <a:pt x="3314" y="923"/>
                    </a:lnTo>
                    <a:lnTo>
                      <a:pt x="3286" y="841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89" name="Freeform 823"/>
              <p:cNvSpPr>
                <a:spLocks/>
              </p:cNvSpPr>
              <p:nvPr/>
            </p:nvSpPr>
            <p:spPr bwMode="auto">
              <a:xfrm>
                <a:off x="750" y="3297"/>
                <a:ext cx="332" cy="76"/>
              </a:xfrm>
              <a:custGeom>
                <a:avLst/>
                <a:gdLst>
                  <a:gd name="T0" fmla="*/ 72 w 3314"/>
                  <a:gd name="T1" fmla="*/ 0 h 988"/>
                  <a:gd name="T2" fmla="*/ 0 w 3314"/>
                  <a:gd name="T3" fmla="*/ 60 h 988"/>
                  <a:gd name="T4" fmla="*/ 0 w 3314"/>
                  <a:gd name="T5" fmla="*/ 112 h 988"/>
                  <a:gd name="T6" fmla="*/ 3241 w 3314"/>
                  <a:gd name="T7" fmla="*/ 988 h 988"/>
                  <a:gd name="T8" fmla="*/ 3314 w 3314"/>
                  <a:gd name="T9" fmla="*/ 923 h 988"/>
                  <a:gd name="T10" fmla="*/ 3286 w 3314"/>
                  <a:gd name="T11" fmla="*/ 841 h 988"/>
                  <a:gd name="T12" fmla="*/ 72 w 3314"/>
                  <a:gd name="T13" fmla="*/ 0 h 98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14"/>
                  <a:gd name="T22" fmla="*/ 0 h 988"/>
                  <a:gd name="T23" fmla="*/ 3314 w 3314"/>
                  <a:gd name="T24" fmla="*/ 988 h 98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14" h="988">
                    <a:moveTo>
                      <a:pt x="72" y="0"/>
                    </a:moveTo>
                    <a:lnTo>
                      <a:pt x="0" y="60"/>
                    </a:lnTo>
                    <a:lnTo>
                      <a:pt x="0" y="112"/>
                    </a:lnTo>
                    <a:lnTo>
                      <a:pt x="3241" y="988"/>
                    </a:lnTo>
                    <a:lnTo>
                      <a:pt x="3314" y="923"/>
                    </a:lnTo>
                    <a:lnTo>
                      <a:pt x="3286" y="841"/>
                    </a:lnTo>
                    <a:lnTo>
                      <a:pt x="7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0" name="Line 824"/>
              <p:cNvSpPr>
                <a:spLocks noChangeShapeType="1"/>
              </p:cNvSpPr>
              <p:nvPr/>
            </p:nvSpPr>
            <p:spPr bwMode="auto">
              <a:xfrm flipH="1">
                <a:off x="902" y="3327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1" name="Line 825"/>
              <p:cNvSpPr>
                <a:spLocks noChangeShapeType="1"/>
              </p:cNvSpPr>
              <p:nvPr/>
            </p:nvSpPr>
            <p:spPr bwMode="auto">
              <a:xfrm flipH="1">
                <a:off x="879" y="3323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2" name="Line 826"/>
              <p:cNvSpPr>
                <a:spLocks noChangeShapeType="1"/>
              </p:cNvSpPr>
              <p:nvPr/>
            </p:nvSpPr>
            <p:spPr bwMode="auto">
              <a:xfrm flipH="1">
                <a:off x="862" y="3319"/>
                <a:ext cx="5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3" name="Line 827"/>
              <p:cNvSpPr>
                <a:spLocks noChangeShapeType="1"/>
              </p:cNvSpPr>
              <p:nvPr/>
            </p:nvSpPr>
            <p:spPr bwMode="auto">
              <a:xfrm flipH="1">
                <a:off x="839" y="3315"/>
                <a:ext cx="7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4" name="Line 828"/>
              <p:cNvSpPr>
                <a:spLocks noChangeShapeType="1"/>
              </p:cNvSpPr>
              <p:nvPr/>
            </p:nvSpPr>
            <p:spPr bwMode="auto">
              <a:xfrm flipH="1">
                <a:off x="818" y="3311"/>
                <a:ext cx="8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5" name="Line 829"/>
              <p:cNvSpPr>
                <a:spLocks noChangeShapeType="1"/>
              </p:cNvSpPr>
              <p:nvPr/>
            </p:nvSpPr>
            <p:spPr bwMode="auto">
              <a:xfrm flipH="1">
                <a:off x="803" y="3307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6" name="Line 830"/>
              <p:cNvSpPr>
                <a:spLocks noChangeShapeType="1"/>
              </p:cNvSpPr>
              <p:nvPr/>
            </p:nvSpPr>
            <p:spPr bwMode="auto">
              <a:xfrm flipH="1">
                <a:off x="783" y="3303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7" name="Line 831"/>
              <p:cNvSpPr>
                <a:spLocks noChangeShapeType="1"/>
              </p:cNvSpPr>
              <p:nvPr/>
            </p:nvSpPr>
            <p:spPr bwMode="auto">
              <a:xfrm flipH="1">
                <a:off x="763" y="3299"/>
                <a:ext cx="5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8" name="Line 832"/>
              <p:cNvSpPr>
                <a:spLocks noChangeShapeType="1"/>
              </p:cNvSpPr>
              <p:nvPr/>
            </p:nvSpPr>
            <p:spPr bwMode="auto">
              <a:xfrm>
                <a:off x="763" y="3304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99" name="Line 833"/>
              <p:cNvSpPr>
                <a:spLocks noChangeShapeType="1"/>
              </p:cNvSpPr>
              <p:nvPr/>
            </p:nvSpPr>
            <p:spPr bwMode="auto">
              <a:xfrm>
                <a:off x="783" y="3307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0" name="Line 834"/>
              <p:cNvSpPr>
                <a:spLocks noChangeShapeType="1"/>
              </p:cNvSpPr>
              <p:nvPr/>
            </p:nvSpPr>
            <p:spPr bwMode="auto">
              <a:xfrm>
                <a:off x="803" y="3312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1" name="Line 835"/>
              <p:cNvSpPr>
                <a:spLocks noChangeShapeType="1"/>
              </p:cNvSpPr>
              <p:nvPr/>
            </p:nvSpPr>
            <p:spPr bwMode="auto">
              <a:xfrm>
                <a:off x="818" y="3315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2" name="Line 836"/>
              <p:cNvSpPr>
                <a:spLocks noChangeShapeType="1"/>
              </p:cNvSpPr>
              <p:nvPr/>
            </p:nvSpPr>
            <p:spPr bwMode="auto">
              <a:xfrm>
                <a:off x="839" y="3319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3" name="Line 837"/>
              <p:cNvSpPr>
                <a:spLocks noChangeShapeType="1"/>
              </p:cNvSpPr>
              <p:nvPr/>
            </p:nvSpPr>
            <p:spPr bwMode="auto">
              <a:xfrm>
                <a:off x="862" y="3324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4" name="Line 838"/>
              <p:cNvSpPr>
                <a:spLocks noChangeShapeType="1"/>
              </p:cNvSpPr>
              <p:nvPr/>
            </p:nvSpPr>
            <p:spPr bwMode="auto">
              <a:xfrm>
                <a:off x="879" y="3328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5" name="Line 839"/>
              <p:cNvSpPr>
                <a:spLocks noChangeShapeType="1"/>
              </p:cNvSpPr>
              <p:nvPr/>
            </p:nvSpPr>
            <p:spPr bwMode="auto">
              <a:xfrm flipV="1">
                <a:off x="1072" y="3361"/>
                <a:ext cx="6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6" name="Line 840"/>
              <p:cNvSpPr>
                <a:spLocks noChangeShapeType="1"/>
              </p:cNvSpPr>
              <p:nvPr/>
            </p:nvSpPr>
            <p:spPr bwMode="auto">
              <a:xfrm>
                <a:off x="1072" y="3368"/>
                <a:ext cx="2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7" name="Line 841"/>
              <p:cNvSpPr>
                <a:spLocks noChangeShapeType="1"/>
              </p:cNvSpPr>
              <p:nvPr/>
            </p:nvSpPr>
            <p:spPr bwMode="auto">
              <a:xfrm flipH="1">
                <a:off x="1055" y="3359"/>
                <a:ext cx="5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8" name="Line 842"/>
              <p:cNvSpPr>
                <a:spLocks noChangeShapeType="1"/>
              </p:cNvSpPr>
              <p:nvPr/>
            </p:nvSpPr>
            <p:spPr bwMode="auto">
              <a:xfrm flipH="1">
                <a:off x="1009" y="3349"/>
                <a:ext cx="7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09" name="Line 843"/>
              <p:cNvSpPr>
                <a:spLocks noChangeShapeType="1"/>
              </p:cNvSpPr>
              <p:nvPr/>
            </p:nvSpPr>
            <p:spPr bwMode="auto">
              <a:xfrm flipH="1">
                <a:off x="1031" y="3354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0" name="Line 844"/>
              <p:cNvSpPr>
                <a:spLocks noChangeShapeType="1"/>
              </p:cNvSpPr>
              <p:nvPr/>
            </p:nvSpPr>
            <p:spPr bwMode="auto">
              <a:xfrm flipH="1">
                <a:off x="965" y="3340"/>
                <a:ext cx="8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1" name="Line 845"/>
              <p:cNvSpPr>
                <a:spLocks noChangeShapeType="1"/>
              </p:cNvSpPr>
              <p:nvPr/>
            </p:nvSpPr>
            <p:spPr bwMode="auto">
              <a:xfrm flipH="1">
                <a:off x="988" y="3345"/>
                <a:ext cx="7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2" name="Line 846"/>
              <p:cNvSpPr>
                <a:spLocks noChangeShapeType="1"/>
              </p:cNvSpPr>
              <p:nvPr/>
            </p:nvSpPr>
            <p:spPr bwMode="auto">
              <a:xfrm flipH="1">
                <a:off x="945" y="3336"/>
                <a:ext cx="6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3" name="Line 847"/>
              <p:cNvSpPr>
                <a:spLocks noChangeShapeType="1"/>
              </p:cNvSpPr>
              <p:nvPr/>
            </p:nvSpPr>
            <p:spPr bwMode="auto">
              <a:xfrm flipH="1">
                <a:off x="922" y="3331"/>
                <a:ext cx="6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4" name="Line 848"/>
              <p:cNvSpPr>
                <a:spLocks noChangeShapeType="1"/>
              </p:cNvSpPr>
              <p:nvPr/>
            </p:nvSpPr>
            <p:spPr bwMode="auto">
              <a:xfrm>
                <a:off x="901" y="3333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5" name="Line 849"/>
              <p:cNvSpPr>
                <a:spLocks noChangeShapeType="1"/>
              </p:cNvSpPr>
              <p:nvPr/>
            </p:nvSpPr>
            <p:spPr bwMode="auto">
              <a:xfrm>
                <a:off x="922" y="3337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6" name="Line 850"/>
              <p:cNvSpPr>
                <a:spLocks noChangeShapeType="1"/>
              </p:cNvSpPr>
              <p:nvPr/>
            </p:nvSpPr>
            <p:spPr bwMode="auto">
              <a:xfrm>
                <a:off x="945" y="3342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7" name="Line 851"/>
              <p:cNvSpPr>
                <a:spLocks noChangeShapeType="1"/>
              </p:cNvSpPr>
              <p:nvPr/>
            </p:nvSpPr>
            <p:spPr bwMode="auto">
              <a:xfrm>
                <a:off x="965" y="3346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8" name="Line 852"/>
              <p:cNvSpPr>
                <a:spLocks noChangeShapeType="1"/>
              </p:cNvSpPr>
              <p:nvPr/>
            </p:nvSpPr>
            <p:spPr bwMode="auto">
              <a:xfrm>
                <a:off x="988" y="3351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19" name="Line 853"/>
              <p:cNvSpPr>
                <a:spLocks noChangeShapeType="1"/>
              </p:cNvSpPr>
              <p:nvPr/>
            </p:nvSpPr>
            <p:spPr bwMode="auto">
              <a:xfrm>
                <a:off x="1008" y="3355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0" name="Line 854"/>
              <p:cNvSpPr>
                <a:spLocks noChangeShapeType="1"/>
              </p:cNvSpPr>
              <p:nvPr/>
            </p:nvSpPr>
            <p:spPr bwMode="auto">
              <a:xfrm>
                <a:off x="1031" y="3359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1" name="Line 855"/>
              <p:cNvSpPr>
                <a:spLocks noChangeShapeType="1"/>
              </p:cNvSpPr>
              <p:nvPr/>
            </p:nvSpPr>
            <p:spPr bwMode="auto">
              <a:xfrm>
                <a:off x="1055" y="3364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2" name="Line 856"/>
              <p:cNvSpPr>
                <a:spLocks noChangeShapeType="1"/>
              </p:cNvSpPr>
              <p:nvPr/>
            </p:nvSpPr>
            <p:spPr bwMode="auto">
              <a:xfrm>
                <a:off x="751" y="3301"/>
                <a:ext cx="321" cy="6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3" name="Freeform 857"/>
              <p:cNvSpPr>
                <a:spLocks/>
              </p:cNvSpPr>
              <p:nvPr/>
            </p:nvSpPr>
            <p:spPr bwMode="auto">
              <a:xfrm>
                <a:off x="695" y="3311"/>
                <a:ext cx="54" cy="31"/>
              </a:xfrm>
              <a:custGeom>
                <a:avLst/>
                <a:gdLst>
                  <a:gd name="T0" fmla="*/ 378 w 531"/>
                  <a:gd name="T1" fmla="*/ 0 h 406"/>
                  <a:gd name="T2" fmla="*/ 100 w 531"/>
                  <a:gd name="T3" fmla="*/ 207 h 406"/>
                  <a:gd name="T4" fmla="*/ 100 w 531"/>
                  <a:gd name="T5" fmla="*/ 244 h 406"/>
                  <a:gd name="T6" fmla="*/ 0 w 531"/>
                  <a:gd name="T7" fmla="*/ 323 h 406"/>
                  <a:gd name="T8" fmla="*/ 218 w 531"/>
                  <a:gd name="T9" fmla="*/ 406 h 406"/>
                  <a:gd name="T10" fmla="*/ 355 w 531"/>
                  <a:gd name="T11" fmla="*/ 273 h 406"/>
                  <a:gd name="T12" fmla="*/ 299 w 531"/>
                  <a:gd name="T13" fmla="*/ 250 h 406"/>
                  <a:gd name="T14" fmla="*/ 444 w 531"/>
                  <a:gd name="T15" fmla="*/ 147 h 406"/>
                  <a:gd name="T16" fmla="*/ 400 w 531"/>
                  <a:gd name="T17" fmla="*/ 139 h 406"/>
                  <a:gd name="T18" fmla="*/ 531 w 531"/>
                  <a:gd name="T19" fmla="*/ 51 h 406"/>
                  <a:gd name="T20" fmla="*/ 378 w 531"/>
                  <a:gd name="T21" fmla="*/ 0 h 40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31"/>
                  <a:gd name="T34" fmla="*/ 0 h 406"/>
                  <a:gd name="T35" fmla="*/ 531 w 531"/>
                  <a:gd name="T36" fmla="*/ 406 h 40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31" h="406">
                    <a:moveTo>
                      <a:pt x="378" y="0"/>
                    </a:moveTo>
                    <a:lnTo>
                      <a:pt x="100" y="207"/>
                    </a:lnTo>
                    <a:lnTo>
                      <a:pt x="100" y="244"/>
                    </a:lnTo>
                    <a:lnTo>
                      <a:pt x="0" y="323"/>
                    </a:lnTo>
                    <a:lnTo>
                      <a:pt x="218" y="406"/>
                    </a:lnTo>
                    <a:lnTo>
                      <a:pt x="355" y="273"/>
                    </a:lnTo>
                    <a:lnTo>
                      <a:pt x="299" y="250"/>
                    </a:lnTo>
                    <a:lnTo>
                      <a:pt x="444" y="147"/>
                    </a:lnTo>
                    <a:lnTo>
                      <a:pt x="400" y="139"/>
                    </a:lnTo>
                    <a:lnTo>
                      <a:pt x="531" y="51"/>
                    </a:lnTo>
                    <a:lnTo>
                      <a:pt x="378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4" name="Freeform 858"/>
              <p:cNvSpPr>
                <a:spLocks/>
              </p:cNvSpPr>
              <p:nvPr/>
            </p:nvSpPr>
            <p:spPr bwMode="auto">
              <a:xfrm>
                <a:off x="695" y="3311"/>
                <a:ext cx="54" cy="31"/>
              </a:xfrm>
              <a:custGeom>
                <a:avLst/>
                <a:gdLst>
                  <a:gd name="T0" fmla="*/ 378 w 531"/>
                  <a:gd name="T1" fmla="*/ 0 h 406"/>
                  <a:gd name="T2" fmla="*/ 100 w 531"/>
                  <a:gd name="T3" fmla="*/ 207 h 406"/>
                  <a:gd name="T4" fmla="*/ 100 w 531"/>
                  <a:gd name="T5" fmla="*/ 244 h 406"/>
                  <a:gd name="T6" fmla="*/ 0 w 531"/>
                  <a:gd name="T7" fmla="*/ 323 h 406"/>
                  <a:gd name="T8" fmla="*/ 218 w 531"/>
                  <a:gd name="T9" fmla="*/ 406 h 406"/>
                  <a:gd name="T10" fmla="*/ 355 w 531"/>
                  <a:gd name="T11" fmla="*/ 273 h 406"/>
                  <a:gd name="T12" fmla="*/ 299 w 531"/>
                  <a:gd name="T13" fmla="*/ 250 h 406"/>
                  <a:gd name="T14" fmla="*/ 444 w 531"/>
                  <a:gd name="T15" fmla="*/ 147 h 406"/>
                  <a:gd name="T16" fmla="*/ 400 w 531"/>
                  <a:gd name="T17" fmla="*/ 139 h 406"/>
                  <a:gd name="T18" fmla="*/ 531 w 531"/>
                  <a:gd name="T19" fmla="*/ 51 h 406"/>
                  <a:gd name="T20" fmla="*/ 378 w 531"/>
                  <a:gd name="T21" fmla="*/ 0 h 40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31"/>
                  <a:gd name="T34" fmla="*/ 0 h 406"/>
                  <a:gd name="T35" fmla="*/ 531 w 531"/>
                  <a:gd name="T36" fmla="*/ 406 h 40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31" h="406">
                    <a:moveTo>
                      <a:pt x="378" y="0"/>
                    </a:moveTo>
                    <a:lnTo>
                      <a:pt x="100" y="207"/>
                    </a:lnTo>
                    <a:lnTo>
                      <a:pt x="100" y="244"/>
                    </a:lnTo>
                    <a:lnTo>
                      <a:pt x="0" y="323"/>
                    </a:lnTo>
                    <a:lnTo>
                      <a:pt x="218" y="406"/>
                    </a:lnTo>
                    <a:lnTo>
                      <a:pt x="355" y="273"/>
                    </a:lnTo>
                    <a:lnTo>
                      <a:pt x="299" y="250"/>
                    </a:lnTo>
                    <a:lnTo>
                      <a:pt x="444" y="147"/>
                    </a:lnTo>
                    <a:lnTo>
                      <a:pt x="400" y="139"/>
                    </a:lnTo>
                    <a:lnTo>
                      <a:pt x="531" y="51"/>
                    </a:lnTo>
                    <a:lnTo>
                      <a:pt x="37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5" name="Line 859"/>
              <p:cNvSpPr>
                <a:spLocks noChangeShapeType="1"/>
              </p:cNvSpPr>
              <p:nvPr/>
            </p:nvSpPr>
            <p:spPr bwMode="auto">
              <a:xfrm flipH="1" flipV="1">
                <a:off x="722" y="3318"/>
                <a:ext cx="14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6" name="Line 860"/>
              <p:cNvSpPr>
                <a:spLocks noChangeShapeType="1"/>
              </p:cNvSpPr>
              <p:nvPr/>
            </p:nvSpPr>
            <p:spPr bwMode="auto">
              <a:xfrm>
                <a:off x="706" y="3327"/>
                <a:ext cx="19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7" name="Line 861"/>
              <p:cNvSpPr>
                <a:spLocks noChangeShapeType="1"/>
              </p:cNvSpPr>
              <p:nvPr/>
            </p:nvSpPr>
            <p:spPr bwMode="auto">
              <a:xfrm flipV="1">
                <a:off x="706" y="3327"/>
                <a:ext cx="4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8" name="Freeform 862"/>
              <p:cNvSpPr>
                <a:spLocks/>
              </p:cNvSpPr>
              <p:nvPr/>
            </p:nvSpPr>
            <p:spPr bwMode="auto">
              <a:xfrm>
                <a:off x="683" y="3335"/>
                <a:ext cx="95" cy="30"/>
              </a:xfrm>
              <a:custGeom>
                <a:avLst/>
                <a:gdLst>
                  <a:gd name="T0" fmla="*/ 109 w 947"/>
                  <a:gd name="T1" fmla="*/ 0 h 398"/>
                  <a:gd name="T2" fmla="*/ 0 w 947"/>
                  <a:gd name="T3" fmla="*/ 81 h 398"/>
                  <a:gd name="T4" fmla="*/ 0 w 947"/>
                  <a:gd name="T5" fmla="*/ 147 h 398"/>
                  <a:gd name="T6" fmla="*/ 858 w 947"/>
                  <a:gd name="T7" fmla="*/ 398 h 398"/>
                  <a:gd name="T8" fmla="*/ 858 w 947"/>
                  <a:gd name="T9" fmla="*/ 332 h 398"/>
                  <a:gd name="T10" fmla="*/ 947 w 947"/>
                  <a:gd name="T11" fmla="*/ 258 h 398"/>
                  <a:gd name="T12" fmla="*/ 109 w 947"/>
                  <a:gd name="T13" fmla="*/ 0 h 39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47"/>
                  <a:gd name="T22" fmla="*/ 0 h 398"/>
                  <a:gd name="T23" fmla="*/ 947 w 947"/>
                  <a:gd name="T24" fmla="*/ 398 h 39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47" h="398">
                    <a:moveTo>
                      <a:pt x="109" y="0"/>
                    </a:moveTo>
                    <a:lnTo>
                      <a:pt x="0" y="81"/>
                    </a:lnTo>
                    <a:lnTo>
                      <a:pt x="0" y="147"/>
                    </a:lnTo>
                    <a:lnTo>
                      <a:pt x="858" y="398"/>
                    </a:lnTo>
                    <a:lnTo>
                      <a:pt x="858" y="332"/>
                    </a:lnTo>
                    <a:lnTo>
                      <a:pt x="947" y="258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29" name="Freeform 863"/>
              <p:cNvSpPr>
                <a:spLocks/>
              </p:cNvSpPr>
              <p:nvPr/>
            </p:nvSpPr>
            <p:spPr bwMode="auto">
              <a:xfrm>
                <a:off x="683" y="3335"/>
                <a:ext cx="95" cy="30"/>
              </a:xfrm>
              <a:custGeom>
                <a:avLst/>
                <a:gdLst>
                  <a:gd name="T0" fmla="*/ 109 w 947"/>
                  <a:gd name="T1" fmla="*/ 0 h 398"/>
                  <a:gd name="T2" fmla="*/ 0 w 947"/>
                  <a:gd name="T3" fmla="*/ 81 h 398"/>
                  <a:gd name="T4" fmla="*/ 0 w 947"/>
                  <a:gd name="T5" fmla="*/ 147 h 398"/>
                  <a:gd name="T6" fmla="*/ 858 w 947"/>
                  <a:gd name="T7" fmla="*/ 398 h 398"/>
                  <a:gd name="T8" fmla="*/ 858 w 947"/>
                  <a:gd name="T9" fmla="*/ 332 h 398"/>
                  <a:gd name="T10" fmla="*/ 947 w 947"/>
                  <a:gd name="T11" fmla="*/ 258 h 398"/>
                  <a:gd name="T12" fmla="*/ 109 w 947"/>
                  <a:gd name="T13" fmla="*/ 0 h 39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47"/>
                  <a:gd name="T22" fmla="*/ 0 h 398"/>
                  <a:gd name="T23" fmla="*/ 947 w 947"/>
                  <a:gd name="T24" fmla="*/ 398 h 39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47" h="398">
                    <a:moveTo>
                      <a:pt x="109" y="0"/>
                    </a:moveTo>
                    <a:lnTo>
                      <a:pt x="0" y="81"/>
                    </a:lnTo>
                    <a:lnTo>
                      <a:pt x="0" y="147"/>
                    </a:lnTo>
                    <a:lnTo>
                      <a:pt x="858" y="398"/>
                    </a:lnTo>
                    <a:lnTo>
                      <a:pt x="858" y="332"/>
                    </a:lnTo>
                    <a:lnTo>
                      <a:pt x="947" y="258"/>
                    </a:lnTo>
                    <a:lnTo>
                      <a:pt x="10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0" name="Line 864"/>
              <p:cNvSpPr>
                <a:spLocks noChangeShapeType="1"/>
              </p:cNvSpPr>
              <p:nvPr/>
            </p:nvSpPr>
            <p:spPr bwMode="auto">
              <a:xfrm>
                <a:off x="700" y="3345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1" name="Line 865"/>
              <p:cNvSpPr>
                <a:spLocks noChangeShapeType="1"/>
              </p:cNvSpPr>
              <p:nvPr/>
            </p:nvSpPr>
            <p:spPr bwMode="auto">
              <a:xfrm>
                <a:off x="716" y="3349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2" name="Line 866"/>
              <p:cNvSpPr>
                <a:spLocks noChangeShapeType="1"/>
              </p:cNvSpPr>
              <p:nvPr/>
            </p:nvSpPr>
            <p:spPr bwMode="auto">
              <a:xfrm>
                <a:off x="739" y="3355"/>
                <a:ext cx="1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3" name="Line 867"/>
              <p:cNvSpPr>
                <a:spLocks noChangeShapeType="1"/>
              </p:cNvSpPr>
              <p:nvPr/>
            </p:nvSpPr>
            <p:spPr bwMode="auto">
              <a:xfrm flipV="1">
                <a:off x="700" y="3339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4" name="Line 868"/>
              <p:cNvSpPr>
                <a:spLocks noChangeShapeType="1"/>
              </p:cNvSpPr>
              <p:nvPr/>
            </p:nvSpPr>
            <p:spPr bwMode="auto">
              <a:xfrm flipV="1">
                <a:off x="716" y="3342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5" name="Line 869"/>
              <p:cNvSpPr>
                <a:spLocks noChangeShapeType="1"/>
              </p:cNvSpPr>
              <p:nvPr/>
            </p:nvSpPr>
            <p:spPr bwMode="auto">
              <a:xfrm flipV="1">
                <a:off x="739" y="3348"/>
                <a:ext cx="1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6" name="Line 870"/>
              <p:cNvSpPr>
                <a:spLocks noChangeShapeType="1"/>
              </p:cNvSpPr>
              <p:nvPr/>
            </p:nvSpPr>
            <p:spPr bwMode="auto">
              <a:xfrm>
                <a:off x="684" y="3341"/>
                <a:ext cx="85" cy="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7" name="Freeform 871"/>
              <p:cNvSpPr>
                <a:spLocks/>
              </p:cNvSpPr>
              <p:nvPr/>
            </p:nvSpPr>
            <p:spPr bwMode="auto">
              <a:xfrm>
                <a:off x="894" y="3381"/>
                <a:ext cx="133" cy="40"/>
              </a:xfrm>
              <a:custGeom>
                <a:avLst/>
                <a:gdLst>
                  <a:gd name="T0" fmla="*/ 67 w 1327"/>
                  <a:gd name="T1" fmla="*/ 0 h 517"/>
                  <a:gd name="T2" fmla="*/ 0 w 1327"/>
                  <a:gd name="T3" fmla="*/ 82 h 517"/>
                  <a:gd name="T4" fmla="*/ 0 w 1327"/>
                  <a:gd name="T5" fmla="*/ 148 h 517"/>
                  <a:gd name="T6" fmla="*/ 1212 w 1327"/>
                  <a:gd name="T7" fmla="*/ 517 h 517"/>
                  <a:gd name="T8" fmla="*/ 1327 w 1327"/>
                  <a:gd name="T9" fmla="*/ 406 h 517"/>
                  <a:gd name="T10" fmla="*/ 1290 w 1327"/>
                  <a:gd name="T11" fmla="*/ 333 h 517"/>
                  <a:gd name="T12" fmla="*/ 67 w 1327"/>
                  <a:gd name="T13" fmla="*/ 0 h 5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27"/>
                  <a:gd name="T22" fmla="*/ 0 h 517"/>
                  <a:gd name="T23" fmla="*/ 1327 w 1327"/>
                  <a:gd name="T24" fmla="*/ 517 h 5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27" h="517">
                    <a:moveTo>
                      <a:pt x="67" y="0"/>
                    </a:moveTo>
                    <a:lnTo>
                      <a:pt x="0" y="82"/>
                    </a:lnTo>
                    <a:lnTo>
                      <a:pt x="0" y="148"/>
                    </a:lnTo>
                    <a:lnTo>
                      <a:pt x="1212" y="517"/>
                    </a:lnTo>
                    <a:lnTo>
                      <a:pt x="1327" y="406"/>
                    </a:lnTo>
                    <a:lnTo>
                      <a:pt x="1290" y="333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8" name="Freeform 872"/>
              <p:cNvSpPr>
                <a:spLocks/>
              </p:cNvSpPr>
              <p:nvPr/>
            </p:nvSpPr>
            <p:spPr bwMode="auto">
              <a:xfrm>
                <a:off x="894" y="3381"/>
                <a:ext cx="133" cy="40"/>
              </a:xfrm>
              <a:custGeom>
                <a:avLst/>
                <a:gdLst>
                  <a:gd name="T0" fmla="*/ 67 w 1327"/>
                  <a:gd name="T1" fmla="*/ 0 h 517"/>
                  <a:gd name="T2" fmla="*/ 0 w 1327"/>
                  <a:gd name="T3" fmla="*/ 82 h 517"/>
                  <a:gd name="T4" fmla="*/ 0 w 1327"/>
                  <a:gd name="T5" fmla="*/ 148 h 517"/>
                  <a:gd name="T6" fmla="*/ 1212 w 1327"/>
                  <a:gd name="T7" fmla="*/ 517 h 517"/>
                  <a:gd name="T8" fmla="*/ 1327 w 1327"/>
                  <a:gd name="T9" fmla="*/ 406 h 517"/>
                  <a:gd name="T10" fmla="*/ 1290 w 1327"/>
                  <a:gd name="T11" fmla="*/ 333 h 517"/>
                  <a:gd name="T12" fmla="*/ 67 w 1327"/>
                  <a:gd name="T13" fmla="*/ 0 h 5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27"/>
                  <a:gd name="T22" fmla="*/ 0 h 517"/>
                  <a:gd name="T23" fmla="*/ 1327 w 1327"/>
                  <a:gd name="T24" fmla="*/ 517 h 51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27" h="517">
                    <a:moveTo>
                      <a:pt x="67" y="0"/>
                    </a:moveTo>
                    <a:lnTo>
                      <a:pt x="0" y="82"/>
                    </a:lnTo>
                    <a:lnTo>
                      <a:pt x="0" y="148"/>
                    </a:lnTo>
                    <a:lnTo>
                      <a:pt x="1212" y="517"/>
                    </a:lnTo>
                    <a:lnTo>
                      <a:pt x="1327" y="406"/>
                    </a:lnTo>
                    <a:lnTo>
                      <a:pt x="1290" y="333"/>
                    </a:lnTo>
                    <a:lnTo>
                      <a:pt x="6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39" name="Line 873"/>
              <p:cNvSpPr>
                <a:spLocks noChangeShapeType="1"/>
              </p:cNvSpPr>
              <p:nvPr/>
            </p:nvSpPr>
            <p:spPr bwMode="auto">
              <a:xfrm flipV="1">
                <a:off x="996" y="3403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0" name="Line 874"/>
              <p:cNvSpPr>
                <a:spLocks noChangeShapeType="1"/>
              </p:cNvSpPr>
              <p:nvPr/>
            </p:nvSpPr>
            <p:spPr bwMode="auto">
              <a:xfrm flipV="1">
                <a:off x="973" y="3398"/>
                <a:ext cx="10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1" name="Line 875"/>
              <p:cNvSpPr>
                <a:spLocks noChangeShapeType="1"/>
              </p:cNvSpPr>
              <p:nvPr/>
            </p:nvSpPr>
            <p:spPr bwMode="auto">
              <a:xfrm flipV="1">
                <a:off x="951" y="3393"/>
                <a:ext cx="7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2" name="Line 876"/>
              <p:cNvSpPr>
                <a:spLocks noChangeShapeType="1"/>
              </p:cNvSpPr>
              <p:nvPr/>
            </p:nvSpPr>
            <p:spPr bwMode="auto">
              <a:xfrm flipV="1">
                <a:off x="926" y="3388"/>
                <a:ext cx="8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3" name="Line 877"/>
              <p:cNvSpPr>
                <a:spLocks noChangeShapeType="1"/>
              </p:cNvSpPr>
              <p:nvPr/>
            </p:nvSpPr>
            <p:spPr bwMode="auto">
              <a:xfrm>
                <a:off x="926" y="3395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4" name="Line 878"/>
              <p:cNvSpPr>
                <a:spLocks noChangeShapeType="1"/>
              </p:cNvSpPr>
              <p:nvPr/>
            </p:nvSpPr>
            <p:spPr bwMode="auto">
              <a:xfrm>
                <a:off x="950" y="3400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5" name="Line 879"/>
              <p:cNvSpPr>
                <a:spLocks noChangeShapeType="1"/>
              </p:cNvSpPr>
              <p:nvPr/>
            </p:nvSpPr>
            <p:spPr bwMode="auto">
              <a:xfrm>
                <a:off x="973" y="3406"/>
                <a:ext cx="1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6" name="Line 880"/>
              <p:cNvSpPr>
                <a:spLocks noChangeShapeType="1"/>
              </p:cNvSpPr>
              <p:nvPr/>
            </p:nvSpPr>
            <p:spPr bwMode="auto">
              <a:xfrm>
                <a:off x="996" y="3410"/>
                <a:ext cx="1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7" name="Line 881"/>
              <p:cNvSpPr>
                <a:spLocks noChangeShapeType="1"/>
              </p:cNvSpPr>
              <p:nvPr/>
            </p:nvSpPr>
            <p:spPr bwMode="auto">
              <a:xfrm>
                <a:off x="894" y="3387"/>
                <a:ext cx="118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8" name="Line 882"/>
              <p:cNvSpPr>
                <a:spLocks noChangeShapeType="1"/>
              </p:cNvSpPr>
              <p:nvPr/>
            </p:nvSpPr>
            <p:spPr bwMode="auto">
              <a:xfrm flipV="1">
                <a:off x="1013" y="3407"/>
                <a:ext cx="9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49" name="Line 883"/>
              <p:cNvSpPr>
                <a:spLocks noChangeShapeType="1"/>
              </p:cNvSpPr>
              <p:nvPr/>
            </p:nvSpPr>
            <p:spPr bwMode="auto">
              <a:xfrm>
                <a:off x="1012" y="3414"/>
                <a:ext cx="3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0" name="Freeform 884"/>
              <p:cNvSpPr>
                <a:spLocks/>
              </p:cNvSpPr>
              <p:nvPr/>
            </p:nvSpPr>
            <p:spPr bwMode="auto">
              <a:xfrm>
                <a:off x="767" y="3354"/>
                <a:ext cx="137" cy="40"/>
              </a:xfrm>
              <a:custGeom>
                <a:avLst/>
                <a:gdLst>
                  <a:gd name="T0" fmla="*/ 102 w 1369"/>
                  <a:gd name="T1" fmla="*/ 0 h 524"/>
                  <a:gd name="T2" fmla="*/ 0 w 1369"/>
                  <a:gd name="T3" fmla="*/ 82 h 524"/>
                  <a:gd name="T4" fmla="*/ 0 w 1369"/>
                  <a:gd name="T5" fmla="*/ 141 h 524"/>
                  <a:gd name="T6" fmla="*/ 1295 w 1369"/>
                  <a:gd name="T7" fmla="*/ 524 h 524"/>
                  <a:gd name="T8" fmla="*/ 1295 w 1369"/>
                  <a:gd name="T9" fmla="*/ 443 h 524"/>
                  <a:gd name="T10" fmla="*/ 1369 w 1369"/>
                  <a:gd name="T11" fmla="*/ 363 h 524"/>
                  <a:gd name="T12" fmla="*/ 102 w 1369"/>
                  <a:gd name="T13" fmla="*/ 0 h 5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9"/>
                  <a:gd name="T22" fmla="*/ 0 h 524"/>
                  <a:gd name="T23" fmla="*/ 1369 w 1369"/>
                  <a:gd name="T24" fmla="*/ 524 h 5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9" h="524">
                    <a:moveTo>
                      <a:pt x="102" y="0"/>
                    </a:moveTo>
                    <a:lnTo>
                      <a:pt x="0" y="82"/>
                    </a:lnTo>
                    <a:lnTo>
                      <a:pt x="0" y="141"/>
                    </a:lnTo>
                    <a:lnTo>
                      <a:pt x="1295" y="524"/>
                    </a:lnTo>
                    <a:lnTo>
                      <a:pt x="1295" y="443"/>
                    </a:lnTo>
                    <a:lnTo>
                      <a:pt x="1369" y="363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1" name="Freeform 885"/>
              <p:cNvSpPr>
                <a:spLocks/>
              </p:cNvSpPr>
              <p:nvPr/>
            </p:nvSpPr>
            <p:spPr bwMode="auto">
              <a:xfrm>
                <a:off x="767" y="3354"/>
                <a:ext cx="137" cy="40"/>
              </a:xfrm>
              <a:custGeom>
                <a:avLst/>
                <a:gdLst>
                  <a:gd name="T0" fmla="*/ 102 w 1369"/>
                  <a:gd name="T1" fmla="*/ 0 h 524"/>
                  <a:gd name="T2" fmla="*/ 0 w 1369"/>
                  <a:gd name="T3" fmla="*/ 82 h 524"/>
                  <a:gd name="T4" fmla="*/ 0 w 1369"/>
                  <a:gd name="T5" fmla="*/ 141 h 524"/>
                  <a:gd name="T6" fmla="*/ 1295 w 1369"/>
                  <a:gd name="T7" fmla="*/ 524 h 524"/>
                  <a:gd name="T8" fmla="*/ 1295 w 1369"/>
                  <a:gd name="T9" fmla="*/ 443 h 524"/>
                  <a:gd name="T10" fmla="*/ 1369 w 1369"/>
                  <a:gd name="T11" fmla="*/ 363 h 524"/>
                  <a:gd name="T12" fmla="*/ 102 w 1369"/>
                  <a:gd name="T13" fmla="*/ 0 h 5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369"/>
                  <a:gd name="T22" fmla="*/ 0 h 524"/>
                  <a:gd name="T23" fmla="*/ 1369 w 1369"/>
                  <a:gd name="T24" fmla="*/ 524 h 5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369" h="524">
                    <a:moveTo>
                      <a:pt x="102" y="0"/>
                    </a:moveTo>
                    <a:lnTo>
                      <a:pt x="0" y="82"/>
                    </a:lnTo>
                    <a:lnTo>
                      <a:pt x="0" y="141"/>
                    </a:lnTo>
                    <a:lnTo>
                      <a:pt x="1295" y="524"/>
                    </a:lnTo>
                    <a:lnTo>
                      <a:pt x="1295" y="443"/>
                    </a:lnTo>
                    <a:lnTo>
                      <a:pt x="1369" y="363"/>
                    </a:lnTo>
                    <a:lnTo>
                      <a:pt x="10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2" name="Line 886"/>
              <p:cNvSpPr>
                <a:spLocks noChangeShapeType="1"/>
              </p:cNvSpPr>
              <p:nvPr/>
            </p:nvSpPr>
            <p:spPr bwMode="auto">
              <a:xfrm flipH="1" flipV="1">
                <a:off x="767" y="3360"/>
                <a:ext cx="128" cy="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3" name="Line 887"/>
              <p:cNvSpPr>
                <a:spLocks noChangeShapeType="1"/>
              </p:cNvSpPr>
              <p:nvPr/>
            </p:nvSpPr>
            <p:spPr bwMode="auto">
              <a:xfrm>
                <a:off x="1094" y="3366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4" name="Freeform 888"/>
              <p:cNvSpPr>
                <a:spLocks/>
              </p:cNvSpPr>
              <p:nvPr/>
            </p:nvSpPr>
            <p:spPr bwMode="auto">
              <a:xfrm>
                <a:off x="1055" y="3307"/>
                <a:ext cx="25" cy="26"/>
              </a:xfrm>
              <a:custGeom>
                <a:avLst/>
                <a:gdLst>
                  <a:gd name="T0" fmla="*/ 124 w 255"/>
                  <a:gd name="T1" fmla="*/ 117 h 338"/>
                  <a:gd name="T2" fmla="*/ 0 w 255"/>
                  <a:gd name="T3" fmla="*/ 258 h 338"/>
                  <a:gd name="T4" fmla="*/ 59 w 255"/>
                  <a:gd name="T5" fmla="*/ 338 h 338"/>
                  <a:gd name="T6" fmla="*/ 241 w 255"/>
                  <a:gd name="T7" fmla="*/ 213 h 338"/>
                  <a:gd name="T8" fmla="*/ 255 w 255"/>
                  <a:gd name="T9" fmla="*/ 0 h 338"/>
                  <a:gd name="T10" fmla="*/ 124 w 255"/>
                  <a:gd name="T11" fmla="*/ 117 h 3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5"/>
                  <a:gd name="T19" fmla="*/ 0 h 338"/>
                  <a:gd name="T20" fmla="*/ 255 w 255"/>
                  <a:gd name="T21" fmla="*/ 338 h 33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5" h="338">
                    <a:moveTo>
                      <a:pt x="124" y="117"/>
                    </a:moveTo>
                    <a:lnTo>
                      <a:pt x="0" y="258"/>
                    </a:lnTo>
                    <a:lnTo>
                      <a:pt x="59" y="338"/>
                    </a:lnTo>
                    <a:lnTo>
                      <a:pt x="241" y="213"/>
                    </a:lnTo>
                    <a:lnTo>
                      <a:pt x="255" y="0"/>
                    </a:lnTo>
                    <a:lnTo>
                      <a:pt x="124" y="117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5" name="Freeform 889"/>
              <p:cNvSpPr>
                <a:spLocks/>
              </p:cNvSpPr>
              <p:nvPr/>
            </p:nvSpPr>
            <p:spPr bwMode="auto">
              <a:xfrm>
                <a:off x="1055" y="3307"/>
                <a:ext cx="25" cy="26"/>
              </a:xfrm>
              <a:custGeom>
                <a:avLst/>
                <a:gdLst>
                  <a:gd name="T0" fmla="*/ 124 w 255"/>
                  <a:gd name="T1" fmla="*/ 117 h 338"/>
                  <a:gd name="T2" fmla="*/ 0 w 255"/>
                  <a:gd name="T3" fmla="*/ 258 h 338"/>
                  <a:gd name="T4" fmla="*/ 59 w 255"/>
                  <a:gd name="T5" fmla="*/ 338 h 338"/>
                  <a:gd name="T6" fmla="*/ 241 w 255"/>
                  <a:gd name="T7" fmla="*/ 213 h 338"/>
                  <a:gd name="T8" fmla="*/ 255 w 255"/>
                  <a:gd name="T9" fmla="*/ 0 h 338"/>
                  <a:gd name="T10" fmla="*/ 124 w 255"/>
                  <a:gd name="T11" fmla="*/ 117 h 3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5"/>
                  <a:gd name="T19" fmla="*/ 0 h 338"/>
                  <a:gd name="T20" fmla="*/ 255 w 255"/>
                  <a:gd name="T21" fmla="*/ 338 h 33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5" h="338">
                    <a:moveTo>
                      <a:pt x="124" y="117"/>
                    </a:moveTo>
                    <a:lnTo>
                      <a:pt x="0" y="258"/>
                    </a:lnTo>
                    <a:lnTo>
                      <a:pt x="59" y="338"/>
                    </a:lnTo>
                    <a:lnTo>
                      <a:pt x="241" y="213"/>
                    </a:lnTo>
                    <a:lnTo>
                      <a:pt x="255" y="0"/>
                    </a:lnTo>
                    <a:lnTo>
                      <a:pt x="124" y="11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6" name="Freeform 890"/>
              <p:cNvSpPr>
                <a:spLocks/>
              </p:cNvSpPr>
              <p:nvPr/>
            </p:nvSpPr>
            <p:spPr bwMode="auto">
              <a:xfrm>
                <a:off x="781" y="3249"/>
                <a:ext cx="303" cy="64"/>
              </a:xfrm>
              <a:custGeom>
                <a:avLst/>
                <a:gdLst>
                  <a:gd name="T0" fmla="*/ 0 w 3031"/>
                  <a:gd name="T1" fmla="*/ 199 h 820"/>
                  <a:gd name="T2" fmla="*/ 45 w 3031"/>
                  <a:gd name="T3" fmla="*/ 318 h 820"/>
                  <a:gd name="T4" fmla="*/ 511 w 3031"/>
                  <a:gd name="T5" fmla="*/ 437 h 820"/>
                  <a:gd name="T6" fmla="*/ 629 w 3031"/>
                  <a:gd name="T7" fmla="*/ 199 h 820"/>
                  <a:gd name="T8" fmla="*/ 3009 w 3031"/>
                  <a:gd name="T9" fmla="*/ 820 h 820"/>
                  <a:gd name="T10" fmla="*/ 3031 w 3031"/>
                  <a:gd name="T11" fmla="*/ 628 h 820"/>
                  <a:gd name="T12" fmla="*/ 496 w 3031"/>
                  <a:gd name="T13" fmla="*/ 0 h 820"/>
                  <a:gd name="T14" fmla="*/ 379 w 3031"/>
                  <a:gd name="T15" fmla="*/ 281 h 820"/>
                  <a:gd name="T16" fmla="*/ 0 w 3031"/>
                  <a:gd name="T17" fmla="*/ 199 h 8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31"/>
                  <a:gd name="T28" fmla="*/ 0 h 820"/>
                  <a:gd name="T29" fmla="*/ 3031 w 3031"/>
                  <a:gd name="T30" fmla="*/ 820 h 8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31" h="820">
                    <a:moveTo>
                      <a:pt x="0" y="199"/>
                    </a:moveTo>
                    <a:lnTo>
                      <a:pt x="45" y="318"/>
                    </a:lnTo>
                    <a:lnTo>
                      <a:pt x="511" y="437"/>
                    </a:lnTo>
                    <a:lnTo>
                      <a:pt x="629" y="199"/>
                    </a:lnTo>
                    <a:lnTo>
                      <a:pt x="3009" y="820"/>
                    </a:lnTo>
                    <a:lnTo>
                      <a:pt x="3031" y="628"/>
                    </a:lnTo>
                    <a:lnTo>
                      <a:pt x="496" y="0"/>
                    </a:lnTo>
                    <a:lnTo>
                      <a:pt x="379" y="281"/>
                    </a:lnTo>
                    <a:lnTo>
                      <a:pt x="0" y="199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7" name="Freeform 891"/>
              <p:cNvSpPr>
                <a:spLocks/>
              </p:cNvSpPr>
              <p:nvPr/>
            </p:nvSpPr>
            <p:spPr bwMode="auto">
              <a:xfrm>
                <a:off x="781" y="3249"/>
                <a:ext cx="303" cy="64"/>
              </a:xfrm>
              <a:custGeom>
                <a:avLst/>
                <a:gdLst>
                  <a:gd name="T0" fmla="*/ 0 w 3031"/>
                  <a:gd name="T1" fmla="*/ 199 h 820"/>
                  <a:gd name="T2" fmla="*/ 45 w 3031"/>
                  <a:gd name="T3" fmla="*/ 318 h 820"/>
                  <a:gd name="T4" fmla="*/ 511 w 3031"/>
                  <a:gd name="T5" fmla="*/ 437 h 820"/>
                  <a:gd name="T6" fmla="*/ 629 w 3031"/>
                  <a:gd name="T7" fmla="*/ 199 h 820"/>
                  <a:gd name="T8" fmla="*/ 3009 w 3031"/>
                  <a:gd name="T9" fmla="*/ 820 h 820"/>
                  <a:gd name="T10" fmla="*/ 3031 w 3031"/>
                  <a:gd name="T11" fmla="*/ 628 h 820"/>
                  <a:gd name="T12" fmla="*/ 496 w 3031"/>
                  <a:gd name="T13" fmla="*/ 0 h 820"/>
                  <a:gd name="T14" fmla="*/ 379 w 3031"/>
                  <a:gd name="T15" fmla="*/ 281 h 820"/>
                  <a:gd name="T16" fmla="*/ 0 w 3031"/>
                  <a:gd name="T17" fmla="*/ 199 h 8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31"/>
                  <a:gd name="T28" fmla="*/ 0 h 820"/>
                  <a:gd name="T29" fmla="*/ 3031 w 3031"/>
                  <a:gd name="T30" fmla="*/ 820 h 8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31" h="820">
                    <a:moveTo>
                      <a:pt x="0" y="199"/>
                    </a:moveTo>
                    <a:lnTo>
                      <a:pt x="45" y="318"/>
                    </a:lnTo>
                    <a:lnTo>
                      <a:pt x="511" y="437"/>
                    </a:lnTo>
                    <a:lnTo>
                      <a:pt x="629" y="199"/>
                    </a:lnTo>
                    <a:lnTo>
                      <a:pt x="3009" y="820"/>
                    </a:lnTo>
                    <a:lnTo>
                      <a:pt x="3031" y="628"/>
                    </a:lnTo>
                    <a:lnTo>
                      <a:pt x="496" y="0"/>
                    </a:lnTo>
                    <a:lnTo>
                      <a:pt x="379" y="281"/>
                    </a:lnTo>
                    <a:lnTo>
                      <a:pt x="0" y="19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8" name="Line 892"/>
              <p:cNvSpPr>
                <a:spLocks noChangeShapeType="1"/>
              </p:cNvSpPr>
              <p:nvPr/>
            </p:nvSpPr>
            <p:spPr bwMode="auto">
              <a:xfrm>
                <a:off x="834" y="3255"/>
                <a:ext cx="9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59" name="Freeform 893"/>
              <p:cNvSpPr>
                <a:spLocks/>
              </p:cNvSpPr>
              <p:nvPr/>
            </p:nvSpPr>
            <p:spPr bwMode="auto">
              <a:xfrm>
                <a:off x="828" y="3263"/>
                <a:ext cx="248" cy="56"/>
              </a:xfrm>
              <a:custGeom>
                <a:avLst/>
                <a:gdLst>
                  <a:gd name="T0" fmla="*/ 146 w 2479"/>
                  <a:gd name="T1" fmla="*/ 0 h 722"/>
                  <a:gd name="T2" fmla="*/ 0 w 2479"/>
                  <a:gd name="T3" fmla="*/ 102 h 722"/>
                  <a:gd name="T4" fmla="*/ 342 w 2479"/>
                  <a:gd name="T5" fmla="*/ 227 h 722"/>
                  <a:gd name="T6" fmla="*/ 2353 w 2479"/>
                  <a:gd name="T7" fmla="*/ 722 h 722"/>
                  <a:gd name="T8" fmla="*/ 2479 w 2479"/>
                  <a:gd name="T9" fmla="*/ 610 h 722"/>
                  <a:gd name="T10" fmla="*/ 146 w 2479"/>
                  <a:gd name="T11" fmla="*/ 0 h 7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79"/>
                  <a:gd name="T19" fmla="*/ 0 h 722"/>
                  <a:gd name="T20" fmla="*/ 2479 w 2479"/>
                  <a:gd name="T21" fmla="*/ 722 h 7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79" h="722">
                    <a:moveTo>
                      <a:pt x="146" y="0"/>
                    </a:moveTo>
                    <a:lnTo>
                      <a:pt x="0" y="102"/>
                    </a:lnTo>
                    <a:lnTo>
                      <a:pt x="342" y="227"/>
                    </a:lnTo>
                    <a:lnTo>
                      <a:pt x="2353" y="722"/>
                    </a:lnTo>
                    <a:lnTo>
                      <a:pt x="2479" y="610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0" name="Freeform 894"/>
              <p:cNvSpPr>
                <a:spLocks/>
              </p:cNvSpPr>
              <p:nvPr/>
            </p:nvSpPr>
            <p:spPr bwMode="auto">
              <a:xfrm>
                <a:off x="828" y="3263"/>
                <a:ext cx="248" cy="56"/>
              </a:xfrm>
              <a:custGeom>
                <a:avLst/>
                <a:gdLst>
                  <a:gd name="T0" fmla="*/ 146 w 2479"/>
                  <a:gd name="T1" fmla="*/ 0 h 722"/>
                  <a:gd name="T2" fmla="*/ 0 w 2479"/>
                  <a:gd name="T3" fmla="*/ 102 h 722"/>
                  <a:gd name="T4" fmla="*/ 342 w 2479"/>
                  <a:gd name="T5" fmla="*/ 227 h 722"/>
                  <a:gd name="T6" fmla="*/ 2353 w 2479"/>
                  <a:gd name="T7" fmla="*/ 722 h 722"/>
                  <a:gd name="T8" fmla="*/ 2479 w 2479"/>
                  <a:gd name="T9" fmla="*/ 610 h 722"/>
                  <a:gd name="T10" fmla="*/ 146 w 2479"/>
                  <a:gd name="T11" fmla="*/ 0 h 7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79"/>
                  <a:gd name="T19" fmla="*/ 0 h 722"/>
                  <a:gd name="T20" fmla="*/ 2479 w 2479"/>
                  <a:gd name="T21" fmla="*/ 722 h 7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79" h="722">
                    <a:moveTo>
                      <a:pt x="146" y="0"/>
                    </a:moveTo>
                    <a:lnTo>
                      <a:pt x="0" y="102"/>
                    </a:lnTo>
                    <a:lnTo>
                      <a:pt x="342" y="227"/>
                    </a:lnTo>
                    <a:lnTo>
                      <a:pt x="2353" y="722"/>
                    </a:lnTo>
                    <a:lnTo>
                      <a:pt x="2479" y="610"/>
                    </a:lnTo>
                    <a:lnTo>
                      <a:pt x="146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1" name="Freeform 895"/>
              <p:cNvSpPr>
                <a:spLocks/>
              </p:cNvSpPr>
              <p:nvPr/>
            </p:nvSpPr>
            <p:spPr bwMode="auto">
              <a:xfrm>
                <a:off x="826" y="3271"/>
                <a:ext cx="239" cy="62"/>
              </a:xfrm>
              <a:custGeom>
                <a:avLst/>
                <a:gdLst>
                  <a:gd name="T0" fmla="*/ 22 w 2397"/>
                  <a:gd name="T1" fmla="*/ 0 h 804"/>
                  <a:gd name="T2" fmla="*/ 0 w 2397"/>
                  <a:gd name="T3" fmla="*/ 207 h 804"/>
                  <a:gd name="T4" fmla="*/ 2347 w 2397"/>
                  <a:gd name="T5" fmla="*/ 804 h 804"/>
                  <a:gd name="T6" fmla="*/ 2397 w 2397"/>
                  <a:gd name="T7" fmla="*/ 591 h 804"/>
                  <a:gd name="T8" fmla="*/ 22 w 2397"/>
                  <a:gd name="T9" fmla="*/ 0 h 80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97"/>
                  <a:gd name="T16" fmla="*/ 0 h 804"/>
                  <a:gd name="T17" fmla="*/ 2397 w 2397"/>
                  <a:gd name="T18" fmla="*/ 804 h 80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97" h="804">
                    <a:moveTo>
                      <a:pt x="22" y="0"/>
                    </a:moveTo>
                    <a:lnTo>
                      <a:pt x="0" y="207"/>
                    </a:lnTo>
                    <a:lnTo>
                      <a:pt x="2347" y="804"/>
                    </a:lnTo>
                    <a:lnTo>
                      <a:pt x="2397" y="59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2" name="Freeform 896"/>
              <p:cNvSpPr>
                <a:spLocks/>
              </p:cNvSpPr>
              <p:nvPr/>
            </p:nvSpPr>
            <p:spPr bwMode="auto">
              <a:xfrm>
                <a:off x="826" y="3271"/>
                <a:ext cx="239" cy="62"/>
              </a:xfrm>
              <a:custGeom>
                <a:avLst/>
                <a:gdLst>
                  <a:gd name="T0" fmla="*/ 22 w 2397"/>
                  <a:gd name="T1" fmla="*/ 0 h 804"/>
                  <a:gd name="T2" fmla="*/ 0 w 2397"/>
                  <a:gd name="T3" fmla="*/ 207 h 804"/>
                  <a:gd name="T4" fmla="*/ 2347 w 2397"/>
                  <a:gd name="T5" fmla="*/ 804 h 804"/>
                  <a:gd name="T6" fmla="*/ 2397 w 2397"/>
                  <a:gd name="T7" fmla="*/ 591 h 804"/>
                  <a:gd name="T8" fmla="*/ 22 w 2397"/>
                  <a:gd name="T9" fmla="*/ 0 h 80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97"/>
                  <a:gd name="T16" fmla="*/ 0 h 804"/>
                  <a:gd name="T17" fmla="*/ 2397 w 2397"/>
                  <a:gd name="T18" fmla="*/ 804 h 80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97" h="804">
                    <a:moveTo>
                      <a:pt x="22" y="0"/>
                    </a:moveTo>
                    <a:lnTo>
                      <a:pt x="0" y="207"/>
                    </a:lnTo>
                    <a:lnTo>
                      <a:pt x="2347" y="804"/>
                    </a:lnTo>
                    <a:lnTo>
                      <a:pt x="2397" y="591"/>
                    </a:lnTo>
                    <a:lnTo>
                      <a:pt x="2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3" name="Freeform 897"/>
              <p:cNvSpPr>
                <a:spLocks/>
              </p:cNvSpPr>
              <p:nvPr/>
            </p:nvSpPr>
            <p:spPr bwMode="auto">
              <a:xfrm>
                <a:off x="940" y="3289"/>
                <a:ext cx="16" cy="8"/>
              </a:xfrm>
              <a:custGeom>
                <a:avLst/>
                <a:gdLst>
                  <a:gd name="T0" fmla="*/ 0 w 154"/>
                  <a:gd name="T1" fmla="*/ 67 h 104"/>
                  <a:gd name="T2" fmla="*/ 0 w 154"/>
                  <a:gd name="T3" fmla="*/ 82 h 104"/>
                  <a:gd name="T4" fmla="*/ 14 w 154"/>
                  <a:gd name="T5" fmla="*/ 82 h 104"/>
                  <a:gd name="T6" fmla="*/ 30 w 154"/>
                  <a:gd name="T7" fmla="*/ 104 h 104"/>
                  <a:gd name="T8" fmla="*/ 140 w 154"/>
                  <a:gd name="T9" fmla="*/ 104 h 104"/>
                  <a:gd name="T10" fmla="*/ 145 w 154"/>
                  <a:gd name="T11" fmla="*/ 90 h 104"/>
                  <a:gd name="T12" fmla="*/ 145 w 154"/>
                  <a:gd name="T13" fmla="*/ 82 h 104"/>
                  <a:gd name="T14" fmla="*/ 154 w 154"/>
                  <a:gd name="T15" fmla="*/ 73 h 104"/>
                  <a:gd name="T16" fmla="*/ 154 w 154"/>
                  <a:gd name="T17" fmla="*/ 53 h 104"/>
                  <a:gd name="T18" fmla="*/ 145 w 154"/>
                  <a:gd name="T19" fmla="*/ 36 h 104"/>
                  <a:gd name="T20" fmla="*/ 145 w 154"/>
                  <a:gd name="T21" fmla="*/ 22 h 104"/>
                  <a:gd name="T22" fmla="*/ 140 w 154"/>
                  <a:gd name="T23" fmla="*/ 16 h 104"/>
                  <a:gd name="T24" fmla="*/ 117 w 154"/>
                  <a:gd name="T25" fmla="*/ 8 h 104"/>
                  <a:gd name="T26" fmla="*/ 110 w 154"/>
                  <a:gd name="T27" fmla="*/ 8 h 104"/>
                  <a:gd name="T28" fmla="*/ 95 w 154"/>
                  <a:gd name="T29" fmla="*/ 0 h 104"/>
                  <a:gd name="T30" fmla="*/ 51 w 154"/>
                  <a:gd name="T31" fmla="*/ 0 h 104"/>
                  <a:gd name="T32" fmla="*/ 51 w 154"/>
                  <a:gd name="T33" fmla="*/ 8 h 104"/>
                  <a:gd name="T34" fmla="*/ 36 w 154"/>
                  <a:gd name="T35" fmla="*/ 8 h 104"/>
                  <a:gd name="T36" fmla="*/ 30 w 154"/>
                  <a:gd name="T37" fmla="*/ 16 h 104"/>
                  <a:gd name="T38" fmla="*/ 14 w 154"/>
                  <a:gd name="T39" fmla="*/ 16 h 104"/>
                  <a:gd name="T40" fmla="*/ 14 w 154"/>
                  <a:gd name="T41" fmla="*/ 22 h 104"/>
                  <a:gd name="T42" fmla="*/ 0 w 154"/>
                  <a:gd name="T43" fmla="*/ 45 h 104"/>
                  <a:gd name="T44" fmla="*/ 0 w 154"/>
                  <a:gd name="T45" fmla="*/ 67 h 10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4"/>
                  <a:gd name="T70" fmla="*/ 0 h 104"/>
                  <a:gd name="T71" fmla="*/ 154 w 154"/>
                  <a:gd name="T72" fmla="*/ 104 h 10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4" h="104">
                    <a:moveTo>
                      <a:pt x="0" y="67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30" y="104"/>
                    </a:lnTo>
                    <a:lnTo>
                      <a:pt x="140" y="104"/>
                    </a:lnTo>
                    <a:lnTo>
                      <a:pt x="145" y="90"/>
                    </a:lnTo>
                    <a:lnTo>
                      <a:pt x="145" y="82"/>
                    </a:lnTo>
                    <a:lnTo>
                      <a:pt x="154" y="73"/>
                    </a:lnTo>
                    <a:lnTo>
                      <a:pt x="154" y="53"/>
                    </a:lnTo>
                    <a:lnTo>
                      <a:pt x="145" y="36"/>
                    </a:lnTo>
                    <a:lnTo>
                      <a:pt x="145" y="22"/>
                    </a:lnTo>
                    <a:lnTo>
                      <a:pt x="140" y="16"/>
                    </a:lnTo>
                    <a:lnTo>
                      <a:pt x="117" y="8"/>
                    </a:lnTo>
                    <a:lnTo>
                      <a:pt x="110" y="8"/>
                    </a:lnTo>
                    <a:lnTo>
                      <a:pt x="95" y="0"/>
                    </a:lnTo>
                    <a:lnTo>
                      <a:pt x="51" y="0"/>
                    </a:lnTo>
                    <a:lnTo>
                      <a:pt x="51" y="8"/>
                    </a:lnTo>
                    <a:lnTo>
                      <a:pt x="36" y="8"/>
                    </a:lnTo>
                    <a:lnTo>
                      <a:pt x="30" y="16"/>
                    </a:lnTo>
                    <a:lnTo>
                      <a:pt x="14" y="16"/>
                    </a:lnTo>
                    <a:lnTo>
                      <a:pt x="14" y="22"/>
                    </a:lnTo>
                    <a:lnTo>
                      <a:pt x="0" y="45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4F4F4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4" name="Freeform 898"/>
              <p:cNvSpPr>
                <a:spLocks/>
              </p:cNvSpPr>
              <p:nvPr/>
            </p:nvSpPr>
            <p:spPr bwMode="auto">
              <a:xfrm>
                <a:off x="940" y="3289"/>
                <a:ext cx="16" cy="8"/>
              </a:xfrm>
              <a:custGeom>
                <a:avLst/>
                <a:gdLst>
                  <a:gd name="T0" fmla="*/ 0 w 154"/>
                  <a:gd name="T1" fmla="*/ 67 h 104"/>
                  <a:gd name="T2" fmla="*/ 0 w 154"/>
                  <a:gd name="T3" fmla="*/ 82 h 104"/>
                  <a:gd name="T4" fmla="*/ 14 w 154"/>
                  <a:gd name="T5" fmla="*/ 82 h 104"/>
                  <a:gd name="T6" fmla="*/ 30 w 154"/>
                  <a:gd name="T7" fmla="*/ 104 h 104"/>
                  <a:gd name="T8" fmla="*/ 140 w 154"/>
                  <a:gd name="T9" fmla="*/ 104 h 104"/>
                  <a:gd name="T10" fmla="*/ 145 w 154"/>
                  <a:gd name="T11" fmla="*/ 90 h 104"/>
                  <a:gd name="T12" fmla="*/ 145 w 154"/>
                  <a:gd name="T13" fmla="*/ 82 h 104"/>
                  <a:gd name="T14" fmla="*/ 154 w 154"/>
                  <a:gd name="T15" fmla="*/ 73 h 104"/>
                  <a:gd name="T16" fmla="*/ 154 w 154"/>
                  <a:gd name="T17" fmla="*/ 53 h 104"/>
                  <a:gd name="T18" fmla="*/ 145 w 154"/>
                  <a:gd name="T19" fmla="*/ 36 h 104"/>
                  <a:gd name="T20" fmla="*/ 145 w 154"/>
                  <a:gd name="T21" fmla="*/ 22 h 104"/>
                  <a:gd name="T22" fmla="*/ 140 w 154"/>
                  <a:gd name="T23" fmla="*/ 16 h 104"/>
                  <a:gd name="T24" fmla="*/ 117 w 154"/>
                  <a:gd name="T25" fmla="*/ 8 h 104"/>
                  <a:gd name="T26" fmla="*/ 110 w 154"/>
                  <a:gd name="T27" fmla="*/ 8 h 104"/>
                  <a:gd name="T28" fmla="*/ 95 w 154"/>
                  <a:gd name="T29" fmla="*/ 0 h 104"/>
                  <a:gd name="T30" fmla="*/ 51 w 154"/>
                  <a:gd name="T31" fmla="*/ 0 h 104"/>
                  <a:gd name="T32" fmla="*/ 51 w 154"/>
                  <a:gd name="T33" fmla="*/ 8 h 104"/>
                  <a:gd name="T34" fmla="*/ 36 w 154"/>
                  <a:gd name="T35" fmla="*/ 8 h 104"/>
                  <a:gd name="T36" fmla="*/ 30 w 154"/>
                  <a:gd name="T37" fmla="*/ 16 h 104"/>
                  <a:gd name="T38" fmla="*/ 14 w 154"/>
                  <a:gd name="T39" fmla="*/ 16 h 104"/>
                  <a:gd name="T40" fmla="*/ 14 w 154"/>
                  <a:gd name="T41" fmla="*/ 22 h 104"/>
                  <a:gd name="T42" fmla="*/ 0 w 154"/>
                  <a:gd name="T43" fmla="*/ 45 h 104"/>
                  <a:gd name="T44" fmla="*/ 0 w 154"/>
                  <a:gd name="T45" fmla="*/ 67 h 10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4"/>
                  <a:gd name="T70" fmla="*/ 0 h 104"/>
                  <a:gd name="T71" fmla="*/ 154 w 154"/>
                  <a:gd name="T72" fmla="*/ 104 h 10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4" h="104">
                    <a:moveTo>
                      <a:pt x="0" y="67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30" y="104"/>
                    </a:lnTo>
                    <a:lnTo>
                      <a:pt x="140" y="104"/>
                    </a:lnTo>
                    <a:lnTo>
                      <a:pt x="145" y="90"/>
                    </a:lnTo>
                    <a:lnTo>
                      <a:pt x="145" y="82"/>
                    </a:lnTo>
                    <a:lnTo>
                      <a:pt x="154" y="73"/>
                    </a:lnTo>
                    <a:lnTo>
                      <a:pt x="154" y="53"/>
                    </a:lnTo>
                    <a:lnTo>
                      <a:pt x="145" y="36"/>
                    </a:lnTo>
                    <a:lnTo>
                      <a:pt x="145" y="22"/>
                    </a:lnTo>
                    <a:lnTo>
                      <a:pt x="140" y="16"/>
                    </a:lnTo>
                    <a:lnTo>
                      <a:pt x="117" y="8"/>
                    </a:lnTo>
                    <a:lnTo>
                      <a:pt x="110" y="8"/>
                    </a:lnTo>
                    <a:lnTo>
                      <a:pt x="95" y="0"/>
                    </a:lnTo>
                    <a:lnTo>
                      <a:pt x="51" y="0"/>
                    </a:lnTo>
                    <a:lnTo>
                      <a:pt x="51" y="8"/>
                    </a:lnTo>
                    <a:lnTo>
                      <a:pt x="36" y="8"/>
                    </a:lnTo>
                    <a:lnTo>
                      <a:pt x="30" y="16"/>
                    </a:lnTo>
                    <a:lnTo>
                      <a:pt x="14" y="16"/>
                    </a:lnTo>
                    <a:lnTo>
                      <a:pt x="14" y="22"/>
                    </a:lnTo>
                    <a:lnTo>
                      <a:pt x="0" y="45"/>
                    </a:lnTo>
                    <a:lnTo>
                      <a:pt x="0" y="6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5" name="Freeform 899"/>
              <p:cNvSpPr>
                <a:spLocks/>
              </p:cNvSpPr>
              <p:nvPr/>
            </p:nvSpPr>
            <p:spPr bwMode="auto">
              <a:xfrm>
                <a:off x="851" y="3271"/>
                <a:ext cx="10" cy="10"/>
              </a:xfrm>
              <a:custGeom>
                <a:avLst/>
                <a:gdLst>
                  <a:gd name="T0" fmla="*/ 67 w 96"/>
                  <a:gd name="T1" fmla="*/ 0 h 125"/>
                  <a:gd name="T2" fmla="*/ 0 w 96"/>
                  <a:gd name="T3" fmla="*/ 60 h 125"/>
                  <a:gd name="T4" fmla="*/ 0 w 96"/>
                  <a:gd name="T5" fmla="*/ 119 h 125"/>
                  <a:gd name="T6" fmla="*/ 22 w 96"/>
                  <a:gd name="T7" fmla="*/ 125 h 125"/>
                  <a:gd name="T8" fmla="*/ 22 w 96"/>
                  <a:gd name="T9" fmla="*/ 66 h 125"/>
                  <a:gd name="T10" fmla="*/ 31 w 96"/>
                  <a:gd name="T11" fmla="*/ 66 h 125"/>
                  <a:gd name="T12" fmla="*/ 96 w 96"/>
                  <a:gd name="T13" fmla="*/ 0 h 125"/>
                  <a:gd name="T14" fmla="*/ 67 w 96"/>
                  <a:gd name="T15" fmla="*/ 0 h 12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"/>
                  <a:gd name="T25" fmla="*/ 0 h 125"/>
                  <a:gd name="T26" fmla="*/ 96 w 96"/>
                  <a:gd name="T27" fmla="*/ 125 h 12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" h="125">
                    <a:moveTo>
                      <a:pt x="67" y="0"/>
                    </a:moveTo>
                    <a:lnTo>
                      <a:pt x="0" y="60"/>
                    </a:lnTo>
                    <a:lnTo>
                      <a:pt x="0" y="119"/>
                    </a:lnTo>
                    <a:lnTo>
                      <a:pt x="22" y="125"/>
                    </a:lnTo>
                    <a:lnTo>
                      <a:pt x="22" y="66"/>
                    </a:lnTo>
                    <a:lnTo>
                      <a:pt x="31" y="66"/>
                    </a:lnTo>
                    <a:lnTo>
                      <a:pt x="96" y="0"/>
                    </a:lnTo>
                    <a:lnTo>
                      <a:pt x="6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6" name="Line 900"/>
              <p:cNvSpPr>
                <a:spLocks noChangeShapeType="1"/>
              </p:cNvSpPr>
              <p:nvPr/>
            </p:nvSpPr>
            <p:spPr bwMode="auto">
              <a:xfrm flipV="1">
                <a:off x="866" y="3274"/>
                <a:ext cx="7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7" name="Line 901"/>
              <p:cNvSpPr>
                <a:spLocks noChangeShapeType="1"/>
              </p:cNvSpPr>
              <p:nvPr/>
            </p:nvSpPr>
            <p:spPr bwMode="auto">
              <a:xfrm>
                <a:off x="873" y="3274"/>
                <a:ext cx="2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8" name="Line 902"/>
              <p:cNvSpPr>
                <a:spLocks noChangeShapeType="1"/>
              </p:cNvSpPr>
              <p:nvPr/>
            </p:nvSpPr>
            <p:spPr bwMode="auto">
              <a:xfrm flipH="1">
                <a:off x="871" y="3275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69" name="Line 903"/>
              <p:cNvSpPr>
                <a:spLocks noChangeShapeType="1"/>
              </p:cNvSpPr>
              <p:nvPr/>
            </p:nvSpPr>
            <p:spPr bwMode="auto">
              <a:xfrm flipV="1">
                <a:off x="904" y="3281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0" name="Line 904"/>
              <p:cNvSpPr>
                <a:spLocks noChangeShapeType="1"/>
              </p:cNvSpPr>
              <p:nvPr/>
            </p:nvSpPr>
            <p:spPr bwMode="auto">
              <a:xfrm>
                <a:off x="910" y="3281"/>
                <a:ext cx="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1" name="Line 905"/>
              <p:cNvSpPr>
                <a:spLocks noChangeShapeType="1"/>
              </p:cNvSpPr>
              <p:nvPr/>
            </p:nvSpPr>
            <p:spPr bwMode="auto">
              <a:xfrm flipH="1">
                <a:off x="908" y="3281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2" name="Line 906"/>
              <p:cNvSpPr>
                <a:spLocks noChangeShapeType="1"/>
              </p:cNvSpPr>
              <p:nvPr/>
            </p:nvSpPr>
            <p:spPr bwMode="auto">
              <a:xfrm flipV="1">
                <a:off x="914" y="3283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3" name="Line 907"/>
              <p:cNvSpPr>
                <a:spLocks noChangeShapeType="1"/>
              </p:cNvSpPr>
              <p:nvPr/>
            </p:nvSpPr>
            <p:spPr bwMode="auto">
              <a:xfrm>
                <a:off x="920" y="3283"/>
                <a:ext cx="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4" name="Line 908"/>
              <p:cNvSpPr>
                <a:spLocks noChangeShapeType="1"/>
              </p:cNvSpPr>
              <p:nvPr/>
            </p:nvSpPr>
            <p:spPr bwMode="auto">
              <a:xfrm flipH="1">
                <a:off x="917" y="3284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5" name="Line 909"/>
              <p:cNvSpPr>
                <a:spLocks noChangeShapeType="1"/>
              </p:cNvSpPr>
              <p:nvPr/>
            </p:nvSpPr>
            <p:spPr bwMode="auto">
              <a:xfrm flipV="1">
                <a:off x="875" y="3276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6" name="Line 910"/>
              <p:cNvSpPr>
                <a:spLocks noChangeShapeType="1"/>
              </p:cNvSpPr>
              <p:nvPr/>
            </p:nvSpPr>
            <p:spPr bwMode="auto">
              <a:xfrm>
                <a:off x="883" y="3276"/>
                <a:ext cx="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7" name="Line 911"/>
              <p:cNvSpPr>
                <a:spLocks noChangeShapeType="1"/>
              </p:cNvSpPr>
              <p:nvPr/>
            </p:nvSpPr>
            <p:spPr bwMode="auto">
              <a:xfrm flipH="1">
                <a:off x="880" y="3277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8" name="Line 912"/>
              <p:cNvSpPr>
                <a:spLocks noChangeShapeType="1"/>
              </p:cNvSpPr>
              <p:nvPr/>
            </p:nvSpPr>
            <p:spPr bwMode="auto">
              <a:xfrm flipV="1">
                <a:off x="883" y="3277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79" name="Line 913"/>
              <p:cNvSpPr>
                <a:spLocks noChangeShapeType="1"/>
              </p:cNvSpPr>
              <p:nvPr/>
            </p:nvSpPr>
            <p:spPr bwMode="auto">
              <a:xfrm>
                <a:off x="891" y="3277"/>
                <a:ext cx="3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0" name="Line 914"/>
              <p:cNvSpPr>
                <a:spLocks noChangeShapeType="1"/>
              </p:cNvSpPr>
              <p:nvPr/>
            </p:nvSpPr>
            <p:spPr bwMode="auto">
              <a:xfrm flipH="1">
                <a:off x="889" y="3279"/>
                <a:ext cx="5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1" name="Line 915"/>
              <p:cNvSpPr>
                <a:spLocks noChangeShapeType="1"/>
              </p:cNvSpPr>
              <p:nvPr/>
            </p:nvSpPr>
            <p:spPr bwMode="auto">
              <a:xfrm flipV="1">
                <a:off x="894" y="3279"/>
                <a:ext cx="6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2" name="Line 916"/>
              <p:cNvSpPr>
                <a:spLocks noChangeShapeType="1"/>
              </p:cNvSpPr>
              <p:nvPr/>
            </p:nvSpPr>
            <p:spPr bwMode="auto">
              <a:xfrm>
                <a:off x="900" y="3279"/>
                <a:ext cx="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3" name="Line 917"/>
              <p:cNvSpPr>
                <a:spLocks noChangeShapeType="1"/>
              </p:cNvSpPr>
              <p:nvPr/>
            </p:nvSpPr>
            <p:spPr bwMode="auto">
              <a:xfrm flipH="1">
                <a:off x="897" y="3280"/>
                <a:ext cx="7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4" name="Freeform 918"/>
              <p:cNvSpPr>
                <a:spLocks/>
              </p:cNvSpPr>
              <p:nvPr/>
            </p:nvSpPr>
            <p:spPr bwMode="auto">
              <a:xfrm>
                <a:off x="840" y="3269"/>
                <a:ext cx="9" cy="11"/>
              </a:xfrm>
              <a:custGeom>
                <a:avLst/>
                <a:gdLst>
                  <a:gd name="T0" fmla="*/ 65 w 93"/>
                  <a:gd name="T1" fmla="*/ 0 h 141"/>
                  <a:gd name="T2" fmla="*/ 0 w 93"/>
                  <a:gd name="T3" fmla="*/ 59 h 141"/>
                  <a:gd name="T4" fmla="*/ 0 w 93"/>
                  <a:gd name="T5" fmla="*/ 141 h 141"/>
                  <a:gd name="T6" fmla="*/ 28 w 93"/>
                  <a:gd name="T7" fmla="*/ 141 h 141"/>
                  <a:gd name="T8" fmla="*/ 28 w 93"/>
                  <a:gd name="T9" fmla="*/ 68 h 141"/>
                  <a:gd name="T10" fmla="*/ 93 w 93"/>
                  <a:gd name="T11" fmla="*/ 8 h 141"/>
                  <a:gd name="T12" fmla="*/ 65 w 93"/>
                  <a:gd name="T13" fmla="*/ 0 h 14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3"/>
                  <a:gd name="T22" fmla="*/ 0 h 141"/>
                  <a:gd name="T23" fmla="*/ 93 w 93"/>
                  <a:gd name="T24" fmla="*/ 141 h 14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3" h="141">
                    <a:moveTo>
                      <a:pt x="65" y="0"/>
                    </a:moveTo>
                    <a:lnTo>
                      <a:pt x="0" y="59"/>
                    </a:lnTo>
                    <a:lnTo>
                      <a:pt x="0" y="141"/>
                    </a:lnTo>
                    <a:lnTo>
                      <a:pt x="28" y="141"/>
                    </a:lnTo>
                    <a:lnTo>
                      <a:pt x="28" y="68"/>
                    </a:lnTo>
                    <a:lnTo>
                      <a:pt x="93" y="8"/>
                    </a:lnTo>
                    <a:lnTo>
                      <a:pt x="65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5" name="Freeform 919"/>
              <p:cNvSpPr>
                <a:spLocks/>
              </p:cNvSpPr>
              <p:nvPr/>
            </p:nvSpPr>
            <p:spPr bwMode="auto">
              <a:xfrm>
                <a:off x="1070" y="3315"/>
                <a:ext cx="55" cy="21"/>
              </a:xfrm>
              <a:custGeom>
                <a:avLst/>
                <a:gdLst>
                  <a:gd name="T0" fmla="*/ 22 w 553"/>
                  <a:gd name="T1" fmla="*/ 171 h 272"/>
                  <a:gd name="T2" fmla="*/ 28 w 553"/>
                  <a:gd name="T3" fmla="*/ 171 h 272"/>
                  <a:gd name="T4" fmla="*/ 28 w 553"/>
                  <a:gd name="T5" fmla="*/ 177 h 272"/>
                  <a:gd name="T6" fmla="*/ 64 w 553"/>
                  <a:gd name="T7" fmla="*/ 177 h 272"/>
                  <a:gd name="T8" fmla="*/ 87 w 553"/>
                  <a:gd name="T9" fmla="*/ 193 h 272"/>
                  <a:gd name="T10" fmla="*/ 101 w 553"/>
                  <a:gd name="T11" fmla="*/ 193 h 272"/>
                  <a:gd name="T12" fmla="*/ 115 w 553"/>
                  <a:gd name="T13" fmla="*/ 199 h 272"/>
                  <a:gd name="T14" fmla="*/ 196 w 553"/>
                  <a:gd name="T15" fmla="*/ 199 h 272"/>
                  <a:gd name="T16" fmla="*/ 218 w 553"/>
                  <a:gd name="T17" fmla="*/ 213 h 272"/>
                  <a:gd name="T18" fmla="*/ 238 w 553"/>
                  <a:gd name="T19" fmla="*/ 213 h 272"/>
                  <a:gd name="T20" fmla="*/ 255 w 553"/>
                  <a:gd name="T21" fmla="*/ 222 h 272"/>
                  <a:gd name="T22" fmla="*/ 275 w 553"/>
                  <a:gd name="T23" fmla="*/ 222 h 272"/>
                  <a:gd name="T24" fmla="*/ 305 w 553"/>
                  <a:gd name="T25" fmla="*/ 236 h 272"/>
                  <a:gd name="T26" fmla="*/ 356 w 553"/>
                  <a:gd name="T27" fmla="*/ 236 h 272"/>
                  <a:gd name="T28" fmla="*/ 370 w 553"/>
                  <a:gd name="T29" fmla="*/ 250 h 272"/>
                  <a:gd name="T30" fmla="*/ 414 w 553"/>
                  <a:gd name="T31" fmla="*/ 250 h 272"/>
                  <a:gd name="T32" fmla="*/ 429 w 553"/>
                  <a:gd name="T33" fmla="*/ 259 h 272"/>
                  <a:gd name="T34" fmla="*/ 457 w 553"/>
                  <a:gd name="T35" fmla="*/ 259 h 272"/>
                  <a:gd name="T36" fmla="*/ 466 w 553"/>
                  <a:gd name="T37" fmla="*/ 272 h 272"/>
                  <a:gd name="T38" fmla="*/ 479 w 553"/>
                  <a:gd name="T39" fmla="*/ 272 h 272"/>
                  <a:gd name="T40" fmla="*/ 553 w 553"/>
                  <a:gd name="T41" fmla="*/ 222 h 272"/>
                  <a:gd name="T42" fmla="*/ 414 w 553"/>
                  <a:gd name="T43" fmla="*/ 111 h 272"/>
                  <a:gd name="T44" fmla="*/ 401 w 553"/>
                  <a:gd name="T45" fmla="*/ 111 h 272"/>
                  <a:gd name="T46" fmla="*/ 401 w 553"/>
                  <a:gd name="T47" fmla="*/ 103 h 272"/>
                  <a:gd name="T48" fmla="*/ 392 w 553"/>
                  <a:gd name="T49" fmla="*/ 103 h 272"/>
                  <a:gd name="T50" fmla="*/ 364 w 553"/>
                  <a:gd name="T51" fmla="*/ 83 h 272"/>
                  <a:gd name="T52" fmla="*/ 356 w 553"/>
                  <a:gd name="T53" fmla="*/ 83 h 272"/>
                  <a:gd name="T54" fmla="*/ 342 w 553"/>
                  <a:gd name="T55" fmla="*/ 59 h 272"/>
                  <a:gd name="T56" fmla="*/ 334 w 553"/>
                  <a:gd name="T57" fmla="*/ 59 h 272"/>
                  <a:gd name="T58" fmla="*/ 320 w 553"/>
                  <a:gd name="T59" fmla="*/ 52 h 272"/>
                  <a:gd name="T60" fmla="*/ 305 w 553"/>
                  <a:gd name="T61" fmla="*/ 37 h 272"/>
                  <a:gd name="T62" fmla="*/ 283 w 553"/>
                  <a:gd name="T63" fmla="*/ 37 h 272"/>
                  <a:gd name="T64" fmla="*/ 261 w 553"/>
                  <a:gd name="T65" fmla="*/ 23 h 272"/>
                  <a:gd name="T66" fmla="*/ 255 w 553"/>
                  <a:gd name="T67" fmla="*/ 23 h 272"/>
                  <a:gd name="T68" fmla="*/ 247 w 553"/>
                  <a:gd name="T69" fmla="*/ 15 h 272"/>
                  <a:gd name="T70" fmla="*/ 233 w 553"/>
                  <a:gd name="T71" fmla="*/ 15 h 272"/>
                  <a:gd name="T72" fmla="*/ 225 w 553"/>
                  <a:gd name="T73" fmla="*/ 0 h 272"/>
                  <a:gd name="T74" fmla="*/ 87 w 553"/>
                  <a:gd name="T75" fmla="*/ 0 h 272"/>
                  <a:gd name="T76" fmla="*/ 79 w 553"/>
                  <a:gd name="T77" fmla="*/ 15 h 272"/>
                  <a:gd name="T78" fmla="*/ 64 w 553"/>
                  <a:gd name="T79" fmla="*/ 15 h 272"/>
                  <a:gd name="T80" fmla="*/ 50 w 553"/>
                  <a:gd name="T81" fmla="*/ 37 h 272"/>
                  <a:gd name="T82" fmla="*/ 28 w 553"/>
                  <a:gd name="T83" fmla="*/ 37 h 272"/>
                  <a:gd name="T84" fmla="*/ 28 w 553"/>
                  <a:gd name="T85" fmla="*/ 52 h 272"/>
                  <a:gd name="T86" fmla="*/ 22 w 553"/>
                  <a:gd name="T87" fmla="*/ 74 h 272"/>
                  <a:gd name="T88" fmla="*/ 22 w 553"/>
                  <a:gd name="T89" fmla="*/ 83 h 272"/>
                  <a:gd name="T90" fmla="*/ 5 w 553"/>
                  <a:gd name="T91" fmla="*/ 83 h 272"/>
                  <a:gd name="T92" fmla="*/ 5 w 553"/>
                  <a:gd name="T93" fmla="*/ 96 h 272"/>
                  <a:gd name="T94" fmla="*/ 0 w 553"/>
                  <a:gd name="T95" fmla="*/ 103 h 272"/>
                  <a:gd name="T96" fmla="*/ 0 w 553"/>
                  <a:gd name="T97" fmla="*/ 140 h 272"/>
                  <a:gd name="T98" fmla="*/ 5 w 553"/>
                  <a:gd name="T99" fmla="*/ 156 h 272"/>
                  <a:gd name="T100" fmla="*/ 22 w 553"/>
                  <a:gd name="T101" fmla="*/ 156 h 272"/>
                  <a:gd name="T102" fmla="*/ 22 w 553"/>
                  <a:gd name="T103" fmla="*/ 171 h 27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553"/>
                  <a:gd name="T157" fmla="*/ 0 h 272"/>
                  <a:gd name="T158" fmla="*/ 553 w 553"/>
                  <a:gd name="T159" fmla="*/ 272 h 27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553" h="272">
                    <a:moveTo>
                      <a:pt x="22" y="171"/>
                    </a:moveTo>
                    <a:lnTo>
                      <a:pt x="28" y="171"/>
                    </a:lnTo>
                    <a:lnTo>
                      <a:pt x="28" y="177"/>
                    </a:lnTo>
                    <a:lnTo>
                      <a:pt x="64" y="177"/>
                    </a:lnTo>
                    <a:lnTo>
                      <a:pt x="87" y="193"/>
                    </a:lnTo>
                    <a:lnTo>
                      <a:pt x="101" y="193"/>
                    </a:lnTo>
                    <a:lnTo>
                      <a:pt x="115" y="199"/>
                    </a:lnTo>
                    <a:lnTo>
                      <a:pt x="196" y="199"/>
                    </a:lnTo>
                    <a:lnTo>
                      <a:pt x="218" y="213"/>
                    </a:lnTo>
                    <a:lnTo>
                      <a:pt x="238" y="213"/>
                    </a:lnTo>
                    <a:lnTo>
                      <a:pt x="255" y="222"/>
                    </a:lnTo>
                    <a:lnTo>
                      <a:pt x="275" y="222"/>
                    </a:lnTo>
                    <a:lnTo>
                      <a:pt x="305" y="236"/>
                    </a:lnTo>
                    <a:lnTo>
                      <a:pt x="356" y="236"/>
                    </a:lnTo>
                    <a:lnTo>
                      <a:pt x="370" y="250"/>
                    </a:lnTo>
                    <a:lnTo>
                      <a:pt x="414" y="250"/>
                    </a:lnTo>
                    <a:lnTo>
                      <a:pt x="429" y="259"/>
                    </a:lnTo>
                    <a:lnTo>
                      <a:pt x="457" y="259"/>
                    </a:lnTo>
                    <a:lnTo>
                      <a:pt x="466" y="272"/>
                    </a:lnTo>
                    <a:lnTo>
                      <a:pt x="479" y="272"/>
                    </a:lnTo>
                    <a:lnTo>
                      <a:pt x="553" y="222"/>
                    </a:lnTo>
                    <a:lnTo>
                      <a:pt x="414" y="111"/>
                    </a:lnTo>
                    <a:lnTo>
                      <a:pt x="401" y="111"/>
                    </a:lnTo>
                    <a:lnTo>
                      <a:pt x="401" y="103"/>
                    </a:lnTo>
                    <a:lnTo>
                      <a:pt x="392" y="103"/>
                    </a:lnTo>
                    <a:lnTo>
                      <a:pt x="364" y="83"/>
                    </a:lnTo>
                    <a:lnTo>
                      <a:pt x="356" y="83"/>
                    </a:lnTo>
                    <a:lnTo>
                      <a:pt x="342" y="59"/>
                    </a:lnTo>
                    <a:lnTo>
                      <a:pt x="334" y="59"/>
                    </a:lnTo>
                    <a:lnTo>
                      <a:pt x="320" y="52"/>
                    </a:lnTo>
                    <a:lnTo>
                      <a:pt x="305" y="37"/>
                    </a:lnTo>
                    <a:lnTo>
                      <a:pt x="283" y="37"/>
                    </a:lnTo>
                    <a:lnTo>
                      <a:pt x="261" y="23"/>
                    </a:lnTo>
                    <a:lnTo>
                      <a:pt x="255" y="23"/>
                    </a:lnTo>
                    <a:lnTo>
                      <a:pt x="247" y="15"/>
                    </a:lnTo>
                    <a:lnTo>
                      <a:pt x="233" y="15"/>
                    </a:lnTo>
                    <a:lnTo>
                      <a:pt x="225" y="0"/>
                    </a:lnTo>
                    <a:lnTo>
                      <a:pt x="87" y="0"/>
                    </a:lnTo>
                    <a:lnTo>
                      <a:pt x="79" y="15"/>
                    </a:lnTo>
                    <a:lnTo>
                      <a:pt x="64" y="15"/>
                    </a:lnTo>
                    <a:lnTo>
                      <a:pt x="50" y="37"/>
                    </a:lnTo>
                    <a:lnTo>
                      <a:pt x="28" y="37"/>
                    </a:lnTo>
                    <a:lnTo>
                      <a:pt x="28" y="52"/>
                    </a:lnTo>
                    <a:lnTo>
                      <a:pt x="22" y="74"/>
                    </a:lnTo>
                    <a:lnTo>
                      <a:pt x="22" y="83"/>
                    </a:lnTo>
                    <a:lnTo>
                      <a:pt x="5" y="83"/>
                    </a:lnTo>
                    <a:lnTo>
                      <a:pt x="5" y="96"/>
                    </a:lnTo>
                    <a:lnTo>
                      <a:pt x="0" y="103"/>
                    </a:lnTo>
                    <a:lnTo>
                      <a:pt x="0" y="140"/>
                    </a:lnTo>
                    <a:lnTo>
                      <a:pt x="5" y="156"/>
                    </a:lnTo>
                    <a:lnTo>
                      <a:pt x="22" y="156"/>
                    </a:lnTo>
                    <a:lnTo>
                      <a:pt x="22" y="171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6" name="Freeform 920"/>
              <p:cNvSpPr>
                <a:spLocks/>
              </p:cNvSpPr>
              <p:nvPr/>
            </p:nvSpPr>
            <p:spPr bwMode="auto">
              <a:xfrm>
                <a:off x="1070" y="3315"/>
                <a:ext cx="55" cy="21"/>
              </a:xfrm>
              <a:custGeom>
                <a:avLst/>
                <a:gdLst>
                  <a:gd name="T0" fmla="*/ 22 w 553"/>
                  <a:gd name="T1" fmla="*/ 171 h 272"/>
                  <a:gd name="T2" fmla="*/ 28 w 553"/>
                  <a:gd name="T3" fmla="*/ 171 h 272"/>
                  <a:gd name="T4" fmla="*/ 28 w 553"/>
                  <a:gd name="T5" fmla="*/ 177 h 272"/>
                  <a:gd name="T6" fmla="*/ 64 w 553"/>
                  <a:gd name="T7" fmla="*/ 177 h 272"/>
                  <a:gd name="T8" fmla="*/ 87 w 553"/>
                  <a:gd name="T9" fmla="*/ 193 h 272"/>
                  <a:gd name="T10" fmla="*/ 101 w 553"/>
                  <a:gd name="T11" fmla="*/ 193 h 272"/>
                  <a:gd name="T12" fmla="*/ 115 w 553"/>
                  <a:gd name="T13" fmla="*/ 199 h 272"/>
                  <a:gd name="T14" fmla="*/ 196 w 553"/>
                  <a:gd name="T15" fmla="*/ 199 h 272"/>
                  <a:gd name="T16" fmla="*/ 218 w 553"/>
                  <a:gd name="T17" fmla="*/ 213 h 272"/>
                  <a:gd name="T18" fmla="*/ 238 w 553"/>
                  <a:gd name="T19" fmla="*/ 213 h 272"/>
                  <a:gd name="T20" fmla="*/ 255 w 553"/>
                  <a:gd name="T21" fmla="*/ 222 h 272"/>
                  <a:gd name="T22" fmla="*/ 275 w 553"/>
                  <a:gd name="T23" fmla="*/ 222 h 272"/>
                  <a:gd name="T24" fmla="*/ 305 w 553"/>
                  <a:gd name="T25" fmla="*/ 236 h 272"/>
                  <a:gd name="T26" fmla="*/ 356 w 553"/>
                  <a:gd name="T27" fmla="*/ 236 h 272"/>
                  <a:gd name="T28" fmla="*/ 370 w 553"/>
                  <a:gd name="T29" fmla="*/ 250 h 272"/>
                  <a:gd name="T30" fmla="*/ 414 w 553"/>
                  <a:gd name="T31" fmla="*/ 250 h 272"/>
                  <a:gd name="T32" fmla="*/ 429 w 553"/>
                  <a:gd name="T33" fmla="*/ 259 h 272"/>
                  <a:gd name="T34" fmla="*/ 457 w 553"/>
                  <a:gd name="T35" fmla="*/ 259 h 272"/>
                  <a:gd name="T36" fmla="*/ 466 w 553"/>
                  <a:gd name="T37" fmla="*/ 272 h 272"/>
                  <a:gd name="T38" fmla="*/ 479 w 553"/>
                  <a:gd name="T39" fmla="*/ 272 h 272"/>
                  <a:gd name="T40" fmla="*/ 553 w 553"/>
                  <a:gd name="T41" fmla="*/ 222 h 272"/>
                  <a:gd name="T42" fmla="*/ 414 w 553"/>
                  <a:gd name="T43" fmla="*/ 111 h 272"/>
                  <a:gd name="T44" fmla="*/ 401 w 553"/>
                  <a:gd name="T45" fmla="*/ 111 h 272"/>
                  <a:gd name="T46" fmla="*/ 401 w 553"/>
                  <a:gd name="T47" fmla="*/ 103 h 272"/>
                  <a:gd name="T48" fmla="*/ 392 w 553"/>
                  <a:gd name="T49" fmla="*/ 103 h 272"/>
                  <a:gd name="T50" fmla="*/ 364 w 553"/>
                  <a:gd name="T51" fmla="*/ 83 h 272"/>
                  <a:gd name="T52" fmla="*/ 356 w 553"/>
                  <a:gd name="T53" fmla="*/ 83 h 272"/>
                  <a:gd name="T54" fmla="*/ 342 w 553"/>
                  <a:gd name="T55" fmla="*/ 59 h 272"/>
                  <a:gd name="T56" fmla="*/ 334 w 553"/>
                  <a:gd name="T57" fmla="*/ 59 h 272"/>
                  <a:gd name="T58" fmla="*/ 320 w 553"/>
                  <a:gd name="T59" fmla="*/ 52 h 272"/>
                  <a:gd name="T60" fmla="*/ 305 w 553"/>
                  <a:gd name="T61" fmla="*/ 37 h 272"/>
                  <a:gd name="T62" fmla="*/ 283 w 553"/>
                  <a:gd name="T63" fmla="*/ 37 h 272"/>
                  <a:gd name="T64" fmla="*/ 261 w 553"/>
                  <a:gd name="T65" fmla="*/ 23 h 272"/>
                  <a:gd name="T66" fmla="*/ 255 w 553"/>
                  <a:gd name="T67" fmla="*/ 23 h 272"/>
                  <a:gd name="T68" fmla="*/ 247 w 553"/>
                  <a:gd name="T69" fmla="*/ 15 h 272"/>
                  <a:gd name="T70" fmla="*/ 233 w 553"/>
                  <a:gd name="T71" fmla="*/ 15 h 272"/>
                  <a:gd name="T72" fmla="*/ 225 w 553"/>
                  <a:gd name="T73" fmla="*/ 0 h 272"/>
                  <a:gd name="T74" fmla="*/ 87 w 553"/>
                  <a:gd name="T75" fmla="*/ 0 h 272"/>
                  <a:gd name="T76" fmla="*/ 79 w 553"/>
                  <a:gd name="T77" fmla="*/ 15 h 272"/>
                  <a:gd name="T78" fmla="*/ 64 w 553"/>
                  <a:gd name="T79" fmla="*/ 15 h 272"/>
                  <a:gd name="T80" fmla="*/ 50 w 553"/>
                  <a:gd name="T81" fmla="*/ 37 h 272"/>
                  <a:gd name="T82" fmla="*/ 28 w 553"/>
                  <a:gd name="T83" fmla="*/ 37 h 272"/>
                  <a:gd name="T84" fmla="*/ 28 w 553"/>
                  <a:gd name="T85" fmla="*/ 52 h 272"/>
                  <a:gd name="T86" fmla="*/ 22 w 553"/>
                  <a:gd name="T87" fmla="*/ 74 h 272"/>
                  <a:gd name="T88" fmla="*/ 22 w 553"/>
                  <a:gd name="T89" fmla="*/ 83 h 272"/>
                  <a:gd name="T90" fmla="*/ 5 w 553"/>
                  <a:gd name="T91" fmla="*/ 83 h 272"/>
                  <a:gd name="T92" fmla="*/ 5 w 553"/>
                  <a:gd name="T93" fmla="*/ 96 h 272"/>
                  <a:gd name="T94" fmla="*/ 0 w 553"/>
                  <a:gd name="T95" fmla="*/ 103 h 272"/>
                  <a:gd name="T96" fmla="*/ 0 w 553"/>
                  <a:gd name="T97" fmla="*/ 140 h 272"/>
                  <a:gd name="T98" fmla="*/ 5 w 553"/>
                  <a:gd name="T99" fmla="*/ 156 h 272"/>
                  <a:gd name="T100" fmla="*/ 22 w 553"/>
                  <a:gd name="T101" fmla="*/ 156 h 272"/>
                  <a:gd name="T102" fmla="*/ 22 w 553"/>
                  <a:gd name="T103" fmla="*/ 171 h 27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553"/>
                  <a:gd name="T157" fmla="*/ 0 h 272"/>
                  <a:gd name="T158" fmla="*/ 553 w 553"/>
                  <a:gd name="T159" fmla="*/ 272 h 27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553" h="272">
                    <a:moveTo>
                      <a:pt x="22" y="171"/>
                    </a:moveTo>
                    <a:lnTo>
                      <a:pt x="28" y="171"/>
                    </a:lnTo>
                    <a:lnTo>
                      <a:pt x="28" y="177"/>
                    </a:lnTo>
                    <a:lnTo>
                      <a:pt x="64" y="177"/>
                    </a:lnTo>
                    <a:lnTo>
                      <a:pt x="87" y="193"/>
                    </a:lnTo>
                    <a:lnTo>
                      <a:pt x="101" y="193"/>
                    </a:lnTo>
                    <a:lnTo>
                      <a:pt x="115" y="199"/>
                    </a:lnTo>
                    <a:lnTo>
                      <a:pt x="196" y="199"/>
                    </a:lnTo>
                    <a:lnTo>
                      <a:pt x="218" y="213"/>
                    </a:lnTo>
                    <a:lnTo>
                      <a:pt x="238" y="213"/>
                    </a:lnTo>
                    <a:lnTo>
                      <a:pt x="255" y="222"/>
                    </a:lnTo>
                    <a:lnTo>
                      <a:pt x="275" y="222"/>
                    </a:lnTo>
                    <a:lnTo>
                      <a:pt x="305" y="236"/>
                    </a:lnTo>
                    <a:lnTo>
                      <a:pt x="356" y="236"/>
                    </a:lnTo>
                    <a:lnTo>
                      <a:pt x="370" y="250"/>
                    </a:lnTo>
                    <a:lnTo>
                      <a:pt x="414" y="250"/>
                    </a:lnTo>
                    <a:lnTo>
                      <a:pt x="429" y="259"/>
                    </a:lnTo>
                    <a:lnTo>
                      <a:pt x="457" y="259"/>
                    </a:lnTo>
                    <a:lnTo>
                      <a:pt x="466" y="272"/>
                    </a:lnTo>
                    <a:lnTo>
                      <a:pt x="479" y="272"/>
                    </a:lnTo>
                    <a:lnTo>
                      <a:pt x="553" y="222"/>
                    </a:lnTo>
                    <a:lnTo>
                      <a:pt x="414" y="111"/>
                    </a:lnTo>
                    <a:lnTo>
                      <a:pt x="401" y="111"/>
                    </a:lnTo>
                    <a:lnTo>
                      <a:pt x="401" y="103"/>
                    </a:lnTo>
                    <a:lnTo>
                      <a:pt x="392" y="103"/>
                    </a:lnTo>
                    <a:lnTo>
                      <a:pt x="364" y="83"/>
                    </a:lnTo>
                    <a:lnTo>
                      <a:pt x="356" y="83"/>
                    </a:lnTo>
                    <a:lnTo>
                      <a:pt x="342" y="59"/>
                    </a:lnTo>
                    <a:lnTo>
                      <a:pt x="334" y="59"/>
                    </a:lnTo>
                    <a:lnTo>
                      <a:pt x="320" y="52"/>
                    </a:lnTo>
                    <a:lnTo>
                      <a:pt x="305" y="37"/>
                    </a:lnTo>
                    <a:lnTo>
                      <a:pt x="283" y="37"/>
                    </a:lnTo>
                    <a:lnTo>
                      <a:pt x="261" y="23"/>
                    </a:lnTo>
                    <a:lnTo>
                      <a:pt x="255" y="23"/>
                    </a:lnTo>
                    <a:lnTo>
                      <a:pt x="247" y="15"/>
                    </a:lnTo>
                    <a:lnTo>
                      <a:pt x="233" y="15"/>
                    </a:lnTo>
                    <a:lnTo>
                      <a:pt x="225" y="0"/>
                    </a:lnTo>
                    <a:lnTo>
                      <a:pt x="87" y="0"/>
                    </a:lnTo>
                    <a:lnTo>
                      <a:pt x="79" y="15"/>
                    </a:lnTo>
                    <a:lnTo>
                      <a:pt x="64" y="15"/>
                    </a:lnTo>
                    <a:lnTo>
                      <a:pt x="50" y="37"/>
                    </a:lnTo>
                    <a:lnTo>
                      <a:pt x="28" y="37"/>
                    </a:lnTo>
                    <a:lnTo>
                      <a:pt x="28" y="52"/>
                    </a:lnTo>
                    <a:lnTo>
                      <a:pt x="22" y="74"/>
                    </a:lnTo>
                    <a:lnTo>
                      <a:pt x="22" y="83"/>
                    </a:lnTo>
                    <a:lnTo>
                      <a:pt x="5" y="83"/>
                    </a:lnTo>
                    <a:lnTo>
                      <a:pt x="5" y="96"/>
                    </a:lnTo>
                    <a:lnTo>
                      <a:pt x="0" y="103"/>
                    </a:lnTo>
                    <a:lnTo>
                      <a:pt x="0" y="140"/>
                    </a:lnTo>
                    <a:lnTo>
                      <a:pt x="5" y="156"/>
                    </a:lnTo>
                    <a:lnTo>
                      <a:pt x="22" y="156"/>
                    </a:lnTo>
                    <a:lnTo>
                      <a:pt x="22" y="171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7" name="Freeform 921"/>
              <p:cNvSpPr>
                <a:spLocks/>
              </p:cNvSpPr>
              <p:nvPr/>
            </p:nvSpPr>
            <p:spPr bwMode="auto">
              <a:xfrm>
                <a:off x="1114" y="3174"/>
                <a:ext cx="76" cy="162"/>
              </a:xfrm>
              <a:custGeom>
                <a:avLst/>
                <a:gdLst>
                  <a:gd name="T0" fmla="*/ 706 w 763"/>
                  <a:gd name="T1" fmla="*/ 0 h 2103"/>
                  <a:gd name="T2" fmla="*/ 671 w 763"/>
                  <a:gd name="T3" fmla="*/ 38 h 2103"/>
                  <a:gd name="T4" fmla="*/ 0 w 763"/>
                  <a:gd name="T5" fmla="*/ 2008 h 2103"/>
                  <a:gd name="T6" fmla="*/ 0 w 763"/>
                  <a:gd name="T7" fmla="*/ 2030 h 2103"/>
                  <a:gd name="T8" fmla="*/ 14 w 763"/>
                  <a:gd name="T9" fmla="*/ 2030 h 2103"/>
                  <a:gd name="T10" fmla="*/ 14 w 763"/>
                  <a:gd name="T11" fmla="*/ 2053 h 2103"/>
                  <a:gd name="T12" fmla="*/ 20 w 763"/>
                  <a:gd name="T13" fmla="*/ 2053 h 2103"/>
                  <a:gd name="T14" fmla="*/ 20 w 763"/>
                  <a:gd name="T15" fmla="*/ 2067 h 2103"/>
                  <a:gd name="T16" fmla="*/ 29 w 763"/>
                  <a:gd name="T17" fmla="*/ 2081 h 2103"/>
                  <a:gd name="T18" fmla="*/ 29 w 763"/>
                  <a:gd name="T19" fmla="*/ 2090 h 2103"/>
                  <a:gd name="T20" fmla="*/ 36 w 763"/>
                  <a:gd name="T21" fmla="*/ 2090 h 2103"/>
                  <a:gd name="T22" fmla="*/ 36 w 763"/>
                  <a:gd name="T23" fmla="*/ 2103 h 2103"/>
                  <a:gd name="T24" fmla="*/ 42 w 763"/>
                  <a:gd name="T25" fmla="*/ 2103 h 2103"/>
                  <a:gd name="T26" fmla="*/ 51 w 763"/>
                  <a:gd name="T27" fmla="*/ 2090 h 2103"/>
                  <a:gd name="T28" fmla="*/ 79 w 763"/>
                  <a:gd name="T29" fmla="*/ 2090 h 2103"/>
                  <a:gd name="T30" fmla="*/ 93 w 763"/>
                  <a:gd name="T31" fmla="*/ 2081 h 2103"/>
                  <a:gd name="T32" fmla="*/ 116 w 763"/>
                  <a:gd name="T33" fmla="*/ 2081 h 2103"/>
                  <a:gd name="T34" fmla="*/ 129 w 763"/>
                  <a:gd name="T35" fmla="*/ 2067 h 2103"/>
                  <a:gd name="T36" fmla="*/ 763 w 763"/>
                  <a:gd name="T37" fmla="*/ 60 h 2103"/>
                  <a:gd name="T38" fmla="*/ 706 w 763"/>
                  <a:gd name="T39" fmla="*/ 0 h 210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763"/>
                  <a:gd name="T61" fmla="*/ 0 h 2103"/>
                  <a:gd name="T62" fmla="*/ 763 w 763"/>
                  <a:gd name="T63" fmla="*/ 2103 h 210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763" h="2103">
                    <a:moveTo>
                      <a:pt x="706" y="0"/>
                    </a:moveTo>
                    <a:lnTo>
                      <a:pt x="671" y="38"/>
                    </a:lnTo>
                    <a:lnTo>
                      <a:pt x="0" y="2008"/>
                    </a:lnTo>
                    <a:lnTo>
                      <a:pt x="0" y="2030"/>
                    </a:lnTo>
                    <a:lnTo>
                      <a:pt x="14" y="2030"/>
                    </a:lnTo>
                    <a:lnTo>
                      <a:pt x="14" y="2053"/>
                    </a:lnTo>
                    <a:lnTo>
                      <a:pt x="20" y="2053"/>
                    </a:lnTo>
                    <a:lnTo>
                      <a:pt x="20" y="2067"/>
                    </a:lnTo>
                    <a:lnTo>
                      <a:pt x="29" y="2081"/>
                    </a:lnTo>
                    <a:lnTo>
                      <a:pt x="29" y="2090"/>
                    </a:lnTo>
                    <a:lnTo>
                      <a:pt x="36" y="2090"/>
                    </a:lnTo>
                    <a:lnTo>
                      <a:pt x="36" y="2103"/>
                    </a:lnTo>
                    <a:lnTo>
                      <a:pt x="42" y="2103"/>
                    </a:lnTo>
                    <a:lnTo>
                      <a:pt x="51" y="2090"/>
                    </a:lnTo>
                    <a:lnTo>
                      <a:pt x="79" y="2090"/>
                    </a:lnTo>
                    <a:lnTo>
                      <a:pt x="93" y="2081"/>
                    </a:lnTo>
                    <a:lnTo>
                      <a:pt x="116" y="2081"/>
                    </a:lnTo>
                    <a:lnTo>
                      <a:pt x="129" y="2067"/>
                    </a:lnTo>
                    <a:lnTo>
                      <a:pt x="763" y="60"/>
                    </a:lnTo>
                    <a:lnTo>
                      <a:pt x="706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8" name="Freeform 922"/>
              <p:cNvSpPr>
                <a:spLocks/>
              </p:cNvSpPr>
              <p:nvPr/>
            </p:nvSpPr>
            <p:spPr bwMode="auto">
              <a:xfrm>
                <a:off x="1114" y="3174"/>
                <a:ext cx="76" cy="162"/>
              </a:xfrm>
              <a:custGeom>
                <a:avLst/>
                <a:gdLst>
                  <a:gd name="T0" fmla="*/ 706 w 763"/>
                  <a:gd name="T1" fmla="*/ 0 h 2103"/>
                  <a:gd name="T2" fmla="*/ 671 w 763"/>
                  <a:gd name="T3" fmla="*/ 38 h 2103"/>
                  <a:gd name="T4" fmla="*/ 0 w 763"/>
                  <a:gd name="T5" fmla="*/ 2008 h 2103"/>
                  <a:gd name="T6" fmla="*/ 0 w 763"/>
                  <a:gd name="T7" fmla="*/ 2030 h 2103"/>
                  <a:gd name="T8" fmla="*/ 14 w 763"/>
                  <a:gd name="T9" fmla="*/ 2030 h 2103"/>
                  <a:gd name="T10" fmla="*/ 14 w 763"/>
                  <a:gd name="T11" fmla="*/ 2053 h 2103"/>
                  <a:gd name="T12" fmla="*/ 20 w 763"/>
                  <a:gd name="T13" fmla="*/ 2053 h 2103"/>
                  <a:gd name="T14" fmla="*/ 20 w 763"/>
                  <a:gd name="T15" fmla="*/ 2067 h 2103"/>
                  <a:gd name="T16" fmla="*/ 29 w 763"/>
                  <a:gd name="T17" fmla="*/ 2081 h 2103"/>
                  <a:gd name="T18" fmla="*/ 29 w 763"/>
                  <a:gd name="T19" fmla="*/ 2090 h 2103"/>
                  <a:gd name="T20" fmla="*/ 36 w 763"/>
                  <a:gd name="T21" fmla="*/ 2090 h 2103"/>
                  <a:gd name="T22" fmla="*/ 36 w 763"/>
                  <a:gd name="T23" fmla="*/ 2103 h 2103"/>
                  <a:gd name="T24" fmla="*/ 42 w 763"/>
                  <a:gd name="T25" fmla="*/ 2103 h 2103"/>
                  <a:gd name="T26" fmla="*/ 51 w 763"/>
                  <a:gd name="T27" fmla="*/ 2090 h 2103"/>
                  <a:gd name="T28" fmla="*/ 79 w 763"/>
                  <a:gd name="T29" fmla="*/ 2090 h 2103"/>
                  <a:gd name="T30" fmla="*/ 93 w 763"/>
                  <a:gd name="T31" fmla="*/ 2081 h 2103"/>
                  <a:gd name="T32" fmla="*/ 116 w 763"/>
                  <a:gd name="T33" fmla="*/ 2081 h 2103"/>
                  <a:gd name="T34" fmla="*/ 129 w 763"/>
                  <a:gd name="T35" fmla="*/ 2067 h 2103"/>
                  <a:gd name="T36" fmla="*/ 763 w 763"/>
                  <a:gd name="T37" fmla="*/ 60 h 2103"/>
                  <a:gd name="T38" fmla="*/ 706 w 763"/>
                  <a:gd name="T39" fmla="*/ 0 h 210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763"/>
                  <a:gd name="T61" fmla="*/ 0 h 2103"/>
                  <a:gd name="T62" fmla="*/ 763 w 763"/>
                  <a:gd name="T63" fmla="*/ 2103 h 210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763" h="2103">
                    <a:moveTo>
                      <a:pt x="706" y="0"/>
                    </a:moveTo>
                    <a:lnTo>
                      <a:pt x="671" y="38"/>
                    </a:lnTo>
                    <a:lnTo>
                      <a:pt x="0" y="2008"/>
                    </a:lnTo>
                    <a:lnTo>
                      <a:pt x="0" y="2030"/>
                    </a:lnTo>
                    <a:lnTo>
                      <a:pt x="14" y="2030"/>
                    </a:lnTo>
                    <a:lnTo>
                      <a:pt x="14" y="2053"/>
                    </a:lnTo>
                    <a:lnTo>
                      <a:pt x="20" y="2053"/>
                    </a:lnTo>
                    <a:lnTo>
                      <a:pt x="20" y="2067"/>
                    </a:lnTo>
                    <a:lnTo>
                      <a:pt x="29" y="2081"/>
                    </a:lnTo>
                    <a:lnTo>
                      <a:pt x="29" y="2090"/>
                    </a:lnTo>
                    <a:lnTo>
                      <a:pt x="36" y="2090"/>
                    </a:lnTo>
                    <a:lnTo>
                      <a:pt x="36" y="2103"/>
                    </a:lnTo>
                    <a:lnTo>
                      <a:pt x="42" y="2103"/>
                    </a:lnTo>
                    <a:lnTo>
                      <a:pt x="51" y="2090"/>
                    </a:lnTo>
                    <a:lnTo>
                      <a:pt x="79" y="2090"/>
                    </a:lnTo>
                    <a:lnTo>
                      <a:pt x="93" y="2081"/>
                    </a:lnTo>
                    <a:lnTo>
                      <a:pt x="116" y="2081"/>
                    </a:lnTo>
                    <a:lnTo>
                      <a:pt x="129" y="2067"/>
                    </a:lnTo>
                    <a:lnTo>
                      <a:pt x="763" y="60"/>
                    </a:lnTo>
                    <a:lnTo>
                      <a:pt x="706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89" name="Freeform 923"/>
              <p:cNvSpPr>
                <a:spLocks/>
              </p:cNvSpPr>
              <p:nvPr/>
            </p:nvSpPr>
            <p:spPr bwMode="auto">
              <a:xfrm>
                <a:off x="781" y="3120"/>
                <a:ext cx="403" cy="208"/>
              </a:xfrm>
              <a:custGeom>
                <a:avLst/>
                <a:gdLst>
                  <a:gd name="T0" fmla="*/ 629 w 4037"/>
                  <a:gd name="T1" fmla="*/ 0 h 2709"/>
                  <a:gd name="T2" fmla="*/ 205 w 4037"/>
                  <a:gd name="T3" fmla="*/ 1130 h 2709"/>
                  <a:gd name="T4" fmla="*/ 228 w 4037"/>
                  <a:gd name="T5" fmla="*/ 1271 h 2709"/>
                  <a:gd name="T6" fmla="*/ 0 w 4037"/>
                  <a:gd name="T7" fmla="*/ 1882 h 2709"/>
                  <a:gd name="T8" fmla="*/ 402 w 4037"/>
                  <a:gd name="T9" fmla="*/ 1993 h 2709"/>
                  <a:gd name="T10" fmla="*/ 518 w 4037"/>
                  <a:gd name="T11" fmla="*/ 1743 h 2709"/>
                  <a:gd name="T12" fmla="*/ 3009 w 4037"/>
                  <a:gd name="T13" fmla="*/ 2356 h 2709"/>
                  <a:gd name="T14" fmla="*/ 2899 w 4037"/>
                  <a:gd name="T15" fmla="*/ 2615 h 2709"/>
                  <a:gd name="T16" fmla="*/ 3345 w 4037"/>
                  <a:gd name="T17" fmla="*/ 2709 h 2709"/>
                  <a:gd name="T18" fmla="*/ 4037 w 4037"/>
                  <a:gd name="T19" fmla="*/ 710 h 2709"/>
                  <a:gd name="T20" fmla="*/ 3659 w 4037"/>
                  <a:gd name="T21" fmla="*/ 598 h 2709"/>
                  <a:gd name="T22" fmla="*/ 1167 w 4037"/>
                  <a:gd name="T23" fmla="*/ 90 h 2709"/>
                  <a:gd name="T24" fmla="*/ 629 w 4037"/>
                  <a:gd name="T25" fmla="*/ 0 h 270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037"/>
                  <a:gd name="T40" fmla="*/ 0 h 2709"/>
                  <a:gd name="T41" fmla="*/ 4037 w 4037"/>
                  <a:gd name="T42" fmla="*/ 2709 h 270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037" h="2709">
                    <a:moveTo>
                      <a:pt x="629" y="0"/>
                    </a:moveTo>
                    <a:lnTo>
                      <a:pt x="205" y="1130"/>
                    </a:lnTo>
                    <a:lnTo>
                      <a:pt x="228" y="1271"/>
                    </a:lnTo>
                    <a:lnTo>
                      <a:pt x="0" y="1882"/>
                    </a:lnTo>
                    <a:lnTo>
                      <a:pt x="402" y="1993"/>
                    </a:lnTo>
                    <a:lnTo>
                      <a:pt x="518" y="1743"/>
                    </a:lnTo>
                    <a:lnTo>
                      <a:pt x="3009" y="2356"/>
                    </a:lnTo>
                    <a:lnTo>
                      <a:pt x="2899" y="2615"/>
                    </a:lnTo>
                    <a:lnTo>
                      <a:pt x="3345" y="2709"/>
                    </a:lnTo>
                    <a:lnTo>
                      <a:pt x="4037" y="710"/>
                    </a:lnTo>
                    <a:lnTo>
                      <a:pt x="3659" y="598"/>
                    </a:lnTo>
                    <a:lnTo>
                      <a:pt x="1167" y="90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0" name="Freeform 924"/>
              <p:cNvSpPr>
                <a:spLocks/>
              </p:cNvSpPr>
              <p:nvPr/>
            </p:nvSpPr>
            <p:spPr bwMode="auto">
              <a:xfrm>
                <a:off x="781" y="3120"/>
                <a:ext cx="403" cy="208"/>
              </a:xfrm>
              <a:custGeom>
                <a:avLst/>
                <a:gdLst>
                  <a:gd name="T0" fmla="*/ 629 w 4037"/>
                  <a:gd name="T1" fmla="*/ 0 h 2709"/>
                  <a:gd name="T2" fmla="*/ 205 w 4037"/>
                  <a:gd name="T3" fmla="*/ 1130 h 2709"/>
                  <a:gd name="T4" fmla="*/ 228 w 4037"/>
                  <a:gd name="T5" fmla="*/ 1271 h 2709"/>
                  <a:gd name="T6" fmla="*/ 0 w 4037"/>
                  <a:gd name="T7" fmla="*/ 1882 h 2709"/>
                  <a:gd name="T8" fmla="*/ 402 w 4037"/>
                  <a:gd name="T9" fmla="*/ 1993 h 2709"/>
                  <a:gd name="T10" fmla="*/ 518 w 4037"/>
                  <a:gd name="T11" fmla="*/ 1743 h 2709"/>
                  <a:gd name="T12" fmla="*/ 3009 w 4037"/>
                  <a:gd name="T13" fmla="*/ 2356 h 2709"/>
                  <a:gd name="T14" fmla="*/ 2899 w 4037"/>
                  <a:gd name="T15" fmla="*/ 2615 h 2709"/>
                  <a:gd name="T16" fmla="*/ 3345 w 4037"/>
                  <a:gd name="T17" fmla="*/ 2709 h 2709"/>
                  <a:gd name="T18" fmla="*/ 4037 w 4037"/>
                  <a:gd name="T19" fmla="*/ 710 h 2709"/>
                  <a:gd name="T20" fmla="*/ 3659 w 4037"/>
                  <a:gd name="T21" fmla="*/ 598 h 2709"/>
                  <a:gd name="T22" fmla="*/ 1167 w 4037"/>
                  <a:gd name="T23" fmla="*/ 90 h 2709"/>
                  <a:gd name="T24" fmla="*/ 629 w 4037"/>
                  <a:gd name="T25" fmla="*/ 0 h 270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037"/>
                  <a:gd name="T40" fmla="*/ 0 h 2709"/>
                  <a:gd name="T41" fmla="*/ 4037 w 4037"/>
                  <a:gd name="T42" fmla="*/ 2709 h 270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037" h="2709">
                    <a:moveTo>
                      <a:pt x="629" y="0"/>
                    </a:moveTo>
                    <a:lnTo>
                      <a:pt x="205" y="1130"/>
                    </a:lnTo>
                    <a:lnTo>
                      <a:pt x="228" y="1271"/>
                    </a:lnTo>
                    <a:lnTo>
                      <a:pt x="0" y="1882"/>
                    </a:lnTo>
                    <a:lnTo>
                      <a:pt x="402" y="1993"/>
                    </a:lnTo>
                    <a:lnTo>
                      <a:pt x="518" y="1743"/>
                    </a:lnTo>
                    <a:lnTo>
                      <a:pt x="3009" y="2356"/>
                    </a:lnTo>
                    <a:lnTo>
                      <a:pt x="2899" y="2615"/>
                    </a:lnTo>
                    <a:lnTo>
                      <a:pt x="3345" y="2709"/>
                    </a:lnTo>
                    <a:lnTo>
                      <a:pt x="4037" y="710"/>
                    </a:lnTo>
                    <a:lnTo>
                      <a:pt x="3659" y="598"/>
                    </a:lnTo>
                    <a:lnTo>
                      <a:pt x="1167" y="90"/>
                    </a:lnTo>
                    <a:lnTo>
                      <a:pt x="62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1" name="Line 925"/>
              <p:cNvSpPr>
                <a:spLocks noChangeShapeType="1"/>
              </p:cNvSpPr>
              <p:nvPr/>
            </p:nvSpPr>
            <p:spPr bwMode="auto">
              <a:xfrm>
                <a:off x="789" y="3246"/>
                <a:ext cx="43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2" name="Line 926"/>
              <p:cNvSpPr>
                <a:spLocks noChangeShapeType="1"/>
              </p:cNvSpPr>
              <p:nvPr/>
            </p:nvSpPr>
            <p:spPr bwMode="auto">
              <a:xfrm>
                <a:off x="1082" y="3301"/>
                <a:ext cx="4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3" name="Freeform 927"/>
              <p:cNvSpPr>
                <a:spLocks/>
              </p:cNvSpPr>
              <p:nvPr/>
            </p:nvSpPr>
            <p:spPr bwMode="auto">
              <a:xfrm>
                <a:off x="801" y="3124"/>
                <a:ext cx="93" cy="93"/>
              </a:xfrm>
              <a:custGeom>
                <a:avLst/>
                <a:gdLst>
                  <a:gd name="T0" fmla="*/ 931 w 931"/>
                  <a:gd name="T1" fmla="*/ 58 h 1202"/>
                  <a:gd name="T2" fmla="*/ 443 w 931"/>
                  <a:gd name="T3" fmla="*/ 0 h 1202"/>
                  <a:gd name="T4" fmla="*/ 43 w 931"/>
                  <a:gd name="T5" fmla="*/ 1086 h 1202"/>
                  <a:gd name="T6" fmla="*/ 0 w 931"/>
                  <a:gd name="T7" fmla="*/ 1077 h 1202"/>
                  <a:gd name="T8" fmla="*/ 23 w 931"/>
                  <a:gd name="T9" fmla="*/ 1202 h 1202"/>
                  <a:gd name="T10" fmla="*/ 59 w 931"/>
                  <a:gd name="T11" fmla="*/ 1202 h 1202"/>
                  <a:gd name="T12" fmla="*/ 488 w 931"/>
                  <a:gd name="T13" fmla="*/ 52 h 1202"/>
                  <a:gd name="T14" fmla="*/ 918 w 931"/>
                  <a:gd name="T15" fmla="*/ 118 h 1202"/>
                  <a:gd name="T16" fmla="*/ 931 w 931"/>
                  <a:gd name="T17" fmla="*/ 58 h 120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31"/>
                  <a:gd name="T28" fmla="*/ 0 h 1202"/>
                  <a:gd name="T29" fmla="*/ 931 w 931"/>
                  <a:gd name="T30" fmla="*/ 1202 h 120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31" h="1202">
                    <a:moveTo>
                      <a:pt x="931" y="58"/>
                    </a:moveTo>
                    <a:lnTo>
                      <a:pt x="443" y="0"/>
                    </a:lnTo>
                    <a:lnTo>
                      <a:pt x="43" y="1086"/>
                    </a:lnTo>
                    <a:lnTo>
                      <a:pt x="0" y="1077"/>
                    </a:lnTo>
                    <a:lnTo>
                      <a:pt x="23" y="1202"/>
                    </a:lnTo>
                    <a:lnTo>
                      <a:pt x="59" y="1202"/>
                    </a:lnTo>
                    <a:lnTo>
                      <a:pt x="488" y="52"/>
                    </a:lnTo>
                    <a:lnTo>
                      <a:pt x="918" y="118"/>
                    </a:lnTo>
                    <a:lnTo>
                      <a:pt x="931" y="58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4" name="Freeform 928"/>
              <p:cNvSpPr>
                <a:spLocks/>
              </p:cNvSpPr>
              <p:nvPr/>
            </p:nvSpPr>
            <p:spPr bwMode="auto">
              <a:xfrm>
                <a:off x="801" y="3124"/>
                <a:ext cx="93" cy="93"/>
              </a:xfrm>
              <a:custGeom>
                <a:avLst/>
                <a:gdLst>
                  <a:gd name="T0" fmla="*/ 931 w 931"/>
                  <a:gd name="T1" fmla="*/ 58 h 1202"/>
                  <a:gd name="T2" fmla="*/ 443 w 931"/>
                  <a:gd name="T3" fmla="*/ 0 h 1202"/>
                  <a:gd name="T4" fmla="*/ 43 w 931"/>
                  <a:gd name="T5" fmla="*/ 1086 h 1202"/>
                  <a:gd name="T6" fmla="*/ 0 w 931"/>
                  <a:gd name="T7" fmla="*/ 1077 h 1202"/>
                  <a:gd name="T8" fmla="*/ 23 w 931"/>
                  <a:gd name="T9" fmla="*/ 1202 h 1202"/>
                  <a:gd name="T10" fmla="*/ 59 w 931"/>
                  <a:gd name="T11" fmla="*/ 1202 h 1202"/>
                  <a:gd name="T12" fmla="*/ 488 w 931"/>
                  <a:gd name="T13" fmla="*/ 52 h 1202"/>
                  <a:gd name="T14" fmla="*/ 918 w 931"/>
                  <a:gd name="T15" fmla="*/ 118 h 1202"/>
                  <a:gd name="T16" fmla="*/ 931 w 931"/>
                  <a:gd name="T17" fmla="*/ 58 h 120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31"/>
                  <a:gd name="T28" fmla="*/ 0 h 1202"/>
                  <a:gd name="T29" fmla="*/ 931 w 931"/>
                  <a:gd name="T30" fmla="*/ 1202 h 120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31" h="1202">
                    <a:moveTo>
                      <a:pt x="931" y="58"/>
                    </a:moveTo>
                    <a:lnTo>
                      <a:pt x="443" y="0"/>
                    </a:lnTo>
                    <a:lnTo>
                      <a:pt x="43" y="1086"/>
                    </a:lnTo>
                    <a:lnTo>
                      <a:pt x="0" y="1077"/>
                    </a:lnTo>
                    <a:lnTo>
                      <a:pt x="23" y="1202"/>
                    </a:lnTo>
                    <a:lnTo>
                      <a:pt x="59" y="1202"/>
                    </a:lnTo>
                    <a:lnTo>
                      <a:pt x="488" y="52"/>
                    </a:lnTo>
                    <a:lnTo>
                      <a:pt x="918" y="118"/>
                    </a:lnTo>
                    <a:lnTo>
                      <a:pt x="931" y="5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5" name="Line 929"/>
              <p:cNvSpPr>
                <a:spLocks noChangeShapeType="1"/>
              </p:cNvSpPr>
              <p:nvPr/>
            </p:nvSpPr>
            <p:spPr bwMode="auto">
              <a:xfrm>
                <a:off x="805" y="3207"/>
                <a:ext cx="1" cy="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6" name="Freeform 930"/>
              <p:cNvSpPr>
                <a:spLocks/>
              </p:cNvSpPr>
              <p:nvPr/>
            </p:nvSpPr>
            <p:spPr bwMode="auto">
              <a:xfrm>
                <a:off x="1138" y="3166"/>
                <a:ext cx="47" cy="99"/>
              </a:xfrm>
              <a:custGeom>
                <a:avLst/>
                <a:gdLst>
                  <a:gd name="T0" fmla="*/ 37 w 466"/>
                  <a:gd name="T1" fmla="*/ 24 h 1284"/>
                  <a:gd name="T2" fmla="*/ 102 w 466"/>
                  <a:gd name="T3" fmla="*/ 46 h 1284"/>
                  <a:gd name="T4" fmla="*/ 168 w 466"/>
                  <a:gd name="T5" fmla="*/ 60 h 1284"/>
                  <a:gd name="T6" fmla="*/ 227 w 466"/>
                  <a:gd name="T7" fmla="*/ 75 h 1284"/>
                  <a:gd name="T8" fmla="*/ 283 w 466"/>
                  <a:gd name="T9" fmla="*/ 97 h 1284"/>
                  <a:gd name="T10" fmla="*/ 342 w 466"/>
                  <a:gd name="T11" fmla="*/ 112 h 1284"/>
                  <a:gd name="T12" fmla="*/ 409 w 466"/>
                  <a:gd name="T13" fmla="*/ 134 h 1284"/>
                  <a:gd name="T14" fmla="*/ 393 w 466"/>
                  <a:gd name="T15" fmla="*/ 178 h 1284"/>
                  <a:gd name="T16" fmla="*/ 372 w 466"/>
                  <a:gd name="T17" fmla="*/ 222 h 1284"/>
                  <a:gd name="T18" fmla="*/ 350 w 466"/>
                  <a:gd name="T19" fmla="*/ 273 h 1284"/>
                  <a:gd name="T20" fmla="*/ 337 w 466"/>
                  <a:gd name="T21" fmla="*/ 319 h 1284"/>
                  <a:gd name="T22" fmla="*/ 314 w 466"/>
                  <a:gd name="T23" fmla="*/ 398 h 1284"/>
                  <a:gd name="T24" fmla="*/ 292 w 466"/>
                  <a:gd name="T25" fmla="*/ 436 h 1284"/>
                  <a:gd name="T26" fmla="*/ 278 w 466"/>
                  <a:gd name="T27" fmla="*/ 495 h 1284"/>
                  <a:gd name="T28" fmla="*/ 255 w 466"/>
                  <a:gd name="T29" fmla="*/ 541 h 1284"/>
                  <a:gd name="T30" fmla="*/ 233 w 466"/>
                  <a:gd name="T31" fmla="*/ 600 h 1284"/>
                  <a:gd name="T32" fmla="*/ 219 w 466"/>
                  <a:gd name="T33" fmla="*/ 642 h 1284"/>
                  <a:gd name="T34" fmla="*/ 196 w 466"/>
                  <a:gd name="T35" fmla="*/ 717 h 1284"/>
                  <a:gd name="T36" fmla="*/ 174 w 466"/>
                  <a:gd name="T37" fmla="*/ 768 h 1284"/>
                  <a:gd name="T38" fmla="*/ 160 w 466"/>
                  <a:gd name="T39" fmla="*/ 813 h 1284"/>
                  <a:gd name="T40" fmla="*/ 137 w 466"/>
                  <a:gd name="T41" fmla="*/ 873 h 1284"/>
                  <a:gd name="T42" fmla="*/ 117 w 466"/>
                  <a:gd name="T43" fmla="*/ 915 h 1284"/>
                  <a:gd name="T44" fmla="*/ 102 w 466"/>
                  <a:gd name="T45" fmla="*/ 968 h 1284"/>
                  <a:gd name="T46" fmla="*/ 87 w 466"/>
                  <a:gd name="T47" fmla="*/ 1012 h 1284"/>
                  <a:gd name="T48" fmla="*/ 65 w 466"/>
                  <a:gd name="T49" fmla="*/ 1056 h 1284"/>
                  <a:gd name="T50" fmla="*/ 50 w 466"/>
                  <a:gd name="T51" fmla="*/ 1116 h 1284"/>
                  <a:gd name="T52" fmla="*/ 28 w 466"/>
                  <a:gd name="T53" fmla="*/ 1159 h 1284"/>
                  <a:gd name="T54" fmla="*/ 15 w 466"/>
                  <a:gd name="T55" fmla="*/ 1210 h 1284"/>
                  <a:gd name="T56" fmla="*/ 28 w 466"/>
                  <a:gd name="T57" fmla="*/ 1278 h 1284"/>
                  <a:gd name="T58" fmla="*/ 81 w 466"/>
                  <a:gd name="T59" fmla="*/ 1278 h 1284"/>
                  <a:gd name="T60" fmla="*/ 95 w 466"/>
                  <a:gd name="T61" fmla="*/ 1227 h 1284"/>
                  <a:gd name="T62" fmla="*/ 109 w 466"/>
                  <a:gd name="T63" fmla="*/ 1168 h 1284"/>
                  <a:gd name="T64" fmla="*/ 132 w 466"/>
                  <a:gd name="T65" fmla="*/ 1131 h 1284"/>
                  <a:gd name="T66" fmla="*/ 146 w 466"/>
                  <a:gd name="T67" fmla="*/ 1071 h 1284"/>
                  <a:gd name="T68" fmla="*/ 168 w 466"/>
                  <a:gd name="T69" fmla="*/ 1012 h 1284"/>
                  <a:gd name="T70" fmla="*/ 182 w 466"/>
                  <a:gd name="T71" fmla="*/ 952 h 1284"/>
                  <a:gd name="T72" fmla="*/ 204 w 466"/>
                  <a:gd name="T73" fmla="*/ 915 h 1284"/>
                  <a:gd name="T74" fmla="*/ 227 w 466"/>
                  <a:gd name="T75" fmla="*/ 836 h 1284"/>
                  <a:gd name="T76" fmla="*/ 247 w 466"/>
                  <a:gd name="T77" fmla="*/ 776 h 1284"/>
                  <a:gd name="T78" fmla="*/ 263 w 466"/>
                  <a:gd name="T79" fmla="*/ 717 h 1284"/>
                  <a:gd name="T80" fmla="*/ 283 w 466"/>
                  <a:gd name="T81" fmla="*/ 680 h 1284"/>
                  <a:gd name="T82" fmla="*/ 300 w 466"/>
                  <a:gd name="T83" fmla="*/ 620 h 1284"/>
                  <a:gd name="T84" fmla="*/ 320 w 466"/>
                  <a:gd name="T85" fmla="*/ 569 h 1284"/>
                  <a:gd name="T86" fmla="*/ 342 w 466"/>
                  <a:gd name="T87" fmla="*/ 489 h 1284"/>
                  <a:gd name="T88" fmla="*/ 365 w 466"/>
                  <a:gd name="T89" fmla="*/ 436 h 1284"/>
                  <a:gd name="T90" fmla="*/ 387 w 466"/>
                  <a:gd name="T91" fmla="*/ 385 h 1284"/>
                  <a:gd name="T92" fmla="*/ 401 w 466"/>
                  <a:gd name="T93" fmla="*/ 333 h 1284"/>
                  <a:gd name="T94" fmla="*/ 424 w 466"/>
                  <a:gd name="T95" fmla="*/ 273 h 1284"/>
                  <a:gd name="T96" fmla="*/ 437 w 466"/>
                  <a:gd name="T97" fmla="*/ 222 h 1284"/>
                  <a:gd name="T98" fmla="*/ 452 w 466"/>
                  <a:gd name="T99" fmla="*/ 178 h 1284"/>
                  <a:gd name="T100" fmla="*/ 466 w 466"/>
                  <a:gd name="T101" fmla="*/ 119 h 1284"/>
                  <a:gd name="T102" fmla="*/ 409 w 466"/>
                  <a:gd name="T103" fmla="*/ 97 h 1284"/>
                  <a:gd name="T104" fmla="*/ 342 w 466"/>
                  <a:gd name="T105" fmla="*/ 75 h 1284"/>
                  <a:gd name="T106" fmla="*/ 283 w 466"/>
                  <a:gd name="T107" fmla="*/ 60 h 1284"/>
                  <a:gd name="T108" fmla="*/ 219 w 466"/>
                  <a:gd name="T109" fmla="*/ 46 h 1284"/>
                  <a:gd name="T110" fmla="*/ 160 w 466"/>
                  <a:gd name="T111" fmla="*/ 24 h 1284"/>
                  <a:gd name="T112" fmla="*/ 95 w 466"/>
                  <a:gd name="T113" fmla="*/ 0 h 128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66"/>
                  <a:gd name="T172" fmla="*/ 0 h 1284"/>
                  <a:gd name="T173" fmla="*/ 466 w 466"/>
                  <a:gd name="T174" fmla="*/ 1284 h 128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66" h="1284">
                    <a:moveTo>
                      <a:pt x="59" y="0"/>
                    </a:moveTo>
                    <a:lnTo>
                      <a:pt x="50" y="0"/>
                    </a:lnTo>
                    <a:lnTo>
                      <a:pt x="50" y="24"/>
                    </a:lnTo>
                    <a:lnTo>
                      <a:pt x="37" y="24"/>
                    </a:lnTo>
                    <a:lnTo>
                      <a:pt x="37" y="38"/>
                    </a:lnTo>
                    <a:lnTo>
                      <a:pt x="65" y="38"/>
                    </a:lnTo>
                    <a:lnTo>
                      <a:pt x="65" y="46"/>
                    </a:lnTo>
                    <a:lnTo>
                      <a:pt x="102" y="46"/>
                    </a:lnTo>
                    <a:lnTo>
                      <a:pt x="102" y="52"/>
                    </a:lnTo>
                    <a:lnTo>
                      <a:pt x="132" y="52"/>
                    </a:lnTo>
                    <a:lnTo>
                      <a:pt x="132" y="60"/>
                    </a:lnTo>
                    <a:lnTo>
                      <a:pt x="168" y="60"/>
                    </a:lnTo>
                    <a:lnTo>
                      <a:pt x="168" y="66"/>
                    </a:lnTo>
                    <a:lnTo>
                      <a:pt x="196" y="66"/>
                    </a:lnTo>
                    <a:lnTo>
                      <a:pt x="196" y="75"/>
                    </a:lnTo>
                    <a:lnTo>
                      <a:pt x="227" y="75"/>
                    </a:lnTo>
                    <a:lnTo>
                      <a:pt x="227" y="83"/>
                    </a:lnTo>
                    <a:lnTo>
                      <a:pt x="255" y="83"/>
                    </a:lnTo>
                    <a:lnTo>
                      <a:pt x="255" y="97"/>
                    </a:lnTo>
                    <a:lnTo>
                      <a:pt x="283" y="97"/>
                    </a:lnTo>
                    <a:lnTo>
                      <a:pt x="283" y="103"/>
                    </a:lnTo>
                    <a:lnTo>
                      <a:pt x="320" y="103"/>
                    </a:lnTo>
                    <a:lnTo>
                      <a:pt x="320" y="112"/>
                    </a:lnTo>
                    <a:lnTo>
                      <a:pt x="342" y="112"/>
                    </a:lnTo>
                    <a:lnTo>
                      <a:pt x="342" y="119"/>
                    </a:lnTo>
                    <a:lnTo>
                      <a:pt x="387" y="119"/>
                    </a:lnTo>
                    <a:lnTo>
                      <a:pt x="387" y="134"/>
                    </a:lnTo>
                    <a:lnTo>
                      <a:pt x="409" y="134"/>
                    </a:lnTo>
                    <a:lnTo>
                      <a:pt x="409" y="149"/>
                    </a:lnTo>
                    <a:lnTo>
                      <a:pt x="401" y="149"/>
                    </a:lnTo>
                    <a:lnTo>
                      <a:pt x="401" y="178"/>
                    </a:lnTo>
                    <a:lnTo>
                      <a:pt x="393" y="178"/>
                    </a:lnTo>
                    <a:lnTo>
                      <a:pt x="393" y="200"/>
                    </a:lnTo>
                    <a:lnTo>
                      <a:pt x="387" y="200"/>
                    </a:lnTo>
                    <a:lnTo>
                      <a:pt x="387" y="222"/>
                    </a:lnTo>
                    <a:lnTo>
                      <a:pt x="372" y="222"/>
                    </a:lnTo>
                    <a:lnTo>
                      <a:pt x="372" y="251"/>
                    </a:lnTo>
                    <a:lnTo>
                      <a:pt x="365" y="251"/>
                    </a:lnTo>
                    <a:lnTo>
                      <a:pt x="365" y="273"/>
                    </a:lnTo>
                    <a:lnTo>
                      <a:pt x="350" y="273"/>
                    </a:lnTo>
                    <a:lnTo>
                      <a:pt x="350" y="297"/>
                    </a:lnTo>
                    <a:lnTo>
                      <a:pt x="342" y="297"/>
                    </a:lnTo>
                    <a:lnTo>
                      <a:pt x="342" y="319"/>
                    </a:lnTo>
                    <a:lnTo>
                      <a:pt x="337" y="319"/>
                    </a:lnTo>
                    <a:lnTo>
                      <a:pt x="337" y="370"/>
                    </a:lnTo>
                    <a:lnTo>
                      <a:pt x="320" y="370"/>
                    </a:lnTo>
                    <a:lnTo>
                      <a:pt x="320" y="398"/>
                    </a:lnTo>
                    <a:lnTo>
                      <a:pt x="314" y="398"/>
                    </a:lnTo>
                    <a:lnTo>
                      <a:pt x="314" y="421"/>
                    </a:lnTo>
                    <a:lnTo>
                      <a:pt x="300" y="421"/>
                    </a:lnTo>
                    <a:lnTo>
                      <a:pt x="300" y="436"/>
                    </a:lnTo>
                    <a:lnTo>
                      <a:pt x="292" y="436"/>
                    </a:lnTo>
                    <a:lnTo>
                      <a:pt x="292" y="473"/>
                    </a:lnTo>
                    <a:lnTo>
                      <a:pt x="283" y="473"/>
                    </a:lnTo>
                    <a:lnTo>
                      <a:pt x="283" y="495"/>
                    </a:lnTo>
                    <a:lnTo>
                      <a:pt x="278" y="495"/>
                    </a:lnTo>
                    <a:lnTo>
                      <a:pt x="278" y="517"/>
                    </a:lnTo>
                    <a:lnTo>
                      <a:pt x="263" y="517"/>
                    </a:lnTo>
                    <a:lnTo>
                      <a:pt x="263" y="541"/>
                    </a:lnTo>
                    <a:lnTo>
                      <a:pt x="255" y="541"/>
                    </a:lnTo>
                    <a:lnTo>
                      <a:pt x="255" y="569"/>
                    </a:lnTo>
                    <a:lnTo>
                      <a:pt x="247" y="569"/>
                    </a:lnTo>
                    <a:lnTo>
                      <a:pt x="247" y="600"/>
                    </a:lnTo>
                    <a:lnTo>
                      <a:pt x="233" y="600"/>
                    </a:lnTo>
                    <a:lnTo>
                      <a:pt x="233" y="614"/>
                    </a:lnTo>
                    <a:lnTo>
                      <a:pt x="227" y="614"/>
                    </a:lnTo>
                    <a:lnTo>
                      <a:pt x="227" y="642"/>
                    </a:lnTo>
                    <a:lnTo>
                      <a:pt x="219" y="642"/>
                    </a:lnTo>
                    <a:lnTo>
                      <a:pt x="219" y="693"/>
                    </a:lnTo>
                    <a:lnTo>
                      <a:pt x="204" y="693"/>
                    </a:lnTo>
                    <a:lnTo>
                      <a:pt x="204" y="717"/>
                    </a:lnTo>
                    <a:lnTo>
                      <a:pt x="196" y="717"/>
                    </a:lnTo>
                    <a:lnTo>
                      <a:pt x="196" y="739"/>
                    </a:lnTo>
                    <a:lnTo>
                      <a:pt x="182" y="739"/>
                    </a:lnTo>
                    <a:lnTo>
                      <a:pt x="182" y="768"/>
                    </a:lnTo>
                    <a:lnTo>
                      <a:pt x="174" y="768"/>
                    </a:lnTo>
                    <a:lnTo>
                      <a:pt x="174" y="790"/>
                    </a:lnTo>
                    <a:lnTo>
                      <a:pt x="168" y="790"/>
                    </a:lnTo>
                    <a:lnTo>
                      <a:pt x="168" y="813"/>
                    </a:lnTo>
                    <a:lnTo>
                      <a:pt x="160" y="813"/>
                    </a:lnTo>
                    <a:lnTo>
                      <a:pt x="160" y="842"/>
                    </a:lnTo>
                    <a:lnTo>
                      <a:pt x="146" y="842"/>
                    </a:lnTo>
                    <a:lnTo>
                      <a:pt x="146" y="873"/>
                    </a:lnTo>
                    <a:lnTo>
                      <a:pt x="137" y="873"/>
                    </a:lnTo>
                    <a:lnTo>
                      <a:pt x="137" y="886"/>
                    </a:lnTo>
                    <a:lnTo>
                      <a:pt x="132" y="886"/>
                    </a:lnTo>
                    <a:lnTo>
                      <a:pt x="132" y="915"/>
                    </a:lnTo>
                    <a:lnTo>
                      <a:pt x="117" y="915"/>
                    </a:lnTo>
                    <a:lnTo>
                      <a:pt x="117" y="937"/>
                    </a:lnTo>
                    <a:lnTo>
                      <a:pt x="109" y="937"/>
                    </a:lnTo>
                    <a:lnTo>
                      <a:pt x="109" y="968"/>
                    </a:lnTo>
                    <a:lnTo>
                      <a:pt x="102" y="968"/>
                    </a:lnTo>
                    <a:lnTo>
                      <a:pt x="102" y="989"/>
                    </a:lnTo>
                    <a:lnTo>
                      <a:pt x="95" y="989"/>
                    </a:lnTo>
                    <a:lnTo>
                      <a:pt x="95" y="1012"/>
                    </a:lnTo>
                    <a:lnTo>
                      <a:pt x="87" y="1012"/>
                    </a:lnTo>
                    <a:lnTo>
                      <a:pt x="87" y="1042"/>
                    </a:lnTo>
                    <a:lnTo>
                      <a:pt x="81" y="1042"/>
                    </a:lnTo>
                    <a:lnTo>
                      <a:pt x="81" y="1056"/>
                    </a:lnTo>
                    <a:lnTo>
                      <a:pt x="65" y="1056"/>
                    </a:lnTo>
                    <a:lnTo>
                      <a:pt x="65" y="1085"/>
                    </a:lnTo>
                    <a:lnTo>
                      <a:pt x="59" y="1085"/>
                    </a:lnTo>
                    <a:lnTo>
                      <a:pt x="59" y="1116"/>
                    </a:lnTo>
                    <a:lnTo>
                      <a:pt x="50" y="1116"/>
                    </a:lnTo>
                    <a:lnTo>
                      <a:pt x="50" y="1145"/>
                    </a:lnTo>
                    <a:lnTo>
                      <a:pt x="37" y="1145"/>
                    </a:lnTo>
                    <a:lnTo>
                      <a:pt x="37" y="1159"/>
                    </a:lnTo>
                    <a:lnTo>
                      <a:pt x="28" y="1159"/>
                    </a:lnTo>
                    <a:lnTo>
                      <a:pt x="28" y="1190"/>
                    </a:lnTo>
                    <a:lnTo>
                      <a:pt x="22" y="1190"/>
                    </a:lnTo>
                    <a:lnTo>
                      <a:pt x="22" y="1210"/>
                    </a:lnTo>
                    <a:lnTo>
                      <a:pt x="15" y="1210"/>
                    </a:lnTo>
                    <a:lnTo>
                      <a:pt x="15" y="1233"/>
                    </a:lnTo>
                    <a:lnTo>
                      <a:pt x="0" y="1233"/>
                    </a:lnTo>
                    <a:lnTo>
                      <a:pt x="0" y="1278"/>
                    </a:lnTo>
                    <a:lnTo>
                      <a:pt x="28" y="1278"/>
                    </a:lnTo>
                    <a:lnTo>
                      <a:pt x="28" y="1284"/>
                    </a:lnTo>
                    <a:lnTo>
                      <a:pt x="65" y="1284"/>
                    </a:lnTo>
                    <a:lnTo>
                      <a:pt x="65" y="1278"/>
                    </a:lnTo>
                    <a:lnTo>
                      <a:pt x="81" y="1278"/>
                    </a:lnTo>
                    <a:lnTo>
                      <a:pt x="81" y="1247"/>
                    </a:lnTo>
                    <a:lnTo>
                      <a:pt x="87" y="1247"/>
                    </a:lnTo>
                    <a:lnTo>
                      <a:pt x="87" y="1227"/>
                    </a:lnTo>
                    <a:lnTo>
                      <a:pt x="95" y="1227"/>
                    </a:lnTo>
                    <a:lnTo>
                      <a:pt x="95" y="1196"/>
                    </a:lnTo>
                    <a:lnTo>
                      <a:pt x="102" y="1196"/>
                    </a:lnTo>
                    <a:lnTo>
                      <a:pt x="102" y="1168"/>
                    </a:lnTo>
                    <a:lnTo>
                      <a:pt x="109" y="1168"/>
                    </a:lnTo>
                    <a:lnTo>
                      <a:pt x="109" y="1153"/>
                    </a:lnTo>
                    <a:lnTo>
                      <a:pt x="117" y="1153"/>
                    </a:lnTo>
                    <a:lnTo>
                      <a:pt x="117" y="1131"/>
                    </a:lnTo>
                    <a:lnTo>
                      <a:pt x="132" y="1131"/>
                    </a:lnTo>
                    <a:lnTo>
                      <a:pt x="132" y="1093"/>
                    </a:lnTo>
                    <a:lnTo>
                      <a:pt x="137" y="1093"/>
                    </a:lnTo>
                    <a:lnTo>
                      <a:pt x="137" y="1071"/>
                    </a:lnTo>
                    <a:lnTo>
                      <a:pt x="146" y="1071"/>
                    </a:lnTo>
                    <a:lnTo>
                      <a:pt x="146" y="1042"/>
                    </a:lnTo>
                    <a:lnTo>
                      <a:pt x="160" y="1042"/>
                    </a:lnTo>
                    <a:lnTo>
                      <a:pt x="160" y="1012"/>
                    </a:lnTo>
                    <a:lnTo>
                      <a:pt x="168" y="1012"/>
                    </a:lnTo>
                    <a:lnTo>
                      <a:pt x="168" y="989"/>
                    </a:lnTo>
                    <a:lnTo>
                      <a:pt x="174" y="989"/>
                    </a:lnTo>
                    <a:lnTo>
                      <a:pt x="174" y="952"/>
                    </a:lnTo>
                    <a:lnTo>
                      <a:pt x="182" y="952"/>
                    </a:lnTo>
                    <a:lnTo>
                      <a:pt x="182" y="932"/>
                    </a:lnTo>
                    <a:lnTo>
                      <a:pt x="196" y="932"/>
                    </a:lnTo>
                    <a:lnTo>
                      <a:pt x="196" y="915"/>
                    </a:lnTo>
                    <a:lnTo>
                      <a:pt x="204" y="915"/>
                    </a:lnTo>
                    <a:lnTo>
                      <a:pt x="204" y="886"/>
                    </a:lnTo>
                    <a:lnTo>
                      <a:pt x="219" y="886"/>
                    </a:lnTo>
                    <a:lnTo>
                      <a:pt x="219" y="836"/>
                    </a:lnTo>
                    <a:lnTo>
                      <a:pt x="227" y="836"/>
                    </a:lnTo>
                    <a:lnTo>
                      <a:pt x="227" y="805"/>
                    </a:lnTo>
                    <a:lnTo>
                      <a:pt x="233" y="805"/>
                    </a:lnTo>
                    <a:lnTo>
                      <a:pt x="233" y="776"/>
                    </a:lnTo>
                    <a:lnTo>
                      <a:pt x="247" y="776"/>
                    </a:lnTo>
                    <a:lnTo>
                      <a:pt x="247" y="753"/>
                    </a:lnTo>
                    <a:lnTo>
                      <a:pt x="255" y="753"/>
                    </a:lnTo>
                    <a:lnTo>
                      <a:pt x="255" y="717"/>
                    </a:lnTo>
                    <a:lnTo>
                      <a:pt x="263" y="717"/>
                    </a:lnTo>
                    <a:lnTo>
                      <a:pt x="263" y="693"/>
                    </a:lnTo>
                    <a:lnTo>
                      <a:pt x="278" y="693"/>
                    </a:lnTo>
                    <a:lnTo>
                      <a:pt x="278" y="680"/>
                    </a:lnTo>
                    <a:lnTo>
                      <a:pt x="283" y="680"/>
                    </a:lnTo>
                    <a:lnTo>
                      <a:pt x="283" y="651"/>
                    </a:lnTo>
                    <a:lnTo>
                      <a:pt x="292" y="651"/>
                    </a:lnTo>
                    <a:lnTo>
                      <a:pt x="292" y="620"/>
                    </a:lnTo>
                    <a:lnTo>
                      <a:pt x="300" y="620"/>
                    </a:lnTo>
                    <a:lnTo>
                      <a:pt x="300" y="600"/>
                    </a:lnTo>
                    <a:lnTo>
                      <a:pt x="314" y="600"/>
                    </a:lnTo>
                    <a:lnTo>
                      <a:pt x="314" y="569"/>
                    </a:lnTo>
                    <a:lnTo>
                      <a:pt x="320" y="569"/>
                    </a:lnTo>
                    <a:lnTo>
                      <a:pt x="320" y="541"/>
                    </a:lnTo>
                    <a:lnTo>
                      <a:pt x="337" y="541"/>
                    </a:lnTo>
                    <a:lnTo>
                      <a:pt x="337" y="489"/>
                    </a:lnTo>
                    <a:lnTo>
                      <a:pt x="342" y="489"/>
                    </a:lnTo>
                    <a:lnTo>
                      <a:pt x="342" y="458"/>
                    </a:lnTo>
                    <a:lnTo>
                      <a:pt x="350" y="458"/>
                    </a:lnTo>
                    <a:lnTo>
                      <a:pt x="350" y="436"/>
                    </a:lnTo>
                    <a:lnTo>
                      <a:pt x="365" y="436"/>
                    </a:lnTo>
                    <a:lnTo>
                      <a:pt x="365" y="415"/>
                    </a:lnTo>
                    <a:lnTo>
                      <a:pt x="372" y="415"/>
                    </a:lnTo>
                    <a:lnTo>
                      <a:pt x="372" y="385"/>
                    </a:lnTo>
                    <a:lnTo>
                      <a:pt x="387" y="385"/>
                    </a:lnTo>
                    <a:lnTo>
                      <a:pt x="387" y="356"/>
                    </a:lnTo>
                    <a:lnTo>
                      <a:pt x="393" y="356"/>
                    </a:lnTo>
                    <a:lnTo>
                      <a:pt x="393" y="333"/>
                    </a:lnTo>
                    <a:lnTo>
                      <a:pt x="401" y="333"/>
                    </a:lnTo>
                    <a:lnTo>
                      <a:pt x="401" y="304"/>
                    </a:lnTo>
                    <a:lnTo>
                      <a:pt x="409" y="304"/>
                    </a:lnTo>
                    <a:lnTo>
                      <a:pt x="409" y="273"/>
                    </a:lnTo>
                    <a:lnTo>
                      <a:pt x="424" y="273"/>
                    </a:lnTo>
                    <a:lnTo>
                      <a:pt x="424" y="251"/>
                    </a:lnTo>
                    <a:lnTo>
                      <a:pt x="429" y="251"/>
                    </a:lnTo>
                    <a:lnTo>
                      <a:pt x="429" y="222"/>
                    </a:lnTo>
                    <a:lnTo>
                      <a:pt x="437" y="222"/>
                    </a:lnTo>
                    <a:lnTo>
                      <a:pt x="437" y="200"/>
                    </a:lnTo>
                    <a:lnTo>
                      <a:pt x="446" y="200"/>
                    </a:lnTo>
                    <a:lnTo>
                      <a:pt x="446" y="178"/>
                    </a:lnTo>
                    <a:lnTo>
                      <a:pt x="452" y="178"/>
                    </a:lnTo>
                    <a:lnTo>
                      <a:pt x="452" y="149"/>
                    </a:lnTo>
                    <a:lnTo>
                      <a:pt x="459" y="149"/>
                    </a:lnTo>
                    <a:lnTo>
                      <a:pt x="459" y="119"/>
                    </a:lnTo>
                    <a:lnTo>
                      <a:pt x="466" y="119"/>
                    </a:lnTo>
                    <a:lnTo>
                      <a:pt x="466" y="103"/>
                    </a:lnTo>
                    <a:lnTo>
                      <a:pt x="437" y="103"/>
                    </a:lnTo>
                    <a:lnTo>
                      <a:pt x="437" y="97"/>
                    </a:lnTo>
                    <a:lnTo>
                      <a:pt x="409" y="97"/>
                    </a:lnTo>
                    <a:lnTo>
                      <a:pt x="409" y="83"/>
                    </a:lnTo>
                    <a:lnTo>
                      <a:pt x="372" y="83"/>
                    </a:lnTo>
                    <a:lnTo>
                      <a:pt x="372" y="75"/>
                    </a:lnTo>
                    <a:lnTo>
                      <a:pt x="342" y="75"/>
                    </a:lnTo>
                    <a:lnTo>
                      <a:pt x="342" y="66"/>
                    </a:lnTo>
                    <a:lnTo>
                      <a:pt x="314" y="66"/>
                    </a:lnTo>
                    <a:lnTo>
                      <a:pt x="314" y="60"/>
                    </a:lnTo>
                    <a:lnTo>
                      <a:pt x="283" y="60"/>
                    </a:lnTo>
                    <a:lnTo>
                      <a:pt x="283" y="52"/>
                    </a:lnTo>
                    <a:lnTo>
                      <a:pt x="247" y="52"/>
                    </a:lnTo>
                    <a:lnTo>
                      <a:pt x="247" y="46"/>
                    </a:lnTo>
                    <a:lnTo>
                      <a:pt x="219" y="46"/>
                    </a:lnTo>
                    <a:lnTo>
                      <a:pt x="219" y="38"/>
                    </a:lnTo>
                    <a:lnTo>
                      <a:pt x="182" y="38"/>
                    </a:lnTo>
                    <a:lnTo>
                      <a:pt x="182" y="24"/>
                    </a:lnTo>
                    <a:lnTo>
                      <a:pt x="160" y="24"/>
                    </a:lnTo>
                    <a:lnTo>
                      <a:pt x="160" y="15"/>
                    </a:lnTo>
                    <a:lnTo>
                      <a:pt x="117" y="15"/>
                    </a:lnTo>
                    <a:lnTo>
                      <a:pt x="117" y="0"/>
                    </a:lnTo>
                    <a:lnTo>
                      <a:pt x="95" y="0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7" name="Freeform 931"/>
              <p:cNvSpPr>
                <a:spLocks/>
              </p:cNvSpPr>
              <p:nvPr/>
            </p:nvSpPr>
            <p:spPr bwMode="auto">
              <a:xfrm>
                <a:off x="1138" y="3165"/>
                <a:ext cx="47" cy="100"/>
              </a:xfrm>
              <a:custGeom>
                <a:avLst/>
                <a:gdLst>
                  <a:gd name="T0" fmla="*/ 0 w 466"/>
                  <a:gd name="T1" fmla="*/ 1277 h 1297"/>
                  <a:gd name="T2" fmla="*/ 409 w 466"/>
                  <a:gd name="T3" fmla="*/ 147 h 1297"/>
                  <a:gd name="T4" fmla="*/ 37 w 466"/>
                  <a:gd name="T5" fmla="*/ 37 h 1297"/>
                  <a:gd name="T6" fmla="*/ 59 w 466"/>
                  <a:gd name="T7" fmla="*/ 0 h 1297"/>
                  <a:gd name="T8" fmla="*/ 466 w 466"/>
                  <a:gd name="T9" fmla="*/ 116 h 1297"/>
                  <a:gd name="T10" fmla="*/ 65 w 466"/>
                  <a:gd name="T11" fmla="*/ 1297 h 1297"/>
                  <a:gd name="T12" fmla="*/ 0 w 466"/>
                  <a:gd name="T13" fmla="*/ 1277 h 12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66"/>
                  <a:gd name="T22" fmla="*/ 0 h 1297"/>
                  <a:gd name="T23" fmla="*/ 466 w 466"/>
                  <a:gd name="T24" fmla="*/ 1297 h 129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66" h="1297">
                    <a:moveTo>
                      <a:pt x="0" y="1277"/>
                    </a:moveTo>
                    <a:lnTo>
                      <a:pt x="409" y="147"/>
                    </a:lnTo>
                    <a:lnTo>
                      <a:pt x="37" y="37"/>
                    </a:lnTo>
                    <a:lnTo>
                      <a:pt x="59" y="0"/>
                    </a:lnTo>
                    <a:lnTo>
                      <a:pt x="466" y="116"/>
                    </a:lnTo>
                    <a:lnTo>
                      <a:pt x="65" y="1297"/>
                    </a:lnTo>
                    <a:lnTo>
                      <a:pt x="0" y="127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8" name="Freeform 932"/>
              <p:cNvSpPr>
                <a:spLocks/>
              </p:cNvSpPr>
              <p:nvPr/>
            </p:nvSpPr>
            <p:spPr bwMode="auto">
              <a:xfrm>
                <a:off x="1141" y="3167"/>
                <a:ext cx="40" cy="12"/>
              </a:xfrm>
              <a:custGeom>
                <a:avLst/>
                <a:gdLst>
                  <a:gd name="T0" fmla="*/ 31 w 396"/>
                  <a:gd name="T1" fmla="*/ 0 h 148"/>
                  <a:gd name="T2" fmla="*/ 0 w 396"/>
                  <a:gd name="T3" fmla="*/ 88 h 148"/>
                  <a:gd name="T4" fmla="*/ 59 w 396"/>
                  <a:gd name="T5" fmla="*/ 68 h 148"/>
                  <a:gd name="T6" fmla="*/ 373 w 396"/>
                  <a:gd name="T7" fmla="*/ 148 h 148"/>
                  <a:gd name="T8" fmla="*/ 396 w 396"/>
                  <a:gd name="T9" fmla="*/ 97 h 148"/>
                  <a:gd name="T10" fmla="*/ 31 w 396"/>
                  <a:gd name="T11" fmla="*/ 0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96"/>
                  <a:gd name="T19" fmla="*/ 0 h 148"/>
                  <a:gd name="T20" fmla="*/ 396 w 396"/>
                  <a:gd name="T21" fmla="*/ 148 h 1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96" h="148">
                    <a:moveTo>
                      <a:pt x="31" y="0"/>
                    </a:moveTo>
                    <a:lnTo>
                      <a:pt x="0" y="88"/>
                    </a:lnTo>
                    <a:lnTo>
                      <a:pt x="59" y="68"/>
                    </a:lnTo>
                    <a:lnTo>
                      <a:pt x="373" y="148"/>
                    </a:lnTo>
                    <a:lnTo>
                      <a:pt x="396" y="97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9" name="Freeform 933"/>
              <p:cNvSpPr>
                <a:spLocks/>
              </p:cNvSpPr>
              <p:nvPr/>
            </p:nvSpPr>
            <p:spPr bwMode="auto">
              <a:xfrm>
                <a:off x="1141" y="3167"/>
                <a:ext cx="40" cy="12"/>
              </a:xfrm>
              <a:custGeom>
                <a:avLst/>
                <a:gdLst>
                  <a:gd name="T0" fmla="*/ 31 w 396"/>
                  <a:gd name="T1" fmla="*/ 0 h 148"/>
                  <a:gd name="T2" fmla="*/ 0 w 396"/>
                  <a:gd name="T3" fmla="*/ 88 h 148"/>
                  <a:gd name="T4" fmla="*/ 59 w 396"/>
                  <a:gd name="T5" fmla="*/ 68 h 148"/>
                  <a:gd name="T6" fmla="*/ 373 w 396"/>
                  <a:gd name="T7" fmla="*/ 148 h 148"/>
                  <a:gd name="T8" fmla="*/ 396 w 396"/>
                  <a:gd name="T9" fmla="*/ 97 h 148"/>
                  <a:gd name="T10" fmla="*/ 31 w 396"/>
                  <a:gd name="T11" fmla="*/ 0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96"/>
                  <a:gd name="T19" fmla="*/ 0 h 148"/>
                  <a:gd name="T20" fmla="*/ 396 w 396"/>
                  <a:gd name="T21" fmla="*/ 148 h 1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96" h="148">
                    <a:moveTo>
                      <a:pt x="31" y="0"/>
                    </a:moveTo>
                    <a:lnTo>
                      <a:pt x="0" y="88"/>
                    </a:lnTo>
                    <a:lnTo>
                      <a:pt x="59" y="68"/>
                    </a:lnTo>
                    <a:lnTo>
                      <a:pt x="373" y="148"/>
                    </a:lnTo>
                    <a:lnTo>
                      <a:pt x="396" y="97"/>
                    </a:lnTo>
                    <a:lnTo>
                      <a:pt x="31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0" name="Line 934"/>
              <p:cNvSpPr>
                <a:spLocks noChangeShapeType="1"/>
              </p:cNvSpPr>
              <p:nvPr/>
            </p:nvSpPr>
            <p:spPr bwMode="auto">
              <a:xfrm flipH="1" flipV="1">
                <a:off x="1144" y="3167"/>
                <a:ext cx="4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1" name="Freeform 935"/>
              <p:cNvSpPr>
                <a:spLocks/>
              </p:cNvSpPr>
              <p:nvPr/>
            </p:nvSpPr>
            <p:spPr bwMode="auto">
              <a:xfrm>
                <a:off x="1136" y="3262"/>
                <a:ext cx="8" cy="12"/>
              </a:xfrm>
              <a:custGeom>
                <a:avLst/>
                <a:gdLst>
                  <a:gd name="T0" fmla="*/ 28 w 87"/>
                  <a:gd name="T1" fmla="*/ 0 h 156"/>
                  <a:gd name="T2" fmla="*/ 0 w 87"/>
                  <a:gd name="T3" fmla="*/ 134 h 156"/>
                  <a:gd name="T4" fmla="*/ 28 w 87"/>
                  <a:gd name="T5" fmla="*/ 156 h 156"/>
                  <a:gd name="T6" fmla="*/ 87 w 87"/>
                  <a:gd name="T7" fmla="*/ 37 h 156"/>
                  <a:gd name="T8" fmla="*/ 28 w 87"/>
                  <a:gd name="T9" fmla="*/ 0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"/>
                  <a:gd name="T16" fmla="*/ 0 h 156"/>
                  <a:gd name="T17" fmla="*/ 87 w 87"/>
                  <a:gd name="T18" fmla="*/ 156 h 1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" h="156">
                    <a:moveTo>
                      <a:pt x="28" y="0"/>
                    </a:moveTo>
                    <a:lnTo>
                      <a:pt x="0" y="134"/>
                    </a:lnTo>
                    <a:lnTo>
                      <a:pt x="28" y="156"/>
                    </a:lnTo>
                    <a:lnTo>
                      <a:pt x="87" y="37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4242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2" name="Freeform 936"/>
              <p:cNvSpPr>
                <a:spLocks/>
              </p:cNvSpPr>
              <p:nvPr/>
            </p:nvSpPr>
            <p:spPr bwMode="auto">
              <a:xfrm>
                <a:off x="1136" y="3262"/>
                <a:ext cx="8" cy="12"/>
              </a:xfrm>
              <a:custGeom>
                <a:avLst/>
                <a:gdLst>
                  <a:gd name="T0" fmla="*/ 28 w 87"/>
                  <a:gd name="T1" fmla="*/ 0 h 156"/>
                  <a:gd name="T2" fmla="*/ 0 w 87"/>
                  <a:gd name="T3" fmla="*/ 134 h 156"/>
                  <a:gd name="T4" fmla="*/ 28 w 87"/>
                  <a:gd name="T5" fmla="*/ 156 h 156"/>
                  <a:gd name="T6" fmla="*/ 87 w 87"/>
                  <a:gd name="T7" fmla="*/ 37 h 156"/>
                  <a:gd name="T8" fmla="*/ 28 w 87"/>
                  <a:gd name="T9" fmla="*/ 0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"/>
                  <a:gd name="T16" fmla="*/ 0 h 156"/>
                  <a:gd name="T17" fmla="*/ 87 w 87"/>
                  <a:gd name="T18" fmla="*/ 156 h 1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" h="156">
                    <a:moveTo>
                      <a:pt x="28" y="0"/>
                    </a:moveTo>
                    <a:lnTo>
                      <a:pt x="0" y="134"/>
                    </a:lnTo>
                    <a:lnTo>
                      <a:pt x="28" y="156"/>
                    </a:lnTo>
                    <a:lnTo>
                      <a:pt x="87" y="37"/>
                    </a:lnTo>
                    <a:lnTo>
                      <a:pt x="2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3" name="Freeform 937"/>
              <p:cNvSpPr>
                <a:spLocks/>
              </p:cNvSpPr>
              <p:nvPr/>
            </p:nvSpPr>
            <p:spPr bwMode="auto">
              <a:xfrm>
                <a:off x="891" y="3125"/>
                <a:ext cx="256" cy="49"/>
              </a:xfrm>
              <a:custGeom>
                <a:avLst/>
                <a:gdLst>
                  <a:gd name="T0" fmla="*/ 37 w 2566"/>
                  <a:gd name="T1" fmla="*/ 0 h 633"/>
                  <a:gd name="T2" fmla="*/ 0 w 2566"/>
                  <a:gd name="T3" fmla="*/ 110 h 633"/>
                  <a:gd name="T4" fmla="*/ 2516 w 2566"/>
                  <a:gd name="T5" fmla="*/ 633 h 633"/>
                  <a:gd name="T6" fmla="*/ 2566 w 2566"/>
                  <a:gd name="T7" fmla="*/ 494 h 633"/>
                  <a:gd name="T8" fmla="*/ 1234 w 2566"/>
                  <a:gd name="T9" fmla="*/ 176 h 633"/>
                  <a:gd name="T10" fmla="*/ 37 w 2566"/>
                  <a:gd name="T11" fmla="*/ 0 h 6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66"/>
                  <a:gd name="T19" fmla="*/ 0 h 633"/>
                  <a:gd name="T20" fmla="*/ 2566 w 2566"/>
                  <a:gd name="T21" fmla="*/ 633 h 6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66" h="633">
                    <a:moveTo>
                      <a:pt x="37" y="0"/>
                    </a:moveTo>
                    <a:lnTo>
                      <a:pt x="0" y="110"/>
                    </a:lnTo>
                    <a:lnTo>
                      <a:pt x="2516" y="633"/>
                    </a:lnTo>
                    <a:lnTo>
                      <a:pt x="2566" y="494"/>
                    </a:lnTo>
                    <a:lnTo>
                      <a:pt x="1234" y="176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4" name="Freeform 938"/>
              <p:cNvSpPr>
                <a:spLocks/>
              </p:cNvSpPr>
              <p:nvPr/>
            </p:nvSpPr>
            <p:spPr bwMode="auto">
              <a:xfrm>
                <a:off x="891" y="3125"/>
                <a:ext cx="256" cy="49"/>
              </a:xfrm>
              <a:custGeom>
                <a:avLst/>
                <a:gdLst>
                  <a:gd name="T0" fmla="*/ 37 w 2566"/>
                  <a:gd name="T1" fmla="*/ 0 h 633"/>
                  <a:gd name="T2" fmla="*/ 0 w 2566"/>
                  <a:gd name="T3" fmla="*/ 110 h 633"/>
                  <a:gd name="T4" fmla="*/ 2516 w 2566"/>
                  <a:gd name="T5" fmla="*/ 633 h 633"/>
                  <a:gd name="T6" fmla="*/ 2566 w 2566"/>
                  <a:gd name="T7" fmla="*/ 494 h 633"/>
                  <a:gd name="T8" fmla="*/ 1234 w 2566"/>
                  <a:gd name="T9" fmla="*/ 176 h 633"/>
                  <a:gd name="T10" fmla="*/ 37 w 2566"/>
                  <a:gd name="T11" fmla="*/ 0 h 6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66"/>
                  <a:gd name="T19" fmla="*/ 0 h 633"/>
                  <a:gd name="T20" fmla="*/ 2566 w 2566"/>
                  <a:gd name="T21" fmla="*/ 633 h 6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66" h="633">
                    <a:moveTo>
                      <a:pt x="37" y="0"/>
                    </a:moveTo>
                    <a:lnTo>
                      <a:pt x="0" y="110"/>
                    </a:lnTo>
                    <a:lnTo>
                      <a:pt x="2516" y="633"/>
                    </a:lnTo>
                    <a:lnTo>
                      <a:pt x="2566" y="494"/>
                    </a:lnTo>
                    <a:lnTo>
                      <a:pt x="1234" y="176"/>
                    </a:lnTo>
                    <a:lnTo>
                      <a:pt x="37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5" name="Freeform 939"/>
              <p:cNvSpPr>
                <a:spLocks/>
              </p:cNvSpPr>
              <p:nvPr/>
            </p:nvSpPr>
            <p:spPr bwMode="auto">
              <a:xfrm>
                <a:off x="973" y="3137"/>
                <a:ext cx="73" cy="17"/>
              </a:xfrm>
              <a:custGeom>
                <a:avLst/>
                <a:gdLst>
                  <a:gd name="T0" fmla="*/ 0 w 729"/>
                  <a:gd name="T1" fmla="*/ 0 h 222"/>
                  <a:gd name="T2" fmla="*/ 22 w 729"/>
                  <a:gd name="T3" fmla="*/ 80 h 222"/>
                  <a:gd name="T4" fmla="*/ 685 w 729"/>
                  <a:gd name="T5" fmla="*/ 222 h 222"/>
                  <a:gd name="T6" fmla="*/ 729 w 729"/>
                  <a:gd name="T7" fmla="*/ 139 h 222"/>
                  <a:gd name="T8" fmla="*/ 642 w 729"/>
                  <a:gd name="T9" fmla="*/ 80 h 222"/>
                  <a:gd name="T10" fmla="*/ 0 w 729"/>
                  <a:gd name="T11" fmla="*/ 0 h 2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9"/>
                  <a:gd name="T19" fmla="*/ 0 h 222"/>
                  <a:gd name="T20" fmla="*/ 729 w 729"/>
                  <a:gd name="T21" fmla="*/ 222 h 2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9" h="222">
                    <a:moveTo>
                      <a:pt x="0" y="0"/>
                    </a:moveTo>
                    <a:lnTo>
                      <a:pt x="22" y="80"/>
                    </a:lnTo>
                    <a:lnTo>
                      <a:pt x="685" y="222"/>
                    </a:lnTo>
                    <a:lnTo>
                      <a:pt x="729" y="139"/>
                    </a:lnTo>
                    <a:lnTo>
                      <a:pt x="642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82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6" name="Freeform 940"/>
              <p:cNvSpPr>
                <a:spLocks/>
              </p:cNvSpPr>
              <p:nvPr/>
            </p:nvSpPr>
            <p:spPr bwMode="auto">
              <a:xfrm>
                <a:off x="973" y="3137"/>
                <a:ext cx="73" cy="17"/>
              </a:xfrm>
              <a:custGeom>
                <a:avLst/>
                <a:gdLst>
                  <a:gd name="T0" fmla="*/ 0 w 729"/>
                  <a:gd name="T1" fmla="*/ 0 h 222"/>
                  <a:gd name="T2" fmla="*/ 22 w 729"/>
                  <a:gd name="T3" fmla="*/ 80 h 222"/>
                  <a:gd name="T4" fmla="*/ 685 w 729"/>
                  <a:gd name="T5" fmla="*/ 222 h 222"/>
                  <a:gd name="T6" fmla="*/ 729 w 729"/>
                  <a:gd name="T7" fmla="*/ 139 h 222"/>
                  <a:gd name="T8" fmla="*/ 642 w 729"/>
                  <a:gd name="T9" fmla="*/ 80 h 222"/>
                  <a:gd name="T10" fmla="*/ 0 w 729"/>
                  <a:gd name="T11" fmla="*/ 0 h 2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9"/>
                  <a:gd name="T19" fmla="*/ 0 h 222"/>
                  <a:gd name="T20" fmla="*/ 729 w 729"/>
                  <a:gd name="T21" fmla="*/ 222 h 2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9" h="222">
                    <a:moveTo>
                      <a:pt x="0" y="0"/>
                    </a:moveTo>
                    <a:lnTo>
                      <a:pt x="22" y="80"/>
                    </a:lnTo>
                    <a:lnTo>
                      <a:pt x="685" y="222"/>
                    </a:lnTo>
                    <a:lnTo>
                      <a:pt x="729" y="139"/>
                    </a:lnTo>
                    <a:lnTo>
                      <a:pt x="642" y="8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7" name="Line 941"/>
              <p:cNvSpPr>
                <a:spLocks noChangeShapeType="1"/>
              </p:cNvSpPr>
              <p:nvPr/>
            </p:nvSpPr>
            <p:spPr bwMode="auto">
              <a:xfrm>
                <a:off x="1034" y="3147"/>
                <a:ext cx="7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8" name="Freeform 942"/>
              <p:cNvSpPr>
                <a:spLocks/>
              </p:cNvSpPr>
              <p:nvPr/>
            </p:nvSpPr>
            <p:spPr bwMode="auto">
              <a:xfrm>
                <a:off x="973" y="3131"/>
                <a:ext cx="64" cy="16"/>
              </a:xfrm>
              <a:custGeom>
                <a:avLst/>
                <a:gdLst>
                  <a:gd name="T0" fmla="*/ 15 w 642"/>
                  <a:gd name="T1" fmla="*/ 0 h 212"/>
                  <a:gd name="T2" fmla="*/ 0 w 642"/>
                  <a:gd name="T3" fmla="*/ 80 h 212"/>
                  <a:gd name="T4" fmla="*/ 605 w 642"/>
                  <a:gd name="T5" fmla="*/ 212 h 212"/>
                  <a:gd name="T6" fmla="*/ 642 w 642"/>
                  <a:gd name="T7" fmla="*/ 148 h 212"/>
                  <a:gd name="T8" fmla="*/ 15 w 642"/>
                  <a:gd name="T9" fmla="*/ 0 h 2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2"/>
                  <a:gd name="T16" fmla="*/ 0 h 212"/>
                  <a:gd name="T17" fmla="*/ 642 w 642"/>
                  <a:gd name="T18" fmla="*/ 212 h 2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2" h="212">
                    <a:moveTo>
                      <a:pt x="15" y="0"/>
                    </a:moveTo>
                    <a:lnTo>
                      <a:pt x="0" y="80"/>
                    </a:lnTo>
                    <a:lnTo>
                      <a:pt x="605" y="212"/>
                    </a:lnTo>
                    <a:lnTo>
                      <a:pt x="642" y="148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9" name="Freeform 943"/>
              <p:cNvSpPr>
                <a:spLocks/>
              </p:cNvSpPr>
              <p:nvPr/>
            </p:nvSpPr>
            <p:spPr bwMode="auto">
              <a:xfrm>
                <a:off x="973" y="3131"/>
                <a:ext cx="64" cy="16"/>
              </a:xfrm>
              <a:custGeom>
                <a:avLst/>
                <a:gdLst>
                  <a:gd name="T0" fmla="*/ 15 w 642"/>
                  <a:gd name="T1" fmla="*/ 0 h 212"/>
                  <a:gd name="T2" fmla="*/ 0 w 642"/>
                  <a:gd name="T3" fmla="*/ 80 h 212"/>
                  <a:gd name="T4" fmla="*/ 605 w 642"/>
                  <a:gd name="T5" fmla="*/ 212 h 212"/>
                  <a:gd name="T6" fmla="*/ 642 w 642"/>
                  <a:gd name="T7" fmla="*/ 148 h 212"/>
                  <a:gd name="T8" fmla="*/ 15 w 642"/>
                  <a:gd name="T9" fmla="*/ 0 h 2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2"/>
                  <a:gd name="T16" fmla="*/ 0 h 212"/>
                  <a:gd name="T17" fmla="*/ 642 w 642"/>
                  <a:gd name="T18" fmla="*/ 212 h 2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2" h="212">
                    <a:moveTo>
                      <a:pt x="15" y="0"/>
                    </a:moveTo>
                    <a:lnTo>
                      <a:pt x="0" y="80"/>
                    </a:lnTo>
                    <a:lnTo>
                      <a:pt x="605" y="212"/>
                    </a:lnTo>
                    <a:lnTo>
                      <a:pt x="642" y="148"/>
                    </a:lnTo>
                    <a:lnTo>
                      <a:pt x="15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10" name="Freeform 944"/>
              <p:cNvSpPr>
                <a:spLocks/>
              </p:cNvSpPr>
              <p:nvPr/>
            </p:nvSpPr>
            <p:spPr bwMode="auto">
              <a:xfrm>
                <a:off x="836" y="3143"/>
                <a:ext cx="300" cy="147"/>
              </a:xfrm>
              <a:custGeom>
                <a:avLst/>
                <a:gdLst>
                  <a:gd name="T0" fmla="*/ 525 w 2995"/>
                  <a:gd name="T1" fmla="*/ 0 h 1919"/>
                  <a:gd name="T2" fmla="*/ 0 w 2995"/>
                  <a:gd name="T3" fmla="*/ 1328 h 1919"/>
                  <a:gd name="T4" fmla="*/ 2490 w 2995"/>
                  <a:gd name="T5" fmla="*/ 1919 h 1919"/>
                  <a:gd name="T6" fmla="*/ 2995 w 2995"/>
                  <a:gd name="T7" fmla="*/ 554 h 1919"/>
                  <a:gd name="T8" fmla="*/ 525 w 2995"/>
                  <a:gd name="T9" fmla="*/ 0 h 19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95"/>
                  <a:gd name="T16" fmla="*/ 0 h 1919"/>
                  <a:gd name="T17" fmla="*/ 2995 w 2995"/>
                  <a:gd name="T18" fmla="*/ 1919 h 19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95" h="1919">
                    <a:moveTo>
                      <a:pt x="525" y="0"/>
                    </a:moveTo>
                    <a:lnTo>
                      <a:pt x="0" y="1328"/>
                    </a:lnTo>
                    <a:lnTo>
                      <a:pt x="2490" y="1919"/>
                    </a:lnTo>
                    <a:lnTo>
                      <a:pt x="2995" y="554"/>
                    </a:lnTo>
                    <a:lnTo>
                      <a:pt x="525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3782" name="Freeform 945"/>
            <p:cNvSpPr>
              <a:spLocks/>
            </p:cNvSpPr>
            <p:nvPr/>
          </p:nvSpPr>
          <p:spPr bwMode="auto">
            <a:xfrm>
              <a:off x="836" y="3143"/>
              <a:ext cx="300" cy="147"/>
            </a:xfrm>
            <a:custGeom>
              <a:avLst/>
              <a:gdLst>
                <a:gd name="T0" fmla="*/ 525 w 2995"/>
                <a:gd name="T1" fmla="*/ 0 h 1919"/>
                <a:gd name="T2" fmla="*/ 0 w 2995"/>
                <a:gd name="T3" fmla="*/ 1328 h 1919"/>
                <a:gd name="T4" fmla="*/ 2490 w 2995"/>
                <a:gd name="T5" fmla="*/ 1919 h 1919"/>
                <a:gd name="T6" fmla="*/ 2995 w 2995"/>
                <a:gd name="T7" fmla="*/ 554 h 1919"/>
                <a:gd name="T8" fmla="*/ 525 w 2995"/>
                <a:gd name="T9" fmla="*/ 0 h 19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95"/>
                <a:gd name="T16" fmla="*/ 0 h 1919"/>
                <a:gd name="T17" fmla="*/ 2995 w 2995"/>
                <a:gd name="T18" fmla="*/ 1919 h 19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95" h="1919">
                  <a:moveTo>
                    <a:pt x="525" y="0"/>
                  </a:moveTo>
                  <a:lnTo>
                    <a:pt x="0" y="1328"/>
                  </a:lnTo>
                  <a:lnTo>
                    <a:pt x="2490" y="1919"/>
                  </a:lnTo>
                  <a:lnTo>
                    <a:pt x="2995" y="554"/>
                  </a:lnTo>
                  <a:lnTo>
                    <a:pt x="52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83" name="Freeform 946"/>
            <p:cNvSpPr>
              <a:spLocks/>
            </p:cNvSpPr>
            <p:nvPr/>
          </p:nvSpPr>
          <p:spPr bwMode="auto">
            <a:xfrm>
              <a:off x="851" y="3145"/>
              <a:ext cx="266" cy="142"/>
            </a:xfrm>
            <a:custGeom>
              <a:avLst/>
              <a:gdLst>
                <a:gd name="T0" fmla="*/ 451 w 2653"/>
                <a:gd name="T1" fmla="*/ 89 h 1851"/>
                <a:gd name="T2" fmla="*/ 416 w 2653"/>
                <a:gd name="T3" fmla="*/ 208 h 1851"/>
                <a:gd name="T4" fmla="*/ 373 w 2653"/>
                <a:gd name="T5" fmla="*/ 310 h 1851"/>
                <a:gd name="T6" fmla="*/ 336 w 2653"/>
                <a:gd name="T7" fmla="*/ 435 h 1851"/>
                <a:gd name="T8" fmla="*/ 292 w 2653"/>
                <a:gd name="T9" fmla="*/ 531 h 1851"/>
                <a:gd name="T10" fmla="*/ 263 w 2653"/>
                <a:gd name="T11" fmla="*/ 628 h 1851"/>
                <a:gd name="T12" fmla="*/ 227 w 2653"/>
                <a:gd name="T13" fmla="*/ 708 h 1851"/>
                <a:gd name="T14" fmla="*/ 196 w 2653"/>
                <a:gd name="T15" fmla="*/ 826 h 1851"/>
                <a:gd name="T16" fmla="*/ 154 w 2653"/>
                <a:gd name="T17" fmla="*/ 892 h 1851"/>
                <a:gd name="T18" fmla="*/ 124 w 2653"/>
                <a:gd name="T19" fmla="*/ 989 h 1851"/>
                <a:gd name="T20" fmla="*/ 96 w 2653"/>
                <a:gd name="T21" fmla="*/ 1077 h 1851"/>
                <a:gd name="T22" fmla="*/ 67 w 2653"/>
                <a:gd name="T23" fmla="*/ 1167 h 1851"/>
                <a:gd name="T24" fmla="*/ 31 w 2653"/>
                <a:gd name="T25" fmla="*/ 1247 h 1851"/>
                <a:gd name="T26" fmla="*/ 0 w 2653"/>
                <a:gd name="T27" fmla="*/ 1343 h 1851"/>
                <a:gd name="T28" fmla="*/ 146 w 2653"/>
                <a:gd name="T29" fmla="*/ 1365 h 1851"/>
                <a:gd name="T30" fmla="*/ 300 w 2653"/>
                <a:gd name="T31" fmla="*/ 1417 h 1851"/>
                <a:gd name="T32" fmla="*/ 451 w 2653"/>
                <a:gd name="T33" fmla="*/ 1440 h 1851"/>
                <a:gd name="T34" fmla="*/ 569 w 2653"/>
                <a:gd name="T35" fmla="*/ 1477 h 1851"/>
                <a:gd name="T36" fmla="*/ 721 w 2653"/>
                <a:gd name="T37" fmla="*/ 1505 h 1851"/>
                <a:gd name="T38" fmla="*/ 867 w 2653"/>
                <a:gd name="T39" fmla="*/ 1550 h 1851"/>
                <a:gd name="T40" fmla="*/ 1029 w 2653"/>
                <a:gd name="T41" fmla="*/ 1579 h 1851"/>
                <a:gd name="T42" fmla="*/ 1138 w 2653"/>
                <a:gd name="T43" fmla="*/ 1616 h 1851"/>
                <a:gd name="T44" fmla="*/ 1319 w 2653"/>
                <a:gd name="T45" fmla="*/ 1647 h 1851"/>
                <a:gd name="T46" fmla="*/ 1436 w 2653"/>
                <a:gd name="T47" fmla="*/ 1684 h 1851"/>
                <a:gd name="T48" fmla="*/ 1589 w 2653"/>
                <a:gd name="T49" fmla="*/ 1712 h 1851"/>
                <a:gd name="T50" fmla="*/ 1705 w 2653"/>
                <a:gd name="T51" fmla="*/ 1757 h 1851"/>
                <a:gd name="T52" fmla="*/ 1896 w 2653"/>
                <a:gd name="T53" fmla="*/ 1786 h 1851"/>
                <a:gd name="T54" fmla="*/ 2011 w 2653"/>
                <a:gd name="T55" fmla="*/ 1823 h 1851"/>
                <a:gd name="T56" fmla="*/ 2172 w 2653"/>
                <a:gd name="T57" fmla="*/ 1851 h 1851"/>
                <a:gd name="T58" fmla="*/ 2192 w 2653"/>
                <a:gd name="T59" fmla="*/ 1757 h 1851"/>
                <a:gd name="T60" fmla="*/ 2237 w 2653"/>
                <a:gd name="T61" fmla="*/ 1667 h 1851"/>
                <a:gd name="T62" fmla="*/ 2266 w 2653"/>
                <a:gd name="T63" fmla="*/ 1565 h 1851"/>
                <a:gd name="T64" fmla="*/ 2310 w 2653"/>
                <a:gd name="T65" fmla="*/ 1468 h 1851"/>
                <a:gd name="T66" fmla="*/ 2338 w 2653"/>
                <a:gd name="T67" fmla="*/ 1380 h 1851"/>
                <a:gd name="T68" fmla="*/ 2375 w 2653"/>
                <a:gd name="T69" fmla="*/ 1297 h 1851"/>
                <a:gd name="T70" fmla="*/ 2405 w 2653"/>
                <a:gd name="T71" fmla="*/ 1196 h 1851"/>
                <a:gd name="T72" fmla="*/ 2434 w 2653"/>
                <a:gd name="T73" fmla="*/ 1121 h 1851"/>
                <a:gd name="T74" fmla="*/ 2462 w 2653"/>
                <a:gd name="T75" fmla="*/ 1025 h 1851"/>
                <a:gd name="T76" fmla="*/ 2499 w 2653"/>
                <a:gd name="T77" fmla="*/ 960 h 1851"/>
                <a:gd name="T78" fmla="*/ 2529 w 2653"/>
                <a:gd name="T79" fmla="*/ 841 h 1851"/>
                <a:gd name="T80" fmla="*/ 2557 w 2653"/>
                <a:gd name="T81" fmla="*/ 767 h 1851"/>
                <a:gd name="T82" fmla="*/ 2588 w 2653"/>
                <a:gd name="T83" fmla="*/ 670 h 1851"/>
                <a:gd name="T84" fmla="*/ 2624 w 2653"/>
                <a:gd name="T85" fmla="*/ 591 h 1851"/>
                <a:gd name="T86" fmla="*/ 2653 w 2653"/>
                <a:gd name="T87" fmla="*/ 486 h 1851"/>
                <a:gd name="T88" fmla="*/ 2442 w 2653"/>
                <a:gd name="T89" fmla="*/ 450 h 1851"/>
                <a:gd name="T90" fmla="*/ 2288 w 2653"/>
                <a:gd name="T91" fmla="*/ 406 h 1851"/>
                <a:gd name="T92" fmla="*/ 2120 w 2653"/>
                <a:gd name="T93" fmla="*/ 375 h 1851"/>
                <a:gd name="T94" fmla="*/ 2005 w 2653"/>
                <a:gd name="T95" fmla="*/ 338 h 1851"/>
                <a:gd name="T96" fmla="*/ 1844 w 2653"/>
                <a:gd name="T97" fmla="*/ 318 h 1851"/>
                <a:gd name="T98" fmla="*/ 1719 w 2653"/>
                <a:gd name="T99" fmla="*/ 272 h 1851"/>
                <a:gd name="T100" fmla="*/ 1523 w 2653"/>
                <a:gd name="T101" fmla="*/ 236 h 1851"/>
                <a:gd name="T102" fmla="*/ 1408 w 2653"/>
                <a:gd name="T103" fmla="*/ 208 h 1851"/>
                <a:gd name="T104" fmla="*/ 1239 w 2653"/>
                <a:gd name="T105" fmla="*/ 177 h 1851"/>
                <a:gd name="T106" fmla="*/ 1116 w 2653"/>
                <a:gd name="T107" fmla="*/ 140 h 1851"/>
                <a:gd name="T108" fmla="*/ 919 w 2653"/>
                <a:gd name="T109" fmla="*/ 111 h 1851"/>
                <a:gd name="T110" fmla="*/ 788 w 2653"/>
                <a:gd name="T111" fmla="*/ 66 h 1851"/>
                <a:gd name="T112" fmla="*/ 627 w 2653"/>
                <a:gd name="T113" fmla="*/ 37 h 1851"/>
                <a:gd name="T114" fmla="*/ 510 w 2653"/>
                <a:gd name="T115" fmla="*/ 0 h 185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653"/>
                <a:gd name="T175" fmla="*/ 0 h 1851"/>
                <a:gd name="T176" fmla="*/ 2653 w 2653"/>
                <a:gd name="T177" fmla="*/ 1851 h 185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653" h="1851">
                  <a:moveTo>
                    <a:pt x="474" y="0"/>
                  </a:moveTo>
                  <a:lnTo>
                    <a:pt x="474" y="28"/>
                  </a:lnTo>
                  <a:lnTo>
                    <a:pt x="466" y="28"/>
                  </a:lnTo>
                  <a:lnTo>
                    <a:pt x="466" y="59"/>
                  </a:lnTo>
                  <a:lnTo>
                    <a:pt x="460" y="59"/>
                  </a:lnTo>
                  <a:lnTo>
                    <a:pt x="460" y="89"/>
                  </a:lnTo>
                  <a:lnTo>
                    <a:pt x="451" y="89"/>
                  </a:lnTo>
                  <a:lnTo>
                    <a:pt x="451" y="111"/>
                  </a:lnTo>
                  <a:lnTo>
                    <a:pt x="438" y="111"/>
                  </a:lnTo>
                  <a:lnTo>
                    <a:pt x="438" y="133"/>
                  </a:lnTo>
                  <a:lnTo>
                    <a:pt x="429" y="133"/>
                  </a:lnTo>
                  <a:lnTo>
                    <a:pt x="429" y="184"/>
                  </a:lnTo>
                  <a:lnTo>
                    <a:pt x="416" y="184"/>
                  </a:lnTo>
                  <a:lnTo>
                    <a:pt x="416" y="208"/>
                  </a:lnTo>
                  <a:lnTo>
                    <a:pt x="409" y="208"/>
                  </a:lnTo>
                  <a:lnTo>
                    <a:pt x="409" y="228"/>
                  </a:lnTo>
                  <a:lnTo>
                    <a:pt x="392" y="228"/>
                  </a:lnTo>
                  <a:lnTo>
                    <a:pt x="392" y="272"/>
                  </a:lnTo>
                  <a:lnTo>
                    <a:pt x="379" y="272"/>
                  </a:lnTo>
                  <a:lnTo>
                    <a:pt x="379" y="310"/>
                  </a:lnTo>
                  <a:lnTo>
                    <a:pt x="373" y="310"/>
                  </a:lnTo>
                  <a:lnTo>
                    <a:pt x="373" y="332"/>
                  </a:lnTo>
                  <a:lnTo>
                    <a:pt x="357" y="332"/>
                  </a:lnTo>
                  <a:lnTo>
                    <a:pt x="357" y="375"/>
                  </a:lnTo>
                  <a:lnTo>
                    <a:pt x="342" y="375"/>
                  </a:lnTo>
                  <a:lnTo>
                    <a:pt x="342" y="406"/>
                  </a:lnTo>
                  <a:lnTo>
                    <a:pt x="336" y="406"/>
                  </a:lnTo>
                  <a:lnTo>
                    <a:pt x="336" y="435"/>
                  </a:lnTo>
                  <a:lnTo>
                    <a:pt x="320" y="435"/>
                  </a:lnTo>
                  <a:lnTo>
                    <a:pt x="320" y="472"/>
                  </a:lnTo>
                  <a:lnTo>
                    <a:pt x="305" y="472"/>
                  </a:lnTo>
                  <a:lnTo>
                    <a:pt x="305" y="509"/>
                  </a:lnTo>
                  <a:lnTo>
                    <a:pt x="300" y="509"/>
                  </a:lnTo>
                  <a:lnTo>
                    <a:pt x="300" y="531"/>
                  </a:lnTo>
                  <a:lnTo>
                    <a:pt x="292" y="531"/>
                  </a:lnTo>
                  <a:lnTo>
                    <a:pt x="292" y="545"/>
                  </a:lnTo>
                  <a:lnTo>
                    <a:pt x="277" y="545"/>
                  </a:lnTo>
                  <a:lnTo>
                    <a:pt x="277" y="576"/>
                  </a:lnTo>
                  <a:lnTo>
                    <a:pt x="270" y="576"/>
                  </a:lnTo>
                  <a:lnTo>
                    <a:pt x="270" y="605"/>
                  </a:lnTo>
                  <a:lnTo>
                    <a:pt x="263" y="605"/>
                  </a:lnTo>
                  <a:lnTo>
                    <a:pt x="263" y="628"/>
                  </a:lnTo>
                  <a:lnTo>
                    <a:pt x="255" y="628"/>
                  </a:lnTo>
                  <a:lnTo>
                    <a:pt x="255" y="650"/>
                  </a:lnTo>
                  <a:lnTo>
                    <a:pt x="241" y="650"/>
                  </a:lnTo>
                  <a:lnTo>
                    <a:pt x="241" y="670"/>
                  </a:lnTo>
                  <a:lnTo>
                    <a:pt x="233" y="670"/>
                  </a:lnTo>
                  <a:lnTo>
                    <a:pt x="233" y="708"/>
                  </a:lnTo>
                  <a:lnTo>
                    <a:pt x="227" y="708"/>
                  </a:lnTo>
                  <a:lnTo>
                    <a:pt x="227" y="723"/>
                  </a:lnTo>
                  <a:lnTo>
                    <a:pt x="218" y="723"/>
                  </a:lnTo>
                  <a:lnTo>
                    <a:pt x="218" y="753"/>
                  </a:lnTo>
                  <a:lnTo>
                    <a:pt x="205" y="753"/>
                  </a:lnTo>
                  <a:lnTo>
                    <a:pt x="205" y="804"/>
                  </a:lnTo>
                  <a:lnTo>
                    <a:pt x="196" y="804"/>
                  </a:lnTo>
                  <a:lnTo>
                    <a:pt x="196" y="826"/>
                  </a:lnTo>
                  <a:lnTo>
                    <a:pt x="183" y="826"/>
                  </a:lnTo>
                  <a:lnTo>
                    <a:pt x="183" y="849"/>
                  </a:lnTo>
                  <a:lnTo>
                    <a:pt x="176" y="849"/>
                  </a:lnTo>
                  <a:lnTo>
                    <a:pt x="176" y="872"/>
                  </a:lnTo>
                  <a:lnTo>
                    <a:pt x="160" y="872"/>
                  </a:lnTo>
                  <a:lnTo>
                    <a:pt x="160" y="892"/>
                  </a:lnTo>
                  <a:lnTo>
                    <a:pt x="154" y="892"/>
                  </a:lnTo>
                  <a:lnTo>
                    <a:pt x="154" y="923"/>
                  </a:lnTo>
                  <a:lnTo>
                    <a:pt x="146" y="923"/>
                  </a:lnTo>
                  <a:lnTo>
                    <a:pt x="146" y="952"/>
                  </a:lnTo>
                  <a:lnTo>
                    <a:pt x="140" y="952"/>
                  </a:lnTo>
                  <a:lnTo>
                    <a:pt x="140" y="982"/>
                  </a:lnTo>
                  <a:lnTo>
                    <a:pt x="124" y="982"/>
                  </a:lnTo>
                  <a:lnTo>
                    <a:pt x="124" y="989"/>
                  </a:lnTo>
                  <a:lnTo>
                    <a:pt x="118" y="989"/>
                  </a:lnTo>
                  <a:lnTo>
                    <a:pt x="118" y="1025"/>
                  </a:lnTo>
                  <a:lnTo>
                    <a:pt x="109" y="1025"/>
                  </a:lnTo>
                  <a:lnTo>
                    <a:pt x="109" y="1048"/>
                  </a:lnTo>
                  <a:lnTo>
                    <a:pt x="103" y="1048"/>
                  </a:lnTo>
                  <a:lnTo>
                    <a:pt x="103" y="1077"/>
                  </a:lnTo>
                  <a:lnTo>
                    <a:pt x="96" y="1077"/>
                  </a:lnTo>
                  <a:lnTo>
                    <a:pt x="96" y="1093"/>
                  </a:lnTo>
                  <a:lnTo>
                    <a:pt x="87" y="1093"/>
                  </a:lnTo>
                  <a:lnTo>
                    <a:pt x="87" y="1121"/>
                  </a:lnTo>
                  <a:lnTo>
                    <a:pt x="73" y="1121"/>
                  </a:lnTo>
                  <a:lnTo>
                    <a:pt x="73" y="1150"/>
                  </a:lnTo>
                  <a:lnTo>
                    <a:pt x="67" y="1150"/>
                  </a:lnTo>
                  <a:lnTo>
                    <a:pt x="67" y="1167"/>
                  </a:lnTo>
                  <a:lnTo>
                    <a:pt x="59" y="1167"/>
                  </a:lnTo>
                  <a:lnTo>
                    <a:pt x="59" y="1196"/>
                  </a:lnTo>
                  <a:lnTo>
                    <a:pt x="44" y="1196"/>
                  </a:lnTo>
                  <a:lnTo>
                    <a:pt x="44" y="1224"/>
                  </a:lnTo>
                  <a:lnTo>
                    <a:pt x="37" y="1224"/>
                  </a:lnTo>
                  <a:lnTo>
                    <a:pt x="37" y="1247"/>
                  </a:lnTo>
                  <a:lnTo>
                    <a:pt x="31" y="1247"/>
                  </a:lnTo>
                  <a:lnTo>
                    <a:pt x="31" y="1269"/>
                  </a:lnTo>
                  <a:lnTo>
                    <a:pt x="22" y="1269"/>
                  </a:lnTo>
                  <a:lnTo>
                    <a:pt x="22" y="1297"/>
                  </a:lnTo>
                  <a:lnTo>
                    <a:pt x="9" y="1297"/>
                  </a:lnTo>
                  <a:lnTo>
                    <a:pt x="9" y="1321"/>
                  </a:lnTo>
                  <a:lnTo>
                    <a:pt x="0" y="1321"/>
                  </a:lnTo>
                  <a:lnTo>
                    <a:pt x="0" y="1343"/>
                  </a:lnTo>
                  <a:lnTo>
                    <a:pt x="37" y="1343"/>
                  </a:lnTo>
                  <a:lnTo>
                    <a:pt x="37" y="1352"/>
                  </a:lnTo>
                  <a:lnTo>
                    <a:pt x="73" y="1352"/>
                  </a:lnTo>
                  <a:lnTo>
                    <a:pt x="73" y="1357"/>
                  </a:lnTo>
                  <a:lnTo>
                    <a:pt x="109" y="1357"/>
                  </a:lnTo>
                  <a:lnTo>
                    <a:pt x="109" y="1365"/>
                  </a:lnTo>
                  <a:lnTo>
                    <a:pt x="146" y="1365"/>
                  </a:lnTo>
                  <a:lnTo>
                    <a:pt x="146" y="1380"/>
                  </a:lnTo>
                  <a:lnTo>
                    <a:pt x="196" y="1380"/>
                  </a:lnTo>
                  <a:lnTo>
                    <a:pt x="196" y="1388"/>
                  </a:lnTo>
                  <a:lnTo>
                    <a:pt x="227" y="1388"/>
                  </a:lnTo>
                  <a:lnTo>
                    <a:pt x="227" y="1403"/>
                  </a:lnTo>
                  <a:lnTo>
                    <a:pt x="300" y="1403"/>
                  </a:lnTo>
                  <a:lnTo>
                    <a:pt x="300" y="1417"/>
                  </a:lnTo>
                  <a:lnTo>
                    <a:pt x="342" y="1417"/>
                  </a:lnTo>
                  <a:lnTo>
                    <a:pt x="342" y="1425"/>
                  </a:lnTo>
                  <a:lnTo>
                    <a:pt x="379" y="1425"/>
                  </a:lnTo>
                  <a:lnTo>
                    <a:pt x="379" y="1431"/>
                  </a:lnTo>
                  <a:lnTo>
                    <a:pt x="416" y="1431"/>
                  </a:lnTo>
                  <a:lnTo>
                    <a:pt x="416" y="1440"/>
                  </a:lnTo>
                  <a:lnTo>
                    <a:pt x="451" y="1440"/>
                  </a:lnTo>
                  <a:lnTo>
                    <a:pt x="451" y="1446"/>
                  </a:lnTo>
                  <a:lnTo>
                    <a:pt x="488" y="1446"/>
                  </a:lnTo>
                  <a:lnTo>
                    <a:pt x="488" y="1462"/>
                  </a:lnTo>
                  <a:lnTo>
                    <a:pt x="533" y="1462"/>
                  </a:lnTo>
                  <a:lnTo>
                    <a:pt x="533" y="1468"/>
                  </a:lnTo>
                  <a:lnTo>
                    <a:pt x="569" y="1468"/>
                  </a:lnTo>
                  <a:lnTo>
                    <a:pt x="569" y="1477"/>
                  </a:lnTo>
                  <a:lnTo>
                    <a:pt x="605" y="1477"/>
                  </a:lnTo>
                  <a:lnTo>
                    <a:pt x="605" y="1482"/>
                  </a:lnTo>
                  <a:lnTo>
                    <a:pt x="642" y="1482"/>
                  </a:lnTo>
                  <a:lnTo>
                    <a:pt x="642" y="1499"/>
                  </a:lnTo>
                  <a:lnTo>
                    <a:pt x="684" y="1499"/>
                  </a:lnTo>
                  <a:lnTo>
                    <a:pt x="684" y="1505"/>
                  </a:lnTo>
                  <a:lnTo>
                    <a:pt x="721" y="1505"/>
                  </a:lnTo>
                  <a:lnTo>
                    <a:pt x="721" y="1513"/>
                  </a:lnTo>
                  <a:lnTo>
                    <a:pt x="757" y="1513"/>
                  </a:lnTo>
                  <a:lnTo>
                    <a:pt x="757" y="1519"/>
                  </a:lnTo>
                  <a:lnTo>
                    <a:pt x="788" y="1519"/>
                  </a:lnTo>
                  <a:lnTo>
                    <a:pt x="788" y="1536"/>
                  </a:lnTo>
                  <a:lnTo>
                    <a:pt x="867" y="1536"/>
                  </a:lnTo>
                  <a:lnTo>
                    <a:pt x="867" y="1550"/>
                  </a:lnTo>
                  <a:lnTo>
                    <a:pt x="903" y="1550"/>
                  </a:lnTo>
                  <a:lnTo>
                    <a:pt x="903" y="1556"/>
                  </a:lnTo>
                  <a:lnTo>
                    <a:pt x="940" y="1556"/>
                  </a:lnTo>
                  <a:lnTo>
                    <a:pt x="940" y="1565"/>
                  </a:lnTo>
                  <a:lnTo>
                    <a:pt x="984" y="1565"/>
                  </a:lnTo>
                  <a:lnTo>
                    <a:pt x="984" y="1579"/>
                  </a:lnTo>
                  <a:lnTo>
                    <a:pt x="1029" y="1579"/>
                  </a:lnTo>
                  <a:lnTo>
                    <a:pt x="1029" y="1587"/>
                  </a:lnTo>
                  <a:lnTo>
                    <a:pt x="1065" y="1587"/>
                  </a:lnTo>
                  <a:lnTo>
                    <a:pt x="1065" y="1594"/>
                  </a:lnTo>
                  <a:lnTo>
                    <a:pt x="1102" y="1594"/>
                  </a:lnTo>
                  <a:lnTo>
                    <a:pt x="1102" y="1601"/>
                  </a:lnTo>
                  <a:lnTo>
                    <a:pt x="1138" y="1601"/>
                  </a:lnTo>
                  <a:lnTo>
                    <a:pt x="1138" y="1616"/>
                  </a:lnTo>
                  <a:lnTo>
                    <a:pt x="1180" y="1616"/>
                  </a:lnTo>
                  <a:lnTo>
                    <a:pt x="1180" y="1624"/>
                  </a:lnTo>
                  <a:lnTo>
                    <a:pt x="1217" y="1624"/>
                  </a:lnTo>
                  <a:lnTo>
                    <a:pt x="1217" y="1638"/>
                  </a:lnTo>
                  <a:lnTo>
                    <a:pt x="1290" y="1638"/>
                  </a:lnTo>
                  <a:lnTo>
                    <a:pt x="1290" y="1647"/>
                  </a:lnTo>
                  <a:lnTo>
                    <a:pt x="1319" y="1647"/>
                  </a:lnTo>
                  <a:lnTo>
                    <a:pt x="1319" y="1653"/>
                  </a:lnTo>
                  <a:lnTo>
                    <a:pt x="1371" y="1653"/>
                  </a:lnTo>
                  <a:lnTo>
                    <a:pt x="1371" y="1667"/>
                  </a:lnTo>
                  <a:lnTo>
                    <a:pt x="1408" y="1667"/>
                  </a:lnTo>
                  <a:lnTo>
                    <a:pt x="1408" y="1675"/>
                  </a:lnTo>
                  <a:lnTo>
                    <a:pt x="1436" y="1675"/>
                  </a:lnTo>
                  <a:lnTo>
                    <a:pt x="1436" y="1684"/>
                  </a:lnTo>
                  <a:lnTo>
                    <a:pt x="1472" y="1684"/>
                  </a:lnTo>
                  <a:lnTo>
                    <a:pt x="1472" y="1698"/>
                  </a:lnTo>
                  <a:lnTo>
                    <a:pt x="1523" y="1698"/>
                  </a:lnTo>
                  <a:lnTo>
                    <a:pt x="1523" y="1704"/>
                  </a:lnTo>
                  <a:lnTo>
                    <a:pt x="1554" y="1704"/>
                  </a:lnTo>
                  <a:lnTo>
                    <a:pt x="1554" y="1712"/>
                  </a:lnTo>
                  <a:lnTo>
                    <a:pt x="1589" y="1712"/>
                  </a:lnTo>
                  <a:lnTo>
                    <a:pt x="1589" y="1720"/>
                  </a:lnTo>
                  <a:lnTo>
                    <a:pt x="1626" y="1720"/>
                  </a:lnTo>
                  <a:lnTo>
                    <a:pt x="1626" y="1735"/>
                  </a:lnTo>
                  <a:lnTo>
                    <a:pt x="1669" y="1735"/>
                  </a:lnTo>
                  <a:lnTo>
                    <a:pt x="1669" y="1741"/>
                  </a:lnTo>
                  <a:lnTo>
                    <a:pt x="1705" y="1741"/>
                  </a:lnTo>
                  <a:lnTo>
                    <a:pt x="1705" y="1757"/>
                  </a:lnTo>
                  <a:lnTo>
                    <a:pt x="1778" y="1757"/>
                  </a:lnTo>
                  <a:lnTo>
                    <a:pt x="1778" y="1763"/>
                  </a:lnTo>
                  <a:lnTo>
                    <a:pt x="1822" y="1763"/>
                  </a:lnTo>
                  <a:lnTo>
                    <a:pt x="1822" y="1772"/>
                  </a:lnTo>
                  <a:lnTo>
                    <a:pt x="1859" y="1772"/>
                  </a:lnTo>
                  <a:lnTo>
                    <a:pt x="1859" y="1786"/>
                  </a:lnTo>
                  <a:lnTo>
                    <a:pt x="1896" y="1786"/>
                  </a:lnTo>
                  <a:lnTo>
                    <a:pt x="1896" y="1794"/>
                  </a:lnTo>
                  <a:lnTo>
                    <a:pt x="1937" y="1794"/>
                  </a:lnTo>
                  <a:lnTo>
                    <a:pt x="1937" y="1800"/>
                  </a:lnTo>
                  <a:lnTo>
                    <a:pt x="1974" y="1800"/>
                  </a:lnTo>
                  <a:lnTo>
                    <a:pt x="1974" y="1814"/>
                  </a:lnTo>
                  <a:lnTo>
                    <a:pt x="2011" y="1814"/>
                  </a:lnTo>
                  <a:lnTo>
                    <a:pt x="2011" y="1823"/>
                  </a:lnTo>
                  <a:lnTo>
                    <a:pt x="2055" y="1823"/>
                  </a:lnTo>
                  <a:lnTo>
                    <a:pt x="2055" y="1829"/>
                  </a:lnTo>
                  <a:lnTo>
                    <a:pt x="2092" y="1829"/>
                  </a:lnTo>
                  <a:lnTo>
                    <a:pt x="2092" y="1845"/>
                  </a:lnTo>
                  <a:lnTo>
                    <a:pt x="2120" y="1845"/>
                  </a:lnTo>
                  <a:lnTo>
                    <a:pt x="2120" y="1851"/>
                  </a:lnTo>
                  <a:lnTo>
                    <a:pt x="2172" y="1851"/>
                  </a:lnTo>
                  <a:lnTo>
                    <a:pt x="2172" y="1845"/>
                  </a:lnTo>
                  <a:lnTo>
                    <a:pt x="2179" y="1845"/>
                  </a:lnTo>
                  <a:lnTo>
                    <a:pt x="2179" y="1800"/>
                  </a:lnTo>
                  <a:lnTo>
                    <a:pt x="2187" y="1800"/>
                  </a:lnTo>
                  <a:lnTo>
                    <a:pt x="2187" y="1772"/>
                  </a:lnTo>
                  <a:lnTo>
                    <a:pt x="2192" y="1772"/>
                  </a:lnTo>
                  <a:lnTo>
                    <a:pt x="2192" y="1757"/>
                  </a:lnTo>
                  <a:lnTo>
                    <a:pt x="2209" y="1757"/>
                  </a:lnTo>
                  <a:lnTo>
                    <a:pt x="2209" y="1712"/>
                  </a:lnTo>
                  <a:lnTo>
                    <a:pt x="2215" y="1712"/>
                  </a:lnTo>
                  <a:lnTo>
                    <a:pt x="2215" y="1684"/>
                  </a:lnTo>
                  <a:lnTo>
                    <a:pt x="2229" y="1684"/>
                  </a:lnTo>
                  <a:lnTo>
                    <a:pt x="2229" y="1667"/>
                  </a:lnTo>
                  <a:lnTo>
                    <a:pt x="2237" y="1667"/>
                  </a:lnTo>
                  <a:lnTo>
                    <a:pt x="2237" y="1638"/>
                  </a:lnTo>
                  <a:lnTo>
                    <a:pt x="2246" y="1638"/>
                  </a:lnTo>
                  <a:lnTo>
                    <a:pt x="2246" y="1624"/>
                  </a:lnTo>
                  <a:lnTo>
                    <a:pt x="2251" y="1624"/>
                  </a:lnTo>
                  <a:lnTo>
                    <a:pt x="2251" y="1587"/>
                  </a:lnTo>
                  <a:lnTo>
                    <a:pt x="2266" y="1587"/>
                  </a:lnTo>
                  <a:lnTo>
                    <a:pt x="2266" y="1565"/>
                  </a:lnTo>
                  <a:lnTo>
                    <a:pt x="2274" y="1565"/>
                  </a:lnTo>
                  <a:lnTo>
                    <a:pt x="2274" y="1536"/>
                  </a:lnTo>
                  <a:lnTo>
                    <a:pt x="2288" y="1536"/>
                  </a:lnTo>
                  <a:lnTo>
                    <a:pt x="2288" y="1482"/>
                  </a:lnTo>
                  <a:lnTo>
                    <a:pt x="2302" y="1482"/>
                  </a:lnTo>
                  <a:lnTo>
                    <a:pt x="2302" y="1468"/>
                  </a:lnTo>
                  <a:lnTo>
                    <a:pt x="2310" y="1468"/>
                  </a:lnTo>
                  <a:lnTo>
                    <a:pt x="2310" y="1440"/>
                  </a:lnTo>
                  <a:lnTo>
                    <a:pt x="2318" y="1440"/>
                  </a:lnTo>
                  <a:lnTo>
                    <a:pt x="2318" y="1425"/>
                  </a:lnTo>
                  <a:lnTo>
                    <a:pt x="2324" y="1425"/>
                  </a:lnTo>
                  <a:lnTo>
                    <a:pt x="2324" y="1403"/>
                  </a:lnTo>
                  <a:lnTo>
                    <a:pt x="2338" y="1403"/>
                  </a:lnTo>
                  <a:lnTo>
                    <a:pt x="2338" y="1380"/>
                  </a:lnTo>
                  <a:lnTo>
                    <a:pt x="2347" y="1380"/>
                  </a:lnTo>
                  <a:lnTo>
                    <a:pt x="2347" y="1357"/>
                  </a:lnTo>
                  <a:lnTo>
                    <a:pt x="2353" y="1357"/>
                  </a:lnTo>
                  <a:lnTo>
                    <a:pt x="2353" y="1321"/>
                  </a:lnTo>
                  <a:lnTo>
                    <a:pt x="2369" y="1321"/>
                  </a:lnTo>
                  <a:lnTo>
                    <a:pt x="2369" y="1297"/>
                  </a:lnTo>
                  <a:lnTo>
                    <a:pt x="2375" y="1297"/>
                  </a:lnTo>
                  <a:lnTo>
                    <a:pt x="2375" y="1261"/>
                  </a:lnTo>
                  <a:lnTo>
                    <a:pt x="2383" y="1261"/>
                  </a:lnTo>
                  <a:lnTo>
                    <a:pt x="2383" y="1240"/>
                  </a:lnTo>
                  <a:lnTo>
                    <a:pt x="2390" y="1240"/>
                  </a:lnTo>
                  <a:lnTo>
                    <a:pt x="2390" y="1224"/>
                  </a:lnTo>
                  <a:lnTo>
                    <a:pt x="2405" y="1224"/>
                  </a:lnTo>
                  <a:lnTo>
                    <a:pt x="2405" y="1196"/>
                  </a:lnTo>
                  <a:lnTo>
                    <a:pt x="2412" y="1196"/>
                  </a:lnTo>
                  <a:lnTo>
                    <a:pt x="2412" y="1181"/>
                  </a:lnTo>
                  <a:lnTo>
                    <a:pt x="2420" y="1181"/>
                  </a:lnTo>
                  <a:lnTo>
                    <a:pt x="2420" y="1145"/>
                  </a:lnTo>
                  <a:lnTo>
                    <a:pt x="2425" y="1145"/>
                  </a:lnTo>
                  <a:lnTo>
                    <a:pt x="2425" y="1121"/>
                  </a:lnTo>
                  <a:lnTo>
                    <a:pt x="2434" y="1121"/>
                  </a:lnTo>
                  <a:lnTo>
                    <a:pt x="2434" y="1108"/>
                  </a:lnTo>
                  <a:lnTo>
                    <a:pt x="2442" y="1108"/>
                  </a:lnTo>
                  <a:lnTo>
                    <a:pt x="2442" y="1077"/>
                  </a:lnTo>
                  <a:lnTo>
                    <a:pt x="2448" y="1077"/>
                  </a:lnTo>
                  <a:lnTo>
                    <a:pt x="2448" y="1048"/>
                  </a:lnTo>
                  <a:lnTo>
                    <a:pt x="2462" y="1048"/>
                  </a:lnTo>
                  <a:lnTo>
                    <a:pt x="2462" y="1025"/>
                  </a:lnTo>
                  <a:lnTo>
                    <a:pt x="2470" y="1025"/>
                  </a:lnTo>
                  <a:lnTo>
                    <a:pt x="2470" y="1002"/>
                  </a:lnTo>
                  <a:lnTo>
                    <a:pt x="2484" y="1002"/>
                  </a:lnTo>
                  <a:lnTo>
                    <a:pt x="2484" y="989"/>
                  </a:lnTo>
                  <a:lnTo>
                    <a:pt x="2492" y="989"/>
                  </a:lnTo>
                  <a:lnTo>
                    <a:pt x="2492" y="960"/>
                  </a:lnTo>
                  <a:lnTo>
                    <a:pt x="2499" y="960"/>
                  </a:lnTo>
                  <a:lnTo>
                    <a:pt x="2499" y="929"/>
                  </a:lnTo>
                  <a:lnTo>
                    <a:pt x="2507" y="929"/>
                  </a:lnTo>
                  <a:lnTo>
                    <a:pt x="2507" y="892"/>
                  </a:lnTo>
                  <a:lnTo>
                    <a:pt x="2521" y="892"/>
                  </a:lnTo>
                  <a:lnTo>
                    <a:pt x="2521" y="872"/>
                  </a:lnTo>
                  <a:lnTo>
                    <a:pt x="2529" y="872"/>
                  </a:lnTo>
                  <a:lnTo>
                    <a:pt x="2529" y="841"/>
                  </a:lnTo>
                  <a:lnTo>
                    <a:pt x="2535" y="841"/>
                  </a:lnTo>
                  <a:lnTo>
                    <a:pt x="2535" y="826"/>
                  </a:lnTo>
                  <a:lnTo>
                    <a:pt x="2543" y="826"/>
                  </a:lnTo>
                  <a:lnTo>
                    <a:pt x="2543" y="789"/>
                  </a:lnTo>
                  <a:lnTo>
                    <a:pt x="2551" y="789"/>
                  </a:lnTo>
                  <a:lnTo>
                    <a:pt x="2551" y="767"/>
                  </a:lnTo>
                  <a:lnTo>
                    <a:pt x="2557" y="767"/>
                  </a:lnTo>
                  <a:lnTo>
                    <a:pt x="2557" y="745"/>
                  </a:lnTo>
                  <a:lnTo>
                    <a:pt x="2571" y="745"/>
                  </a:lnTo>
                  <a:lnTo>
                    <a:pt x="2571" y="723"/>
                  </a:lnTo>
                  <a:lnTo>
                    <a:pt x="2579" y="723"/>
                  </a:lnTo>
                  <a:lnTo>
                    <a:pt x="2579" y="693"/>
                  </a:lnTo>
                  <a:lnTo>
                    <a:pt x="2588" y="693"/>
                  </a:lnTo>
                  <a:lnTo>
                    <a:pt x="2588" y="670"/>
                  </a:lnTo>
                  <a:lnTo>
                    <a:pt x="2601" y="670"/>
                  </a:lnTo>
                  <a:lnTo>
                    <a:pt x="2601" y="642"/>
                  </a:lnTo>
                  <a:lnTo>
                    <a:pt x="2608" y="642"/>
                  </a:lnTo>
                  <a:lnTo>
                    <a:pt x="2608" y="613"/>
                  </a:lnTo>
                  <a:lnTo>
                    <a:pt x="2616" y="613"/>
                  </a:lnTo>
                  <a:lnTo>
                    <a:pt x="2616" y="591"/>
                  </a:lnTo>
                  <a:lnTo>
                    <a:pt x="2624" y="591"/>
                  </a:lnTo>
                  <a:lnTo>
                    <a:pt x="2624" y="569"/>
                  </a:lnTo>
                  <a:lnTo>
                    <a:pt x="2638" y="569"/>
                  </a:lnTo>
                  <a:lnTo>
                    <a:pt x="2638" y="545"/>
                  </a:lnTo>
                  <a:lnTo>
                    <a:pt x="2644" y="545"/>
                  </a:lnTo>
                  <a:lnTo>
                    <a:pt x="2644" y="523"/>
                  </a:lnTo>
                  <a:lnTo>
                    <a:pt x="2653" y="523"/>
                  </a:lnTo>
                  <a:lnTo>
                    <a:pt x="2653" y="486"/>
                  </a:lnTo>
                  <a:lnTo>
                    <a:pt x="2608" y="486"/>
                  </a:lnTo>
                  <a:lnTo>
                    <a:pt x="2608" y="472"/>
                  </a:lnTo>
                  <a:lnTo>
                    <a:pt x="2529" y="472"/>
                  </a:lnTo>
                  <a:lnTo>
                    <a:pt x="2529" y="457"/>
                  </a:lnTo>
                  <a:lnTo>
                    <a:pt x="2492" y="457"/>
                  </a:lnTo>
                  <a:lnTo>
                    <a:pt x="2492" y="450"/>
                  </a:lnTo>
                  <a:lnTo>
                    <a:pt x="2442" y="450"/>
                  </a:lnTo>
                  <a:lnTo>
                    <a:pt x="2442" y="435"/>
                  </a:lnTo>
                  <a:lnTo>
                    <a:pt x="2369" y="435"/>
                  </a:lnTo>
                  <a:lnTo>
                    <a:pt x="2369" y="421"/>
                  </a:lnTo>
                  <a:lnTo>
                    <a:pt x="2324" y="421"/>
                  </a:lnTo>
                  <a:lnTo>
                    <a:pt x="2324" y="413"/>
                  </a:lnTo>
                  <a:lnTo>
                    <a:pt x="2288" y="413"/>
                  </a:lnTo>
                  <a:lnTo>
                    <a:pt x="2288" y="406"/>
                  </a:lnTo>
                  <a:lnTo>
                    <a:pt x="2246" y="406"/>
                  </a:lnTo>
                  <a:lnTo>
                    <a:pt x="2246" y="391"/>
                  </a:lnTo>
                  <a:lnTo>
                    <a:pt x="2209" y="391"/>
                  </a:lnTo>
                  <a:lnTo>
                    <a:pt x="2209" y="384"/>
                  </a:lnTo>
                  <a:lnTo>
                    <a:pt x="2172" y="384"/>
                  </a:lnTo>
                  <a:lnTo>
                    <a:pt x="2172" y="375"/>
                  </a:lnTo>
                  <a:lnTo>
                    <a:pt x="2120" y="375"/>
                  </a:lnTo>
                  <a:lnTo>
                    <a:pt x="2120" y="369"/>
                  </a:lnTo>
                  <a:lnTo>
                    <a:pt x="2092" y="369"/>
                  </a:lnTo>
                  <a:lnTo>
                    <a:pt x="2092" y="355"/>
                  </a:lnTo>
                  <a:lnTo>
                    <a:pt x="2041" y="355"/>
                  </a:lnTo>
                  <a:lnTo>
                    <a:pt x="2041" y="347"/>
                  </a:lnTo>
                  <a:lnTo>
                    <a:pt x="2005" y="347"/>
                  </a:lnTo>
                  <a:lnTo>
                    <a:pt x="2005" y="338"/>
                  </a:lnTo>
                  <a:lnTo>
                    <a:pt x="1959" y="338"/>
                  </a:lnTo>
                  <a:lnTo>
                    <a:pt x="1959" y="332"/>
                  </a:lnTo>
                  <a:lnTo>
                    <a:pt x="1924" y="332"/>
                  </a:lnTo>
                  <a:lnTo>
                    <a:pt x="1924" y="324"/>
                  </a:lnTo>
                  <a:lnTo>
                    <a:pt x="1881" y="324"/>
                  </a:lnTo>
                  <a:lnTo>
                    <a:pt x="1881" y="318"/>
                  </a:lnTo>
                  <a:lnTo>
                    <a:pt x="1844" y="318"/>
                  </a:lnTo>
                  <a:lnTo>
                    <a:pt x="1844" y="310"/>
                  </a:lnTo>
                  <a:lnTo>
                    <a:pt x="1800" y="310"/>
                  </a:lnTo>
                  <a:lnTo>
                    <a:pt x="1800" y="296"/>
                  </a:lnTo>
                  <a:lnTo>
                    <a:pt x="1763" y="296"/>
                  </a:lnTo>
                  <a:lnTo>
                    <a:pt x="1763" y="287"/>
                  </a:lnTo>
                  <a:lnTo>
                    <a:pt x="1719" y="287"/>
                  </a:lnTo>
                  <a:lnTo>
                    <a:pt x="1719" y="272"/>
                  </a:lnTo>
                  <a:lnTo>
                    <a:pt x="1641" y="272"/>
                  </a:lnTo>
                  <a:lnTo>
                    <a:pt x="1641" y="259"/>
                  </a:lnTo>
                  <a:lnTo>
                    <a:pt x="1604" y="259"/>
                  </a:lnTo>
                  <a:lnTo>
                    <a:pt x="1604" y="250"/>
                  </a:lnTo>
                  <a:lnTo>
                    <a:pt x="1567" y="250"/>
                  </a:lnTo>
                  <a:lnTo>
                    <a:pt x="1567" y="236"/>
                  </a:lnTo>
                  <a:lnTo>
                    <a:pt x="1523" y="236"/>
                  </a:lnTo>
                  <a:lnTo>
                    <a:pt x="1523" y="228"/>
                  </a:lnTo>
                  <a:lnTo>
                    <a:pt x="1486" y="228"/>
                  </a:lnTo>
                  <a:lnTo>
                    <a:pt x="1486" y="222"/>
                  </a:lnTo>
                  <a:lnTo>
                    <a:pt x="1436" y="222"/>
                  </a:lnTo>
                  <a:lnTo>
                    <a:pt x="1436" y="213"/>
                  </a:lnTo>
                  <a:lnTo>
                    <a:pt x="1408" y="213"/>
                  </a:lnTo>
                  <a:lnTo>
                    <a:pt x="1408" y="208"/>
                  </a:lnTo>
                  <a:lnTo>
                    <a:pt x="1354" y="208"/>
                  </a:lnTo>
                  <a:lnTo>
                    <a:pt x="1354" y="199"/>
                  </a:lnTo>
                  <a:lnTo>
                    <a:pt x="1319" y="199"/>
                  </a:lnTo>
                  <a:lnTo>
                    <a:pt x="1319" y="184"/>
                  </a:lnTo>
                  <a:lnTo>
                    <a:pt x="1276" y="184"/>
                  </a:lnTo>
                  <a:lnTo>
                    <a:pt x="1276" y="177"/>
                  </a:lnTo>
                  <a:lnTo>
                    <a:pt x="1239" y="177"/>
                  </a:lnTo>
                  <a:lnTo>
                    <a:pt x="1239" y="171"/>
                  </a:lnTo>
                  <a:lnTo>
                    <a:pt x="1195" y="171"/>
                  </a:lnTo>
                  <a:lnTo>
                    <a:pt x="1195" y="154"/>
                  </a:lnTo>
                  <a:lnTo>
                    <a:pt x="1158" y="154"/>
                  </a:lnTo>
                  <a:lnTo>
                    <a:pt x="1158" y="148"/>
                  </a:lnTo>
                  <a:lnTo>
                    <a:pt x="1116" y="148"/>
                  </a:lnTo>
                  <a:lnTo>
                    <a:pt x="1116" y="140"/>
                  </a:lnTo>
                  <a:lnTo>
                    <a:pt x="1079" y="140"/>
                  </a:lnTo>
                  <a:lnTo>
                    <a:pt x="1079" y="133"/>
                  </a:lnTo>
                  <a:lnTo>
                    <a:pt x="1034" y="133"/>
                  </a:lnTo>
                  <a:lnTo>
                    <a:pt x="1034" y="118"/>
                  </a:lnTo>
                  <a:lnTo>
                    <a:pt x="999" y="118"/>
                  </a:lnTo>
                  <a:lnTo>
                    <a:pt x="999" y="111"/>
                  </a:lnTo>
                  <a:lnTo>
                    <a:pt x="919" y="111"/>
                  </a:lnTo>
                  <a:lnTo>
                    <a:pt x="919" y="96"/>
                  </a:lnTo>
                  <a:lnTo>
                    <a:pt x="867" y="96"/>
                  </a:lnTo>
                  <a:lnTo>
                    <a:pt x="867" y="89"/>
                  </a:lnTo>
                  <a:lnTo>
                    <a:pt x="838" y="89"/>
                  </a:lnTo>
                  <a:lnTo>
                    <a:pt x="838" y="80"/>
                  </a:lnTo>
                  <a:lnTo>
                    <a:pt x="788" y="80"/>
                  </a:lnTo>
                  <a:lnTo>
                    <a:pt x="788" y="66"/>
                  </a:lnTo>
                  <a:lnTo>
                    <a:pt x="757" y="66"/>
                  </a:lnTo>
                  <a:lnTo>
                    <a:pt x="757" y="59"/>
                  </a:lnTo>
                  <a:lnTo>
                    <a:pt x="707" y="59"/>
                  </a:lnTo>
                  <a:lnTo>
                    <a:pt x="707" y="52"/>
                  </a:lnTo>
                  <a:lnTo>
                    <a:pt x="670" y="52"/>
                  </a:lnTo>
                  <a:lnTo>
                    <a:pt x="670" y="37"/>
                  </a:lnTo>
                  <a:lnTo>
                    <a:pt x="627" y="37"/>
                  </a:lnTo>
                  <a:lnTo>
                    <a:pt x="627" y="28"/>
                  </a:lnTo>
                  <a:lnTo>
                    <a:pt x="592" y="28"/>
                  </a:lnTo>
                  <a:lnTo>
                    <a:pt x="592" y="23"/>
                  </a:lnTo>
                  <a:lnTo>
                    <a:pt x="555" y="23"/>
                  </a:lnTo>
                  <a:lnTo>
                    <a:pt x="555" y="15"/>
                  </a:lnTo>
                  <a:lnTo>
                    <a:pt x="510" y="15"/>
                  </a:lnTo>
                  <a:lnTo>
                    <a:pt x="510" y="0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84" name="Freeform 947"/>
            <p:cNvSpPr>
              <a:spLocks/>
            </p:cNvSpPr>
            <p:nvPr/>
          </p:nvSpPr>
          <p:spPr bwMode="auto">
            <a:xfrm>
              <a:off x="851" y="3145"/>
              <a:ext cx="266" cy="142"/>
            </a:xfrm>
            <a:custGeom>
              <a:avLst/>
              <a:gdLst>
                <a:gd name="T0" fmla="*/ 451 w 2653"/>
                <a:gd name="T1" fmla="*/ 89 h 1851"/>
                <a:gd name="T2" fmla="*/ 416 w 2653"/>
                <a:gd name="T3" fmla="*/ 208 h 1851"/>
                <a:gd name="T4" fmla="*/ 373 w 2653"/>
                <a:gd name="T5" fmla="*/ 310 h 1851"/>
                <a:gd name="T6" fmla="*/ 336 w 2653"/>
                <a:gd name="T7" fmla="*/ 435 h 1851"/>
                <a:gd name="T8" fmla="*/ 292 w 2653"/>
                <a:gd name="T9" fmla="*/ 531 h 1851"/>
                <a:gd name="T10" fmla="*/ 263 w 2653"/>
                <a:gd name="T11" fmla="*/ 628 h 1851"/>
                <a:gd name="T12" fmla="*/ 227 w 2653"/>
                <a:gd name="T13" fmla="*/ 708 h 1851"/>
                <a:gd name="T14" fmla="*/ 196 w 2653"/>
                <a:gd name="T15" fmla="*/ 826 h 1851"/>
                <a:gd name="T16" fmla="*/ 154 w 2653"/>
                <a:gd name="T17" fmla="*/ 892 h 1851"/>
                <a:gd name="T18" fmla="*/ 124 w 2653"/>
                <a:gd name="T19" fmla="*/ 989 h 1851"/>
                <a:gd name="T20" fmla="*/ 96 w 2653"/>
                <a:gd name="T21" fmla="*/ 1077 h 1851"/>
                <a:gd name="T22" fmla="*/ 67 w 2653"/>
                <a:gd name="T23" fmla="*/ 1167 h 1851"/>
                <a:gd name="T24" fmla="*/ 31 w 2653"/>
                <a:gd name="T25" fmla="*/ 1247 h 1851"/>
                <a:gd name="T26" fmla="*/ 0 w 2653"/>
                <a:gd name="T27" fmla="*/ 1343 h 1851"/>
                <a:gd name="T28" fmla="*/ 146 w 2653"/>
                <a:gd name="T29" fmla="*/ 1365 h 1851"/>
                <a:gd name="T30" fmla="*/ 300 w 2653"/>
                <a:gd name="T31" fmla="*/ 1417 h 1851"/>
                <a:gd name="T32" fmla="*/ 451 w 2653"/>
                <a:gd name="T33" fmla="*/ 1440 h 1851"/>
                <a:gd name="T34" fmla="*/ 569 w 2653"/>
                <a:gd name="T35" fmla="*/ 1477 h 1851"/>
                <a:gd name="T36" fmla="*/ 721 w 2653"/>
                <a:gd name="T37" fmla="*/ 1505 h 1851"/>
                <a:gd name="T38" fmla="*/ 867 w 2653"/>
                <a:gd name="T39" fmla="*/ 1550 h 1851"/>
                <a:gd name="T40" fmla="*/ 1029 w 2653"/>
                <a:gd name="T41" fmla="*/ 1579 h 1851"/>
                <a:gd name="T42" fmla="*/ 1138 w 2653"/>
                <a:gd name="T43" fmla="*/ 1616 h 1851"/>
                <a:gd name="T44" fmla="*/ 1319 w 2653"/>
                <a:gd name="T45" fmla="*/ 1647 h 1851"/>
                <a:gd name="T46" fmla="*/ 1436 w 2653"/>
                <a:gd name="T47" fmla="*/ 1684 h 1851"/>
                <a:gd name="T48" fmla="*/ 1589 w 2653"/>
                <a:gd name="T49" fmla="*/ 1712 h 1851"/>
                <a:gd name="T50" fmla="*/ 1705 w 2653"/>
                <a:gd name="T51" fmla="*/ 1757 h 1851"/>
                <a:gd name="T52" fmla="*/ 1896 w 2653"/>
                <a:gd name="T53" fmla="*/ 1786 h 1851"/>
                <a:gd name="T54" fmla="*/ 2011 w 2653"/>
                <a:gd name="T55" fmla="*/ 1823 h 1851"/>
                <a:gd name="T56" fmla="*/ 2172 w 2653"/>
                <a:gd name="T57" fmla="*/ 1851 h 1851"/>
                <a:gd name="T58" fmla="*/ 2192 w 2653"/>
                <a:gd name="T59" fmla="*/ 1757 h 1851"/>
                <a:gd name="T60" fmla="*/ 2237 w 2653"/>
                <a:gd name="T61" fmla="*/ 1667 h 1851"/>
                <a:gd name="T62" fmla="*/ 2266 w 2653"/>
                <a:gd name="T63" fmla="*/ 1565 h 1851"/>
                <a:gd name="T64" fmla="*/ 2310 w 2653"/>
                <a:gd name="T65" fmla="*/ 1468 h 1851"/>
                <a:gd name="T66" fmla="*/ 2338 w 2653"/>
                <a:gd name="T67" fmla="*/ 1380 h 1851"/>
                <a:gd name="T68" fmla="*/ 2375 w 2653"/>
                <a:gd name="T69" fmla="*/ 1297 h 1851"/>
                <a:gd name="T70" fmla="*/ 2405 w 2653"/>
                <a:gd name="T71" fmla="*/ 1196 h 1851"/>
                <a:gd name="T72" fmla="*/ 2434 w 2653"/>
                <a:gd name="T73" fmla="*/ 1121 h 1851"/>
                <a:gd name="T74" fmla="*/ 2462 w 2653"/>
                <a:gd name="T75" fmla="*/ 1025 h 1851"/>
                <a:gd name="T76" fmla="*/ 2499 w 2653"/>
                <a:gd name="T77" fmla="*/ 960 h 1851"/>
                <a:gd name="T78" fmla="*/ 2529 w 2653"/>
                <a:gd name="T79" fmla="*/ 841 h 1851"/>
                <a:gd name="T80" fmla="*/ 2557 w 2653"/>
                <a:gd name="T81" fmla="*/ 767 h 1851"/>
                <a:gd name="T82" fmla="*/ 2588 w 2653"/>
                <a:gd name="T83" fmla="*/ 670 h 1851"/>
                <a:gd name="T84" fmla="*/ 2624 w 2653"/>
                <a:gd name="T85" fmla="*/ 591 h 1851"/>
                <a:gd name="T86" fmla="*/ 2653 w 2653"/>
                <a:gd name="T87" fmla="*/ 486 h 1851"/>
                <a:gd name="T88" fmla="*/ 2442 w 2653"/>
                <a:gd name="T89" fmla="*/ 450 h 1851"/>
                <a:gd name="T90" fmla="*/ 2288 w 2653"/>
                <a:gd name="T91" fmla="*/ 406 h 1851"/>
                <a:gd name="T92" fmla="*/ 2120 w 2653"/>
                <a:gd name="T93" fmla="*/ 375 h 1851"/>
                <a:gd name="T94" fmla="*/ 2005 w 2653"/>
                <a:gd name="T95" fmla="*/ 338 h 1851"/>
                <a:gd name="T96" fmla="*/ 1844 w 2653"/>
                <a:gd name="T97" fmla="*/ 318 h 1851"/>
                <a:gd name="T98" fmla="*/ 1719 w 2653"/>
                <a:gd name="T99" fmla="*/ 272 h 1851"/>
                <a:gd name="T100" fmla="*/ 1523 w 2653"/>
                <a:gd name="T101" fmla="*/ 236 h 1851"/>
                <a:gd name="T102" fmla="*/ 1408 w 2653"/>
                <a:gd name="T103" fmla="*/ 208 h 1851"/>
                <a:gd name="T104" fmla="*/ 1239 w 2653"/>
                <a:gd name="T105" fmla="*/ 177 h 1851"/>
                <a:gd name="T106" fmla="*/ 1116 w 2653"/>
                <a:gd name="T107" fmla="*/ 140 h 1851"/>
                <a:gd name="T108" fmla="*/ 919 w 2653"/>
                <a:gd name="T109" fmla="*/ 111 h 1851"/>
                <a:gd name="T110" fmla="*/ 788 w 2653"/>
                <a:gd name="T111" fmla="*/ 66 h 1851"/>
                <a:gd name="T112" fmla="*/ 627 w 2653"/>
                <a:gd name="T113" fmla="*/ 37 h 1851"/>
                <a:gd name="T114" fmla="*/ 510 w 2653"/>
                <a:gd name="T115" fmla="*/ 0 h 185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653"/>
                <a:gd name="T175" fmla="*/ 0 h 1851"/>
                <a:gd name="T176" fmla="*/ 2653 w 2653"/>
                <a:gd name="T177" fmla="*/ 1851 h 185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653" h="1851">
                  <a:moveTo>
                    <a:pt x="474" y="0"/>
                  </a:moveTo>
                  <a:lnTo>
                    <a:pt x="474" y="28"/>
                  </a:lnTo>
                  <a:lnTo>
                    <a:pt x="466" y="28"/>
                  </a:lnTo>
                  <a:lnTo>
                    <a:pt x="466" y="59"/>
                  </a:lnTo>
                  <a:lnTo>
                    <a:pt x="460" y="59"/>
                  </a:lnTo>
                  <a:lnTo>
                    <a:pt x="460" y="89"/>
                  </a:lnTo>
                  <a:lnTo>
                    <a:pt x="451" y="89"/>
                  </a:lnTo>
                  <a:lnTo>
                    <a:pt x="451" y="111"/>
                  </a:lnTo>
                  <a:lnTo>
                    <a:pt x="438" y="111"/>
                  </a:lnTo>
                  <a:lnTo>
                    <a:pt x="438" y="133"/>
                  </a:lnTo>
                  <a:lnTo>
                    <a:pt x="429" y="133"/>
                  </a:lnTo>
                  <a:lnTo>
                    <a:pt x="429" y="184"/>
                  </a:lnTo>
                  <a:lnTo>
                    <a:pt x="416" y="184"/>
                  </a:lnTo>
                  <a:lnTo>
                    <a:pt x="416" y="208"/>
                  </a:lnTo>
                  <a:lnTo>
                    <a:pt x="409" y="208"/>
                  </a:lnTo>
                  <a:lnTo>
                    <a:pt x="409" y="228"/>
                  </a:lnTo>
                  <a:lnTo>
                    <a:pt x="392" y="228"/>
                  </a:lnTo>
                  <a:lnTo>
                    <a:pt x="392" y="272"/>
                  </a:lnTo>
                  <a:lnTo>
                    <a:pt x="379" y="272"/>
                  </a:lnTo>
                  <a:lnTo>
                    <a:pt x="379" y="310"/>
                  </a:lnTo>
                  <a:lnTo>
                    <a:pt x="373" y="310"/>
                  </a:lnTo>
                  <a:lnTo>
                    <a:pt x="373" y="332"/>
                  </a:lnTo>
                  <a:lnTo>
                    <a:pt x="357" y="332"/>
                  </a:lnTo>
                  <a:lnTo>
                    <a:pt x="357" y="375"/>
                  </a:lnTo>
                  <a:lnTo>
                    <a:pt x="342" y="375"/>
                  </a:lnTo>
                  <a:lnTo>
                    <a:pt x="342" y="406"/>
                  </a:lnTo>
                  <a:lnTo>
                    <a:pt x="336" y="406"/>
                  </a:lnTo>
                  <a:lnTo>
                    <a:pt x="336" y="435"/>
                  </a:lnTo>
                  <a:lnTo>
                    <a:pt x="320" y="435"/>
                  </a:lnTo>
                  <a:lnTo>
                    <a:pt x="320" y="472"/>
                  </a:lnTo>
                  <a:lnTo>
                    <a:pt x="305" y="472"/>
                  </a:lnTo>
                  <a:lnTo>
                    <a:pt x="305" y="509"/>
                  </a:lnTo>
                  <a:lnTo>
                    <a:pt x="300" y="509"/>
                  </a:lnTo>
                  <a:lnTo>
                    <a:pt x="300" y="531"/>
                  </a:lnTo>
                  <a:lnTo>
                    <a:pt x="292" y="531"/>
                  </a:lnTo>
                  <a:lnTo>
                    <a:pt x="292" y="545"/>
                  </a:lnTo>
                  <a:lnTo>
                    <a:pt x="277" y="545"/>
                  </a:lnTo>
                  <a:lnTo>
                    <a:pt x="277" y="576"/>
                  </a:lnTo>
                  <a:lnTo>
                    <a:pt x="270" y="576"/>
                  </a:lnTo>
                  <a:lnTo>
                    <a:pt x="270" y="605"/>
                  </a:lnTo>
                  <a:lnTo>
                    <a:pt x="263" y="605"/>
                  </a:lnTo>
                  <a:lnTo>
                    <a:pt x="263" y="628"/>
                  </a:lnTo>
                  <a:lnTo>
                    <a:pt x="255" y="628"/>
                  </a:lnTo>
                  <a:lnTo>
                    <a:pt x="255" y="650"/>
                  </a:lnTo>
                  <a:lnTo>
                    <a:pt x="241" y="650"/>
                  </a:lnTo>
                  <a:lnTo>
                    <a:pt x="241" y="670"/>
                  </a:lnTo>
                  <a:lnTo>
                    <a:pt x="233" y="670"/>
                  </a:lnTo>
                  <a:lnTo>
                    <a:pt x="233" y="708"/>
                  </a:lnTo>
                  <a:lnTo>
                    <a:pt x="227" y="708"/>
                  </a:lnTo>
                  <a:lnTo>
                    <a:pt x="227" y="723"/>
                  </a:lnTo>
                  <a:lnTo>
                    <a:pt x="218" y="723"/>
                  </a:lnTo>
                  <a:lnTo>
                    <a:pt x="218" y="753"/>
                  </a:lnTo>
                  <a:lnTo>
                    <a:pt x="205" y="753"/>
                  </a:lnTo>
                  <a:lnTo>
                    <a:pt x="205" y="804"/>
                  </a:lnTo>
                  <a:lnTo>
                    <a:pt x="196" y="804"/>
                  </a:lnTo>
                  <a:lnTo>
                    <a:pt x="196" y="826"/>
                  </a:lnTo>
                  <a:lnTo>
                    <a:pt x="183" y="826"/>
                  </a:lnTo>
                  <a:lnTo>
                    <a:pt x="183" y="849"/>
                  </a:lnTo>
                  <a:lnTo>
                    <a:pt x="176" y="849"/>
                  </a:lnTo>
                  <a:lnTo>
                    <a:pt x="176" y="872"/>
                  </a:lnTo>
                  <a:lnTo>
                    <a:pt x="160" y="872"/>
                  </a:lnTo>
                  <a:lnTo>
                    <a:pt x="160" y="892"/>
                  </a:lnTo>
                  <a:lnTo>
                    <a:pt x="154" y="892"/>
                  </a:lnTo>
                  <a:lnTo>
                    <a:pt x="154" y="923"/>
                  </a:lnTo>
                  <a:lnTo>
                    <a:pt x="146" y="923"/>
                  </a:lnTo>
                  <a:lnTo>
                    <a:pt x="146" y="952"/>
                  </a:lnTo>
                  <a:lnTo>
                    <a:pt x="140" y="952"/>
                  </a:lnTo>
                  <a:lnTo>
                    <a:pt x="140" y="982"/>
                  </a:lnTo>
                  <a:lnTo>
                    <a:pt x="124" y="982"/>
                  </a:lnTo>
                  <a:lnTo>
                    <a:pt x="124" y="989"/>
                  </a:lnTo>
                  <a:lnTo>
                    <a:pt x="118" y="989"/>
                  </a:lnTo>
                  <a:lnTo>
                    <a:pt x="118" y="1025"/>
                  </a:lnTo>
                  <a:lnTo>
                    <a:pt x="109" y="1025"/>
                  </a:lnTo>
                  <a:lnTo>
                    <a:pt x="109" y="1048"/>
                  </a:lnTo>
                  <a:lnTo>
                    <a:pt x="103" y="1048"/>
                  </a:lnTo>
                  <a:lnTo>
                    <a:pt x="103" y="1077"/>
                  </a:lnTo>
                  <a:lnTo>
                    <a:pt x="96" y="1077"/>
                  </a:lnTo>
                  <a:lnTo>
                    <a:pt x="96" y="1093"/>
                  </a:lnTo>
                  <a:lnTo>
                    <a:pt x="87" y="1093"/>
                  </a:lnTo>
                  <a:lnTo>
                    <a:pt x="87" y="1121"/>
                  </a:lnTo>
                  <a:lnTo>
                    <a:pt x="73" y="1121"/>
                  </a:lnTo>
                  <a:lnTo>
                    <a:pt x="73" y="1150"/>
                  </a:lnTo>
                  <a:lnTo>
                    <a:pt x="67" y="1150"/>
                  </a:lnTo>
                  <a:lnTo>
                    <a:pt x="67" y="1167"/>
                  </a:lnTo>
                  <a:lnTo>
                    <a:pt x="59" y="1167"/>
                  </a:lnTo>
                  <a:lnTo>
                    <a:pt x="59" y="1196"/>
                  </a:lnTo>
                  <a:lnTo>
                    <a:pt x="44" y="1196"/>
                  </a:lnTo>
                  <a:lnTo>
                    <a:pt x="44" y="1224"/>
                  </a:lnTo>
                  <a:lnTo>
                    <a:pt x="37" y="1224"/>
                  </a:lnTo>
                  <a:lnTo>
                    <a:pt x="37" y="1247"/>
                  </a:lnTo>
                  <a:lnTo>
                    <a:pt x="31" y="1247"/>
                  </a:lnTo>
                  <a:lnTo>
                    <a:pt x="31" y="1269"/>
                  </a:lnTo>
                  <a:lnTo>
                    <a:pt x="22" y="1269"/>
                  </a:lnTo>
                  <a:lnTo>
                    <a:pt x="22" y="1297"/>
                  </a:lnTo>
                  <a:lnTo>
                    <a:pt x="9" y="1297"/>
                  </a:lnTo>
                  <a:lnTo>
                    <a:pt x="9" y="1321"/>
                  </a:lnTo>
                  <a:lnTo>
                    <a:pt x="0" y="1321"/>
                  </a:lnTo>
                  <a:lnTo>
                    <a:pt x="0" y="1343"/>
                  </a:lnTo>
                  <a:lnTo>
                    <a:pt x="37" y="1343"/>
                  </a:lnTo>
                  <a:lnTo>
                    <a:pt x="37" y="1352"/>
                  </a:lnTo>
                  <a:lnTo>
                    <a:pt x="73" y="1352"/>
                  </a:lnTo>
                  <a:lnTo>
                    <a:pt x="73" y="1357"/>
                  </a:lnTo>
                  <a:lnTo>
                    <a:pt x="109" y="1357"/>
                  </a:lnTo>
                  <a:lnTo>
                    <a:pt x="109" y="1365"/>
                  </a:lnTo>
                  <a:lnTo>
                    <a:pt x="146" y="1365"/>
                  </a:lnTo>
                  <a:lnTo>
                    <a:pt x="146" y="1380"/>
                  </a:lnTo>
                  <a:lnTo>
                    <a:pt x="196" y="1380"/>
                  </a:lnTo>
                  <a:lnTo>
                    <a:pt x="196" y="1388"/>
                  </a:lnTo>
                  <a:lnTo>
                    <a:pt x="227" y="1388"/>
                  </a:lnTo>
                  <a:lnTo>
                    <a:pt x="227" y="1403"/>
                  </a:lnTo>
                  <a:lnTo>
                    <a:pt x="300" y="1403"/>
                  </a:lnTo>
                  <a:lnTo>
                    <a:pt x="300" y="1417"/>
                  </a:lnTo>
                  <a:lnTo>
                    <a:pt x="342" y="1417"/>
                  </a:lnTo>
                  <a:lnTo>
                    <a:pt x="342" y="1425"/>
                  </a:lnTo>
                  <a:lnTo>
                    <a:pt x="379" y="1425"/>
                  </a:lnTo>
                  <a:lnTo>
                    <a:pt x="379" y="1431"/>
                  </a:lnTo>
                  <a:lnTo>
                    <a:pt x="416" y="1431"/>
                  </a:lnTo>
                  <a:lnTo>
                    <a:pt x="416" y="1440"/>
                  </a:lnTo>
                  <a:lnTo>
                    <a:pt x="451" y="1440"/>
                  </a:lnTo>
                  <a:lnTo>
                    <a:pt x="451" y="1446"/>
                  </a:lnTo>
                  <a:lnTo>
                    <a:pt x="488" y="1446"/>
                  </a:lnTo>
                  <a:lnTo>
                    <a:pt x="488" y="1462"/>
                  </a:lnTo>
                  <a:lnTo>
                    <a:pt x="533" y="1462"/>
                  </a:lnTo>
                  <a:lnTo>
                    <a:pt x="533" y="1468"/>
                  </a:lnTo>
                  <a:lnTo>
                    <a:pt x="569" y="1468"/>
                  </a:lnTo>
                  <a:lnTo>
                    <a:pt x="569" y="1477"/>
                  </a:lnTo>
                  <a:lnTo>
                    <a:pt x="605" y="1477"/>
                  </a:lnTo>
                  <a:lnTo>
                    <a:pt x="605" y="1482"/>
                  </a:lnTo>
                  <a:lnTo>
                    <a:pt x="642" y="1482"/>
                  </a:lnTo>
                  <a:lnTo>
                    <a:pt x="642" y="1499"/>
                  </a:lnTo>
                  <a:lnTo>
                    <a:pt x="684" y="1499"/>
                  </a:lnTo>
                  <a:lnTo>
                    <a:pt x="684" y="1505"/>
                  </a:lnTo>
                  <a:lnTo>
                    <a:pt x="721" y="1505"/>
                  </a:lnTo>
                  <a:lnTo>
                    <a:pt x="721" y="1513"/>
                  </a:lnTo>
                  <a:lnTo>
                    <a:pt x="757" y="1513"/>
                  </a:lnTo>
                  <a:lnTo>
                    <a:pt x="757" y="1519"/>
                  </a:lnTo>
                  <a:lnTo>
                    <a:pt x="788" y="1519"/>
                  </a:lnTo>
                  <a:lnTo>
                    <a:pt x="788" y="1536"/>
                  </a:lnTo>
                  <a:lnTo>
                    <a:pt x="867" y="1536"/>
                  </a:lnTo>
                  <a:lnTo>
                    <a:pt x="867" y="1550"/>
                  </a:lnTo>
                  <a:lnTo>
                    <a:pt x="903" y="1550"/>
                  </a:lnTo>
                  <a:lnTo>
                    <a:pt x="903" y="1556"/>
                  </a:lnTo>
                  <a:lnTo>
                    <a:pt x="940" y="1556"/>
                  </a:lnTo>
                  <a:lnTo>
                    <a:pt x="940" y="1565"/>
                  </a:lnTo>
                  <a:lnTo>
                    <a:pt x="984" y="1565"/>
                  </a:lnTo>
                  <a:lnTo>
                    <a:pt x="984" y="1579"/>
                  </a:lnTo>
                  <a:lnTo>
                    <a:pt x="1029" y="1579"/>
                  </a:lnTo>
                  <a:lnTo>
                    <a:pt x="1029" y="1587"/>
                  </a:lnTo>
                  <a:lnTo>
                    <a:pt x="1065" y="1587"/>
                  </a:lnTo>
                  <a:lnTo>
                    <a:pt x="1065" y="1594"/>
                  </a:lnTo>
                  <a:lnTo>
                    <a:pt x="1102" y="1594"/>
                  </a:lnTo>
                  <a:lnTo>
                    <a:pt x="1102" y="1601"/>
                  </a:lnTo>
                  <a:lnTo>
                    <a:pt x="1138" y="1601"/>
                  </a:lnTo>
                  <a:lnTo>
                    <a:pt x="1138" y="1616"/>
                  </a:lnTo>
                  <a:lnTo>
                    <a:pt x="1180" y="1616"/>
                  </a:lnTo>
                  <a:lnTo>
                    <a:pt x="1180" y="1624"/>
                  </a:lnTo>
                  <a:lnTo>
                    <a:pt x="1217" y="1624"/>
                  </a:lnTo>
                  <a:lnTo>
                    <a:pt x="1217" y="1638"/>
                  </a:lnTo>
                  <a:lnTo>
                    <a:pt x="1290" y="1638"/>
                  </a:lnTo>
                  <a:lnTo>
                    <a:pt x="1290" y="1647"/>
                  </a:lnTo>
                  <a:lnTo>
                    <a:pt x="1319" y="1647"/>
                  </a:lnTo>
                  <a:lnTo>
                    <a:pt x="1319" y="1653"/>
                  </a:lnTo>
                  <a:lnTo>
                    <a:pt x="1371" y="1653"/>
                  </a:lnTo>
                  <a:lnTo>
                    <a:pt x="1371" y="1667"/>
                  </a:lnTo>
                  <a:lnTo>
                    <a:pt x="1408" y="1667"/>
                  </a:lnTo>
                  <a:lnTo>
                    <a:pt x="1408" y="1675"/>
                  </a:lnTo>
                  <a:lnTo>
                    <a:pt x="1436" y="1675"/>
                  </a:lnTo>
                  <a:lnTo>
                    <a:pt x="1436" y="1684"/>
                  </a:lnTo>
                  <a:lnTo>
                    <a:pt x="1472" y="1684"/>
                  </a:lnTo>
                  <a:lnTo>
                    <a:pt x="1472" y="1698"/>
                  </a:lnTo>
                  <a:lnTo>
                    <a:pt x="1523" y="1698"/>
                  </a:lnTo>
                  <a:lnTo>
                    <a:pt x="1523" y="1704"/>
                  </a:lnTo>
                  <a:lnTo>
                    <a:pt x="1554" y="1704"/>
                  </a:lnTo>
                  <a:lnTo>
                    <a:pt x="1554" y="1712"/>
                  </a:lnTo>
                  <a:lnTo>
                    <a:pt x="1589" y="1712"/>
                  </a:lnTo>
                  <a:lnTo>
                    <a:pt x="1589" y="1720"/>
                  </a:lnTo>
                  <a:lnTo>
                    <a:pt x="1626" y="1720"/>
                  </a:lnTo>
                  <a:lnTo>
                    <a:pt x="1626" y="1735"/>
                  </a:lnTo>
                  <a:lnTo>
                    <a:pt x="1669" y="1735"/>
                  </a:lnTo>
                  <a:lnTo>
                    <a:pt x="1669" y="1741"/>
                  </a:lnTo>
                  <a:lnTo>
                    <a:pt x="1705" y="1741"/>
                  </a:lnTo>
                  <a:lnTo>
                    <a:pt x="1705" y="1757"/>
                  </a:lnTo>
                  <a:lnTo>
                    <a:pt x="1778" y="1757"/>
                  </a:lnTo>
                  <a:lnTo>
                    <a:pt x="1778" y="1763"/>
                  </a:lnTo>
                  <a:lnTo>
                    <a:pt x="1822" y="1763"/>
                  </a:lnTo>
                  <a:lnTo>
                    <a:pt x="1822" y="1772"/>
                  </a:lnTo>
                  <a:lnTo>
                    <a:pt x="1859" y="1772"/>
                  </a:lnTo>
                  <a:lnTo>
                    <a:pt x="1859" y="1786"/>
                  </a:lnTo>
                  <a:lnTo>
                    <a:pt x="1896" y="1786"/>
                  </a:lnTo>
                  <a:lnTo>
                    <a:pt x="1896" y="1794"/>
                  </a:lnTo>
                  <a:lnTo>
                    <a:pt x="1937" y="1794"/>
                  </a:lnTo>
                  <a:lnTo>
                    <a:pt x="1937" y="1800"/>
                  </a:lnTo>
                  <a:lnTo>
                    <a:pt x="1974" y="1800"/>
                  </a:lnTo>
                  <a:lnTo>
                    <a:pt x="1974" y="1814"/>
                  </a:lnTo>
                  <a:lnTo>
                    <a:pt x="2011" y="1814"/>
                  </a:lnTo>
                  <a:lnTo>
                    <a:pt x="2011" y="1823"/>
                  </a:lnTo>
                  <a:lnTo>
                    <a:pt x="2055" y="1823"/>
                  </a:lnTo>
                  <a:lnTo>
                    <a:pt x="2055" y="1829"/>
                  </a:lnTo>
                  <a:lnTo>
                    <a:pt x="2092" y="1829"/>
                  </a:lnTo>
                  <a:lnTo>
                    <a:pt x="2092" y="1845"/>
                  </a:lnTo>
                  <a:lnTo>
                    <a:pt x="2120" y="1845"/>
                  </a:lnTo>
                  <a:lnTo>
                    <a:pt x="2120" y="1851"/>
                  </a:lnTo>
                  <a:lnTo>
                    <a:pt x="2172" y="1851"/>
                  </a:lnTo>
                  <a:lnTo>
                    <a:pt x="2172" y="1845"/>
                  </a:lnTo>
                  <a:lnTo>
                    <a:pt x="2179" y="1845"/>
                  </a:lnTo>
                  <a:lnTo>
                    <a:pt x="2179" y="1800"/>
                  </a:lnTo>
                  <a:lnTo>
                    <a:pt x="2187" y="1800"/>
                  </a:lnTo>
                  <a:lnTo>
                    <a:pt x="2187" y="1772"/>
                  </a:lnTo>
                  <a:lnTo>
                    <a:pt x="2192" y="1772"/>
                  </a:lnTo>
                  <a:lnTo>
                    <a:pt x="2192" y="1757"/>
                  </a:lnTo>
                  <a:lnTo>
                    <a:pt x="2209" y="1757"/>
                  </a:lnTo>
                  <a:lnTo>
                    <a:pt x="2209" y="1712"/>
                  </a:lnTo>
                  <a:lnTo>
                    <a:pt x="2215" y="1712"/>
                  </a:lnTo>
                  <a:lnTo>
                    <a:pt x="2215" y="1684"/>
                  </a:lnTo>
                  <a:lnTo>
                    <a:pt x="2229" y="1684"/>
                  </a:lnTo>
                  <a:lnTo>
                    <a:pt x="2229" y="1667"/>
                  </a:lnTo>
                  <a:lnTo>
                    <a:pt x="2237" y="1667"/>
                  </a:lnTo>
                  <a:lnTo>
                    <a:pt x="2237" y="1638"/>
                  </a:lnTo>
                  <a:lnTo>
                    <a:pt x="2246" y="1638"/>
                  </a:lnTo>
                  <a:lnTo>
                    <a:pt x="2246" y="1624"/>
                  </a:lnTo>
                  <a:lnTo>
                    <a:pt x="2251" y="1624"/>
                  </a:lnTo>
                  <a:lnTo>
                    <a:pt x="2251" y="1587"/>
                  </a:lnTo>
                  <a:lnTo>
                    <a:pt x="2266" y="1587"/>
                  </a:lnTo>
                  <a:lnTo>
                    <a:pt x="2266" y="1565"/>
                  </a:lnTo>
                  <a:lnTo>
                    <a:pt x="2274" y="1565"/>
                  </a:lnTo>
                  <a:lnTo>
                    <a:pt x="2274" y="1536"/>
                  </a:lnTo>
                  <a:lnTo>
                    <a:pt x="2288" y="1536"/>
                  </a:lnTo>
                  <a:lnTo>
                    <a:pt x="2288" y="1482"/>
                  </a:lnTo>
                  <a:lnTo>
                    <a:pt x="2302" y="1482"/>
                  </a:lnTo>
                  <a:lnTo>
                    <a:pt x="2302" y="1468"/>
                  </a:lnTo>
                  <a:lnTo>
                    <a:pt x="2310" y="1468"/>
                  </a:lnTo>
                  <a:lnTo>
                    <a:pt x="2310" y="1440"/>
                  </a:lnTo>
                  <a:lnTo>
                    <a:pt x="2318" y="1440"/>
                  </a:lnTo>
                  <a:lnTo>
                    <a:pt x="2318" y="1425"/>
                  </a:lnTo>
                  <a:lnTo>
                    <a:pt x="2324" y="1425"/>
                  </a:lnTo>
                  <a:lnTo>
                    <a:pt x="2324" y="1403"/>
                  </a:lnTo>
                  <a:lnTo>
                    <a:pt x="2338" y="1403"/>
                  </a:lnTo>
                  <a:lnTo>
                    <a:pt x="2338" y="1380"/>
                  </a:lnTo>
                  <a:lnTo>
                    <a:pt x="2347" y="1380"/>
                  </a:lnTo>
                  <a:lnTo>
                    <a:pt x="2347" y="1357"/>
                  </a:lnTo>
                  <a:lnTo>
                    <a:pt x="2353" y="1357"/>
                  </a:lnTo>
                  <a:lnTo>
                    <a:pt x="2353" y="1321"/>
                  </a:lnTo>
                  <a:lnTo>
                    <a:pt x="2369" y="1321"/>
                  </a:lnTo>
                  <a:lnTo>
                    <a:pt x="2369" y="1297"/>
                  </a:lnTo>
                  <a:lnTo>
                    <a:pt x="2375" y="1297"/>
                  </a:lnTo>
                  <a:lnTo>
                    <a:pt x="2375" y="1261"/>
                  </a:lnTo>
                  <a:lnTo>
                    <a:pt x="2383" y="1261"/>
                  </a:lnTo>
                  <a:lnTo>
                    <a:pt x="2383" y="1240"/>
                  </a:lnTo>
                  <a:lnTo>
                    <a:pt x="2390" y="1240"/>
                  </a:lnTo>
                  <a:lnTo>
                    <a:pt x="2390" y="1224"/>
                  </a:lnTo>
                  <a:lnTo>
                    <a:pt x="2405" y="1224"/>
                  </a:lnTo>
                  <a:lnTo>
                    <a:pt x="2405" y="1196"/>
                  </a:lnTo>
                  <a:lnTo>
                    <a:pt x="2412" y="1196"/>
                  </a:lnTo>
                  <a:lnTo>
                    <a:pt x="2412" y="1181"/>
                  </a:lnTo>
                  <a:lnTo>
                    <a:pt x="2420" y="1181"/>
                  </a:lnTo>
                  <a:lnTo>
                    <a:pt x="2420" y="1145"/>
                  </a:lnTo>
                  <a:lnTo>
                    <a:pt x="2425" y="1145"/>
                  </a:lnTo>
                  <a:lnTo>
                    <a:pt x="2425" y="1121"/>
                  </a:lnTo>
                  <a:lnTo>
                    <a:pt x="2434" y="1121"/>
                  </a:lnTo>
                  <a:lnTo>
                    <a:pt x="2434" y="1108"/>
                  </a:lnTo>
                  <a:lnTo>
                    <a:pt x="2442" y="1108"/>
                  </a:lnTo>
                  <a:lnTo>
                    <a:pt x="2442" y="1077"/>
                  </a:lnTo>
                  <a:lnTo>
                    <a:pt x="2448" y="1077"/>
                  </a:lnTo>
                  <a:lnTo>
                    <a:pt x="2448" y="1048"/>
                  </a:lnTo>
                  <a:lnTo>
                    <a:pt x="2462" y="1048"/>
                  </a:lnTo>
                  <a:lnTo>
                    <a:pt x="2462" y="1025"/>
                  </a:lnTo>
                  <a:lnTo>
                    <a:pt x="2470" y="1025"/>
                  </a:lnTo>
                  <a:lnTo>
                    <a:pt x="2470" y="1002"/>
                  </a:lnTo>
                  <a:lnTo>
                    <a:pt x="2484" y="1002"/>
                  </a:lnTo>
                  <a:lnTo>
                    <a:pt x="2484" y="989"/>
                  </a:lnTo>
                  <a:lnTo>
                    <a:pt x="2492" y="989"/>
                  </a:lnTo>
                  <a:lnTo>
                    <a:pt x="2492" y="960"/>
                  </a:lnTo>
                  <a:lnTo>
                    <a:pt x="2499" y="960"/>
                  </a:lnTo>
                  <a:lnTo>
                    <a:pt x="2499" y="929"/>
                  </a:lnTo>
                  <a:lnTo>
                    <a:pt x="2507" y="929"/>
                  </a:lnTo>
                  <a:lnTo>
                    <a:pt x="2507" y="892"/>
                  </a:lnTo>
                  <a:lnTo>
                    <a:pt x="2521" y="892"/>
                  </a:lnTo>
                  <a:lnTo>
                    <a:pt x="2521" y="872"/>
                  </a:lnTo>
                  <a:lnTo>
                    <a:pt x="2529" y="872"/>
                  </a:lnTo>
                  <a:lnTo>
                    <a:pt x="2529" y="841"/>
                  </a:lnTo>
                  <a:lnTo>
                    <a:pt x="2535" y="841"/>
                  </a:lnTo>
                  <a:lnTo>
                    <a:pt x="2535" y="826"/>
                  </a:lnTo>
                  <a:lnTo>
                    <a:pt x="2543" y="826"/>
                  </a:lnTo>
                  <a:lnTo>
                    <a:pt x="2543" y="789"/>
                  </a:lnTo>
                  <a:lnTo>
                    <a:pt x="2551" y="789"/>
                  </a:lnTo>
                  <a:lnTo>
                    <a:pt x="2551" y="767"/>
                  </a:lnTo>
                  <a:lnTo>
                    <a:pt x="2557" y="767"/>
                  </a:lnTo>
                  <a:lnTo>
                    <a:pt x="2557" y="745"/>
                  </a:lnTo>
                  <a:lnTo>
                    <a:pt x="2571" y="745"/>
                  </a:lnTo>
                  <a:lnTo>
                    <a:pt x="2571" y="723"/>
                  </a:lnTo>
                  <a:lnTo>
                    <a:pt x="2579" y="723"/>
                  </a:lnTo>
                  <a:lnTo>
                    <a:pt x="2579" y="693"/>
                  </a:lnTo>
                  <a:lnTo>
                    <a:pt x="2588" y="693"/>
                  </a:lnTo>
                  <a:lnTo>
                    <a:pt x="2588" y="670"/>
                  </a:lnTo>
                  <a:lnTo>
                    <a:pt x="2601" y="670"/>
                  </a:lnTo>
                  <a:lnTo>
                    <a:pt x="2601" y="642"/>
                  </a:lnTo>
                  <a:lnTo>
                    <a:pt x="2608" y="642"/>
                  </a:lnTo>
                  <a:lnTo>
                    <a:pt x="2608" y="613"/>
                  </a:lnTo>
                  <a:lnTo>
                    <a:pt x="2616" y="613"/>
                  </a:lnTo>
                  <a:lnTo>
                    <a:pt x="2616" y="591"/>
                  </a:lnTo>
                  <a:lnTo>
                    <a:pt x="2624" y="591"/>
                  </a:lnTo>
                  <a:lnTo>
                    <a:pt x="2624" y="569"/>
                  </a:lnTo>
                  <a:lnTo>
                    <a:pt x="2638" y="569"/>
                  </a:lnTo>
                  <a:lnTo>
                    <a:pt x="2638" y="545"/>
                  </a:lnTo>
                  <a:lnTo>
                    <a:pt x="2644" y="545"/>
                  </a:lnTo>
                  <a:lnTo>
                    <a:pt x="2644" y="523"/>
                  </a:lnTo>
                  <a:lnTo>
                    <a:pt x="2653" y="523"/>
                  </a:lnTo>
                  <a:lnTo>
                    <a:pt x="2653" y="486"/>
                  </a:lnTo>
                  <a:lnTo>
                    <a:pt x="2608" y="486"/>
                  </a:lnTo>
                  <a:lnTo>
                    <a:pt x="2608" y="472"/>
                  </a:lnTo>
                  <a:lnTo>
                    <a:pt x="2529" y="472"/>
                  </a:lnTo>
                  <a:lnTo>
                    <a:pt x="2529" y="457"/>
                  </a:lnTo>
                  <a:lnTo>
                    <a:pt x="2492" y="457"/>
                  </a:lnTo>
                  <a:lnTo>
                    <a:pt x="2492" y="450"/>
                  </a:lnTo>
                  <a:lnTo>
                    <a:pt x="2442" y="450"/>
                  </a:lnTo>
                  <a:lnTo>
                    <a:pt x="2442" y="435"/>
                  </a:lnTo>
                  <a:lnTo>
                    <a:pt x="2369" y="435"/>
                  </a:lnTo>
                  <a:lnTo>
                    <a:pt x="2369" y="421"/>
                  </a:lnTo>
                  <a:lnTo>
                    <a:pt x="2324" y="421"/>
                  </a:lnTo>
                  <a:lnTo>
                    <a:pt x="2324" y="413"/>
                  </a:lnTo>
                  <a:lnTo>
                    <a:pt x="2288" y="413"/>
                  </a:lnTo>
                  <a:lnTo>
                    <a:pt x="2288" y="406"/>
                  </a:lnTo>
                  <a:lnTo>
                    <a:pt x="2246" y="406"/>
                  </a:lnTo>
                  <a:lnTo>
                    <a:pt x="2246" y="391"/>
                  </a:lnTo>
                  <a:lnTo>
                    <a:pt x="2209" y="391"/>
                  </a:lnTo>
                  <a:lnTo>
                    <a:pt x="2209" y="384"/>
                  </a:lnTo>
                  <a:lnTo>
                    <a:pt x="2172" y="384"/>
                  </a:lnTo>
                  <a:lnTo>
                    <a:pt x="2172" y="375"/>
                  </a:lnTo>
                  <a:lnTo>
                    <a:pt x="2120" y="375"/>
                  </a:lnTo>
                  <a:lnTo>
                    <a:pt x="2120" y="369"/>
                  </a:lnTo>
                  <a:lnTo>
                    <a:pt x="2092" y="369"/>
                  </a:lnTo>
                  <a:lnTo>
                    <a:pt x="2092" y="355"/>
                  </a:lnTo>
                  <a:lnTo>
                    <a:pt x="2041" y="355"/>
                  </a:lnTo>
                  <a:lnTo>
                    <a:pt x="2041" y="347"/>
                  </a:lnTo>
                  <a:lnTo>
                    <a:pt x="2005" y="347"/>
                  </a:lnTo>
                  <a:lnTo>
                    <a:pt x="2005" y="338"/>
                  </a:lnTo>
                  <a:lnTo>
                    <a:pt x="1959" y="338"/>
                  </a:lnTo>
                  <a:lnTo>
                    <a:pt x="1959" y="332"/>
                  </a:lnTo>
                  <a:lnTo>
                    <a:pt x="1924" y="332"/>
                  </a:lnTo>
                  <a:lnTo>
                    <a:pt x="1924" y="324"/>
                  </a:lnTo>
                  <a:lnTo>
                    <a:pt x="1881" y="324"/>
                  </a:lnTo>
                  <a:lnTo>
                    <a:pt x="1881" y="318"/>
                  </a:lnTo>
                  <a:lnTo>
                    <a:pt x="1844" y="318"/>
                  </a:lnTo>
                  <a:lnTo>
                    <a:pt x="1844" y="310"/>
                  </a:lnTo>
                  <a:lnTo>
                    <a:pt x="1800" y="310"/>
                  </a:lnTo>
                  <a:lnTo>
                    <a:pt x="1800" y="296"/>
                  </a:lnTo>
                  <a:lnTo>
                    <a:pt x="1763" y="296"/>
                  </a:lnTo>
                  <a:lnTo>
                    <a:pt x="1763" y="287"/>
                  </a:lnTo>
                  <a:lnTo>
                    <a:pt x="1719" y="287"/>
                  </a:lnTo>
                  <a:lnTo>
                    <a:pt x="1719" y="272"/>
                  </a:lnTo>
                  <a:lnTo>
                    <a:pt x="1641" y="272"/>
                  </a:lnTo>
                  <a:lnTo>
                    <a:pt x="1641" y="259"/>
                  </a:lnTo>
                  <a:lnTo>
                    <a:pt x="1604" y="259"/>
                  </a:lnTo>
                  <a:lnTo>
                    <a:pt x="1604" y="250"/>
                  </a:lnTo>
                  <a:lnTo>
                    <a:pt x="1567" y="250"/>
                  </a:lnTo>
                  <a:lnTo>
                    <a:pt x="1567" y="236"/>
                  </a:lnTo>
                  <a:lnTo>
                    <a:pt x="1523" y="236"/>
                  </a:lnTo>
                  <a:lnTo>
                    <a:pt x="1523" y="228"/>
                  </a:lnTo>
                  <a:lnTo>
                    <a:pt x="1486" y="228"/>
                  </a:lnTo>
                  <a:lnTo>
                    <a:pt x="1486" y="222"/>
                  </a:lnTo>
                  <a:lnTo>
                    <a:pt x="1436" y="222"/>
                  </a:lnTo>
                  <a:lnTo>
                    <a:pt x="1436" y="213"/>
                  </a:lnTo>
                  <a:lnTo>
                    <a:pt x="1408" y="213"/>
                  </a:lnTo>
                  <a:lnTo>
                    <a:pt x="1408" y="208"/>
                  </a:lnTo>
                  <a:lnTo>
                    <a:pt x="1354" y="208"/>
                  </a:lnTo>
                  <a:lnTo>
                    <a:pt x="1354" y="199"/>
                  </a:lnTo>
                  <a:lnTo>
                    <a:pt x="1319" y="199"/>
                  </a:lnTo>
                  <a:lnTo>
                    <a:pt x="1319" y="184"/>
                  </a:lnTo>
                  <a:lnTo>
                    <a:pt x="1276" y="184"/>
                  </a:lnTo>
                  <a:lnTo>
                    <a:pt x="1276" y="177"/>
                  </a:lnTo>
                  <a:lnTo>
                    <a:pt x="1239" y="177"/>
                  </a:lnTo>
                  <a:lnTo>
                    <a:pt x="1239" y="171"/>
                  </a:lnTo>
                  <a:lnTo>
                    <a:pt x="1195" y="171"/>
                  </a:lnTo>
                  <a:lnTo>
                    <a:pt x="1195" y="154"/>
                  </a:lnTo>
                  <a:lnTo>
                    <a:pt x="1158" y="154"/>
                  </a:lnTo>
                  <a:lnTo>
                    <a:pt x="1158" y="148"/>
                  </a:lnTo>
                  <a:lnTo>
                    <a:pt x="1116" y="148"/>
                  </a:lnTo>
                  <a:lnTo>
                    <a:pt x="1116" y="140"/>
                  </a:lnTo>
                  <a:lnTo>
                    <a:pt x="1079" y="140"/>
                  </a:lnTo>
                  <a:lnTo>
                    <a:pt x="1079" y="133"/>
                  </a:lnTo>
                  <a:lnTo>
                    <a:pt x="1034" y="133"/>
                  </a:lnTo>
                  <a:lnTo>
                    <a:pt x="1034" y="118"/>
                  </a:lnTo>
                  <a:lnTo>
                    <a:pt x="999" y="118"/>
                  </a:lnTo>
                  <a:lnTo>
                    <a:pt x="999" y="111"/>
                  </a:lnTo>
                  <a:lnTo>
                    <a:pt x="919" y="111"/>
                  </a:lnTo>
                  <a:lnTo>
                    <a:pt x="919" y="96"/>
                  </a:lnTo>
                  <a:lnTo>
                    <a:pt x="867" y="96"/>
                  </a:lnTo>
                  <a:lnTo>
                    <a:pt x="867" y="89"/>
                  </a:lnTo>
                  <a:lnTo>
                    <a:pt x="838" y="89"/>
                  </a:lnTo>
                  <a:lnTo>
                    <a:pt x="838" y="80"/>
                  </a:lnTo>
                  <a:lnTo>
                    <a:pt x="788" y="80"/>
                  </a:lnTo>
                  <a:lnTo>
                    <a:pt x="788" y="66"/>
                  </a:lnTo>
                  <a:lnTo>
                    <a:pt x="757" y="66"/>
                  </a:lnTo>
                  <a:lnTo>
                    <a:pt x="757" y="59"/>
                  </a:lnTo>
                  <a:lnTo>
                    <a:pt x="707" y="59"/>
                  </a:lnTo>
                  <a:lnTo>
                    <a:pt x="707" y="52"/>
                  </a:lnTo>
                  <a:lnTo>
                    <a:pt x="670" y="52"/>
                  </a:lnTo>
                  <a:lnTo>
                    <a:pt x="670" y="37"/>
                  </a:lnTo>
                  <a:lnTo>
                    <a:pt x="627" y="37"/>
                  </a:lnTo>
                  <a:lnTo>
                    <a:pt x="627" y="28"/>
                  </a:lnTo>
                  <a:lnTo>
                    <a:pt x="592" y="28"/>
                  </a:lnTo>
                  <a:lnTo>
                    <a:pt x="592" y="23"/>
                  </a:lnTo>
                  <a:lnTo>
                    <a:pt x="555" y="23"/>
                  </a:lnTo>
                  <a:lnTo>
                    <a:pt x="555" y="15"/>
                  </a:lnTo>
                  <a:lnTo>
                    <a:pt x="510" y="15"/>
                  </a:lnTo>
                  <a:lnTo>
                    <a:pt x="510" y="0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0202F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85" name="Freeform 948"/>
            <p:cNvSpPr>
              <a:spLocks/>
            </p:cNvSpPr>
            <p:nvPr/>
          </p:nvSpPr>
          <p:spPr bwMode="auto">
            <a:xfrm>
              <a:off x="858" y="3145"/>
              <a:ext cx="253" cy="142"/>
            </a:xfrm>
            <a:custGeom>
              <a:avLst/>
              <a:gdLst>
                <a:gd name="T0" fmla="*/ 393 w 2534"/>
                <a:gd name="T1" fmla="*/ 89 h 1851"/>
                <a:gd name="T2" fmla="*/ 362 w 2534"/>
                <a:gd name="T3" fmla="*/ 184 h 1851"/>
                <a:gd name="T4" fmla="*/ 325 w 2534"/>
                <a:gd name="T5" fmla="*/ 272 h 1851"/>
                <a:gd name="T6" fmla="*/ 290 w 2534"/>
                <a:gd name="T7" fmla="*/ 375 h 1851"/>
                <a:gd name="T8" fmla="*/ 253 w 2534"/>
                <a:gd name="T9" fmla="*/ 472 h 1851"/>
                <a:gd name="T10" fmla="*/ 225 w 2534"/>
                <a:gd name="T11" fmla="*/ 545 h 1851"/>
                <a:gd name="T12" fmla="*/ 196 w 2534"/>
                <a:gd name="T13" fmla="*/ 628 h 1851"/>
                <a:gd name="T14" fmla="*/ 166 w 2534"/>
                <a:gd name="T15" fmla="*/ 708 h 1851"/>
                <a:gd name="T16" fmla="*/ 138 w 2534"/>
                <a:gd name="T17" fmla="*/ 804 h 1851"/>
                <a:gd name="T18" fmla="*/ 109 w 2534"/>
                <a:gd name="T19" fmla="*/ 872 h 1851"/>
                <a:gd name="T20" fmla="*/ 79 w 2534"/>
                <a:gd name="T21" fmla="*/ 952 h 1851"/>
                <a:gd name="T22" fmla="*/ 51 w 2534"/>
                <a:gd name="T23" fmla="*/ 1025 h 1851"/>
                <a:gd name="T24" fmla="*/ 29 w 2534"/>
                <a:gd name="T25" fmla="*/ 1093 h 1851"/>
                <a:gd name="T26" fmla="*/ 0 w 2534"/>
                <a:gd name="T27" fmla="*/ 1352 h 1851"/>
                <a:gd name="T28" fmla="*/ 79 w 2534"/>
                <a:gd name="T29" fmla="*/ 1380 h 1851"/>
                <a:gd name="T30" fmla="*/ 233 w 2534"/>
                <a:gd name="T31" fmla="*/ 1417 h 1851"/>
                <a:gd name="T32" fmla="*/ 349 w 2534"/>
                <a:gd name="T33" fmla="*/ 1440 h 1851"/>
                <a:gd name="T34" fmla="*/ 466 w 2534"/>
                <a:gd name="T35" fmla="*/ 1468 h 1851"/>
                <a:gd name="T36" fmla="*/ 575 w 2534"/>
                <a:gd name="T37" fmla="*/ 1499 h 1851"/>
                <a:gd name="T38" fmla="*/ 690 w 2534"/>
                <a:gd name="T39" fmla="*/ 1519 h 1851"/>
                <a:gd name="T40" fmla="*/ 836 w 2534"/>
                <a:gd name="T41" fmla="*/ 1556 h 1851"/>
                <a:gd name="T42" fmla="*/ 962 w 2534"/>
                <a:gd name="T43" fmla="*/ 1587 h 1851"/>
                <a:gd name="T44" fmla="*/ 1071 w 2534"/>
                <a:gd name="T45" fmla="*/ 1616 h 1851"/>
                <a:gd name="T46" fmla="*/ 1223 w 2534"/>
                <a:gd name="T47" fmla="*/ 1647 h 1851"/>
                <a:gd name="T48" fmla="*/ 1341 w 2534"/>
                <a:gd name="T49" fmla="*/ 1675 h 1851"/>
                <a:gd name="T50" fmla="*/ 1456 w 2534"/>
                <a:gd name="T51" fmla="*/ 1704 h 1851"/>
                <a:gd name="T52" fmla="*/ 1559 w 2534"/>
                <a:gd name="T53" fmla="*/ 1735 h 1851"/>
                <a:gd name="T54" fmla="*/ 1711 w 2534"/>
                <a:gd name="T55" fmla="*/ 1763 h 1851"/>
                <a:gd name="T56" fmla="*/ 1829 w 2534"/>
                <a:gd name="T57" fmla="*/ 1794 h 1851"/>
                <a:gd name="T58" fmla="*/ 1944 w 2534"/>
                <a:gd name="T59" fmla="*/ 1823 h 1851"/>
                <a:gd name="T60" fmla="*/ 2053 w 2534"/>
                <a:gd name="T61" fmla="*/ 1851 h 1851"/>
                <a:gd name="T62" fmla="*/ 2120 w 2534"/>
                <a:gd name="T63" fmla="*/ 1772 h 1851"/>
                <a:gd name="T64" fmla="*/ 2148 w 2534"/>
                <a:gd name="T65" fmla="*/ 1684 h 1851"/>
                <a:gd name="T66" fmla="*/ 2179 w 2534"/>
                <a:gd name="T67" fmla="*/ 1624 h 1851"/>
                <a:gd name="T68" fmla="*/ 2207 w 2534"/>
                <a:gd name="T69" fmla="*/ 1536 h 1851"/>
                <a:gd name="T70" fmla="*/ 2243 w 2534"/>
                <a:gd name="T71" fmla="*/ 1440 h 1851"/>
                <a:gd name="T72" fmla="*/ 2271 w 2534"/>
                <a:gd name="T73" fmla="*/ 1380 h 1851"/>
                <a:gd name="T74" fmla="*/ 2302 w 2534"/>
                <a:gd name="T75" fmla="*/ 1297 h 1851"/>
                <a:gd name="T76" fmla="*/ 2323 w 2534"/>
                <a:gd name="T77" fmla="*/ 1224 h 1851"/>
                <a:gd name="T78" fmla="*/ 2353 w 2534"/>
                <a:gd name="T79" fmla="*/ 1145 h 1851"/>
                <a:gd name="T80" fmla="*/ 2375 w 2534"/>
                <a:gd name="T81" fmla="*/ 1077 h 1851"/>
                <a:gd name="T82" fmla="*/ 2403 w 2534"/>
                <a:gd name="T83" fmla="*/ 1002 h 1851"/>
                <a:gd name="T84" fmla="*/ 2432 w 2534"/>
                <a:gd name="T85" fmla="*/ 929 h 1851"/>
                <a:gd name="T86" fmla="*/ 2462 w 2534"/>
                <a:gd name="T87" fmla="*/ 841 h 1851"/>
                <a:gd name="T88" fmla="*/ 2484 w 2534"/>
                <a:gd name="T89" fmla="*/ 767 h 1851"/>
                <a:gd name="T90" fmla="*/ 2512 w 2534"/>
                <a:gd name="T91" fmla="*/ 693 h 1851"/>
                <a:gd name="T92" fmla="*/ 2462 w 2534"/>
                <a:gd name="T93" fmla="*/ 457 h 1851"/>
                <a:gd name="T94" fmla="*/ 2302 w 2534"/>
                <a:gd name="T95" fmla="*/ 421 h 1851"/>
                <a:gd name="T96" fmla="*/ 2179 w 2534"/>
                <a:gd name="T97" fmla="*/ 391 h 1851"/>
                <a:gd name="T98" fmla="*/ 2053 w 2534"/>
                <a:gd name="T99" fmla="*/ 369 h 1851"/>
                <a:gd name="T100" fmla="*/ 1938 w 2534"/>
                <a:gd name="T101" fmla="*/ 338 h 1851"/>
                <a:gd name="T102" fmla="*/ 1814 w 2534"/>
                <a:gd name="T103" fmla="*/ 318 h 1851"/>
                <a:gd name="T104" fmla="*/ 1696 w 2534"/>
                <a:gd name="T105" fmla="*/ 287 h 1851"/>
                <a:gd name="T106" fmla="*/ 1537 w 2534"/>
                <a:gd name="T107" fmla="*/ 250 h 1851"/>
                <a:gd name="T108" fmla="*/ 1419 w 2534"/>
                <a:gd name="T109" fmla="*/ 222 h 1851"/>
                <a:gd name="T110" fmla="*/ 1287 w 2534"/>
                <a:gd name="T111" fmla="*/ 199 h 1851"/>
                <a:gd name="T112" fmla="*/ 1172 w 2534"/>
                <a:gd name="T113" fmla="*/ 171 h 1851"/>
                <a:gd name="T114" fmla="*/ 1049 w 2534"/>
                <a:gd name="T115" fmla="*/ 140 h 1851"/>
                <a:gd name="T116" fmla="*/ 932 w 2534"/>
                <a:gd name="T117" fmla="*/ 111 h 1851"/>
                <a:gd name="T118" fmla="*/ 771 w 2534"/>
                <a:gd name="T119" fmla="*/ 80 h 1851"/>
                <a:gd name="T120" fmla="*/ 640 w 2534"/>
                <a:gd name="T121" fmla="*/ 52 h 1851"/>
                <a:gd name="T122" fmla="*/ 525 w 2534"/>
                <a:gd name="T123" fmla="*/ 23 h 185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534"/>
                <a:gd name="T187" fmla="*/ 0 h 1851"/>
                <a:gd name="T188" fmla="*/ 2534 w 2534"/>
                <a:gd name="T189" fmla="*/ 1851 h 185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534" h="1851">
                  <a:moveTo>
                    <a:pt x="407" y="0"/>
                  </a:moveTo>
                  <a:lnTo>
                    <a:pt x="407" y="28"/>
                  </a:lnTo>
                  <a:lnTo>
                    <a:pt x="399" y="28"/>
                  </a:lnTo>
                  <a:lnTo>
                    <a:pt x="399" y="59"/>
                  </a:lnTo>
                  <a:lnTo>
                    <a:pt x="393" y="59"/>
                  </a:lnTo>
                  <a:lnTo>
                    <a:pt x="393" y="89"/>
                  </a:lnTo>
                  <a:lnTo>
                    <a:pt x="384" y="89"/>
                  </a:lnTo>
                  <a:lnTo>
                    <a:pt x="384" y="111"/>
                  </a:lnTo>
                  <a:lnTo>
                    <a:pt x="371" y="111"/>
                  </a:lnTo>
                  <a:lnTo>
                    <a:pt x="371" y="133"/>
                  </a:lnTo>
                  <a:lnTo>
                    <a:pt x="362" y="133"/>
                  </a:lnTo>
                  <a:lnTo>
                    <a:pt x="362" y="184"/>
                  </a:lnTo>
                  <a:lnTo>
                    <a:pt x="349" y="184"/>
                  </a:lnTo>
                  <a:lnTo>
                    <a:pt x="349" y="208"/>
                  </a:lnTo>
                  <a:lnTo>
                    <a:pt x="342" y="208"/>
                  </a:lnTo>
                  <a:lnTo>
                    <a:pt x="342" y="228"/>
                  </a:lnTo>
                  <a:lnTo>
                    <a:pt x="325" y="228"/>
                  </a:lnTo>
                  <a:lnTo>
                    <a:pt x="325" y="272"/>
                  </a:lnTo>
                  <a:lnTo>
                    <a:pt x="312" y="272"/>
                  </a:lnTo>
                  <a:lnTo>
                    <a:pt x="312" y="310"/>
                  </a:lnTo>
                  <a:lnTo>
                    <a:pt x="306" y="310"/>
                  </a:lnTo>
                  <a:lnTo>
                    <a:pt x="306" y="332"/>
                  </a:lnTo>
                  <a:lnTo>
                    <a:pt x="290" y="332"/>
                  </a:lnTo>
                  <a:lnTo>
                    <a:pt x="290" y="375"/>
                  </a:lnTo>
                  <a:lnTo>
                    <a:pt x="275" y="375"/>
                  </a:lnTo>
                  <a:lnTo>
                    <a:pt x="275" y="406"/>
                  </a:lnTo>
                  <a:lnTo>
                    <a:pt x="269" y="406"/>
                  </a:lnTo>
                  <a:lnTo>
                    <a:pt x="269" y="435"/>
                  </a:lnTo>
                  <a:lnTo>
                    <a:pt x="253" y="435"/>
                  </a:lnTo>
                  <a:lnTo>
                    <a:pt x="253" y="472"/>
                  </a:lnTo>
                  <a:lnTo>
                    <a:pt x="238" y="472"/>
                  </a:lnTo>
                  <a:lnTo>
                    <a:pt x="238" y="509"/>
                  </a:lnTo>
                  <a:lnTo>
                    <a:pt x="233" y="509"/>
                  </a:lnTo>
                  <a:lnTo>
                    <a:pt x="233" y="531"/>
                  </a:lnTo>
                  <a:lnTo>
                    <a:pt x="225" y="531"/>
                  </a:lnTo>
                  <a:lnTo>
                    <a:pt x="225" y="545"/>
                  </a:lnTo>
                  <a:lnTo>
                    <a:pt x="210" y="545"/>
                  </a:lnTo>
                  <a:lnTo>
                    <a:pt x="210" y="576"/>
                  </a:lnTo>
                  <a:lnTo>
                    <a:pt x="203" y="576"/>
                  </a:lnTo>
                  <a:lnTo>
                    <a:pt x="203" y="605"/>
                  </a:lnTo>
                  <a:lnTo>
                    <a:pt x="196" y="605"/>
                  </a:lnTo>
                  <a:lnTo>
                    <a:pt x="196" y="628"/>
                  </a:lnTo>
                  <a:lnTo>
                    <a:pt x="188" y="628"/>
                  </a:lnTo>
                  <a:lnTo>
                    <a:pt x="188" y="650"/>
                  </a:lnTo>
                  <a:lnTo>
                    <a:pt x="174" y="650"/>
                  </a:lnTo>
                  <a:lnTo>
                    <a:pt x="174" y="670"/>
                  </a:lnTo>
                  <a:lnTo>
                    <a:pt x="166" y="670"/>
                  </a:lnTo>
                  <a:lnTo>
                    <a:pt x="166" y="708"/>
                  </a:lnTo>
                  <a:lnTo>
                    <a:pt x="160" y="708"/>
                  </a:lnTo>
                  <a:lnTo>
                    <a:pt x="160" y="723"/>
                  </a:lnTo>
                  <a:lnTo>
                    <a:pt x="151" y="723"/>
                  </a:lnTo>
                  <a:lnTo>
                    <a:pt x="151" y="753"/>
                  </a:lnTo>
                  <a:lnTo>
                    <a:pt x="138" y="753"/>
                  </a:lnTo>
                  <a:lnTo>
                    <a:pt x="138" y="804"/>
                  </a:lnTo>
                  <a:lnTo>
                    <a:pt x="129" y="804"/>
                  </a:lnTo>
                  <a:lnTo>
                    <a:pt x="129" y="826"/>
                  </a:lnTo>
                  <a:lnTo>
                    <a:pt x="116" y="826"/>
                  </a:lnTo>
                  <a:lnTo>
                    <a:pt x="116" y="849"/>
                  </a:lnTo>
                  <a:lnTo>
                    <a:pt x="109" y="849"/>
                  </a:lnTo>
                  <a:lnTo>
                    <a:pt x="109" y="872"/>
                  </a:lnTo>
                  <a:lnTo>
                    <a:pt x="93" y="872"/>
                  </a:lnTo>
                  <a:lnTo>
                    <a:pt x="93" y="892"/>
                  </a:lnTo>
                  <a:lnTo>
                    <a:pt x="87" y="892"/>
                  </a:lnTo>
                  <a:lnTo>
                    <a:pt x="87" y="923"/>
                  </a:lnTo>
                  <a:lnTo>
                    <a:pt x="79" y="923"/>
                  </a:lnTo>
                  <a:lnTo>
                    <a:pt x="79" y="952"/>
                  </a:lnTo>
                  <a:lnTo>
                    <a:pt x="73" y="952"/>
                  </a:lnTo>
                  <a:lnTo>
                    <a:pt x="73" y="982"/>
                  </a:lnTo>
                  <a:lnTo>
                    <a:pt x="57" y="982"/>
                  </a:lnTo>
                  <a:lnTo>
                    <a:pt x="57" y="989"/>
                  </a:lnTo>
                  <a:lnTo>
                    <a:pt x="51" y="989"/>
                  </a:lnTo>
                  <a:lnTo>
                    <a:pt x="51" y="1025"/>
                  </a:lnTo>
                  <a:lnTo>
                    <a:pt x="42" y="1025"/>
                  </a:lnTo>
                  <a:lnTo>
                    <a:pt x="42" y="1048"/>
                  </a:lnTo>
                  <a:lnTo>
                    <a:pt x="36" y="1048"/>
                  </a:lnTo>
                  <a:lnTo>
                    <a:pt x="36" y="1077"/>
                  </a:lnTo>
                  <a:lnTo>
                    <a:pt x="29" y="1077"/>
                  </a:lnTo>
                  <a:lnTo>
                    <a:pt x="29" y="1093"/>
                  </a:lnTo>
                  <a:lnTo>
                    <a:pt x="20" y="1093"/>
                  </a:lnTo>
                  <a:lnTo>
                    <a:pt x="20" y="1121"/>
                  </a:lnTo>
                  <a:lnTo>
                    <a:pt x="6" y="1121"/>
                  </a:lnTo>
                  <a:lnTo>
                    <a:pt x="6" y="1150"/>
                  </a:lnTo>
                  <a:lnTo>
                    <a:pt x="0" y="1150"/>
                  </a:lnTo>
                  <a:lnTo>
                    <a:pt x="0" y="1352"/>
                  </a:lnTo>
                  <a:lnTo>
                    <a:pt x="6" y="1352"/>
                  </a:lnTo>
                  <a:lnTo>
                    <a:pt x="6" y="1357"/>
                  </a:lnTo>
                  <a:lnTo>
                    <a:pt x="42" y="1357"/>
                  </a:lnTo>
                  <a:lnTo>
                    <a:pt x="42" y="1365"/>
                  </a:lnTo>
                  <a:lnTo>
                    <a:pt x="79" y="1365"/>
                  </a:lnTo>
                  <a:lnTo>
                    <a:pt x="79" y="1380"/>
                  </a:lnTo>
                  <a:lnTo>
                    <a:pt x="129" y="1380"/>
                  </a:lnTo>
                  <a:lnTo>
                    <a:pt x="129" y="1388"/>
                  </a:lnTo>
                  <a:lnTo>
                    <a:pt x="160" y="1388"/>
                  </a:lnTo>
                  <a:lnTo>
                    <a:pt x="160" y="1403"/>
                  </a:lnTo>
                  <a:lnTo>
                    <a:pt x="233" y="1403"/>
                  </a:lnTo>
                  <a:lnTo>
                    <a:pt x="233" y="1417"/>
                  </a:lnTo>
                  <a:lnTo>
                    <a:pt x="275" y="1417"/>
                  </a:lnTo>
                  <a:lnTo>
                    <a:pt x="275" y="1425"/>
                  </a:lnTo>
                  <a:lnTo>
                    <a:pt x="312" y="1425"/>
                  </a:lnTo>
                  <a:lnTo>
                    <a:pt x="312" y="1431"/>
                  </a:lnTo>
                  <a:lnTo>
                    <a:pt x="349" y="1431"/>
                  </a:lnTo>
                  <a:lnTo>
                    <a:pt x="349" y="1440"/>
                  </a:lnTo>
                  <a:lnTo>
                    <a:pt x="384" y="1440"/>
                  </a:lnTo>
                  <a:lnTo>
                    <a:pt x="384" y="1446"/>
                  </a:lnTo>
                  <a:lnTo>
                    <a:pt x="421" y="1446"/>
                  </a:lnTo>
                  <a:lnTo>
                    <a:pt x="421" y="1462"/>
                  </a:lnTo>
                  <a:lnTo>
                    <a:pt x="466" y="1462"/>
                  </a:lnTo>
                  <a:lnTo>
                    <a:pt x="466" y="1468"/>
                  </a:lnTo>
                  <a:lnTo>
                    <a:pt x="502" y="1468"/>
                  </a:lnTo>
                  <a:lnTo>
                    <a:pt x="502" y="1477"/>
                  </a:lnTo>
                  <a:lnTo>
                    <a:pt x="538" y="1477"/>
                  </a:lnTo>
                  <a:lnTo>
                    <a:pt x="538" y="1482"/>
                  </a:lnTo>
                  <a:lnTo>
                    <a:pt x="575" y="1482"/>
                  </a:lnTo>
                  <a:lnTo>
                    <a:pt x="575" y="1499"/>
                  </a:lnTo>
                  <a:lnTo>
                    <a:pt x="617" y="1499"/>
                  </a:lnTo>
                  <a:lnTo>
                    <a:pt x="617" y="1505"/>
                  </a:lnTo>
                  <a:lnTo>
                    <a:pt x="654" y="1505"/>
                  </a:lnTo>
                  <a:lnTo>
                    <a:pt x="654" y="1513"/>
                  </a:lnTo>
                  <a:lnTo>
                    <a:pt x="690" y="1513"/>
                  </a:lnTo>
                  <a:lnTo>
                    <a:pt x="690" y="1519"/>
                  </a:lnTo>
                  <a:lnTo>
                    <a:pt x="721" y="1519"/>
                  </a:lnTo>
                  <a:lnTo>
                    <a:pt x="721" y="1536"/>
                  </a:lnTo>
                  <a:lnTo>
                    <a:pt x="800" y="1536"/>
                  </a:lnTo>
                  <a:lnTo>
                    <a:pt x="800" y="1550"/>
                  </a:lnTo>
                  <a:lnTo>
                    <a:pt x="836" y="1550"/>
                  </a:lnTo>
                  <a:lnTo>
                    <a:pt x="836" y="1556"/>
                  </a:lnTo>
                  <a:lnTo>
                    <a:pt x="873" y="1556"/>
                  </a:lnTo>
                  <a:lnTo>
                    <a:pt x="873" y="1565"/>
                  </a:lnTo>
                  <a:lnTo>
                    <a:pt x="917" y="1565"/>
                  </a:lnTo>
                  <a:lnTo>
                    <a:pt x="917" y="1579"/>
                  </a:lnTo>
                  <a:lnTo>
                    <a:pt x="962" y="1579"/>
                  </a:lnTo>
                  <a:lnTo>
                    <a:pt x="962" y="1587"/>
                  </a:lnTo>
                  <a:lnTo>
                    <a:pt x="998" y="1587"/>
                  </a:lnTo>
                  <a:lnTo>
                    <a:pt x="998" y="1594"/>
                  </a:lnTo>
                  <a:lnTo>
                    <a:pt x="1035" y="1594"/>
                  </a:lnTo>
                  <a:lnTo>
                    <a:pt x="1035" y="1601"/>
                  </a:lnTo>
                  <a:lnTo>
                    <a:pt x="1071" y="1601"/>
                  </a:lnTo>
                  <a:lnTo>
                    <a:pt x="1071" y="1616"/>
                  </a:lnTo>
                  <a:lnTo>
                    <a:pt x="1113" y="1616"/>
                  </a:lnTo>
                  <a:lnTo>
                    <a:pt x="1113" y="1624"/>
                  </a:lnTo>
                  <a:lnTo>
                    <a:pt x="1150" y="1624"/>
                  </a:lnTo>
                  <a:lnTo>
                    <a:pt x="1150" y="1638"/>
                  </a:lnTo>
                  <a:lnTo>
                    <a:pt x="1223" y="1638"/>
                  </a:lnTo>
                  <a:lnTo>
                    <a:pt x="1223" y="1647"/>
                  </a:lnTo>
                  <a:lnTo>
                    <a:pt x="1252" y="1647"/>
                  </a:lnTo>
                  <a:lnTo>
                    <a:pt x="1252" y="1653"/>
                  </a:lnTo>
                  <a:lnTo>
                    <a:pt x="1304" y="1653"/>
                  </a:lnTo>
                  <a:lnTo>
                    <a:pt x="1304" y="1667"/>
                  </a:lnTo>
                  <a:lnTo>
                    <a:pt x="1341" y="1667"/>
                  </a:lnTo>
                  <a:lnTo>
                    <a:pt x="1341" y="1675"/>
                  </a:lnTo>
                  <a:lnTo>
                    <a:pt x="1369" y="1675"/>
                  </a:lnTo>
                  <a:lnTo>
                    <a:pt x="1369" y="1684"/>
                  </a:lnTo>
                  <a:lnTo>
                    <a:pt x="1405" y="1684"/>
                  </a:lnTo>
                  <a:lnTo>
                    <a:pt x="1405" y="1698"/>
                  </a:lnTo>
                  <a:lnTo>
                    <a:pt x="1456" y="1698"/>
                  </a:lnTo>
                  <a:lnTo>
                    <a:pt x="1456" y="1704"/>
                  </a:lnTo>
                  <a:lnTo>
                    <a:pt x="1487" y="1704"/>
                  </a:lnTo>
                  <a:lnTo>
                    <a:pt x="1487" y="1712"/>
                  </a:lnTo>
                  <a:lnTo>
                    <a:pt x="1522" y="1712"/>
                  </a:lnTo>
                  <a:lnTo>
                    <a:pt x="1522" y="1720"/>
                  </a:lnTo>
                  <a:lnTo>
                    <a:pt x="1559" y="1720"/>
                  </a:lnTo>
                  <a:lnTo>
                    <a:pt x="1559" y="1735"/>
                  </a:lnTo>
                  <a:lnTo>
                    <a:pt x="1602" y="1735"/>
                  </a:lnTo>
                  <a:lnTo>
                    <a:pt x="1602" y="1741"/>
                  </a:lnTo>
                  <a:lnTo>
                    <a:pt x="1638" y="1741"/>
                  </a:lnTo>
                  <a:lnTo>
                    <a:pt x="1638" y="1757"/>
                  </a:lnTo>
                  <a:lnTo>
                    <a:pt x="1711" y="1757"/>
                  </a:lnTo>
                  <a:lnTo>
                    <a:pt x="1711" y="1763"/>
                  </a:lnTo>
                  <a:lnTo>
                    <a:pt x="1755" y="1763"/>
                  </a:lnTo>
                  <a:lnTo>
                    <a:pt x="1755" y="1772"/>
                  </a:lnTo>
                  <a:lnTo>
                    <a:pt x="1792" y="1772"/>
                  </a:lnTo>
                  <a:lnTo>
                    <a:pt x="1792" y="1786"/>
                  </a:lnTo>
                  <a:lnTo>
                    <a:pt x="1829" y="1786"/>
                  </a:lnTo>
                  <a:lnTo>
                    <a:pt x="1829" y="1794"/>
                  </a:lnTo>
                  <a:lnTo>
                    <a:pt x="1870" y="1794"/>
                  </a:lnTo>
                  <a:lnTo>
                    <a:pt x="1870" y="1800"/>
                  </a:lnTo>
                  <a:lnTo>
                    <a:pt x="1907" y="1800"/>
                  </a:lnTo>
                  <a:lnTo>
                    <a:pt x="1907" y="1814"/>
                  </a:lnTo>
                  <a:lnTo>
                    <a:pt x="1944" y="1814"/>
                  </a:lnTo>
                  <a:lnTo>
                    <a:pt x="1944" y="1823"/>
                  </a:lnTo>
                  <a:lnTo>
                    <a:pt x="1988" y="1823"/>
                  </a:lnTo>
                  <a:lnTo>
                    <a:pt x="1988" y="1829"/>
                  </a:lnTo>
                  <a:lnTo>
                    <a:pt x="2025" y="1829"/>
                  </a:lnTo>
                  <a:lnTo>
                    <a:pt x="2025" y="1845"/>
                  </a:lnTo>
                  <a:lnTo>
                    <a:pt x="2053" y="1845"/>
                  </a:lnTo>
                  <a:lnTo>
                    <a:pt x="2053" y="1851"/>
                  </a:lnTo>
                  <a:lnTo>
                    <a:pt x="2105" y="1851"/>
                  </a:lnTo>
                  <a:lnTo>
                    <a:pt x="2105" y="1845"/>
                  </a:lnTo>
                  <a:lnTo>
                    <a:pt x="2112" y="1845"/>
                  </a:lnTo>
                  <a:lnTo>
                    <a:pt x="2112" y="1800"/>
                  </a:lnTo>
                  <a:lnTo>
                    <a:pt x="2120" y="1800"/>
                  </a:lnTo>
                  <a:lnTo>
                    <a:pt x="2120" y="1772"/>
                  </a:lnTo>
                  <a:lnTo>
                    <a:pt x="2125" y="1772"/>
                  </a:lnTo>
                  <a:lnTo>
                    <a:pt x="2125" y="1757"/>
                  </a:lnTo>
                  <a:lnTo>
                    <a:pt x="2142" y="1757"/>
                  </a:lnTo>
                  <a:lnTo>
                    <a:pt x="2142" y="1712"/>
                  </a:lnTo>
                  <a:lnTo>
                    <a:pt x="2148" y="1712"/>
                  </a:lnTo>
                  <a:lnTo>
                    <a:pt x="2148" y="1684"/>
                  </a:lnTo>
                  <a:lnTo>
                    <a:pt x="2162" y="1684"/>
                  </a:lnTo>
                  <a:lnTo>
                    <a:pt x="2162" y="1667"/>
                  </a:lnTo>
                  <a:lnTo>
                    <a:pt x="2170" y="1667"/>
                  </a:lnTo>
                  <a:lnTo>
                    <a:pt x="2170" y="1638"/>
                  </a:lnTo>
                  <a:lnTo>
                    <a:pt x="2179" y="1638"/>
                  </a:lnTo>
                  <a:lnTo>
                    <a:pt x="2179" y="1624"/>
                  </a:lnTo>
                  <a:lnTo>
                    <a:pt x="2184" y="1624"/>
                  </a:lnTo>
                  <a:lnTo>
                    <a:pt x="2184" y="1587"/>
                  </a:lnTo>
                  <a:lnTo>
                    <a:pt x="2199" y="1587"/>
                  </a:lnTo>
                  <a:lnTo>
                    <a:pt x="2199" y="1565"/>
                  </a:lnTo>
                  <a:lnTo>
                    <a:pt x="2207" y="1565"/>
                  </a:lnTo>
                  <a:lnTo>
                    <a:pt x="2207" y="1536"/>
                  </a:lnTo>
                  <a:lnTo>
                    <a:pt x="2221" y="1536"/>
                  </a:lnTo>
                  <a:lnTo>
                    <a:pt x="2221" y="1482"/>
                  </a:lnTo>
                  <a:lnTo>
                    <a:pt x="2235" y="1482"/>
                  </a:lnTo>
                  <a:lnTo>
                    <a:pt x="2235" y="1468"/>
                  </a:lnTo>
                  <a:lnTo>
                    <a:pt x="2243" y="1468"/>
                  </a:lnTo>
                  <a:lnTo>
                    <a:pt x="2243" y="1440"/>
                  </a:lnTo>
                  <a:lnTo>
                    <a:pt x="2251" y="1440"/>
                  </a:lnTo>
                  <a:lnTo>
                    <a:pt x="2251" y="1425"/>
                  </a:lnTo>
                  <a:lnTo>
                    <a:pt x="2257" y="1425"/>
                  </a:lnTo>
                  <a:lnTo>
                    <a:pt x="2257" y="1403"/>
                  </a:lnTo>
                  <a:lnTo>
                    <a:pt x="2271" y="1403"/>
                  </a:lnTo>
                  <a:lnTo>
                    <a:pt x="2271" y="1380"/>
                  </a:lnTo>
                  <a:lnTo>
                    <a:pt x="2280" y="1380"/>
                  </a:lnTo>
                  <a:lnTo>
                    <a:pt x="2280" y="1357"/>
                  </a:lnTo>
                  <a:lnTo>
                    <a:pt x="2286" y="1357"/>
                  </a:lnTo>
                  <a:lnTo>
                    <a:pt x="2286" y="1321"/>
                  </a:lnTo>
                  <a:lnTo>
                    <a:pt x="2302" y="1321"/>
                  </a:lnTo>
                  <a:lnTo>
                    <a:pt x="2302" y="1297"/>
                  </a:lnTo>
                  <a:lnTo>
                    <a:pt x="2308" y="1297"/>
                  </a:lnTo>
                  <a:lnTo>
                    <a:pt x="2308" y="1261"/>
                  </a:lnTo>
                  <a:lnTo>
                    <a:pt x="2316" y="1261"/>
                  </a:lnTo>
                  <a:lnTo>
                    <a:pt x="2316" y="1240"/>
                  </a:lnTo>
                  <a:lnTo>
                    <a:pt x="2323" y="1240"/>
                  </a:lnTo>
                  <a:lnTo>
                    <a:pt x="2323" y="1224"/>
                  </a:lnTo>
                  <a:lnTo>
                    <a:pt x="2338" y="1224"/>
                  </a:lnTo>
                  <a:lnTo>
                    <a:pt x="2338" y="1196"/>
                  </a:lnTo>
                  <a:lnTo>
                    <a:pt x="2345" y="1196"/>
                  </a:lnTo>
                  <a:lnTo>
                    <a:pt x="2345" y="1181"/>
                  </a:lnTo>
                  <a:lnTo>
                    <a:pt x="2353" y="1181"/>
                  </a:lnTo>
                  <a:lnTo>
                    <a:pt x="2353" y="1145"/>
                  </a:lnTo>
                  <a:lnTo>
                    <a:pt x="2358" y="1145"/>
                  </a:lnTo>
                  <a:lnTo>
                    <a:pt x="2358" y="1121"/>
                  </a:lnTo>
                  <a:lnTo>
                    <a:pt x="2367" y="1121"/>
                  </a:lnTo>
                  <a:lnTo>
                    <a:pt x="2367" y="1108"/>
                  </a:lnTo>
                  <a:lnTo>
                    <a:pt x="2375" y="1108"/>
                  </a:lnTo>
                  <a:lnTo>
                    <a:pt x="2375" y="1077"/>
                  </a:lnTo>
                  <a:lnTo>
                    <a:pt x="2381" y="1077"/>
                  </a:lnTo>
                  <a:lnTo>
                    <a:pt x="2381" y="1048"/>
                  </a:lnTo>
                  <a:lnTo>
                    <a:pt x="2395" y="1048"/>
                  </a:lnTo>
                  <a:lnTo>
                    <a:pt x="2395" y="1025"/>
                  </a:lnTo>
                  <a:lnTo>
                    <a:pt x="2403" y="1025"/>
                  </a:lnTo>
                  <a:lnTo>
                    <a:pt x="2403" y="1002"/>
                  </a:lnTo>
                  <a:lnTo>
                    <a:pt x="2417" y="1002"/>
                  </a:lnTo>
                  <a:lnTo>
                    <a:pt x="2417" y="989"/>
                  </a:lnTo>
                  <a:lnTo>
                    <a:pt x="2425" y="989"/>
                  </a:lnTo>
                  <a:lnTo>
                    <a:pt x="2425" y="960"/>
                  </a:lnTo>
                  <a:lnTo>
                    <a:pt x="2432" y="960"/>
                  </a:lnTo>
                  <a:lnTo>
                    <a:pt x="2432" y="929"/>
                  </a:lnTo>
                  <a:lnTo>
                    <a:pt x="2440" y="929"/>
                  </a:lnTo>
                  <a:lnTo>
                    <a:pt x="2440" y="892"/>
                  </a:lnTo>
                  <a:lnTo>
                    <a:pt x="2454" y="892"/>
                  </a:lnTo>
                  <a:lnTo>
                    <a:pt x="2454" y="872"/>
                  </a:lnTo>
                  <a:lnTo>
                    <a:pt x="2462" y="872"/>
                  </a:lnTo>
                  <a:lnTo>
                    <a:pt x="2462" y="841"/>
                  </a:lnTo>
                  <a:lnTo>
                    <a:pt x="2468" y="841"/>
                  </a:lnTo>
                  <a:lnTo>
                    <a:pt x="2468" y="826"/>
                  </a:lnTo>
                  <a:lnTo>
                    <a:pt x="2476" y="826"/>
                  </a:lnTo>
                  <a:lnTo>
                    <a:pt x="2476" y="789"/>
                  </a:lnTo>
                  <a:lnTo>
                    <a:pt x="2484" y="789"/>
                  </a:lnTo>
                  <a:lnTo>
                    <a:pt x="2484" y="767"/>
                  </a:lnTo>
                  <a:lnTo>
                    <a:pt x="2490" y="767"/>
                  </a:lnTo>
                  <a:lnTo>
                    <a:pt x="2490" y="745"/>
                  </a:lnTo>
                  <a:lnTo>
                    <a:pt x="2504" y="745"/>
                  </a:lnTo>
                  <a:lnTo>
                    <a:pt x="2504" y="723"/>
                  </a:lnTo>
                  <a:lnTo>
                    <a:pt x="2512" y="723"/>
                  </a:lnTo>
                  <a:lnTo>
                    <a:pt x="2512" y="693"/>
                  </a:lnTo>
                  <a:lnTo>
                    <a:pt x="2521" y="693"/>
                  </a:lnTo>
                  <a:lnTo>
                    <a:pt x="2521" y="670"/>
                  </a:lnTo>
                  <a:lnTo>
                    <a:pt x="2534" y="670"/>
                  </a:lnTo>
                  <a:lnTo>
                    <a:pt x="2534" y="472"/>
                  </a:lnTo>
                  <a:lnTo>
                    <a:pt x="2462" y="472"/>
                  </a:lnTo>
                  <a:lnTo>
                    <a:pt x="2462" y="457"/>
                  </a:lnTo>
                  <a:lnTo>
                    <a:pt x="2425" y="457"/>
                  </a:lnTo>
                  <a:lnTo>
                    <a:pt x="2425" y="450"/>
                  </a:lnTo>
                  <a:lnTo>
                    <a:pt x="2375" y="450"/>
                  </a:lnTo>
                  <a:lnTo>
                    <a:pt x="2375" y="435"/>
                  </a:lnTo>
                  <a:lnTo>
                    <a:pt x="2302" y="435"/>
                  </a:lnTo>
                  <a:lnTo>
                    <a:pt x="2302" y="421"/>
                  </a:lnTo>
                  <a:lnTo>
                    <a:pt x="2257" y="421"/>
                  </a:lnTo>
                  <a:lnTo>
                    <a:pt x="2257" y="413"/>
                  </a:lnTo>
                  <a:lnTo>
                    <a:pt x="2221" y="413"/>
                  </a:lnTo>
                  <a:lnTo>
                    <a:pt x="2221" y="406"/>
                  </a:lnTo>
                  <a:lnTo>
                    <a:pt x="2179" y="406"/>
                  </a:lnTo>
                  <a:lnTo>
                    <a:pt x="2179" y="391"/>
                  </a:lnTo>
                  <a:lnTo>
                    <a:pt x="2142" y="391"/>
                  </a:lnTo>
                  <a:lnTo>
                    <a:pt x="2142" y="384"/>
                  </a:lnTo>
                  <a:lnTo>
                    <a:pt x="2105" y="384"/>
                  </a:lnTo>
                  <a:lnTo>
                    <a:pt x="2105" y="375"/>
                  </a:lnTo>
                  <a:lnTo>
                    <a:pt x="2053" y="375"/>
                  </a:lnTo>
                  <a:lnTo>
                    <a:pt x="2053" y="369"/>
                  </a:lnTo>
                  <a:lnTo>
                    <a:pt x="2025" y="369"/>
                  </a:lnTo>
                  <a:lnTo>
                    <a:pt x="2025" y="355"/>
                  </a:lnTo>
                  <a:lnTo>
                    <a:pt x="1974" y="355"/>
                  </a:lnTo>
                  <a:lnTo>
                    <a:pt x="1974" y="347"/>
                  </a:lnTo>
                  <a:lnTo>
                    <a:pt x="1938" y="347"/>
                  </a:lnTo>
                  <a:lnTo>
                    <a:pt x="1938" y="338"/>
                  </a:lnTo>
                  <a:lnTo>
                    <a:pt x="1892" y="338"/>
                  </a:lnTo>
                  <a:lnTo>
                    <a:pt x="1892" y="332"/>
                  </a:lnTo>
                  <a:lnTo>
                    <a:pt x="1857" y="332"/>
                  </a:lnTo>
                  <a:lnTo>
                    <a:pt x="1857" y="324"/>
                  </a:lnTo>
                  <a:lnTo>
                    <a:pt x="1814" y="324"/>
                  </a:lnTo>
                  <a:lnTo>
                    <a:pt x="1814" y="318"/>
                  </a:lnTo>
                  <a:lnTo>
                    <a:pt x="1777" y="318"/>
                  </a:lnTo>
                  <a:lnTo>
                    <a:pt x="1777" y="310"/>
                  </a:lnTo>
                  <a:lnTo>
                    <a:pt x="1733" y="310"/>
                  </a:lnTo>
                  <a:lnTo>
                    <a:pt x="1733" y="296"/>
                  </a:lnTo>
                  <a:lnTo>
                    <a:pt x="1696" y="296"/>
                  </a:lnTo>
                  <a:lnTo>
                    <a:pt x="1696" y="287"/>
                  </a:lnTo>
                  <a:lnTo>
                    <a:pt x="1652" y="287"/>
                  </a:lnTo>
                  <a:lnTo>
                    <a:pt x="1652" y="272"/>
                  </a:lnTo>
                  <a:lnTo>
                    <a:pt x="1574" y="272"/>
                  </a:lnTo>
                  <a:lnTo>
                    <a:pt x="1574" y="259"/>
                  </a:lnTo>
                  <a:lnTo>
                    <a:pt x="1537" y="259"/>
                  </a:lnTo>
                  <a:lnTo>
                    <a:pt x="1537" y="250"/>
                  </a:lnTo>
                  <a:lnTo>
                    <a:pt x="1500" y="250"/>
                  </a:lnTo>
                  <a:lnTo>
                    <a:pt x="1500" y="236"/>
                  </a:lnTo>
                  <a:lnTo>
                    <a:pt x="1456" y="236"/>
                  </a:lnTo>
                  <a:lnTo>
                    <a:pt x="1456" y="228"/>
                  </a:lnTo>
                  <a:lnTo>
                    <a:pt x="1419" y="228"/>
                  </a:lnTo>
                  <a:lnTo>
                    <a:pt x="1419" y="222"/>
                  </a:lnTo>
                  <a:lnTo>
                    <a:pt x="1369" y="222"/>
                  </a:lnTo>
                  <a:lnTo>
                    <a:pt x="1369" y="213"/>
                  </a:lnTo>
                  <a:lnTo>
                    <a:pt x="1341" y="213"/>
                  </a:lnTo>
                  <a:lnTo>
                    <a:pt x="1341" y="208"/>
                  </a:lnTo>
                  <a:lnTo>
                    <a:pt x="1287" y="208"/>
                  </a:lnTo>
                  <a:lnTo>
                    <a:pt x="1287" y="199"/>
                  </a:lnTo>
                  <a:lnTo>
                    <a:pt x="1252" y="199"/>
                  </a:lnTo>
                  <a:lnTo>
                    <a:pt x="1252" y="184"/>
                  </a:lnTo>
                  <a:lnTo>
                    <a:pt x="1209" y="184"/>
                  </a:lnTo>
                  <a:lnTo>
                    <a:pt x="1209" y="177"/>
                  </a:lnTo>
                  <a:lnTo>
                    <a:pt x="1172" y="177"/>
                  </a:lnTo>
                  <a:lnTo>
                    <a:pt x="1172" y="171"/>
                  </a:lnTo>
                  <a:lnTo>
                    <a:pt x="1128" y="171"/>
                  </a:lnTo>
                  <a:lnTo>
                    <a:pt x="1128" y="154"/>
                  </a:lnTo>
                  <a:lnTo>
                    <a:pt x="1091" y="154"/>
                  </a:lnTo>
                  <a:lnTo>
                    <a:pt x="1091" y="148"/>
                  </a:lnTo>
                  <a:lnTo>
                    <a:pt x="1049" y="148"/>
                  </a:lnTo>
                  <a:lnTo>
                    <a:pt x="1049" y="140"/>
                  </a:lnTo>
                  <a:lnTo>
                    <a:pt x="1012" y="140"/>
                  </a:lnTo>
                  <a:lnTo>
                    <a:pt x="1012" y="133"/>
                  </a:lnTo>
                  <a:lnTo>
                    <a:pt x="967" y="133"/>
                  </a:lnTo>
                  <a:lnTo>
                    <a:pt x="967" y="118"/>
                  </a:lnTo>
                  <a:lnTo>
                    <a:pt x="932" y="118"/>
                  </a:lnTo>
                  <a:lnTo>
                    <a:pt x="932" y="111"/>
                  </a:lnTo>
                  <a:lnTo>
                    <a:pt x="852" y="111"/>
                  </a:lnTo>
                  <a:lnTo>
                    <a:pt x="852" y="96"/>
                  </a:lnTo>
                  <a:lnTo>
                    <a:pt x="800" y="96"/>
                  </a:lnTo>
                  <a:lnTo>
                    <a:pt x="800" y="89"/>
                  </a:lnTo>
                  <a:lnTo>
                    <a:pt x="771" y="89"/>
                  </a:lnTo>
                  <a:lnTo>
                    <a:pt x="771" y="80"/>
                  </a:lnTo>
                  <a:lnTo>
                    <a:pt x="721" y="80"/>
                  </a:lnTo>
                  <a:lnTo>
                    <a:pt x="721" y="66"/>
                  </a:lnTo>
                  <a:lnTo>
                    <a:pt x="690" y="66"/>
                  </a:lnTo>
                  <a:lnTo>
                    <a:pt x="690" y="59"/>
                  </a:lnTo>
                  <a:lnTo>
                    <a:pt x="640" y="59"/>
                  </a:lnTo>
                  <a:lnTo>
                    <a:pt x="640" y="52"/>
                  </a:lnTo>
                  <a:lnTo>
                    <a:pt x="603" y="52"/>
                  </a:lnTo>
                  <a:lnTo>
                    <a:pt x="603" y="37"/>
                  </a:lnTo>
                  <a:lnTo>
                    <a:pt x="560" y="37"/>
                  </a:lnTo>
                  <a:lnTo>
                    <a:pt x="560" y="28"/>
                  </a:lnTo>
                  <a:lnTo>
                    <a:pt x="525" y="28"/>
                  </a:lnTo>
                  <a:lnTo>
                    <a:pt x="525" y="23"/>
                  </a:lnTo>
                  <a:lnTo>
                    <a:pt x="488" y="23"/>
                  </a:lnTo>
                  <a:lnTo>
                    <a:pt x="488" y="15"/>
                  </a:lnTo>
                  <a:lnTo>
                    <a:pt x="443" y="15"/>
                  </a:lnTo>
                  <a:lnTo>
                    <a:pt x="443" y="0"/>
                  </a:lnTo>
                  <a:lnTo>
                    <a:pt x="407" y="0"/>
                  </a:lnTo>
                  <a:close/>
                </a:path>
              </a:pathLst>
            </a:custGeom>
            <a:solidFill>
              <a:srgbClr val="0202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86" name="Freeform 949"/>
            <p:cNvSpPr>
              <a:spLocks/>
            </p:cNvSpPr>
            <p:nvPr/>
          </p:nvSpPr>
          <p:spPr bwMode="auto">
            <a:xfrm>
              <a:off x="864" y="3145"/>
              <a:ext cx="240" cy="142"/>
            </a:xfrm>
            <a:custGeom>
              <a:avLst/>
              <a:gdLst>
                <a:gd name="T0" fmla="*/ 336 w 2405"/>
                <a:gd name="T1" fmla="*/ 89 h 1851"/>
                <a:gd name="T2" fmla="*/ 305 w 2405"/>
                <a:gd name="T3" fmla="*/ 184 h 1851"/>
                <a:gd name="T4" fmla="*/ 268 w 2405"/>
                <a:gd name="T5" fmla="*/ 272 h 1851"/>
                <a:gd name="T6" fmla="*/ 233 w 2405"/>
                <a:gd name="T7" fmla="*/ 375 h 1851"/>
                <a:gd name="T8" fmla="*/ 196 w 2405"/>
                <a:gd name="T9" fmla="*/ 472 h 1851"/>
                <a:gd name="T10" fmla="*/ 168 w 2405"/>
                <a:gd name="T11" fmla="*/ 545 h 1851"/>
                <a:gd name="T12" fmla="*/ 139 w 2405"/>
                <a:gd name="T13" fmla="*/ 628 h 1851"/>
                <a:gd name="T14" fmla="*/ 109 w 2405"/>
                <a:gd name="T15" fmla="*/ 708 h 1851"/>
                <a:gd name="T16" fmla="*/ 81 w 2405"/>
                <a:gd name="T17" fmla="*/ 804 h 1851"/>
                <a:gd name="T18" fmla="*/ 52 w 2405"/>
                <a:gd name="T19" fmla="*/ 872 h 1851"/>
                <a:gd name="T20" fmla="*/ 22 w 2405"/>
                <a:gd name="T21" fmla="*/ 952 h 1851"/>
                <a:gd name="T22" fmla="*/ 22 w 2405"/>
                <a:gd name="T23" fmla="*/ 1380 h 1851"/>
                <a:gd name="T24" fmla="*/ 176 w 2405"/>
                <a:gd name="T25" fmla="*/ 1417 h 1851"/>
                <a:gd name="T26" fmla="*/ 292 w 2405"/>
                <a:gd name="T27" fmla="*/ 1440 h 1851"/>
                <a:gd name="T28" fmla="*/ 409 w 2405"/>
                <a:gd name="T29" fmla="*/ 1468 h 1851"/>
                <a:gd name="T30" fmla="*/ 518 w 2405"/>
                <a:gd name="T31" fmla="*/ 1499 h 1851"/>
                <a:gd name="T32" fmla="*/ 633 w 2405"/>
                <a:gd name="T33" fmla="*/ 1519 h 1851"/>
                <a:gd name="T34" fmla="*/ 779 w 2405"/>
                <a:gd name="T35" fmla="*/ 1556 h 1851"/>
                <a:gd name="T36" fmla="*/ 905 w 2405"/>
                <a:gd name="T37" fmla="*/ 1587 h 1851"/>
                <a:gd name="T38" fmla="*/ 1014 w 2405"/>
                <a:gd name="T39" fmla="*/ 1616 h 1851"/>
                <a:gd name="T40" fmla="*/ 1166 w 2405"/>
                <a:gd name="T41" fmla="*/ 1647 h 1851"/>
                <a:gd name="T42" fmla="*/ 1284 w 2405"/>
                <a:gd name="T43" fmla="*/ 1675 h 1851"/>
                <a:gd name="T44" fmla="*/ 1399 w 2405"/>
                <a:gd name="T45" fmla="*/ 1704 h 1851"/>
                <a:gd name="T46" fmla="*/ 1502 w 2405"/>
                <a:gd name="T47" fmla="*/ 1735 h 1851"/>
                <a:gd name="T48" fmla="*/ 1654 w 2405"/>
                <a:gd name="T49" fmla="*/ 1763 h 1851"/>
                <a:gd name="T50" fmla="*/ 1772 w 2405"/>
                <a:gd name="T51" fmla="*/ 1794 h 1851"/>
                <a:gd name="T52" fmla="*/ 1887 w 2405"/>
                <a:gd name="T53" fmla="*/ 1823 h 1851"/>
                <a:gd name="T54" fmla="*/ 1996 w 2405"/>
                <a:gd name="T55" fmla="*/ 1851 h 1851"/>
                <a:gd name="T56" fmla="*/ 2063 w 2405"/>
                <a:gd name="T57" fmla="*/ 1772 h 1851"/>
                <a:gd name="T58" fmla="*/ 2091 w 2405"/>
                <a:gd name="T59" fmla="*/ 1684 h 1851"/>
                <a:gd name="T60" fmla="*/ 2122 w 2405"/>
                <a:gd name="T61" fmla="*/ 1624 h 1851"/>
                <a:gd name="T62" fmla="*/ 2150 w 2405"/>
                <a:gd name="T63" fmla="*/ 1536 h 1851"/>
                <a:gd name="T64" fmla="*/ 2186 w 2405"/>
                <a:gd name="T65" fmla="*/ 1440 h 1851"/>
                <a:gd name="T66" fmla="*/ 2214 w 2405"/>
                <a:gd name="T67" fmla="*/ 1380 h 1851"/>
                <a:gd name="T68" fmla="*/ 2245 w 2405"/>
                <a:gd name="T69" fmla="*/ 1297 h 1851"/>
                <a:gd name="T70" fmla="*/ 2266 w 2405"/>
                <a:gd name="T71" fmla="*/ 1224 h 1851"/>
                <a:gd name="T72" fmla="*/ 2296 w 2405"/>
                <a:gd name="T73" fmla="*/ 1145 h 1851"/>
                <a:gd name="T74" fmla="*/ 2318 w 2405"/>
                <a:gd name="T75" fmla="*/ 1077 h 1851"/>
                <a:gd name="T76" fmla="*/ 2346 w 2405"/>
                <a:gd name="T77" fmla="*/ 1002 h 1851"/>
                <a:gd name="T78" fmla="*/ 2375 w 2405"/>
                <a:gd name="T79" fmla="*/ 929 h 1851"/>
                <a:gd name="T80" fmla="*/ 2405 w 2405"/>
                <a:gd name="T81" fmla="*/ 457 h 1851"/>
                <a:gd name="T82" fmla="*/ 2245 w 2405"/>
                <a:gd name="T83" fmla="*/ 421 h 1851"/>
                <a:gd name="T84" fmla="*/ 2122 w 2405"/>
                <a:gd name="T85" fmla="*/ 391 h 1851"/>
                <a:gd name="T86" fmla="*/ 1996 w 2405"/>
                <a:gd name="T87" fmla="*/ 369 h 1851"/>
                <a:gd name="T88" fmla="*/ 1881 w 2405"/>
                <a:gd name="T89" fmla="*/ 338 h 1851"/>
                <a:gd name="T90" fmla="*/ 1757 w 2405"/>
                <a:gd name="T91" fmla="*/ 318 h 1851"/>
                <a:gd name="T92" fmla="*/ 1639 w 2405"/>
                <a:gd name="T93" fmla="*/ 287 h 1851"/>
                <a:gd name="T94" fmla="*/ 1480 w 2405"/>
                <a:gd name="T95" fmla="*/ 250 h 1851"/>
                <a:gd name="T96" fmla="*/ 1362 w 2405"/>
                <a:gd name="T97" fmla="*/ 222 h 1851"/>
                <a:gd name="T98" fmla="*/ 1230 w 2405"/>
                <a:gd name="T99" fmla="*/ 199 h 1851"/>
                <a:gd name="T100" fmla="*/ 1115 w 2405"/>
                <a:gd name="T101" fmla="*/ 171 h 1851"/>
                <a:gd name="T102" fmla="*/ 992 w 2405"/>
                <a:gd name="T103" fmla="*/ 140 h 1851"/>
                <a:gd name="T104" fmla="*/ 875 w 2405"/>
                <a:gd name="T105" fmla="*/ 111 h 1851"/>
                <a:gd name="T106" fmla="*/ 714 w 2405"/>
                <a:gd name="T107" fmla="*/ 80 h 1851"/>
                <a:gd name="T108" fmla="*/ 583 w 2405"/>
                <a:gd name="T109" fmla="*/ 52 h 1851"/>
                <a:gd name="T110" fmla="*/ 468 w 2405"/>
                <a:gd name="T111" fmla="*/ 23 h 185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405"/>
                <a:gd name="T169" fmla="*/ 0 h 1851"/>
                <a:gd name="T170" fmla="*/ 2405 w 2405"/>
                <a:gd name="T171" fmla="*/ 1851 h 185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405" h="1851">
                  <a:moveTo>
                    <a:pt x="350" y="0"/>
                  </a:moveTo>
                  <a:lnTo>
                    <a:pt x="350" y="28"/>
                  </a:lnTo>
                  <a:lnTo>
                    <a:pt x="342" y="28"/>
                  </a:lnTo>
                  <a:lnTo>
                    <a:pt x="342" y="59"/>
                  </a:lnTo>
                  <a:lnTo>
                    <a:pt x="336" y="59"/>
                  </a:lnTo>
                  <a:lnTo>
                    <a:pt x="336" y="89"/>
                  </a:lnTo>
                  <a:lnTo>
                    <a:pt x="327" y="89"/>
                  </a:lnTo>
                  <a:lnTo>
                    <a:pt x="327" y="111"/>
                  </a:lnTo>
                  <a:lnTo>
                    <a:pt x="314" y="111"/>
                  </a:lnTo>
                  <a:lnTo>
                    <a:pt x="314" y="133"/>
                  </a:lnTo>
                  <a:lnTo>
                    <a:pt x="305" y="133"/>
                  </a:lnTo>
                  <a:lnTo>
                    <a:pt x="305" y="184"/>
                  </a:lnTo>
                  <a:lnTo>
                    <a:pt x="292" y="184"/>
                  </a:lnTo>
                  <a:lnTo>
                    <a:pt x="292" y="208"/>
                  </a:lnTo>
                  <a:lnTo>
                    <a:pt x="285" y="208"/>
                  </a:lnTo>
                  <a:lnTo>
                    <a:pt x="285" y="228"/>
                  </a:lnTo>
                  <a:lnTo>
                    <a:pt x="268" y="228"/>
                  </a:lnTo>
                  <a:lnTo>
                    <a:pt x="268" y="272"/>
                  </a:lnTo>
                  <a:lnTo>
                    <a:pt x="255" y="272"/>
                  </a:lnTo>
                  <a:lnTo>
                    <a:pt x="255" y="310"/>
                  </a:lnTo>
                  <a:lnTo>
                    <a:pt x="249" y="310"/>
                  </a:lnTo>
                  <a:lnTo>
                    <a:pt x="249" y="332"/>
                  </a:lnTo>
                  <a:lnTo>
                    <a:pt x="233" y="332"/>
                  </a:lnTo>
                  <a:lnTo>
                    <a:pt x="233" y="375"/>
                  </a:lnTo>
                  <a:lnTo>
                    <a:pt x="218" y="375"/>
                  </a:lnTo>
                  <a:lnTo>
                    <a:pt x="218" y="406"/>
                  </a:lnTo>
                  <a:lnTo>
                    <a:pt x="212" y="406"/>
                  </a:lnTo>
                  <a:lnTo>
                    <a:pt x="212" y="435"/>
                  </a:lnTo>
                  <a:lnTo>
                    <a:pt x="196" y="435"/>
                  </a:lnTo>
                  <a:lnTo>
                    <a:pt x="196" y="472"/>
                  </a:lnTo>
                  <a:lnTo>
                    <a:pt x="181" y="472"/>
                  </a:lnTo>
                  <a:lnTo>
                    <a:pt x="181" y="509"/>
                  </a:lnTo>
                  <a:lnTo>
                    <a:pt x="176" y="509"/>
                  </a:lnTo>
                  <a:lnTo>
                    <a:pt x="176" y="531"/>
                  </a:lnTo>
                  <a:lnTo>
                    <a:pt x="168" y="531"/>
                  </a:lnTo>
                  <a:lnTo>
                    <a:pt x="168" y="545"/>
                  </a:lnTo>
                  <a:lnTo>
                    <a:pt x="153" y="545"/>
                  </a:lnTo>
                  <a:lnTo>
                    <a:pt x="153" y="576"/>
                  </a:lnTo>
                  <a:lnTo>
                    <a:pt x="146" y="576"/>
                  </a:lnTo>
                  <a:lnTo>
                    <a:pt x="146" y="605"/>
                  </a:lnTo>
                  <a:lnTo>
                    <a:pt x="139" y="605"/>
                  </a:lnTo>
                  <a:lnTo>
                    <a:pt x="139" y="628"/>
                  </a:lnTo>
                  <a:lnTo>
                    <a:pt x="131" y="628"/>
                  </a:lnTo>
                  <a:lnTo>
                    <a:pt x="131" y="650"/>
                  </a:lnTo>
                  <a:lnTo>
                    <a:pt x="117" y="650"/>
                  </a:lnTo>
                  <a:lnTo>
                    <a:pt x="117" y="670"/>
                  </a:lnTo>
                  <a:lnTo>
                    <a:pt x="109" y="670"/>
                  </a:lnTo>
                  <a:lnTo>
                    <a:pt x="109" y="708"/>
                  </a:lnTo>
                  <a:lnTo>
                    <a:pt x="103" y="708"/>
                  </a:lnTo>
                  <a:lnTo>
                    <a:pt x="103" y="723"/>
                  </a:lnTo>
                  <a:lnTo>
                    <a:pt x="94" y="723"/>
                  </a:lnTo>
                  <a:lnTo>
                    <a:pt x="94" y="753"/>
                  </a:lnTo>
                  <a:lnTo>
                    <a:pt x="81" y="753"/>
                  </a:lnTo>
                  <a:lnTo>
                    <a:pt x="81" y="804"/>
                  </a:lnTo>
                  <a:lnTo>
                    <a:pt x="72" y="804"/>
                  </a:lnTo>
                  <a:lnTo>
                    <a:pt x="72" y="826"/>
                  </a:lnTo>
                  <a:lnTo>
                    <a:pt x="59" y="826"/>
                  </a:lnTo>
                  <a:lnTo>
                    <a:pt x="59" y="849"/>
                  </a:lnTo>
                  <a:lnTo>
                    <a:pt x="52" y="849"/>
                  </a:lnTo>
                  <a:lnTo>
                    <a:pt x="52" y="872"/>
                  </a:lnTo>
                  <a:lnTo>
                    <a:pt x="36" y="872"/>
                  </a:lnTo>
                  <a:lnTo>
                    <a:pt x="36" y="892"/>
                  </a:lnTo>
                  <a:lnTo>
                    <a:pt x="30" y="892"/>
                  </a:lnTo>
                  <a:lnTo>
                    <a:pt x="30" y="923"/>
                  </a:lnTo>
                  <a:lnTo>
                    <a:pt x="22" y="923"/>
                  </a:lnTo>
                  <a:lnTo>
                    <a:pt x="22" y="952"/>
                  </a:lnTo>
                  <a:lnTo>
                    <a:pt x="16" y="952"/>
                  </a:lnTo>
                  <a:lnTo>
                    <a:pt x="16" y="982"/>
                  </a:lnTo>
                  <a:lnTo>
                    <a:pt x="0" y="982"/>
                  </a:lnTo>
                  <a:lnTo>
                    <a:pt x="0" y="1365"/>
                  </a:lnTo>
                  <a:lnTo>
                    <a:pt x="22" y="1365"/>
                  </a:lnTo>
                  <a:lnTo>
                    <a:pt x="22" y="1380"/>
                  </a:lnTo>
                  <a:lnTo>
                    <a:pt x="72" y="1380"/>
                  </a:lnTo>
                  <a:lnTo>
                    <a:pt x="72" y="1388"/>
                  </a:lnTo>
                  <a:lnTo>
                    <a:pt x="103" y="1388"/>
                  </a:lnTo>
                  <a:lnTo>
                    <a:pt x="103" y="1403"/>
                  </a:lnTo>
                  <a:lnTo>
                    <a:pt x="176" y="1403"/>
                  </a:lnTo>
                  <a:lnTo>
                    <a:pt x="176" y="1417"/>
                  </a:lnTo>
                  <a:lnTo>
                    <a:pt x="218" y="1417"/>
                  </a:lnTo>
                  <a:lnTo>
                    <a:pt x="218" y="1425"/>
                  </a:lnTo>
                  <a:lnTo>
                    <a:pt x="255" y="1425"/>
                  </a:lnTo>
                  <a:lnTo>
                    <a:pt x="255" y="1431"/>
                  </a:lnTo>
                  <a:lnTo>
                    <a:pt x="292" y="1431"/>
                  </a:lnTo>
                  <a:lnTo>
                    <a:pt x="292" y="1440"/>
                  </a:lnTo>
                  <a:lnTo>
                    <a:pt x="327" y="1440"/>
                  </a:lnTo>
                  <a:lnTo>
                    <a:pt x="327" y="1446"/>
                  </a:lnTo>
                  <a:lnTo>
                    <a:pt x="364" y="1446"/>
                  </a:lnTo>
                  <a:lnTo>
                    <a:pt x="364" y="1462"/>
                  </a:lnTo>
                  <a:lnTo>
                    <a:pt x="409" y="1462"/>
                  </a:lnTo>
                  <a:lnTo>
                    <a:pt x="409" y="1468"/>
                  </a:lnTo>
                  <a:lnTo>
                    <a:pt x="445" y="1468"/>
                  </a:lnTo>
                  <a:lnTo>
                    <a:pt x="445" y="1477"/>
                  </a:lnTo>
                  <a:lnTo>
                    <a:pt x="481" y="1477"/>
                  </a:lnTo>
                  <a:lnTo>
                    <a:pt x="481" y="1482"/>
                  </a:lnTo>
                  <a:lnTo>
                    <a:pt x="518" y="1482"/>
                  </a:lnTo>
                  <a:lnTo>
                    <a:pt x="518" y="1499"/>
                  </a:lnTo>
                  <a:lnTo>
                    <a:pt x="560" y="1499"/>
                  </a:lnTo>
                  <a:lnTo>
                    <a:pt x="560" y="1505"/>
                  </a:lnTo>
                  <a:lnTo>
                    <a:pt x="597" y="1505"/>
                  </a:lnTo>
                  <a:lnTo>
                    <a:pt x="597" y="1513"/>
                  </a:lnTo>
                  <a:lnTo>
                    <a:pt x="633" y="1513"/>
                  </a:lnTo>
                  <a:lnTo>
                    <a:pt x="633" y="1519"/>
                  </a:lnTo>
                  <a:lnTo>
                    <a:pt x="664" y="1519"/>
                  </a:lnTo>
                  <a:lnTo>
                    <a:pt x="664" y="1536"/>
                  </a:lnTo>
                  <a:lnTo>
                    <a:pt x="743" y="1536"/>
                  </a:lnTo>
                  <a:lnTo>
                    <a:pt x="743" y="1550"/>
                  </a:lnTo>
                  <a:lnTo>
                    <a:pt x="779" y="1550"/>
                  </a:lnTo>
                  <a:lnTo>
                    <a:pt x="779" y="1556"/>
                  </a:lnTo>
                  <a:lnTo>
                    <a:pt x="816" y="1556"/>
                  </a:lnTo>
                  <a:lnTo>
                    <a:pt x="816" y="1565"/>
                  </a:lnTo>
                  <a:lnTo>
                    <a:pt x="860" y="1565"/>
                  </a:lnTo>
                  <a:lnTo>
                    <a:pt x="860" y="1579"/>
                  </a:lnTo>
                  <a:lnTo>
                    <a:pt x="905" y="1579"/>
                  </a:lnTo>
                  <a:lnTo>
                    <a:pt x="905" y="1587"/>
                  </a:lnTo>
                  <a:lnTo>
                    <a:pt x="941" y="1587"/>
                  </a:lnTo>
                  <a:lnTo>
                    <a:pt x="941" y="1594"/>
                  </a:lnTo>
                  <a:lnTo>
                    <a:pt x="978" y="1594"/>
                  </a:lnTo>
                  <a:lnTo>
                    <a:pt x="978" y="1601"/>
                  </a:lnTo>
                  <a:lnTo>
                    <a:pt x="1014" y="1601"/>
                  </a:lnTo>
                  <a:lnTo>
                    <a:pt x="1014" y="1616"/>
                  </a:lnTo>
                  <a:lnTo>
                    <a:pt x="1056" y="1616"/>
                  </a:lnTo>
                  <a:lnTo>
                    <a:pt x="1056" y="1624"/>
                  </a:lnTo>
                  <a:lnTo>
                    <a:pt x="1093" y="1624"/>
                  </a:lnTo>
                  <a:lnTo>
                    <a:pt x="1093" y="1638"/>
                  </a:lnTo>
                  <a:lnTo>
                    <a:pt x="1166" y="1638"/>
                  </a:lnTo>
                  <a:lnTo>
                    <a:pt x="1166" y="1647"/>
                  </a:lnTo>
                  <a:lnTo>
                    <a:pt x="1195" y="1647"/>
                  </a:lnTo>
                  <a:lnTo>
                    <a:pt x="1195" y="1653"/>
                  </a:lnTo>
                  <a:lnTo>
                    <a:pt x="1247" y="1653"/>
                  </a:lnTo>
                  <a:lnTo>
                    <a:pt x="1247" y="1667"/>
                  </a:lnTo>
                  <a:lnTo>
                    <a:pt x="1284" y="1667"/>
                  </a:lnTo>
                  <a:lnTo>
                    <a:pt x="1284" y="1675"/>
                  </a:lnTo>
                  <a:lnTo>
                    <a:pt x="1312" y="1675"/>
                  </a:lnTo>
                  <a:lnTo>
                    <a:pt x="1312" y="1684"/>
                  </a:lnTo>
                  <a:lnTo>
                    <a:pt x="1348" y="1684"/>
                  </a:lnTo>
                  <a:lnTo>
                    <a:pt x="1348" y="1698"/>
                  </a:lnTo>
                  <a:lnTo>
                    <a:pt x="1399" y="1698"/>
                  </a:lnTo>
                  <a:lnTo>
                    <a:pt x="1399" y="1704"/>
                  </a:lnTo>
                  <a:lnTo>
                    <a:pt x="1430" y="1704"/>
                  </a:lnTo>
                  <a:lnTo>
                    <a:pt x="1430" y="1712"/>
                  </a:lnTo>
                  <a:lnTo>
                    <a:pt x="1465" y="1712"/>
                  </a:lnTo>
                  <a:lnTo>
                    <a:pt x="1465" y="1720"/>
                  </a:lnTo>
                  <a:lnTo>
                    <a:pt x="1502" y="1720"/>
                  </a:lnTo>
                  <a:lnTo>
                    <a:pt x="1502" y="1735"/>
                  </a:lnTo>
                  <a:lnTo>
                    <a:pt x="1545" y="1735"/>
                  </a:lnTo>
                  <a:lnTo>
                    <a:pt x="1545" y="1741"/>
                  </a:lnTo>
                  <a:lnTo>
                    <a:pt x="1581" y="1741"/>
                  </a:lnTo>
                  <a:lnTo>
                    <a:pt x="1581" y="1757"/>
                  </a:lnTo>
                  <a:lnTo>
                    <a:pt x="1654" y="1757"/>
                  </a:lnTo>
                  <a:lnTo>
                    <a:pt x="1654" y="1763"/>
                  </a:lnTo>
                  <a:lnTo>
                    <a:pt x="1698" y="1763"/>
                  </a:lnTo>
                  <a:lnTo>
                    <a:pt x="1698" y="1772"/>
                  </a:lnTo>
                  <a:lnTo>
                    <a:pt x="1735" y="1772"/>
                  </a:lnTo>
                  <a:lnTo>
                    <a:pt x="1735" y="1786"/>
                  </a:lnTo>
                  <a:lnTo>
                    <a:pt x="1772" y="1786"/>
                  </a:lnTo>
                  <a:lnTo>
                    <a:pt x="1772" y="1794"/>
                  </a:lnTo>
                  <a:lnTo>
                    <a:pt x="1813" y="1794"/>
                  </a:lnTo>
                  <a:lnTo>
                    <a:pt x="1813" y="1800"/>
                  </a:lnTo>
                  <a:lnTo>
                    <a:pt x="1850" y="1800"/>
                  </a:lnTo>
                  <a:lnTo>
                    <a:pt x="1850" y="1814"/>
                  </a:lnTo>
                  <a:lnTo>
                    <a:pt x="1887" y="1814"/>
                  </a:lnTo>
                  <a:lnTo>
                    <a:pt x="1887" y="1823"/>
                  </a:lnTo>
                  <a:lnTo>
                    <a:pt x="1931" y="1823"/>
                  </a:lnTo>
                  <a:lnTo>
                    <a:pt x="1931" y="1829"/>
                  </a:lnTo>
                  <a:lnTo>
                    <a:pt x="1968" y="1829"/>
                  </a:lnTo>
                  <a:lnTo>
                    <a:pt x="1968" y="1845"/>
                  </a:lnTo>
                  <a:lnTo>
                    <a:pt x="1996" y="1845"/>
                  </a:lnTo>
                  <a:lnTo>
                    <a:pt x="1996" y="1851"/>
                  </a:lnTo>
                  <a:lnTo>
                    <a:pt x="2048" y="1851"/>
                  </a:lnTo>
                  <a:lnTo>
                    <a:pt x="2048" y="1845"/>
                  </a:lnTo>
                  <a:lnTo>
                    <a:pt x="2055" y="1845"/>
                  </a:lnTo>
                  <a:lnTo>
                    <a:pt x="2055" y="1800"/>
                  </a:lnTo>
                  <a:lnTo>
                    <a:pt x="2063" y="1800"/>
                  </a:lnTo>
                  <a:lnTo>
                    <a:pt x="2063" y="1772"/>
                  </a:lnTo>
                  <a:lnTo>
                    <a:pt x="2068" y="1772"/>
                  </a:lnTo>
                  <a:lnTo>
                    <a:pt x="2068" y="1757"/>
                  </a:lnTo>
                  <a:lnTo>
                    <a:pt x="2085" y="1757"/>
                  </a:lnTo>
                  <a:lnTo>
                    <a:pt x="2085" y="1712"/>
                  </a:lnTo>
                  <a:lnTo>
                    <a:pt x="2091" y="1712"/>
                  </a:lnTo>
                  <a:lnTo>
                    <a:pt x="2091" y="1684"/>
                  </a:lnTo>
                  <a:lnTo>
                    <a:pt x="2105" y="1684"/>
                  </a:lnTo>
                  <a:lnTo>
                    <a:pt x="2105" y="1667"/>
                  </a:lnTo>
                  <a:lnTo>
                    <a:pt x="2113" y="1667"/>
                  </a:lnTo>
                  <a:lnTo>
                    <a:pt x="2113" y="1638"/>
                  </a:lnTo>
                  <a:lnTo>
                    <a:pt x="2122" y="1638"/>
                  </a:lnTo>
                  <a:lnTo>
                    <a:pt x="2122" y="1624"/>
                  </a:lnTo>
                  <a:lnTo>
                    <a:pt x="2127" y="1624"/>
                  </a:lnTo>
                  <a:lnTo>
                    <a:pt x="2127" y="1587"/>
                  </a:lnTo>
                  <a:lnTo>
                    <a:pt x="2142" y="1587"/>
                  </a:lnTo>
                  <a:lnTo>
                    <a:pt x="2142" y="1565"/>
                  </a:lnTo>
                  <a:lnTo>
                    <a:pt x="2150" y="1565"/>
                  </a:lnTo>
                  <a:lnTo>
                    <a:pt x="2150" y="1536"/>
                  </a:lnTo>
                  <a:lnTo>
                    <a:pt x="2164" y="1536"/>
                  </a:lnTo>
                  <a:lnTo>
                    <a:pt x="2164" y="1482"/>
                  </a:lnTo>
                  <a:lnTo>
                    <a:pt x="2178" y="1482"/>
                  </a:lnTo>
                  <a:lnTo>
                    <a:pt x="2178" y="1468"/>
                  </a:lnTo>
                  <a:lnTo>
                    <a:pt x="2186" y="1468"/>
                  </a:lnTo>
                  <a:lnTo>
                    <a:pt x="2186" y="1440"/>
                  </a:lnTo>
                  <a:lnTo>
                    <a:pt x="2194" y="1440"/>
                  </a:lnTo>
                  <a:lnTo>
                    <a:pt x="2194" y="1425"/>
                  </a:lnTo>
                  <a:lnTo>
                    <a:pt x="2200" y="1425"/>
                  </a:lnTo>
                  <a:lnTo>
                    <a:pt x="2200" y="1403"/>
                  </a:lnTo>
                  <a:lnTo>
                    <a:pt x="2214" y="1403"/>
                  </a:lnTo>
                  <a:lnTo>
                    <a:pt x="2214" y="1380"/>
                  </a:lnTo>
                  <a:lnTo>
                    <a:pt x="2223" y="1380"/>
                  </a:lnTo>
                  <a:lnTo>
                    <a:pt x="2223" y="1357"/>
                  </a:lnTo>
                  <a:lnTo>
                    <a:pt x="2229" y="1357"/>
                  </a:lnTo>
                  <a:lnTo>
                    <a:pt x="2229" y="1321"/>
                  </a:lnTo>
                  <a:lnTo>
                    <a:pt x="2245" y="1321"/>
                  </a:lnTo>
                  <a:lnTo>
                    <a:pt x="2245" y="1297"/>
                  </a:lnTo>
                  <a:lnTo>
                    <a:pt x="2251" y="1297"/>
                  </a:lnTo>
                  <a:lnTo>
                    <a:pt x="2251" y="1261"/>
                  </a:lnTo>
                  <a:lnTo>
                    <a:pt x="2259" y="1261"/>
                  </a:lnTo>
                  <a:lnTo>
                    <a:pt x="2259" y="1240"/>
                  </a:lnTo>
                  <a:lnTo>
                    <a:pt x="2266" y="1240"/>
                  </a:lnTo>
                  <a:lnTo>
                    <a:pt x="2266" y="1224"/>
                  </a:lnTo>
                  <a:lnTo>
                    <a:pt x="2281" y="1224"/>
                  </a:lnTo>
                  <a:lnTo>
                    <a:pt x="2281" y="1196"/>
                  </a:lnTo>
                  <a:lnTo>
                    <a:pt x="2288" y="1196"/>
                  </a:lnTo>
                  <a:lnTo>
                    <a:pt x="2288" y="1181"/>
                  </a:lnTo>
                  <a:lnTo>
                    <a:pt x="2296" y="1181"/>
                  </a:lnTo>
                  <a:lnTo>
                    <a:pt x="2296" y="1145"/>
                  </a:lnTo>
                  <a:lnTo>
                    <a:pt x="2301" y="1145"/>
                  </a:lnTo>
                  <a:lnTo>
                    <a:pt x="2301" y="1121"/>
                  </a:lnTo>
                  <a:lnTo>
                    <a:pt x="2310" y="1121"/>
                  </a:lnTo>
                  <a:lnTo>
                    <a:pt x="2310" y="1108"/>
                  </a:lnTo>
                  <a:lnTo>
                    <a:pt x="2318" y="1108"/>
                  </a:lnTo>
                  <a:lnTo>
                    <a:pt x="2318" y="1077"/>
                  </a:lnTo>
                  <a:lnTo>
                    <a:pt x="2324" y="1077"/>
                  </a:lnTo>
                  <a:lnTo>
                    <a:pt x="2324" y="1048"/>
                  </a:lnTo>
                  <a:lnTo>
                    <a:pt x="2338" y="1048"/>
                  </a:lnTo>
                  <a:lnTo>
                    <a:pt x="2338" y="1025"/>
                  </a:lnTo>
                  <a:lnTo>
                    <a:pt x="2346" y="1025"/>
                  </a:lnTo>
                  <a:lnTo>
                    <a:pt x="2346" y="1002"/>
                  </a:lnTo>
                  <a:lnTo>
                    <a:pt x="2360" y="1002"/>
                  </a:lnTo>
                  <a:lnTo>
                    <a:pt x="2360" y="989"/>
                  </a:lnTo>
                  <a:lnTo>
                    <a:pt x="2368" y="989"/>
                  </a:lnTo>
                  <a:lnTo>
                    <a:pt x="2368" y="960"/>
                  </a:lnTo>
                  <a:lnTo>
                    <a:pt x="2375" y="960"/>
                  </a:lnTo>
                  <a:lnTo>
                    <a:pt x="2375" y="929"/>
                  </a:lnTo>
                  <a:lnTo>
                    <a:pt x="2383" y="929"/>
                  </a:lnTo>
                  <a:lnTo>
                    <a:pt x="2383" y="892"/>
                  </a:lnTo>
                  <a:lnTo>
                    <a:pt x="2397" y="892"/>
                  </a:lnTo>
                  <a:lnTo>
                    <a:pt x="2397" y="872"/>
                  </a:lnTo>
                  <a:lnTo>
                    <a:pt x="2405" y="872"/>
                  </a:lnTo>
                  <a:lnTo>
                    <a:pt x="2405" y="457"/>
                  </a:lnTo>
                  <a:lnTo>
                    <a:pt x="2368" y="457"/>
                  </a:lnTo>
                  <a:lnTo>
                    <a:pt x="2368" y="450"/>
                  </a:lnTo>
                  <a:lnTo>
                    <a:pt x="2318" y="450"/>
                  </a:lnTo>
                  <a:lnTo>
                    <a:pt x="2318" y="435"/>
                  </a:lnTo>
                  <a:lnTo>
                    <a:pt x="2245" y="435"/>
                  </a:lnTo>
                  <a:lnTo>
                    <a:pt x="2245" y="421"/>
                  </a:lnTo>
                  <a:lnTo>
                    <a:pt x="2200" y="421"/>
                  </a:lnTo>
                  <a:lnTo>
                    <a:pt x="2200" y="413"/>
                  </a:lnTo>
                  <a:lnTo>
                    <a:pt x="2164" y="413"/>
                  </a:lnTo>
                  <a:lnTo>
                    <a:pt x="2164" y="406"/>
                  </a:lnTo>
                  <a:lnTo>
                    <a:pt x="2122" y="406"/>
                  </a:lnTo>
                  <a:lnTo>
                    <a:pt x="2122" y="391"/>
                  </a:lnTo>
                  <a:lnTo>
                    <a:pt x="2085" y="391"/>
                  </a:lnTo>
                  <a:lnTo>
                    <a:pt x="2085" y="384"/>
                  </a:lnTo>
                  <a:lnTo>
                    <a:pt x="2048" y="384"/>
                  </a:lnTo>
                  <a:lnTo>
                    <a:pt x="2048" y="375"/>
                  </a:lnTo>
                  <a:lnTo>
                    <a:pt x="1996" y="375"/>
                  </a:lnTo>
                  <a:lnTo>
                    <a:pt x="1996" y="369"/>
                  </a:lnTo>
                  <a:lnTo>
                    <a:pt x="1968" y="369"/>
                  </a:lnTo>
                  <a:lnTo>
                    <a:pt x="1968" y="355"/>
                  </a:lnTo>
                  <a:lnTo>
                    <a:pt x="1917" y="355"/>
                  </a:lnTo>
                  <a:lnTo>
                    <a:pt x="1917" y="347"/>
                  </a:lnTo>
                  <a:lnTo>
                    <a:pt x="1881" y="347"/>
                  </a:lnTo>
                  <a:lnTo>
                    <a:pt x="1881" y="338"/>
                  </a:lnTo>
                  <a:lnTo>
                    <a:pt x="1835" y="338"/>
                  </a:lnTo>
                  <a:lnTo>
                    <a:pt x="1835" y="332"/>
                  </a:lnTo>
                  <a:lnTo>
                    <a:pt x="1800" y="332"/>
                  </a:lnTo>
                  <a:lnTo>
                    <a:pt x="1800" y="324"/>
                  </a:lnTo>
                  <a:lnTo>
                    <a:pt x="1757" y="324"/>
                  </a:lnTo>
                  <a:lnTo>
                    <a:pt x="1757" y="318"/>
                  </a:lnTo>
                  <a:lnTo>
                    <a:pt x="1720" y="318"/>
                  </a:lnTo>
                  <a:lnTo>
                    <a:pt x="1720" y="310"/>
                  </a:lnTo>
                  <a:lnTo>
                    <a:pt x="1676" y="310"/>
                  </a:lnTo>
                  <a:lnTo>
                    <a:pt x="1676" y="296"/>
                  </a:lnTo>
                  <a:lnTo>
                    <a:pt x="1639" y="296"/>
                  </a:lnTo>
                  <a:lnTo>
                    <a:pt x="1639" y="287"/>
                  </a:lnTo>
                  <a:lnTo>
                    <a:pt x="1595" y="287"/>
                  </a:lnTo>
                  <a:lnTo>
                    <a:pt x="1595" y="272"/>
                  </a:lnTo>
                  <a:lnTo>
                    <a:pt x="1517" y="272"/>
                  </a:lnTo>
                  <a:lnTo>
                    <a:pt x="1517" y="259"/>
                  </a:lnTo>
                  <a:lnTo>
                    <a:pt x="1480" y="259"/>
                  </a:lnTo>
                  <a:lnTo>
                    <a:pt x="1480" y="250"/>
                  </a:lnTo>
                  <a:lnTo>
                    <a:pt x="1443" y="250"/>
                  </a:lnTo>
                  <a:lnTo>
                    <a:pt x="1443" y="236"/>
                  </a:lnTo>
                  <a:lnTo>
                    <a:pt x="1399" y="236"/>
                  </a:lnTo>
                  <a:lnTo>
                    <a:pt x="1399" y="228"/>
                  </a:lnTo>
                  <a:lnTo>
                    <a:pt x="1362" y="228"/>
                  </a:lnTo>
                  <a:lnTo>
                    <a:pt x="1362" y="222"/>
                  </a:lnTo>
                  <a:lnTo>
                    <a:pt x="1312" y="222"/>
                  </a:lnTo>
                  <a:lnTo>
                    <a:pt x="1312" y="213"/>
                  </a:lnTo>
                  <a:lnTo>
                    <a:pt x="1284" y="213"/>
                  </a:lnTo>
                  <a:lnTo>
                    <a:pt x="1284" y="208"/>
                  </a:lnTo>
                  <a:lnTo>
                    <a:pt x="1230" y="208"/>
                  </a:lnTo>
                  <a:lnTo>
                    <a:pt x="1230" y="199"/>
                  </a:lnTo>
                  <a:lnTo>
                    <a:pt x="1195" y="199"/>
                  </a:lnTo>
                  <a:lnTo>
                    <a:pt x="1195" y="184"/>
                  </a:lnTo>
                  <a:lnTo>
                    <a:pt x="1152" y="184"/>
                  </a:lnTo>
                  <a:lnTo>
                    <a:pt x="1152" y="177"/>
                  </a:lnTo>
                  <a:lnTo>
                    <a:pt x="1115" y="177"/>
                  </a:lnTo>
                  <a:lnTo>
                    <a:pt x="1115" y="171"/>
                  </a:lnTo>
                  <a:lnTo>
                    <a:pt x="1071" y="171"/>
                  </a:lnTo>
                  <a:lnTo>
                    <a:pt x="1071" y="154"/>
                  </a:lnTo>
                  <a:lnTo>
                    <a:pt x="1034" y="154"/>
                  </a:lnTo>
                  <a:lnTo>
                    <a:pt x="1034" y="148"/>
                  </a:lnTo>
                  <a:lnTo>
                    <a:pt x="992" y="148"/>
                  </a:lnTo>
                  <a:lnTo>
                    <a:pt x="992" y="140"/>
                  </a:lnTo>
                  <a:lnTo>
                    <a:pt x="955" y="140"/>
                  </a:lnTo>
                  <a:lnTo>
                    <a:pt x="955" y="133"/>
                  </a:lnTo>
                  <a:lnTo>
                    <a:pt x="910" y="133"/>
                  </a:lnTo>
                  <a:lnTo>
                    <a:pt x="910" y="118"/>
                  </a:lnTo>
                  <a:lnTo>
                    <a:pt x="875" y="118"/>
                  </a:lnTo>
                  <a:lnTo>
                    <a:pt x="875" y="111"/>
                  </a:lnTo>
                  <a:lnTo>
                    <a:pt x="795" y="111"/>
                  </a:lnTo>
                  <a:lnTo>
                    <a:pt x="795" y="96"/>
                  </a:lnTo>
                  <a:lnTo>
                    <a:pt x="743" y="96"/>
                  </a:lnTo>
                  <a:lnTo>
                    <a:pt x="743" y="89"/>
                  </a:lnTo>
                  <a:lnTo>
                    <a:pt x="714" y="89"/>
                  </a:lnTo>
                  <a:lnTo>
                    <a:pt x="714" y="80"/>
                  </a:lnTo>
                  <a:lnTo>
                    <a:pt x="664" y="80"/>
                  </a:lnTo>
                  <a:lnTo>
                    <a:pt x="664" y="66"/>
                  </a:lnTo>
                  <a:lnTo>
                    <a:pt x="633" y="66"/>
                  </a:lnTo>
                  <a:lnTo>
                    <a:pt x="633" y="59"/>
                  </a:lnTo>
                  <a:lnTo>
                    <a:pt x="583" y="59"/>
                  </a:lnTo>
                  <a:lnTo>
                    <a:pt x="583" y="52"/>
                  </a:lnTo>
                  <a:lnTo>
                    <a:pt x="546" y="52"/>
                  </a:lnTo>
                  <a:lnTo>
                    <a:pt x="546" y="37"/>
                  </a:lnTo>
                  <a:lnTo>
                    <a:pt x="503" y="37"/>
                  </a:lnTo>
                  <a:lnTo>
                    <a:pt x="503" y="28"/>
                  </a:lnTo>
                  <a:lnTo>
                    <a:pt x="468" y="28"/>
                  </a:lnTo>
                  <a:lnTo>
                    <a:pt x="468" y="23"/>
                  </a:lnTo>
                  <a:lnTo>
                    <a:pt x="431" y="23"/>
                  </a:lnTo>
                  <a:lnTo>
                    <a:pt x="431" y="15"/>
                  </a:lnTo>
                  <a:lnTo>
                    <a:pt x="386" y="15"/>
                  </a:lnTo>
                  <a:lnTo>
                    <a:pt x="386" y="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202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87" name="Freeform 950"/>
            <p:cNvSpPr>
              <a:spLocks/>
            </p:cNvSpPr>
            <p:nvPr/>
          </p:nvSpPr>
          <p:spPr bwMode="auto">
            <a:xfrm>
              <a:off x="872" y="3145"/>
              <a:ext cx="225" cy="142"/>
            </a:xfrm>
            <a:custGeom>
              <a:avLst/>
              <a:gdLst>
                <a:gd name="T0" fmla="*/ 255 w 2257"/>
                <a:gd name="T1" fmla="*/ 59 h 1851"/>
                <a:gd name="T2" fmla="*/ 233 w 2257"/>
                <a:gd name="T3" fmla="*/ 133 h 1851"/>
                <a:gd name="T4" fmla="*/ 204 w 2257"/>
                <a:gd name="T5" fmla="*/ 208 h 1851"/>
                <a:gd name="T6" fmla="*/ 174 w 2257"/>
                <a:gd name="T7" fmla="*/ 310 h 1851"/>
                <a:gd name="T8" fmla="*/ 137 w 2257"/>
                <a:gd name="T9" fmla="*/ 375 h 1851"/>
                <a:gd name="T10" fmla="*/ 115 w 2257"/>
                <a:gd name="T11" fmla="*/ 472 h 1851"/>
                <a:gd name="T12" fmla="*/ 87 w 2257"/>
                <a:gd name="T13" fmla="*/ 531 h 1851"/>
                <a:gd name="T14" fmla="*/ 65 w 2257"/>
                <a:gd name="T15" fmla="*/ 605 h 1851"/>
                <a:gd name="T16" fmla="*/ 36 w 2257"/>
                <a:gd name="T17" fmla="*/ 650 h 1851"/>
                <a:gd name="T18" fmla="*/ 22 w 2257"/>
                <a:gd name="T19" fmla="*/ 723 h 1851"/>
                <a:gd name="T20" fmla="*/ 22 w 2257"/>
                <a:gd name="T21" fmla="*/ 1388 h 1851"/>
                <a:gd name="T22" fmla="*/ 137 w 2257"/>
                <a:gd name="T23" fmla="*/ 1425 h 1851"/>
                <a:gd name="T24" fmla="*/ 246 w 2257"/>
                <a:gd name="T25" fmla="*/ 1440 h 1851"/>
                <a:gd name="T26" fmla="*/ 328 w 2257"/>
                <a:gd name="T27" fmla="*/ 1468 h 1851"/>
                <a:gd name="T28" fmla="*/ 437 w 2257"/>
                <a:gd name="T29" fmla="*/ 1482 h 1851"/>
                <a:gd name="T30" fmla="*/ 516 w 2257"/>
                <a:gd name="T31" fmla="*/ 1513 h 1851"/>
                <a:gd name="T32" fmla="*/ 662 w 2257"/>
                <a:gd name="T33" fmla="*/ 1536 h 1851"/>
                <a:gd name="T34" fmla="*/ 735 w 2257"/>
                <a:gd name="T35" fmla="*/ 1565 h 1851"/>
                <a:gd name="T36" fmla="*/ 860 w 2257"/>
                <a:gd name="T37" fmla="*/ 1587 h 1851"/>
                <a:gd name="T38" fmla="*/ 933 w 2257"/>
                <a:gd name="T39" fmla="*/ 1616 h 1851"/>
                <a:gd name="T40" fmla="*/ 1085 w 2257"/>
                <a:gd name="T41" fmla="*/ 1638 h 1851"/>
                <a:gd name="T42" fmla="*/ 1166 w 2257"/>
                <a:gd name="T43" fmla="*/ 1667 h 1851"/>
                <a:gd name="T44" fmla="*/ 1267 w 2257"/>
                <a:gd name="T45" fmla="*/ 1684 h 1851"/>
                <a:gd name="T46" fmla="*/ 1349 w 2257"/>
                <a:gd name="T47" fmla="*/ 1712 h 1851"/>
                <a:gd name="T48" fmla="*/ 1464 w 2257"/>
                <a:gd name="T49" fmla="*/ 1735 h 1851"/>
                <a:gd name="T50" fmla="*/ 1573 w 2257"/>
                <a:gd name="T51" fmla="*/ 1763 h 1851"/>
                <a:gd name="T52" fmla="*/ 1691 w 2257"/>
                <a:gd name="T53" fmla="*/ 1786 h 1851"/>
                <a:gd name="T54" fmla="*/ 1769 w 2257"/>
                <a:gd name="T55" fmla="*/ 1814 h 1851"/>
                <a:gd name="T56" fmla="*/ 1887 w 2257"/>
                <a:gd name="T57" fmla="*/ 1829 h 1851"/>
                <a:gd name="T58" fmla="*/ 1967 w 2257"/>
                <a:gd name="T59" fmla="*/ 1845 h 1851"/>
                <a:gd name="T60" fmla="*/ 1987 w 2257"/>
                <a:gd name="T61" fmla="*/ 1772 h 1851"/>
                <a:gd name="T62" fmla="*/ 2010 w 2257"/>
                <a:gd name="T63" fmla="*/ 1684 h 1851"/>
                <a:gd name="T64" fmla="*/ 2041 w 2257"/>
                <a:gd name="T65" fmla="*/ 1638 h 1851"/>
                <a:gd name="T66" fmla="*/ 2061 w 2257"/>
                <a:gd name="T67" fmla="*/ 1565 h 1851"/>
                <a:gd name="T68" fmla="*/ 2097 w 2257"/>
                <a:gd name="T69" fmla="*/ 1482 h 1851"/>
                <a:gd name="T70" fmla="*/ 2113 w 2257"/>
                <a:gd name="T71" fmla="*/ 1425 h 1851"/>
                <a:gd name="T72" fmla="*/ 2142 w 2257"/>
                <a:gd name="T73" fmla="*/ 1380 h 1851"/>
                <a:gd name="T74" fmla="*/ 2164 w 2257"/>
                <a:gd name="T75" fmla="*/ 1297 h 1851"/>
                <a:gd name="T76" fmla="*/ 2185 w 2257"/>
                <a:gd name="T77" fmla="*/ 1240 h 1851"/>
                <a:gd name="T78" fmla="*/ 2207 w 2257"/>
                <a:gd name="T79" fmla="*/ 1181 h 1851"/>
                <a:gd name="T80" fmla="*/ 2229 w 2257"/>
                <a:gd name="T81" fmla="*/ 1121 h 1851"/>
                <a:gd name="T82" fmla="*/ 2243 w 2257"/>
                <a:gd name="T83" fmla="*/ 1048 h 1851"/>
                <a:gd name="T84" fmla="*/ 2164 w 2257"/>
                <a:gd name="T85" fmla="*/ 435 h 1851"/>
                <a:gd name="T86" fmla="*/ 2083 w 2257"/>
                <a:gd name="T87" fmla="*/ 406 h 1851"/>
                <a:gd name="T88" fmla="*/ 1967 w 2257"/>
                <a:gd name="T89" fmla="*/ 384 h 1851"/>
                <a:gd name="T90" fmla="*/ 1887 w 2257"/>
                <a:gd name="T91" fmla="*/ 355 h 1851"/>
                <a:gd name="T92" fmla="*/ 1754 w 2257"/>
                <a:gd name="T93" fmla="*/ 338 h 1851"/>
                <a:gd name="T94" fmla="*/ 1676 w 2257"/>
                <a:gd name="T95" fmla="*/ 318 h 1851"/>
                <a:gd name="T96" fmla="*/ 1558 w 2257"/>
                <a:gd name="T97" fmla="*/ 296 h 1851"/>
                <a:gd name="T98" fmla="*/ 1436 w 2257"/>
                <a:gd name="T99" fmla="*/ 259 h 1851"/>
                <a:gd name="T100" fmla="*/ 1318 w 2257"/>
                <a:gd name="T101" fmla="*/ 236 h 1851"/>
                <a:gd name="T102" fmla="*/ 1231 w 2257"/>
                <a:gd name="T103" fmla="*/ 213 h 1851"/>
                <a:gd name="T104" fmla="*/ 1114 w 2257"/>
                <a:gd name="T105" fmla="*/ 199 h 1851"/>
                <a:gd name="T106" fmla="*/ 1034 w 2257"/>
                <a:gd name="T107" fmla="*/ 171 h 1851"/>
                <a:gd name="T108" fmla="*/ 911 w 2257"/>
                <a:gd name="T109" fmla="*/ 148 h 1851"/>
                <a:gd name="T110" fmla="*/ 829 w 2257"/>
                <a:gd name="T111" fmla="*/ 118 h 1851"/>
                <a:gd name="T112" fmla="*/ 662 w 2257"/>
                <a:gd name="T113" fmla="*/ 96 h 1851"/>
                <a:gd name="T114" fmla="*/ 583 w 2257"/>
                <a:gd name="T115" fmla="*/ 66 h 1851"/>
                <a:gd name="T116" fmla="*/ 465 w 2257"/>
                <a:gd name="T117" fmla="*/ 52 h 1851"/>
                <a:gd name="T118" fmla="*/ 387 w 2257"/>
                <a:gd name="T119" fmla="*/ 23 h 1851"/>
                <a:gd name="T120" fmla="*/ 269 w 2257"/>
                <a:gd name="T121" fmla="*/ 0 h 185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257"/>
                <a:gd name="T184" fmla="*/ 0 h 1851"/>
                <a:gd name="T185" fmla="*/ 2257 w 2257"/>
                <a:gd name="T186" fmla="*/ 1851 h 1851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257" h="1851">
                  <a:moveTo>
                    <a:pt x="269" y="0"/>
                  </a:moveTo>
                  <a:lnTo>
                    <a:pt x="269" y="28"/>
                  </a:lnTo>
                  <a:lnTo>
                    <a:pt x="261" y="28"/>
                  </a:lnTo>
                  <a:lnTo>
                    <a:pt x="261" y="59"/>
                  </a:lnTo>
                  <a:lnTo>
                    <a:pt x="255" y="59"/>
                  </a:lnTo>
                  <a:lnTo>
                    <a:pt x="255" y="89"/>
                  </a:lnTo>
                  <a:lnTo>
                    <a:pt x="246" y="89"/>
                  </a:lnTo>
                  <a:lnTo>
                    <a:pt x="246" y="111"/>
                  </a:lnTo>
                  <a:lnTo>
                    <a:pt x="233" y="111"/>
                  </a:lnTo>
                  <a:lnTo>
                    <a:pt x="233" y="133"/>
                  </a:lnTo>
                  <a:lnTo>
                    <a:pt x="224" y="133"/>
                  </a:lnTo>
                  <a:lnTo>
                    <a:pt x="224" y="184"/>
                  </a:lnTo>
                  <a:lnTo>
                    <a:pt x="211" y="184"/>
                  </a:lnTo>
                  <a:lnTo>
                    <a:pt x="211" y="208"/>
                  </a:lnTo>
                  <a:lnTo>
                    <a:pt x="204" y="208"/>
                  </a:lnTo>
                  <a:lnTo>
                    <a:pt x="204" y="228"/>
                  </a:lnTo>
                  <a:lnTo>
                    <a:pt x="187" y="228"/>
                  </a:lnTo>
                  <a:lnTo>
                    <a:pt x="187" y="272"/>
                  </a:lnTo>
                  <a:lnTo>
                    <a:pt x="174" y="272"/>
                  </a:lnTo>
                  <a:lnTo>
                    <a:pt x="174" y="310"/>
                  </a:lnTo>
                  <a:lnTo>
                    <a:pt x="168" y="310"/>
                  </a:lnTo>
                  <a:lnTo>
                    <a:pt x="168" y="332"/>
                  </a:lnTo>
                  <a:lnTo>
                    <a:pt x="152" y="332"/>
                  </a:lnTo>
                  <a:lnTo>
                    <a:pt x="152" y="375"/>
                  </a:lnTo>
                  <a:lnTo>
                    <a:pt x="137" y="375"/>
                  </a:lnTo>
                  <a:lnTo>
                    <a:pt x="137" y="406"/>
                  </a:lnTo>
                  <a:lnTo>
                    <a:pt x="131" y="406"/>
                  </a:lnTo>
                  <a:lnTo>
                    <a:pt x="131" y="435"/>
                  </a:lnTo>
                  <a:lnTo>
                    <a:pt x="115" y="435"/>
                  </a:lnTo>
                  <a:lnTo>
                    <a:pt x="115" y="472"/>
                  </a:lnTo>
                  <a:lnTo>
                    <a:pt x="100" y="472"/>
                  </a:lnTo>
                  <a:lnTo>
                    <a:pt x="100" y="509"/>
                  </a:lnTo>
                  <a:lnTo>
                    <a:pt x="95" y="509"/>
                  </a:lnTo>
                  <a:lnTo>
                    <a:pt x="95" y="531"/>
                  </a:lnTo>
                  <a:lnTo>
                    <a:pt x="87" y="531"/>
                  </a:lnTo>
                  <a:lnTo>
                    <a:pt x="87" y="545"/>
                  </a:lnTo>
                  <a:lnTo>
                    <a:pt x="72" y="545"/>
                  </a:lnTo>
                  <a:lnTo>
                    <a:pt x="72" y="576"/>
                  </a:lnTo>
                  <a:lnTo>
                    <a:pt x="65" y="576"/>
                  </a:lnTo>
                  <a:lnTo>
                    <a:pt x="65" y="605"/>
                  </a:lnTo>
                  <a:lnTo>
                    <a:pt x="58" y="605"/>
                  </a:lnTo>
                  <a:lnTo>
                    <a:pt x="58" y="628"/>
                  </a:lnTo>
                  <a:lnTo>
                    <a:pt x="50" y="628"/>
                  </a:lnTo>
                  <a:lnTo>
                    <a:pt x="50" y="650"/>
                  </a:lnTo>
                  <a:lnTo>
                    <a:pt x="36" y="650"/>
                  </a:lnTo>
                  <a:lnTo>
                    <a:pt x="36" y="670"/>
                  </a:lnTo>
                  <a:lnTo>
                    <a:pt x="28" y="670"/>
                  </a:lnTo>
                  <a:lnTo>
                    <a:pt x="28" y="708"/>
                  </a:lnTo>
                  <a:lnTo>
                    <a:pt x="22" y="708"/>
                  </a:lnTo>
                  <a:lnTo>
                    <a:pt x="22" y="723"/>
                  </a:lnTo>
                  <a:lnTo>
                    <a:pt x="13" y="723"/>
                  </a:lnTo>
                  <a:lnTo>
                    <a:pt x="13" y="753"/>
                  </a:lnTo>
                  <a:lnTo>
                    <a:pt x="0" y="753"/>
                  </a:lnTo>
                  <a:lnTo>
                    <a:pt x="0" y="1388"/>
                  </a:lnTo>
                  <a:lnTo>
                    <a:pt x="22" y="1388"/>
                  </a:lnTo>
                  <a:lnTo>
                    <a:pt x="22" y="1403"/>
                  </a:lnTo>
                  <a:lnTo>
                    <a:pt x="95" y="1403"/>
                  </a:lnTo>
                  <a:lnTo>
                    <a:pt x="95" y="1417"/>
                  </a:lnTo>
                  <a:lnTo>
                    <a:pt x="137" y="1417"/>
                  </a:lnTo>
                  <a:lnTo>
                    <a:pt x="137" y="1425"/>
                  </a:lnTo>
                  <a:lnTo>
                    <a:pt x="174" y="1425"/>
                  </a:lnTo>
                  <a:lnTo>
                    <a:pt x="174" y="1431"/>
                  </a:lnTo>
                  <a:lnTo>
                    <a:pt x="211" y="1431"/>
                  </a:lnTo>
                  <a:lnTo>
                    <a:pt x="211" y="1440"/>
                  </a:lnTo>
                  <a:lnTo>
                    <a:pt x="246" y="1440"/>
                  </a:lnTo>
                  <a:lnTo>
                    <a:pt x="246" y="1446"/>
                  </a:lnTo>
                  <a:lnTo>
                    <a:pt x="283" y="1446"/>
                  </a:lnTo>
                  <a:lnTo>
                    <a:pt x="283" y="1462"/>
                  </a:lnTo>
                  <a:lnTo>
                    <a:pt x="328" y="1462"/>
                  </a:lnTo>
                  <a:lnTo>
                    <a:pt x="328" y="1468"/>
                  </a:lnTo>
                  <a:lnTo>
                    <a:pt x="364" y="1468"/>
                  </a:lnTo>
                  <a:lnTo>
                    <a:pt x="364" y="1477"/>
                  </a:lnTo>
                  <a:lnTo>
                    <a:pt x="400" y="1477"/>
                  </a:lnTo>
                  <a:lnTo>
                    <a:pt x="400" y="1482"/>
                  </a:lnTo>
                  <a:lnTo>
                    <a:pt x="437" y="1482"/>
                  </a:lnTo>
                  <a:lnTo>
                    <a:pt x="437" y="1499"/>
                  </a:lnTo>
                  <a:lnTo>
                    <a:pt x="479" y="1499"/>
                  </a:lnTo>
                  <a:lnTo>
                    <a:pt x="479" y="1505"/>
                  </a:lnTo>
                  <a:lnTo>
                    <a:pt x="516" y="1505"/>
                  </a:lnTo>
                  <a:lnTo>
                    <a:pt x="516" y="1513"/>
                  </a:lnTo>
                  <a:lnTo>
                    <a:pt x="552" y="1513"/>
                  </a:lnTo>
                  <a:lnTo>
                    <a:pt x="552" y="1519"/>
                  </a:lnTo>
                  <a:lnTo>
                    <a:pt x="583" y="1519"/>
                  </a:lnTo>
                  <a:lnTo>
                    <a:pt x="583" y="1536"/>
                  </a:lnTo>
                  <a:lnTo>
                    <a:pt x="662" y="1536"/>
                  </a:lnTo>
                  <a:lnTo>
                    <a:pt x="662" y="1550"/>
                  </a:lnTo>
                  <a:lnTo>
                    <a:pt x="698" y="1550"/>
                  </a:lnTo>
                  <a:lnTo>
                    <a:pt x="698" y="1556"/>
                  </a:lnTo>
                  <a:lnTo>
                    <a:pt x="735" y="1556"/>
                  </a:lnTo>
                  <a:lnTo>
                    <a:pt x="735" y="1565"/>
                  </a:lnTo>
                  <a:lnTo>
                    <a:pt x="779" y="1565"/>
                  </a:lnTo>
                  <a:lnTo>
                    <a:pt x="779" y="1579"/>
                  </a:lnTo>
                  <a:lnTo>
                    <a:pt x="824" y="1579"/>
                  </a:lnTo>
                  <a:lnTo>
                    <a:pt x="824" y="1587"/>
                  </a:lnTo>
                  <a:lnTo>
                    <a:pt x="860" y="1587"/>
                  </a:lnTo>
                  <a:lnTo>
                    <a:pt x="860" y="1594"/>
                  </a:lnTo>
                  <a:lnTo>
                    <a:pt x="897" y="1594"/>
                  </a:lnTo>
                  <a:lnTo>
                    <a:pt x="897" y="1601"/>
                  </a:lnTo>
                  <a:lnTo>
                    <a:pt x="933" y="1601"/>
                  </a:lnTo>
                  <a:lnTo>
                    <a:pt x="933" y="1616"/>
                  </a:lnTo>
                  <a:lnTo>
                    <a:pt x="975" y="1616"/>
                  </a:lnTo>
                  <a:lnTo>
                    <a:pt x="975" y="1624"/>
                  </a:lnTo>
                  <a:lnTo>
                    <a:pt x="1012" y="1624"/>
                  </a:lnTo>
                  <a:lnTo>
                    <a:pt x="1012" y="1638"/>
                  </a:lnTo>
                  <a:lnTo>
                    <a:pt x="1085" y="1638"/>
                  </a:lnTo>
                  <a:lnTo>
                    <a:pt x="1085" y="1647"/>
                  </a:lnTo>
                  <a:lnTo>
                    <a:pt x="1114" y="1647"/>
                  </a:lnTo>
                  <a:lnTo>
                    <a:pt x="1114" y="1653"/>
                  </a:lnTo>
                  <a:lnTo>
                    <a:pt x="1166" y="1653"/>
                  </a:lnTo>
                  <a:lnTo>
                    <a:pt x="1166" y="1667"/>
                  </a:lnTo>
                  <a:lnTo>
                    <a:pt x="1203" y="1667"/>
                  </a:lnTo>
                  <a:lnTo>
                    <a:pt x="1203" y="1675"/>
                  </a:lnTo>
                  <a:lnTo>
                    <a:pt x="1231" y="1675"/>
                  </a:lnTo>
                  <a:lnTo>
                    <a:pt x="1231" y="1684"/>
                  </a:lnTo>
                  <a:lnTo>
                    <a:pt x="1267" y="1684"/>
                  </a:lnTo>
                  <a:lnTo>
                    <a:pt x="1267" y="1698"/>
                  </a:lnTo>
                  <a:lnTo>
                    <a:pt x="1318" y="1698"/>
                  </a:lnTo>
                  <a:lnTo>
                    <a:pt x="1318" y="1704"/>
                  </a:lnTo>
                  <a:lnTo>
                    <a:pt x="1349" y="1704"/>
                  </a:lnTo>
                  <a:lnTo>
                    <a:pt x="1349" y="1712"/>
                  </a:lnTo>
                  <a:lnTo>
                    <a:pt x="1384" y="1712"/>
                  </a:lnTo>
                  <a:lnTo>
                    <a:pt x="1384" y="1720"/>
                  </a:lnTo>
                  <a:lnTo>
                    <a:pt x="1421" y="1720"/>
                  </a:lnTo>
                  <a:lnTo>
                    <a:pt x="1421" y="1735"/>
                  </a:lnTo>
                  <a:lnTo>
                    <a:pt x="1464" y="1735"/>
                  </a:lnTo>
                  <a:lnTo>
                    <a:pt x="1464" y="1741"/>
                  </a:lnTo>
                  <a:lnTo>
                    <a:pt x="1500" y="1741"/>
                  </a:lnTo>
                  <a:lnTo>
                    <a:pt x="1500" y="1757"/>
                  </a:lnTo>
                  <a:lnTo>
                    <a:pt x="1573" y="1757"/>
                  </a:lnTo>
                  <a:lnTo>
                    <a:pt x="1573" y="1763"/>
                  </a:lnTo>
                  <a:lnTo>
                    <a:pt x="1617" y="1763"/>
                  </a:lnTo>
                  <a:lnTo>
                    <a:pt x="1617" y="1772"/>
                  </a:lnTo>
                  <a:lnTo>
                    <a:pt x="1654" y="1772"/>
                  </a:lnTo>
                  <a:lnTo>
                    <a:pt x="1654" y="1786"/>
                  </a:lnTo>
                  <a:lnTo>
                    <a:pt x="1691" y="1786"/>
                  </a:lnTo>
                  <a:lnTo>
                    <a:pt x="1691" y="1794"/>
                  </a:lnTo>
                  <a:lnTo>
                    <a:pt x="1732" y="1794"/>
                  </a:lnTo>
                  <a:lnTo>
                    <a:pt x="1732" y="1800"/>
                  </a:lnTo>
                  <a:lnTo>
                    <a:pt x="1769" y="1800"/>
                  </a:lnTo>
                  <a:lnTo>
                    <a:pt x="1769" y="1814"/>
                  </a:lnTo>
                  <a:lnTo>
                    <a:pt x="1806" y="1814"/>
                  </a:lnTo>
                  <a:lnTo>
                    <a:pt x="1806" y="1823"/>
                  </a:lnTo>
                  <a:lnTo>
                    <a:pt x="1850" y="1823"/>
                  </a:lnTo>
                  <a:lnTo>
                    <a:pt x="1850" y="1829"/>
                  </a:lnTo>
                  <a:lnTo>
                    <a:pt x="1887" y="1829"/>
                  </a:lnTo>
                  <a:lnTo>
                    <a:pt x="1887" y="1845"/>
                  </a:lnTo>
                  <a:lnTo>
                    <a:pt x="1915" y="1845"/>
                  </a:lnTo>
                  <a:lnTo>
                    <a:pt x="1915" y="1851"/>
                  </a:lnTo>
                  <a:lnTo>
                    <a:pt x="1967" y="1851"/>
                  </a:lnTo>
                  <a:lnTo>
                    <a:pt x="1967" y="1845"/>
                  </a:lnTo>
                  <a:lnTo>
                    <a:pt x="1974" y="1845"/>
                  </a:lnTo>
                  <a:lnTo>
                    <a:pt x="1974" y="1800"/>
                  </a:lnTo>
                  <a:lnTo>
                    <a:pt x="1982" y="1800"/>
                  </a:lnTo>
                  <a:lnTo>
                    <a:pt x="1982" y="1772"/>
                  </a:lnTo>
                  <a:lnTo>
                    <a:pt x="1987" y="1772"/>
                  </a:lnTo>
                  <a:lnTo>
                    <a:pt x="1987" y="1757"/>
                  </a:lnTo>
                  <a:lnTo>
                    <a:pt x="2004" y="1757"/>
                  </a:lnTo>
                  <a:lnTo>
                    <a:pt x="2004" y="1712"/>
                  </a:lnTo>
                  <a:lnTo>
                    <a:pt x="2010" y="1712"/>
                  </a:lnTo>
                  <a:lnTo>
                    <a:pt x="2010" y="1684"/>
                  </a:lnTo>
                  <a:lnTo>
                    <a:pt x="2024" y="1684"/>
                  </a:lnTo>
                  <a:lnTo>
                    <a:pt x="2024" y="1667"/>
                  </a:lnTo>
                  <a:lnTo>
                    <a:pt x="2032" y="1667"/>
                  </a:lnTo>
                  <a:lnTo>
                    <a:pt x="2032" y="1638"/>
                  </a:lnTo>
                  <a:lnTo>
                    <a:pt x="2041" y="1638"/>
                  </a:lnTo>
                  <a:lnTo>
                    <a:pt x="2041" y="1624"/>
                  </a:lnTo>
                  <a:lnTo>
                    <a:pt x="2046" y="1624"/>
                  </a:lnTo>
                  <a:lnTo>
                    <a:pt x="2046" y="1587"/>
                  </a:lnTo>
                  <a:lnTo>
                    <a:pt x="2061" y="1587"/>
                  </a:lnTo>
                  <a:lnTo>
                    <a:pt x="2061" y="1565"/>
                  </a:lnTo>
                  <a:lnTo>
                    <a:pt x="2069" y="1565"/>
                  </a:lnTo>
                  <a:lnTo>
                    <a:pt x="2069" y="1536"/>
                  </a:lnTo>
                  <a:lnTo>
                    <a:pt x="2083" y="1536"/>
                  </a:lnTo>
                  <a:lnTo>
                    <a:pt x="2083" y="1482"/>
                  </a:lnTo>
                  <a:lnTo>
                    <a:pt x="2097" y="1482"/>
                  </a:lnTo>
                  <a:lnTo>
                    <a:pt x="2097" y="1468"/>
                  </a:lnTo>
                  <a:lnTo>
                    <a:pt x="2105" y="1468"/>
                  </a:lnTo>
                  <a:lnTo>
                    <a:pt x="2105" y="1440"/>
                  </a:lnTo>
                  <a:lnTo>
                    <a:pt x="2113" y="1440"/>
                  </a:lnTo>
                  <a:lnTo>
                    <a:pt x="2113" y="1425"/>
                  </a:lnTo>
                  <a:lnTo>
                    <a:pt x="2119" y="1425"/>
                  </a:lnTo>
                  <a:lnTo>
                    <a:pt x="2119" y="1403"/>
                  </a:lnTo>
                  <a:lnTo>
                    <a:pt x="2133" y="1403"/>
                  </a:lnTo>
                  <a:lnTo>
                    <a:pt x="2133" y="1380"/>
                  </a:lnTo>
                  <a:lnTo>
                    <a:pt x="2142" y="1380"/>
                  </a:lnTo>
                  <a:lnTo>
                    <a:pt x="2142" y="1357"/>
                  </a:lnTo>
                  <a:lnTo>
                    <a:pt x="2148" y="1357"/>
                  </a:lnTo>
                  <a:lnTo>
                    <a:pt x="2148" y="1321"/>
                  </a:lnTo>
                  <a:lnTo>
                    <a:pt x="2164" y="1321"/>
                  </a:lnTo>
                  <a:lnTo>
                    <a:pt x="2164" y="1297"/>
                  </a:lnTo>
                  <a:lnTo>
                    <a:pt x="2170" y="1297"/>
                  </a:lnTo>
                  <a:lnTo>
                    <a:pt x="2170" y="1261"/>
                  </a:lnTo>
                  <a:lnTo>
                    <a:pt x="2178" y="1261"/>
                  </a:lnTo>
                  <a:lnTo>
                    <a:pt x="2178" y="1240"/>
                  </a:lnTo>
                  <a:lnTo>
                    <a:pt x="2185" y="1240"/>
                  </a:lnTo>
                  <a:lnTo>
                    <a:pt x="2185" y="1224"/>
                  </a:lnTo>
                  <a:lnTo>
                    <a:pt x="2200" y="1224"/>
                  </a:lnTo>
                  <a:lnTo>
                    <a:pt x="2200" y="1196"/>
                  </a:lnTo>
                  <a:lnTo>
                    <a:pt x="2207" y="1196"/>
                  </a:lnTo>
                  <a:lnTo>
                    <a:pt x="2207" y="1181"/>
                  </a:lnTo>
                  <a:lnTo>
                    <a:pt x="2215" y="1181"/>
                  </a:lnTo>
                  <a:lnTo>
                    <a:pt x="2215" y="1145"/>
                  </a:lnTo>
                  <a:lnTo>
                    <a:pt x="2220" y="1145"/>
                  </a:lnTo>
                  <a:lnTo>
                    <a:pt x="2220" y="1121"/>
                  </a:lnTo>
                  <a:lnTo>
                    <a:pt x="2229" y="1121"/>
                  </a:lnTo>
                  <a:lnTo>
                    <a:pt x="2229" y="1108"/>
                  </a:lnTo>
                  <a:lnTo>
                    <a:pt x="2237" y="1108"/>
                  </a:lnTo>
                  <a:lnTo>
                    <a:pt x="2237" y="1077"/>
                  </a:lnTo>
                  <a:lnTo>
                    <a:pt x="2243" y="1077"/>
                  </a:lnTo>
                  <a:lnTo>
                    <a:pt x="2243" y="1048"/>
                  </a:lnTo>
                  <a:lnTo>
                    <a:pt x="2257" y="1048"/>
                  </a:lnTo>
                  <a:lnTo>
                    <a:pt x="2257" y="450"/>
                  </a:lnTo>
                  <a:lnTo>
                    <a:pt x="2237" y="450"/>
                  </a:lnTo>
                  <a:lnTo>
                    <a:pt x="2237" y="435"/>
                  </a:lnTo>
                  <a:lnTo>
                    <a:pt x="2164" y="435"/>
                  </a:lnTo>
                  <a:lnTo>
                    <a:pt x="2164" y="421"/>
                  </a:lnTo>
                  <a:lnTo>
                    <a:pt x="2119" y="421"/>
                  </a:lnTo>
                  <a:lnTo>
                    <a:pt x="2119" y="413"/>
                  </a:lnTo>
                  <a:lnTo>
                    <a:pt x="2083" y="413"/>
                  </a:lnTo>
                  <a:lnTo>
                    <a:pt x="2083" y="406"/>
                  </a:lnTo>
                  <a:lnTo>
                    <a:pt x="2041" y="406"/>
                  </a:lnTo>
                  <a:lnTo>
                    <a:pt x="2041" y="391"/>
                  </a:lnTo>
                  <a:lnTo>
                    <a:pt x="2004" y="391"/>
                  </a:lnTo>
                  <a:lnTo>
                    <a:pt x="2004" y="384"/>
                  </a:lnTo>
                  <a:lnTo>
                    <a:pt x="1967" y="384"/>
                  </a:lnTo>
                  <a:lnTo>
                    <a:pt x="1967" y="375"/>
                  </a:lnTo>
                  <a:lnTo>
                    <a:pt x="1915" y="375"/>
                  </a:lnTo>
                  <a:lnTo>
                    <a:pt x="1915" y="369"/>
                  </a:lnTo>
                  <a:lnTo>
                    <a:pt x="1887" y="369"/>
                  </a:lnTo>
                  <a:lnTo>
                    <a:pt x="1887" y="355"/>
                  </a:lnTo>
                  <a:lnTo>
                    <a:pt x="1836" y="355"/>
                  </a:lnTo>
                  <a:lnTo>
                    <a:pt x="1836" y="347"/>
                  </a:lnTo>
                  <a:lnTo>
                    <a:pt x="1800" y="347"/>
                  </a:lnTo>
                  <a:lnTo>
                    <a:pt x="1800" y="338"/>
                  </a:lnTo>
                  <a:lnTo>
                    <a:pt x="1754" y="338"/>
                  </a:lnTo>
                  <a:lnTo>
                    <a:pt x="1754" y="332"/>
                  </a:lnTo>
                  <a:lnTo>
                    <a:pt x="1719" y="332"/>
                  </a:lnTo>
                  <a:lnTo>
                    <a:pt x="1719" y="324"/>
                  </a:lnTo>
                  <a:lnTo>
                    <a:pt x="1676" y="324"/>
                  </a:lnTo>
                  <a:lnTo>
                    <a:pt x="1676" y="318"/>
                  </a:lnTo>
                  <a:lnTo>
                    <a:pt x="1639" y="318"/>
                  </a:lnTo>
                  <a:lnTo>
                    <a:pt x="1639" y="310"/>
                  </a:lnTo>
                  <a:lnTo>
                    <a:pt x="1595" y="310"/>
                  </a:lnTo>
                  <a:lnTo>
                    <a:pt x="1595" y="296"/>
                  </a:lnTo>
                  <a:lnTo>
                    <a:pt x="1558" y="296"/>
                  </a:lnTo>
                  <a:lnTo>
                    <a:pt x="1558" y="287"/>
                  </a:lnTo>
                  <a:lnTo>
                    <a:pt x="1514" y="287"/>
                  </a:lnTo>
                  <a:lnTo>
                    <a:pt x="1514" y="272"/>
                  </a:lnTo>
                  <a:lnTo>
                    <a:pt x="1436" y="272"/>
                  </a:lnTo>
                  <a:lnTo>
                    <a:pt x="1436" y="259"/>
                  </a:lnTo>
                  <a:lnTo>
                    <a:pt x="1399" y="259"/>
                  </a:lnTo>
                  <a:lnTo>
                    <a:pt x="1399" y="250"/>
                  </a:lnTo>
                  <a:lnTo>
                    <a:pt x="1362" y="250"/>
                  </a:lnTo>
                  <a:lnTo>
                    <a:pt x="1362" y="236"/>
                  </a:lnTo>
                  <a:lnTo>
                    <a:pt x="1318" y="236"/>
                  </a:lnTo>
                  <a:lnTo>
                    <a:pt x="1318" y="228"/>
                  </a:lnTo>
                  <a:lnTo>
                    <a:pt x="1281" y="228"/>
                  </a:lnTo>
                  <a:lnTo>
                    <a:pt x="1281" y="222"/>
                  </a:lnTo>
                  <a:lnTo>
                    <a:pt x="1231" y="222"/>
                  </a:lnTo>
                  <a:lnTo>
                    <a:pt x="1231" y="213"/>
                  </a:lnTo>
                  <a:lnTo>
                    <a:pt x="1203" y="213"/>
                  </a:lnTo>
                  <a:lnTo>
                    <a:pt x="1203" y="208"/>
                  </a:lnTo>
                  <a:lnTo>
                    <a:pt x="1149" y="208"/>
                  </a:lnTo>
                  <a:lnTo>
                    <a:pt x="1149" y="199"/>
                  </a:lnTo>
                  <a:lnTo>
                    <a:pt x="1114" y="199"/>
                  </a:lnTo>
                  <a:lnTo>
                    <a:pt x="1114" y="184"/>
                  </a:lnTo>
                  <a:lnTo>
                    <a:pt x="1071" y="184"/>
                  </a:lnTo>
                  <a:lnTo>
                    <a:pt x="1071" y="177"/>
                  </a:lnTo>
                  <a:lnTo>
                    <a:pt x="1034" y="177"/>
                  </a:lnTo>
                  <a:lnTo>
                    <a:pt x="1034" y="171"/>
                  </a:lnTo>
                  <a:lnTo>
                    <a:pt x="990" y="171"/>
                  </a:lnTo>
                  <a:lnTo>
                    <a:pt x="990" y="154"/>
                  </a:lnTo>
                  <a:lnTo>
                    <a:pt x="953" y="154"/>
                  </a:lnTo>
                  <a:lnTo>
                    <a:pt x="953" y="148"/>
                  </a:lnTo>
                  <a:lnTo>
                    <a:pt x="911" y="148"/>
                  </a:lnTo>
                  <a:lnTo>
                    <a:pt x="911" y="140"/>
                  </a:lnTo>
                  <a:lnTo>
                    <a:pt x="874" y="140"/>
                  </a:lnTo>
                  <a:lnTo>
                    <a:pt x="874" y="133"/>
                  </a:lnTo>
                  <a:lnTo>
                    <a:pt x="829" y="133"/>
                  </a:lnTo>
                  <a:lnTo>
                    <a:pt x="829" y="118"/>
                  </a:lnTo>
                  <a:lnTo>
                    <a:pt x="794" y="118"/>
                  </a:lnTo>
                  <a:lnTo>
                    <a:pt x="794" y="111"/>
                  </a:lnTo>
                  <a:lnTo>
                    <a:pt x="714" y="111"/>
                  </a:lnTo>
                  <a:lnTo>
                    <a:pt x="714" y="96"/>
                  </a:lnTo>
                  <a:lnTo>
                    <a:pt x="662" y="96"/>
                  </a:lnTo>
                  <a:lnTo>
                    <a:pt x="662" y="89"/>
                  </a:lnTo>
                  <a:lnTo>
                    <a:pt x="633" y="89"/>
                  </a:lnTo>
                  <a:lnTo>
                    <a:pt x="633" y="80"/>
                  </a:lnTo>
                  <a:lnTo>
                    <a:pt x="583" y="80"/>
                  </a:lnTo>
                  <a:lnTo>
                    <a:pt x="583" y="66"/>
                  </a:lnTo>
                  <a:lnTo>
                    <a:pt x="552" y="66"/>
                  </a:lnTo>
                  <a:lnTo>
                    <a:pt x="552" y="59"/>
                  </a:lnTo>
                  <a:lnTo>
                    <a:pt x="502" y="59"/>
                  </a:lnTo>
                  <a:lnTo>
                    <a:pt x="502" y="52"/>
                  </a:lnTo>
                  <a:lnTo>
                    <a:pt x="465" y="52"/>
                  </a:lnTo>
                  <a:lnTo>
                    <a:pt x="465" y="37"/>
                  </a:lnTo>
                  <a:lnTo>
                    <a:pt x="422" y="37"/>
                  </a:lnTo>
                  <a:lnTo>
                    <a:pt x="422" y="28"/>
                  </a:lnTo>
                  <a:lnTo>
                    <a:pt x="387" y="28"/>
                  </a:lnTo>
                  <a:lnTo>
                    <a:pt x="387" y="23"/>
                  </a:lnTo>
                  <a:lnTo>
                    <a:pt x="350" y="23"/>
                  </a:lnTo>
                  <a:lnTo>
                    <a:pt x="350" y="15"/>
                  </a:lnTo>
                  <a:lnTo>
                    <a:pt x="305" y="15"/>
                  </a:lnTo>
                  <a:lnTo>
                    <a:pt x="305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0202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88" name="Freeform 951"/>
            <p:cNvSpPr>
              <a:spLocks/>
            </p:cNvSpPr>
            <p:nvPr/>
          </p:nvSpPr>
          <p:spPr bwMode="auto">
            <a:xfrm>
              <a:off x="878" y="3145"/>
              <a:ext cx="212" cy="142"/>
            </a:xfrm>
            <a:custGeom>
              <a:avLst/>
              <a:gdLst>
                <a:gd name="T0" fmla="*/ 197 w 2127"/>
                <a:gd name="T1" fmla="*/ 59 h 1851"/>
                <a:gd name="T2" fmla="*/ 175 w 2127"/>
                <a:gd name="T3" fmla="*/ 133 h 1851"/>
                <a:gd name="T4" fmla="*/ 146 w 2127"/>
                <a:gd name="T5" fmla="*/ 208 h 1851"/>
                <a:gd name="T6" fmla="*/ 116 w 2127"/>
                <a:gd name="T7" fmla="*/ 310 h 1851"/>
                <a:gd name="T8" fmla="*/ 79 w 2127"/>
                <a:gd name="T9" fmla="*/ 375 h 1851"/>
                <a:gd name="T10" fmla="*/ 57 w 2127"/>
                <a:gd name="T11" fmla="*/ 472 h 1851"/>
                <a:gd name="T12" fmla="*/ 29 w 2127"/>
                <a:gd name="T13" fmla="*/ 531 h 1851"/>
                <a:gd name="T14" fmla="*/ 7 w 2127"/>
                <a:gd name="T15" fmla="*/ 605 h 1851"/>
                <a:gd name="T16" fmla="*/ 79 w 2127"/>
                <a:gd name="T17" fmla="*/ 1417 h 1851"/>
                <a:gd name="T18" fmla="*/ 153 w 2127"/>
                <a:gd name="T19" fmla="*/ 1440 h 1851"/>
                <a:gd name="T20" fmla="*/ 270 w 2127"/>
                <a:gd name="T21" fmla="*/ 1462 h 1851"/>
                <a:gd name="T22" fmla="*/ 342 w 2127"/>
                <a:gd name="T23" fmla="*/ 1482 h 1851"/>
                <a:gd name="T24" fmla="*/ 458 w 2127"/>
                <a:gd name="T25" fmla="*/ 1505 h 1851"/>
                <a:gd name="T26" fmla="*/ 525 w 2127"/>
                <a:gd name="T27" fmla="*/ 1536 h 1851"/>
                <a:gd name="T28" fmla="*/ 677 w 2127"/>
                <a:gd name="T29" fmla="*/ 1556 h 1851"/>
                <a:gd name="T30" fmla="*/ 766 w 2127"/>
                <a:gd name="T31" fmla="*/ 1587 h 1851"/>
                <a:gd name="T32" fmla="*/ 875 w 2127"/>
                <a:gd name="T33" fmla="*/ 1601 h 1851"/>
                <a:gd name="T34" fmla="*/ 954 w 2127"/>
                <a:gd name="T35" fmla="*/ 1638 h 1851"/>
                <a:gd name="T36" fmla="*/ 1108 w 2127"/>
                <a:gd name="T37" fmla="*/ 1653 h 1851"/>
                <a:gd name="T38" fmla="*/ 1173 w 2127"/>
                <a:gd name="T39" fmla="*/ 1684 h 1851"/>
                <a:gd name="T40" fmla="*/ 1291 w 2127"/>
                <a:gd name="T41" fmla="*/ 1704 h 1851"/>
                <a:gd name="T42" fmla="*/ 1363 w 2127"/>
                <a:gd name="T43" fmla="*/ 1735 h 1851"/>
                <a:gd name="T44" fmla="*/ 1515 w 2127"/>
                <a:gd name="T45" fmla="*/ 1757 h 1851"/>
                <a:gd name="T46" fmla="*/ 1596 w 2127"/>
                <a:gd name="T47" fmla="*/ 1786 h 1851"/>
                <a:gd name="T48" fmla="*/ 1711 w 2127"/>
                <a:gd name="T49" fmla="*/ 1800 h 1851"/>
                <a:gd name="T50" fmla="*/ 1792 w 2127"/>
                <a:gd name="T51" fmla="*/ 1829 h 1851"/>
                <a:gd name="T52" fmla="*/ 1909 w 2127"/>
                <a:gd name="T53" fmla="*/ 1851 h 1851"/>
                <a:gd name="T54" fmla="*/ 1924 w 2127"/>
                <a:gd name="T55" fmla="*/ 1772 h 1851"/>
                <a:gd name="T56" fmla="*/ 1952 w 2127"/>
                <a:gd name="T57" fmla="*/ 1712 h 1851"/>
                <a:gd name="T58" fmla="*/ 1974 w 2127"/>
                <a:gd name="T59" fmla="*/ 1638 h 1851"/>
                <a:gd name="T60" fmla="*/ 2003 w 2127"/>
                <a:gd name="T61" fmla="*/ 1587 h 1851"/>
                <a:gd name="T62" fmla="*/ 2025 w 2127"/>
                <a:gd name="T63" fmla="*/ 1482 h 1851"/>
                <a:gd name="T64" fmla="*/ 2055 w 2127"/>
                <a:gd name="T65" fmla="*/ 1440 h 1851"/>
                <a:gd name="T66" fmla="*/ 2075 w 2127"/>
                <a:gd name="T67" fmla="*/ 1380 h 1851"/>
                <a:gd name="T68" fmla="*/ 2106 w 2127"/>
                <a:gd name="T69" fmla="*/ 1321 h 1851"/>
                <a:gd name="T70" fmla="*/ 2120 w 2127"/>
                <a:gd name="T71" fmla="*/ 1240 h 1851"/>
                <a:gd name="T72" fmla="*/ 2061 w 2127"/>
                <a:gd name="T73" fmla="*/ 421 h 1851"/>
                <a:gd name="T74" fmla="*/ 1983 w 2127"/>
                <a:gd name="T75" fmla="*/ 391 h 1851"/>
                <a:gd name="T76" fmla="*/ 1857 w 2127"/>
                <a:gd name="T77" fmla="*/ 375 h 1851"/>
                <a:gd name="T78" fmla="*/ 1778 w 2127"/>
                <a:gd name="T79" fmla="*/ 347 h 1851"/>
                <a:gd name="T80" fmla="*/ 1661 w 2127"/>
                <a:gd name="T81" fmla="*/ 332 h 1851"/>
                <a:gd name="T82" fmla="*/ 1581 w 2127"/>
                <a:gd name="T83" fmla="*/ 310 h 1851"/>
                <a:gd name="T84" fmla="*/ 1456 w 2127"/>
                <a:gd name="T85" fmla="*/ 287 h 1851"/>
                <a:gd name="T86" fmla="*/ 1341 w 2127"/>
                <a:gd name="T87" fmla="*/ 250 h 1851"/>
                <a:gd name="T88" fmla="*/ 1223 w 2127"/>
                <a:gd name="T89" fmla="*/ 228 h 1851"/>
                <a:gd name="T90" fmla="*/ 1145 w 2127"/>
                <a:gd name="T91" fmla="*/ 208 h 1851"/>
                <a:gd name="T92" fmla="*/ 1013 w 2127"/>
                <a:gd name="T93" fmla="*/ 184 h 1851"/>
                <a:gd name="T94" fmla="*/ 932 w 2127"/>
                <a:gd name="T95" fmla="*/ 154 h 1851"/>
                <a:gd name="T96" fmla="*/ 816 w 2127"/>
                <a:gd name="T97" fmla="*/ 140 h 1851"/>
                <a:gd name="T98" fmla="*/ 736 w 2127"/>
                <a:gd name="T99" fmla="*/ 111 h 1851"/>
                <a:gd name="T100" fmla="*/ 575 w 2127"/>
                <a:gd name="T101" fmla="*/ 89 h 1851"/>
                <a:gd name="T102" fmla="*/ 494 w 2127"/>
                <a:gd name="T103" fmla="*/ 59 h 1851"/>
                <a:gd name="T104" fmla="*/ 364 w 2127"/>
                <a:gd name="T105" fmla="*/ 37 h 1851"/>
                <a:gd name="T106" fmla="*/ 292 w 2127"/>
                <a:gd name="T107" fmla="*/ 15 h 185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127"/>
                <a:gd name="T163" fmla="*/ 0 h 1851"/>
                <a:gd name="T164" fmla="*/ 2127 w 2127"/>
                <a:gd name="T165" fmla="*/ 1851 h 1851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127" h="1851">
                  <a:moveTo>
                    <a:pt x="211" y="0"/>
                  </a:moveTo>
                  <a:lnTo>
                    <a:pt x="211" y="28"/>
                  </a:lnTo>
                  <a:lnTo>
                    <a:pt x="203" y="28"/>
                  </a:lnTo>
                  <a:lnTo>
                    <a:pt x="203" y="59"/>
                  </a:lnTo>
                  <a:lnTo>
                    <a:pt x="197" y="59"/>
                  </a:lnTo>
                  <a:lnTo>
                    <a:pt x="197" y="89"/>
                  </a:lnTo>
                  <a:lnTo>
                    <a:pt x="188" y="89"/>
                  </a:lnTo>
                  <a:lnTo>
                    <a:pt x="188" y="111"/>
                  </a:lnTo>
                  <a:lnTo>
                    <a:pt x="175" y="111"/>
                  </a:lnTo>
                  <a:lnTo>
                    <a:pt x="175" y="133"/>
                  </a:lnTo>
                  <a:lnTo>
                    <a:pt x="166" y="133"/>
                  </a:lnTo>
                  <a:lnTo>
                    <a:pt x="166" y="184"/>
                  </a:lnTo>
                  <a:lnTo>
                    <a:pt x="153" y="184"/>
                  </a:lnTo>
                  <a:lnTo>
                    <a:pt x="153" y="208"/>
                  </a:lnTo>
                  <a:lnTo>
                    <a:pt x="146" y="208"/>
                  </a:lnTo>
                  <a:lnTo>
                    <a:pt x="146" y="228"/>
                  </a:lnTo>
                  <a:lnTo>
                    <a:pt x="129" y="228"/>
                  </a:lnTo>
                  <a:lnTo>
                    <a:pt x="129" y="272"/>
                  </a:lnTo>
                  <a:lnTo>
                    <a:pt x="116" y="272"/>
                  </a:lnTo>
                  <a:lnTo>
                    <a:pt x="116" y="310"/>
                  </a:lnTo>
                  <a:lnTo>
                    <a:pt x="110" y="310"/>
                  </a:lnTo>
                  <a:lnTo>
                    <a:pt x="110" y="332"/>
                  </a:lnTo>
                  <a:lnTo>
                    <a:pt x="94" y="332"/>
                  </a:lnTo>
                  <a:lnTo>
                    <a:pt x="94" y="375"/>
                  </a:lnTo>
                  <a:lnTo>
                    <a:pt x="79" y="375"/>
                  </a:lnTo>
                  <a:lnTo>
                    <a:pt x="79" y="406"/>
                  </a:lnTo>
                  <a:lnTo>
                    <a:pt x="73" y="406"/>
                  </a:lnTo>
                  <a:lnTo>
                    <a:pt x="73" y="435"/>
                  </a:lnTo>
                  <a:lnTo>
                    <a:pt x="57" y="435"/>
                  </a:lnTo>
                  <a:lnTo>
                    <a:pt x="57" y="472"/>
                  </a:lnTo>
                  <a:lnTo>
                    <a:pt x="42" y="472"/>
                  </a:lnTo>
                  <a:lnTo>
                    <a:pt x="42" y="509"/>
                  </a:lnTo>
                  <a:lnTo>
                    <a:pt x="37" y="509"/>
                  </a:lnTo>
                  <a:lnTo>
                    <a:pt x="37" y="531"/>
                  </a:lnTo>
                  <a:lnTo>
                    <a:pt x="29" y="531"/>
                  </a:lnTo>
                  <a:lnTo>
                    <a:pt x="29" y="545"/>
                  </a:lnTo>
                  <a:lnTo>
                    <a:pt x="14" y="545"/>
                  </a:lnTo>
                  <a:lnTo>
                    <a:pt x="14" y="576"/>
                  </a:lnTo>
                  <a:lnTo>
                    <a:pt x="7" y="576"/>
                  </a:lnTo>
                  <a:lnTo>
                    <a:pt x="7" y="605"/>
                  </a:lnTo>
                  <a:lnTo>
                    <a:pt x="0" y="605"/>
                  </a:lnTo>
                  <a:lnTo>
                    <a:pt x="0" y="1403"/>
                  </a:lnTo>
                  <a:lnTo>
                    <a:pt x="37" y="1403"/>
                  </a:lnTo>
                  <a:lnTo>
                    <a:pt x="37" y="1417"/>
                  </a:lnTo>
                  <a:lnTo>
                    <a:pt x="79" y="1417"/>
                  </a:lnTo>
                  <a:lnTo>
                    <a:pt x="79" y="1425"/>
                  </a:lnTo>
                  <a:lnTo>
                    <a:pt x="116" y="1425"/>
                  </a:lnTo>
                  <a:lnTo>
                    <a:pt x="116" y="1431"/>
                  </a:lnTo>
                  <a:lnTo>
                    <a:pt x="153" y="1431"/>
                  </a:lnTo>
                  <a:lnTo>
                    <a:pt x="153" y="1440"/>
                  </a:lnTo>
                  <a:lnTo>
                    <a:pt x="188" y="1440"/>
                  </a:lnTo>
                  <a:lnTo>
                    <a:pt x="188" y="1446"/>
                  </a:lnTo>
                  <a:lnTo>
                    <a:pt x="225" y="1446"/>
                  </a:lnTo>
                  <a:lnTo>
                    <a:pt x="225" y="1462"/>
                  </a:lnTo>
                  <a:lnTo>
                    <a:pt x="270" y="1462"/>
                  </a:lnTo>
                  <a:lnTo>
                    <a:pt x="270" y="1468"/>
                  </a:lnTo>
                  <a:lnTo>
                    <a:pt x="306" y="1468"/>
                  </a:lnTo>
                  <a:lnTo>
                    <a:pt x="306" y="1477"/>
                  </a:lnTo>
                  <a:lnTo>
                    <a:pt x="342" y="1477"/>
                  </a:lnTo>
                  <a:lnTo>
                    <a:pt x="342" y="1482"/>
                  </a:lnTo>
                  <a:lnTo>
                    <a:pt x="379" y="1482"/>
                  </a:lnTo>
                  <a:lnTo>
                    <a:pt x="379" y="1499"/>
                  </a:lnTo>
                  <a:lnTo>
                    <a:pt x="421" y="1499"/>
                  </a:lnTo>
                  <a:lnTo>
                    <a:pt x="421" y="1505"/>
                  </a:lnTo>
                  <a:lnTo>
                    <a:pt x="458" y="1505"/>
                  </a:lnTo>
                  <a:lnTo>
                    <a:pt x="458" y="1513"/>
                  </a:lnTo>
                  <a:lnTo>
                    <a:pt x="494" y="1513"/>
                  </a:lnTo>
                  <a:lnTo>
                    <a:pt x="494" y="1519"/>
                  </a:lnTo>
                  <a:lnTo>
                    <a:pt x="525" y="1519"/>
                  </a:lnTo>
                  <a:lnTo>
                    <a:pt x="525" y="1536"/>
                  </a:lnTo>
                  <a:lnTo>
                    <a:pt x="604" y="1536"/>
                  </a:lnTo>
                  <a:lnTo>
                    <a:pt x="604" y="1550"/>
                  </a:lnTo>
                  <a:lnTo>
                    <a:pt x="640" y="1550"/>
                  </a:lnTo>
                  <a:lnTo>
                    <a:pt x="640" y="1556"/>
                  </a:lnTo>
                  <a:lnTo>
                    <a:pt x="677" y="1556"/>
                  </a:lnTo>
                  <a:lnTo>
                    <a:pt x="677" y="1565"/>
                  </a:lnTo>
                  <a:lnTo>
                    <a:pt x="721" y="1565"/>
                  </a:lnTo>
                  <a:lnTo>
                    <a:pt x="721" y="1579"/>
                  </a:lnTo>
                  <a:lnTo>
                    <a:pt x="766" y="1579"/>
                  </a:lnTo>
                  <a:lnTo>
                    <a:pt x="766" y="1587"/>
                  </a:lnTo>
                  <a:lnTo>
                    <a:pt x="802" y="1587"/>
                  </a:lnTo>
                  <a:lnTo>
                    <a:pt x="802" y="1594"/>
                  </a:lnTo>
                  <a:lnTo>
                    <a:pt x="839" y="1594"/>
                  </a:lnTo>
                  <a:lnTo>
                    <a:pt x="839" y="1601"/>
                  </a:lnTo>
                  <a:lnTo>
                    <a:pt x="875" y="1601"/>
                  </a:lnTo>
                  <a:lnTo>
                    <a:pt x="875" y="1616"/>
                  </a:lnTo>
                  <a:lnTo>
                    <a:pt x="917" y="1616"/>
                  </a:lnTo>
                  <a:lnTo>
                    <a:pt x="917" y="1624"/>
                  </a:lnTo>
                  <a:lnTo>
                    <a:pt x="954" y="1624"/>
                  </a:lnTo>
                  <a:lnTo>
                    <a:pt x="954" y="1638"/>
                  </a:lnTo>
                  <a:lnTo>
                    <a:pt x="1027" y="1638"/>
                  </a:lnTo>
                  <a:lnTo>
                    <a:pt x="1027" y="1647"/>
                  </a:lnTo>
                  <a:lnTo>
                    <a:pt x="1056" y="1647"/>
                  </a:lnTo>
                  <a:lnTo>
                    <a:pt x="1056" y="1653"/>
                  </a:lnTo>
                  <a:lnTo>
                    <a:pt x="1108" y="1653"/>
                  </a:lnTo>
                  <a:lnTo>
                    <a:pt x="1108" y="1667"/>
                  </a:lnTo>
                  <a:lnTo>
                    <a:pt x="1145" y="1667"/>
                  </a:lnTo>
                  <a:lnTo>
                    <a:pt x="1145" y="1675"/>
                  </a:lnTo>
                  <a:lnTo>
                    <a:pt x="1173" y="1675"/>
                  </a:lnTo>
                  <a:lnTo>
                    <a:pt x="1173" y="1684"/>
                  </a:lnTo>
                  <a:lnTo>
                    <a:pt x="1209" y="1684"/>
                  </a:lnTo>
                  <a:lnTo>
                    <a:pt x="1209" y="1698"/>
                  </a:lnTo>
                  <a:lnTo>
                    <a:pt x="1260" y="1698"/>
                  </a:lnTo>
                  <a:lnTo>
                    <a:pt x="1260" y="1704"/>
                  </a:lnTo>
                  <a:lnTo>
                    <a:pt x="1291" y="1704"/>
                  </a:lnTo>
                  <a:lnTo>
                    <a:pt x="1291" y="1712"/>
                  </a:lnTo>
                  <a:lnTo>
                    <a:pt x="1326" y="1712"/>
                  </a:lnTo>
                  <a:lnTo>
                    <a:pt x="1326" y="1720"/>
                  </a:lnTo>
                  <a:lnTo>
                    <a:pt x="1363" y="1720"/>
                  </a:lnTo>
                  <a:lnTo>
                    <a:pt x="1363" y="1735"/>
                  </a:lnTo>
                  <a:lnTo>
                    <a:pt x="1406" y="1735"/>
                  </a:lnTo>
                  <a:lnTo>
                    <a:pt x="1406" y="1741"/>
                  </a:lnTo>
                  <a:lnTo>
                    <a:pt x="1442" y="1741"/>
                  </a:lnTo>
                  <a:lnTo>
                    <a:pt x="1442" y="1757"/>
                  </a:lnTo>
                  <a:lnTo>
                    <a:pt x="1515" y="1757"/>
                  </a:lnTo>
                  <a:lnTo>
                    <a:pt x="1515" y="1763"/>
                  </a:lnTo>
                  <a:lnTo>
                    <a:pt x="1559" y="1763"/>
                  </a:lnTo>
                  <a:lnTo>
                    <a:pt x="1559" y="1772"/>
                  </a:lnTo>
                  <a:lnTo>
                    <a:pt x="1596" y="1772"/>
                  </a:lnTo>
                  <a:lnTo>
                    <a:pt x="1596" y="1786"/>
                  </a:lnTo>
                  <a:lnTo>
                    <a:pt x="1633" y="1786"/>
                  </a:lnTo>
                  <a:lnTo>
                    <a:pt x="1633" y="1794"/>
                  </a:lnTo>
                  <a:lnTo>
                    <a:pt x="1674" y="1794"/>
                  </a:lnTo>
                  <a:lnTo>
                    <a:pt x="1674" y="1800"/>
                  </a:lnTo>
                  <a:lnTo>
                    <a:pt x="1711" y="1800"/>
                  </a:lnTo>
                  <a:lnTo>
                    <a:pt x="1711" y="1814"/>
                  </a:lnTo>
                  <a:lnTo>
                    <a:pt x="1748" y="1814"/>
                  </a:lnTo>
                  <a:lnTo>
                    <a:pt x="1748" y="1823"/>
                  </a:lnTo>
                  <a:lnTo>
                    <a:pt x="1792" y="1823"/>
                  </a:lnTo>
                  <a:lnTo>
                    <a:pt x="1792" y="1829"/>
                  </a:lnTo>
                  <a:lnTo>
                    <a:pt x="1829" y="1829"/>
                  </a:lnTo>
                  <a:lnTo>
                    <a:pt x="1829" y="1845"/>
                  </a:lnTo>
                  <a:lnTo>
                    <a:pt x="1857" y="1845"/>
                  </a:lnTo>
                  <a:lnTo>
                    <a:pt x="1857" y="1851"/>
                  </a:lnTo>
                  <a:lnTo>
                    <a:pt x="1909" y="1851"/>
                  </a:lnTo>
                  <a:lnTo>
                    <a:pt x="1909" y="1845"/>
                  </a:lnTo>
                  <a:lnTo>
                    <a:pt x="1916" y="1845"/>
                  </a:lnTo>
                  <a:lnTo>
                    <a:pt x="1916" y="1800"/>
                  </a:lnTo>
                  <a:lnTo>
                    <a:pt x="1924" y="1800"/>
                  </a:lnTo>
                  <a:lnTo>
                    <a:pt x="1924" y="1772"/>
                  </a:lnTo>
                  <a:lnTo>
                    <a:pt x="1929" y="1772"/>
                  </a:lnTo>
                  <a:lnTo>
                    <a:pt x="1929" y="1757"/>
                  </a:lnTo>
                  <a:lnTo>
                    <a:pt x="1946" y="1757"/>
                  </a:lnTo>
                  <a:lnTo>
                    <a:pt x="1946" y="1712"/>
                  </a:lnTo>
                  <a:lnTo>
                    <a:pt x="1952" y="1712"/>
                  </a:lnTo>
                  <a:lnTo>
                    <a:pt x="1952" y="1684"/>
                  </a:lnTo>
                  <a:lnTo>
                    <a:pt x="1966" y="1684"/>
                  </a:lnTo>
                  <a:lnTo>
                    <a:pt x="1966" y="1667"/>
                  </a:lnTo>
                  <a:lnTo>
                    <a:pt x="1974" y="1667"/>
                  </a:lnTo>
                  <a:lnTo>
                    <a:pt x="1974" y="1638"/>
                  </a:lnTo>
                  <a:lnTo>
                    <a:pt x="1983" y="1638"/>
                  </a:lnTo>
                  <a:lnTo>
                    <a:pt x="1983" y="1624"/>
                  </a:lnTo>
                  <a:lnTo>
                    <a:pt x="1988" y="1624"/>
                  </a:lnTo>
                  <a:lnTo>
                    <a:pt x="1988" y="1587"/>
                  </a:lnTo>
                  <a:lnTo>
                    <a:pt x="2003" y="1587"/>
                  </a:lnTo>
                  <a:lnTo>
                    <a:pt x="2003" y="1565"/>
                  </a:lnTo>
                  <a:lnTo>
                    <a:pt x="2011" y="1565"/>
                  </a:lnTo>
                  <a:lnTo>
                    <a:pt x="2011" y="1536"/>
                  </a:lnTo>
                  <a:lnTo>
                    <a:pt x="2025" y="1536"/>
                  </a:lnTo>
                  <a:lnTo>
                    <a:pt x="2025" y="1482"/>
                  </a:lnTo>
                  <a:lnTo>
                    <a:pt x="2039" y="1482"/>
                  </a:lnTo>
                  <a:lnTo>
                    <a:pt x="2039" y="1468"/>
                  </a:lnTo>
                  <a:lnTo>
                    <a:pt x="2047" y="1468"/>
                  </a:lnTo>
                  <a:lnTo>
                    <a:pt x="2047" y="1440"/>
                  </a:lnTo>
                  <a:lnTo>
                    <a:pt x="2055" y="1440"/>
                  </a:lnTo>
                  <a:lnTo>
                    <a:pt x="2055" y="1425"/>
                  </a:lnTo>
                  <a:lnTo>
                    <a:pt x="2061" y="1425"/>
                  </a:lnTo>
                  <a:lnTo>
                    <a:pt x="2061" y="1403"/>
                  </a:lnTo>
                  <a:lnTo>
                    <a:pt x="2075" y="1403"/>
                  </a:lnTo>
                  <a:lnTo>
                    <a:pt x="2075" y="1380"/>
                  </a:lnTo>
                  <a:lnTo>
                    <a:pt x="2084" y="1380"/>
                  </a:lnTo>
                  <a:lnTo>
                    <a:pt x="2084" y="1357"/>
                  </a:lnTo>
                  <a:lnTo>
                    <a:pt x="2090" y="1357"/>
                  </a:lnTo>
                  <a:lnTo>
                    <a:pt x="2090" y="1321"/>
                  </a:lnTo>
                  <a:lnTo>
                    <a:pt x="2106" y="1321"/>
                  </a:lnTo>
                  <a:lnTo>
                    <a:pt x="2106" y="1297"/>
                  </a:lnTo>
                  <a:lnTo>
                    <a:pt x="2112" y="1297"/>
                  </a:lnTo>
                  <a:lnTo>
                    <a:pt x="2112" y="1261"/>
                  </a:lnTo>
                  <a:lnTo>
                    <a:pt x="2120" y="1261"/>
                  </a:lnTo>
                  <a:lnTo>
                    <a:pt x="2120" y="1240"/>
                  </a:lnTo>
                  <a:lnTo>
                    <a:pt x="2127" y="1240"/>
                  </a:lnTo>
                  <a:lnTo>
                    <a:pt x="2127" y="435"/>
                  </a:lnTo>
                  <a:lnTo>
                    <a:pt x="2106" y="435"/>
                  </a:lnTo>
                  <a:lnTo>
                    <a:pt x="2106" y="421"/>
                  </a:lnTo>
                  <a:lnTo>
                    <a:pt x="2061" y="421"/>
                  </a:lnTo>
                  <a:lnTo>
                    <a:pt x="2061" y="413"/>
                  </a:lnTo>
                  <a:lnTo>
                    <a:pt x="2025" y="413"/>
                  </a:lnTo>
                  <a:lnTo>
                    <a:pt x="2025" y="406"/>
                  </a:lnTo>
                  <a:lnTo>
                    <a:pt x="1983" y="406"/>
                  </a:lnTo>
                  <a:lnTo>
                    <a:pt x="1983" y="391"/>
                  </a:lnTo>
                  <a:lnTo>
                    <a:pt x="1946" y="391"/>
                  </a:lnTo>
                  <a:lnTo>
                    <a:pt x="1946" y="384"/>
                  </a:lnTo>
                  <a:lnTo>
                    <a:pt x="1909" y="384"/>
                  </a:lnTo>
                  <a:lnTo>
                    <a:pt x="1909" y="375"/>
                  </a:lnTo>
                  <a:lnTo>
                    <a:pt x="1857" y="375"/>
                  </a:lnTo>
                  <a:lnTo>
                    <a:pt x="1857" y="369"/>
                  </a:lnTo>
                  <a:lnTo>
                    <a:pt x="1829" y="369"/>
                  </a:lnTo>
                  <a:lnTo>
                    <a:pt x="1829" y="355"/>
                  </a:lnTo>
                  <a:lnTo>
                    <a:pt x="1778" y="355"/>
                  </a:lnTo>
                  <a:lnTo>
                    <a:pt x="1778" y="347"/>
                  </a:lnTo>
                  <a:lnTo>
                    <a:pt x="1742" y="347"/>
                  </a:lnTo>
                  <a:lnTo>
                    <a:pt x="1742" y="338"/>
                  </a:lnTo>
                  <a:lnTo>
                    <a:pt x="1696" y="338"/>
                  </a:lnTo>
                  <a:lnTo>
                    <a:pt x="1696" y="332"/>
                  </a:lnTo>
                  <a:lnTo>
                    <a:pt x="1661" y="332"/>
                  </a:lnTo>
                  <a:lnTo>
                    <a:pt x="1661" y="324"/>
                  </a:lnTo>
                  <a:lnTo>
                    <a:pt x="1618" y="324"/>
                  </a:lnTo>
                  <a:lnTo>
                    <a:pt x="1618" y="318"/>
                  </a:lnTo>
                  <a:lnTo>
                    <a:pt x="1581" y="318"/>
                  </a:lnTo>
                  <a:lnTo>
                    <a:pt x="1581" y="310"/>
                  </a:lnTo>
                  <a:lnTo>
                    <a:pt x="1537" y="310"/>
                  </a:lnTo>
                  <a:lnTo>
                    <a:pt x="1537" y="296"/>
                  </a:lnTo>
                  <a:lnTo>
                    <a:pt x="1500" y="296"/>
                  </a:lnTo>
                  <a:lnTo>
                    <a:pt x="1500" y="287"/>
                  </a:lnTo>
                  <a:lnTo>
                    <a:pt x="1456" y="287"/>
                  </a:lnTo>
                  <a:lnTo>
                    <a:pt x="1456" y="272"/>
                  </a:lnTo>
                  <a:lnTo>
                    <a:pt x="1378" y="272"/>
                  </a:lnTo>
                  <a:lnTo>
                    <a:pt x="1378" y="259"/>
                  </a:lnTo>
                  <a:lnTo>
                    <a:pt x="1341" y="259"/>
                  </a:lnTo>
                  <a:lnTo>
                    <a:pt x="1341" y="250"/>
                  </a:lnTo>
                  <a:lnTo>
                    <a:pt x="1304" y="250"/>
                  </a:lnTo>
                  <a:lnTo>
                    <a:pt x="1304" y="236"/>
                  </a:lnTo>
                  <a:lnTo>
                    <a:pt x="1260" y="236"/>
                  </a:lnTo>
                  <a:lnTo>
                    <a:pt x="1260" y="228"/>
                  </a:lnTo>
                  <a:lnTo>
                    <a:pt x="1223" y="228"/>
                  </a:lnTo>
                  <a:lnTo>
                    <a:pt x="1223" y="222"/>
                  </a:lnTo>
                  <a:lnTo>
                    <a:pt x="1173" y="222"/>
                  </a:lnTo>
                  <a:lnTo>
                    <a:pt x="1173" y="213"/>
                  </a:lnTo>
                  <a:lnTo>
                    <a:pt x="1145" y="213"/>
                  </a:lnTo>
                  <a:lnTo>
                    <a:pt x="1145" y="208"/>
                  </a:lnTo>
                  <a:lnTo>
                    <a:pt x="1091" y="208"/>
                  </a:lnTo>
                  <a:lnTo>
                    <a:pt x="1091" y="199"/>
                  </a:lnTo>
                  <a:lnTo>
                    <a:pt x="1056" y="199"/>
                  </a:lnTo>
                  <a:lnTo>
                    <a:pt x="1056" y="184"/>
                  </a:lnTo>
                  <a:lnTo>
                    <a:pt x="1013" y="184"/>
                  </a:lnTo>
                  <a:lnTo>
                    <a:pt x="1013" y="177"/>
                  </a:lnTo>
                  <a:lnTo>
                    <a:pt x="976" y="177"/>
                  </a:lnTo>
                  <a:lnTo>
                    <a:pt x="976" y="171"/>
                  </a:lnTo>
                  <a:lnTo>
                    <a:pt x="932" y="171"/>
                  </a:lnTo>
                  <a:lnTo>
                    <a:pt x="932" y="154"/>
                  </a:lnTo>
                  <a:lnTo>
                    <a:pt x="895" y="154"/>
                  </a:lnTo>
                  <a:lnTo>
                    <a:pt x="895" y="148"/>
                  </a:lnTo>
                  <a:lnTo>
                    <a:pt x="853" y="148"/>
                  </a:lnTo>
                  <a:lnTo>
                    <a:pt x="853" y="140"/>
                  </a:lnTo>
                  <a:lnTo>
                    <a:pt x="816" y="140"/>
                  </a:lnTo>
                  <a:lnTo>
                    <a:pt x="816" y="133"/>
                  </a:lnTo>
                  <a:lnTo>
                    <a:pt x="771" y="133"/>
                  </a:lnTo>
                  <a:lnTo>
                    <a:pt x="771" y="118"/>
                  </a:lnTo>
                  <a:lnTo>
                    <a:pt x="736" y="118"/>
                  </a:lnTo>
                  <a:lnTo>
                    <a:pt x="736" y="111"/>
                  </a:lnTo>
                  <a:lnTo>
                    <a:pt x="656" y="111"/>
                  </a:lnTo>
                  <a:lnTo>
                    <a:pt x="656" y="96"/>
                  </a:lnTo>
                  <a:lnTo>
                    <a:pt x="604" y="96"/>
                  </a:lnTo>
                  <a:lnTo>
                    <a:pt x="604" y="89"/>
                  </a:lnTo>
                  <a:lnTo>
                    <a:pt x="575" y="89"/>
                  </a:lnTo>
                  <a:lnTo>
                    <a:pt x="575" y="80"/>
                  </a:lnTo>
                  <a:lnTo>
                    <a:pt x="525" y="80"/>
                  </a:lnTo>
                  <a:lnTo>
                    <a:pt x="525" y="66"/>
                  </a:lnTo>
                  <a:lnTo>
                    <a:pt x="494" y="66"/>
                  </a:lnTo>
                  <a:lnTo>
                    <a:pt x="494" y="59"/>
                  </a:lnTo>
                  <a:lnTo>
                    <a:pt x="444" y="59"/>
                  </a:lnTo>
                  <a:lnTo>
                    <a:pt x="444" y="52"/>
                  </a:lnTo>
                  <a:lnTo>
                    <a:pt x="407" y="52"/>
                  </a:lnTo>
                  <a:lnTo>
                    <a:pt x="407" y="37"/>
                  </a:lnTo>
                  <a:lnTo>
                    <a:pt x="364" y="37"/>
                  </a:lnTo>
                  <a:lnTo>
                    <a:pt x="364" y="28"/>
                  </a:lnTo>
                  <a:lnTo>
                    <a:pt x="329" y="28"/>
                  </a:lnTo>
                  <a:lnTo>
                    <a:pt x="329" y="23"/>
                  </a:lnTo>
                  <a:lnTo>
                    <a:pt x="292" y="23"/>
                  </a:lnTo>
                  <a:lnTo>
                    <a:pt x="292" y="15"/>
                  </a:lnTo>
                  <a:lnTo>
                    <a:pt x="247" y="15"/>
                  </a:lnTo>
                  <a:lnTo>
                    <a:pt x="247" y="0"/>
                  </a:lnTo>
                  <a:lnTo>
                    <a:pt x="211" y="0"/>
                  </a:lnTo>
                  <a:close/>
                </a:path>
              </a:pathLst>
            </a:custGeom>
            <a:solidFill>
              <a:srgbClr val="0202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89" name="Freeform 952"/>
            <p:cNvSpPr>
              <a:spLocks/>
            </p:cNvSpPr>
            <p:nvPr/>
          </p:nvSpPr>
          <p:spPr bwMode="auto">
            <a:xfrm>
              <a:off x="885" y="3145"/>
              <a:ext cx="199" cy="142"/>
            </a:xfrm>
            <a:custGeom>
              <a:avLst/>
              <a:gdLst>
                <a:gd name="T0" fmla="*/ 130 w 1988"/>
                <a:gd name="T1" fmla="*/ 59 h 1851"/>
                <a:gd name="T2" fmla="*/ 115 w 1988"/>
                <a:gd name="T3" fmla="*/ 111 h 1851"/>
                <a:gd name="T4" fmla="*/ 93 w 1988"/>
                <a:gd name="T5" fmla="*/ 184 h 1851"/>
                <a:gd name="T6" fmla="*/ 73 w 1988"/>
                <a:gd name="T7" fmla="*/ 228 h 1851"/>
                <a:gd name="T8" fmla="*/ 43 w 1988"/>
                <a:gd name="T9" fmla="*/ 310 h 1851"/>
                <a:gd name="T10" fmla="*/ 21 w 1988"/>
                <a:gd name="T11" fmla="*/ 375 h 1851"/>
                <a:gd name="T12" fmla="*/ 0 w 1988"/>
                <a:gd name="T13" fmla="*/ 1417 h 1851"/>
                <a:gd name="T14" fmla="*/ 43 w 1988"/>
                <a:gd name="T15" fmla="*/ 1431 h 1851"/>
                <a:gd name="T16" fmla="*/ 115 w 1988"/>
                <a:gd name="T17" fmla="*/ 1446 h 1851"/>
                <a:gd name="T18" fmla="*/ 197 w 1988"/>
                <a:gd name="T19" fmla="*/ 1468 h 1851"/>
                <a:gd name="T20" fmla="*/ 269 w 1988"/>
                <a:gd name="T21" fmla="*/ 1482 h 1851"/>
                <a:gd name="T22" fmla="*/ 348 w 1988"/>
                <a:gd name="T23" fmla="*/ 1505 h 1851"/>
                <a:gd name="T24" fmla="*/ 421 w 1988"/>
                <a:gd name="T25" fmla="*/ 1519 h 1851"/>
                <a:gd name="T26" fmla="*/ 531 w 1988"/>
                <a:gd name="T27" fmla="*/ 1550 h 1851"/>
                <a:gd name="T28" fmla="*/ 604 w 1988"/>
                <a:gd name="T29" fmla="*/ 1565 h 1851"/>
                <a:gd name="T30" fmla="*/ 693 w 1988"/>
                <a:gd name="T31" fmla="*/ 1587 h 1851"/>
                <a:gd name="T32" fmla="*/ 766 w 1988"/>
                <a:gd name="T33" fmla="*/ 1601 h 1851"/>
                <a:gd name="T34" fmla="*/ 844 w 1988"/>
                <a:gd name="T35" fmla="*/ 1624 h 1851"/>
                <a:gd name="T36" fmla="*/ 954 w 1988"/>
                <a:gd name="T37" fmla="*/ 1647 h 1851"/>
                <a:gd name="T38" fmla="*/ 1035 w 1988"/>
                <a:gd name="T39" fmla="*/ 1667 h 1851"/>
                <a:gd name="T40" fmla="*/ 1100 w 1988"/>
                <a:gd name="T41" fmla="*/ 1684 h 1851"/>
                <a:gd name="T42" fmla="*/ 1187 w 1988"/>
                <a:gd name="T43" fmla="*/ 1704 h 1851"/>
                <a:gd name="T44" fmla="*/ 1253 w 1988"/>
                <a:gd name="T45" fmla="*/ 1720 h 1851"/>
                <a:gd name="T46" fmla="*/ 1333 w 1988"/>
                <a:gd name="T47" fmla="*/ 1741 h 1851"/>
                <a:gd name="T48" fmla="*/ 1442 w 1988"/>
                <a:gd name="T49" fmla="*/ 1763 h 1851"/>
                <a:gd name="T50" fmla="*/ 1523 w 1988"/>
                <a:gd name="T51" fmla="*/ 1786 h 1851"/>
                <a:gd name="T52" fmla="*/ 1601 w 1988"/>
                <a:gd name="T53" fmla="*/ 1800 h 1851"/>
                <a:gd name="T54" fmla="*/ 1675 w 1988"/>
                <a:gd name="T55" fmla="*/ 1823 h 1851"/>
                <a:gd name="T56" fmla="*/ 1756 w 1988"/>
                <a:gd name="T57" fmla="*/ 1845 h 1851"/>
                <a:gd name="T58" fmla="*/ 1836 w 1988"/>
                <a:gd name="T59" fmla="*/ 1845 h 1851"/>
                <a:gd name="T60" fmla="*/ 1851 w 1988"/>
                <a:gd name="T61" fmla="*/ 1772 h 1851"/>
                <a:gd name="T62" fmla="*/ 1873 w 1988"/>
                <a:gd name="T63" fmla="*/ 1712 h 1851"/>
                <a:gd name="T64" fmla="*/ 1893 w 1988"/>
                <a:gd name="T65" fmla="*/ 1667 h 1851"/>
                <a:gd name="T66" fmla="*/ 1910 w 1988"/>
                <a:gd name="T67" fmla="*/ 1624 h 1851"/>
                <a:gd name="T68" fmla="*/ 1930 w 1988"/>
                <a:gd name="T69" fmla="*/ 1565 h 1851"/>
                <a:gd name="T70" fmla="*/ 1952 w 1988"/>
                <a:gd name="T71" fmla="*/ 1482 h 1851"/>
                <a:gd name="T72" fmla="*/ 1974 w 1988"/>
                <a:gd name="T73" fmla="*/ 1440 h 1851"/>
                <a:gd name="T74" fmla="*/ 1988 w 1988"/>
                <a:gd name="T75" fmla="*/ 413 h 1851"/>
                <a:gd name="T76" fmla="*/ 1910 w 1988"/>
                <a:gd name="T77" fmla="*/ 391 h 1851"/>
                <a:gd name="T78" fmla="*/ 1836 w 1988"/>
                <a:gd name="T79" fmla="*/ 375 h 1851"/>
                <a:gd name="T80" fmla="*/ 1756 w 1988"/>
                <a:gd name="T81" fmla="*/ 355 h 1851"/>
                <a:gd name="T82" fmla="*/ 1669 w 1988"/>
                <a:gd name="T83" fmla="*/ 338 h 1851"/>
                <a:gd name="T84" fmla="*/ 1588 w 1988"/>
                <a:gd name="T85" fmla="*/ 324 h 1851"/>
                <a:gd name="T86" fmla="*/ 1508 w 1988"/>
                <a:gd name="T87" fmla="*/ 310 h 1851"/>
                <a:gd name="T88" fmla="*/ 1427 w 1988"/>
                <a:gd name="T89" fmla="*/ 287 h 1851"/>
                <a:gd name="T90" fmla="*/ 1305 w 1988"/>
                <a:gd name="T91" fmla="*/ 259 h 1851"/>
                <a:gd name="T92" fmla="*/ 1231 w 1988"/>
                <a:gd name="T93" fmla="*/ 236 h 1851"/>
                <a:gd name="T94" fmla="*/ 1150 w 1988"/>
                <a:gd name="T95" fmla="*/ 222 h 1851"/>
                <a:gd name="T96" fmla="*/ 1072 w 1988"/>
                <a:gd name="T97" fmla="*/ 208 h 1851"/>
                <a:gd name="T98" fmla="*/ 983 w 1988"/>
                <a:gd name="T99" fmla="*/ 184 h 1851"/>
                <a:gd name="T100" fmla="*/ 903 w 1988"/>
                <a:gd name="T101" fmla="*/ 171 h 1851"/>
                <a:gd name="T102" fmla="*/ 822 w 1988"/>
                <a:gd name="T103" fmla="*/ 148 h 1851"/>
                <a:gd name="T104" fmla="*/ 743 w 1988"/>
                <a:gd name="T105" fmla="*/ 133 h 1851"/>
                <a:gd name="T106" fmla="*/ 663 w 1988"/>
                <a:gd name="T107" fmla="*/ 111 h 1851"/>
                <a:gd name="T108" fmla="*/ 531 w 1988"/>
                <a:gd name="T109" fmla="*/ 89 h 1851"/>
                <a:gd name="T110" fmla="*/ 452 w 1988"/>
                <a:gd name="T111" fmla="*/ 66 h 1851"/>
                <a:gd name="T112" fmla="*/ 371 w 1988"/>
                <a:gd name="T113" fmla="*/ 52 h 1851"/>
                <a:gd name="T114" fmla="*/ 291 w 1988"/>
                <a:gd name="T115" fmla="*/ 28 h 1851"/>
                <a:gd name="T116" fmla="*/ 219 w 1988"/>
                <a:gd name="T117" fmla="*/ 15 h 185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988"/>
                <a:gd name="T178" fmla="*/ 0 h 1851"/>
                <a:gd name="T179" fmla="*/ 1988 w 1988"/>
                <a:gd name="T180" fmla="*/ 1851 h 185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988" h="1851">
                  <a:moveTo>
                    <a:pt x="138" y="0"/>
                  </a:moveTo>
                  <a:lnTo>
                    <a:pt x="138" y="28"/>
                  </a:lnTo>
                  <a:lnTo>
                    <a:pt x="130" y="28"/>
                  </a:lnTo>
                  <a:lnTo>
                    <a:pt x="130" y="59"/>
                  </a:lnTo>
                  <a:lnTo>
                    <a:pt x="124" y="59"/>
                  </a:lnTo>
                  <a:lnTo>
                    <a:pt x="124" y="89"/>
                  </a:lnTo>
                  <a:lnTo>
                    <a:pt x="115" y="89"/>
                  </a:lnTo>
                  <a:lnTo>
                    <a:pt x="115" y="111"/>
                  </a:lnTo>
                  <a:lnTo>
                    <a:pt x="102" y="111"/>
                  </a:lnTo>
                  <a:lnTo>
                    <a:pt x="102" y="133"/>
                  </a:lnTo>
                  <a:lnTo>
                    <a:pt x="93" y="133"/>
                  </a:lnTo>
                  <a:lnTo>
                    <a:pt x="93" y="184"/>
                  </a:lnTo>
                  <a:lnTo>
                    <a:pt x="80" y="184"/>
                  </a:lnTo>
                  <a:lnTo>
                    <a:pt x="80" y="208"/>
                  </a:lnTo>
                  <a:lnTo>
                    <a:pt x="73" y="208"/>
                  </a:lnTo>
                  <a:lnTo>
                    <a:pt x="73" y="228"/>
                  </a:lnTo>
                  <a:lnTo>
                    <a:pt x="56" y="228"/>
                  </a:lnTo>
                  <a:lnTo>
                    <a:pt x="56" y="272"/>
                  </a:lnTo>
                  <a:lnTo>
                    <a:pt x="43" y="272"/>
                  </a:lnTo>
                  <a:lnTo>
                    <a:pt x="43" y="310"/>
                  </a:lnTo>
                  <a:lnTo>
                    <a:pt x="37" y="310"/>
                  </a:lnTo>
                  <a:lnTo>
                    <a:pt x="37" y="332"/>
                  </a:lnTo>
                  <a:lnTo>
                    <a:pt x="21" y="332"/>
                  </a:lnTo>
                  <a:lnTo>
                    <a:pt x="21" y="375"/>
                  </a:lnTo>
                  <a:lnTo>
                    <a:pt x="6" y="375"/>
                  </a:lnTo>
                  <a:lnTo>
                    <a:pt x="6" y="406"/>
                  </a:lnTo>
                  <a:lnTo>
                    <a:pt x="0" y="406"/>
                  </a:lnTo>
                  <a:lnTo>
                    <a:pt x="0" y="1417"/>
                  </a:lnTo>
                  <a:lnTo>
                    <a:pt x="6" y="1417"/>
                  </a:lnTo>
                  <a:lnTo>
                    <a:pt x="6" y="1425"/>
                  </a:lnTo>
                  <a:lnTo>
                    <a:pt x="43" y="1425"/>
                  </a:lnTo>
                  <a:lnTo>
                    <a:pt x="43" y="1431"/>
                  </a:lnTo>
                  <a:lnTo>
                    <a:pt x="80" y="1431"/>
                  </a:lnTo>
                  <a:lnTo>
                    <a:pt x="80" y="1440"/>
                  </a:lnTo>
                  <a:lnTo>
                    <a:pt x="115" y="1440"/>
                  </a:lnTo>
                  <a:lnTo>
                    <a:pt x="115" y="1446"/>
                  </a:lnTo>
                  <a:lnTo>
                    <a:pt x="152" y="1446"/>
                  </a:lnTo>
                  <a:lnTo>
                    <a:pt x="152" y="1462"/>
                  </a:lnTo>
                  <a:lnTo>
                    <a:pt x="197" y="1462"/>
                  </a:lnTo>
                  <a:lnTo>
                    <a:pt x="197" y="1468"/>
                  </a:lnTo>
                  <a:lnTo>
                    <a:pt x="233" y="1468"/>
                  </a:lnTo>
                  <a:lnTo>
                    <a:pt x="233" y="1477"/>
                  </a:lnTo>
                  <a:lnTo>
                    <a:pt x="269" y="1477"/>
                  </a:lnTo>
                  <a:lnTo>
                    <a:pt x="269" y="1482"/>
                  </a:lnTo>
                  <a:lnTo>
                    <a:pt x="306" y="1482"/>
                  </a:lnTo>
                  <a:lnTo>
                    <a:pt x="306" y="1499"/>
                  </a:lnTo>
                  <a:lnTo>
                    <a:pt x="348" y="1499"/>
                  </a:lnTo>
                  <a:lnTo>
                    <a:pt x="348" y="1505"/>
                  </a:lnTo>
                  <a:lnTo>
                    <a:pt x="385" y="1505"/>
                  </a:lnTo>
                  <a:lnTo>
                    <a:pt x="385" y="1513"/>
                  </a:lnTo>
                  <a:lnTo>
                    <a:pt x="421" y="1513"/>
                  </a:lnTo>
                  <a:lnTo>
                    <a:pt x="421" y="1519"/>
                  </a:lnTo>
                  <a:lnTo>
                    <a:pt x="452" y="1519"/>
                  </a:lnTo>
                  <a:lnTo>
                    <a:pt x="452" y="1536"/>
                  </a:lnTo>
                  <a:lnTo>
                    <a:pt x="531" y="1536"/>
                  </a:lnTo>
                  <a:lnTo>
                    <a:pt x="531" y="1550"/>
                  </a:lnTo>
                  <a:lnTo>
                    <a:pt x="567" y="1550"/>
                  </a:lnTo>
                  <a:lnTo>
                    <a:pt x="567" y="1556"/>
                  </a:lnTo>
                  <a:lnTo>
                    <a:pt x="604" y="1556"/>
                  </a:lnTo>
                  <a:lnTo>
                    <a:pt x="604" y="1565"/>
                  </a:lnTo>
                  <a:lnTo>
                    <a:pt x="648" y="1565"/>
                  </a:lnTo>
                  <a:lnTo>
                    <a:pt x="648" y="1579"/>
                  </a:lnTo>
                  <a:lnTo>
                    <a:pt x="693" y="1579"/>
                  </a:lnTo>
                  <a:lnTo>
                    <a:pt x="693" y="1587"/>
                  </a:lnTo>
                  <a:lnTo>
                    <a:pt x="729" y="1587"/>
                  </a:lnTo>
                  <a:lnTo>
                    <a:pt x="729" y="1594"/>
                  </a:lnTo>
                  <a:lnTo>
                    <a:pt x="766" y="1594"/>
                  </a:lnTo>
                  <a:lnTo>
                    <a:pt x="766" y="1601"/>
                  </a:lnTo>
                  <a:lnTo>
                    <a:pt x="802" y="1601"/>
                  </a:lnTo>
                  <a:lnTo>
                    <a:pt x="802" y="1616"/>
                  </a:lnTo>
                  <a:lnTo>
                    <a:pt x="844" y="1616"/>
                  </a:lnTo>
                  <a:lnTo>
                    <a:pt x="844" y="1624"/>
                  </a:lnTo>
                  <a:lnTo>
                    <a:pt x="881" y="1624"/>
                  </a:lnTo>
                  <a:lnTo>
                    <a:pt x="881" y="1638"/>
                  </a:lnTo>
                  <a:lnTo>
                    <a:pt x="954" y="1638"/>
                  </a:lnTo>
                  <a:lnTo>
                    <a:pt x="954" y="1647"/>
                  </a:lnTo>
                  <a:lnTo>
                    <a:pt x="983" y="1647"/>
                  </a:lnTo>
                  <a:lnTo>
                    <a:pt x="983" y="1653"/>
                  </a:lnTo>
                  <a:lnTo>
                    <a:pt x="1035" y="1653"/>
                  </a:lnTo>
                  <a:lnTo>
                    <a:pt x="1035" y="1667"/>
                  </a:lnTo>
                  <a:lnTo>
                    <a:pt x="1072" y="1667"/>
                  </a:lnTo>
                  <a:lnTo>
                    <a:pt x="1072" y="1675"/>
                  </a:lnTo>
                  <a:lnTo>
                    <a:pt x="1100" y="1675"/>
                  </a:lnTo>
                  <a:lnTo>
                    <a:pt x="1100" y="1684"/>
                  </a:lnTo>
                  <a:lnTo>
                    <a:pt x="1136" y="1684"/>
                  </a:lnTo>
                  <a:lnTo>
                    <a:pt x="1136" y="1698"/>
                  </a:lnTo>
                  <a:lnTo>
                    <a:pt x="1187" y="1698"/>
                  </a:lnTo>
                  <a:lnTo>
                    <a:pt x="1187" y="1704"/>
                  </a:lnTo>
                  <a:lnTo>
                    <a:pt x="1218" y="1704"/>
                  </a:lnTo>
                  <a:lnTo>
                    <a:pt x="1218" y="1712"/>
                  </a:lnTo>
                  <a:lnTo>
                    <a:pt x="1253" y="1712"/>
                  </a:lnTo>
                  <a:lnTo>
                    <a:pt x="1253" y="1720"/>
                  </a:lnTo>
                  <a:lnTo>
                    <a:pt x="1290" y="1720"/>
                  </a:lnTo>
                  <a:lnTo>
                    <a:pt x="1290" y="1735"/>
                  </a:lnTo>
                  <a:lnTo>
                    <a:pt x="1333" y="1735"/>
                  </a:lnTo>
                  <a:lnTo>
                    <a:pt x="1333" y="1741"/>
                  </a:lnTo>
                  <a:lnTo>
                    <a:pt x="1369" y="1741"/>
                  </a:lnTo>
                  <a:lnTo>
                    <a:pt x="1369" y="1757"/>
                  </a:lnTo>
                  <a:lnTo>
                    <a:pt x="1442" y="1757"/>
                  </a:lnTo>
                  <a:lnTo>
                    <a:pt x="1442" y="1763"/>
                  </a:lnTo>
                  <a:lnTo>
                    <a:pt x="1486" y="1763"/>
                  </a:lnTo>
                  <a:lnTo>
                    <a:pt x="1486" y="1772"/>
                  </a:lnTo>
                  <a:lnTo>
                    <a:pt x="1523" y="1772"/>
                  </a:lnTo>
                  <a:lnTo>
                    <a:pt x="1523" y="1786"/>
                  </a:lnTo>
                  <a:lnTo>
                    <a:pt x="1560" y="1786"/>
                  </a:lnTo>
                  <a:lnTo>
                    <a:pt x="1560" y="1794"/>
                  </a:lnTo>
                  <a:lnTo>
                    <a:pt x="1601" y="1794"/>
                  </a:lnTo>
                  <a:lnTo>
                    <a:pt x="1601" y="1800"/>
                  </a:lnTo>
                  <a:lnTo>
                    <a:pt x="1638" y="1800"/>
                  </a:lnTo>
                  <a:lnTo>
                    <a:pt x="1638" y="1814"/>
                  </a:lnTo>
                  <a:lnTo>
                    <a:pt x="1675" y="1814"/>
                  </a:lnTo>
                  <a:lnTo>
                    <a:pt x="1675" y="1823"/>
                  </a:lnTo>
                  <a:lnTo>
                    <a:pt x="1719" y="1823"/>
                  </a:lnTo>
                  <a:lnTo>
                    <a:pt x="1719" y="1829"/>
                  </a:lnTo>
                  <a:lnTo>
                    <a:pt x="1756" y="1829"/>
                  </a:lnTo>
                  <a:lnTo>
                    <a:pt x="1756" y="1845"/>
                  </a:lnTo>
                  <a:lnTo>
                    <a:pt x="1784" y="1845"/>
                  </a:lnTo>
                  <a:lnTo>
                    <a:pt x="1784" y="1851"/>
                  </a:lnTo>
                  <a:lnTo>
                    <a:pt x="1836" y="1851"/>
                  </a:lnTo>
                  <a:lnTo>
                    <a:pt x="1836" y="1845"/>
                  </a:lnTo>
                  <a:lnTo>
                    <a:pt x="1843" y="1845"/>
                  </a:lnTo>
                  <a:lnTo>
                    <a:pt x="1843" y="1800"/>
                  </a:lnTo>
                  <a:lnTo>
                    <a:pt x="1851" y="1800"/>
                  </a:lnTo>
                  <a:lnTo>
                    <a:pt x="1851" y="1772"/>
                  </a:lnTo>
                  <a:lnTo>
                    <a:pt x="1856" y="1772"/>
                  </a:lnTo>
                  <a:lnTo>
                    <a:pt x="1856" y="1757"/>
                  </a:lnTo>
                  <a:lnTo>
                    <a:pt x="1873" y="1757"/>
                  </a:lnTo>
                  <a:lnTo>
                    <a:pt x="1873" y="1712"/>
                  </a:lnTo>
                  <a:lnTo>
                    <a:pt x="1879" y="1712"/>
                  </a:lnTo>
                  <a:lnTo>
                    <a:pt x="1879" y="1684"/>
                  </a:lnTo>
                  <a:lnTo>
                    <a:pt x="1893" y="1684"/>
                  </a:lnTo>
                  <a:lnTo>
                    <a:pt x="1893" y="1667"/>
                  </a:lnTo>
                  <a:lnTo>
                    <a:pt x="1901" y="1667"/>
                  </a:lnTo>
                  <a:lnTo>
                    <a:pt x="1901" y="1638"/>
                  </a:lnTo>
                  <a:lnTo>
                    <a:pt x="1910" y="1638"/>
                  </a:lnTo>
                  <a:lnTo>
                    <a:pt x="1910" y="1624"/>
                  </a:lnTo>
                  <a:lnTo>
                    <a:pt x="1915" y="1624"/>
                  </a:lnTo>
                  <a:lnTo>
                    <a:pt x="1915" y="1587"/>
                  </a:lnTo>
                  <a:lnTo>
                    <a:pt x="1930" y="1587"/>
                  </a:lnTo>
                  <a:lnTo>
                    <a:pt x="1930" y="1565"/>
                  </a:lnTo>
                  <a:lnTo>
                    <a:pt x="1938" y="1565"/>
                  </a:lnTo>
                  <a:lnTo>
                    <a:pt x="1938" y="1536"/>
                  </a:lnTo>
                  <a:lnTo>
                    <a:pt x="1952" y="1536"/>
                  </a:lnTo>
                  <a:lnTo>
                    <a:pt x="1952" y="1482"/>
                  </a:lnTo>
                  <a:lnTo>
                    <a:pt x="1966" y="1482"/>
                  </a:lnTo>
                  <a:lnTo>
                    <a:pt x="1966" y="1468"/>
                  </a:lnTo>
                  <a:lnTo>
                    <a:pt x="1974" y="1468"/>
                  </a:lnTo>
                  <a:lnTo>
                    <a:pt x="1974" y="1440"/>
                  </a:lnTo>
                  <a:lnTo>
                    <a:pt x="1982" y="1440"/>
                  </a:lnTo>
                  <a:lnTo>
                    <a:pt x="1982" y="1425"/>
                  </a:lnTo>
                  <a:lnTo>
                    <a:pt x="1988" y="1425"/>
                  </a:lnTo>
                  <a:lnTo>
                    <a:pt x="1988" y="413"/>
                  </a:lnTo>
                  <a:lnTo>
                    <a:pt x="1952" y="413"/>
                  </a:lnTo>
                  <a:lnTo>
                    <a:pt x="1952" y="406"/>
                  </a:lnTo>
                  <a:lnTo>
                    <a:pt x="1910" y="406"/>
                  </a:lnTo>
                  <a:lnTo>
                    <a:pt x="1910" y="391"/>
                  </a:lnTo>
                  <a:lnTo>
                    <a:pt x="1873" y="391"/>
                  </a:lnTo>
                  <a:lnTo>
                    <a:pt x="1873" y="384"/>
                  </a:lnTo>
                  <a:lnTo>
                    <a:pt x="1836" y="384"/>
                  </a:lnTo>
                  <a:lnTo>
                    <a:pt x="1836" y="375"/>
                  </a:lnTo>
                  <a:lnTo>
                    <a:pt x="1784" y="375"/>
                  </a:lnTo>
                  <a:lnTo>
                    <a:pt x="1784" y="369"/>
                  </a:lnTo>
                  <a:lnTo>
                    <a:pt x="1756" y="369"/>
                  </a:lnTo>
                  <a:lnTo>
                    <a:pt x="1756" y="355"/>
                  </a:lnTo>
                  <a:lnTo>
                    <a:pt x="1705" y="355"/>
                  </a:lnTo>
                  <a:lnTo>
                    <a:pt x="1705" y="347"/>
                  </a:lnTo>
                  <a:lnTo>
                    <a:pt x="1669" y="347"/>
                  </a:lnTo>
                  <a:lnTo>
                    <a:pt x="1669" y="338"/>
                  </a:lnTo>
                  <a:lnTo>
                    <a:pt x="1623" y="338"/>
                  </a:lnTo>
                  <a:lnTo>
                    <a:pt x="1623" y="332"/>
                  </a:lnTo>
                  <a:lnTo>
                    <a:pt x="1588" y="332"/>
                  </a:lnTo>
                  <a:lnTo>
                    <a:pt x="1588" y="324"/>
                  </a:lnTo>
                  <a:lnTo>
                    <a:pt x="1545" y="324"/>
                  </a:lnTo>
                  <a:lnTo>
                    <a:pt x="1545" y="318"/>
                  </a:lnTo>
                  <a:lnTo>
                    <a:pt x="1508" y="318"/>
                  </a:lnTo>
                  <a:lnTo>
                    <a:pt x="1508" y="310"/>
                  </a:lnTo>
                  <a:lnTo>
                    <a:pt x="1464" y="310"/>
                  </a:lnTo>
                  <a:lnTo>
                    <a:pt x="1464" y="296"/>
                  </a:lnTo>
                  <a:lnTo>
                    <a:pt x="1427" y="296"/>
                  </a:lnTo>
                  <a:lnTo>
                    <a:pt x="1427" y="287"/>
                  </a:lnTo>
                  <a:lnTo>
                    <a:pt x="1383" y="287"/>
                  </a:lnTo>
                  <a:lnTo>
                    <a:pt x="1383" y="272"/>
                  </a:lnTo>
                  <a:lnTo>
                    <a:pt x="1305" y="272"/>
                  </a:lnTo>
                  <a:lnTo>
                    <a:pt x="1305" y="259"/>
                  </a:lnTo>
                  <a:lnTo>
                    <a:pt x="1268" y="259"/>
                  </a:lnTo>
                  <a:lnTo>
                    <a:pt x="1268" y="250"/>
                  </a:lnTo>
                  <a:lnTo>
                    <a:pt x="1231" y="250"/>
                  </a:lnTo>
                  <a:lnTo>
                    <a:pt x="1231" y="236"/>
                  </a:lnTo>
                  <a:lnTo>
                    <a:pt x="1187" y="236"/>
                  </a:lnTo>
                  <a:lnTo>
                    <a:pt x="1187" y="228"/>
                  </a:lnTo>
                  <a:lnTo>
                    <a:pt x="1150" y="228"/>
                  </a:lnTo>
                  <a:lnTo>
                    <a:pt x="1150" y="222"/>
                  </a:lnTo>
                  <a:lnTo>
                    <a:pt x="1100" y="222"/>
                  </a:lnTo>
                  <a:lnTo>
                    <a:pt x="1100" y="213"/>
                  </a:lnTo>
                  <a:lnTo>
                    <a:pt x="1072" y="213"/>
                  </a:lnTo>
                  <a:lnTo>
                    <a:pt x="1072" y="208"/>
                  </a:lnTo>
                  <a:lnTo>
                    <a:pt x="1018" y="208"/>
                  </a:lnTo>
                  <a:lnTo>
                    <a:pt x="1018" y="199"/>
                  </a:lnTo>
                  <a:lnTo>
                    <a:pt x="983" y="199"/>
                  </a:lnTo>
                  <a:lnTo>
                    <a:pt x="983" y="184"/>
                  </a:lnTo>
                  <a:lnTo>
                    <a:pt x="940" y="184"/>
                  </a:lnTo>
                  <a:lnTo>
                    <a:pt x="940" y="177"/>
                  </a:lnTo>
                  <a:lnTo>
                    <a:pt x="903" y="177"/>
                  </a:lnTo>
                  <a:lnTo>
                    <a:pt x="903" y="171"/>
                  </a:lnTo>
                  <a:lnTo>
                    <a:pt x="859" y="171"/>
                  </a:lnTo>
                  <a:lnTo>
                    <a:pt x="859" y="154"/>
                  </a:lnTo>
                  <a:lnTo>
                    <a:pt x="822" y="154"/>
                  </a:lnTo>
                  <a:lnTo>
                    <a:pt x="822" y="148"/>
                  </a:lnTo>
                  <a:lnTo>
                    <a:pt x="780" y="148"/>
                  </a:lnTo>
                  <a:lnTo>
                    <a:pt x="780" y="140"/>
                  </a:lnTo>
                  <a:lnTo>
                    <a:pt x="743" y="140"/>
                  </a:lnTo>
                  <a:lnTo>
                    <a:pt x="743" y="133"/>
                  </a:lnTo>
                  <a:lnTo>
                    <a:pt x="698" y="133"/>
                  </a:lnTo>
                  <a:lnTo>
                    <a:pt x="698" y="118"/>
                  </a:lnTo>
                  <a:lnTo>
                    <a:pt x="663" y="118"/>
                  </a:lnTo>
                  <a:lnTo>
                    <a:pt x="663" y="111"/>
                  </a:lnTo>
                  <a:lnTo>
                    <a:pt x="583" y="111"/>
                  </a:lnTo>
                  <a:lnTo>
                    <a:pt x="583" y="96"/>
                  </a:lnTo>
                  <a:lnTo>
                    <a:pt x="531" y="96"/>
                  </a:lnTo>
                  <a:lnTo>
                    <a:pt x="531" y="89"/>
                  </a:lnTo>
                  <a:lnTo>
                    <a:pt x="502" y="89"/>
                  </a:lnTo>
                  <a:lnTo>
                    <a:pt x="502" y="80"/>
                  </a:lnTo>
                  <a:lnTo>
                    <a:pt x="452" y="80"/>
                  </a:lnTo>
                  <a:lnTo>
                    <a:pt x="452" y="66"/>
                  </a:lnTo>
                  <a:lnTo>
                    <a:pt x="421" y="66"/>
                  </a:lnTo>
                  <a:lnTo>
                    <a:pt x="421" y="59"/>
                  </a:lnTo>
                  <a:lnTo>
                    <a:pt x="371" y="59"/>
                  </a:lnTo>
                  <a:lnTo>
                    <a:pt x="371" y="52"/>
                  </a:lnTo>
                  <a:lnTo>
                    <a:pt x="334" y="52"/>
                  </a:lnTo>
                  <a:lnTo>
                    <a:pt x="334" y="37"/>
                  </a:lnTo>
                  <a:lnTo>
                    <a:pt x="291" y="37"/>
                  </a:lnTo>
                  <a:lnTo>
                    <a:pt x="291" y="28"/>
                  </a:lnTo>
                  <a:lnTo>
                    <a:pt x="256" y="28"/>
                  </a:lnTo>
                  <a:lnTo>
                    <a:pt x="256" y="23"/>
                  </a:lnTo>
                  <a:lnTo>
                    <a:pt x="219" y="23"/>
                  </a:lnTo>
                  <a:lnTo>
                    <a:pt x="219" y="15"/>
                  </a:lnTo>
                  <a:lnTo>
                    <a:pt x="174" y="15"/>
                  </a:lnTo>
                  <a:lnTo>
                    <a:pt x="174" y="0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0202A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0" name="Freeform 953"/>
            <p:cNvSpPr>
              <a:spLocks/>
            </p:cNvSpPr>
            <p:nvPr/>
          </p:nvSpPr>
          <p:spPr bwMode="auto">
            <a:xfrm>
              <a:off x="891" y="3145"/>
              <a:ext cx="185" cy="142"/>
            </a:xfrm>
            <a:custGeom>
              <a:avLst/>
              <a:gdLst>
                <a:gd name="T0" fmla="*/ 74 w 1859"/>
                <a:gd name="T1" fmla="*/ 59 h 1851"/>
                <a:gd name="T2" fmla="*/ 59 w 1859"/>
                <a:gd name="T3" fmla="*/ 111 h 1851"/>
                <a:gd name="T4" fmla="*/ 37 w 1859"/>
                <a:gd name="T5" fmla="*/ 184 h 1851"/>
                <a:gd name="T6" fmla="*/ 17 w 1859"/>
                <a:gd name="T7" fmla="*/ 228 h 1851"/>
                <a:gd name="T8" fmla="*/ 24 w 1859"/>
                <a:gd name="T9" fmla="*/ 1440 h 1851"/>
                <a:gd name="T10" fmla="*/ 96 w 1859"/>
                <a:gd name="T11" fmla="*/ 1462 h 1851"/>
                <a:gd name="T12" fmla="*/ 177 w 1859"/>
                <a:gd name="T13" fmla="*/ 1477 h 1851"/>
                <a:gd name="T14" fmla="*/ 250 w 1859"/>
                <a:gd name="T15" fmla="*/ 1499 h 1851"/>
                <a:gd name="T16" fmla="*/ 329 w 1859"/>
                <a:gd name="T17" fmla="*/ 1513 h 1851"/>
                <a:gd name="T18" fmla="*/ 396 w 1859"/>
                <a:gd name="T19" fmla="*/ 1536 h 1851"/>
                <a:gd name="T20" fmla="*/ 511 w 1859"/>
                <a:gd name="T21" fmla="*/ 1556 h 1851"/>
                <a:gd name="T22" fmla="*/ 592 w 1859"/>
                <a:gd name="T23" fmla="*/ 1579 h 1851"/>
                <a:gd name="T24" fmla="*/ 673 w 1859"/>
                <a:gd name="T25" fmla="*/ 1594 h 1851"/>
                <a:gd name="T26" fmla="*/ 746 w 1859"/>
                <a:gd name="T27" fmla="*/ 1616 h 1851"/>
                <a:gd name="T28" fmla="*/ 825 w 1859"/>
                <a:gd name="T29" fmla="*/ 1638 h 1851"/>
                <a:gd name="T30" fmla="*/ 927 w 1859"/>
                <a:gd name="T31" fmla="*/ 1653 h 1851"/>
                <a:gd name="T32" fmla="*/ 1016 w 1859"/>
                <a:gd name="T33" fmla="*/ 1675 h 1851"/>
                <a:gd name="T34" fmla="*/ 1080 w 1859"/>
                <a:gd name="T35" fmla="*/ 1698 h 1851"/>
                <a:gd name="T36" fmla="*/ 1162 w 1859"/>
                <a:gd name="T37" fmla="*/ 1712 h 1851"/>
                <a:gd name="T38" fmla="*/ 1234 w 1859"/>
                <a:gd name="T39" fmla="*/ 1735 h 1851"/>
                <a:gd name="T40" fmla="*/ 1313 w 1859"/>
                <a:gd name="T41" fmla="*/ 1757 h 1851"/>
                <a:gd name="T42" fmla="*/ 1430 w 1859"/>
                <a:gd name="T43" fmla="*/ 1772 h 1851"/>
                <a:gd name="T44" fmla="*/ 1504 w 1859"/>
                <a:gd name="T45" fmla="*/ 1794 h 1851"/>
                <a:gd name="T46" fmla="*/ 1582 w 1859"/>
                <a:gd name="T47" fmla="*/ 1814 h 1851"/>
                <a:gd name="T48" fmla="*/ 1663 w 1859"/>
                <a:gd name="T49" fmla="*/ 1829 h 1851"/>
                <a:gd name="T50" fmla="*/ 1728 w 1859"/>
                <a:gd name="T51" fmla="*/ 1851 h 1851"/>
                <a:gd name="T52" fmla="*/ 1787 w 1859"/>
                <a:gd name="T53" fmla="*/ 1800 h 1851"/>
                <a:gd name="T54" fmla="*/ 1800 w 1859"/>
                <a:gd name="T55" fmla="*/ 1757 h 1851"/>
                <a:gd name="T56" fmla="*/ 1823 w 1859"/>
                <a:gd name="T57" fmla="*/ 1684 h 1851"/>
                <a:gd name="T58" fmla="*/ 1845 w 1859"/>
                <a:gd name="T59" fmla="*/ 1638 h 1851"/>
                <a:gd name="T60" fmla="*/ 1859 w 1859"/>
                <a:gd name="T61" fmla="*/ 406 h 1851"/>
                <a:gd name="T62" fmla="*/ 1817 w 1859"/>
                <a:gd name="T63" fmla="*/ 384 h 1851"/>
                <a:gd name="T64" fmla="*/ 1728 w 1859"/>
                <a:gd name="T65" fmla="*/ 369 h 1851"/>
                <a:gd name="T66" fmla="*/ 1649 w 1859"/>
                <a:gd name="T67" fmla="*/ 347 h 1851"/>
                <a:gd name="T68" fmla="*/ 1567 w 1859"/>
                <a:gd name="T69" fmla="*/ 332 h 1851"/>
                <a:gd name="T70" fmla="*/ 1489 w 1859"/>
                <a:gd name="T71" fmla="*/ 318 h 1851"/>
                <a:gd name="T72" fmla="*/ 1408 w 1859"/>
                <a:gd name="T73" fmla="*/ 296 h 1851"/>
                <a:gd name="T74" fmla="*/ 1327 w 1859"/>
                <a:gd name="T75" fmla="*/ 272 h 1851"/>
                <a:gd name="T76" fmla="*/ 1212 w 1859"/>
                <a:gd name="T77" fmla="*/ 250 h 1851"/>
                <a:gd name="T78" fmla="*/ 1131 w 1859"/>
                <a:gd name="T79" fmla="*/ 228 h 1851"/>
                <a:gd name="T80" fmla="*/ 1044 w 1859"/>
                <a:gd name="T81" fmla="*/ 213 h 1851"/>
                <a:gd name="T82" fmla="*/ 962 w 1859"/>
                <a:gd name="T83" fmla="*/ 199 h 1851"/>
                <a:gd name="T84" fmla="*/ 884 w 1859"/>
                <a:gd name="T85" fmla="*/ 177 h 1851"/>
                <a:gd name="T86" fmla="*/ 803 w 1859"/>
                <a:gd name="T87" fmla="*/ 154 h 1851"/>
                <a:gd name="T88" fmla="*/ 724 w 1859"/>
                <a:gd name="T89" fmla="*/ 140 h 1851"/>
                <a:gd name="T90" fmla="*/ 642 w 1859"/>
                <a:gd name="T91" fmla="*/ 118 h 1851"/>
                <a:gd name="T92" fmla="*/ 527 w 1859"/>
                <a:gd name="T93" fmla="*/ 96 h 1851"/>
                <a:gd name="T94" fmla="*/ 446 w 1859"/>
                <a:gd name="T95" fmla="*/ 80 h 1851"/>
                <a:gd name="T96" fmla="*/ 365 w 1859"/>
                <a:gd name="T97" fmla="*/ 59 h 1851"/>
                <a:gd name="T98" fmla="*/ 278 w 1859"/>
                <a:gd name="T99" fmla="*/ 37 h 1851"/>
                <a:gd name="T100" fmla="*/ 200 w 1859"/>
                <a:gd name="T101" fmla="*/ 23 h 1851"/>
                <a:gd name="T102" fmla="*/ 118 w 1859"/>
                <a:gd name="T103" fmla="*/ 0 h 185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859"/>
                <a:gd name="T157" fmla="*/ 0 h 1851"/>
                <a:gd name="T158" fmla="*/ 1859 w 1859"/>
                <a:gd name="T159" fmla="*/ 1851 h 185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859" h="1851">
                  <a:moveTo>
                    <a:pt x="82" y="0"/>
                  </a:moveTo>
                  <a:lnTo>
                    <a:pt x="82" y="28"/>
                  </a:lnTo>
                  <a:lnTo>
                    <a:pt x="74" y="28"/>
                  </a:lnTo>
                  <a:lnTo>
                    <a:pt x="74" y="59"/>
                  </a:lnTo>
                  <a:lnTo>
                    <a:pt x="68" y="59"/>
                  </a:lnTo>
                  <a:lnTo>
                    <a:pt x="68" y="89"/>
                  </a:lnTo>
                  <a:lnTo>
                    <a:pt x="59" y="89"/>
                  </a:lnTo>
                  <a:lnTo>
                    <a:pt x="59" y="111"/>
                  </a:lnTo>
                  <a:lnTo>
                    <a:pt x="46" y="111"/>
                  </a:lnTo>
                  <a:lnTo>
                    <a:pt x="46" y="133"/>
                  </a:lnTo>
                  <a:lnTo>
                    <a:pt x="37" y="133"/>
                  </a:lnTo>
                  <a:lnTo>
                    <a:pt x="37" y="184"/>
                  </a:lnTo>
                  <a:lnTo>
                    <a:pt x="24" y="184"/>
                  </a:lnTo>
                  <a:lnTo>
                    <a:pt x="24" y="208"/>
                  </a:lnTo>
                  <a:lnTo>
                    <a:pt x="17" y="208"/>
                  </a:lnTo>
                  <a:lnTo>
                    <a:pt x="17" y="228"/>
                  </a:lnTo>
                  <a:lnTo>
                    <a:pt x="0" y="228"/>
                  </a:lnTo>
                  <a:lnTo>
                    <a:pt x="0" y="1431"/>
                  </a:lnTo>
                  <a:lnTo>
                    <a:pt x="24" y="1431"/>
                  </a:lnTo>
                  <a:lnTo>
                    <a:pt x="24" y="1440"/>
                  </a:lnTo>
                  <a:lnTo>
                    <a:pt x="59" y="1440"/>
                  </a:lnTo>
                  <a:lnTo>
                    <a:pt x="59" y="1446"/>
                  </a:lnTo>
                  <a:lnTo>
                    <a:pt x="96" y="1446"/>
                  </a:lnTo>
                  <a:lnTo>
                    <a:pt x="96" y="1462"/>
                  </a:lnTo>
                  <a:lnTo>
                    <a:pt x="141" y="1462"/>
                  </a:lnTo>
                  <a:lnTo>
                    <a:pt x="141" y="1468"/>
                  </a:lnTo>
                  <a:lnTo>
                    <a:pt x="177" y="1468"/>
                  </a:lnTo>
                  <a:lnTo>
                    <a:pt x="177" y="1477"/>
                  </a:lnTo>
                  <a:lnTo>
                    <a:pt x="213" y="1477"/>
                  </a:lnTo>
                  <a:lnTo>
                    <a:pt x="213" y="1482"/>
                  </a:lnTo>
                  <a:lnTo>
                    <a:pt x="250" y="1482"/>
                  </a:lnTo>
                  <a:lnTo>
                    <a:pt x="250" y="1499"/>
                  </a:lnTo>
                  <a:lnTo>
                    <a:pt x="292" y="1499"/>
                  </a:lnTo>
                  <a:lnTo>
                    <a:pt x="292" y="1505"/>
                  </a:lnTo>
                  <a:lnTo>
                    <a:pt x="329" y="1505"/>
                  </a:lnTo>
                  <a:lnTo>
                    <a:pt x="329" y="1513"/>
                  </a:lnTo>
                  <a:lnTo>
                    <a:pt x="365" y="1513"/>
                  </a:lnTo>
                  <a:lnTo>
                    <a:pt x="365" y="1519"/>
                  </a:lnTo>
                  <a:lnTo>
                    <a:pt x="396" y="1519"/>
                  </a:lnTo>
                  <a:lnTo>
                    <a:pt x="396" y="1536"/>
                  </a:lnTo>
                  <a:lnTo>
                    <a:pt x="475" y="1536"/>
                  </a:lnTo>
                  <a:lnTo>
                    <a:pt x="475" y="1550"/>
                  </a:lnTo>
                  <a:lnTo>
                    <a:pt x="511" y="1550"/>
                  </a:lnTo>
                  <a:lnTo>
                    <a:pt x="511" y="1556"/>
                  </a:lnTo>
                  <a:lnTo>
                    <a:pt x="548" y="1556"/>
                  </a:lnTo>
                  <a:lnTo>
                    <a:pt x="548" y="1565"/>
                  </a:lnTo>
                  <a:lnTo>
                    <a:pt x="592" y="1565"/>
                  </a:lnTo>
                  <a:lnTo>
                    <a:pt x="592" y="1579"/>
                  </a:lnTo>
                  <a:lnTo>
                    <a:pt x="637" y="1579"/>
                  </a:lnTo>
                  <a:lnTo>
                    <a:pt x="637" y="1587"/>
                  </a:lnTo>
                  <a:lnTo>
                    <a:pt x="673" y="1587"/>
                  </a:lnTo>
                  <a:lnTo>
                    <a:pt x="673" y="1594"/>
                  </a:lnTo>
                  <a:lnTo>
                    <a:pt x="710" y="1594"/>
                  </a:lnTo>
                  <a:lnTo>
                    <a:pt x="710" y="1601"/>
                  </a:lnTo>
                  <a:lnTo>
                    <a:pt x="746" y="1601"/>
                  </a:lnTo>
                  <a:lnTo>
                    <a:pt x="746" y="1616"/>
                  </a:lnTo>
                  <a:lnTo>
                    <a:pt x="788" y="1616"/>
                  </a:lnTo>
                  <a:lnTo>
                    <a:pt x="788" y="1624"/>
                  </a:lnTo>
                  <a:lnTo>
                    <a:pt x="825" y="1624"/>
                  </a:lnTo>
                  <a:lnTo>
                    <a:pt x="825" y="1638"/>
                  </a:lnTo>
                  <a:lnTo>
                    <a:pt x="898" y="1638"/>
                  </a:lnTo>
                  <a:lnTo>
                    <a:pt x="898" y="1647"/>
                  </a:lnTo>
                  <a:lnTo>
                    <a:pt x="927" y="1647"/>
                  </a:lnTo>
                  <a:lnTo>
                    <a:pt x="927" y="1653"/>
                  </a:lnTo>
                  <a:lnTo>
                    <a:pt x="979" y="1653"/>
                  </a:lnTo>
                  <a:lnTo>
                    <a:pt x="979" y="1667"/>
                  </a:lnTo>
                  <a:lnTo>
                    <a:pt x="1016" y="1667"/>
                  </a:lnTo>
                  <a:lnTo>
                    <a:pt x="1016" y="1675"/>
                  </a:lnTo>
                  <a:lnTo>
                    <a:pt x="1044" y="1675"/>
                  </a:lnTo>
                  <a:lnTo>
                    <a:pt x="1044" y="1684"/>
                  </a:lnTo>
                  <a:lnTo>
                    <a:pt x="1080" y="1684"/>
                  </a:lnTo>
                  <a:lnTo>
                    <a:pt x="1080" y="1698"/>
                  </a:lnTo>
                  <a:lnTo>
                    <a:pt x="1131" y="1698"/>
                  </a:lnTo>
                  <a:lnTo>
                    <a:pt x="1131" y="1704"/>
                  </a:lnTo>
                  <a:lnTo>
                    <a:pt x="1162" y="1704"/>
                  </a:lnTo>
                  <a:lnTo>
                    <a:pt x="1162" y="1712"/>
                  </a:lnTo>
                  <a:lnTo>
                    <a:pt x="1197" y="1712"/>
                  </a:lnTo>
                  <a:lnTo>
                    <a:pt x="1197" y="1720"/>
                  </a:lnTo>
                  <a:lnTo>
                    <a:pt x="1234" y="1720"/>
                  </a:lnTo>
                  <a:lnTo>
                    <a:pt x="1234" y="1735"/>
                  </a:lnTo>
                  <a:lnTo>
                    <a:pt x="1277" y="1735"/>
                  </a:lnTo>
                  <a:lnTo>
                    <a:pt x="1277" y="1741"/>
                  </a:lnTo>
                  <a:lnTo>
                    <a:pt x="1313" y="1741"/>
                  </a:lnTo>
                  <a:lnTo>
                    <a:pt x="1313" y="1757"/>
                  </a:lnTo>
                  <a:lnTo>
                    <a:pt x="1386" y="1757"/>
                  </a:lnTo>
                  <a:lnTo>
                    <a:pt x="1386" y="1763"/>
                  </a:lnTo>
                  <a:lnTo>
                    <a:pt x="1430" y="1763"/>
                  </a:lnTo>
                  <a:lnTo>
                    <a:pt x="1430" y="1772"/>
                  </a:lnTo>
                  <a:lnTo>
                    <a:pt x="1467" y="1772"/>
                  </a:lnTo>
                  <a:lnTo>
                    <a:pt x="1467" y="1786"/>
                  </a:lnTo>
                  <a:lnTo>
                    <a:pt x="1504" y="1786"/>
                  </a:lnTo>
                  <a:lnTo>
                    <a:pt x="1504" y="1794"/>
                  </a:lnTo>
                  <a:lnTo>
                    <a:pt x="1545" y="1794"/>
                  </a:lnTo>
                  <a:lnTo>
                    <a:pt x="1545" y="1800"/>
                  </a:lnTo>
                  <a:lnTo>
                    <a:pt x="1582" y="1800"/>
                  </a:lnTo>
                  <a:lnTo>
                    <a:pt x="1582" y="1814"/>
                  </a:lnTo>
                  <a:lnTo>
                    <a:pt x="1619" y="1814"/>
                  </a:lnTo>
                  <a:lnTo>
                    <a:pt x="1619" y="1823"/>
                  </a:lnTo>
                  <a:lnTo>
                    <a:pt x="1663" y="1823"/>
                  </a:lnTo>
                  <a:lnTo>
                    <a:pt x="1663" y="1829"/>
                  </a:lnTo>
                  <a:lnTo>
                    <a:pt x="1700" y="1829"/>
                  </a:lnTo>
                  <a:lnTo>
                    <a:pt x="1700" y="1845"/>
                  </a:lnTo>
                  <a:lnTo>
                    <a:pt x="1728" y="1845"/>
                  </a:lnTo>
                  <a:lnTo>
                    <a:pt x="1728" y="1851"/>
                  </a:lnTo>
                  <a:lnTo>
                    <a:pt x="1780" y="1851"/>
                  </a:lnTo>
                  <a:lnTo>
                    <a:pt x="1780" y="1845"/>
                  </a:lnTo>
                  <a:lnTo>
                    <a:pt x="1787" y="1845"/>
                  </a:lnTo>
                  <a:lnTo>
                    <a:pt x="1787" y="1800"/>
                  </a:lnTo>
                  <a:lnTo>
                    <a:pt x="1795" y="1800"/>
                  </a:lnTo>
                  <a:lnTo>
                    <a:pt x="1795" y="1772"/>
                  </a:lnTo>
                  <a:lnTo>
                    <a:pt x="1800" y="1772"/>
                  </a:lnTo>
                  <a:lnTo>
                    <a:pt x="1800" y="1757"/>
                  </a:lnTo>
                  <a:lnTo>
                    <a:pt x="1817" y="1757"/>
                  </a:lnTo>
                  <a:lnTo>
                    <a:pt x="1817" y="1712"/>
                  </a:lnTo>
                  <a:lnTo>
                    <a:pt x="1823" y="1712"/>
                  </a:lnTo>
                  <a:lnTo>
                    <a:pt x="1823" y="1684"/>
                  </a:lnTo>
                  <a:lnTo>
                    <a:pt x="1837" y="1684"/>
                  </a:lnTo>
                  <a:lnTo>
                    <a:pt x="1837" y="1667"/>
                  </a:lnTo>
                  <a:lnTo>
                    <a:pt x="1845" y="1667"/>
                  </a:lnTo>
                  <a:lnTo>
                    <a:pt x="1845" y="1638"/>
                  </a:lnTo>
                  <a:lnTo>
                    <a:pt x="1854" y="1638"/>
                  </a:lnTo>
                  <a:lnTo>
                    <a:pt x="1854" y="1624"/>
                  </a:lnTo>
                  <a:lnTo>
                    <a:pt x="1859" y="1624"/>
                  </a:lnTo>
                  <a:lnTo>
                    <a:pt x="1859" y="406"/>
                  </a:lnTo>
                  <a:lnTo>
                    <a:pt x="1854" y="406"/>
                  </a:lnTo>
                  <a:lnTo>
                    <a:pt x="1854" y="391"/>
                  </a:lnTo>
                  <a:lnTo>
                    <a:pt x="1817" y="391"/>
                  </a:lnTo>
                  <a:lnTo>
                    <a:pt x="1817" y="384"/>
                  </a:lnTo>
                  <a:lnTo>
                    <a:pt x="1780" y="384"/>
                  </a:lnTo>
                  <a:lnTo>
                    <a:pt x="1780" y="375"/>
                  </a:lnTo>
                  <a:lnTo>
                    <a:pt x="1728" y="375"/>
                  </a:lnTo>
                  <a:lnTo>
                    <a:pt x="1728" y="369"/>
                  </a:lnTo>
                  <a:lnTo>
                    <a:pt x="1700" y="369"/>
                  </a:lnTo>
                  <a:lnTo>
                    <a:pt x="1700" y="355"/>
                  </a:lnTo>
                  <a:lnTo>
                    <a:pt x="1649" y="355"/>
                  </a:lnTo>
                  <a:lnTo>
                    <a:pt x="1649" y="347"/>
                  </a:lnTo>
                  <a:lnTo>
                    <a:pt x="1613" y="347"/>
                  </a:lnTo>
                  <a:lnTo>
                    <a:pt x="1613" y="338"/>
                  </a:lnTo>
                  <a:lnTo>
                    <a:pt x="1567" y="338"/>
                  </a:lnTo>
                  <a:lnTo>
                    <a:pt x="1567" y="332"/>
                  </a:lnTo>
                  <a:lnTo>
                    <a:pt x="1532" y="332"/>
                  </a:lnTo>
                  <a:lnTo>
                    <a:pt x="1532" y="324"/>
                  </a:lnTo>
                  <a:lnTo>
                    <a:pt x="1489" y="324"/>
                  </a:lnTo>
                  <a:lnTo>
                    <a:pt x="1489" y="318"/>
                  </a:lnTo>
                  <a:lnTo>
                    <a:pt x="1452" y="318"/>
                  </a:lnTo>
                  <a:lnTo>
                    <a:pt x="1452" y="310"/>
                  </a:lnTo>
                  <a:lnTo>
                    <a:pt x="1408" y="310"/>
                  </a:lnTo>
                  <a:lnTo>
                    <a:pt x="1408" y="296"/>
                  </a:lnTo>
                  <a:lnTo>
                    <a:pt x="1371" y="296"/>
                  </a:lnTo>
                  <a:lnTo>
                    <a:pt x="1371" y="287"/>
                  </a:lnTo>
                  <a:lnTo>
                    <a:pt x="1327" y="287"/>
                  </a:lnTo>
                  <a:lnTo>
                    <a:pt x="1327" y="272"/>
                  </a:lnTo>
                  <a:lnTo>
                    <a:pt x="1249" y="272"/>
                  </a:lnTo>
                  <a:lnTo>
                    <a:pt x="1249" y="259"/>
                  </a:lnTo>
                  <a:lnTo>
                    <a:pt x="1212" y="259"/>
                  </a:lnTo>
                  <a:lnTo>
                    <a:pt x="1212" y="250"/>
                  </a:lnTo>
                  <a:lnTo>
                    <a:pt x="1175" y="250"/>
                  </a:lnTo>
                  <a:lnTo>
                    <a:pt x="1175" y="236"/>
                  </a:lnTo>
                  <a:lnTo>
                    <a:pt x="1131" y="236"/>
                  </a:lnTo>
                  <a:lnTo>
                    <a:pt x="1131" y="228"/>
                  </a:lnTo>
                  <a:lnTo>
                    <a:pt x="1094" y="228"/>
                  </a:lnTo>
                  <a:lnTo>
                    <a:pt x="1094" y="222"/>
                  </a:lnTo>
                  <a:lnTo>
                    <a:pt x="1044" y="222"/>
                  </a:lnTo>
                  <a:lnTo>
                    <a:pt x="1044" y="213"/>
                  </a:lnTo>
                  <a:lnTo>
                    <a:pt x="1016" y="213"/>
                  </a:lnTo>
                  <a:lnTo>
                    <a:pt x="1016" y="208"/>
                  </a:lnTo>
                  <a:lnTo>
                    <a:pt x="962" y="208"/>
                  </a:lnTo>
                  <a:lnTo>
                    <a:pt x="962" y="199"/>
                  </a:lnTo>
                  <a:lnTo>
                    <a:pt x="927" y="199"/>
                  </a:lnTo>
                  <a:lnTo>
                    <a:pt x="927" y="184"/>
                  </a:lnTo>
                  <a:lnTo>
                    <a:pt x="884" y="184"/>
                  </a:lnTo>
                  <a:lnTo>
                    <a:pt x="884" y="177"/>
                  </a:lnTo>
                  <a:lnTo>
                    <a:pt x="847" y="177"/>
                  </a:lnTo>
                  <a:lnTo>
                    <a:pt x="847" y="171"/>
                  </a:lnTo>
                  <a:lnTo>
                    <a:pt x="803" y="171"/>
                  </a:lnTo>
                  <a:lnTo>
                    <a:pt x="803" y="154"/>
                  </a:lnTo>
                  <a:lnTo>
                    <a:pt x="766" y="154"/>
                  </a:lnTo>
                  <a:lnTo>
                    <a:pt x="766" y="148"/>
                  </a:lnTo>
                  <a:lnTo>
                    <a:pt x="724" y="148"/>
                  </a:lnTo>
                  <a:lnTo>
                    <a:pt x="724" y="140"/>
                  </a:lnTo>
                  <a:lnTo>
                    <a:pt x="687" y="140"/>
                  </a:lnTo>
                  <a:lnTo>
                    <a:pt x="687" y="133"/>
                  </a:lnTo>
                  <a:lnTo>
                    <a:pt x="642" y="133"/>
                  </a:lnTo>
                  <a:lnTo>
                    <a:pt x="642" y="118"/>
                  </a:lnTo>
                  <a:lnTo>
                    <a:pt x="607" y="118"/>
                  </a:lnTo>
                  <a:lnTo>
                    <a:pt x="607" y="111"/>
                  </a:lnTo>
                  <a:lnTo>
                    <a:pt x="527" y="111"/>
                  </a:lnTo>
                  <a:lnTo>
                    <a:pt x="527" y="96"/>
                  </a:lnTo>
                  <a:lnTo>
                    <a:pt x="475" y="96"/>
                  </a:lnTo>
                  <a:lnTo>
                    <a:pt x="475" y="89"/>
                  </a:lnTo>
                  <a:lnTo>
                    <a:pt x="446" y="89"/>
                  </a:lnTo>
                  <a:lnTo>
                    <a:pt x="446" y="80"/>
                  </a:lnTo>
                  <a:lnTo>
                    <a:pt x="396" y="80"/>
                  </a:lnTo>
                  <a:lnTo>
                    <a:pt x="396" y="66"/>
                  </a:lnTo>
                  <a:lnTo>
                    <a:pt x="365" y="66"/>
                  </a:lnTo>
                  <a:lnTo>
                    <a:pt x="365" y="59"/>
                  </a:lnTo>
                  <a:lnTo>
                    <a:pt x="315" y="59"/>
                  </a:lnTo>
                  <a:lnTo>
                    <a:pt x="315" y="52"/>
                  </a:lnTo>
                  <a:lnTo>
                    <a:pt x="278" y="52"/>
                  </a:lnTo>
                  <a:lnTo>
                    <a:pt x="278" y="37"/>
                  </a:lnTo>
                  <a:lnTo>
                    <a:pt x="235" y="37"/>
                  </a:lnTo>
                  <a:lnTo>
                    <a:pt x="235" y="28"/>
                  </a:lnTo>
                  <a:lnTo>
                    <a:pt x="200" y="28"/>
                  </a:lnTo>
                  <a:lnTo>
                    <a:pt x="200" y="23"/>
                  </a:lnTo>
                  <a:lnTo>
                    <a:pt x="163" y="23"/>
                  </a:lnTo>
                  <a:lnTo>
                    <a:pt x="163" y="15"/>
                  </a:lnTo>
                  <a:lnTo>
                    <a:pt x="118" y="15"/>
                  </a:lnTo>
                  <a:lnTo>
                    <a:pt x="118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202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1" name="Freeform 954"/>
            <p:cNvSpPr>
              <a:spLocks/>
            </p:cNvSpPr>
            <p:nvPr/>
          </p:nvSpPr>
          <p:spPr bwMode="auto">
            <a:xfrm>
              <a:off x="898" y="3150"/>
              <a:ext cx="173" cy="134"/>
            </a:xfrm>
            <a:custGeom>
              <a:avLst/>
              <a:gdLst>
                <a:gd name="T0" fmla="*/ 22 w 1726"/>
                <a:gd name="T1" fmla="*/ 1387 h 1741"/>
                <a:gd name="T2" fmla="*/ 67 w 1726"/>
                <a:gd name="T3" fmla="*/ 1409 h 1741"/>
                <a:gd name="T4" fmla="*/ 139 w 1726"/>
                <a:gd name="T5" fmla="*/ 1418 h 1741"/>
                <a:gd name="T6" fmla="*/ 176 w 1726"/>
                <a:gd name="T7" fmla="*/ 1440 h 1741"/>
                <a:gd name="T8" fmla="*/ 255 w 1726"/>
                <a:gd name="T9" fmla="*/ 1446 h 1741"/>
                <a:gd name="T10" fmla="*/ 291 w 1726"/>
                <a:gd name="T11" fmla="*/ 1460 h 1741"/>
                <a:gd name="T12" fmla="*/ 401 w 1726"/>
                <a:gd name="T13" fmla="*/ 1477 h 1741"/>
                <a:gd name="T14" fmla="*/ 437 w 1726"/>
                <a:gd name="T15" fmla="*/ 1497 h 1741"/>
                <a:gd name="T16" fmla="*/ 518 w 1726"/>
                <a:gd name="T17" fmla="*/ 1506 h 1741"/>
                <a:gd name="T18" fmla="*/ 563 w 1726"/>
                <a:gd name="T19" fmla="*/ 1528 h 1741"/>
                <a:gd name="T20" fmla="*/ 636 w 1726"/>
                <a:gd name="T21" fmla="*/ 1535 h 1741"/>
                <a:gd name="T22" fmla="*/ 672 w 1726"/>
                <a:gd name="T23" fmla="*/ 1557 h 1741"/>
                <a:gd name="T24" fmla="*/ 751 w 1726"/>
                <a:gd name="T25" fmla="*/ 1565 h 1741"/>
                <a:gd name="T26" fmla="*/ 824 w 1726"/>
                <a:gd name="T27" fmla="*/ 1588 h 1741"/>
                <a:gd name="T28" fmla="*/ 905 w 1726"/>
                <a:gd name="T29" fmla="*/ 1594 h 1741"/>
                <a:gd name="T30" fmla="*/ 942 w 1726"/>
                <a:gd name="T31" fmla="*/ 1616 h 1741"/>
                <a:gd name="T32" fmla="*/ 1006 w 1726"/>
                <a:gd name="T33" fmla="*/ 1625 h 1741"/>
                <a:gd name="T34" fmla="*/ 1057 w 1726"/>
                <a:gd name="T35" fmla="*/ 1645 h 1741"/>
                <a:gd name="T36" fmla="*/ 1123 w 1726"/>
                <a:gd name="T37" fmla="*/ 1653 h 1741"/>
                <a:gd name="T38" fmla="*/ 1160 w 1726"/>
                <a:gd name="T39" fmla="*/ 1676 h 1741"/>
                <a:gd name="T40" fmla="*/ 1239 w 1726"/>
                <a:gd name="T41" fmla="*/ 1682 h 1741"/>
                <a:gd name="T42" fmla="*/ 1312 w 1726"/>
                <a:gd name="T43" fmla="*/ 1704 h 1741"/>
                <a:gd name="T44" fmla="*/ 1393 w 1726"/>
                <a:gd name="T45" fmla="*/ 1713 h 1741"/>
                <a:gd name="T46" fmla="*/ 1430 w 1726"/>
                <a:gd name="T47" fmla="*/ 1735 h 1741"/>
                <a:gd name="T48" fmla="*/ 1721 w 1726"/>
                <a:gd name="T49" fmla="*/ 1741 h 1741"/>
                <a:gd name="T50" fmla="*/ 1726 w 1726"/>
                <a:gd name="T51" fmla="*/ 325 h 1741"/>
                <a:gd name="T52" fmla="*/ 1654 w 1726"/>
                <a:gd name="T53" fmla="*/ 316 h 1741"/>
                <a:gd name="T54" fmla="*/ 1626 w 1726"/>
                <a:gd name="T55" fmla="*/ 296 h 1741"/>
                <a:gd name="T56" fmla="*/ 1539 w 1726"/>
                <a:gd name="T57" fmla="*/ 288 h 1741"/>
                <a:gd name="T58" fmla="*/ 1493 w 1726"/>
                <a:gd name="T59" fmla="*/ 273 h 1741"/>
                <a:gd name="T60" fmla="*/ 1415 w 1726"/>
                <a:gd name="T61" fmla="*/ 265 h 1741"/>
                <a:gd name="T62" fmla="*/ 1378 w 1726"/>
                <a:gd name="T63" fmla="*/ 251 h 1741"/>
                <a:gd name="T64" fmla="*/ 1297 w 1726"/>
                <a:gd name="T65" fmla="*/ 237 h 1741"/>
                <a:gd name="T66" fmla="*/ 1253 w 1726"/>
                <a:gd name="T67" fmla="*/ 213 h 1741"/>
                <a:gd name="T68" fmla="*/ 1138 w 1726"/>
                <a:gd name="T69" fmla="*/ 200 h 1741"/>
                <a:gd name="T70" fmla="*/ 1101 w 1726"/>
                <a:gd name="T71" fmla="*/ 177 h 1741"/>
                <a:gd name="T72" fmla="*/ 1020 w 1726"/>
                <a:gd name="T73" fmla="*/ 169 h 1741"/>
                <a:gd name="T74" fmla="*/ 970 w 1726"/>
                <a:gd name="T75" fmla="*/ 154 h 1741"/>
                <a:gd name="T76" fmla="*/ 888 w 1726"/>
                <a:gd name="T77" fmla="*/ 149 h 1741"/>
                <a:gd name="T78" fmla="*/ 853 w 1726"/>
                <a:gd name="T79" fmla="*/ 125 h 1741"/>
                <a:gd name="T80" fmla="*/ 773 w 1726"/>
                <a:gd name="T81" fmla="*/ 118 h 1741"/>
                <a:gd name="T82" fmla="*/ 729 w 1726"/>
                <a:gd name="T83" fmla="*/ 95 h 1741"/>
                <a:gd name="T84" fmla="*/ 650 w 1726"/>
                <a:gd name="T85" fmla="*/ 89 h 1741"/>
                <a:gd name="T86" fmla="*/ 613 w 1726"/>
                <a:gd name="T87" fmla="*/ 74 h 1741"/>
                <a:gd name="T88" fmla="*/ 533 w 1726"/>
                <a:gd name="T89" fmla="*/ 59 h 1741"/>
                <a:gd name="T90" fmla="*/ 453 w 1726"/>
                <a:gd name="T91" fmla="*/ 37 h 1741"/>
                <a:gd name="T92" fmla="*/ 372 w 1726"/>
                <a:gd name="T93" fmla="*/ 30 h 1741"/>
                <a:gd name="T94" fmla="*/ 322 w 1726"/>
                <a:gd name="T95" fmla="*/ 7 h 1741"/>
                <a:gd name="T96" fmla="*/ 0 w 1726"/>
                <a:gd name="T97" fmla="*/ 0 h 174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726"/>
                <a:gd name="T148" fmla="*/ 0 h 1741"/>
                <a:gd name="T149" fmla="*/ 1726 w 1726"/>
                <a:gd name="T150" fmla="*/ 1741 h 174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726" h="1741">
                  <a:moveTo>
                    <a:pt x="0" y="0"/>
                  </a:moveTo>
                  <a:lnTo>
                    <a:pt x="0" y="1387"/>
                  </a:lnTo>
                  <a:lnTo>
                    <a:pt x="22" y="1387"/>
                  </a:lnTo>
                  <a:lnTo>
                    <a:pt x="22" y="1403"/>
                  </a:lnTo>
                  <a:lnTo>
                    <a:pt x="67" y="1403"/>
                  </a:lnTo>
                  <a:lnTo>
                    <a:pt x="67" y="1409"/>
                  </a:lnTo>
                  <a:lnTo>
                    <a:pt x="103" y="1409"/>
                  </a:lnTo>
                  <a:lnTo>
                    <a:pt x="103" y="1418"/>
                  </a:lnTo>
                  <a:lnTo>
                    <a:pt x="139" y="1418"/>
                  </a:lnTo>
                  <a:lnTo>
                    <a:pt x="139" y="1423"/>
                  </a:lnTo>
                  <a:lnTo>
                    <a:pt x="176" y="1423"/>
                  </a:lnTo>
                  <a:lnTo>
                    <a:pt x="176" y="1440"/>
                  </a:lnTo>
                  <a:lnTo>
                    <a:pt x="218" y="1440"/>
                  </a:lnTo>
                  <a:lnTo>
                    <a:pt x="218" y="1446"/>
                  </a:lnTo>
                  <a:lnTo>
                    <a:pt x="255" y="1446"/>
                  </a:lnTo>
                  <a:lnTo>
                    <a:pt x="255" y="1454"/>
                  </a:lnTo>
                  <a:lnTo>
                    <a:pt x="291" y="1454"/>
                  </a:lnTo>
                  <a:lnTo>
                    <a:pt x="291" y="1460"/>
                  </a:lnTo>
                  <a:lnTo>
                    <a:pt x="322" y="1460"/>
                  </a:lnTo>
                  <a:lnTo>
                    <a:pt x="322" y="1477"/>
                  </a:lnTo>
                  <a:lnTo>
                    <a:pt x="401" y="1477"/>
                  </a:lnTo>
                  <a:lnTo>
                    <a:pt x="401" y="1491"/>
                  </a:lnTo>
                  <a:lnTo>
                    <a:pt x="437" y="1491"/>
                  </a:lnTo>
                  <a:lnTo>
                    <a:pt x="437" y="1497"/>
                  </a:lnTo>
                  <a:lnTo>
                    <a:pt x="474" y="1497"/>
                  </a:lnTo>
                  <a:lnTo>
                    <a:pt x="474" y="1506"/>
                  </a:lnTo>
                  <a:lnTo>
                    <a:pt x="518" y="1506"/>
                  </a:lnTo>
                  <a:lnTo>
                    <a:pt x="518" y="1520"/>
                  </a:lnTo>
                  <a:lnTo>
                    <a:pt x="563" y="1520"/>
                  </a:lnTo>
                  <a:lnTo>
                    <a:pt x="563" y="1528"/>
                  </a:lnTo>
                  <a:lnTo>
                    <a:pt x="599" y="1528"/>
                  </a:lnTo>
                  <a:lnTo>
                    <a:pt x="599" y="1535"/>
                  </a:lnTo>
                  <a:lnTo>
                    <a:pt x="636" y="1535"/>
                  </a:lnTo>
                  <a:lnTo>
                    <a:pt x="636" y="1542"/>
                  </a:lnTo>
                  <a:lnTo>
                    <a:pt x="672" y="1542"/>
                  </a:lnTo>
                  <a:lnTo>
                    <a:pt x="672" y="1557"/>
                  </a:lnTo>
                  <a:lnTo>
                    <a:pt x="714" y="1557"/>
                  </a:lnTo>
                  <a:lnTo>
                    <a:pt x="714" y="1565"/>
                  </a:lnTo>
                  <a:lnTo>
                    <a:pt x="751" y="1565"/>
                  </a:lnTo>
                  <a:lnTo>
                    <a:pt x="751" y="1579"/>
                  </a:lnTo>
                  <a:lnTo>
                    <a:pt x="824" y="1579"/>
                  </a:lnTo>
                  <a:lnTo>
                    <a:pt x="824" y="1588"/>
                  </a:lnTo>
                  <a:lnTo>
                    <a:pt x="853" y="1588"/>
                  </a:lnTo>
                  <a:lnTo>
                    <a:pt x="853" y="1594"/>
                  </a:lnTo>
                  <a:lnTo>
                    <a:pt x="905" y="1594"/>
                  </a:lnTo>
                  <a:lnTo>
                    <a:pt x="905" y="1608"/>
                  </a:lnTo>
                  <a:lnTo>
                    <a:pt x="942" y="1608"/>
                  </a:lnTo>
                  <a:lnTo>
                    <a:pt x="942" y="1616"/>
                  </a:lnTo>
                  <a:lnTo>
                    <a:pt x="970" y="1616"/>
                  </a:lnTo>
                  <a:lnTo>
                    <a:pt x="970" y="1625"/>
                  </a:lnTo>
                  <a:lnTo>
                    <a:pt x="1006" y="1625"/>
                  </a:lnTo>
                  <a:lnTo>
                    <a:pt x="1006" y="1639"/>
                  </a:lnTo>
                  <a:lnTo>
                    <a:pt x="1057" y="1639"/>
                  </a:lnTo>
                  <a:lnTo>
                    <a:pt x="1057" y="1645"/>
                  </a:lnTo>
                  <a:lnTo>
                    <a:pt x="1088" y="1645"/>
                  </a:lnTo>
                  <a:lnTo>
                    <a:pt x="1088" y="1653"/>
                  </a:lnTo>
                  <a:lnTo>
                    <a:pt x="1123" y="1653"/>
                  </a:lnTo>
                  <a:lnTo>
                    <a:pt x="1123" y="1661"/>
                  </a:lnTo>
                  <a:lnTo>
                    <a:pt x="1160" y="1661"/>
                  </a:lnTo>
                  <a:lnTo>
                    <a:pt x="1160" y="1676"/>
                  </a:lnTo>
                  <a:lnTo>
                    <a:pt x="1203" y="1676"/>
                  </a:lnTo>
                  <a:lnTo>
                    <a:pt x="1203" y="1682"/>
                  </a:lnTo>
                  <a:lnTo>
                    <a:pt x="1239" y="1682"/>
                  </a:lnTo>
                  <a:lnTo>
                    <a:pt x="1239" y="1698"/>
                  </a:lnTo>
                  <a:lnTo>
                    <a:pt x="1312" y="1698"/>
                  </a:lnTo>
                  <a:lnTo>
                    <a:pt x="1312" y="1704"/>
                  </a:lnTo>
                  <a:lnTo>
                    <a:pt x="1356" y="1704"/>
                  </a:lnTo>
                  <a:lnTo>
                    <a:pt x="1356" y="1713"/>
                  </a:lnTo>
                  <a:lnTo>
                    <a:pt x="1393" y="1713"/>
                  </a:lnTo>
                  <a:lnTo>
                    <a:pt x="1393" y="1727"/>
                  </a:lnTo>
                  <a:lnTo>
                    <a:pt x="1430" y="1727"/>
                  </a:lnTo>
                  <a:lnTo>
                    <a:pt x="1430" y="1735"/>
                  </a:lnTo>
                  <a:lnTo>
                    <a:pt x="1471" y="1735"/>
                  </a:lnTo>
                  <a:lnTo>
                    <a:pt x="1471" y="1741"/>
                  </a:lnTo>
                  <a:lnTo>
                    <a:pt x="1721" y="1741"/>
                  </a:lnTo>
                  <a:lnTo>
                    <a:pt x="1721" y="1713"/>
                  </a:lnTo>
                  <a:lnTo>
                    <a:pt x="1726" y="1713"/>
                  </a:lnTo>
                  <a:lnTo>
                    <a:pt x="1726" y="325"/>
                  </a:lnTo>
                  <a:lnTo>
                    <a:pt x="1706" y="325"/>
                  </a:lnTo>
                  <a:lnTo>
                    <a:pt x="1706" y="316"/>
                  </a:lnTo>
                  <a:lnTo>
                    <a:pt x="1654" y="316"/>
                  </a:lnTo>
                  <a:lnTo>
                    <a:pt x="1654" y="310"/>
                  </a:lnTo>
                  <a:lnTo>
                    <a:pt x="1626" y="310"/>
                  </a:lnTo>
                  <a:lnTo>
                    <a:pt x="1626" y="296"/>
                  </a:lnTo>
                  <a:lnTo>
                    <a:pt x="1575" y="296"/>
                  </a:lnTo>
                  <a:lnTo>
                    <a:pt x="1575" y="288"/>
                  </a:lnTo>
                  <a:lnTo>
                    <a:pt x="1539" y="288"/>
                  </a:lnTo>
                  <a:lnTo>
                    <a:pt x="1539" y="279"/>
                  </a:lnTo>
                  <a:lnTo>
                    <a:pt x="1493" y="279"/>
                  </a:lnTo>
                  <a:lnTo>
                    <a:pt x="1493" y="273"/>
                  </a:lnTo>
                  <a:lnTo>
                    <a:pt x="1458" y="273"/>
                  </a:lnTo>
                  <a:lnTo>
                    <a:pt x="1458" y="265"/>
                  </a:lnTo>
                  <a:lnTo>
                    <a:pt x="1415" y="265"/>
                  </a:lnTo>
                  <a:lnTo>
                    <a:pt x="1415" y="259"/>
                  </a:lnTo>
                  <a:lnTo>
                    <a:pt x="1378" y="259"/>
                  </a:lnTo>
                  <a:lnTo>
                    <a:pt x="1378" y="251"/>
                  </a:lnTo>
                  <a:lnTo>
                    <a:pt x="1334" y="251"/>
                  </a:lnTo>
                  <a:lnTo>
                    <a:pt x="1334" y="237"/>
                  </a:lnTo>
                  <a:lnTo>
                    <a:pt x="1297" y="237"/>
                  </a:lnTo>
                  <a:lnTo>
                    <a:pt x="1297" y="228"/>
                  </a:lnTo>
                  <a:lnTo>
                    <a:pt x="1253" y="228"/>
                  </a:lnTo>
                  <a:lnTo>
                    <a:pt x="1253" y="213"/>
                  </a:lnTo>
                  <a:lnTo>
                    <a:pt x="1175" y="213"/>
                  </a:lnTo>
                  <a:lnTo>
                    <a:pt x="1175" y="200"/>
                  </a:lnTo>
                  <a:lnTo>
                    <a:pt x="1138" y="200"/>
                  </a:lnTo>
                  <a:lnTo>
                    <a:pt x="1138" y="191"/>
                  </a:lnTo>
                  <a:lnTo>
                    <a:pt x="1101" y="191"/>
                  </a:lnTo>
                  <a:lnTo>
                    <a:pt x="1101" y="177"/>
                  </a:lnTo>
                  <a:lnTo>
                    <a:pt x="1057" y="177"/>
                  </a:lnTo>
                  <a:lnTo>
                    <a:pt x="1057" y="169"/>
                  </a:lnTo>
                  <a:lnTo>
                    <a:pt x="1020" y="169"/>
                  </a:lnTo>
                  <a:lnTo>
                    <a:pt x="1020" y="163"/>
                  </a:lnTo>
                  <a:lnTo>
                    <a:pt x="970" y="163"/>
                  </a:lnTo>
                  <a:lnTo>
                    <a:pt x="970" y="154"/>
                  </a:lnTo>
                  <a:lnTo>
                    <a:pt x="942" y="154"/>
                  </a:lnTo>
                  <a:lnTo>
                    <a:pt x="942" y="149"/>
                  </a:lnTo>
                  <a:lnTo>
                    <a:pt x="888" y="149"/>
                  </a:lnTo>
                  <a:lnTo>
                    <a:pt x="888" y="140"/>
                  </a:lnTo>
                  <a:lnTo>
                    <a:pt x="853" y="140"/>
                  </a:lnTo>
                  <a:lnTo>
                    <a:pt x="853" y="125"/>
                  </a:lnTo>
                  <a:lnTo>
                    <a:pt x="810" y="125"/>
                  </a:lnTo>
                  <a:lnTo>
                    <a:pt x="810" y="118"/>
                  </a:lnTo>
                  <a:lnTo>
                    <a:pt x="773" y="118"/>
                  </a:lnTo>
                  <a:lnTo>
                    <a:pt x="773" y="112"/>
                  </a:lnTo>
                  <a:lnTo>
                    <a:pt x="729" y="112"/>
                  </a:lnTo>
                  <a:lnTo>
                    <a:pt x="729" y="95"/>
                  </a:lnTo>
                  <a:lnTo>
                    <a:pt x="692" y="95"/>
                  </a:lnTo>
                  <a:lnTo>
                    <a:pt x="692" y="89"/>
                  </a:lnTo>
                  <a:lnTo>
                    <a:pt x="650" y="89"/>
                  </a:lnTo>
                  <a:lnTo>
                    <a:pt x="650" y="81"/>
                  </a:lnTo>
                  <a:lnTo>
                    <a:pt x="613" y="81"/>
                  </a:lnTo>
                  <a:lnTo>
                    <a:pt x="613" y="74"/>
                  </a:lnTo>
                  <a:lnTo>
                    <a:pt x="568" y="74"/>
                  </a:lnTo>
                  <a:lnTo>
                    <a:pt x="568" y="59"/>
                  </a:lnTo>
                  <a:lnTo>
                    <a:pt x="533" y="59"/>
                  </a:lnTo>
                  <a:lnTo>
                    <a:pt x="533" y="52"/>
                  </a:lnTo>
                  <a:lnTo>
                    <a:pt x="453" y="52"/>
                  </a:lnTo>
                  <a:lnTo>
                    <a:pt x="453" y="37"/>
                  </a:lnTo>
                  <a:lnTo>
                    <a:pt x="401" y="37"/>
                  </a:lnTo>
                  <a:lnTo>
                    <a:pt x="401" y="30"/>
                  </a:lnTo>
                  <a:lnTo>
                    <a:pt x="372" y="30"/>
                  </a:lnTo>
                  <a:lnTo>
                    <a:pt x="372" y="21"/>
                  </a:lnTo>
                  <a:lnTo>
                    <a:pt x="322" y="21"/>
                  </a:lnTo>
                  <a:lnTo>
                    <a:pt x="322" y="7"/>
                  </a:lnTo>
                  <a:lnTo>
                    <a:pt x="291" y="7"/>
                  </a:lnTo>
                  <a:lnTo>
                    <a:pt x="2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2" name="Freeform 955"/>
            <p:cNvSpPr>
              <a:spLocks/>
            </p:cNvSpPr>
            <p:nvPr/>
          </p:nvSpPr>
          <p:spPr bwMode="auto">
            <a:xfrm>
              <a:off x="905" y="3154"/>
              <a:ext cx="158" cy="125"/>
            </a:xfrm>
            <a:custGeom>
              <a:avLst/>
              <a:gdLst>
                <a:gd name="T0" fmla="*/ 0 w 1587"/>
                <a:gd name="T1" fmla="*/ 1350 h 1617"/>
                <a:gd name="T2" fmla="*/ 36 w 1587"/>
                <a:gd name="T3" fmla="*/ 1359 h 1617"/>
                <a:gd name="T4" fmla="*/ 72 w 1587"/>
                <a:gd name="T5" fmla="*/ 1364 h 1617"/>
                <a:gd name="T6" fmla="*/ 109 w 1587"/>
                <a:gd name="T7" fmla="*/ 1381 h 1617"/>
                <a:gd name="T8" fmla="*/ 151 w 1587"/>
                <a:gd name="T9" fmla="*/ 1387 h 1617"/>
                <a:gd name="T10" fmla="*/ 188 w 1587"/>
                <a:gd name="T11" fmla="*/ 1395 h 1617"/>
                <a:gd name="T12" fmla="*/ 224 w 1587"/>
                <a:gd name="T13" fmla="*/ 1401 h 1617"/>
                <a:gd name="T14" fmla="*/ 255 w 1587"/>
                <a:gd name="T15" fmla="*/ 1418 h 1617"/>
                <a:gd name="T16" fmla="*/ 334 w 1587"/>
                <a:gd name="T17" fmla="*/ 1432 h 1617"/>
                <a:gd name="T18" fmla="*/ 370 w 1587"/>
                <a:gd name="T19" fmla="*/ 1438 h 1617"/>
                <a:gd name="T20" fmla="*/ 407 w 1587"/>
                <a:gd name="T21" fmla="*/ 1447 h 1617"/>
                <a:gd name="T22" fmla="*/ 451 w 1587"/>
                <a:gd name="T23" fmla="*/ 1461 h 1617"/>
                <a:gd name="T24" fmla="*/ 496 w 1587"/>
                <a:gd name="T25" fmla="*/ 1469 h 1617"/>
                <a:gd name="T26" fmla="*/ 532 w 1587"/>
                <a:gd name="T27" fmla="*/ 1476 h 1617"/>
                <a:gd name="T28" fmla="*/ 569 w 1587"/>
                <a:gd name="T29" fmla="*/ 1483 h 1617"/>
                <a:gd name="T30" fmla="*/ 605 w 1587"/>
                <a:gd name="T31" fmla="*/ 1498 h 1617"/>
                <a:gd name="T32" fmla="*/ 647 w 1587"/>
                <a:gd name="T33" fmla="*/ 1506 h 1617"/>
                <a:gd name="T34" fmla="*/ 684 w 1587"/>
                <a:gd name="T35" fmla="*/ 1520 h 1617"/>
                <a:gd name="T36" fmla="*/ 757 w 1587"/>
                <a:gd name="T37" fmla="*/ 1529 h 1617"/>
                <a:gd name="T38" fmla="*/ 786 w 1587"/>
                <a:gd name="T39" fmla="*/ 1535 h 1617"/>
                <a:gd name="T40" fmla="*/ 838 w 1587"/>
                <a:gd name="T41" fmla="*/ 1549 h 1617"/>
                <a:gd name="T42" fmla="*/ 875 w 1587"/>
                <a:gd name="T43" fmla="*/ 1557 h 1617"/>
                <a:gd name="T44" fmla="*/ 903 w 1587"/>
                <a:gd name="T45" fmla="*/ 1566 h 1617"/>
                <a:gd name="T46" fmla="*/ 939 w 1587"/>
                <a:gd name="T47" fmla="*/ 1580 h 1617"/>
                <a:gd name="T48" fmla="*/ 990 w 1587"/>
                <a:gd name="T49" fmla="*/ 1586 h 1617"/>
                <a:gd name="T50" fmla="*/ 1021 w 1587"/>
                <a:gd name="T51" fmla="*/ 1594 h 1617"/>
                <a:gd name="T52" fmla="*/ 1056 w 1587"/>
                <a:gd name="T53" fmla="*/ 1602 h 1617"/>
                <a:gd name="T54" fmla="*/ 1093 w 1587"/>
                <a:gd name="T55" fmla="*/ 1617 h 1617"/>
                <a:gd name="T56" fmla="*/ 1587 w 1587"/>
                <a:gd name="T57" fmla="*/ 251 h 1617"/>
                <a:gd name="T58" fmla="*/ 1559 w 1587"/>
                <a:gd name="T59" fmla="*/ 237 h 1617"/>
                <a:gd name="T60" fmla="*/ 1508 w 1587"/>
                <a:gd name="T61" fmla="*/ 229 h 1617"/>
                <a:gd name="T62" fmla="*/ 1472 w 1587"/>
                <a:gd name="T63" fmla="*/ 220 h 1617"/>
                <a:gd name="T64" fmla="*/ 1426 w 1587"/>
                <a:gd name="T65" fmla="*/ 214 h 1617"/>
                <a:gd name="T66" fmla="*/ 1391 w 1587"/>
                <a:gd name="T67" fmla="*/ 206 h 1617"/>
                <a:gd name="T68" fmla="*/ 1348 w 1587"/>
                <a:gd name="T69" fmla="*/ 200 h 1617"/>
                <a:gd name="T70" fmla="*/ 1311 w 1587"/>
                <a:gd name="T71" fmla="*/ 192 h 1617"/>
                <a:gd name="T72" fmla="*/ 1267 w 1587"/>
                <a:gd name="T73" fmla="*/ 178 h 1617"/>
                <a:gd name="T74" fmla="*/ 1230 w 1587"/>
                <a:gd name="T75" fmla="*/ 169 h 1617"/>
                <a:gd name="T76" fmla="*/ 1186 w 1587"/>
                <a:gd name="T77" fmla="*/ 154 h 1617"/>
                <a:gd name="T78" fmla="*/ 1108 w 1587"/>
                <a:gd name="T79" fmla="*/ 141 h 1617"/>
                <a:gd name="T80" fmla="*/ 1071 w 1587"/>
                <a:gd name="T81" fmla="*/ 132 h 1617"/>
                <a:gd name="T82" fmla="*/ 1034 w 1587"/>
                <a:gd name="T83" fmla="*/ 118 h 1617"/>
                <a:gd name="T84" fmla="*/ 990 w 1587"/>
                <a:gd name="T85" fmla="*/ 110 h 1617"/>
                <a:gd name="T86" fmla="*/ 953 w 1587"/>
                <a:gd name="T87" fmla="*/ 104 h 1617"/>
                <a:gd name="T88" fmla="*/ 903 w 1587"/>
                <a:gd name="T89" fmla="*/ 95 h 1617"/>
                <a:gd name="T90" fmla="*/ 875 w 1587"/>
                <a:gd name="T91" fmla="*/ 90 h 1617"/>
                <a:gd name="T92" fmla="*/ 821 w 1587"/>
                <a:gd name="T93" fmla="*/ 81 h 1617"/>
                <a:gd name="T94" fmla="*/ 786 w 1587"/>
                <a:gd name="T95" fmla="*/ 66 h 1617"/>
                <a:gd name="T96" fmla="*/ 743 w 1587"/>
                <a:gd name="T97" fmla="*/ 59 h 1617"/>
                <a:gd name="T98" fmla="*/ 706 w 1587"/>
                <a:gd name="T99" fmla="*/ 53 h 1617"/>
                <a:gd name="T100" fmla="*/ 662 w 1587"/>
                <a:gd name="T101" fmla="*/ 36 h 1617"/>
                <a:gd name="T102" fmla="*/ 625 w 1587"/>
                <a:gd name="T103" fmla="*/ 30 h 1617"/>
                <a:gd name="T104" fmla="*/ 583 w 1587"/>
                <a:gd name="T105" fmla="*/ 22 h 1617"/>
                <a:gd name="T106" fmla="*/ 546 w 1587"/>
                <a:gd name="T107" fmla="*/ 15 h 1617"/>
                <a:gd name="T108" fmla="*/ 501 w 1587"/>
                <a:gd name="T109" fmla="*/ 0 h 1617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587"/>
                <a:gd name="T166" fmla="*/ 0 h 1617"/>
                <a:gd name="T167" fmla="*/ 1587 w 1587"/>
                <a:gd name="T168" fmla="*/ 1617 h 1617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587" h="1617">
                  <a:moveTo>
                    <a:pt x="0" y="0"/>
                  </a:moveTo>
                  <a:lnTo>
                    <a:pt x="0" y="1350"/>
                  </a:lnTo>
                  <a:lnTo>
                    <a:pt x="36" y="1350"/>
                  </a:lnTo>
                  <a:lnTo>
                    <a:pt x="36" y="1359"/>
                  </a:lnTo>
                  <a:lnTo>
                    <a:pt x="72" y="1359"/>
                  </a:lnTo>
                  <a:lnTo>
                    <a:pt x="72" y="1364"/>
                  </a:lnTo>
                  <a:lnTo>
                    <a:pt x="109" y="1364"/>
                  </a:lnTo>
                  <a:lnTo>
                    <a:pt x="109" y="1381"/>
                  </a:lnTo>
                  <a:lnTo>
                    <a:pt x="151" y="1381"/>
                  </a:lnTo>
                  <a:lnTo>
                    <a:pt x="151" y="1387"/>
                  </a:lnTo>
                  <a:lnTo>
                    <a:pt x="188" y="1387"/>
                  </a:lnTo>
                  <a:lnTo>
                    <a:pt x="188" y="1395"/>
                  </a:lnTo>
                  <a:lnTo>
                    <a:pt x="224" y="1395"/>
                  </a:lnTo>
                  <a:lnTo>
                    <a:pt x="224" y="1401"/>
                  </a:lnTo>
                  <a:lnTo>
                    <a:pt x="255" y="1401"/>
                  </a:lnTo>
                  <a:lnTo>
                    <a:pt x="255" y="1418"/>
                  </a:lnTo>
                  <a:lnTo>
                    <a:pt x="334" y="1418"/>
                  </a:lnTo>
                  <a:lnTo>
                    <a:pt x="334" y="1432"/>
                  </a:lnTo>
                  <a:lnTo>
                    <a:pt x="370" y="1432"/>
                  </a:lnTo>
                  <a:lnTo>
                    <a:pt x="370" y="1438"/>
                  </a:lnTo>
                  <a:lnTo>
                    <a:pt x="407" y="1438"/>
                  </a:lnTo>
                  <a:lnTo>
                    <a:pt x="407" y="1447"/>
                  </a:lnTo>
                  <a:lnTo>
                    <a:pt x="451" y="1447"/>
                  </a:lnTo>
                  <a:lnTo>
                    <a:pt x="451" y="1461"/>
                  </a:lnTo>
                  <a:lnTo>
                    <a:pt x="496" y="1461"/>
                  </a:lnTo>
                  <a:lnTo>
                    <a:pt x="496" y="1469"/>
                  </a:lnTo>
                  <a:lnTo>
                    <a:pt x="532" y="1469"/>
                  </a:lnTo>
                  <a:lnTo>
                    <a:pt x="532" y="1476"/>
                  </a:lnTo>
                  <a:lnTo>
                    <a:pt x="569" y="1476"/>
                  </a:lnTo>
                  <a:lnTo>
                    <a:pt x="569" y="1483"/>
                  </a:lnTo>
                  <a:lnTo>
                    <a:pt x="605" y="1483"/>
                  </a:lnTo>
                  <a:lnTo>
                    <a:pt x="605" y="1498"/>
                  </a:lnTo>
                  <a:lnTo>
                    <a:pt x="647" y="1498"/>
                  </a:lnTo>
                  <a:lnTo>
                    <a:pt x="647" y="1506"/>
                  </a:lnTo>
                  <a:lnTo>
                    <a:pt x="684" y="1506"/>
                  </a:lnTo>
                  <a:lnTo>
                    <a:pt x="684" y="1520"/>
                  </a:lnTo>
                  <a:lnTo>
                    <a:pt x="757" y="1520"/>
                  </a:lnTo>
                  <a:lnTo>
                    <a:pt x="757" y="1529"/>
                  </a:lnTo>
                  <a:lnTo>
                    <a:pt x="786" y="1529"/>
                  </a:lnTo>
                  <a:lnTo>
                    <a:pt x="786" y="1535"/>
                  </a:lnTo>
                  <a:lnTo>
                    <a:pt x="838" y="1535"/>
                  </a:lnTo>
                  <a:lnTo>
                    <a:pt x="838" y="1549"/>
                  </a:lnTo>
                  <a:lnTo>
                    <a:pt x="875" y="1549"/>
                  </a:lnTo>
                  <a:lnTo>
                    <a:pt x="875" y="1557"/>
                  </a:lnTo>
                  <a:lnTo>
                    <a:pt x="903" y="1557"/>
                  </a:lnTo>
                  <a:lnTo>
                    <a:pt x="903" y="1566"/>
                  </a:lnTo>
                  <a:lnTo>
                    <a:pt x="939" y="1566"/>
                  </a:lnTo>
                  <a:lnTo>
                    <a:pt x="939" y="1580"/>
                  </a:lnTo>
                  <a:lnTo>
                    <a:pt x="990" y="1580"/>
                  </a:lnTo>
                  <a:lnTo>
                    <a:pt x="990" y="1586"/>
                  </a:lnTo>
                  <a:lnTo>
                    <a:pt x="1021" y="1586"/>
                  </a:lnTo>
                  <a:lnTo>
                    <a:pt x="1021" y="1594"/>
                  </a:lnTo>
                  <a:lnTo>
                    <a:pt x="1056" y="1594"/>
                  </a:lnTo>
                  <a:lnTo>
                    <a:pt x="1056" y="1602"/>
                  </a:lnTo>
                  <a:lnTo>
                    <a:pt x="1093" y="1602"/>
                  </a:lnTo>
                  <a:lnTo>
                    <a:pt x="1093" y="1617"/>
                  </a:lnTo>
                  <a:lnTo>
                    <a:pt x="1587" y="1617"/>
                  </a:lnTo>
                  <a:lnTo>
                    <a:pt x="1587" y="251"/>
                  </a:lnTo>
                  <a:lnTo>
                    <a:pt x="1559" y="251"/>
                  </a:lnTo>
                  <a:lnTo>
                    <a:pt x="1559" y="237"/>
                  </a:lnTo>
                  <a:lnTo>
                    <a:pt x="1508" y="237"/>
                  </a:lnTo>
                  <a:lnTo>
                    <a:pt x="1508" y="229"/>
                  </a:lnTo>
                  <a:lnTo>
                    <a:pt x="1472" y="229"/>
                  </a:lnTo>
                  <a:lnTo>
                    <a:pt x="1472" y="220"/>
                  </a:lnTo>
                  <a:lnTo>
                    <a:pt x="1426" y="220"/>
                  </a:lnTo>
                  <a:lnTo>
                    <a:pt x="1426" y="214"/>
                  </a:lnTo>
                  <a:lnTo>
                    <a:pt x="1391" y="214"/>
                  </a:lnTo>
                  <a:lnTo>
                    <a:pt x="1391" y="206"/>
                  </a:lnTo>
                  <a:lnTo>
                    <a:pt x="1348" y="206"/>
                  </a:lnTo>
                  <a:lnTo>
                    <a:pt x="1348" y="200"/>
                  </a:lnTo>
                  <a:lnTo>
                    <a:pt x="1311" y="200"/>
                  </a:lnTo>
                  <a:lnTo>
                    <a:pt x="1311" y="192"/>
                  </a:lnTo>
                  <a:lnTo>
                    <a:pt x="1267" y="192"/>
                  </a:lnTo>
                  <a:lnTo>
                    <a:pt x="1267" y="178"/>
                  </a:lnTo>
                  <a:lnTo>
                    <a:pt x="1230" y="178"/>
                  </a:lnTo>
                  <a:lnTo>
                    <a:pt x="1230" y="169"/>
                  </a:lnTo>
                  <a:lnTo>
                    <a:pt x="1186" y="169"/>
                  </a:lnTo>
                  <a:lnTo>
                    <a:pt x="1186" y="154"/>
                  </a:lnTo>
                  <a:lnTo>
                    <a:pt x="1108" y="154"/>
                  </a:lnTo>
                  <a:lnTo>
                    <a:pt x="1108" y="141"/>
                  </a:lnTo>
                  <a:lnTo>
                    <a:pt x="1071" y="141"/>
                  </a:lnTo>
                  <a:lnTo>
                    <a:pt x="1071" y="132"/>
                  </a:lnTo>
                  <a:lnTo>
                    <a:pt x="1034" y="132"/>
                  </a:lnTo>
                  <a:lnTo>
                    <a:pt x="1034" y="118"/>
                  </a:lnTo>
                  <a:lnTo>
                    <a:pt x="990" y="118"/>
                  </a:lnTo>
                  <a:lnTo>
                    <a:pt x="990" y="110"/>
                  </a:lnTo>
                  <a:lnTo>
                    <a:pt x="953" y="110"/>
                  </a:lnTo>
                  <a:lnTo>
                    <a:pt x="953" y="104"/>
                  </a:lnTo>
                  <a:lnTo>
                    <a:pt x="903" y="104"/>
                  </a:lnTo>
                  <a:lnTo>
                    <a:pt x="903" y="95"/>
                  </a:lnTo>
                  <a:lnTo>
                    <a:pt x="875" y="95"/>
                  </a:lnTo>
                  <a:lnTo>
                    <a:pt x="875" y="90"/>
                  </a:lnTo>
                  <a:lnTo>
                    <a:pt x="821" y="90"/>
                  </a:lnTo>
                  <a:lnTo>
                    <a:pt x="821" y="81"/>
                  </a:lnTo>
                  <a:lnTo>
                    <a:pt x="786" y="81"/>
                  </a:lnTo>
                  <a:lnTo>
                    <a:pt x="786" y="66"/>
                  </a:lnTo>
                  <a:lnTo>
                    <a:pt x="743" y="66"/>
                  </a:lnTo>
                  <a:lnTo>
                    <a:pt x="743" y="59"/>
                  </a:lnTo>
                  <a:lnTo>
                    <a:pt x="706" y="59"/>
                  </a:lnTo>
                  <a:lnTo>
                    <a:pt x="706" y="53"/>
                  </a:lnTo>
                  <a:lnTo>
                    <a:pt x="662" y="53"/>
                  </a:lnTo>
                  <a:lnTo>
                    <a:pt x="662" y="36"/>
                  </a:lnTo>
                  <a:lnTo>
                    <a:pt x="625" y="36"/>
                  </a:lnTo>
                  <a:lnTo>
                    <a:pt x="625" y="30"/>
                  </a:lnTo>
                  <a:lnTo>
                    <a:pt x="583" y="30"/>
                  </a:lnTo>
                  <a:lnTo>
                    <a:pt x="583" y="22"/>
                  </a:lnTo>
                  <a:lnTo>
                    <a:pt x="546" y="22"/>
                  </a:lnTo>
                  <a:lnTo>
                    <a:pt x="546" y="15"/>
                  </a:lnTo>
                  <a:lnTo>
                    <a:pt x="501" y="15"/>
                  </a:lnTo>
                  <a:lnTo>
                    <a:pt x="5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8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3" name="Freeform 956"/>
            <p:cNvSpPr>
              <a:spLocks/>
            </p:cNvSpPr>
            <p:nvPr/>
          </p:nvSpPr>
          <p:spPr bwMode="auto">
            <a:xfrm>
              <a:off x="912" y="3160"/>
              <a:ext cx="145" cy="113"/>
            </a:xfrm>
            <a:custGeom>
              <a:avLst/>
              <a:gdLst>
                <a:gd name="T0" fmla="*/ 0 w 1450"/>
                <a:gd name="T1" fmla="*/ 1283 h 1468"/>
                <a:gd name="T2" fmla="*/ 37 w 1450"/>
                <a:gd name="T3" fmla="*/ 1300 h 1468"/>
                <a:gd name="T4" fmla="*/ 79 w 1450"/>
                <a:gd name="T5" fmla="*/ 1306 h 1468"/>
                <a:gd name="T6" fmla="*/ 116 w 1450"/>
                <a:gd name="T7" fmla="*/ 1314 h 1468"/>
                <a:gd name="T8" fmla="*/ 152 w 1450"/>
                <a:gd name="T9" fmla="*/ 1320 h 1468"/>
                <a:gd name="T10" fmla="*/ 183 w 1450"/>
                <a:gd name="T11" fmla="*/ 1337 h 1468"/>
                <a:gd name="T12" fmla="*/ 262 w 1450"/>
                <a:gd name="T13" fmla="*/ 1351 h 1468"/>
                <a:gd name="T14" fmla="*/ 298 w 1450"/>
                <a:gd name="T15" fmla="*/ 1357 h 1468"/>
                <a:gd name="T16" fmla="*/ 335 w 1450"/>
                <a:gd name="T17" fmla="*/ 1366 h 1468"/>
                <a:gd name="T18" fmla="*/ 379 w 1450"/>
                <a:gd name="T19" fmla="*/ 1380 h 1468"/>
                <a:gd name="T20" fmla="*/ 424 w 1450"/>
                <a:gd name="T21" fmla="*/ 1388 h 1468"/>
                <a:gd name="T22" fmla="*/ 460 w 1450"/>
                <a:gd name="T23" fmla="*/ 1395 h 1468"/>
                <a:gd name="T24" fmla="*/ 497 w 1450"/>
                <a:gd name="T25" fmla="*/ 1402 h 1468"/>
                <a:gd name="T26" fmla="*/ 533 w 1450"/>
                <a:gd name="T27" fmla="*/ 1417 h 1468"/>
                <a:gd name="T28" fmla="*/ 575 w 1450"/>
                <a:gd name="T29" fmla="*/ 1425 h 1468"/>
                <a:gd name="T30" fmla="*/ 612 w 1450"/>
                <a:gd name="T31" fmla="*/ 1439 h 1468"/>
                <a:gd name="T32" fmla="*/ 685 w 1450"/>
                <a:gd name="T33" fmla="*/ 1448 h 1468"/>
                <a:gd name="T34" fmla="*/ 714 w 1450"/>
                <a:gd name="T35" fmla="*/ 1454 h 1468"/>
                <a:gd name="T36" fmla="*/ 766 w 1450"/>
                <a:gd name="T37" fmla="*/ 1468 h 1468"/>
                <a:gd name="T38" fmla="*/ 1450 w 1450"/>
                <a:gd name="T39" fmla="*/ 156 h 1468"/>
                <a:gd name="T40" fmla="*/ 1436 w 1450"/>
                <a:gd name="T41" fmla="*/ 148 h 1468"/>
                <a:gd name="T42" fmla="*/ 1400 w 1450"/>
                <a:gd name="T43" fmla="*/ 139 h 1468"/>
                <a:gd name="T44" fmla="*/ 1354 w 1450"/>
                <a:gd name="T45" fmla="*/ 133 h 1468"/>
                <a:gd name="T46" fmla="*/ 1319 w 1450"/>
                <a:gd name="T47" fmla="*/ 125 h 1468"/>
                <a:gd name="T48" fmla="*/ 1276 w 1450"/>
                <a:gd name="T49" fmla="*/ 119 h 1468"/>
                <a:gd name="T50" fmla="*/ 1239 w 1450"/>
                <a:gd name="T51" fmla="*/ 111 h 1468"/>
                <a:gd name="T52" fmla="*/ 1195 w 1450"/>
                <a:gd name="T53" fmla="*/ 97 h 1468"/>
                <a:gd name="T54" fmla="*/ 1158 w 1450"/>
                <a:gd name="T55" fmla="*/ 88 h 1468"/>
                <a:gd name="T56" fmla="*/ 1114 w 1450"/>
                <a:gd name="T57" fmla="*/ 73 h 1468"/>
                <a:gd name="T58" fmla="*/ 1036 w 1450"/>
                <a:gd name="T59" fmla="*/ 60 h 1468"/>
                <a:gd name="T60" fmla="*/ 999 w 1450"/>
                <a:gd name="T61" fmla="*/ 51 h 1468"/>
                <a:gd name="T62" fmla="*/ 962 w 1450"/>
                <a:gd name="T63" fmla="*/ 37 h 1468"/>
                <a:gd name="T64" fmla="*/ 918 w 1450"/>
                <a:gd name="T65" fmla="*/ 29 h 1468"/>
                <a:gd name="T66" fmla="*/ 881 w 1450"/>
                <a:gd name="T67" fmla="*/ 23 h 1468"/>
                <a:gd name="T68" fmla="*/ 831 w 1450"/>
                <a:gd name="T69" fmla="*/ 14 h 1468"/>
                <a:gd name="T70" fmla="*/ 803 w 1450"/>
                <a:gd name="T71" fmla="*/ 9 h 1468"/>
                <a:gd name="T72" fmla="*/ 749 w 1450"/>
                <a:gd name="T73" fmla="*/ 0 h 146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450"/>
                <a:gd name="T112" fmla="*/ 0 h 1468"/>
                <a:gd name="T113" fmla="*/ 1450 w 1450"/>
                <a:gd name="T114" fmla="*/ 1468 h 146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450" h="1468">
                  <a:moveTo>
                    <a:pt x="0" y="0"/>
                  </a:moveTo>
                  <a:lnTo>
                    <a:pt x="0" y="1283"/>
                  </a:lnTo>
                  <a:lnTo>
                    <a:pt x="37" y="1283"/>
                  </a:lnTo>
                  <a:lnTo>
                    <a:pt x="37" y="1300"/>
                  </a:lnTo>
                  <a:lnTo>
                    <a:pt x="79" y="1300"/>
                  </a:lnTo>
                  <a:lnTo>
                    <a:pt x="79" y="1306"/>
                  </a:lnTo>
                  <a:lnTo>
                    <a:pt x="116" y="1306"/>
                  </a:lnTo>
                  <a:lnTo>
                    <a:pt x="116" y="1314"/>
                  </a:lnTo>
                  <a:lnTo>
                    <a:pt x="152" y="1314"/>
                  </a:lnTo>
                  <a:lnTo>
                    <a:pt x="152" y="1320"/>
                  </a:lnTo>
                  <a:lnTo>
                    <a:pt x="183" y="1320"/>
                  </a:lnTo>
                  <a:lnTo>
                    <a:pt x="183" y="1337"/>
                  </a:lnTo>
                  <a:lnTo>
                    <a:pt x="262" y="1337"/>
                  </a:lnTo>
                  <a:lnTo>
                    <a:pt x="262" y="1351"/>
                  </a:lnTo>
                  <a:lnTo>
                    <a:pt x="298" y="1351"/>
                  </a:lnTo>
                  <a:lnTo>
                    <a:pt x="298" y="1357"/>
                  </a:lnTo>
                  <a:lnTo>
                    <a:pt x="335" y="1357"/>
                  </a:lnTo>
                  <a:lnTo>
                    <a:pt x="335" y="1366"/>
                  </a:lnTo>
                  <a:lnTo>
                    <a:pt x="379" y="1366"/>
                  </a:lnTo>
                  <a:lnTo>
                    <a:pt x="379" y="1380"/>
                  </a:lnTo>
                  <a:lnTo>
                    <a:pt x="424" y="1380"/>
                  </a:lnTo>
                  <a:lnTo>
                    <a:pt x="424" y="1388"/>
                  </a:lnTo>
                  <a:lnTo>
                    <a:pt x="460" y="1388"/>
                  </a:lnTo>
                  <a:lnTo>
                    <a:pt x="460" y="1395"/>
                  </a:lnTo>
                  <a:lnTo>
                    <a:pt x="497" y="1395"/>
                  </a:lnTo>
                  <a:lnTo>
                    <a:pt x="497" y="1402"/>
                  </a:lnTo>
                  <a:lnTo>
                    <a:pt x="533" y="1402"/>
                  </a:lnTo>
                  <a:lnTo>
                    <a:pt x="533" y="1417"/>
                  </a:lnTo>
                  <a:lnTo>
                    <a:pt x="575" y="1417"/>
                  </a:lnTo>
                  <a:lnTo>
                    <a:pt x="575" y="1425"/>
                  </a:lnTo>
                  <a:lnTo>
                    <a:pt x="612" y="1425"/>
                  </a:lnTo>
                  <a:lnTo>
                    <a:pt x="612" y="1439"/>
                  </a:lnTo>
                  <a:lnTo>
                    <a:pt x="685" y="1439"/>
                  </a:lnTo>
                  <a:lnTo>
                    <a:pt x="685" y="1448"/>
                  </a:lnTo>
                  <a:lnTo>
                    <a:pt x="714" y="1448"/>
                  </a:lnTo>
                  <a:lnTo>
                    <a:pt x="714" y="1454"/>
                  </a:lnTo>
                  <a:lnTo>
                    <a:pt x="766" y="1454"/>
                  </a:lnTo>
                  <a:lnTo>
                    <a:pt x="766" y="1468"/>
                  </a:lnTo>
                  <a:lnTo>
                    <a:pt x="1450" y="1468"/>
                  </a:lnTo>
                  <a:lnTo>
                    <a:pt x="1450" y="156"/>
                  </a:lnTo>
                  <a:lnTo>
                    <a:pt x="1436" y="156"/>
                  </a:lnTo>
                  <a:lnTo>
                    <a:pt x="1436" y="148"/>
                  </a:lnTo>
                  <a:lnTo>
                    <a:pt x="1400" y="148"/>
                  </a:lnTo>
                  <a:lnTo>
                    <a:pt x="1400" y="139"/>
                  </a:lnTo>
                  <a:lnTo>
                    <a:pt x="1354" y="139"/>
                  </a:lnTo>
                  <a:lnTo>
                    <a:pt x="1354" y="133"/>
                  </a:lnTo>
                  <a:lnTo>
                    <a:pt x="1319" y="133"/>
                  </a:lnTo>
                  <a:lnTo>
                    <a:pt x="1319" y="125"/>
                  </a:lnTo>
                  <a:lnTo>
                    <a:pt x="1276" y="125"/>
                  </a:lnTo>
                  <a:lnTo>
                    <a:pt x="1276" y="119"/>
                  </a:lnTo>
                  <a:lnTo>
                    <a:pt x="1239" y="119"/>
                  </a:lnTo>
                  <a:lnTo>
                    <a:pt x="1239" y="111"/>
                  </a:lnTo>
                  <a:lnTo>
                    <a:pt x="1195" y="111"/>
                  </a:lnTo>
                  <a:lnTo>
                    <a:pt x="1195" y="97"/>
                  </a:lnTo>
                  <a:lnTo>
                    <a:pt x="1158" y="97"/>
                  </a:lnTo>
                  <a:lnTo>
                    <a:pt x="1158" y="88"/>
                  </a:lnTo>
                  <a:lnTo>
                    <a:pt x="1114" y="88"/>
                  </a:lnTo>
                  <a:lnTo>
                    <a:pt x="1114" y="73"/>
                  </a:lnTo>
                  <a:lnTo>
                    <a:pt x="1036" y="73"/>
                  </a:lnTo>
                  <a:lnTo>
                    <a:pt x="1036" y="60"/>
                  </a:lnTo>
                  <a:lnTo>
                    <a:pt x="999" y="60"/>
                  </a:lnTo>
                  <a:lnTo>
                    <a:pt x="999" y="51"/>
                  </a:lnTo>
                  <a:lnTo>
                    <a:pt x="962" y="51"/>
                  </a:lnTo>
                  <a:lnTo>
                    <a:pt x="962" y="37"/>
                  </a:lnTo>
                  <a:lnTo>
                    <a:pt x="918" y="37"/>
                  </a:lnTo>
                  <a:lnTo>
                    <a:pt x="918" y="29"/>
                  </a:lnTo>
                  <a:lnTo>
                    <a:pt x="881" y="29"/>
                  </a:lnTo>
                  <a:lnTo>
                    <a:pt x="881" y="23"/>
                  </a:lnTo>
                  <a:lnTo>
                    <a:pt x="831" y="23"/>
                  </a:lnTo>
                  <a:lnTo>
                    <a:pt x="831" y="14"/>
                  </a:lnTo>
                  <a:lnTo>
                    <a:pt x="803" y="14"/>
                  </a:lnTo>
                  <a:lnTo>
                    <a:pt x="803" y="9"/>
                  </a:lnTo>
                  <a:lnTo>
                    <a:pt x="749" y="9"/>
                  </a:lnTo>
                  <a:lnTo>
                    <a:pt x="7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4" name="Freeform 957"/>
            <p:cNvSpPr>
              <a:spLocks/>
            </p:cNvSpPr>
            <p:nvPr/>
          </p:nvSpPr>
          <p:spPr bwMode="auto">
            <a:xfrm>
              <a:off x="918" y="3165"/>
              <a:ext cx="132" cy="103"/>
            </a:xfrm>
            <a:custGeom>
              <a:avLst/>
              <a:gdLst>
                <a:gd name="T0" fmla="*/ 0 w 1319"/>
                <a:gd name="T1" fmla="*/ 0 h 1335"/>
                <a:gd name="T2" fmla="*/ 0 w 1319"/>
                <a:gd name="T3" fmla="*/ 1240 h 1335"/>
                <a:gd name="T4" fmla="*/ 20 w 1319"/>
                <a:gd name="T5" fmla="*/ 1240 h 1335"/>
                <a:gd name="T6" fmla="*/ 20 w 1319"/>
                <a:gd name="T7" fmla="*/ 1246 h 1335"/>
                <a:gd name="T8" fmla="*/ 57 w 1319"/>
                <a:gd name="T9" fmla="*/ 1246 h 1335"/>
                <a:gd name="T10" fmla="*/ 57 w 1319"/>
                <a:gd name="T11" fmla="*/ 1254 h 1335"/>
                <a:gd name="T12" fmla="*/ 93 w 1319"/>
                <a:gd name="T13" fmla="*/ 1254 h 1335"/>
                <a:gd name="T14" fmla="*/ 93 w 1319"/>
                <a:gd name="T15" fmla="*/ 1260 h 1335"/>
                <a:gd name="T16" fmla="*/ 124 w 1319"/>
                <a:gd name="T17" fmla="*/ 1260 h 1335"/>
                <a:gd name="T18" fmla="*/ 124 w 1319"/>
                <a:gd name="T19" fmla="*/ 1277 h 1335"/>
                <a:gd name="T20" fmla="*/ 203 w 1319"/>
                <a:gd name="T21" fmla="*/ 1277 h 1335"/>
                <a:gd name="T22" fmla="*/ 203 w 1319"/>
                <a:gd name="T23" fmla="*/ 1291 h 1335"/>
                <a:gd name="T24" fmla="*/ 239 w 1319"/>
                <a:gd name="T25" fmla="*/ 1291 h 1335"/>
                <a:gd name="T26" fmla="*/ 239 w 1319"/>
                <a:gd name="T27" fmla="*/ 1297 h 1335"/>
                <a:gd name="T28" fmla="*/ 276 w 1319"/>
                <a:gd name="T29" fmla="*/ 1297 h 1335"/>
                <a:gd name="T30" fmla="*/ 276 w 1319"/>
                <a:gd name="T31" fmla="*/ 1306 h 1335"/>
                <a:gd name="T32" fmla="*/ 320 w 1319"/>
                <a:gd name="T33" fmla="*/ 1306 h 1335"/>
                <a:gd name="T34" fmla="*/ 320 w 1319"/>
                <a:gd name="T35" fmla="*/ 1320 h 1335"/>
                <a:gd name="T36" fmla="*/ 365 w 1319"/>
                <a:gd name="T37" fmla="*/ 1320 h 1335"/>
                <a:gd name="T38" fmla="*/ 365 w 1319"/>
                <a:gd name="T39" fmla="*/ 1328 h 1335"/>
                <a:gd name="T40" fmla="*/ 401 w 1319"/>
                <a:gd name="T41" fmla="*/ 1328 h 1335"/>
                <a:gd name="T42" fmla="*/ 401 w 1319"/>
                <a:gd name="T43" fmla="*/ 1335 h 1335"/>
                <a:gd name="T44" fmla="*/ 1319 w 1319"/>
                <a:gd name="T45" fmla="*/ 1335 h 1335"/>
                <a:gd name="T46" fmla="*/ 1319 w 1319"/>
                <a:gd name="T47" fmla="*/ 79 h 1335"/>
                <a:gd name="T48" fmla="*/ 1295 w 1319"/>
                <a:gd name="T49" fmla="*/ 79 h 1335"/>
                <a:gd name="T50" fmla="*/ 1295 w 1319"/>
                <a:gd name="T51" fmla="*/ 73 h 1335"/>
                <a:gd name="T52" fmla="*/ 1260 w 1319"/>
                <a:gd name="T53" fmla="*/ 73 h 1335"/>
                <a:gd name="T54" fmla="*/ 1260 w 1319"/>
                <a:gd name="T55" fmla="*/ 65 h 1335"/>
                <a:gd name="T56" fmla="*/ 1217 w 1319"/>
                <a:gd name="T57" fmla="*/ 65 h 1335"/>
                <a:gd name="T58" fmla="*/ 1217 w 1319"/>
                <a:gd name="T59" fmla="*/ 59 h 1335"/>
                <a:gd name="T60" fmla="*/ 1180 w 1319"/>
                <a:gd name="T61" fmla="*/ 59 h 1335"/>
                <a:gd name="T62" fmla="*/ 1180 w 1319"/>
                <a:gd name="T63" fmla="*/ 51 h 1335"/>
                <a:gd name="T64" fmla="*/ 1136 w 1319"/>
                <a:gd name="T65" fmla="*/ 51 h 1335"/>
                <a:gd name="T66" fmla="*/ 1136 w 1319"/>
                <a:gd name="T67" fmla="*/ 37 h 1335"/>
                <a:gd name="T68" fmla="*/ 1099 w 1319"/>
                <a:gd name="T69" fmla="*/ 37 h 1335"/>
                <a:gd name="T70" fmla="*/ 1099 w 1319"/>
                <a:gd name="T71" fmla="*/ 28 h 1335"/>
                <a:gd name="T72" fmla="*/ 1055 w 1319"/>
                <a:gd name="T73" fmla="*/ 28 h 1335"/>
                <a:gd name="T74" fmla="*/ 1055 w 1319"/>
                <a:gd name="T75" fmla="*/ 13 h 1335"/>
                <a:gd name="T76" fmla="*/ 977 w 1319"/>
                <a:gd name="T77" fmla="*/ 13 h 1335"/>
                <a:gd name="T78" fmla="*/ 977 w 1319"/>
                <a:gd name="T79" fmla="*/ 0 h 1335"/>
                <a:gd name="T80" fmla="*/ 0 w 1319"/>
                <a:gd name="T81" fmla="*/ 0 h 13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19"/>
                <a:gd name="T124" fmla="*/ 0 h 1335"/>
                <a:gd name="T125" fmla="*/ 1319 w 1319"/>
                <a:gd name="T126" fmla="*/ 1335 h 13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19" h="1335">
                  <a:moveTo>
                    <a:pt x="0" y="0"/>
                  </a:moveTo>
                  <a:lnTo>
                    <a:pt x="0" y="1240"/>
                  </a:lnTo>
                  <a:lnTo>
                    <a:pt x="20" y="1240"/>
                  </a:lnTo>
                  <a:lnTo>
                    <a:pt x="20" y="1246"/>
                  </a:lnTo>
                  <a:lnTo>
                    <a:pt x="57" y="1246"/>
                  </a:lnTo>
                  <a:lnTo>
                    <a:pt x="57" y="1254"/>
                  </a:lnTo>
                  <a:lnTo>
                    <a:pt x="93" y="1254"/>
                  </a:lnTo>
                  <a:lnTo>
                    <a:pt x="93" y="1260"/>
                  </a:lnTo>
                  <a:lnTo>
                    <a:pt x="124" y="1260"/>
                  </a:lnTo>
                  <a:lnTo>
                    <a:pt x="124" y="1277"/>
                  </a:lnTo>
                  <a:lnTo>
                    <a:pt x="203" y="1277"/>
                  </a:lnTo>
                  <a:lnTo>
                    <a:pt x="203" y="1291"/>
                  </a:lnTo>
                  <a:lnTo>
                    <a:pt x="239" y="1291"/>
                  </a:lnTo>
                  <a:lnTo>
                    <a:pt x="239" y="1297"/>
                  </a:lnTo>
                  <a:lnTo>
                    <a:pt x="276" y="1297"/>
                  </a:lnTo>
                  <a:lnTo>
                    <a:pt x="276" y="1306"/>
                  </a:lnTo>
                  <a:lnTo>
                    <a:pt x="320" y="1306"/>
                  </a:lnTo>
                  <a:lnTo>
                    <a:pt x="320" y="1320"/>
                  </a:lnTo>
                  <a:lnTo>
                    <a:pt x="365" y="1320"/>
                  </a:lnTo>
                  <a:lnTo>
                    <a:pt x="365" y="1328"/>
                  </a:lnTo>
                  <a:lnTo>
                    <a:pt x="401" y="1328"/>
                  </a:lnTo>
                  <a:lnTo>
                    <a:pt x="401" y="1335"/>
                  </a:lnTo>
                  <a:lnTo>
                    <a:pt x="1319" y="1335"/>
                  </a:lnTo>
                  <a:lnTo>
                    <a:pt x="1319" y="79"/>
                  </a:lnTo>
                  <a:lnTo>
                    <a:pt x="1295" y="79"/>
                  </a:lnTo>
                  <a:lnTo>
                    <a:pt x="1295" y="73"/>
                  </a:lnTo>
                  <a:lnTo>
                    <a:pt x="1260" y="73"/>
                  </a:lnTo>
                  <a:lnTo>
                    <a:pt x="1260" y="65"/>
                  </a:lnTo>
                  <a:lnTo>
                    <a:pt x="1217" y="65"/>
                  </a:lnTo>
                  <a:lnTo>
                    <a:pt x="1217" y="59"/>
                  </a:lnTo>
                  <a:lnTo>
                    <a:pt x="1180" y="59"/>
                  </a:lnTo>
                  <a:lnTo>
                    <a:pt x="1180" y="51"/>
                  </a:lnTo>
                  <a:lnTo>
                    <a:pt x="1136" y="51"/>
                  </a:lnTo>
                  <a:lnTo>
                    <a:pt x="1136" y="37"/>
                  </a:lnTo>
                  <a:lnTo>
                    <a:pt x="1099" y="37"/>
                  </a:lnTo>
                  <a:lnTo>
                    <a:pt x="1099" y="28"/>
                  </a:lnTo>
                  <a:lnTo>
                    <a:pt x="1055" y="28"/>
                  </a:lnTo>
                  <a:lnTo>
                    <a:pt x="1055" y="13"/>
                  </a:lnTo>
                  <a:lnTo>
                    <a:pt x="977" y="13"/>
                  </a:lnTo>
                  <a:lnTo>
                    <a:pt x="97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6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5" name="Freeform 958"/>
            <p:cNvSpPr>
              <a:spLocks/>
            </p:cNvSpPr>
            <p:nvPr/>
          </p:nvSpPr>
          <p:spPr bwMode="auto">
            <a:xfrm>
              <a:off x="926" y="3171"/>
              <a:ext cx="118" cy="92"/>
            </a:xfrm>
            <a:custGeom>
              <a:avLst/>
              <a:gdLst>
                <a:gd name="T0" fmla="*/ 0 w 1181"/>
                <a:gd name="T1" fmla="*/ 0 h 1204"/>
                <a:gd name="T2" fmla="*/ 0 w 1181"/>
                <a:gd name="T3" fmla="*/ 1181 h 1204"/>
                <a:gd name="T4" fmla="*/ 14 w 1181"/>
                <a:gd name="T5" fmla="*/ 1181 h 1204"/>
                <a:gd name="T6" fmla="*/ 14 w 1181"/>
                <a:gd name="T7" fmla="*/ 1187 h 1204"/>
                <a:gd name="T8" fmla="*/ 45 w 1181"/>
                <a:gd name="T9" fmla="*/ 1187 h 1204"/>
                <a:gd name="T10" fmla="*/ 45 w 1181"/>
                <a:gd name="T11" fmla="*/ 1204 h 1204"/>
                <a:gd name="T12" fmla="*/ 1181 w 1181"/>
                <a:gd name="T13" fmla="*/ 1204 h 1204"/>
                <a:gd name="T14" fmla="*/ 1181 w 1181"/>
                <a:gd name="T15" fmla="*/ 0 h 1204"/>
                <a:gd name="T16" fmla="*/ 0 w 1181"/>
                <a:gd name="T17" fmla="*/ 0 h 12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81"/>
                <a:gd name="T28" fmla="*/ 0 h 1204"/>
                <a:gd name="T29" fmla="*/ 1181 w 1181"/>
                <a:gd name="T30" fmla="*/ 1204 h 120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81" h="1204">
                  <a:moveTo>
                    <a:pt x="0" y="0"/>
                  </a:moveTo>
                  <a:lnTo>
                    <a:pt x="0" y="1181"/>
                  </a:lnTo>
                  <a:lnTo>
                    <a:pt x="14" y="1181"/>
                  </a:lnTo>
                  <a:lnTo>
                    <a:pt x="14" y="1187"/>
                  </a:lnTo>
                  <a:lnTo>
                    <a:pt x="45" y="1187"/>
                  </a:lnTo>
                  <a:lnTo>
                    <a:pt x="45" y="1204"/>
                  </a:lnTo>
                  <a:lnTo>
                    <a:pt x="1181" y="1204"/>
                  </a:lnTo>
                  <a:lnTo>
                    <a:pt x="118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026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6" name="Rectangle 959"/>
            <p:cNvSpPr>
              <a:spLocks noChangeArrowheads="1"/>
            </p:cNvSpPr>
            <p:nvPr/>
          </p:nvSpPr>
          <p:spPr bwMode="auto">
            <a:xfrm>
              <a:off x="931" y="3175"/>
              <a:ext cx="104" cy="81"/>
            </a:xfrm>
            <a:prstGeom prst="rect">
              <a:avLst/>
            </a:prstGeom>
            <a:solidFill>
              <a:srgbClr val="0202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7" name="Rectangle 960"/>
            <p:cNvSpPr>
              <a:spLocks noChangeArrowheads="1"/>
            </p:cNvSpPr>
            <p:nvPr/>
          </p:nvSpPr>
          <p:spPr bwMode="auto">
            <a:xfrm>
              <a:off x="938" y="3181"/>
              <a:ext cx="90" cy="70"/>
            </a:xfrm>
            <a:prstGeom prst="rect">
              <a:avLst/>
            </a:prstGeom>
            <a:solidFill>
              <a:srgbClr val="02024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8" name="Rectangle 961"/>
            <p:cNvSpPr>
              <a:spLocks noChangeArrowheads="1"/>
            </p:cNvSpPr>
            <p:nvPr/>
          </p:nvSpPr>
          <p:spPr bwMode="auto">
            <a:xfrm>
              <a:off x="945" y="3186"/>
              <a:ext cx="77" cy="60"/>
            </a:xfrm>
            <a:prstGeom prst="rect">
              <a:avLst/>
            </a:prstGeom>
            <a:solidFill>
              <a:srgbClr val="02023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99" name="Rectangle 962"/>
            <p:cNvSpPr>
              <a:spLocks noChangeArrowheads="1"/>
            </p:cNvSpPr>
            <p:nvPr/>
          </p:nvSpPr>
          <p:spPr bwMode="auto">
            <a:xfrm>
              <a:off x="952" y="3192"/>
              <a:ext cx="63" cy="48"/>
            </a:xfrm>
            <a:prstGeom prst="rect">
              <a:avLst/>
            </a:prstGeom>
            <a:solidFill>
              <a:srgbClr val="02022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0" name="Rectangle 963"/>
            <p:cNvSpPr>
              <a:spLocks noChangeArrowheads="1"/>
            </p:cNvSpPr>
            <p:nvPr/>
          </p:nvSpPr>
          <p:spPr bwMode="auto">
            <a:xfrm>
              <a:off x="958" y="3197"/>
              <a:ext cx="50" cy="38"/>
            </a:xfrm>
            <a:prstGeom prst="rect">
              <a:avLst/>
            </a:prstGeom>
            <a:solidFill>
              <a:srgbClr val="02021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1" name="Rectangle 964"/>
            <p:cNvSpPr>
              <a:spLocks noChangeArrowheads="1"/>
            </p:cNvSpPr>
            <p:nvPr/>
          </p:nvSpPr>
          <p:spPr bwMode="auto">
            <a:xfrm>
              <a:off x="965" y="3202"/>
              <a:ext cx="37" cy="28"/>
            </a:xfrm>
            <a:prstGeom prst="rect">
              <a:avLst/>
            </a:prstGeom>
            <a:solidFill>
              <a:srgbClr val="02020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2" name="Rectangle 965"/>
            <p:cNvSpPr>
              <a:spLocks noChangeArrowheads="1"/>
            </p:cNvSpPr>
            <p:nvPr/>
          </p:nvSpPr>
          <p:spPr bwMode="auto">
            <a:xfrm>
              <a:off x="972" y="3207"/>
              <a:ext cx="22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3" name="Freeform 966"/>
            <p:cNvSpPr>
              <a:spLocks/>
            </p:cNvSpPr>
            <p:nvPr/>
          </p:nvSpPr>
          <p:spPr bwMode="auto">
            <a:xfrm>
              <a:off x="851" y="3145"/>
              <a:ext cx="265" cy="142"/>
            </a:xfrm>
            <a:custGeom>
              <a:avLst/>
              <a:gdLst>
                <a:gd name="T0" fmla="*/ 474 w 2644"/>
                <a:gd name="T1" fmla="*/ 0 h 1845"/>
                <a:gd name="T2" fmla="*/ 0 w 2644"/>
                <a:gd name="T3" fmla="*/ 1328 h 1845"/>
                <a:gd name="T4" fmla="*/ 2157 w 2644"/>
                <a:gd name="T5" fmla="*/ 1845 h 1845"/>
                <a:gd name="T6" fmla="*/ 2172 w 2644"/>
                <a:gd name="T7" fmla="*/ 1823 h 1845"/>
                <a:gd name="T8" fmla="*/ 2172 w 2644"/>
                <a:gd name="T9" fmla="*/ 1814 h 1845"/>
                <a:gd name="T10" fmla="*/ 2179 w 2644"/>
                <a:gd name="T11" fmla="*/ 1786 h 1845"/>
                <a:gd name="T12" fmla="*/ 2187 w 2644"/>
                <a:gd name="T13" fmla="*/ 1757 h 1845"/>
                <a:gd name="T14" fmla="*/ 2209 w 2644"/>
                <a:gd name="T15" fmla="*/ 1720 h 1845"/>
                <a:gd name="T16" fmla="*/ 2209 w 2644"/>
                <a:gd name="T17" fmla="*/ 1684 h 1845"/>
                <a:gd name="T18" fmla="*/ 2229 w 2644"/>
                <a:gd name="T19" fmla="*/ 1647 h 1845"/>
                <a:gd name="T20" fmla="*/ 2246 w 2644"/>
                <a:gd name="T21" fmla="*/ 1594 h 1845"/>
                <a:gd name="T22" fmla="*/ 2266 w 2644"/>
                <a:gd name="T23" fmla="*/ 1550 h 1845"/>
                <a:gd name="T24" fmla="*/ 2288 w 2644"/>
                <a:gd name="T25" fmla="*/ 1499 h 1845"/>
                <a:gd name="T26" fmla="*/ 2302 w 2644"/>
                <a:gd name="T27" fmla="*/ 1440 h 1845"/>
                <a:gd name="T28" fmla="*/ 2324 w 2644"/>
                <a:gd name="T29" fmla="*/ 1388 h 1845"/>
                <a:gd name="T30" fmla="*/ 2347 w 2644"/>
                <a:gd name="T31" fmla="*/ 1328 h 1845"/>
                <a:gd name="T32" fmla="*/ 2369 w 2644"/>
                <a:gd name="T33" fmla="*/ 1269 h 1845"/>
                <a:gd name="T34" fmla="*/ 2390 w 2644"/>
                <a:gd name="T35" fmla="*/ 1204 h 1845"/>
                <a:gd name="T36" fmla="*/ 2412 w 2644"/>
                <a:gd name="T37" fmla="*/ 1150 h 1845"/>
                <a:gd name="T38" fmla="*/ 2434 w 2644"/>
                <a:gd name="T39" fmla="*/ 1085 h 1845"/>
                <a:gd name="T40" fmla="*/ 2448 w 2644"/>
                <a:gd name="T41" fmla="*/ 1025 h 1845"/>
                <a:gd name="T42" fmla="*/ 2484 w 2644"/>
                <a:gd name="T43" fmla="*/ 965 h 1845"/>
                <a:gd name="T44" fmla="*/ 2499 w 2644"/>
                <a:gd name="T45" fmla="*/ 908 h 1845"/>
                <a:gd name="T46" fmla="*/ 2521 w 2644"/>
                <a:gd name="T47" fmla="*/ 849 h 1845"/>
                <a:gd name="T48" fmla="*/ 2535 w 2644"/>
                <a:gd name="T49" fmla="*/ 789 h 1845"/>
                <a:gd name="T50" fmla="*/ 2551 w 2644"/>
                <a:gd name="T51" fmla="*/ 753 h 1845"/>
                <a:gd name="T52" fmla="*/ 2571 w 2644"/>
                <a:gd name="T53" fmla="*/ 693 h 1845"/>
                <a:gd name="T54" fmla="*/ 2588 w 2644"/>
                <a:gd name="T55" fmla="*/ 657 h 1845"/>
                <a:gd name="T56" fmla="*/ 2601 w 2644"/>
                <a:gd name="T57" fmla="*/ 613 h 1845"/>
                <a:gd name="T58" fmla="*/ 2616 w 2644"/>
                <a:gd name="T59" fmla="*/ 576 h 1845"/>
                <a:gd name="T60" fmla="*/ 2624 w 2644"/>
                <a:gd name="T61" fmla="*/ 545 h 1845"/>
                <a:gd name="T62" fmla="*/ 2638 w 2644"/>
                <a:gd name="T63" fmla="*/ 523 h 1845"/>
                <a:gd name="T64" fmla="*/ 2644 w 2644"/>
                <a:gd name="T65" fmla="*/ 509 h 1845"/>
                <a:gd name="T66" fmla="*/ 2644 w 2644"/>
                <a:gd name="T67" fmla="*/ 486 h 1845"/>
                <a:gd name="T68" fmla="*/ 474 w 2644"/>
                <a:gd name="T69" fmla="*/ 0 h 184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644"/>
                <a:gd name="T106" fmla="*/ 0 h 1845"/>
                <a:gd name="T107" fmla="*/ 2644 w 2644"/>
                <a:gd name="T108" fmla="*/ 1845 h 184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644" h="1845">
                  <a:moveTo>
                    <a:pt x="474" y="0"/>
                  </a:moveTo>
                  <a:lnTo>
                    <a:pt x="0" y="1328"/>
                  </a:lnTo>
                  <a:lnTo>
                    <a:pt x="2157" y="1845"/>
                  </a:lnTo>
                  <a:lnTo>
                    <a:pt x="2172" y="1823"/>
                  </a:lnTo>
                  <a:lnTo>
                    <a:pt x="2172" y="1814"/>
                  </a:lnTo>
                  <a:lnTo>
                    <a:pt x="2179" y="1786"/>
                  </a:lnTo>
                  <a:lnTo>
                    <a:pt x="2187" y="1757"/>
                  </a:lnTo>
                  <a:lnTo>
                    <a:pt x="2209" y="1720"/>
                  </a:lnTo>
                  <a:lnTo>
                    <a:pt x="2209" y="1684"/>
                  </a:lnTo>
                  <a:lnTo>
                    <a:pt x="2229" y="1647"/>
                  </a:lnTo>
                  <a:lnTo>
                    <a:pt x="2246" y="1594"/>
                  </a:lnTo>
                  <a:lnTo>
                    <a:pt x="2266" y="1550"/>
                  </a:lnTo>
                  <a:lnTo>
                    <a:pt x="2288" y="1499"/>
                  </a:lnTo>
                  <a:lnTo>
                    <a:pt x="2302" y="1440"/>
                  </a:lnTo>
                  <a:lnTo>
                    <a:pt x="2324" y="1388"/>
                  </a:lnTo>
                  <a:lnTo>
                    <a:pt x="2347" y="1328"/>
                  </a:lnTo>
                  <a:lnTo>
                    <a:pt x="2369" y="1269"/>
                  </a:lnTo>
                  <a:lnTo>
                    <a:pt x="2390" y="1204"/>
                  </a:lnTo>
                  <a:lnTo>
                    <a:pt x="2412" y="1150"/>
                  </a:lnTo>
                  <a:lnTo>
                    <a:pt x="2434" y="1085"/>
                  </a:lnTo>
                  <a:lnTo>
                    <a:pt x="2448" y="1025"/>
                  </a:lnTo>
                  <a:lnTo>
                    <a:pt x="2484" y="965"/>
                  </a:lnTo>
                  <a:lnTo>
                    <a:pt x="2499" y="908"/>
                  </a:lnTo>
                  <a:lnTo>
                    <a:pt x="2521" y="849"/>
                  </a:lnTo>
                  <a:lnTo>
                    <a:pt x="2535" y="789"/>
                  </a:lnTo>
                  <a:lnTo>
                    <a:pt x="2551" y="753"/>
                  </a:lnTo>
                  <a:lnTo>
                    <a:pt x="2571" y="693"/>
                  </a:lnTo>
                  <a:lnTo>
                    <a:pt x="2588" y="657"/>
                  </a:lnTo>
                  <a:lnTo>
                    <a:pt x="2601" y="613"/>
                  </a:lnTo>
                  <a:lnTo>
                    <a:pt x="2616" y="576"/>
                  </a:lnTo>
                  <a:lnTo>
                    <a:pt x="2624" y="545"/>
                  </a:lnTo>
                  <a:lnTo>
                    <a:pt x="2638" y="523"/>
                  </a:lnTo>
                  <a:lnTo>
                    <a:pt x="2644" y="509"/>
                  </a:lnTo>
                  <a:lnTo>
                    <a:pt x="2644" y="486"/>
                  </a:lnTo>
                  <a:lnTo>
                    <a:pt x="47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4" name="Freeform 967"/>
            <p:cNvSpPr>
              <a:spLocks/>
            </p:cNvSpPr>
            <p:nvPr/>
          </p:nvSpPr>
          <p:spPr bwMode="auto">
            <a:xfrm>
              <a:off x="1097" y="3238"/>
              <a:ext cx="44" cy="59"/>
            </a:xfrm>
            <a:custGeom>
              <a:avLst/>
              <a:gdLst>
                <a:gd name="T0" fmla="*/ 241 w 437"/>
                <a:gd name="T1" fmla="*/ 0 h 761"/>
                <a:gd name="T2" fmla="*/ 0 w 437"/>
                <a:gd name="T3" fmla="*/ 702 h 761"/>
                <a:gd name="T4" fmla="*/ 182 w 437"/>
                <a:gd name="T5" fmla="*/ 761 h 761"/>
                <a:gd name="T6" fmla="*/ 437 w 437"/>
                <a:gd name="T7" fmla="*/ 52 h 761"/>
                <a:gd name="T8" fmla="*/ 241 w 437"/>
                <a:gd name="T9" fmla="*/ 0 h 7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7"/>
                <a:gd name="T16" fmla="*/ 0 h 761"/>
                <a:gd name="T17" fmla="*/ 437 w 437"/>
                <a:gd name="T18" fmla="*/ 761 h 7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7" h="761">
                  <a:moveTo>
                    <a:pt x="241" y="0"/>
                  </a:moveTo>
                  <a:lnTo>
                    <a:pt x="0" y="702"/>
                  </a:lnTo>
                  <a:lnTo>
                    <a:pt x="182" y="761"/>
                  </a:lnTo>
                  <a:lnTo>
                    <a:pt x="437" y="52"/>
                  </a:lnTo>
                  <a:lnTo>
                    <a:pt x="241" y="0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5" name="Freeform 968"/>
            <p:cNvSpPr>
              <a:spLocks/>
            </p:cNvSpPr>
            <p:nvPr/>
          </p:nvSpPr>
          <p:spPr bwMode="auto">
            <a:xfrm>
              <a:off x="1097" y="3238"/>
              <a:ext cx="44" cy="59"/>
            </a:xfrm>
            <a:custGeom>
              <a:avLst/>
              <a:gdLst>
                <a:gd name="T0" fmla="*/ 241 w 437"/>
                <a:gd name="T1" fmla="*/ 0 h 761"/>
                <a:gd name="T2" fmla="*/ 0 w 437"/>
                <a:gd name="T3" fmla="*/ 702 h 761"/>
                <a:gd name="T4" fmla="*/ 182 w 437"/>
                <a:gd name="T5" fmla="*/ 761 h 761"/>
                <a:gd name="T6" fmla="*/ 437 w 437"/>
                <a:gd name="T7" fmla="*/ 52 h 761"/>
                <a:gd name="T8" fmla="*/ 241 w 437"/>
                <a:gd name="T9" fmla="*/ 0 h 7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7"/>
                <a:gd name="T16" fmla="*/ 0 h 761"/>
                <a:gd name="T17" fmla="*/ 437 w 437"/>
                <a:gd name="T18" fmla="*/ 761 h 7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7" h="761">
                  <a:moveTo>
                    <a:pt x="241" y="0"/>
                  </a:moveTo>
                  <a:lnTo>
                    <a:pt x="0" y="702"/>
                  </a:lnTo>
                  <a:lnTo>
                    <a:pt x="182" y="761"/>
                  </a:lnTo>
                  <a:lnTo>
                    <a:pt x="437" y="52"/>
                  </a:lnTo>
                  <a:lnTo>
                    <a:pt x="24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6" name="Freeform 969"/>
            <p:cNvSpPr>
              <a:spLocks/>
            </p:cNvSpPr>
            <p:nvPr/>
          </p:nvSpPr>
          <p:spPr bwMode="auto">
            <a:xfrm>
              <a:off x="1124" y="3249"/>
              <a:ext cx="13" cy="14"/>
            </a:xfrm>
            <a:custGeom>
              <a:avLst/>
              <a:gdLst>
                <a:gd name="T0" fmla="*/ 0 w 132"/>
                <a:gd name="T1" fmla="*/ 83 h 179"/>
                <a:gd name="T2" fmla="*/ 0 w 132"/>
                <a:gd name="T3" fmla="*/ 120 h 179"/>
                <a:gd name="T4" fmla="*/ 9 w 132"/>
                <a:gd name="T5" fmla="*/ 125 h 179"/>
                <a:gd name="T6" fmla="*/ 9 w 132"/>
                <a:gd name="T7" fmla="*/ 148 h 179"/>
                <a:gd name="T8" fmla="*/ 28 w 132"/>
                <a:gd name="T9" fmla="*/ 162 h 179"/>
                <a:gd name="T10" fmla="*/ 28 w 132"/>
                <a:gd name="T11" fmla="*/ 179 h 179"/>
                <a:gd name="T12" fmla="*/ 65 w 132"/>
                <a:gd name="T13" fmla="*/ 179 h 179"/>
                <a:gd name="T14" fmla="*/ 81 w 132"/>
                <a:gd name="T15" fmla="*/ 162 h 179"/>
                <a:gd name="T16" fmla="*/ 81 w 132"/>
                <a:gd name="T17" fmla="*/ 148 h 179"/>
                <a:gd name="T18" fmla="*/ 87 w 132"/>
                <a:gd name="T19" fmla="*/ 142 h 179"/>
                <a:gd name="T20" fmla="*/ 87 w 132"/>
                <a:gd name="T21" fmla="*/ 111 h 179"/>
                <a:gd name="T22" fmla="*/ 96 w 132"/>
                <a:gd name="T23" fmla="*/ 105 h 179"/>
                <a:gd name="T24" fmla="*/ 96 w 132"/>
                <a:gd name="T25" fmla="*/ 89 h 179"/>
                <a:gd name="T26" fmla="*/ 109 w 132"/>
                <a:gd name="T27" fmla="*/ 83 h 179"/>
                <a:gd name="T28" fmla="*/ 109 w 132"/>
                <a:gd name="T29" fmla="*/ 74 h 179"/>
                <a:gd name="T30" fmla="*/ 118 w 132"/>
                <a:gd name="T31" fmla="*/ 68 h 179"/>
                <a:gd name="T32" fmla="*/ 118 w 132"/>
                <a:gd name="T33" fmla="*/ 60 h 179"/>
                <a:gd name="T34" fmla="*/ 124 w 132"/>
                <a:gd name="T35" fmla="*/ 46 h 179"/>
                <a:gd name="T36" fmla="*/ 124 w 132"/>
                <a:gd name="T37" fmla="*/ 31 h 179"/>
                <a:gd name="T38" fmla="*/ 132 w 132"/>
                <a:gd name="T39" fmla="*/ 31 h 179"/>
                <a:gd name="T40" fmla="*/ 132 w 132"/>
                <a:gd name="T41" fmla="*/ 0 h 179"/>
                <a:gd name="T42" fmla="*/ 87 w 132"/>
                <a:gd name="T43" fmla="*/ 0 h 179"/>
                <a:gd name="T44" fmla="*/ 81 w 132"/>
                <a:gd name="T45" fmla="*/ 8 h 179"/>
                <a:gd name="T46" fmla="*/ 59 w 132"/>
                <a:gd name="T47" fmla="*/ 8 h 179"/>
                <a:gd name="T48" fmla="*/ 51 w 132"/>
                <a:gd name="T49" fmla="*/ 23 h 179"/>
                <a:gd name="T50" fmla="*/ 45 w 132"/>
                <a:gd name="T51" fmla="*/ 23 h 179"/>
                <a:gd name="T52" fmla="*/ 28 w 132"/>
                <a:gd name="T53" fmla="*/ 46 h 179"/>
                <a:gd name="T54" fmla="*/ 9 w 132"/>
                <a:gd name="T55" fmla="*/ 46 h 179"/>
                <a:gd name="T56" fmla="*/ 9 w 132"/>
                <a:gd name="T57" fmla="*/ 60 h 179"/>
                <a:gd name="T58" fmla="*/ 0 w 132"/>
                <a:gd name="T59" fmla="*/ 68 h 179"/>
                <a:gd name="T60" fmla="*/ 0 w 132"/>
                <a:gd name="T61" fmla="*/ 83 h 1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2"/>
                <a:gd name="T94" fmla="*/ 0 h 179"/>
                <a:gd name="T95" fmla="*/ 132 w 132"/>
                <a:gd name="T96" fmla="*/ 179 h 17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2" h="179">
                  <a:moveTo>
                    <a:pt x="0" y="83"/>
                  </a:moveTo>
                  <a:lnTo>
                    <a:pt x="0" y="120"/>
                  </a:lnTo>
                  <a:lnTo>
                    <a:pt x="9" y="125"/>
                  </a:lnTo>
                  <a:lnTo>
                    <a:pt x="9" y="148"/>
                  </a:lnTo>
                  <a:lnTo>
                    <a:pt x="28" y="162"/>
                  </a:lnTo>
                  <a:lnTo>
                    <a:pt x="28" y="179"/>
                  </a:lnTo>
                  <a:lnTo>
                    <a:pt x="65" y="179"/>
                  </a:lnTo>
                  <a:lnTo>
                    <a:pt x="81" y="162"/>
                  </a:lnTo>
                  <a:lnTo>
                    <a:pt x="81" y="148"/>
                  </a:lnTo>
                  <a:lnTo>
                    <a:pt x="87" y="142"/>
                  </a:lnTo>
                  <a:lnTo>
                    <a:pt x="87" y="111"/>
                  </a:lnTo>
                  <a:lnTo>
                    <a:pt x="96" y="105"/>
                  </a:lnTo>
                  <a:lnTo>
                    <a:pt x="96" y="89"/>
                  </a:lnTo>
                  <a:lnTo>
                    <a:pt x="109" y="83"/>
                  </a:lnTo>
                  <a:lnTo>
                    <a:pt x="109" y="74"/>
                  </a:lnTo>
                  <a:lnTo>
                    <a:pt x="118" y="68"/>
                  </a:lnTo>
                  <a:lnTo>
                    <a:pt x="118" y="60"/>
                  </a:lnTo>
                  <a:lnTo>
                    <a:pt x="124" y="46"/>
                  </a:lnTo>
                  <a:lnTo>
                    <a:pt x="124" y="31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87" y="0"/>
                  </a:lnTo>
                  <a:lnTo>
                    <a:pt x="81" y="8"/>
                  </a:lnTo>
                  <a:lnTo>
                    <a:pt x="59" y="8"/>
                  </a:lnTo>
                  <a:lnTo>
                    <a:pt x="51" y="23"/>
                  </a:lnTo>
                  <a:lnTo>
                    <a:pt x="45" y="23"/>
                  </a:lnTo>
                  <a:lnTo>
                    <a:pt x="28" y="46"/>
                  </a:lnTo>
                  <a:lnTo>
                    <a:pt x="9" y="46"/>
                  </a:lnTo>
                  <a:lnTo>
                    <a:pt x="9" y="60"/>
                  </a:lnTo>
                  <a:lnTo>
                    <a:pt x="0" y="68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7" name="Freeform 970"/>
            <p:cNvSpPr>
              <a:spLocks/>
            </p:cNvSpPr>
            <p:nvPr/>
          </p:nvSpPr>
          <p:spPr bwMode="auto">
            <a:xfrm>
              <a:off x="1124" y="3249"/>
              <a:ext cx="13" cy="14"/>
            </a:xfrm>
            <a:custGeom>
              <a:avLst/>
              <a:gdLst>
                <a:gd name="T0" fmla="*/ 0 w 132"/>
                <a:gd name="T1" fmla="*/ 83 h 179"/>
                <a:gd name="T2" fmla="*/ 0 w 132"/>
                <a:gd name="T3" fmla="*/ 120 h 179"/>
                <a:gd name="T4" fmla="*/ 9 w 132"/>
                <a:gd name="T5" fmla="*/ 125 h 179"/>
                <a:gd name="T6" fmla="*/ 9 w 132"/>
                <a:gd name="T7" fmla="*/ 148 h 179"/>
                <a:gd name="T8" fmla="*/ 28 w 132"/>
                <a:gd name="T9" fmla="*/ 162 h 179"/>
                <a:gd name="T10" fmla="*/ 28 w 132"/>
                <a:gd name="T11" fmla="*/ 179 h 179"/>
                <a:gd name="T12" fmla="*/ 65 w 132"/>
                <a:gd name="T13" fmla="*/ 179 h 179"/>
                <a:gd name="T14" fmla="*/ 81 w 132"/>
                <a:gd name="T15" fmla="*/ 162 h 179"/>
                <a:gd name="T16" fmla="*/ 81 w 132"/>
                <a:gd name="T17" fmla="*/ 148 h 179"/>
                <a:gd name="T18" fmla="*/ 87 w 132"/>
                <a:gd name="T19" fmla="*/ 142 h 179"/>
                <a:gd name="T20" fmla="*/ 87 w 132"/>
                <a:gd name="T21" fmla="*/ 111 h 179"/>
                <a:gd name="T22" fmla="*/ 96 w 132"/>
                <a:gd name="T23" fmla="*/ 105 h 179"/>
                <a:gd name="T24" fmla="*/ 96 w 132"/>
                <a:gd name="T25" fmla="*/ 89 h 179"/>
                <a:gd name="T26" fmla="*/ 109 w 132"/>
                <a:gd name="T27" fmla="*/ 83 h 179"/>
                <a:gd name="T28" fmla="*/ 109 w 132"/>
                <a:gd name="T29" fmla="*/ 74 h 179"/>
                <a:gd name="T30" fmla="*/ 118 w 132"/>
                <a:gd name="T31" fmla="*/ 68 h 179"/>
                <a:gd name="T32" fmla="*/ 118 w 132"/>
                <a:gd name="T33" fmla="*/ 60 h 179"/>
                <a:gd name="T34" fmla="*/ 124 w 132"/>
                <a:gd name="T35" fmla="*/ 46 h 179"/>
                <a:gd name="T36" fmla="*/ 124 w 132"/>
                <a:gd name="T37" fmla="*/ 31 h 179"/>
                <a:gd name="T38" fmla="*/ 132 w 132"/>
                <a:gd name="T39" fmla="*/ 31 h 179"/>
                <a:gd name="T40" fmla="*/ 132 w 132"/>
                <a:gd name="T41" fmla="*/ 0 h 179"/>
                <a:gd name="T42" fmla="*/ 87 w 132"/>
                <a:gd name="T43" fmla="*/ 0 h 179"/>
                <a:gd name="T44" fmla="*/ 81 w 132"/>
                <a:gd name="T45" fmla="*/ 8 h 179"/>
                <a:gd name="T46" fmla="*/ 59 w 132"/>
                <a:gd name="T47" fmla="*/ 8 h 179"/>
                <a:gd name="T48" fmla="*/ 51 w 132"/>
                <a:gd name="T49" fmla="*/ 23 h 179"/>
                <a:gd name="T50" fmla="*/ 45 w 132"/>
                <a:gd name="T51" fmla="*/ 23 h 179"/>
                <a:gd name="T52" fmla="*/ 28 w 132"/>
                <a:gd name="T53" fmla="*/ 46 h 179"/>
                <a:gd name="T54" fmla="*/ 9 w 132"/>
                <a:gd name="T55" fmla="*/ 46 h 179"/>
                <a:gd name="T56" fmla="*/ 9 w 132"/>
                <a:gd name="T57" fmla="*/ 60 h 179"/>
                <a:gd name="T58" fmla="*/ 0 w 132"/>
                <a:gd name="T59" fmla="*/ 68 h 179"/>
                <a:gd name="T60" fmla="*/ 0 w 132"/>
                <a:gd name="T61" fmla="*/ 83 h 1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2"/>
                <a:gd name="T94" fmla="*/ 0 h 179"/>
                <a:gd name="T95" fmla="*/ 132 w 132"/>
                <a:gd name="T96" fmla="*/ 179 h 17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2" h="179">
                  <a:moveTo>
                    <a:pt x="0" y="83"/>
                  </a:moveTo>
                  <a:lnTo>
                    <a:pt x="0" y="120"/>
                  </a:lnTo>
                  <a:lnTo>
                    <a:pt x="9" y="125"/>
                  </a:lnTo>
                  <a:lnTo>
                    <a:pt x="9" y="148"/>
                  </a:lnTo>
                  <a:lnTo>
                    <a:pt x="28" y="162"/>
                  </a:lnTo>
                  <a:lnTo>
                    <a:pt x="28" y="179"/>
                  </a:lnTo>
                  <a:lnTo>
                    <a:pt x="65" y="179"/>
                  </a:lnTo>
                  <a:lnTo>
                    <a:pt x="81" y="162"/>
                  </a:lnTo>
                  <a:lnTo>
                    <a:pt x="81" y="148"/>
                  </a:lnTo>
                  <a:lnTo>
                    <a:pt x="87" y="142"/>
                  </a:lnTo>
                  <a:lnTo>
                    <a:pt x="87" y="111"/>
                  </a:lnTo>
                  <a:lnTo>
                    <a:pt x="96" y="105"/>
                  </a:lnTo>
                  <a:lnTo>
                    <a:pt x="96" y="89"/>
                  </a:lnTo>
                  <a:lnTo>
                    <a:pt x="109" y="83"/>
                  </a:lnTo>
                  <a:lnTo>
                    <a:pt x="109" y="74"/>
                  </a:lnTo>
                  <a:lnTo>
                    <a:pt x="118" y="68"/>
                  </a:lnTo>
                  <a:lnTo>
                    <a:pt x="118" y="60"/>
                  </a:lnTo>
                  <a:lnTo>
                    <a:pt x="124" y="46"/>
                  </a:lnTo>
                  <a:lnTo>
                    <a:pt x="124" y="31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87" y="0"/>
                  </a:lnTo>
                  <a:lnTo>
                    <a:pt x="81" y="8"/>
                  </a:lnTo>
                  <a:lnTo>
                    <a:pt x="59" y="8"/>
                  </a:lnTo>
                  <a:lnTo>
                    <a:pt x="51" y="23"/>
                  </a:lnTo>
                  <a:lnTo>
                    <a:pt x="45" y="23"/>
                  </a:lnTo>
                  <a:lnTo>
                    <a:pt x="28" y="46"/>
                  </a:lnTo>
                  <a:lnTo>
                    <a:pt x="9" y="46"/>
                  </a:lnTo>
                  <a:lnTo>
                    <a:pt x="9" y="60"/>
                  </a:lnTo>
                  <a:lnTo>
                    <a:pt x="0" y="68"/>
                  </a:lnTo>
                  <a:lnTo>
                    <a:pt x="0" y="8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8" name="Freeform 971"/>
            <p:cNvSpPr>
              <a:spLocks/>
            </p:cNvSpPr>
            <p:nvPr/>
          </p:nvSpPr>
          <p:spPr bwMode="auto">
            <a:xfrm>
              <a:off x="1112" y="3273"/>
              <a:ext cx="13" cy="14"/>
            </a:xfrm>
            <a:custGeom>
              <a:avLst/>
              <a:gdLst>
                <a:gd name="T0" fmla="*/ 0 w 132"/>
                <a:gd name="T1" fmla="*/ 90 h 184"/>
                <a:gd name="T2" fmla="*/ 0 w 132"/>
                <a:gd name="T3" fmla="*/ 105 h 184"/>
                <a:gd name="T4" fmla="*/ 8 w 132"/>
                <a:gd name="T5" fmla="*/ 119 h 184"/>
                <a:gd name="T6" fmla="*/ 8 w 132"/>
                <a:gd name="T7" fmla="*/ 133 h 184"/>
                <a:gd name="T8" fmla="*/ 16 w 132"/>
                <a:gd name="T9" fmla="*/ 147 h 184"/>
                <a:gd name="T10" fmla="*/ 16 w 132"/>
                <a:gd name="T11" fmla="*/ 156 h 184"/>
                <a:gd name="T12" fmla="*/ 30 w 132"/>
                <a:gd name="T13" fmla="*/ 156 h 184"/>
                <a:gd name="T14" fmla="*/ 30 w 132"/>
                <a:gd name="T15" fmla="*/ 162 h 184"/>
                <a:gd name="T16" fmla="*/ 36 w 132"/>
                <a:gd name="T17" fmla="*/ 178 h 184"/>
                <a:gd name="T18" fmla="*/ 45 w 132"/>
                <a:gd name="T19" fmla="*/ 178 h 184"/>
                <a:gd name="T20" fmla="*/ 52 w 132"/>
                <a:gd name="T21" fmla="*/ 184 h 184"/>
                <a:gd name="T22" fmla="*/ 80 w 132"/>
                <a:gd name="T23" fmla="*/ 184 h 184"/>
                <a:gd name="T24" fmla="*/ 80 w 132"/>
                <a:gd name="T25" fmla="*/ 178 h 184"/>
                <a:gd name="T26" fmla="*/ 89 w 132"/>
                <a:gd name="T27" fmla="*/ 162 h 184"/>
                <a:gd name="T28" fmla="*/ 89 w 132"/>
                <a:gd name="T29" fmla="*/ 147 h 184"/>
                <a:gd name="T30" fmla="*/ 95 w 132"/>
                <a:gd name="T31" fmla="*/ 133 h 184"/>
                <a:gd name="T32" fmla="*/ 95 w 132"/>
                <a:gd name="T33" fmla="*/ 105 h 184"/>
                <a:gd name="T34" fmla="*/ 109 w 132"/>
                <a:gd name="T35" fmla="*/ 96 h 184"/>
                <a:gd name="T36" fmla="*/ 109 w 132"/>
                <a:gd name="T37" fmla="*/ 90 h 184"/>
                <a:gd name="T38" fmla="*/ 117 w 132"/>
                <a:gd name="T39" fmla="*/ 74 h 184"/>
                <a:gd name="T40" fmla="*/ 117 w 132"/>
                <a:gd name="T41" fmla="*/ 68 h 184"/>
                <a:gd name="T42" fmla="*/ 126 w 132"/>
                <a:gd name="T43" fmla="*/ 53 h 184"/>
                <a:gd name="T44" fmla="*/ 126 w 132"/>
                <a:gd name="T45" fmla="*/ 37 h 184"/>
                <a:gd name="T46" fmla="*/ 132 w 132"/>
                <a:gd name="T47" fmla="*/ 31 h 184"/>
                <a:gd name="T48" fmla="*/ 132 w 132"/>
                <a:gd name="T49" fmla="*/ 0 h 184"/>
                <a:gd name="T50" fmla="*/ 95 w 132"/>
                <a:gd name="T51" fmla="*/ 0 h 184"/>
                <a:gd name="T52" fmla="*/ 89 w 132"/>
                <a:gd name="T53" fmla="*/ 8 h 184"/>
                <a:gd name="T54" fmla="*/ 80 w 132"/>
                <a:gd name="T55" fmla="*/ 8 h 184"/>
                <a:gd name="T56" fmla="*/ 58 w 132"/>
                <a:gd name="T57" fmla="*/ 17 h 184"/>
                <a:gd name="T58" fmla="*/ 52 w 132"/>
                <a:gd name="T59" fmla="*/ 17 h 184"/>
                <a:gd name="T60" fmla="*/ 45 w 132"/>
                <a:gd name="T61" fmla="*/ 31 h 184"/>
                <a:gd name="T62" fmla="*/ 36 w 132"/>
                <a:gd name="T63" fmla="*/ 31 h 184"/>
                <a:gd name="T64" fmla="*/ 16 w 132"/>
                <a:gd name="T65" fmla="*/ 45 h 184"/>
                <a:gd name="T66" fmla="*/ 8 w 132"/>
                <a:gd name="T67" fmla="*/ 45 h 184"/>
                <a:gd name="T68" fmla="*/ 8 w 132"/>
                <a:gd name="T69" fmla="*/ 53 h 184"/>
                <a:gd name="T70" fmla="*/ 0 w 132"/>
                <a:gd name="T71" fmla="*/ 68 h 184"/>
                <a:gd name="T72" fmla="*/ 0 w 132"/>
                <a:gd name="T73" fmla="*/ 90 h 18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2"/>
                <a:gd name="T112" fmla="*/ 0 h 184"/>
                <a:gd name="T113" fmla="*/ 132 w 132"/>
                <a:gd name="T114" fmla="*/ 184 h 18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2" h="184">
                  <a:moveTo>
                    <a:pt x="0" y="90"/>
                  </a:moveTo>
                  <a:lnTo>
                    <a:pt x="0" y="105"/>
                  </a:lnTo>
                  <a:lnTo>
                    <a:pt x="8" y="119"/>
                  </a:lnTo>
                  <a:lnTo>
                    <a:pt x="8" y="133"/>
                  </a:lnTo>
                  <a:lnTo>
                    <a:pt x="16" y="147"/>
                  </a:lnTo>
                  <a:lnTo>
                    <a:pt x="16" y="156"/>
                  </a:lnTo>
                  <a:lnTo>
                    <a:pt x="30" y="156"/>
                  </a:lnTo>
                  <a:lnTo>
                    <a:pt x="30" y="162"/>
                  </a:lnTo>
                  <a:lnTo>
                    <a:pt x="36" y="178"/>
                  </a:lnTo>
                  <a:lnTo>
                    <a:pt x="45" y="178"/>
                  </a:lnTo>
                  <a:lnTo>
                    <a:pt x="52" y="184"/>
                  </a:lnTo>
                  <a:lnTo>
                    <a:pt x="80" y="184"/>
                  </a:lnTo>
                  <a:lnTo>
                    <a:pt x="80" y="178"/>
                  </a:lnTo>
                  <a:lnTo>
                    <a:pt x="89" y="162"/>
                  </a:lnTo>
                  <a:lnTo>
                    <a:pt x="89" y="147"/>
                  </a:lnTo>
                  <a:lnTo>
                    <a:pt x="95" y="133"/>
                  </a:lnTo>
                  <a:lnTo>
                    <a:pt x="95" y="105"/>
                  </a:lnTo>
                  <a:lnTo>
                    <a:pt x="109" y="96"/>
                  </a:lnTo>
                  <a:lnTo>
                    <a:pt x="109" y="90"/>
                  </a:lnTo>
                  <a:lnTo>
                    <a:pt x="117" y="74"/>
                  </a:lnTo>
                  <a:lnTo>
                    <a:pt x="117" y="68"/>
                  </a:lnTo>
                  <a:lnTo>
                    <a:pt x="126" y="53"/>
                  </a:lnTo>
                  <a:lnTo>
                    <a:pt x="126" y="37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95" y="0"/>
                  </a:lnTo>
                  <a:lnTo>
                    <a:pt x="89" y="8"/>
                  </a:lnTo>
                  <a:lnTo>
                    <a:pt x="80" y="8"/>
                  </a:lnTo>
                  <a:lnTo>
                    <a:pt x="58" y="17"/>
                  </a:lnTo>
                  <a:lnTo>
                    <a:pt x="52" y="17"/>
                  </a:lnTo>
                  <a:lnTo>
                    <a:pt x="45" y="31"/>
                  </a:lnTo>
                  <a:lnTo>
                    <a:pt x="36" y="31"/>
                  </a:lnTo>
                  <a:lnTo>
                    <a:pt x="16" y="45"/>
                  </a:lnTo>
                  <a:lnTo>
                    <a:pt x="8" y="45"/>
                  </a:lnTo>
                  <a:lnTo>
                    <a:pt x="8" y="53"/>
                  </a:lnTo>
                  <a:lnTo>
                    <a:pt x="0" y="68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09" name="Freeform 972"/>
            <p:cNvSpPr>
              <a:spLocks/>
            </p:cNvSpPr>
            <p:nvPr/>
          </p:nvSpPr>
          <p:spPr bwMode="auto">
            <a:xfrm>
              <a:off x="1112" y="3273"/>
              <a:ext cx="13" cy="14"/>
            </a:xfrm>
            <a:custGeom>
              <a:avLst/>
              <a:gdLst>
                <a:gd name="T0" fmla="*/ 0 w 132"/>
                <a:gd name="T1" fmla="*/ 90 h 184"/>
                <a:gd name="T2" fmla="*/ 0 w 132"/>
                <a:gd name="T3" fmla="*/ 105 h 184"/>
                <a:gd name="T4" fmla="*/ 8 w 132"/>
                <a:gd name="T5" fmla="*/ 119 h 184"/>
                <a:gd name="T6" fmla="*/ 8 w 132"/>
                <a:gd name="T7" fmla="*/ 133 h 184"/>
                <a:gd name="T8" fmla="*/ 16 w 132"/>
                <a:gd name="T9" fmla="*/ 147 h 184"/>
                <a:gd name="T10" fmla="*/ 16 w 132"/>
                <a:gd name="T11" fmla="*/ 156 h 184"/>
                <a:gd name="T12" fmla="*/ 30 w 132"/>
                <a:gd name="T13" fmla="*/ 156 h 184"/>
                <a:gd name="T14" fmla="*/ 30 w 132"/>
                <a:gd name="T15" fmla="*/ 162 h 184"/>
                <a:gd name="T16" fmla="*/ 36 w 132"/>
                <a:gd name="T17" fmla="*/ 178 h 184"/>
                <a:gd name="T18" fmla="*/ 45 w 132"/>
                <a:gd name="T19" fmla="*/ 178 h 184"/>
                <a:gd name="T20" fmla="*/ 52 w 132"/>
                <a:gd name="T21" fmla="*/ 184 h 184"/>
                <a:gd name="T22" fmla="*/ 80 w 132"/>
                <a:gd name="T23" fmla="*/ 184 h 184"/>
                <a:gd name="T24" fmla="*/ 80 w 132"/>
                <a:gd name="T25" fmla="*/ 178 h 184"/>
                <a:gd name="T26" fmla="*/ 89 w 132"/>
                <a:gd name="T27" fmla="*/ 162 h 184"/>
                <a:gd name="T28" fmla="*/ 89 w 132"/>
                <a:gd name="T29" fmla="*/ 147 h 184"/>
                <a:gd name="T30" fmla="*/ 95 w 132"/>
                <a:gd name="T31" fmla="*/ 133 h 184"/>
                <a:gd name="T32" fmla="*/ 95 w 132"/>
                <a:gd name="T33" fmla="*/ 105 h 184"/>
                <a:gd name="T34" fmla="*/ 109 w 132"/>
                <a:gd name="T35" fmla="*/ 96 h 184"/>
                <a:gd name="T36" fmla="*/ 109 w 132"/>
                <a:gd name="T37" fmla="*/ 90 h 184"/>
                <a:gd name="T38" fmla="*/ 117 w 132"/>
                <a:gd name="T39" fmla="*/ 74 h 184"/>
                <a:gd name="T40" fmla="*/ 117 w 132"/>
                <a:gd name="T41" fmla="*/ 68 h 184"/>
                <a:gd name="T42" fmla="*/ 126 w 132"/>
                <a:gd name="T43" fmla="*/ 53 h 184"/>
                <a:gd name="T44" fmla="*/ 126 w 132"/>
                <a:gd name="T45" fmla="*/ 37 h 184"/>
                <a:gd name="T46" fmla="*/ 132 w 132"/>
                <a:gd name="T47" fmla="*/ 31 h 184"/>
                <a:gd name="T48" fmla="*/ 132 w 132"/>
                <a:gd name="T49" fmla="*/ 0 h 184"/>
                <a:gd name="T50" fmla="*/ 95 w 132"/>
                <a:gd name="T51" fmla="*/ 0 h 184"/>
                <a:gd name="T52" fmla="*/ 89 w 132"/>
                <a:gd name="T53" fmla="*/ 8 h 184"/>
                <a:gd name="T54" fmla="*/ 80 w 132"/>
                <a:gd name="T55" fmla="*/ 8 h 184"/>
                <a:gd name="T56" fmla="*/ 58 w 132"/>
                <a:gd name="T57" fmla="*/ 17 h 184"/>
                <a:gd name="T58" fmla="*/ 52 w 132"/>
                <a:gd name="T59" fmla="*/ 17 h 184"/>
                <a:gd name="T60" fmla="*/ 45 w 132"/>
                <a:gd name="T61" fmla="*/ 31 h 184"/>
                <a:gd name="T62" fmla="*/ 36 w 132"/>
                <a:gd name="T63" fmla="*/ 31 h 184"/>
                <a:gd name="T64" fmla="*/ 16 w 132"/>
                <a:gd name="T65" fmla="*/ 45 h 184"/>
                <a:gd name="T66" fmla="*/ 8 w 132"/>
                <a:gd name="T67" fmla="*/ 45 h 184"/>
                <a:gd name="T68" fmla="*/ 8 w 132"/>
                <a:gd name="T69" fmla="*/ 53 h 184"/>
                <a:gd name="T70" fmla="*/ 0 w 132"/>
                <a:gd name="T71" fmla="*/ 68 h 184"/>
                <a:gd name="T72" fmla="*/ 0 w 132"/>
                <a:gd name="T73" fmla="*/ 90 h 18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2"/>
                <a:gd name="T112" fmla="*/ 0 h 184"/>
                <a:gd name="T113" fmla="*/ 132 w 132"/>
                <a:gd name="T114" fmla="*/ 184 h 18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2" h="184">
                  <a:moveTo>
                    <a:pt x="0" y="90"/>
                  </a:moveTo>
                  <a:lnTo>
                    <a:pt x="0" y="105"/>
                  </a:lnTo>
                  <a:lnTo>
                    <a:pt x="8" y="119"/>
                  </a:lnTo>
                  <a:lnTo>
                    <a:pt x="8" y="133"/>
                  </a:lnTo>
                  <a:lnTo>
                    <a:pt x="16" y="147"/>
                  </a:lnTo>
                  <a:lnTo>
                    <a:pt x="16" y="156"/>
                  </a:lnTo>
                  <a:lnTo>
                    <a:pt x="30" y="156"/>
                  </a:lnTo>
                  <a:lnTo>
                    <a:pt x="30" y="162"/>
                  </a:lnTo>
                  <a:lnTo>
                    <a:pt x="36" y="178"/>
                  </a:lnTo>
                  <a:lnTo>
                    <a:pt x="45" y="178"/>
                  </a:lnTo>
                  <a:lnTo>
                    <a:pt x="52" y="184"/>
                  </a:lnTo>
                  <a:lnTo>
                    <a:pt x="80" y="184"/>
                  </a:lnTo>
                  <a:lnTo>
                    <a:pt x="80" y="178"/>
                  </a:lnTo>
                  <a:lnTo>
                    <a:pt x="89" y="162"/>
                  </a:lnTo>
                  <a:lnTo>
                    <a:pt x="89" y="147"/>
                  </a:lnTo>
                  <a:lnTo>
                    <a:pt x="95" y="133"/>
                  </a:lnTo>
                  <a:lnTo>
                    <a:pt x="95" y="105"/>
                  </a:lnTo>
                  <a:lnTo>
                    <a:pt x="109" y="96"/>
                  </a:lnTo>
                  <a:lnTo>
                    <a:pt x="109" y="90"/>
                  </a:lnTo>
                  <a:lnTo>
                    <a:pt x="117" y="74"/>
                  </a:lnTo>
                  <a:lnTo>
                    <a:pt x="117" y="68"/>
                  </a:lnTo>
                  <a:lnTo>
                    <a:pt x="126" y="53"/>
                  </a:lnTo>
                  <a:lnTo>
                    <a:pt x="126" y="37"/>
                  </a:lnTo>
                  <a:lnTo>
                    <a:pt x="132" y="31"/>
                  </a:lnTo>
                  <a:lnTo>
                    <a:pt x="132" y="0"/>
                  </a:lnTo>
                  <a:lnTo>
                    <a:pt x="95" y="0"/>
                  </a:lnTo>
                  <a:lnTo>
                    <a:pt x="89" y="8"/>
                  </a:lnTo>
                  <a:lnTo>
                    <a:pt x="80" y="8"/>
                  </a:lnTo>
                  <a:lnTo>
                    <a:pt x="58" y="17"/>
                  </a:lnTo>
                  <a:lnTo>
                    <a:pt x="52" y="17"/>
                  </a:lnTo>
                  <a:lnTo>
                    <a:pt x="45" y="31"/>
                  </a:lnTo>
                  <a:lnTo>
                    <a:pt x="36" y="31"/>
                  </a:lnTo>
                  <a:lnTo>
                    <a:pt x="16" y="45"/>
                  </a:lnTo>
                  <a:lnTo>
                    <a:pt x="8" y="45"/>
                  </a:lnTo>
                  <a:lnTo>
                    <a:pt x="8" y="53"/>
                  </a:lnTo>
                  <a:lnTo>
                    <a:pt x="0" y="68"/>
                  </a:lnTo>
                  <a:lnTo>
                    <a:pt x="0" y="9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10" name="Line 973"/>
            <p:cNvSpPr>
              <a:spLocks noChangeShapeType="1"/>
            </p:cNvSpPr>
            <p:nvPr/>
          </p:nvSpPr>
          <p:spPr bwMode="auto">
            <a:xfrm flipH="1">
              <a:off x="860" y="2966"/>
              <a:ext cx="33" cy="1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6" name="Group 974"/>
          <p:cNvGrpSpPr>
            <a:grpSpLocks/>
          </p:cNvGrpSpPr>
          <p:nvPr/>
        </p:nvGrpSpPr>
        <p:grpSpPr bwMode="auto">
          <a:xfrm flipH="1">
            <a:off x="2574925" y="5622925"/>
            <a:ext cx="381000" cy="304800"/>
            <a:chOff x="1248" y="2736"/>
            <a:chExt cx="240" cy="192"/>
          </a:xfrm>
        </p:grpSpPr>
        <p:sp>
          <p:nvSpPr>
            <p:cNvPr id="3778" name="Line 975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79" name="Line 976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80" name="Line 977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pic>
        <p:nvPicPr>
          <p:cNvPr id="3133" name="Picture 97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6925" y="5013325"/>
            <a:ext cx="469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34" name="Picture 9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9725" y="5927725"/>
            <a:ext cx="469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980"/>
          <p:cNvGrpSpPr>
            <a:grpSpLocks/>
          </p:cNvGrpSpPr>
          <p:nvPr/>
        </p:nvGrpSpPr>
        <p:grpSpPr bwMode="auto">
          <a:xfrm>
            <a:off x="2727325" y="5241925"/>
            <a:ext cx="381000" cy="304800"/>
            <a:chOff x="1248" y="2736"/>
            <a:chExt cx="240" cy="192"/>
          </a:xfrm>
        </p:grpSpPr>
        <p:sp>
          <p:nvSpPr>
            <p:cNvPr id="3775" name="Line 981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76" name="Line 982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77" name="Line 983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8" name="Group 984"/>
          <p:cNvGrpSpPr>
            <a:grpSpLocks/>
          </p:cNvGrpSpPr>
          <p:nvPr/>
        </p:nvGrpSpPr>
        <p:grpSpPr bwMode="auto">
          <a:xfrm>
            <a:off x="3336925" y="5699125"/>
            <a:ext cx="381000" cy="304800"/>
            <a:chOff x="1248" y="2736"/>
            <a:chExt cx="240" cy="192"/>
          </a:xfrm>
        </p:grpSpPr>
        <p:sp>
          <p:nvSpPr>
            <p:cNvPr id="3772" name="Line 985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73" name="Line 986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74" name="Line 987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9" name="Group 988"/>
          <p:cNvGrpSpPr>
            <a:grpSpLocks/>
          </p:cNvGrpSpPr>
          <p:nvPr/>
        </p:nvGrpSpPr>
        <p:grpSpPr bwMode="auto">
          <a:xfrm>
            <a:off x="5943600" y="5410200"/>
            <a:ext cx="469900" cy="685800"/>
            <a:chOff x="3360" y="3024"/>
            <a:chExt cx="296" cy="432"/>
          </a:xfrm>
        </p:grpSpPr>
        <p:sp>
          <p:nvSpPr>
            <p:cNvPr id="3668" name="Freeform 989"/>
            <p:cNvSpPr>
              <a:spLocks/>
            </p:cNvSpPr>
            <p:nvPr/>
          </p:nvSpPr>
          <p:spPr bwMode="auto">
            <a:xfrm>
              <a:off x="3394" y="3298"/>
              <a:ext cx="9" cy="5"/>
            </a:xfrm>
            <a:custGeom>
              <a:avLst/>
              <a:gdLst>
                <a:gd name="T0" fmla="*/ 0 w 206"/>
                <a:gd name="T1" fmla="*/ 67 h 84"/>
                <a:gd name="T2" fmla="*/ 199 w 206"/>
                <a:gd name="T3" fmla="*/ 0 h 84"/>
                <a:gd name="T4" fmla="*/ 206 w 206"/>
                <a:gd name="T5" fmla="*/ 17 h 84"/>
                <a:gd name="T6" fmla="*/ 7 w 206"/>
                <a:gd name="T7" fmla="*/ 84 h 84"/>
                <a:gd name="T8" fmla="*/ 0 w 206"/>
                <a:gd name="T9" fmla="*/ 67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6"/>
                <a:gd name="T16" fmla="*/ 0 h 84"/>
                <a:gd name="T17" fmla="*/ 206 w 206"/>
                <a:gd name="T18" fmla="*/ 84 h 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6" h="84">
                  <a:moveTo>
                    <a:pt x="0" y="67"/>
                  </a:moveTo>
                  <a:lnTo>
                    <a:pt x="199" y="0"/>
                  </a:lnTo>
                  <a:lnTo>
                    <a:pt x="206" y="17"/>
                  </a:lnTo>
                  <a:lnTo>
                    <a:pt x="7" y="84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69" name="Freeform 990"/>
            <p:cNvSpPr>
              <a:spLocks/>
            </p:cNvSpPr>
            <p:nvPr/>
          </p:nvSpPr>
          <p:spPr bwMode="auto">
            <a:xfrm>
              <a:off x="3453" y="3450"/>
              <a:ext cx="3" cy="6"/>
            </a:xfrm>
            <a:custGeom>
              <a:avLst/>
              <a:gdLst>
                <a:gd name="T0" fmla="*/ 45 w 82"/>
                <a:gd name="T1" fmla="*/ 0 h 108"/>
                <a:gd name="T2" fmla="*/ 80 w 82"/>
                <a:gd name="T3" fmla="*/ 77 h 108"/>
                <a:gd name="T4" fmla="*/ 82 w 82"/>
                <a:gd name="T5" fmla="*/ 87 h 108"/>
                <a:gd name="T6" fmla="*/ 80 w 82"/>
                <a:gd name="T7" fmla="*/ 95 h 108"/>
                <a:gd name="T8" fmla="*/ 74 w 82"/>
                <a:gd name="T9" fmla="*/ 102 h 108"/>
                <a:gd name="T10" fmla="*/ 66 w 82"/>
                <a:gd name="T11" fmla="*/ 106 h 108"/>
                <a:gd name="T12" fmla="*/ 57 w 82"/>
                <a:gd name="T13" fmla="*/ 108 h 108"/>
                <a:gd name="T14" fmla="*/ 49 w 82"/>
                <a:gd name="T15" fmla="*/ 106 h 108"/>
                <a:gd name="T16" fmla="*/ 41 w 82"/>
                <a:gd name="T17" fmla="*/ 102 h 108"/>
                <a:gd name="T18" fmla="*/ 35 w 82"/>
                <a:gd name="T19" fmla="*/ 93 h 108"/>
                <a:gd name="T20" fmla="*/ 0 w 82"/>
                <a:gd name="T21" fmla="*/ 16 h 108"/>
                <a:gd name="T22" fmla="*/ 45 w 82"/>
                <a:gd name="T23" fmla="*/ 0 h 10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"/>
                <a:gd name="T37" fmla="*/ 0 h 108"/>
                <a:gd name="T38" fmla="*/ 82 w 82"/>
                <a:gd name="T39" fmla="*/ 108 h 10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" h="108">
                  <a:moveTo>
                    <a:pt x="45" y="0"/>
                  </a:moveTo>
                  <a:lnTo>
                    <a:pt x="80" y="77"/>
                  </a:lnTo>
                  <a:lnTo>
                    <a:pt x="82" y="87"/>
                  </a:lnTo>
                  <a:lnTo>
                    <a:pt x="80" y="95"/>
                  </a:lnTo>
                  <a:lnTo>
                    <a:pt x="74" y="102"/>
                  </a:lnTo>
                  <a:lnTo>
                    <a:pt x="66" y="106"/>
                  </a:lnTo>
                  <a:lnTo>
                    <a:pt x="57" y="108"/>
                  </a:lnTo>
                  <a:lnTo>
                    <a:pt x="49" y="106"/>
                  </a:lnTo>
                  <a:lnTo>
                    <a:pt x="41" y="102"/>
                  </a:lnTo>
                  <a:lnTo>
                    <a:pt x="35" y="93"/>
                  </a:lnTo>
                  <a:lnTo>
                    <a:pt x="0" y="16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0" name="Freeform 991"/>
            <p:cNvSpPr>
              <a:spLocks/>
            </p:cNvSpPr>
            <p:nvPr/>
          </p:nvSpPr>
          <p:spPr bwMode="auto">
            <a:xfrm>
              <a:off x="3443" y="3433"/>
              <a:ext cx="13" cy="18"/>
            </a:xfrm>
            <a:custGeom>
              <a:avLst/>
              <a:gdLst>
                <a:gd name="T0" fmla="*/ 247 w 293"/>
                <a:gd name="T1" fmla="*/ 317 h 319"/>
                <a:gd name="T2" fmla="*/ 261 w 293"/>
                <a:gd name="T3" fmla="*/ 307 h 319"/>
                <a:gd name="T4" fmla="*/ 275 w 293"/>
                <a:gd name="T5" fmla="*/ 287 h 319"/>
                <a:gd name="T6" fmla="*/ 285 w 293"/>
                <a:gd name="T7" fmla="*/ 256 h 319"/>
                <a:gd name="T8" fmla="*/ 292 w 293"/>
                <a:gd name="T9" fmla="*/ 218 h 319"/>
                <a:gd name="T10" fmla="*/ 293 w 293"/>
                <a:gd name="T11" fmla="*/ 173 h 319"/>
                <a:gd name="T12" fmla="*/ 288 w 293"/>
                <a:gd name="T13" fmla="*/ 120 h 319"/>
                <a:gd name="T14" fmla="*/ 274 w 293"/>
                <a:gd name="T15" fmla="*/ 62 h 319"/>
                <a:gd name="T16" fmla="*/ 251 w 293"/>
                <a:gd name="T17" fmla="*/ 0 h 319"/>
                <a:gd name="T18" fmla="*/ 235 w 293"/>
                <a:gd name="T19" fmla="*/ 5 h 319"/>
                <a:gd name="T20" fmla="*/ 219 w 293"/>
                <a:gd name="T21" fmla="*/ 10 h 319"/>
                <a:gd name="T22" fmla="*/ 204 w 293"/>
                <a:gd name="T23" fmla="*/ 17 h 319"/>
                <a:gd name="T24" fmla="*/ 188 w 293"/>
                <a:gd name="T25" fmla="*/ 22 h 319"/>
                <a:gd name="T26" fmla="*/ 172 w 293"/>
                <a:gd name="T27" fmla="*/ 28 h 319"/>
                <a:gd name="T28" fmla="*/ 157 w 293"/>
                <a:gd name="T29" fmla="*/ 34 h 319"/>
                <a:gd name="T30" fmla="*/ 140 w 293"/>
                <a:gd name="T31" fmla="*/ 40 h 319"/>
                <a:gd name="T32" fmla="*/ 125 w 293"/>
                <a:gd name="T33" fmla="*/ 45 h 319"/>
                <a:gd name="T34" fmla="*/ 110 w 293"/>
                <a:gd name="T35" fmla="*/ 52 h 319"/>
                <a:gd name="T36" fmla="*/ 94 w 293"/>
                <a:gd name="T37" fmla="*/ 58 h 319"/>
                <a:gd name="T38" fmla="*/ 78 w 293"/>
                <a:gd name="T39" fmla="*/ 63 h 319"/>
                <a:gd name="T40" fmla="*/ 63 w 293"/>
                <a:gd name="T41" fmla="*/ 69 h 319"/>
                <a:gd name="T42" fmla="*/ 47 w 293"/>
                <a:gd name="T43" fmla="*/ 75 h 319"/>
                <a:gd name="T44" fmla="*/ 31 w 293"/>
                <a:gd name="T45" fmla="*/ 81 h 319"/>
                <a:gd name="T46" fmla="*/ 15 w 293"/>
                <a:gd name="T47" fmla="*/ 86 h 319"/>
                <a:gd name="T48" fmla="*/ 0 w 293"/>
                <a:gd name="T49" fmla="*/ 92 h 319"/>
                <a:gd name="T50" fmla="*/ 15 w 293"/>
                <a:gd name="T51" fmla="*/ 122 h 319"/>
                <a:gd name="T52" fmla="*/ 30 w 293"/>
                <a:gd name="T53" fmla="*/ 152 h 319"/>
                <a:gd name="T54" fmla="*/ 48 w 293"/>
                <a:gd name="T55" fmla="*/ 177 h 319"/>
                <a:gd name="T56" fmla="*/ 65 w 293"/>
                <a:gd name="T57" fmla="*/ 201 h 319"/>
                <a:gd name="T58" fmla="*/ 82 w 293"/>
                <a:gd name="T59" fmla="*/ 222 h 319"/>
                <a:gd name="T60" fmla="*/ 101 w 293"/>
                <a:gd name="T61" fmla="*/ 242 h 319"/>
                <a:gd name="T62" fmla="*/ 119 w 293"/>
                <a:gd name="T63" fmla="*/ 259 h 319"/>
                <a:gd name="T64" fmla="*/ 136 w 293"/>
                <a:gd name="T65" fmla="*/ 274 h 319"/>
                <a:gd name="T66" fmla="*/ 154 w 293"/>
                <a:gd name="T67" fmla="*/ 287 h 319"/>
                <a:gd name="T68" fmla="*/ 171 w 293"/>
                <a:gd name="T69" fmla="*/ 297 h 319"/>
                <a:gd name="T70" fmla="*/ 186 w 293"/>
                <a:gd name="T71" fmla="*/ 306 h 319"/>
                <a:gd name="T72" fmla="*/ 202 w 293"/>
                <a:gd name="T73" fmla="*/ 312 h 319"/>
                <a:gd name="T74" fmla="*/ 215 w 293"/>
                <a:gd name="T75" fmla="*/ 316 h 319"/>
                <a:gd name="T76" fmla="*/ 227 w 293"/>
                <a:gd name="T77" fmla="*/ 318 h 319"/>
                <a:gd name="T78" fmla="*/ 238 w 293"/>
                <a:gd name="T79" fmla="*/ 319 h 319"/>
                <a:gd name="T80" fmla="*/ 247 w 293"/>
                <a:gd name="T81" fmla="*/ 317 h 3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93"/>
                <a:gd name="T124" fmla="*/ 0 h 319"/>
                <a:gd name="T125" fmla="*/ 293 w 293"/>
                <a:gd name="T126" fmla="*/ 319 h 3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93" h="319">
                  <a:moveTo>
                    <a:pt x="247" y="317"/>
                  </a:moveTo>
                  <a:lnTo>
                    <a:pt x="261" y="307"/>
                  </a:lnTo>
                  <a:lnTo>
                    <a:pt x="275" y="287"/>
                  </a:lnTo>
                  <a:lnTo>
                    <a:pt x="285" y="256"/>
                  </a:lnTo>
                  <a:lnTo>
                    <a:pt x="292" y="218"/>
                  </a:lnTo>
                  <a:lnTo>
                    <a:pt x="293" y="173"/>
                  </a:lnTo>
                  <a:lnTo>
                    <a:pt x="288" y="120"/>
                  </a:lnTo>
                  <a:lnTo>
                    <a:pt x="274" y="62"/>
                  </a:lnTo>
                  <a:lnTo>
                    <a:pt x="251" y="0"/>
                  </a:lnTo>
                  <a:lnTo>
                    <a:pt x="235" y="5"/>
                  </a:lnTo>
                  <a:lnTo>
                    <a:pt x="219" y="10"/>
                  </a:lnTo>
                  <a:lnTo>
                    <a:pt x="204" y="17"/>
                  </a:lnTo>
                  <a:lnTo>
                    <a:pt x="188" y="22"/>
                  </a:lnTo>
                  <a:lnTo>
                    <a:pt x="172" y="28"/>
                  </a:lnTo>
                  <a:lnTo>
                    <a:pt x="157" y="34"/>
                  </a:lnTo>
                  <a:lnTo>
                    <a:pt x="140" y="40"/>
                  </a:lnTo>
                  <a:lnTo>
                    <a:pt x="125" y="45"/>
                  </a:lnTo>
                  <a:lnTo>
                    <a:pt x="110" y="52"/>
                  </a:lnTo>
                  <a:lnTo>
                    <a:pt x="94" y="58"/>
                  </a:lnTo>
                  <a:lnTo>
                    <a:pt x="78" y="63"/>
                  </a:lnTo>
                  <a:lnTo>
                    <a:pt x="63" y="69"/>
                  </a:lnTo>
                  <a:lnTo>
                    <a:pt x="47" y="75"/>
                  </a:lnTo>
                  <a:lnTo>
                    <a:pt x="31" y="81"/>
                  </a:lnTo>
                  <a:lnTo>
                    <a:pt x="15" y="86"/>
                  </a:lnTo>
                  <a:lnTo>
                    <a:pt x="0" y="92"/>
                  </a:lnTo>
                  <a:lnTo>
                    <a:pt x="15" y="122"/>
                  </a:lnTo>
                  <a:lnTo>
                    <a:pt x="30" y="152"/>
                  </a:lnTo>
                  <a:lnTo>
                    <a:pt x="48" y="177"/>
                  </a:lnTo>
                  <a:lnTo>
                    <a:pt x="65" y="201"/>
                  </a:lnTo>
                  <a:lnTo>
                    <a:pt x="82" y="222"/>
                  </a:lnTo>
                  <a:lnTo>
                    <a:pt x="101" y="242"/>
                  </a:lnTo>
                  <a:lnTo>
                    <a:pt x="119" y="259"/>
                  </a:lnTo>
                  <a:lnTo>
                    <a:pt x="136" y="274"/>
                  </a:lnTo>
                  <a:lnTo>
                    <a:pt x="154" y="287"/>
                  </a:lnTo>
                  <a:lnTo>
                    <a:pt x="171" y="297"/>
                  </a:lnTo>
                  <a:lnTo>
                    <a:pt x="186" y="306"/>
                  </a:lnTo>
                  <a:lnTo>
                    <a:pt x="202" y="312"/>
                  </a:lnTo>
                  <a:lnTo>
                    <a:pt x="215" y="316"/>
                  </a:lnTo>
                  <a:lnTo>
                    <a:pt x="227" y="318"/>
                  </a:lnTo>
                  <a:lnTo>
                    <a:pt x="238" y="319"/>
                  </a:lnTo>
                  <a:lnTo>
                    <a:pt x="247" y="31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1" name="Freeform 992"/>
            <p:cNvSpPr>
              <a:spLocks/>
            </p:cNvSpPr>
            <p:nvPr/>
          </p:nvSpPr>
          <p:spPr bwMode="auto">
            <a:xfrm>
              <a:off x="3394" y="3299"/>
              <a:ext cx="60" cy="139"/>
            </a:xfrm>
            <a:custGeom>
              <a:avLst/>
              <a:gdLst>
                <a:gd name="T0" fmla="*/ 198 w 1314"/>
                <a:gd name="T1" fmla="*/ 0 h 2506"/>
                <a:gd name="T2" fmla="*/ 0 w 1314"/>
                <a:gd name="T3" fmla="*/ 66 h 2506"/>
                <a:gd name="T4" fmla="*/ 1064 w 1314"/>
                <a:gd name="T5" fmla="*/ 2506 h 2506"/>
                <a:gd name="T6" fmla="*/ 1314 w 1314"/>
                <a:gd name="T7" fmla="*/ 2421 h 2506"/>
                <a:gd name="T8" fmla="*/ 198 w 1314"/>
                <a:gd name="T9" fmla="*/ 0 h 25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14"/>
                <a:gd name="T16" fmla="*/ 0 h 2506"/>
                <a:gd name="T17" fmla="*/ 1314 w 1314"/>
                <a:gd name="T18" fmla="*/ 2506 h 25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14" h="2506">
                  <a:moveTo>
                    <a:pt x="198" y="0"/>
                  </a:moveTo>
                  <a:lnTo>
                    <a:pt x="0" y="66"/>
                  </a:lnTo>
                  <a:lnTo>
                    <a:pt x="1064" y="2506"/>
                  </a:lnTo>
                  <a:lnTo>
                    <a:pt x="1314" y="2421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2" name="Freeform 993"/>
            <p:cNvSpPr>
              <a:spLocks/>
            </p:cNvSpPr>
            <p:nvPr/>
          </p:nvSpPr>
          <p:spPr bwMode="auto">
            <a:xfrm>
              <a:off x="3392" y="3292"/>
              <a:ext cx="11" cy="10"/>
            </a:xfrm>
            <a:custGeom>
              <a:avLst/>
              <a:gdLst>
                <a:gd name="T0" fmla="*/ 235 w 235"/>
                <a:gd name="T1" fmla="*/ 111 h 179"/>
                <a:gd name="T2" fmla="*/ 36 w 235"/>
                <a:gd name="T3" fmla="*/ 179 h 179"/>
                <a:gd name="T4" fmla="*/ 0 w 235"/>
                <a:gd name="T5" fmla="*/ 97 h 179"/>
                <a:gd name="T6" fmla="*/ 70 w 235"/>
                <a:gd name="T7" fmla="*/ 0 h 179"/>
                <a:gd name="T8" fmla="*/ 199 w 235"/>
                <a:gd name="T9" fmla="*/ 30 h 179"/>
                <a:gd name="T10" fmla="*/ 235 w 235"/>
                <a:gd name="T11" fmla="*/ 111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5"/>
                <a:gd name="T19" fmla="*/ 0 h 179"/>
                <a:gd name="T20" fmla="*/ 235 w 235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5" h="179">
                  <a:moveTo>
                    <a:pt x="235" y="111"/>
                  </a:moveTo>
                  <a:lnTo>
                    <a:pt x="36" y="179"/>
                  </a:lnTo>
                  <a:lnTo>
                    <a:pt x="0" y="97"/>
                  </a:lnTo>
                  <a:lnTo>
                    <a:pt x="70" y="0"/>
                  </a:lnTo>
                  <a:lnTo>
                    <a:pt x="199" y="30"/>
                  </a:lnTo>
                  <a:lnTo>
                    <a:pt x="235" y="111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3" name="Freeform 994"/>
            <p:cNvSpPr>
              <a:spLocks/>
            </p:cNvSpPr>
            <p:nvPr/>
          </p:nvSpPr>
          <p:spPr bwMode="auto">
            <a:xfrm>
              <a:off x="3403" y="3103"/>
              <a:ext cx="208" cy="202"/>
            </a:xfrm>
            <a:custGeom>
              <a:avLst/>
              <a:gdLst>
                <a:gd name="T0" fmla="*/ 0 w 4569"/>
                <a:gd name="T1" fmla="*/ 1626 h 3641"/>
                <a:gd name="T2" fmla="*/ 3650 w 4569"/>
                <a:gd name="T3" fmla="*/ 0 h 3641"/>
                <a:gd name="T4" fmla="*/ 4569 w 4569"/>
                <a:gd name="T5" fmla="*/ 1998 h 3641"/>
                <a:gd name="T6" fmla="*/ 873 w 4569"/>
                <a:gd name="T7" fmla="*/ 3641 h 3641"/>
                <a:gd name="T8" fmla="*/ 0 w 4569"/>
                <a:gd name="T9" fmla="*/ 1626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6"/>
                  </a:moveTo>
                  <a:lnTo>
                    <a:pt x="3650" y="0"/>
                  </a:lnTo>
                  <a:lnTo>
                    <a:pt x="4569" y="1998"/>
                  </a:lnTo>
                  <a:lnTo>
                    <a:pt x="873" y="3641"/>
                  </a:lnTo>
                  <a:lnTo>
                    <a:pt x="0" y="162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4" name="Freeform 995"/>
            <p:cNvSpPr>
              <a:spLocks/>
            </p:cNvSpPr>
            <p:nvPr/>
          </p:nvSpPr>
          <p:spPr bwMode="auto">
            <a:xfrm>
              <a:off x="3385" y="3045"/>
              <a:ext cx="271" cy="393"/>
            </a:xfrm>
            <a:custGeom>
              <a:avLst/>
              <a:gdLst>
                <a:gd name="T0" fmla="*/ 2496 w 5957"/>
                <a:gd name="T1" fmla="*/ 7056 h 7066"/>
                <a:gd name="T2" fmla="*/ 5894 w 5957"/>
                <a:gd name="T3" fmla="*/ 5433 h 7066"/>
                <a:gd name="T4" fmla="*/ 5912 w 5957"/>
                <a:gd name="T5" fmla="*/ 5421 h 7066"/>
                <a:gd name="T6" fmla="*/ 5927 w 5957"/>
                <a:gd name="T7" fmla="*/ 5407 h 7066"/>
                <a:gd name="T8" fmla="*/ 5941 w 5957"/>
                <a:gd name="T9" fmla="*/ 5389 h 7066"/>
                <a:gd name="T10" fmla="*/ 5950 w 5957"/>
                <a:gd name="T11" fmla="*/ 5369 h 7066"/>
                <a:gd name="T12" fmla="*/ 5955 w 5957"/>
                <a:gd name="T13" fmla="*/ 5348 h 7066"/>
                <a:gd name="T14" fmla="*/ 5957 w 5957"/>
                <a:gd name="T15" fmla="*/ 5325 h 7066"/>
                <a:gd name="T16" fmla="*/ 5955 w 5957"/>
                <a:gd name="T17" fmla="*/ 5303 h 7066"/>
                <a:gd name="T18" fmla="*/ 5948 w 5957"/>
                <a:gd name="T19" fmla="*/ 5282 h 7066"/>
                <a:gd name="T20" fmla="*/ 3503 w 5957"/>
                <a:gd name="T21" fmla="*/ 65 h 7066"/>
                <a:gd name="T22" fmla="*/ 3492 w 5957"/>
                <a:gd name="T23" fmla="*/ 47 h 7066"/>
                <a:gd name="T24" fmla="*/ 3477 w 5957"/>
                <a:gd name="T25" fmla="*/ 31 h 7066"/>
                <a:gd name="T26" fmla="*/ 3460 w 5957"/>
                <a:gd name="T27" fmla="*/ 18 h 7066"/>
                <a:gd name="T28" fmla="*/ 3441 w 5957"/>
                <a:gd name="T29" fmla="*/ 9 h 7066"/>
                <a:gd name="T30" fmla="*/ 3420 w 5957"/>
                <a:gd name="T31" fmla="*/ 3 h 7066"/>
                <a:gd name="T32" fmla="*/ 3399 w 5957"/>
                <a:gd name="T33" fmla="*/ 0 h 7066"/>
                <a:gd name="T34" fmla="*/ 3377 w 5957"/>
                <a:gd name="T35" fmla="*/ 3 h 7066"/>
                <a:gd name="T36" fmla="*/ 3357 w 5957"/>
                <a:gd name="T37" fmla="*/ 9 h 7066"/>
                <a:gd name="T38" fmla="*/ 63 w 5957"/>
                <a:gd name="T39" fmla="*/ 1487 h 7066"/>
                <a:gd name="T40" fmla="*/ 45 w 5957"/>
                <a:gd name="T41" fmla="*/ 1497 h 7066"/>
                <a:gd name="T42" fmla="*/ 29 w 5957"/>
                <a:gd name="T43" fmla="*/ 1512 h 7066"/>
                <a:gd name="T44" fmla="*/ 16 w 5957"/>
                <a:gd name="T45" fmla="*/ 1530 h 7066"/>
                <a:gd name="T46" fmla="*/ 7 w 5957"/>
                <a:gd name="T47" fmla="*/ 1550 h 7066"/>
                <a:gd name="T48" fmla="*/ 2 w 5957"/>
                <a:gd name="T49" fmla="*/ 1572 h 7066"/>
                <a:gd name="T50" fmla="*/ 0 w 5957"/>
                <a:gd name="T51" fmla="*/ 1594 h 7066"/>
                <a:gd name="T52" fmla="*/ 3 w 5957"/>
                <a:gd name="T53" fmla="*/ 1616 h 7066"/>
                <a:gd name="T54" fmla="*/ 9 w 5957"/>
                <a:gd name="T55" fmla="*/ 1637 h 7066"/>
                <a:gd name="T56" fmla="*/ 2350 w 5957"/>
                <a:gd name="T57" fmla="*/ 7000 h 7066"/>
                <a:gd name="T58" fmla="*/ 2361 w 5957"/>
                <a:gd name="T59" fmla="*/ 7018 h 7066"/>
                <a:gd name="T60" fmla="*/ 2376 w 5957"/>
                <a:gd name="T61" fmla="*/ 7034 h 7066"/>
                <a:gd name="T62" fmla="*/ 2393 w 5957"/>
                <a:gd name="T63" fmla="*/ 7048 h 7066"/>
                <a:gd name="T64" fmla="*/ 2412 w 5957"/>
                <a:gd name="T65" fmla="*/ 7057 h 7066"/>
                <a:gd name="T66" fmla="*/ 2433 w 5957"/>
                <a:gd name="T67" fmla="*/ 7064 h 7066"/>
                <a:gd name="T68" fmla="*/ 2454 w 5957"/>
                <a:gd name="T69" fmla="*/ 7066 h 7066"/>
                <a:gd name="T70" fmla="*/ 2476 w 5957"/>
                <a:gd name="T71" fmla="*/ 7064 h 7066"/>
                <a:gd name="T72" fmla="*/ 2496 w 5957"/>
                <a:gd name="T73" fmla="*/ 7056 h 70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6"/>
                <a:gd name="T113" fmla="*/ 5957 w 5957"/>
                <a:gd name="T114" fmla="*/ 7066 h 706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6">
                  <a:moveTo>
                    <a:pt x="2496" y="7056"/>
                  </a:moveTo>
                  <a:lnTo>
                    <a:pt x="5894" y="5433"/>
                  </a:lnTo>
                  <a:lnTo>
                    <a:pt x="5912" y="5421"/>
                  </a:lnTo>
                  <a:lnTo>
                    <a:pt x="5927" y="5407"/>
                  </a:lnTo>
                  <a:lnTo>
                    <a:pt x="5941" y="5389"/>
                  </a:lnTo>
                  <a:lnTo>
                    <a:pt x="5950" y="5369"/>
                  </a:lnTo>
                  <a:lnTo>
                    <a:pt x="5955" y="5348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5"/>
                  </a:lnTo>
                  <a:lnTo>
                    <a:pt x="3492" y="47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9"/>
                  </a:lnTo>
                  <a:lnTo>
                    <a:pt x="3420" y="3"/>
                  </a:lnTo>
                  <a:lnTo>
                    <a:pt x="3399" y="0"/>
                  </a:lnTo>
                  <a:lnTo>
                    <a:pt x="3377" y="3"/>
                  </a:lnTo>
                  <a:lnTo>
                    <a:pt x="3357" y="9"/>
                  </a:lnTo>
                  <a:lnTo>
                    <a:pt x="63" y="1487"/>
                  </a:lnTo>
                  <a:lnTo>
                    <a:pt x="45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6"/>
                  </a:lnTo>
                  <a:lnTo>
                    <a:pt x="9" y="1637"/>
                  </a:lnTo>
                  <a:lnTo>
                    <a:pt x="2350" y="7000"/>
                  </a:lnTo>
                  <a:lnTo>
                    <a:pt x="2361" y="7018"/>
                  </a:lnTo>
                  <a:lnTo>
                    <a:pt x="2376" y="7034"/>
                  </a:lnTo>
                  <a:lnTo>
                    <a:pt x="2393" y="7048"/>
                  </a:lnTo>
                  <a:lnTo>
                    <a:pt x="2412" y="7057"/>
                  </a:lnTo>
                  <a:lnTo>
                    <a:pt x="2433" y="7064"/>
                  </a:lnTo>
                  <a:lnTo>
                    <a:pt x="2454" y="7066"/>
                  </a:lnTo>
                  <a:lnTo>
                    <a:pt x="2476" y="7064"/>
                  </a:lnTo>
                  <a:lnTo>
                    <a:pt x="2496" y="705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5" name="Freeform 996"/>
            <p:cNvSpPr>
              <a:spLocks/>
            </p:cNvSpPr>
            <p:nvPr/>
          </p:nvSpPr>
          <p:spPr bwMode="auto">
            <a:xfrm>
              <a:off x="3569" y="3096"/>
              <a:ext cx="51" cy="121"/>
            </a:xfrm>
            <a:custGeom>
              <a:avLst/>
              <a:gdLst>
                <a:gd name="T0" fmla="*/ 917 w 1134"/>
                <a:gd name="T1" fmla="*/ 2127 h 2180"/>
                <a:gd name="T2" fmla="*/ 0 w 1134"/>
                <a:gd name="T3" fmla="*/ 131 h 2180"/>
                <a:gd name="T4" fmla="*/ 33 w 1134"/>
                <a:gd name="T5" fmla="*/ 0 h 2180"/>
                <a:gd name="T6" fmla="*/ 70 w 1134"/>
                <a:gd name="T7" fmla="*/ 14 h 2180"/>
                <a:gd name="T8" fmla="*/ 106 w 1134"/>
                <a:gd name="T9" fmla="*/ 29 h 2180"/>
                <a:gd name="T10" fmla="*/ 143 w 1134"/>
                <a:gd name="T11" fmla="*/ 44 h 2180"/>
                <a:gd name="T12" fmla="*/ 180 w 1134"/>
                <a:gd name="T13" fmla="*/ 61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8 w 1134"/>
                <a:gd name="T23" fmla="*/ 159 h 2180"/>
                <a:gd name="T24" fmla="*/ 393 w 1134"/>
                <a:gd name="T25" fmla="*/ 181 h 2180"/>
                <a:gd name="T26" fmla="*/ 428 w 1134"/>
                <a:gd name="T27" fmla="*/ 204 h 2180"/>
                <a:gd name="T28" fmla="*/ 461 w 1134"/>
                <a:gd name="T29" fmla="*/ 228 h 2180"/>
                <a:gd name="T30" fmla="*/ 495 w 1134"/>
                <a:gd name="T31" fmla="*/ 252 h 2180"/>
                <a:gd name="T32" fmla="*/ 528 w 1134"/>
                <a:gd name="T33" fmla="*/ 279 h 2180"/>
                <a:gd name="T34" fmla="*/ 560 w 1134"/>
                <a:gd name="T35" fmla="*/ 305 h 2180"/>
                <a:gd name="T36" fmla="*/ 592 w 1134"/>
                <a:gd name="T37" fmla="*/ 333 h 2180"/>
                <a:gd name="T38" fmla="*/ 624 w 1134"/>
                <a:gd name="T39" fmla="*/ 361 h 2180"/>
                <a:gd name="T40" fmla="*/ 654 w 1134"/>
                <a:gd name="T41" fmla="*/ 389 h 2180"/>
                <a:gd name="T42" fmla="*/ 684 w 1134"/>
                <a:gd name="T43" fmla="*/ 419 h 2180"/>
                <a:gd name="T44" fmla="*/ 713 w 1134"/>
                <a:gd name="T45" fmla="*/ 450 h 2180"/>
                <a:gd name="T46" fmla="*/ 742 w 1134"/>
                <a:gd name="T47" fmla="*/ 481 h 2180"/>
                <a:gd name="T48" fmla="*/ 769 w 1134"/>
                <a:gd name="T49" fmla="*/ 513 h 2180"/>
                <a:gd name="T50" fmla="*/ 796 w 1134"/>
                <a:gd name="T51" fmla="*/ 545 h 2180"/>
                <a:gd name="T52" fmla="*/ 822 w 1134"/>
                <a:gd name="T53" fmla="*/ 578 h 2180"/>
                <a:gd name="T54" fmla="*/ 847 w 1134"/>
                <a:gd name="T55" fmla="*/ 612 h 2180"/>
                <a:gd name="T56" fmla="*/ 871 w 1134"/>
                <a:gd name="T57" fmla="*/ 647 h 2180"/>
                <a:gd name="T58" fmla="*/ 895 w 1134"/>
                <a:gd name="T59" fmla="*/ 681 h 2180"/>
                <a:gd name="T60" fmla="*/ 917 w 1134"/>
                <a:gd name="T61" fmla="*/ 717 h 2180"/>
                <a:gd name="T62" fmla="*/ 939 w 1134"/>
                <a:gd name="T63" fmla="*/ 754 h 2180"/>
                <a:gd name="T64" fmla="*/ 959 w 1134"/>
                <a:gd name="T65" fmla="*/ 791 h 2180"/>
                <a:gd name="T66" fmla="*/ 979 w 1134"/>
                <a:gd name="T67" fmla="*/ 828 h 2180"/>
                <a:gd name="T68" fmla="*/ 997 w 1134"/>
                <a:gd name="T69" fmla="*/ 866 h 2180"/>
                <a:gd name="T70" fmla="*/ 1026 w 1134"/>
                <a:gd name="T71" fmla="*/ 938 h 2180"/>
                <a:gd name="T72" fmla="*/ 1053 w 1134"/>
                <a:gd name="T73" fmla="*/ 1015 h 2180"/>
                <a:gd name="T74" fmla="*/ 1075 w 1134"/>
                <a:gd name="T75" fmla="*/ 1096 h 2180"/>
                <a:gd name="T76" fmla="*/ 1095 w 1134"/>
                <a:gd name="T77" fmla="*/ 1180 h 2180"/>
                <a:gd name="T78" fmla="*/ 1110 w 1134"/>
                <a:gd name="T79" fmla="*/ 1267 h 2180"/>
                <a:gd name="T80" fmla="*/ 1121 w 1134"/>
                <a:gd name="T81" fmla="*/ 1356 h 2180"/>
                <a:gd name="T82" fmla="*/ 1130 w 1134"/>
                <a:gd name="T83" fmla="*/ 1446 h 2180"/>
                <a:gd name="T84" fmla="*/ 1134 w 1134"/>
                <a:gd name="T85" fmla="*/ 1536 h 2180"/>
                <a:gd name="T86" fmla="*/ 1134 w 1134"/>
                <a:gd name="T87" fmla="*/ 1626 h 2180"/>
                <a:gd name="T88" fmla="*/ 1131 w 1134"/>
                <a:gd name="T89" fmla="*/ 1716 h 2180"/>
                <a:gd name="T90" fmla="*/ 1122 w 1134"/>
                <a:gd name="T91" fmla="*/ 1802 h 2180"/>
                <a:gd name="T92" fmla="*/ 1111 w 1134"/>
                <a:gd name="T93" fmla="*/ 1886 h 2180"/>
                <a:gd name="T94" fmla="*/ 1096 w 1134"/>
                <a:gd name="T95" fmla="*/ 1967 h 2180"/>
                <a:gd name="T96" fmla="*/ 1076 w 1134"/>
                <a:gd name="T97" fmla="*/ 2044 h 2180"/>
                <a:gd name="T98" fmla="*/ 1053 w 1134"/>
                <a:gd name="T99" fmla="*/ 2115 h 2180"/>
                <a:gd name="T100" fmla="*/ 1025 w 1134"/>
                <a:gd name="T101" fmla="*/ 2180 h 2180"/>
                <a:gd name="T102" fmla="*/ 917 w 1134"/>
                <a:gd name="T103" fmla="*/ 2127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7" y="2127"/>
                  </a:moveTo>
                  <a:lnTo>
                    <a:pt x="0" y="131"/>
                  </a:lnTo>
                  <a:lnTo>
                    <a:pt x="33" y="0"/>
                  </a:lnTo>
                  <a:lnTo>
                    <a:pt x="70" y="14"/>
                  </a:lnTo>
                  <a:lnTo>
                    <a:pt x="106" y="29"/>
                  </a:lnTo>
                  <a:lnTo>
                    <a:pt x="143" y="44"/>
                  </a:lnTo>
                  <a:lnTo>
                    <a:pt x="180" y="61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8" y="159"/>
                  </a:lnTo>
                  <a:lnTo>
                    <a:pt x="393" y="181"/>
                  </a:lnTo>
                  <a:lnTo>
                    <a:pt x="428" y="204"/>
                  </a:lnTo>
                  <a:lnTo>
                    <a:pt x="461" y="228"/>
                  </a:lnTo>
                  <a:lnTo>
                    <a:pt x="495" y="252"/>
                  </a:lnTo>
                  <a:lnTo>
                    <a:pt x="528" y="279"/>
                  </a:lnTo>
                  <a:lnTo>
                    <a:pt x="560" y="305"/>
                  </a:lnTo>
                  <a:lnTo>
                    <a:pt x="592" y="333"/>
                  </a:lnTo>
                  <a:lnTo>
                    <a:pt x="624" y="361"/>
                  </a:lnTo>
                  <a:lnTo>
                    <a:pt x="654" y="389"/>
                  </a:lnTo>
                  <a:lnTo>
                    <a:pt x="684" y="419"/>
                  </a:lnTo>
                  <a:lnTo>
                    <a:pt x="713" y="450"/>
                  </a:lnTo>
                  <a:lnTo>
                    <a:pt x="742" y="481"/>
                  </a:lnTo>
                  <a:lnTo>
                    <a:pt x="769" y="513"/>
                  </a:lnTo>
                  <a:lnTo>
                    <a:pt x="796" y="545"/>
                  </a:lnTo>
                  <a:lnTo>
                    <a:pt x="822" y="578"/>
                  </a:lnTo>
                  <a:lnTo>
                    <a:pt x="847" y="612"/>
                  </a:lnTo>
                  <a:lnTo>
                    <a:pt x="871" y="647"/>
                  </a:lnTo>
                  <a:lnTo>
                    <a:pt x="895" y="681"/>
                  </a:lnTo>
                  <a:lnTo>
                    <a:pt x="917" y="717"/>
                  </a:lnTo>
                  <a:lnTo>
                    <a:pt x="939" y="754"/>
                  </a:lnTo>
                  <a:lnTo>
                    <a:pt x="959" y="791"/>
                  </a:lnTo>
                  <a:lnTo>
                    <a:pt x="979" y="828"/>
                  </a:lnTo>
                  <a:lnTo>
                    <a:pt x="997" y="866"/>
                  </a:lnTo>
                  <a:lnTo>
                    <a:pt x="1026" y="938"/>
                  </a:lnTo>
                  <a:lnTo>
                    <a:pt x="1053" y="1015"/>
                  </a:lnTo>
                  <a:lnTo>
                    <a:pt x="1075" y="1096"/>
                  </a:lnTo>
                  <a:lnTo>
                    <a:pt x="1095" y="1180"/>
                  </a:lnTo>
                  <a:lnTo>
                    <a:pt x="1110" y="1267"/>
                  </a:lnTo>
                  <a:lnTo>
                    <a:pt x="1121" y="1356"/>
                  </a:lnTo>
                  <a:lnTo>
                    <a:pt x="1130" y="1446"/>
                  </a:lnTo>
                  <a:lnTo>
                    <a:pt x="1134" y="1536"/>
                  </a:lnTo>
                  <a:lnTo>
                    <a:pt x="1134" y="1626"/>
                  </a:lnTo>
                  <a:lnTo>
                    <a:pt x="1131" y="1716"/>
                  </a:lnTo>
                  <a:lnTo>
                    <a:pt x="1122" y="1802"/>
                  </a:lnTo>
                  <a:lnTo>
                    <a:pt x="1111" y="1886"/>
                  </a:lnTo>
                  <a:lnTo>
                    <a:pt x="1096" y="1967"/>
                  </a:lnTo>
                  <a:lnTo>
                    <a:pt x="1076" y="2044"/>
                  </a:lnTo>
                  <a:lnTo>
                    <a:pt x="1053" y="2115"/>
                  </a:lnTo>
                  <a:lnTo>
                    <a:pt x="1025" y="2180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6" name="Freeform 997"/>
            <p:cNvSpPr>
              <a:spLocks/>
            </p:cNvSpPr>
            <p:nvPr/>
          </p:nvSpPr>
          <p:spPr bwMode="auto">
            <a:xfrm>
              <a:off x="3378" y="3082"/>
              <a:ext cx="207" cy="202"/>
            </a:xfrm>
            <a:custGeom>
              <a:avLst/>
              <a:gdLst>
                <a:gd name="T0" fmla="*/ 0 w 4569"/>
                <a:gd name="T1" fmla="*/ 1625 h 3641"/>
                <a:gd name="T2" fmla="*/ 3650 w 4569"/>
                <a:gd name="T3" fmla="*/ 0 h 3641"/>
                <a:gd name="T4" fmla="*/ 4569 w 4569"/>
                <a:gd name="T5" fmla="*/ 1997 h 3641"/>
                <a:gd name="T6" fmla="*/ 873 w 4569"/>
                <a:gd name="T7" fmla="*/ 3641 h 3641"/>
                <a:gd name="T8" fmla="*/ 0 w 4569"/>
                <a:gd name="T9" fmla="*/ 1625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5"/>
                  </a:moveTo>
                  <a:lnTo>
                    <a:pt x="3650" y="0"/>
                  </a:lnTo>
                  <a:lnTo>
                    <a:pt x="4569" y="1997"/>
                  </a:lnTo>
                  <a:lnTo>
                    <a:pt x="873" y="3641"/>
                  </a:lnTo>
                  <a:lnTo>
                    <a:pt x="0" y="1625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7" name="Freeform 998"/>
            <p:cNvSpPr>
              <a:spLocks/>
            </p:cNvSpPr>
            <p:nvPr/>
          </p:nvSpPr>
          <p:spPr bwMode="auto">
            <a:xfrm>
              <a:off x="3360" y="3024"/>
              <a:ext cx="271" cy="393"/>
            </a:xfrm>
            <a:custGeom>
              <a:avLst/>
              <a:gdLst>
                <a:gd name="T0" fmla="*/ 2497 w 5957"/>
                <a:gd name="T1" fmla="*/ 7056 h 7065"/>
                <a:gd name="T2" fmla="*/ 5894 w 5957"/>
                <a:gd name="T3" fmla="*/ 5432 h 7065"/>
                <a:gd name="T4" fmla="*/ 5912 w 5957"/>
                <a:gd name="T5" fmla="*/ 5421 h 7065"/>
                <a:gd name="T6" fmla="*/ 5928 w 5957"/>
                <a:gd name="T7" fmla="*/ 5406 h 7065"/>
                <a:gd name="T8" fmla="*/ 5941 w 5957"/>
                <a:gd name="T9" fmla="*/ 5388 h 7065"/>
                <a:gd name="T10" fmla="*/ 5950 w 5957"/>
                <a:gd name="T11" fmla="*/ 5368 h 7065"/>
                <a:gd name="T12" fmla="*/ 5955 w 5957"/>
                <a:gd name="T13" fmla="*/ 5347 h 7065"/>
                <a:gd name="T14" fmla="*/ 5957 w 5957"/>
                <a:gd name="T15" fmla="*/ 5325 h 7065"/>
                <a:gd name="T16" fmla="*/ 5955 w 5957"/>
                <a:gd name="T17" fmla="*/ 5303 h 7065"/>
                <a:gd name="T18" fmla="*/ 5948 w 5957"/>
                <a:gd name="T19" fmla="*/ 5282 h 7065"/>
                <a:gd name="T20" fmla="*/ 3503 w 5957"/>
                <a:gd name="T21" fmla="*/ 64 h 7065"/>
                <a:gd name="T22" fmla="*/ 3492 w 5957"/>
                <a:gd name="T23" fmla="*/ 46 h 7065"/>
                <a:gd name="T24" fmla="*/ 3477 w 5957"/>
                <a:gd name="T25" fmla="*/ 31 h 7065"/>
                <a:gd name="T26" fmla="*/ 3460 w 5957"/>
                <a:gd name="T27" fmla="*/ 18 h 7065"/>
                <a:gd name="T28" fmla="*/ 3441 w 5957"/>
                <a:gd name="T29" fmla="*/ 8 h 7065"/>
                <a:gd name="T30" fmla="*/ 3420 w 5957"/>
                <a:gd name="T31" fmla="*/ 2 h 7065"/>
                <a:gd name="T32" fmla="*/ 3399 w 5957"/>
                <a:gd name="T33" fmla="*/ 0 h 7065"/>
                <a:gd name="T34" fmla="*/ 3377 w 5957"/>
                <a:gd name="T35" fmla="*/ 2 h 7065"/>
                <a:gd name="T36" fmla="*/ 3357 w 5957"/>
                <a:gd name="T37" fmla="*/ 8 h 7065"/>
                <a:gd name="T38" fmla="*/ 63 w 5957"/>
                <a:gd name="T39" fmla="*/ 1486 h 7065"/>
                <a:gd name="T40" fmla="*/ 45 w 5957"/>
                <a:gd name="T41" fmla="*/ 1497 h 7065"/>
                <a:gd name="T42" fmla="*/ 30 w 5957"/>
                <a:gd name="T43" fmla="*/ 1512 h 7065"/>
                <a:gd name="T44" fmla="*/ 16 w 5957"/>
                <a:gd name="T45" fmla="*/ 1530 h 7065"/>
                <a:gd name="T46" fmla="*/ 7 w 5957"/>
                <a:gd name="T47" fmla="*/ 1550 h 7065"/>
                <a:gd name="T48" fmla="*/ 2 w 5957"/>
                <a:gd name="T49" fmla="*/ 1572 h 7065"/>
                <a:gd name="T50" fmla="*/ 0 w 5957"/>
                <a:gd name="T51" fmla="*/ 1594 h 7065"/>
                <a:gd name="T52" fmla="*/ 3 w 5957"/>
                <a:gd name="T53" fmla="*/ 1615 h 7065"/>
                <a:gd name="T54" fmla="*/ 9 w 5957"/>
                <a:gd name="T55" fmla="*/ 1636 h 7065"/>
                <a:gd name="T56" fmla="*/ 2351 w 5957"/>
                <a:gd name="T57" fmla="*/ 6999 h 7065"/>
                <a:gd name="T58" fmla="*/ 2362 w 5957"/>
                <a:gd name="T59" fmla="*/ 7018 h 7065"/>
                <a:gd name="T60" fmla="*/ 2377 w 5957"/>
                <a:gd name="T61" fmla="*/ 7034 h 7065"/>
                <a:gd name="T62" fmla="*/ 2394 w 5957"/>
                <a:gd name="T63" fmla="*/ 7048 h 7065"/>
                <a:gd name="T64" fmla="*/ 2413 w 5957"/>
                <a:gd name="T65" fmla="*/ 7057 h 7065"/>
                <a:gd name="T66" fmla="*/ 2434 w 5957"/>
                <a:gd name="T67" fmla="*/ 7063 h 7065"/>
                <a:gd name="T68" fmla="*/ 2455 w 5957"/>
                <a:gd name="T69" fmla="*/ 7065 h 7065"/>
                <a:gd name="T70" fmla="*/ 2477 w 5957"/>
                <a:gd name="T71" fmla="*/ 7063 h 7065"/>
                <a:gd name="T72" fmla="*/ 2497 w 5957"/>
                <a:gd name="T73" fmla="*/ 7056 h 70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5"/>
                <a:gd name="T113" fmla="*/ 5957 w 5957"/>
                <a:gd name="T114" fmla="*/ 7065 h 70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5">
                  <a:moveTo>
                    <a:pt x="2497" y="7056"/>
                  </a:moveTo>
                  <a:lnTo>
                    <a:pt x="5894" y="5432"/>
                  </a:lnTo>
                  <a:lnTo>
                    <a:pt x="5912" y="5421"/>
                  </a:lnTo>
                  <a:lnTo>
                    <a:pt x="5928" y="5406"/>
                  </a:lnTo>
                  <a:lnTo>
                    <a:pt x="5941" y="5388"/>
                  </a:lnTo>
                  <a:lnTo>
                    <a:pt x="5950" y="5368"/>
                  </a:lnTo>
                  <a:lnTo>
                    <a:pt x="5955" y="5347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4"/>
                  </a:lnTo>
                  <a:lnTo>
                    <a:pt x="3492" y="46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8"/>
                  </a:lnTo>
                  <a:lnTo>
                    <a:pt x="3420" y="2"/>
                  </a:lnTo>
                  <a:lnTo>
                    <a:pt x="3399" y="0"/>
                  </a:lnTo>
                  <a:lnTo>
                    <a:pt x="3377" y="2"/>
                  </a:lnTo>
                  <a:lnTo>
                    <a:pt x="3357" y="8"/>
                  </a:lnTo>
                  <a:lnTo>
                    <a:pt x="63" y="1486"/>
                  </a:lnTo>
                  <a:lnTo>
                    <a:pt x="45" y="1497"/>
                  </a:lnTo>
                  <a:lnTo>
                    <a:pt x="30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5"/>
                  </a:lnTo>
                  <a:lnTo>
                    <a:pt x="9" y="1636"/>
                  </a:lnTo>
                  <a:lnTo>
                    <a:pt x="2351" y="6999"/>
                  </a:lnTo>
                  <a:lnTo>
                    <a:pt x="2362" y="7018"/>
                  </a:lnTo>
                  <a:lnTo>
                    <a:pt x="2377" y="7034"/>
                  </a:lnTo>
                  <a:lnTo>
                    <a:pt x="2394" y="7048"/>
                  </a:lnTo>
                  <a:lnTo>
                    <a:pt x="2413" y="7057"/>
                  </a:lnTo>
                  <a:lnTo>
                    <a:pt x="2434" y="7063"/>
                  </a:lnTo>
                  <a:lnTo>
                    <a:pt x="2455" y="7065"/>
                  </a:lnTo>
                  <a:lnTo>
                    <a:pt x="2477" y="7063"/>
                  </a:lnTo>
                  <a:lnTo>
                    <a:pt x="2497" y="70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8" name="Freeform 999"/>
            <p:cNvSpPr>
              <a:spLocks/>
            </p:cNvSpPr>
            <p:nvPr/>
          </p:nvSpPr>
          <p:spPr bwMode="auto">
            <a:xfrm>
              <a:off x="3360" y="3024"/>
              <a:ext cx="162" cy="99"/>
            </a:xfrm>
            <a:custGeom>
              <a:avLst/>
              <a:gdLst>
                <a:gd name="T0" fmla="*/ 3562 w 3562"/>
                <a:gd name="T1" fmla="*/ 183 h 1773"/>
                <a:gd name="T2" fmla="*/ 3502 w 3562"/>
                <a:gd name="T3" fmla="*/ 64 h 1773"/>
                <a:gd name="T4" fmla="*/ 3491 w 3562"/>
                <a:gd name="T5" fmla="*/ 46 h 1773"/>
                <a:gd name="T6" fmla="*/ 3476 w 3562"/>
                <a:gd name="T7" fmla="*/ 31 h 1773"/>
                <a:gd name="T8" fmla="*/ 3459 w 3562"/>
                <a:gd name="T9" fmla="*/ 18 h 1773"/>
                <a:gd name="T10" fmla="*/ 3440 w 3562"/>
                <a:gd name="T11" fmla="*/ 8 h 1773"/>
                <a:gd name="T12" fmla="*/ 3418 w 3562"/>
                <a:gd name="T13" fmla="*/ 2 h 1773"/>
                <a:gd name="T14" fmla="*/ 3397 w 3562"/>
                <a:gd name="T15" fmla="*/ 0 h 1773"/>
                <a:gd name="T16" fmla="*/ 3376 w 3562"/>
                <a:gd name="T17" fmla="*/ 2 h 1773"/>
                <a:gd name="T18" fmla="*/ 3356 w 3562"/>
                <a:gd name="T19" fmla="*/ 8 h 1773"/>
                <a:gd name="T20" fmla="*/ 62 w 3562"/>
                <a:gd name="T21" fmla="*/ 1486 h 1773"/>
                <a:gd name="T22" fmla="*/ 44 w 3562"/>
                <a:gd name="T23" fmla="*/ 1497 h 1773"/>
                <a:gd name="T24" fmla="*/ 29 w 3562"/>
                <a:gd name="T25" fmla="*/ 1512 h 1773"/>
                <a:gd name="T26" fmla="*/ 16 w 3562"/>
                <a:gd name="T27" fmla="*/ 1530 h 1773"/>
                <a:gd name="T28" fmla="*/ 7 w 3562"/>
                <a:gd name="T29" fmla="*/ 1550 h 1773"/>
                <a:gd name="T30" fmla="*/ 2 w 3562"/>
                <a:gd name="T31" fmla="*/ 1572 h 1773"/>
                <a:gd name="T32" fmla="*/ 0 w 3562"/>
                <a:gd name="T33" fmla="*/ 1594 h 1773"/>
                <a:gd name="T34" fmla="*/ 2 w 3562"/>
                <a:gd name="T35" fmla="*/ 1615 h 1773"/>
                <a:gd name="T36" fmla="*/ 8 w 3562"/>
                <a:gd name="T37" fmla="*/ 1636 h 1773"/>
                <a:gd name="T38" fmla="*/ 68 w 3562"/>
                <a:gd name="T39" fmla="*/ 1773 h 1773"/>
                <a:gd name="T40" fmla="*/ 3562 w 3562"/>
                <a:gd name="T41" fmla="*/ 183 h 177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62"/>
                <a:gd name="T64" fmla="*/ 0 h 1773"/>
                <a:gd name="T65" fmla="*/ 3562 w 3562"/>
                <a:gd name="T66" fmla="*/ 1773 h 177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62" h="1773">
                  <a:moveTo>
                    <a:pt x="3562" y="1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68" y="1773"/>
                  </a:lnTo>
                  <a:lnTo>
                    <a:pt x="3562" y="183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79" name="Freeform 1000"/>
            <p:cNvSpPr>
              <a:spLocks/>
            </p:cNvSpPr>
            <p:nvPr/>
          </p:nvSpPr>
          <p:spPr bwMode="auto">
            <a:xfrm>
              <a:off x="3360" y="3024"/>
              <a:ext cx="161" cy="97"/>
            </a:xfrm>
            <a:custGeom>
              <a:avLst/>
              <a:gdLst>
                <a:gd name="T0" fmla="*/ 3545 w 3550"/>
                <a:gd name="T1" fmla="*/ 153 h 1748"/>
                <a:gd name="T2" fmla="*/ 3538 w 3550"/>
                <a:gd name="T3" fmla="*/ 137 h 1748"/>
                <a:gd name="T4" fmla="*/ 3529 w 3550"/>
                <a:gd name="T5" fmla="*/ 120 h 1748"/>
                <a:gd name="T6" fmla="*/ 3514 w 3550"/>
                <a:gd name="T7" fmla="*/ 90 h 1748"/>
                <a:gd name="T8" fmla="*/ 3491 w 3550"/>
                <a:gd name="T9" fmla="*/ 46 h 1748"/>
                <a:gd name="T10" fmla="*/ 3459 w 3550"/>
                <a:gd name="T11" fmla="*/ 18 h 1748"/>
                <a:gd name="T12" fmla="*/ 3418 w 3550"/>
                <a:gd name="T13" fmla="*/ 2 h 1748"/>
                <a:gd name="T14" fmla="*/ 3376 w 3550"/>
                <a:gd name="T15" fmla="*/ 2 h 1748"/>
                <a:gd name="T16" fmla="*/ 3257 w 3550"/>
                <a:gd name="T17" fmla="*/ 53 h 1748"/>
                <a:gd name="T18" fmla="*/ 3083 w 3550"/>
                <a:gd name="T19" fmla="*/ 131 h 1748"/>
                <a:gd name="T20" fmla="*/ 2932 w 3550"/>
                <a:gd name="T21" fmla="*/ 198 h 1748"/>
                <a:gd name="T22" fmla="*/ 2800 w 3550"/>
                <a:gd name="T23" fmla="*/ 258 h 1748"/>
                <a:gd name="T24" fmla="*/ 2681 w 3550"/>
                <a:gd name="T25" fmla="*/ 312 h 1748"/>
                <a:gd name="T26" fmla="*/ 2565 w 3550"/>
                <a:gd name="T27" fmla="*/ 364 h 1748"/>
                <a:gd name="T28" fmla="*/ 2450 w 3550"/>
                <a:gd name="T29" fmla="*/ 415 h 1748"/>
                <a:gd name="T30" fmla="*/ 2327 w 3550"/>
                <a:gd name="T31" fmla="*/ 471 h 1748"/>
                <a:gd name="T32" fmla="*/ 2189 w 3550"/>
                <a:gd name="T33" fmla="*/ 532 h 1748"/>
                <a:gd name="T34" fmla="*/ 2031 w 3550"/>
                <a:gd name="T35" fmla="*/ 603 h 1748"/>
                <a:gd name="T36" fmla="*/ 1846 w 3550"/>
                <a:gd name="T37" fmla="*/ 686 h 1748"/>
                <a:gd name="T38" fmla="*/ 1628 w 3550"/>
                <a:gd name="T39" fmla="*/ 784 h 1748"/>
                <a:gd name="T40" fmla="*/ 1370 w 3550"/>
                <a:gd name="T41" fmla="*/ 899 h 1748"/>
                <a:gd name="T42" fmla="*/ 1066 w 3550"/>
                <a:gd name="T43" fmla="*/ 1036 h 1748"/>
                <a:gd name="T44" fmla="*/ 710 w 3550"/>
                <a:gd name="T45" fmla="*/ 1195 h 1748"/>
                <a:gd name="T46" fmla="*/ 294 w 3550"/>
                <a:gd name="T47" fmla="*/ 1382 h 1748"/>
                <a:gd name="T48" fmla="*/ 44 w 3550"/>
                <a:gd name="T49" fmla="*/ 1497 h 1748"/>
                <a:gd name="T50" fmla="*/ 16 w 3550"/>
                <a:gd name="T51" fmla="*/ 1530 h 1748"/>
                <a:gd name="T52" fmla="*/ 2 w 3550"/>
                <a:gd name="T53" fmla="*/ 1572 h 1748"/>
                <a:gd name="T54" fmla="*/ 2 w 3550"/>
                <a:gd name="T55" fmla="*/ 1615 h 1748"/>
                <a:gd name="T56" fmla="*/ 14 w 3550"/>
                <a:gd name="T57" fmla="*/ 1648 h 1748"/>
                <a:gd name="T58" fmla="*/ 21 w 3550"/>
                <a:gd name="T59" fmla="*/ 1665 h 1748"/>
                <a:gd name="T60" fmla="*/ 31 w 3550"/>
                <a:gd name="T61" fmla="*/ 1685 h 1748"/>
                <a:gd name="T62" fmla="*/ 46 w 3550"/>
                <a:gd name="T63" fmla="*/ 1719 h 1748"/>
                <a:gd name="T64" fmla="*/ 162 w 3550"/>
                <a:gd name="T65" fmla="*/ 1700 h 1748"/>
                <a:gd name="T66" fmla="*/ 348 w 3550"/>
                <a:gd name="T67" fmla="*/ 1616 h 1748"/>
                <a:gd name="T68" fmla="*/ 508 w 3550"/>
                <a:gd name="T69" fmla="*/ 1543 h 1748"/>
                <a:gd name="T70" fmla="*/ 648 w 3550"/>
                <a:gd name="T71" fmla="*/ 1480 h 1748"/>
                <a:gd name="T72" fmla="*/ 776 w 3550"/>
                <a:gd name="T73" fmla="*/ 1422 h 1748"/>
                <a:gd name="T74" fmla="*/ 898 w 3550"/>
                <a:gd name="T75" fmla="*/ 1367 h 1748"/>
                <a:gd name="T76" fmla="*/ 1021 w 3550"/>
                <a:gd name="T77" fmla="*/ 1311 h 1748"/>
                <a:gd name="T78" fmla="*/ 1153 w 3550"/>
                <a:gd name="T79" fmla="*/ 1251 h 1748"/>
                <a:gd name="T80" fmla="*/ 1299 w 3550"/>
                <a:gd name="T81" fmla="*/ 1186 h 1748"/>
                <a:gd name="T82" fmla="*/ 1466 w 3550"/>
                <a:gd name="T83" fmla="*/ 1110 h 1748"/>
                <a:gd name="T84" fmla="*/ 1662 w 3550"/>
                <a:gd name="T85" fmla="*/ 1020 h 1748"/>
                <a:gd name="T86" fmla="*/ 1892 w 3550"/>
                <a:gd name="T87" fmla="*/ 916 h 1748"/>
                <a:gd name="T88" fmla="*/ 2166 w 3550"/>
                <a:gd name="T89" fmla="*/ 792 h 1748"/>
                <a:gd name="T90" fmla="*/ 2488 w 3550"/>
                <a:gd name="T91" fmla="*/ 646 h 1748"/>
                <a:gd name="T92" fmla="*/ 2864 w 3550"/>
                <a:gd name="T93" fmla="*/ 474 h 1748"/>
                <a:gd name="T94" fmla="*/ 3304 w 3550"/>
                <a:gd name="T95" fmla="*/ 275 h 174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50"/>
                <a:gd name="T145" fmla="*/ 0 h 1748"/>
                <a:gd name="T146" fmla="*/ 3550 w 3550"/>
                <a:gd name="T147" fmla="*/ 1748 h 174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50" h="1748">
                  <a:moveTo>
                    <a:pt x="3550" y="163"/>
                  </a:moveTo>
                  <a:lnTo>
                    <a:pt x="3545" y="153"/>
                  </a:lnTo>
                  <a:lnTo>
                    <a:pt x="3541" y="144"/>
                  </a:lnTo>
                  <a:lnTo>
                    <a:pt x="3538" y="137"/>
                  </a:lnTo>
                  <a:lnTo>
                    <a:pt x="3533" y="130"/>
                  </a:lnTo>
                  <a:lnTo>
                    <a:pt x="3529" y="120"/>
                  </a:lnTo>
                  <a:lnTo>
                    <a:pt x="3523" y="108"/>
                  </a:lnTo>
                  <a:lnTo>
                    <a:pt x="3514" y="90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1" y="1665"/>
                  </a:lnTo>
                  <a:lnTo>
                    <a:pt x="26" y="1673"/>
                  </a:lnTo>
                  <a:lnTo>
                    <a:pt x="31" y="1685"/>
                  </a:lnTo>
                  <a:lnTo>
                    <a:pt x="37" y="1699"/>
                  </a:lnTo>
                  <a:lnTo>
                    <a:pt x="46" y="1719"/>
                  </a:lnTo>
                  <a:lnTo>
                    <a:pt x="57" y="1748"/>
                  </a:lnTo>
                  <a:lnTo>
                    <a:pt x="162" y="1700"/>
                  </a:lnTo>
                  <a:lnTo>
                    <a:pt x="259" y="1656"/>
                  </a:lnTo>
                  <a:lnTo>
                    <a:pt x="348" y="1616"/>
                  </a:lnTo>
                  <a:lnTo>
                    <a:pt x="430" y="1579"/>
                  </a:lnTo>
                  <a:lnTo>
                    <a:pt x="508" y="1543"/>
                  </a:lnTo>
                  <a:lnTo>
                    <a:pt x="579" y="1511"/>
                  </a:lnTo>
                  <a:lnTo>
                    <a:pt x="648" y="1480"/>
                  </a:lnTo>
                  <a:lnTo>
                    <a:pt x="713" y="1451"/>
                  </a:lnTo>
                  <a:lnTo>
                    <a:pt x="776" y="1422"/>
                  </a:lnTo>
                  <a:lnTo>
                    <a:pt x="837" y="1395"/>
                  </a:lnTo>
                  <a:lnTo>
                    <a:pt x="898" y="1367"/>
                  </a:lnTo>
                  <a:lnTo>
                    <a:pt x="959" y="1340"/>
                  </a:lnTo>
                  <a:lnTo>
                    <a:pt x="1021" y="1311"/>
                  </a:lnTo>
                  <a:lnTo>
                    <a:pt x="1085" y="1282"/>
                  </a:lnTo>
                  <a:lnTo>
                    <a:pt x="1153" y="1251"/>
                  </a:lnTo>
                  <a:lnTo>
                    <a:pt x="1223" y="1220"/>
                  </a:lnTo>
                  <a:lnTo>
                    <a:pt x="1299" y="1186"/>
                  </a:lnTo>
                  <a:lnTo>
                    <a:pt x="1379" y="1149"/>
                  </a:lnTo>
                  <a:lnTo>
                    <a:pt x="1466" y="1110"/>
                  </a:lnTo>
                  <a:lnTo>
                    <a:pt x="1560" y="1067"/>
                  </a:lnTo>
                  <a:lnTo>
                    <a:pt x="1662" y="1020"/>
                  </a:lnTo>
                  <a:lnTo>
                    <a:pt x="1772" y="971"/>
                  </a:lnTo>
                  <a:lnTo>
                    <a:pt x="1892" y="916"/>
                  </a:lnTo>
                  <a:lnTo>
                    <a:pt x="2024" y="857"/>
                  </a:lnTo>
                  <a:lnTo>
                    <a:pt x="2166" y="792"/>
                  </a:lnTo>
                  <a:lnTo>
                    <a:pt x="2320" y="722"/>
                  </a:lnTo>
                  <a:lnTo>
                    <a:pt x="2488" y="646"/>
                  </a:lnTo>
                  <a:lnTo>
                    <a:pt x="2668" y="564"/>
                  </a:lnTo>
                  <a:lnTo>
                    <a:pt x="2864" y="474"/>
                  </a:lnTo>
                  <a:lnTo>
                    <a:pt x="3075" y="378"/>
                  </a:lnTo>
                  <a:lnTo>
                    <a:pt x="3304" y="275"/>
                  </a:lnTo>
                  <a:lnTo>
                    <a:pt x="3550" y="163"/>
                  </a:lnTo>
                  <a:close/>
                </a:path>
              </a:pathLst>
            </a:custGeom>
            <a:solidFill>
              <a:srgbClr val="BFC7C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0" name="Freeform 1001"/>
            <p:cNvSpPr>
              <a:spLocks/>
            </p:cNvSpPr>
            <p:nvPr/>
          </p:nvSpPr>
          <p:spPr bwMode="auto">
            <a:xfrm>
              <a:off x="3360" y="3024"/>
              <a:ext cx="161" cy="96"/>
            </a:xfrm>
            <a:custGeom>
              <a:avLst/>
              <a:gdLst>
                <a:gd name="T0" fmla="*/ 3534 w 3539"/>
                <a:gd name="T1" fmla="*/ 135 h 1724"/>
                <a:gd name="T2" fmla="*/ 3529 w 3539"/>
                <a:gd name="T3" fmla="*/ 123 h 1724"/>
                <a:gd name="T4" fmla="*/ 3523 w 3539"/>
                <a:gd name="T5" fmla="*/ 110 h 1724"/>
                <a:gd name="T6" fmla="*/ 3511 w 3539"/>
                <a:gd name="T7" fmla="*/ 84 h 1724"/>
                <a:gd name="T8" fmla="*/ 3491 w 3539"/>
                <a:gd name="T9" fmla="*/ 46 h 1724"/>
                <a:gd name="T10" fmla="*/ 3459 w 3539"/>
                <a:gd name="T11" fmla="*/ 18 h 1724"/>
                <a:gd name="T12" fmla="*/ 3418 w 3539"/>
                <a:gd name="T13" fmla="*/ 2 h 1724"/>
                <a:gd name="T14" fmla="*/ 3376 w 3539"/>
                <a:gd name="T15" fmla="*/ 2 h 1724"/>
                <a:gd name="T16" fmla="*/ 3257 w 3539"/>
                <a:gd name="T17" fmla="*/ 53 h 1724"/>
                <a:gd name="T18" fmla="*/ 3083 w 3539"/>
                <a:gd name="T19" fmla="*/ 131 h 1724"/>
                <a:gd name="T20" fmla="*/ 2932 w 3539"/>
                <a:gd name="T21" fmla="*/ 198 h 1724"/>
                <a:gd name="T22" fmla="*/ 2800 w 3539"/>
                <a:gd name="T23" fmla="*/ 258 h 1724"/>
                <a:gd name="T24" fmla="*/ 2681 w 3539"/>
                <a:gd name="T25" fmla="*/ 312 h 1724"/>
                <a:gd name="T26" fmla="*/ 2565 w 3539"/>
                <a:gd name="T27" fmla="*/ 364 h 1724"/>
                <a:gd name="T28" fmla="*/ 2450 w 3539"/>
                <a:gd name="T29" fmla="*/ 415 h 1724"/>
                <a:gd name="T30" fmla="*/ 2327 w 3539"/>
                <a:gd name="T31" fmla="*/ 471 h 1724"/>
                <a:gd name="T32" fmla="*/ 2189 w 3539"/>
                <a:gd name="T33" fmla="*/ 532 h 1724"/>
                <a:gd name="T34" fmla="*/ 2031 w 3539"/>
                <a:gd name="T35" fmla="*/ 603 h 1724"/>
                <a:gd name="T36" fmla="*/ 1846 w 3539"/>
                <a:gd name="T37" fmla="*/ 686 h 1724"/>
                <a:gd name="T38" fmla="*/ 1628 w 3539"/>
                <a:gd name="T39" fmla="*/ 784 h 1724"/>
                <a:gd name="T40" fmla="*/ 1370 w 3539"/>
                <a:gd name="T41" fmla="*/ 899 h 1724"/>
                <a:gd name="T42" fmla="*/ 1066 w 3539"/>
                <a:gd name="T43" fmla="*/ 1036 h 1724"/>
                <a:gd name="T44" fmla="*/ 710 w 3539"/>
                <a:gd name="T45" fmla="*/ 1195 h 1724"/>
                <a:gd name="T46" fmla="*/ 294 w 3539"/>
                <a:gd name="T47" fmla="*/ 1382 h 1724"/>
                <a:gd name="T48" fmla="*/ 44 w 3539"/>
                <a:gd name="T49" fmla="*/ 1497 h 1724"/>
                <a:gd name="T50" fmla="*/ 16 w 3539"/>
                <a:gd name="T51" fmla="*/ 1530 h 1724"/>
                <a:gd name="T52" fmla="*/ 2 w 3539"/>
                <a:gd name="T53" fmla="*/ 1572 h 1724"/>
                <a:gd name="T54" fmla="*/ 2 w 3539"/>
                <a:gd name="T55" fmla="*/ 1615 h 1724"/>
                <a:gd name="T56" fmla="*/ 13 w 3539"/>
                <a:gd name="T57" fmla="*/ 1646 h 1724"/>
                <a:gd name="T58" fmla="*/ 19 w 3539"/>
                <a:gd name="T59" fmla="*/ 1658 h 1724"/>
                <a:gd name="T60" fmla="*/ 26 w 3539"/>
                <a:gd name="T61" fmla="*/ 1674 h 1724"/>
                <a:gd name="T62" fmla="*/ 37 w 3539"/>
                <a:gd name="T63" fmla="*/ 1702 h 1724"/>
                <a:gd name="T64" fmla="*/ 151 w 3539"/>
                <a:gd name="T65" fmla="*/ 1676 h 1724"/>
                <a:gd name="T66" fmla="*/ 337 w 3539"/>
                <a:gd name="T67" fmla="*/ 1592 h 1724"/>
                <a:gd name="T68" fmla="*/ 497 w 3539"/>
                <a:gd name="T69" fmla="*/ 1520 h 1724"/>
                <a:gd name="T70" fmla="*/ 637 w 3539"/>
                <a:gd name="T71" fmla="*/ 1457 h 1724"/>
                <a:gd name="T72" fmla="*/ 765 w 3539"/>
                <a:gd name="T73" fmla="*/ 1399 h 1724"/>
                <a:gd name="T74" fmla="*/ 886 w 3539"/>
                <a:gd name="T75" fmla="*/ 1344 h 1724"/>
                <a:gd name="T76" fmla="*/ 1010 w 3539"/>
                <a:gd name="T77" fmla="*/ 1288 h 1724"/>
                <a:gd name="T78" fmla="*/ 1141 w 3539"/>
                <a:gd name="T79" fmla="*/ 1229 h 1724"/>
                <a:gd name="T80" fmla="*/ 1287 w 3539"/>
                <a:gd name="T81" fmla="*/ 1163 h 1724"/>
                <a:gd name="T82" fmla="*/ 1455 w 3539"/>
                <a:gd name="T83" fmla="*/ 1087 h 1724"/>
                <a:gd name="T84" fmla="*/ 1650 w 3539"/>
                <a:gd name="T85" fmla="*/ 998 h 1724"/>
                <a:gd name="T86" fmla="*/ 1881 w 3539"/>
                <a:gd name="T87" fmla="*/ 894 h 1724"/>
                <a:gd name="T88" fmla="*/ 2154 w 3539"/>
                <a:gd name="T89" fmla="*/ 771 h 1724"/>
                <a:gd name="T90" fmla="*/ 2477 w 3539"/>
                <a:gd name="T91" fmla="*/ 625 h 1724"/>
                <a:gd name="T92" fmla="*/ 2853 w 3539"/>
                <a:gd name="T93" fmla="*/ 453 h 1724"/>
                <a:gd name="T94" fmla="*/ 3293 w 3539"/>
                <a:gd name="T95" fmla="*/ 254 h 172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39"/>
                <a:gd name="T145" fmla="*/ 0 h 1724"/>
                <a:gd name="T146" fmla="*/ 3539 w 3539"/>
                <a:gd name="T147" fmla="*/ 1724 h 172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39" h="1724">
                  <a:moveTo>
                    <a:pt x="3539" y="143"/>
                  </a:moveTo>
                  <a:lnTo>
                    <a:pt x="3534" y="135"/>
                  </a:lnTo>
                  <a:lnTo>
                    <a:pt x="3531" y="129"/>
                  </a:lnTo>
                  <a:lnTo>
                    <a:pt x="3529" y="123"/>
                  </a:lnTo>
                  <a:lnTo>
                    <a:pt x="3526" y="117"/>
                  </a:lnTo>
                  <a:lnTo>
                    <a:pt x="3523" y="110"/>
                  </a:lnTo>
                  <a:lnTo>
                    <a:pt x="3518" y="99"/>
                  </a:lnTo>
                  <a:lnTo>
                    <a:pt x="3511" y="84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6"/>
                  </a:lnTo>
                  <a:lnTo>
                    <a:pt x="16" y="1652"/>
                  </a:lnTo>
                  <a:lnTo>
                    <a:pt x="19" y="1658"/>
                  </a:lnTo>
                  <a:lnTo>
                    <a:pt x="22" y="1666"/>
                  </a:lnTo>
                  <a:lnTo>
                    <a:pt x="26" y="1674"/>
                  </a:lnTo>
                  <a:lnTo>
                    <a:pt x="31" y="1686"/>
                  </a:lnTo>
                  <a:lnTo>
                    <a:pt x="37" y="1702"/>
                  </a:lnTo>
                  <a:lnTo>
                    <a:pt x="46" y="1724"/>
                  </a:lnTo>
                  <a:lnTo>
                    <a:pt x="151" y="1676"/>
                  </a:lnTo>
                  <a:lnTo>
                    <a:pt x="248" y="1633"/>
                  </a:lnTo>
                  <a:lnTo>
                    <a:pt x="337" y="1592"/>
                  </a:lnTo>
                  <a:lnTo>
                    <a:pt x="419" y="1555"/>
                  </a:lnTo>
                  <a:lnTo>
                    <a:pt x="497" y="1520"/>
                  </a:lnTo>
                  <a:lnTo>
                    <a:pt x="568" y="1488"/>
                  </a:lnTo>
                  <a:lnTo>
                    <a:pt x="637" y="1457"/>
                  </a:lnTo>
                  <a:lnTo>
                    <a:pt x="702" y="1427"/>
                  </a:lnTo>
                  <a:lnTo>
                    <a:pt x="765" y="1399"/>
                  </a:lnTo>
                  <a:lnTo>
                    <a:pt x="826" y="1372"/>
                  </a:lnTo>
                  <a:lnTo>
                    <a:pt x="886" y="1344"/>
                  </a:lnTo>
                  <a:lnTo>
                    <a:pt x="948" y="1316"/>
                  </a:lnTo>
                  <a:lnTo>
                    <a:pt x="1010" y="1288"/>
                  </a:lnTo>
                  <a:lnTo>
                    <a:pt x="1074" y="1259"/>
                  </a:lnTo>
                  <a:lnTo>
                    <a:pt x="1141" y="1229"/>
                  </a:lnTo>
                  <a:lnTo>
                    <a:pt x="1212" y="1197"/>
                  </a:lnTo>
                  <a:lnTo>
                    <a:pt x="1287" y="1163"/>
                  </a:lnTo>
                  <a:lnTo>
                    <a:pt x="1368" y="1126"/>
                  </a:lnTo>
                  <a:lnTo>
                    <a:pt x="1455" y="1087"/>
                  </a:lnTo>
                  <a:lnTo>
                    <a:pt x="1548" y="1045"/>
                  </a:lnTo>
                  <a:lnTo>
                    <a:pt x="1650" y="998"/>
                  </a:lnTo>
                  <a:lnTo>
                    <a:pt x="1761" y="949"/>
                  </a:lnTo>
                  <a:lnTo>
                    <a:pt x="1881" y="894"/>
                  </a:lnTo>
                  <a:lnTo>
                    <a:pt x="2013" y="835"/>
                  </a:lnTo>
                  <a:lnTo>
                    <a:pt x="2154" y="771"/>
                  </a:lnTo>
                  <a:lnTo>
                    <a:pt x="2308" y="700"/>
                  </a:lnTo>
                  <a:lnTo>
                    <a:pt x="2477" y="625"/>
                  </a:lnTo>
                  <a:lnTo>
                    <a:pt x="2657" y="543"/>
                  </a:lnTo>
                  <a:lnTo>
                    <a:pt x="2853" y="453"/>
                  </a:lnTo>
                  <a:lnTo>
                    <a:pt x="3064" y="357"/>
                  </a:lnTo>
                  <a:lnTo>
                    <a:pt x="3293" y="254"/>
                  </a:lnTo>
                  <a:lnTo>
                    <a:pt x="3539" y="143"/>
                  </a:lnTo>
                  <a:close/>
                </a:path>
              </a:pathLst>
            </a:custGeom>
            <a:solidFill>
              <a:srgbClr val="C9D1D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1" name="Freeform 1002"/>
            <p:cNvSpPr>
              <a:spLocks/>
            </p:cNvSpPr>
            <p:nvPr/>
          </p:nvSpPr>
          <p:spPr bwMode="auto">
            <a:xfrm>
              <a:off x="3360" y="3024"/>
              <a:ext cx="160" cy="94"/>
            </a:xfrm>
            <a:custGeom>
              <a:avLst/>
              <a:gdLst>
                <a:gd name="T0" fmla="*/ 3522 w 3526"/>
                <a:gd name="T1" fmla="*/ 112 h 1698"/>
                <a:gd name="T2" fmla="*/ 3513 w 3526"/>
                <a:gd name="T3" fmla="*/ 91 h 1698"/>
                <a:gd name="T4" fmla="*/ 3491 w 3526"/>
                <a:gd name="T5" fmla="*/ 46 h 1698"/>
                <a:gd name="T6" fmla="*/ 3459 w 3526"/>
                <a:gd name="T7" fmla="*/ 18 h 1698"/>
                <a:gd name="T8" fmla="*/ 3418 w 3526"/>
                <a:gd name="T9" fmla="*/ 2 h 1698"/>
                <a:gd name="T10" fmla="*/ 3376 w 3526"/>
                <a:gd name="T11" fmla="*/ 2 h 1698"/>
                <a:gd name="T12" fmla="*/ 3257 w 3526"/>
                <a:gd name="T13" fmla="*/ 53 h 1698"/>
                <a:gd name="T14" fmla="*/ 3083 w 3526"/>
                <a:gd name="T15" fmla="*/ 131 h 1698"/>
                <a:gd name="T16" fmla="*/ 2932 w 3526"/>
                <a:gd name="T17" fmla="*/ 198 h 1698"/>
                <a:gd name="T18" fmla="*/ 2800 w 3526"/>
                <a:gd name="T19" fmla="*/ 258 h 1698"/>
                <a:gd name="T20" fmla="*/ 2681 w 3526"/>
                <a:gd name="T21" fmla="*/ 312 h 1698"/>
                <a:gd name="T22" fmla="*/ 2565 w 3526"/>
                <a:gd name="T23" fmla="*/ 364 h 1698"/>
                <a:gd name="T24" fmla="*/ 2450 w 3526"/>
                <a:gd name="T25" fmla="*/ 415 h 1698"/>
                <a:gd name="T26" fmla="*/ 2327 w 3526"/>
                <a:gd name="T27" fmla="*/ 471 h 1698"/>
                <a:gd name="T28" fmla="*/ 2189 w 3526"/>
                <a:gd name="T29" fmla="*/ 532 h 1698"/>
                <a:gd name="T30" fmla="*/ 2031 w 3526"/>
                <a:gd name="T31" fmla="*/ 603 h 1698"/>
                <a:gd name="T32" fmla="*/ 1846 w 3526"/>
                <a:gd name="T33" fmla="*/ 686 h 1698"/>
                <a:gd name="T34" fmla="*/ 1628 w 3526"/>
                <a:gd name="T35" fmla="*/ 784 h 1698"/>
                <a:gd name="T36" fmla="*/ 1370 w 3526"/>
                <a:gd name="T37" fmla="*/ 899 h 1698"/>
                <a:gd name="T38" fmla="*/ 1066 w 3526"/>
                <a:gd name="T39" fmla="*/ 1036 h 1698"/>
                <a:gd name="T40" fmla="*/ 710 w 3526"/>
                <a:gd name="T41" fmla="*/ 1195 h 1698"/>
                <a:gd name="T42" fmla="*/ 294 w 3526"/>
                <a:gd name="T43" fmla="*/ 1382 h 1698"/>
                <a:gd name="T44" fmla="*/ 44 w 3526"/>
                <a:gd name="T45" fmla="*/ 1497 h 1698"/>
                <a:gd name="T46" fmla="*/ 16 w 3526"/>
                <a:gd name="T47" fmla="*/ 1530 h 1698"/>
                <a:gd name="T48" fmla="*/ 2 w 3526"/>
                <a:gd name="T49" fmla="*/ 1572 h 1698"/>
                <a:gd name="T50" fmla="*/ 2 w 3526"/>
                <a:gd name="T51" fmla="*/ 1615 h 1698"/>
                <a:gd name="T52" fmla="*/ 14 w 3526"/>
                <a:gd name="T53" fmla="*/ 1648 h 1698"/>
                <a:gd name="T54" fmla="*/ 25 w 3526"/>
                <a:gd name="T55" fmla="*/ 1671 h 1698"/>
                <a:gd name="T56" fmla="*/ 141 w 3526"/>
                <a:gd name="T57" fmla="*/ 1651 h 1698"/>
                <a:gd name="T58" fmla="*/ 326 w 3526"/>
                <a:gd name="T59" fmla="*/ 1568 h 1698"/>
                <a:gd name="T60" fmla="*/ 486 w 3526"/>
                <a:gd name="T61" fmla="*/ 1496 h 1698"/>
                <a:gd name="T62" fmla="*/ 626 w 3526"/>
                <a:gd name="T63" fmla="*/ 1433 h 1698"/>
                <a:gd name="T64" fmla="*/ 754 w 3526"/>
                <a:gd name="T65" fmla="*/ 1375 h 1698"/>
                <a:gd name="T66" fmla="*/ 875 w 3526"/>
                <a:gd name="T67" fmla="*/ 1320 h 1698"/>
                <a:gd name="T68" fmla="*/ 999 w 3526"/>
                <a:gd name="T69" fmla="*/ 1264 h 1698"/>
                <a:gd name="T70" fmla="*/ 1130 w 3526"/>
                <a:gd name="T71" fmla="*/ 1205 h 1698"/>
                <a:gd name="T72" fmla="*/ 1276 w 3526"/>
                <a:gd name="T73" fmla="*/ 1140 h 1698"/>
                <a:gd name="T74" fmla="*/ 1443 w 3526"/>
                <a:gd name="T75" fmla="*/ 1064 h 1698"/>
                <a:gd name="T76" fmla="*/ 1639 w 3526"/>
                <a:gd name="T77" fmla="*/ 975 h 1698"/>
                <a:gd name="T78" fmla="*/ 1870 w 3526"/>
                <a:gd name="T79" fmla="*/ 872 h 1698"/>
                <a:gd name="T80" fmla="*/ 2143 w 3526"/>
                <a:gd name="T81" fmla="*/ 749 h 1698"/>
                <a:gd name="T82" fmla="*/ 2464 w 3526"/>
                <a:gd name="T83" fmla="*/ 603 h 1698"/>
                <a:gd name="T84" fmla="*/ 2841 w 3526"/>
                <a:gd name="T85" fmla="*/ 432 h 1698"/>
                <a:gd name="T86" fmla="*/ 3281 w 3526"/>
                <a:gd name="T87" fmla="*/ 234 h 169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26"/>
                <a:gd name="T133" fmla="*/ 0 h 1698"/>
                <a:gd name="T134" fmla="*/ 3526 w 3526"/>
                <a:gd name="T135" fmla="*/ 1698 h 169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26" h="1698">
                  <a:moveTo>
                    <a:pt x="3526" y="123"/>
                  </a:moveTo>
                  <a:lnTo>
                    <a:pt x="3522" y="112"/>
                  </a:lnTo>
                  <a:lnTo>
                    <a:pt x="3518" y="103"/>
                  </a:lnTo>
                  <a:lnTo>
                    <a:pt x="3513" y="9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5" y="1671"/>
                  </a:lnTo>
                  <a:lnTo>
                    <a:pt x="36" y="1698"/>
                  </a:lnTo>
                  <a:lnTo>
                    <a:pt x="141" y="1651"/>
                  </a:lnTo>
                  <a:lnTo>
                    <a:pt x="237" y="1608"/>
                  </a:lnTo>
                  <a:lnTo>
                    <a:pt x="326" y="1568"/>
                  </a:lnTo>
                  <a:lnTo>
                    <a:pt x="409" y="1530"/>
                  </a:lnTo>
                  <a:lnTo>
                    <a:pt x="486" y="1496"/>
                  </a:lnTo>
                  <a:lnTo>
                    <a:pt x="558" y="1463"/>
                  </a:lnTo>
                  <a:lnTo>
                    <a:pt x="626" y="1433"/>
                  </a:lnTo>
                  <a:lnTo>
                    <a:pt x="691" y="1403"/>
                  </a:lnTo>
                  <a:lnTo>
                    <a:pt x="754" y="1375"/>
                  </a:lnTo>
                  <a:lnTo>
                    <a:pt x="815" y="1347"/>
                  </a:lnTo>
                  <a:lnTo>
                    <a:pt x="875" y="1320"/>
                  </a:lnTo>
                  <a:lnTo>
                    <a:pt x="936" y="1292"/>
                  </a:lnTo>
                  <a:lnTo>
                    <a:pt x="999" y="1264"/>
                  </a:lnTo>
                  <a:lnTo>
                    <a:pt x="1063" y="1236"/>
                  </a:lnTo>
                  <a:lnTo>
                    <a:pt x="1130" y="1205"/>
                  </a:lnTo>
                  <a:lnTo>
                    <a:pt x="1201" y="1173"/>
                  </a:lnTo>
                  <a:lnTo>
                    <a:pt x="1276" y="1140"/>
                  </a:lnTo>
                  <a:lnTo>
                    <a:pt x="1357" y="1103"/>
                  </a:lnTo>
                  <a:lnTo>
                    <a:pt x="1443" y="1064"/>
                  </a:lnTo>
                  <a:lnTo>
                    <a:pt x="1537" y="1022"/>
                  </a:lnTo>
                  <a:lnTo>
                    <a:pt x="1639" y="975"/>
                  </a:lnTo>
                  <a:lnTo>
                    <a:pt x="1749" y="926"/>
                  </a:lnTo>
                  <a:lnTo>
                    <a:pt x="1870" y="872"/>
                  </a:lnTo>
                  <a:lnTo>
                    <a:pt x="2000" y="813"/>
                  </a:lnTo>
                  <a:lnTo>
                    <a:pt x="2143" y="749"/>
                  </a:lnTo>
                  <a:lnTo>
                    <a:pt x="2297" y="679"/>
                  </a:lnTo>
                  <a:lnTo>
                    <a:pt x="2464" y="603"/>
                  </a:lnTo>
                  <a:lnTo>
                    <a:pt x="2646" y="521"/>
                  </a:lnTo>
                  <a:lnTo>
                    <a:pt x="2841" y="432"/>
                  </a:lnTo>
                  <a:lnTo>
                    <a:pt x="3053" y="337"/>
                  </a:lnTo>
                  <a:lnTo>
                    <a:pt x="3281" y="234"/>
                  </a:lnTo>
                  <a:lnTo>
                    <a:pt x="3526" y="123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2" name="Freeform 1003"/>
            <p:cNvSpPr>
              <a:spLocks/>
            </p:cNvSpPr>
            <p:nvPr/>
          </p:nvSpPr>
          <p:spPr bwMode="auto">
            <a:xfrm>
              <a:off x="3360" y="3024"/>
              <a:ext cx="160" cy="93"/>
            </a:xfrm>
            <a:custGeom>
              <a:avLst/>
              <a:gdLst>
                <a:gd name="T0" fmla="*/ 3513 w 3515"/>
                <a:gd name="T1" fmla="*/ 96 h 1674"/>
                <a:gd name="T2" fmla="*/ 3508 w 3515"/>
                <a:gd name="T3" fmla="*/ 81 h 1674"/>
                <a:gd name="T4" fmla="*/ 3491 w 3515"/>
                <a:gd name="T5" fmla="*/ 46 h 1674"/>
                <a:gd name="T6" fmla="*/ 3459 w 3515"/>
                <a:gd name="T7" fmla="*/ 18 h 1674"/>
                <a:gd name="T8" fmla="*/ 3418 w 3515"/>
                <a:gd name="T9" fmla="*/ 2 h 1674"/>
                <a:gd name="T10" fmla="*/ 3376 w 3515"/>
                <a:gd name="T11" fmla="*/ 2 h 1674"/>
                <a:gd name="T12" fmla="*/ 3257 w 3515"/>
                <a:gd name="T13" fmla="*/ 53 h 1674"/>
                <a:gd name="T14" fmla="*/ 3083 w 3515"/>
                <a:gd name="T15" fmla="*/ 131 h 1674"/>
                <a:gd name="T16" fmla="*/ 2932 w 3515"/>
                <a:gd name="T17" fmla="*/ 198 h 1674"/>
                <a:gd name="T18" fmla="*/ 2800 w 3515"/>
                <a:gd name="T19" fmla="*/ 258 h 1674"/>
                <a:gd name="T20" fmla="*/ 2681 w 3515"/>
                <a:gd name="T21" fmla="*/ 312 h 1674"/>
                <a:gd name="T22" fmla="*/ 2565 w 3515"/>
                <a:gd name="T23" fmla="*/ 364 h 1674"/>
                <a:gd name="T24" fmla="*/ 2450 w 3515"/>
                <a:gd name="T25" fmla="*/ 415 h 1674"/>
                <a:gd name="T26" fmla="*/ 2327 w 3515"/>
                <a:gd name="T27" fmla="*/ 471 h 1674"/>
                <a:gd name="T28" fmla="*/ 2189 w 3515"/>
                <a:gd name="T29" fmla="*/ 532 h 1674"/>
                <a:gd name="T30" fmla="*/ 2031 w 3515"/>
                <a:gd name="T31" fmla="*/ 603 h 1674"/>
                <a:gd name="T32" fmla="*/ 1846 w 3515"/>
                <a:gd name="T33" fmla="*/ 686 h 1674"/>
                <a:gd name="T34" fmla="*/ 1628 w 3515"/>
                <a:gd name="T35" fmla="*/ 784 h 1674"/>
                <a:gd name="T36" fmla="*/ 1370 w 3515"/>
                <a:gd name="T37" fmla="*/ 899 h 1674"/>
                <a:gd name="T38" fmla="*/ 1066 w 3515"/>
                <a:gd name="T39" fmla="*/ 1036 h 1674"/>
                <a:gd name="T40" fmla="*/ 710 w 3515"/>
                <a:gd name="T41" fmla="*/ 1195 h 1674"/>
                <a:gd name="T42" fmla="*/ 294 w 3515"/>
                <a:gd name="T43" fmla="*/ 1382 h 1674"/>
                <a:gd name="T44" fmla="*/ 44 w 3515"/>
                <a:gd name="T45" fmla="*/ 1497 h 1674"/>
                <a:gd name="T46" fmla="*/ 16 w 3515"/>
                <a:gd name="T47" fmla="*/ 1530 h 1674"/>
                <a:gd name="T48" fmla="*/ 2 w 3515"/>
                <a:gd name="T49" fmla="*/ 1572 h 1674"/>
                <a:gd name="T50" fmla="*/ 2 w 3515"/>
                <a:gd name="T51" fmla="*/ 1615 h 1674"/>
                <a:gd name="T52" fmla="*/ 12 w 3515"/>
                <a:gd name="T53" fmla="*/ 1644 h 1674"/>
                <a:gd name="T54" fmla="*/ 18 w 3515"/>
                <a:gd name="T55" fmla="*/ 1657 h 1674"/>
                <a:gd name="T56" fmla="*/ 130 w 3515"/>
                <a:gd name="T57" fmla="*/ 1627 h 1674"/>
                <a:gd name="T58" fmla="*/ 315 w 3515"/>
                <a:gd name="T59" fmla="*/ 1543 h 1674"/>
                <a:gd name="T60" fmla="*/ 474 w 3515"/>
                <a:gd name="T61" fmla="*/ 1472 h 1674"/>
                <a:gd name="T62" fmla="*/ 615 w 3515"/>
                <a:gd name="T63" fmla="*/ 1408 h 1674"/>
                <a:gd name="T64" fmla="*/ 743 w 3515"/>
                <a:gd name="T65" fmla="*/ 1352 h 1674"/>
                <a:gd name="T66" fmla="*/ 864 w 3515"/>
                <a:gd name="T67" fmla="*/ 1297 h 1674"/>
                <a:gd name="T68" fmla="*/ 987 w 3515"/>
                <a:gd name="T69" fmla="*/ 1241 h 1674"/>
                <a:gd name="T70" fmla="*/ 1119 w 3515"/>
                <a:gd name="T71" fmla="*/ 1182 h 1674"/>
                <a:gd name="T72" fmla="*/ 1265 w 3515"/>
                <a:gd name="T73" fmla="*/ 1116 h 1674"/>
                <a:gd name="T74" fmla="*/ 1432 w 3515"/>
                <a:gd name="T75" fmla="*/ 1042 h 1674"/>
                <a:gd name="T76" fmla="*/ 1628 w 3515"/>
                <a:gd name="T77" fmla="*/ 953 h 1674"/>
                <a:gd name="T78" fmla="*/ 1859 w 3515"/>
                <a:gd name="T79" fmla="*/ 850 h 1674"/>
                <a:gd name="T80" fmla="*/ 2132 w 3515"/>
                <a:gd name="T81" fmla="*/ 726 h 1674"/>
                <a:gd name="T82" fmla="*/ 2453 w 3515"/>
                <a:gd name="T83" fmla="*/ 582 h 1674"/>
                <a:gd name="T84" fmla="*/ 2830 w 3515"/>
                <a:gd name="T85" fmla="*/ 412 h 1674"/>
                <a:gd name="T86" fmla="*/ 3269 w 3515"/>
                <a:gd name="T87" fmla="*/ 214 h 167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15"/>
                <a:gd name="T133" fmla="*/ 0 h 1674"/>
                <a:gd name="T134" fmla="*/ 3515 w 3515"/>
                <a:gd name="T135" fmla="*/ 1674 h 167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15" h="1674">
                  <a:moveTo>
                    <a:pt x="3515" y="103"/>
                  </a:moveTo>
                  <a:lnTo>
                    <a:pt x="3513" y="96"/>
                  </a:lnTo>
                  <a:lnTo>
                    <a:pt x="3511" y="91"/>
                  </a:lnTo>
                  <a:lnTo>
                    <a:pt x="3508" y="8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2" y="1644"/>
                  </a:lnTo>
                  <a:lnTo>
                    <a:pt x="15" y="1649"/>
                  </a:lnTo>
                  <a:lnTo>
                    <a:pt x="18" y="1657"/>
                  </a:lnTo>
                  <a:lnTo>
                    <a:pt x="25" y="1674"/>
                  </a:lnTo>
                  <a:lnTo>
                    <a:pt x="130" y="1627"/>
                  </a:lnTo>
                  <a:lnTo>
                    <a:pt x="225" y="1583"/>
                  </a:lnTo>
                  <a:lnTo>
                    <a:pt x="315" y="1543"/>
                  </a:lnTo>
                  <a:lnTo>
                    <a:pt x="398" y="1506"/>
                  </a:lnTo>
                  <a:lnTo>
                    <a:pt x="474" y="1472"/>
                  </a:lnTo>
                  <a:lnTo>
                    <a:pt x="547" y="1439"/>
                  </a:lnTo>
                  <a:lnTo>
                    <a:pt x="615" y="1408"/>
                  </a:lnTo>
                  <a:lnTo>
                    <a:pt x="679" y="1379"/>
                  </a:lnTo>
                  <a:lnTo>
                    <a:pt x="743" y="1352"/>
                  </a:lnTo>
                  <a:lnTo>
                    <a:pt x="804" y="1324"/>
                  </a:lnTo>
                  <a:lnTo>
                    <a:pt x="864" y="1297"/>
                  </a:lnTo>
                  <a:lnTo>
                    <a:pt x="925" y="1269"/>
                  </a:lnTo>
                  <a:lnTo>
                    <a:pt x="987" y="1241"/>
                  </a:lnTo>
                  <a:lnTo>
                    <a:pt x="1052" y="1212"/>
                  </a:lnTo>
                  <a:lnTo>
                    <a:pt x="1119" y="1182"/>
                  </a:lnTo>
                  <a:lnTo>
                    <a:pt x="1189" y="1150"/>
                  </a:lnTo>
                  <a:lnTo>
                    <a:pt x="1265" y="1116"/>
                  </a:lnTo>
                  <a:lnTo>
                    <a:pt x="1345" y="1081"/>
                  </a:lnTo>
                  <a:lnTo>
                    <a:pt x="1432" y="1042"/>
                  </a:lnTo>
                  <a:lnTo>
                    <a:pt x="1526" y="999"/>
                  </a:lnTo>
                  <a:lnTo>
                    <a:pt x="1628" y="953"/>
                  </a:lnTo>
                  <a:lnTo>
                    <a:pt x="1738" y="903"/>
                  </a:lnTo>
                  <a:lnTo>
                    <a:pt x="1859" y="850"/>
                  </a:lnTo>
                  <a:lnTo>
                    <a:pt x="1989" y="791"/>
                  </a:lnTo>
                  <a:lnTo>
                    <a:pt x="2132" y="726"/>
                  </a:lnTo>
                  <a:lnTo>
                    <a:pt x="2286" y="657"/>
                  </a:lnTo>
                  <a:lnTo>
                    <a:pt x="2453" y="582"/>
                  </a:lnTo>
                  <a:lnTo>
                    <a:pt x="2635" y="500"/>
                  </a:lnTo>
                  <a:lnTo>
                    <a:pt x="2830" y="412"/>
                  </a:lnTo>
                  <a:lnTo>
                    <a:pt x="3042" y="316"/>
                  </a:lnTo>
                  <a:lnTo>
                    <a:pt x="3269" y="214"/>
                  </a:lnTo>
                  <a:lnTo>
                    <a:pt x="3515" y="103"/>
                  </a:lnTo>
                  <a:close/>
                </a:path>
              </a:pathLst>
            </a:custGeom>
            <a:solidFill>
              <a:srgbClr val="D6DED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3" name="Freeform 1004"/>
            <p:cNvSpPr>
              <a:spLocks/>
            </p:cNvSpPr>
            <p:nvPr/>
          </p:nvSpPr>
          <p:spPr bwMode="auto">
            <a:xfrm>
              <a:off x="3360" y="3024"/>
              <a:ext cx="159" cy="92"/>
            </a:xfrm>
            <a:custGeom>
              <a:avLst/>
              <a:gdLst>
                <a:gd name="T0" fmla="*/ 3503 w 3503"/>
                <a:gd name="T1" fmla="*/ 83 h 1649"/>
                <a:gd name="T2" fmla="*/ 3502 w 3503"/>
                <a:gd name="T3" fmla="*/ 64 h 1649"/>
                <a:gd name="T4" fmla="*/ 3491 w 3503"/>
                <a:gd name="T5" fmla="*/ 46 h 1649"/>
                <a:gd name="T6" fmla="*/ 3476 w 3503"/>
                <a:gd name="T7" fmla="*/ 31 h 1649"/>
                <a:gd name="T8" fmla="*/ 3459 w 3503"/>
                <a:gd name="T9" fmla="*/ 18 h 1649"/>
                <a:gd name="T10" fmla="*/ 3440 w 3503"/>
                <a:gd name="T11" fmla="*/ 8 h 1649"/>
                <a:gd name="T12" fmla="*/ 3418 w 3503"/>
                <a:gd name="T13" fmla="*/ 2 h 1649"/>
                <a:gd name="T14" fmla="*/ 3397 w 3503"/>
                <a:gd name="T15" fmla="*/ 0 h 1649"/>
                <a:gd name="T16" fmla="*/ 3376 w 3503"/>
                <a:gd name="T17" fmla="*/ 2 h 1649"/>
                <a:gd name="T18" fmla="*/ 3356 w 3503"/>
                <a:gd name="T19" fmla="*/ 8 h 1649"/>
                <a:gd name="T20" fmla="*/ 62 w 3503"/>
                <a:gd name="T21" fmla="*/ 1486 h 1649"/>
                <a:gd name="T22" fmla="*/ 44 w 3503"/>
                <a:gd name="T23" fmla="*/ 1497 h 1649"/>
                <a:gd name="T24" fmla="*/ 29 w 3503"/>
                <a:gd name="T25" fmla="*/ 1512 h 1649"/>
                <a:gd name="T26" fmla="*/ 16 w 3503"/>
                <a:gd name="T27" fmla="*/ 1530 h 1649"/>
                <a:gd name="T28" fmla="*/ 7 w 3503"/>
                <a:gd name="T29" fmla="*/ 1550 h 1649"/>
                <a:gd name="T30" fmla="*/ 2 w 3503"/>
                <a:gd name="T31" fmla="*/ 1572 h 1649"/>
                <a:gd name="T32" fmla="*/ 0 w 3503"/>
                <a:gd name="T33" fmla="*/ 1594 h 1649"/>
                <a:gd name="T34" fmla="*/ 2 w 3503"/>
                <a:gd name="T35" fmla="*/ 1615 h 1649"/>
                <a:gd name="T36" fmla="*/ 8 w 3503"/>
                <a:gd name="T37" fmla="*/ 1636 h 1649"/>
                <a:gd name="T38" fmla="*/ 13 w 3503"/>
                <a:gd name="T39" fmla="*/ 1649 h 1649"/>
                <a:gd name="T40" fmla="*/ 3503 w 3503"/>
                <a:gd name="T41" fmla="*/ 83 h 16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03"/>
                <a:gd name="T64" fmla="*/ 0 h 1649"/>
                <a:gd name="T65" fmla="*/ 3503 w 3503"/>
                <a:gd name="T66" fmla="*/ 1649 h 16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03" h="1649">
                  <a:moveTo>
                    <a:pt x="3503" y="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9"/>
                  </a:lnTo>
                  <a:lnTo>
                    <a:pt x="3503" y="8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4" name="Freeform 1005"/>
            <p:cNvSpPr>
              <a:spLocks/>
            </p:cNvSpPr>
            <p:nvPr/>
          </p:nvSpPr>
          <p:spPr bwMode="auto">
            <a:xfrm>
              <a:off x="3533" y="3064"/>
              <a:ext cx="2" cy="3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7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7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5" name="Freeform 1006"/>
            <p:cNvSpPr>
              <a:spLocks/>
            </p:cNvSpPr>
            <p:nvPr/>
          </p:nvSpPr>
          <p:spPr bwMode="auto">
            <a:xfrm>
              <a:off x="3374" y="3064"/>
              <a:ext cx="160" cy="90"/>
            </a:xfrm>
            <a:custGeom>
              <a:avLst/>
              <a:gdLst>
                <a:gd name="T0" fmla="*/ 8 w 3529"/>
                <a:gd name="T1" fmla="*/ 1596 h 1614"/>
                <a:gd name="T2" fmla="*/ 0 w 3529"/>
                <a:gd name="T3" fmla="*/ 1577 h 1614"/>
                <a:gd name="T4" fmla="*/ 3513 w 3529"/>
                <a:gd name="T5" fmla="*/ 0 h 1614"/>
                <a:gd name="T6" fmla="*/ 3529 w 3529"/>
                <a:gd name="T7" fmla="*/ 38 h 1614"/>
                <a:gd name="T8" fmla="*/ 16 w 3529"/>
                <a:gd name="T9" fmla="*/ 1614 h 1614"/>
                <a:gd name="T10" fmla="*/ 8 w 3529"/>
                <a:gd name="T11" fmla="*/ 1596 h 1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29"/>
                <a:gd name="T19" fmla="*/ 0 h 1614"/>
                <a:gd name="T20" fmla="*/ 3529 w 3529"/>
                <a:gd name="T21" fmla="*/ 1614 h 16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29" h="1614">
                  <a:moveTo>
                    <a:pt x="8" y="1596"/>
                  </a:moveTo>
                  <a:lnTo>
                    <a:pt x="0" y="1577"/>
                  </a:lnTo>
                  <a:lnTo>
                    <a:pt x="3513" y="0"/>
                  </a:lnTo>
                  <a:lnTo>
                    <a:pt x="3529" y="38"/>
                  </a:lnTo>
                  <a:lnTo>
                    <a:pt x="16" y="1614"/>
                  </a:lnTo>
                  <a:lnTo>
                    <a:pt x="8" y="1596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6" name="Freeform 1007"/>
            <p:cNvSpPr>
              <a:spLocks/>
            </p:cNvSpPr>
            <p:nvPr/>
          </p:nvSpPr>
          <p:spPr bwMode="auto">
            <a:xfrm>
              <a:off x="3373" y="3152"/>
              <a:ext cx="1" cy="2"/>
            </a:xfrm>
            <a:custGeom>
              <a:avLst/>
              <a:gdLst>
                <a:gd name="T0" fmla="*/ 28 w 28"/>
                <a:gd name="T1" fmla="*/ 37 h 40"/>
                <a:gd name="T2" fmla="*/ 19 w 28"/>
                <a:gd name="T3" fmla="*/ 40 h 40"/>
                <a:gd name="T4" fmla="*/ 12 w 28"/>
                <a:gd name="T5" fmla="*/ 37 h 40"/>
                <a:gd name="T6" fmla="*/ 6 w 28"/>
                <a:gd name="T7" fmla="*/ 33 h 40"/>
                <a:gd name="T8" fmla="*/ 2 w 28"/>
                <a:gd name="T9" fmla="*/ 26 h 40"/>
                <a:gd name="T10" fmla="*/ 0 w 28"/>
                <a:gd name="T11" fmla="*/ 19 h 40"/>
                <a:gd name="T12" fmla="*/ 1 w 28"/>
                <a:gd name="T13" fmla="*/ 11 h 40"/>
                <a:gd name="T14" fmla="*/ 5 w 28"/>
                <a:gd name="T15" fmla="*/ 5 h 40"/>
                <a:gd name="T16" fmla="*/ 12 w 28"/>
                <a:gd name="T17" fmla="*/ 0 h 40"/>
                <a:gd name="T18" fmla="*/ 28 w 28"/>
                <a:gd name="T19" fmla="*/ 37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28" y="37"/>
                  </a:moveTo>
                  <a:lnTo>
                    <a:pt x="19" y="40"/>
                  </a:lnTo>
                  <a:lnTo>
                    <a:pt x="12" y="37"/>
                  </a:lnTo>
                  <a:lnTo>
                    <a:pt x="6" y="33"/>
                  </a:lnTo>
                  <a:lnTo>
                    <a:pt x="2" y="26"/>
                  </a:lnTo>
                  <a:lnTo>
                    <a:pt x="0" y="19"/>
                  </a:lnTo>
                  <a:lnTo>
                    <a:pt x="1" y="11"/>
                  </a:lnTo>
                  <a:lnTo>
                    <a:pt x="5" y="5"/>
                  </a:lnTo>
                  <a:lnTo>
                    <a:pt x="12" y="0"/>
                  </a:lnTo>
                  <a:lnTo>
                    <a:pt x="28" y="37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7" name="Freeform 1008"/>
            <p:cNvSpPr>
              <a:spLocks/>
            </p:cNvSpPr>
            <p:nvPr/>
          </p:nvSpPr>
          <p:spPr bwMode="auto">
            <a:xfrm>
              <a:off x="3537" y="3075"/>
              <a:ext cx="2" cy="2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6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6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8" name="Freeform 1009"/>
            <p:cNvSpPr>
              <a:spLocks/>
            </p:cNvSpPr>
            <p:nvPr/>
          </p:nvSpPr>
          <p:spPr bwMode="auto">
            <a:xfrm>
              <a:off x="3377" y="3075"/>
              <a:ext cx="161" cy="91"/>
            </a:xfrm>
            <a:custGeom>
              <a:avLst/>
              <a:gdLst>
                <a:gd name="T0" fmla="*/ 8 w 3547"/>
                <a:gd name="T1" fmla="*/ 1614 h 1633"/>
                <a:gd name="T2" fmla="*/ 0 w 3547"/>
                <a:gd name="T3" fmla="*/ 1595 h 1633"/>
                <a:gd name="T4" fmla="*/ 3531 w 3547"/>
                <a:gd name="T5" fmla="*/ 0 h 1633"/>
                <a:gd name="T6" fmla="*/ 3547 w 3547"/>
                <a:gd name="T7" fmla="*/ 38 h 1633"/>
                <a:gd name="T8" fmla="*/ 17 w 3547"/>
                <a:gd name="T9" fmla="*/ 1633 h 1633"/>
                <a:gd name="T10" fmla="*/ 8 w 3547"/>
                <a:gd name="T11" fmla="*/ 1614 h 1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7"/>
                <a:gd name="T19" fmla="*/ 0 h 1633"/>
                <a:gd name="T20" fmla="*/ 3547 w 3547"/>
                <a:gd name="T21" fmla="*/ 1633 h 16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7" h="1633">
                  <a:moveTo>
                    <a:pt x="8" y="1614"/>
                  </a:moveTo>
                  <a:lnTo>
                    <a:pt x="0" y="1595"/>
                  </a:lnTo>
                  <a:lnTo>
                    <a:pt x="3531" y="0"/>
                  </a:lnTo>
                  <a:lnTo>
                    <a:pt x="3547" y="38"/>
                  </a:lnTo>
                  <a:lnTo>
                    <a:pt x="17" y="1633"/>
                  </a:lnTo>
                  <a:lnTo>
                    <a:pt x="8" y="161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89" name="Freeform 1010"/>
            <p:cNvSpPr>
              <a:spLocks/>
            </p:cNvSpPr>
            <p:nvPr/>
          </p:nvSpPr>
          <p:spPr bwMode="auto">
            <a:xfrm>
              <a:off x="3376" y="3164"/>
              <a:ext cx="2" cy="2"/>
            </a:xfrm>
            <a:custGeom>
              <a:avLst/>
              <a:gdLst>
                <a:gd name="T0" fmla="*/ 29 w 29"/>
                <a:gd name="T1" fmla="*/ 38 h 40"/>
                <a:gd name="T2" fmla="*/ 19 w 29"/>
                <a:gd name="T3" fmla="*/ 40 h 40"/>
                <a:gd name="T4" fmla="*/ 12 w 29"/>
                <a:gd name="T5" fmla="*/ 38 h 40"/>
                <a:gd name="T6" fmla="*/ 6 w 29"/>
                <a:gd name="T7" fmla="*/ 34 h 40"/>
                <a:gd name="T8" fmla="*/ 2 w 29"/>
                <a:gd name="T9" fmla="*/ 27 h 40"/>
                <a:gd name="T10" fmla="*/ 0 w 29"/>
                <a:gd name="T11" fmla="*/ 19 h 40"/>
                <a:gd name="T12" fmla="*/ 1 w 29"/>
                <a:gd name="T13" fmla="*/ 12 h 40"/>
                <a:gd name="T14" fmla="*/ 5 w 29"/>
                <a:gd name="T15" fmla="*/ 6 h 40"/>
                <a:gd name="T16" fmla="*/ 12 w 29"/>
                <a:gd name="T17" fmla="*/ 0 h 40"/>
                <a:gd name="T18" fmla="*/ 29 w 29"/>
                <a:gd name="T19" fmla="*/ 38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40"/>
                <a:gd name="T32" fmla="*/ 29 w 29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40">
                  <a:moveTo>
                    <a:pt x="29" y="38"/>
                  </a:moveTo>
                  <a:lnTo>
                    <a:pt x="19" y="40"/>
                  </a:lnTo>
                  <a:lnTo>
                    <a:pt x="12" y="38"/>
                  </a:lnTo>
                  <a:lnTo>
                    <a:pt x="6" y="34"/>
                  </a:lnTo>
                  <a:lnTo>
                    <a:pt x="2" y="27"/>
                  </a:lnTo>
                  <a:lnTo>
                    <a:pt x="0" y="19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2" y="0"/>
                  </a:lnTo>
                  <a:lnTo>
                    <a:pt x="29" y="38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0" name="Freeform 1011"/>
            <p:cNvSpPr>
              <a:spLocks/>
            </p:cNvSpPr>
            <p:nvPr/>
          </p:nvSpPr>
          <p:spPr bwMode="auto">
            <a:xfrm>
              <a:off x="3368" y="3169"/>
              <a:ext cx="50" cy="122"/>
            </a:xfrm>
            <a:custGeom>
              <a:avLst/>
              <a:gdLst>
                <a:gd name="T0" fmla="*/ 230 w 1103"/>
                <a:gd name="T1" fmla="*/ 56 h 2201"/>
                <a:gd name="T2" fmla="*/ 1103 w 1103"/>
                <a:gd name="T3" fmla="*/ 2072 h 2201"/>
                <a:gd name="T4" fmla="*/ 1067 w 1103"/>
                <a:gd name="T5" fmla="*/ 2201 h 2201"/>
                <a:gd name="T6" fmla="*/ 1031 w 1103"/>
                <a:gd name="T7" fmla="*/ 2186 h 2201"/>
                <a:gd name="T8" fmla="*/ 994 w 1103"/>
                <a:gd name="T9" fmla="*/ 2172 h 2201"/>
                <a:gd name="T10" fmla="*/ 958 w 1103"/>
                <a:gd name="T11" fmla="*/ 2155 h 2201"/>
                <a:gd name="T12" fmla="*/ 921 w 1103"/>
                <a:gd name="T13" fmla="*/ 2138 h 2201"/>
                <a:gd name="T14" fmla="*/ 886 w 1103"/>
                <a:gd name="T15" fmla="*/ 2119 h 2201"/>
                <a:gd name="T16" fmla="*/ 850 w 1103"/>
                <a:gd name="T17" fmla="*/ 2100 h 2201"/>
                <a:gd name="T18" fmla="*/ 814 w 1103"/>
                <a:gd name="T19" fmla="*/ 2079 h 2201"/>
                <a:gd name="T20" fmla="*/ 780 w 1103"/>
                <a:gd name="T21" fmla="*/ 2058 h 2201"/>
                <a:gd name="T22" fmla="*/ 745 w 1103"/>
                <a:gd name="T23" fmla="*/ 2036 h 2201"/>
                <a:gd name="T24" fmla="*/ 711 w 1103"/>
                <a:gd name="T25" fmla="*/ 2012 h 2201"/>
                <a:gd name="T26" fmla="*/ 677 w 1103"/>
                <a:gd name="T27" fmla="*/ 1988 h 2201"/>
                <a:gd name="T28" fmla="*/ 644 w 1103"/>
                <a:gd name="T29" fmla="*/ 1964 h 2201"/>
                <a:gd name="T30" fmla="*/ 610 w 1103"/>
                <a:gd name="T31" fmla="*/ 1939 h 2201"/>
                <a:gd name="T32" fmla="*/ 579 w 1103"/>
                <a:gd name="T33" fmla="*/ 1911 h 2201"/>
                <a:gd name="T34" fmla="*/ 547 w 1103"/>
                <a:gd name="T35" fmla="*/ 1884 h 2201"/>
                <a:gd name="T36" fmla="*/ 515 w 1103"/>
                <a:gd name="T37" fmla="*/ 1856 h 2201"/>
                <a:gd name="T38" fmla="*/ 485 w 1103"/>
                <a:gd name="T39" fmla="*/ 1827 h 2201"/>
                <a:gd name="T40" fmla="*/ 455 w 1103"/>
                <a:gd name="T41" fmla="*/ 1797 h 2201"/>
                <a:gd name="T42" fmla="*/ 426 w 1103"/>
                <a:gd name="T43" fmla="*/ 1767 h 2201"/>
                <a:gd name="T44" fmla="*/ 397 w 1103"/>
                <a:gd name="T45" fmla="*/ 1736 h 2201"/>
                <a:gd name="T46" fmla="*/ 370 w 1103"/>
                <a:gd name="T47" fmla="*/ 1705 h 2201"/>
                <a:gd name="T48" fmla="*/ 342 w 1103"/>
                <a:gd name="T49" fmla="*/ 1672 h 2201"/>
                <a:gd name="T50" fmla="*/ 316 w 1103"/>
                <a:gd name="T51" fmla="*/ 1638 h 2201"/>
                <a:gd name="T52" fmla="*/ 291 w 1103"/>
                <a:gd name="T53" fmla="*/ 1604 h 2201"/>
                <a:gd name="T54" fmla="*/ 267 w 1103"/>
                <a:gd name="T55" fmla="*/ 1571 h 2201"/>
                <a:gd name="T56" fmla="*/ 243 w 1103"/>
                <a:gd name="T57" fmla="*/ 1536 h 2201"/>
                <a:gd name="T58" fmla="*/ 221 w 1103"/>
                <a:gd name="T59" fmla="*/ 1500 h 2201"/>
                <a:gd name="T60" fmla="*/ 199 w 1103"/>
                <a:gd name="T61" fmla="*/ 1463 h 2201"/>
                <a:gd name="T62" fmla="*/ 178 w 1103"/>
                <a:gd name="T63" fmla="*/ 1427 h 2201"/>
                <a:gd name="T64" fmla="*/ 158 w 1103"/>
                <a:gd name="T65" fmla="*/ 1389 h 2201"/>
                <a:gd name="T66" fmla="*/ 140 w 1103"/>
                <a:gd name="T67" fmla="*/ 1351 h 2201"/>
                <a:gd name="T68" fmla="*/ 123 w 1103"/>
                <a:gd name="T69" fmla="*/ 1314 h 2201"/>
                <a:gd name="T70" fmla="*/ 94 w 1103"/>
                <a:gd name="T71" fmla="*/ 1241 h 2201"/>
                <a:gd name="T72" fmla="*/ 70 w 1103"/>
                <a:gd name="T73" fmla="*/ 1164 h 2201"/>
                <a:gd name="T74" fmla="*/ 49 w 1103"/>
                <a:gd name="T75" fmla="*/ 1083 h 2201"/>
                <a:gd name="T76" fmla="*/ 32 w 1103"/>
                <a:gd name="T77" fmla="*/ 997 h 2201"/>
                <a:gd name="T78" fmla="*/ 19 w 1103"/>
                <a:gd name="T79" fmla="*/ 910 h 2201"/>
                <a:gd name="T80" fmla="*/ 8 w 1103"/>
                <a:gd name="T81" fmla="*/ 822 h 2201"/>
                <a:gd name="T82" fmla="*/ 2 w 1103"/>
                <a:gd name="T83" fmla="*/ 732 h 2201"/>
                <a:gd name="T84" fmla="*/ 0 w 1103"/>
                <a:gd name="T85" fmla="*/ 641 h 2201"/>
                <a:gd name="T86" fmla="*/ 2 w 1103"/>
                <a:gd name="T87" fmla="*/ 551 h 2201"/>
                <a:gd name="T88" fmla="*/ 8 w 1103"/>
                <a:gd name="T89" fmla="*/ 463 h 2201"/>
                <a:gd name="T90" fmla="*/ 18 w 1103"/>
                <a:gd name="T91" fmla="*/ 375 h 2201"/>
                <a:gd name="T92" fmla="*/ 31 w 1103"/>
                <a:gd name="T93" fmla="*/ 292 h 2201"/>
                <a:gd name="T94" fmla="*/ 48 w 1103"/>
                <a:gd name="T95" fmla="*/ 212 h 2201"/>
                <a:gd name="T96" fmla="*/ 69 w 1103"/>
                <a:gd name="T97" fmla="*/ 136 h 2201"/>
                <a:gd name="T98" fmla="*/ 94 w 1103"/>
                <a:gd name="T99" fmla="*/ 65 h 2201"/>
                <a:gd name="T100" fmla="*/ 123 w 1103"/>
                <a:gd name="T101" fmla="*/ 0 h 2201"/>
                <a:gd name="T102" fmla="*/ 230 w 1103"/>
                <a:gd name="T103" fmla="*/ 56 h 220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1"/>
                <a:gd name="T158" fmla="*/ 1103 w 1103"/>
                <a:gd name="T159" fmla="*/ 2201 h 220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1">
                  <a:moveTo>
                    <a:pt x="230" y="56"/>
                  </a:moveTo>
                  <a:lnTo>
                    <a:pt x="1103" y="2072"/>
                  </a:lnTo>
                  <a:lnTo>
                    <a:pt x="1067" y="2201"/>
                  </a:lnTo>
                  <a:lnTo>
                    <a:pt x="1031" y="2186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80" y="2058"/>
                  </a:lnTo>
                  <a:lnTo>
                    <a:pt x="745" y="2036"/>
                  </a:lnTo>
                  <a:lnTo>
                    <a:pt x="711" y="2012"/>
                  </a:lnTo>
                  <a:lnTo>
                    <a:pt x="677" y="1988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9" y="1911"/>
                  </a:lnTo>
                  <a:lnTo>
                    <a:pt x="547" y="1884"/>
                  </a:lnTo>
                  <a:lnTo>
                    <a:pt x="515" y="1856"/>
                  </a:lnTo>
                  <a:lnTo>
                    <a:pt x="485" y="1827"/>
                  </a:lnTo>
                  <a:lnTo>
                    <a:pt x="455" y="1797"/>
                  </a:lnTo>
                  <a:lnTo>
                    <a:pt x="426" y="1767"/>
                  </a:lnTo>
                  <a:lnTo>
                    <a:pt x="397" y="1736"/>
                  </a:lnTo>
                  <a:lnTo>
                    <a:pt x="370" y="1705"/>
                  </a:lnTo>
                  <a:lnTo>
                    <a:pt x="342" y="1672"/>
                  </a:lnTo>
                  <a:lnTo>
                    <a:pt x="316" y="1638"/>
                  </a:lnTo>
                  <a:lnTo>
                    <a:pt x="291" y="1604"/>
                  </a:lnTo>
                  <a:lnTo>
                    <a:pt x="267" y="1571"/>
                  </a:lnTo>
                  <a:lnTo>
                    <a:pt x="243" y="1536"/>
                  </a:lnTo>
                  <a:lnTo>
                    <a:pt x="221" y="1500"/>
                  </a:lnTo>
                  <a:lnTo>
                    <a:pt x="199" y="1463"/>
                  </a:lnTo>
                  <a:lnTo>
                    <a:pt x="178" y="1427"/>
                  </a:lnTo>
                  <a:lnTo>
                    <a:pt x="158" y="1389"/>
                  </a:lnTo>
                  <a:lnTo>
                    <a:pt x="140" y="1351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70" y="1164"/>
                  </a:lnTo>
                  <a:lnTo>
                    <a:pt x="49" y="1083"/>
                  </a:lnTo>
                  <a:lnTo>
                    <a:pt x="32" y="997"/>
                  </a:lnTo>
                  <a:lnTo>
                    <a:pt x="19" y="910"/>
                  </a:lnTo>
                  <a:lnTo>
                    <a:pt x="8" y="822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1"/>
                  </a:lnTo>
                  <a:lnTo>
                    <a:pt x="8" y="463"/>
                  </a:lnTo>
                  <a:lnTo>
                    <a:pt x="18" y="375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9" y="136"/>
                  </a:lnTo>
                  <a:lnTo>
                    <a:pt x="94" y="65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1" name="Freeform 1012"/>
            <p:cNvSpPr>
              <a:spLocks/>
            </p:cNvSpPr>
            <p:nvPr/>
          </p:nvSpPr>
          <p:spPr bwMode="auto">
            <a:xfrm>
              <a:off x="3367" y="3169"/>
              <a:ext cx="50" cy="122"/>
            </a:xfrm>
            <a:custGeom>
              <a:avLst/>
              <a:gdLst>
                <a:gd name="T0" fmla="*/ 230 w 1103"/>
                <a:gd name="T1" fmla="*/ 56 h 2202"/>
                <a:gd name="T2" fmla="*/ 1103 w 1103"/>
                <a:gd name="T3" fmla="*/ 2072 h 2202"/>
                <a:gd name="T4" fmla="*/ 1067 w 1103"/>
                <a:gd name="T5" fmla="*/ 2202 h 2202"/>
                <a:gd name="T6" fmla="*/ 1030 w 1103"/>
                <a:gd name="T7" fmla="*/ 2187 h 2202"/>
                <a:gd name="T8" fmla="*/ 994 w 1103"/>
                <a:gd name="T9" fmla="*/ 2172 h 2202"/>
                <a:gd name="T10" fmla="*/ 958 w 1103"/>
                <a:gd name="T11" fmla="*/ 2155 h 2202"/>
                <a:gd name="T12" fmla="*/ 921 w 1103"/>
                <a:gd name="T13" fmla="*/ 2138 h 2202"/>
                <a:gd name="T14" fmla="*/ 886 w 1103"/>
                <a:gd name="T15" fmla="*/ 2119 h 2202"/>
                <a:gd name="T16" fmla="*/ 850 w 1103"/>
                <a:gd name="T17" fmla="*/ 2100 h 2202"/>
                <a:gd name="T18" fmla="*/ 814 w 1103"/>
                <a:gd name="T19" fmla="*/ 2079 h 2202"/>
                <a:gd name="T20" fmla="*/ 779 w 1103"/>
                <a:gd name="T21" fmla="*/ 2058 h 2202"/>
                <a:gd name="T22" fmla="*/ 745 w 1103"/>
                <a:gd name="T23" fmla="*/ 2036 h 2202"/>
                <a:gd name="T24" fmla="*/ 711 w 1103"/>
                <a:gd name="T25" fmla="*/ 2013 h 2202"/>
                <a:gd name="T26" fmla="*/ 676 w 1103"/>
                <a:gd name="T27" fmla="*/ 1989 h 2202"/>
                <a:gd name="T28" fmla="*/ 644 w 1103"/>
                <a:gd name="T29" fmla="*/ 1964 h 2202"/>
                <a:gd name="T30" fmla="*/ 610 w 1103"/>
                <a:gd name="T31" fmla="*/ 1939 h 2202"/>
                <a:gd name="T32" fmla="*/ 578 w 1103"/>
                <a:gd name="T33" fmla="*/ 1912 h 2202"/>
                <a:gd name="T34" fmla="*/ 547 w 1103"/>
                <a:gd name="T35" fmla="*/ 1884 h 2202"/>
                <a:gd name="T36" fmla="*/ 515 w 1103"/>
                <a:gd name="T37" fmla="*/ 1857 h 2202"/>
                <a:gd name="T38" fmla="*/ 485 w 1103"/>
                <a:gd name="T39" fmla="*/ 1827 h 2202"/>
                <a:gd name="T40" fmla="*/ 455 w 1103"/>
                <a:gd name="T41" fmla="*/ 1798 h 2202"/>
                <a:gd name="T42" fmla="*/ 425 w 1103"/>
                <a:gd name="T43" fmla="*/ 1767 h 2202"/>
                <a:gd name="T44" fmla="*/ 397 w 1103"/>
                <a:gd name="T45" fmla="*/ 1737 h 2202"/>
                <a:gd name="T46" fmla="*/ 369 w 1103"/>
                <a:gd name="T47" fmla="*/ 1705 h 2202"/>
                <a:gd name="T48" fmla="*/ 342 w 1103"/>
                <a:gd name="T49" fmla="*/ 1672 h 2202"/>
                <a:gd name="T50" fmla="*/ 316 w 1103"/>
                <a:gd name="T51" fmla="*/ 1639 h 2202"/>
                <a:gd name="T52" fmla="*/ 291 w 1103"/>
                <a:gd name="T53" fmla="*/ 1605 h 2202"/>
                <a:gd name="T54" fmla="*/ 266 w 1103"/>
                <a:gd name="T55" fmla="*/ 1571 h 2202"/>
                <a:gd name="T56" fmla="*/ 243 w 1103"/>
                <a:gd name="T57" fmla="*/ 1536 h 2202"/>
                <a:gd name="T58" fmla="*/ 220 w 1103"/>
                <a:gd name="T59" fmla="*/ 1500 h 2202"/>
                <a:gd name="T60" fmla="*/ 199 w 1103"/>
                <a:gd name="T61" fmla="*/ 1464 h 2202"/>
                <a:gd name="T62" fmla="*/ 178 w 1103"/>
                <a:gd name="T63" fmla="*/ 1428 h 2202"/>
                <a:gd name="T64" fmla="*/ 158 w 1103"/>
                <a:gd name="T65" fmla="*/ 1390 h 2202"/>
                <a:gd name="T66" fmla="*/ 140 w 1103"/>
                <a:gd name="T67" fmla="*/ 1352 h 2202"/>
                <a:gd name="T68" fmla="*/ 123 w 1103"/>
                <a:gd name="T69" fmla="*/ 1314 h 2202"/>
                <a:gd name="T70" fmla="*/ 94 w 1103"/>
                <a:gd name="T71" fmla="*/ 1241 h 2202"/>
                <a:gd name="T72" fmla="*/ 69 w 1103"/>
                <a:gd name="T73" fmla="*/ 1164 h 2202"/>
                <a:gd name="T74" fmla="*/ 49 w 1103"/>
                <a:gd name="T75" fmla="*/ 1083 h 2202"/>
                <a:gd name="T76" fmla="*/ 32 w 1103"/>
                <a:gd name="T77" fmla="*/ 998 h 2202"/>
                <a:gd name="T78" fmla="*/ 18 w 1103"/>
                <a:gd name="T79" fmla="*/ 910 h 2202"/>
                <a:gd name="T80" fmla="*/ 8 w 1103"/>
                <a:gd name="T81" fmla="*/ 823 h 2202"/>
                <a:gd name="T82" fmla="*/ 2 w 1103"/>
                <a:gd name="T83" fmla="*/ 732 h 2202"/>
                <a:gd name="T84" fmla="*/ 0 w 1103"/>
                <a:gd name="T85" fmla="*/ 641 h 2202"/>
                <a:gd name="T86" fmla="*/ 2 w 1103"/>
                <a:gd name="T87" fmla="*/ 552 h 2202"/>
                <a:gd name="T88" fmla="*/ 8 w 1103"/>
                <a:gd name="T89" fmla="*/ 463 h 2202"/>
                <a:gd name="T90" fmla="*/ 17 w 1103"/>
                <a:gd name="T91" fmla="*/ 376 h 2202"/>
                <a:gd name="T92" fmla="*/ 31 w 1103"/>
                <a:gd name="T93" fmla="*/ 292 h 2202"/>
                <a:gd name="T94" fmla="*/ 48 w 1103"/>
                <a:gd name="T95" fmla="*/ 212 h 2202"/>
                <a:gd name="T96" fmla="*/ 68 w 1103"/>
                <a:gd name="T97" fmla="*/ 136 h 2202"/>
                <a:gd name="T98" fmla="*/ 94 w 1103"/>
                <a:gd name="T99" fmla="*/ 66 h 2202"/>
                <a:gd name="T100" fmla="*/ 123 w 1103"/>
                <a:gd name="T101" fmla="*/ 0 h 2202"/>
                <a:gd name="T102" fmla="*/ 230 w 1103"/>
                <a:gd name="T103" fmla="*/ 56 h 220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2"/>
                <a:gd name="T158" fmla="*/ 1103 w 1103"/>
                <a:gd name="T159" fmla="*/ 2202 h 220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2">
                  <a:moveTo>
                    <a:pt x="230" y="56"/>
                  </a:moveTo>
                  <a:lnTo>
                    <a:pt x="1103" y="2072"/>
                  </a:lnTo>
                  <a:lnTo>
                    <a:pt x="1067" y="2202"/>
                  </a:lnTo>
                  <a:lnTo>
                    <a:pt x="1030" y="2187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79" y="2058"/>
                  </a:lnTo>
                  <a:lnTo>
                    <a:pt x="745" y="2036"/>
                  </a:lnTo>
                  <a:lnTo>
                    <a:pt x="711" y="2013"/>
                  </a:lnTo>
                  <a:lnTo>
                    <a:pt x="676" y="1989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8" y="1912"/>
                  </a:lnTo>
                  <a:lnTo>
                    <a:pt x="547" y="1884"/>
                  </a:lnTo>
                  <a:lnTo>
                    <a:pt x="515" y="1857"/>
                  </a:lnTo>
                  <a:lnTo>
                    <a:pt x="485" y="1827"/>
                  </a:lnTo>
                  <a:lnTo>
                    <a:pt x="455" y="1798"/>
                  </a:lnTo>
                  <a:lnTo>
                    <a:pt x="425" y="1767"/>
                  </a:lnTo>
                  <a:lnTo>
                    <a:pt x="397" y="1737"/>
                  </a:lnTo>
                  <a:lnTo>
                    <a:pt x="369" y="1705"/>
                  </a:lnTo>
                  <a:lnTo>
                    <a:pt x="342" y="1672"/>
                  </a:lnTo>
                  <a:lnTo>
                    <a:pt x="316" y="1639"/>
                  </a:lnTo>
                  <a:lnTo>
                    <a:pt x="291" y="1605"/>
                  </a:lnTo>
                  <a:lnTo>
                    <a:pt x="266" y="1571"/>
                  </a:lnTo>
                  <a:lnTo>
                    <a:pt x="243" y="1536"/>
                  </a:lnTo>
                  <a:lnTo>
                    <a:pt x="220" y="1500"/>
                  </a:lnTo>
                  <a:lnTo>
                    <a:pt x="199" y="1464"/>
                  </a:lnTo>
                  <a:lnTo>
                    <a:pt x="178" y="1428"/>
                  </a:lnTo>
                  <a:lnTo>
                    <a:pt x="158" y="1390"/>
                  </a:lnTo>
                  <a:lnTo>
                    <a:pt x="140" y="1352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69" y="1164"/>
                  </a:lnTo>
                  <a:lnTo>
                    <a:pt x="49" y="1083"/>
                  </a:lnTo>
                  <a:lnTo>
                    <a:pt x="32" y="998"/>
                  </a:lnTo>
                  <a:lnTo>
                    <a:pt x="18" y="910"/>
                  </a:lnTo>
                  <a:lnTo>
                    <a:pt x="8" y="823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2"/>
                  </a:lnTo>
                  <a:lnTo>
                    <a:pt x="8" y="463"/>
                  </a:lnTo>
                  <a:lnTo>
                    <a:pt x="17" y="376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8" y="136"/>
                  </a:lnTo>
                  <a:lnTo>
                    <a:pt x="94" y="66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2" name="Freeform 1013"/>
            <p:cNvSpPr>
              <a:spLocks/>
            </p:cNvSpPr>
            <p:nvPr/>
          </p:nvSpPr>
          <p:spPr bwMode="auto">
            <a:xfrm>
              <a:off x="3544" y="3074"/>
              <a:ext cx="52" cy="121"/>
            </a:xfrm>
            <a:custGeom>
              <a:avLst/>
              <a:gdLst>
                <a:gd name="T0" fmla="*/ 917 w 1133"/>
                <a:gd name="T1" fmla="*/ 2127 h 2181"/>
                <a:gd name="T2" fmla="*/ 0 w 1133"/>
                <a:gd name="T3" fmla="*/ 131 h 2181"/>
                <a:gd name="T4" fmla="*/ 32 w 1133"/>
                <a:gd name="T5" fmla="*/ 0 h 2181"/>
                <a:gd name="T6" fmla="*/ 69 w 1133"/>
                <a:gd name="T7" fmla="*/ 14 h 2181"/>
                <a:gd name="T8" fmla="*/ 106 w 1133"/>
                <a:gd name="T9" fmla="*/ 29 h 2181"/>
                <a:gd name="T10" fmla="*/ 142 w 1133"/>
                <a:gd name="T11" fmla="*/ 44 h 2181"/>
                <a:gd name="T12" fmla="*/ 179 w 1133"/>
                <a:gd name="T13" fmla="*/ 60 h 2181"/>
                <a:gd name="T14" fmla="*/ 216 w 1133"/>
                <a:gd name="T15" fmla="*/ 78 h 2181"/>
                <a:gd name="T16" fmla="*/ 252 w 1133"/>
                <a:gd name="T17" fmla="*/ 96 h 2181"/>
                <a:gd name="T18" fmla="*/ 287 w 1133"/>
                <a:gd name="T19" fmla="*/ 116 h 2181"/>
                <a:gd name="T20" fmla="*/ 323 w 1133"/>
                <a:gd name="T21" fmla="*/ 136 h 2181"/>
                <a:gd name="T22" fmla="*/ 358 w 1133"/>
                <a:gd name="T23" fmla="*/ 159 h 2181"/>
                <a:gd name="T24" fmla="*/ 392 w 1133"/>
                <a:gd name="T25" fmla="*/ 181 h 2181"/>
                <a:gd name="T26" fmla="*/ 427 w 1133"/>
                <a:gd name="T27" fmla="*/ 204 h 2181"/>
                <a:gd name="T28" fmla="*/ 461 w 1133"/>
                <a:gd name="T29" fmla="*/ 228 h 2181"/>
                <a:gd name="T30" fmla="*/ 494 w 1133"/>
                <a:gd name="T31" fmla="*/ 252 h 2181"/>
                <a:gd name="T32" fmla="*/ 527 w 1133"/>
                <a:gd name="T33" fmla="*/ 279 h 2181"/>
                <a:gd name="T34" fmla="*/ 560 w 1133"/>
                <a:gd name="T35" fmla="*/ 305 h 2181"/>
                <a:gd name="T36" fmla="*/ 591 w 1133"/>
                <a:gd name="T37" fmla="*/ 332 h 2181"/>
                <a:gd name="T38" fmla="*/ 623 w 1133"/>
                <a:gd name="T39" fmla="*/ 361 h 2181"/>
                <a:gd name="T40" fmla="*/ 653 w 1133"/>
                <a:gd name="T41" fmla="*/ 389 h 2181"/>
                <a:gd name="T42" fmla="*/ 683 w 1133"/>
                <a:gd name="T43" fmla="*/ 419 h 2181"/>
                <a:gd name="T44" fmla="*/ 713 w 1133"/>
                <a:gd name="T45" fmla="*/ 449 h 2181"/>
                <a:gd name="T46" fmla="*/ 741 w 1133"/>
                <a:gd name="T47" fmla="*/ 481 h 2181"/>
                <a:gd name="T48" fmla="*/ 769 w 1133"/>
                <a:gd name="T49" fmla="*/ 513 h 2181"/>
                <a:gd name="T50" fmla="*/ 795 w 1133"/>
                <a:gd name="T51" fmla="*/ 545 h 2181"/>
                <a:gd name="T52" fmla="*/ 822 w 1133"/>
                <a:gd name="T53" fmla="*/ 578 h 2181"/>
                <a:gd name="T54" fmla="*/ 846 w 1133"/>
                <a:gd name="T55" fmla="*/ 612 h 2181"/>
                <a:gd name="T56" fmla="*/ 871 w 1133"/>
                <a:gd name="T57" fmla="*/ 647 h 2181"/>
                <a:gd name="T58" fmla="*/ 894 w 1133"/>
                <a:gd name="T59" fmla="*/ 681 h 2181"/>
                <a:gd name="T60" fmla="*/ 917 w 1133"/>
                <a:gd name="T61" fmla="*/ 717 h 2181"/>
                <a:gd name="T62" fmla="*/ 938 w 1133"/>
                <a:gd name="T63" fmla="*/ 754 h 2181"/>
                <a:gd name="T64" fmla="*/ 958 w 1133"/>
                <a:gd name="T65" fmla="*/ 791 h 2181"/>
                <a:gd name="T66" fmla="*/ 978 w 1133"/>
                <a:gd name="T67" fmla="*/ 828 h 2181"/>
                <a:gd name="T68" fmla="*/ 996 w 1133"/>
                <a:gd name="T69" fmla="*/ 866 h 2181"/>
                <a:gd name="T70" fmla="*/ 1026 w 1133"/>
                <a:gd name="T71" fmla="*/ 938 h 2181"/>
                <a:gd name="T72" fmla="*/ 1052 w 1133"/>
                <a:gd name="T73" fmla="*/ 1015 h 2181"/>
                <a:gd name="T74" fmla="*/ 1075 w 1133"/>
                <a:gd name="T75" fmla="*/ 1096 h 2181"/>
                <a:gd name="T76" fmla="*/ 1094 w 1133"/>
                <a:gd name="T77" fmla="*/ 1180 h 2181"/>
                <a:gd name="T78" fmla="*/ 1109 w 1133"/>
                <a:gd name="T79" fmla="*/ 1266 h 2181"/>
                <a:gd name="T80" fmla="*/ 1121 w 1133"/>
                <a:gd name="T81" fmla="*/ 1356 h 2181"/>
                <a:gd name="T82" fmla="*/ 1129 w 1133"/>
                <a:gd name="T83" fmla="*/ 1446 h 2181"/>
                <a:gd name="T84" fmla="*/ 1133 w 1133"/>
                <a:gd name="T85" fmla="*/ 1536 h 2181"/>
                <a:gd name="T86" fmla="*/ 1133 w 1133"/>
                <a:gd name="T87" fmla="*/ 1626 h 2181"/>
                <a:gd name="T88" fmla="*/ 1130 w 1133"/>
                <a:gd name="T89" fmla="*/ 1716 h 2181"/>
                <a:gd name="T90" fmla="*/ 1122 w 1133"/>
                <a:gd name="T91" fmla="*/ 1802 h 2181"/>
                <a:gd name="T92" fmla="*/ 1110 w 1133"/>
                <a:gd name="T93" fmla="*/ 1886 h 2181"/>
                <a:gd name="T94" fmla="*/ 1095 w 1133"/>
                <a:gd name="T95" fmla="*/ 1967 h 2181"/>
                <a:gd name="T96" fmla="*/ 1076 w 1133"/>
                <a:gd name="T97" fmla="*/ 2043 h 2181"/>
                <a:gd name="T98" fmla="*/ 1052 w 1133"/>
                <a:gd name="T99" fmla="*/ 2115 h 2181"/>
                <a:gd name="T100" fmla="*/ 1025 w 1133"/>
                <a:gd name="T101" fmla="*/ 2181 h 2181"/>
                <a:gd name="T102" fmla="*/ 917 w 1133"/>
                <a:gd name="T103" fmla="*/ 2127 h 218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3"/>
                <a:gd name="T157" fmla="*/ 0 h 2181"/>
                <a:gd name="T158" fmla="*/ 1133 w 1133"/>
                <a:gd name="T159" fmla="*/ 2181 h 218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3" h="2181">
                  <a:moveTo>
                    <a:pt x="917" y="2127"/>
                  </a:moveTo>
                  <a:lnTo>
                    <a:pt x="0" y="131"/>
                  </a:lnTo>
                  <a:lnTo>
                    <a:pt x="32" y="0"/>
                  </a:lnTo>
                  <a:lnTo>
                    <a:pt x="69" y="14"/>
                  </a:lnTo>
                  <a:lnTo>
                    <a:pt x="106" y="29"/>
                  </a:lnTo>
                  <a:lnTo>
                    <a:pt x="142" y="44"/>
                  </a:lnTo>
                  <a:lnTo>
                    <a:pt x="179" y="60"/>
                  </a:lnTo>
                  <a:lnTo>
                    <a:pt x="216" y="78"/>
                  </a:lnTo>
                  <a:lnTo>
                    <a:pt x="252" y="96"/>
                  </a:lnTo>
                  <a:lnTo>
                    <a:pt x="287" y="116"/>
                  </a:lnTo>
                  <a:lnTo>
                    <a:pt x="323" y="136"/>
                  </a:lnTo>
                  <a:lnTo>
                    <a:pt x="358" y="159"/>
                  </a:lnTo>
                  <a:lnTo>
                    <a:pt x="392" y="181"/>
                  </a:lnTo>
                  <a:lnTo>
                    <a:pt x="427" y="204"/>
                  </a:lnTo>
                  <a:lnTo>
                    <a:pt x="461" y="228"/>
                  </a:lnTo>
                  <a:lnTo>
                    <a:pt x="494" y="252"/>
                  </a:lnTo>
                  <a:lnTo>
                    <a:pt x="527" y="279"/>
                  </a:lnTo>
                  <a:lnTo>
                    <a:pt x="560" y="305"/>
                  </a:lnTo>
                  <a:lnTo>
                    <a:pt x="591" y="332"/>
                  </a:lnTo>
                  <a:lnTo>
                    <a:pt x="623" y="361"/>
                  </a:lnTo>
                  <a:lnTo>
                    <a:pt x="653" y="389"/>
                  </a:lnTo>
                  <a:lnTo>
                    <a:pt x="683" y="419"/>
                  </a:lnTo>
                  <a:lnTo>
                    <a:pt x="713" y="449"/>
                  </a:lnTo>
                  <a:lnTo>
                    <a:pt x="741" y="481"/>
                  </a:lnTo>
                  <a:lnTo>
                    <a:pt x="769" y="513"/>
                  </a:lnTo>
                  <a:lnTo>
                    <a:pt x="795" y="545"/>
                  </a:lnTo>
                  <a:lnTo>
                    <a:pt x="822" y="578"/>
                  </a:lnTo>
                  <a:lnTo>
                    <a:pt x="846" y="612"/>
                  </a:lnTo>
                  <a:lnTo>
                    <a:pt x="871" y="647"/>
                  </a:lnTo>
                  <a:lnTo>
                    <a:pt x="894" y="681"/>
                  </a:lnTo>
                  <a:lnTo>
                    <a:pt x="917" y="717"/>
                  </a:lnTo>
                  <a:lnTo>
                    <a:pt x="938" y="754"/>
                  </a:lnTo>
                  <a:lnTo>
                    <a:pt x="958" y="791"/>
                  </a:lnTo>
                  <a:lnTo>
                    <a:pt x="978" y="828"/>
                  </a:lnTo>
                  <a:lnTo>
                    <a:pt x="996" y="866"/>
                  </a:lnTo>
                  <a:lnTo>
                    <a:pt x="1026" y="938"/>
                  </a:lnTo>
                  <a:lnTo>
                    <a:pt x="1052" y="1015"/>
                  </a:lnTo>
                  <a:lnTo>
                    <a:pt x="1075" y="1096"/>
                  </a:lnTo>
                  <a:lnTo>
                    <a:pt x="1094" y="1180"/>
                  </a:lnTo>
                  <a:lnTo>
                    <a:pt x="1109" y="1266"/>
                  </a:lnTo>
                  <a:lnTo>
                    <a:pt x="1121" y="1356"/>
                  </a:lnTo>
                  <a:lnTo>
                    <a:pt x="1129" y="1446"/>
                  </a:lnTo>
                  <a:lnTo>
                    <a:pt x="1133" y="1536"/>
                  </a:lnTo>
                  <a:lnTo>
                    <a:pt x="1133" y="1626"/>
                  </a:lnTo>
                  <a:lnTo>
                    <a:pt x="1130" y="1716"/>
                  </a:lnTo>
                  <a:lnTo>
                    <a:pt x="1122" y="1802"/>
                  </a:lnTo>
                  <a:lnTo>
                    <a:pt x="1110" y="1886"/>
                  </a:lnTo>
                  <a:lnTo>
                    <a:pt x="1095" y="1967"/>
                  </a:lnTo>
                  <a:lnTo>
                    <a:pt x="1076" y="2043"/>
                  </a:lnTo>
                  <a:lnTo>
                    <a:pt x="1052" y="2115"/>
                  </a:lnTo>
                  <a:lnTo>
                    <a:pt x="1025" y="2181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3" name="Freeform 1014"/>
            <p:cNvSpPr>
              <a:spLocks/>
            </p:cNvSpPr>
            <p:nvPr/>
          </p:nvSpPr>
          <p:spPr bwMode="auto">
            <a:xfrm>
              <a:off x="3544" y="3074"/>
              <a:ext cx="51" cy="122"/>
            </a:xfrm>
            <a:custGeom>
              <a:avLst/>
              <a:gdLst>
                <a:gd name="T0" fmla="*/ 918 w 1134"/>
                <a:gd name="T1" fmla="*/ 2126 h 2180"/>
                <a:gd name="T2" fmla="*/ 0 w 1134"/>
                <a:gd name="T3" fmla="*/ 130 h 2180"/>
                <a:gd name="T4" fmla="*/ 33 w 1134"/>
                <a:gd name="T5" fmla="*/ 0 h 2180"/>
                <a:gd name="T6" fmla="*/ 70 w 1134"/>
                <a:gd name="T7" fmla="*/ 13 h 2180"/>
                <a:gd name="T8" fmla="*/ 107 w 1134"/>
                <a:gd name="T9" fmla="*/ 28 h 2180"/>
                <a:gd name="T10" fmla="*/ 143 w 1134"/>
                <a:gd name="T11" fmla="*/ 43 h 2180"/>
                <a:gd name="T12" fmla="*/ 180 w 1134"/>
                <a:gd name="T13" fmla="*/ 60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9 w 1134"/>
                <a:gd name="T23" fmla="*/ 158 h 2180"/>
                <a:gd name="T24" fmla="*/ 393 w 1134"/>
                <a:gd name="T25" fmla="*/ 180 h 2180"/>
                <a:gd name="T26" fmla="*/ 428 w 1134"/>
                <a:gd name="T27" fmla="*/ 203 h 2180"/>
                <a:gd name="T28" fmla="*/ 462 w 1134"/>
                <a:gd name="T29" fmla="*/ 227 h 2180"/>
                <a:gd name="T30" fmla="*/ 495 w 1134"/>
                <a:gd name="T31" fmla="*/ 252 h 2180"/>
                <a:gd name="T32" fmla="*/ 528 w 1134"/>
                <a:gd name="T33" fmla="*/ 278 h 2180"/>
                <a:gd name="T34" fmla="*/ 561 w 1134"/>
                <a:gd name="T35" fmla="*/ 304 h 2180"/>
                <a:gd name="T36" fmla="*/ 592 w 1134"/>
                <a:gd name="T37" fmla="*/ 332 h 2180"/>
                <a:gd name="T38" fmla="*/ 624 w 1134"/>
                <a:gd name="T39" fmla="*/ 360 h 2180"/>
                <a:gd name="T40" fmla="*/ 654 w 1134"/>
                <a:gd name="T41" fmla="*/ 389 h 2180"/>
                <a:gd name="T42" fmla="*/ 684 w 1134"/>
                <a:gd name="T43" fmla="*/ 418 h 2180"/>
                <a:gd name="T44" fmla="*/ 714 w 1134"/>
                <a:gd name="T45" fmla="*/ 449 h 2180"/>
                <a:gd name="T46" fmla="*/ 742 w 1134"/>
                <a:gd name="T47" fmla="*/ 480 h 2180"/>
                <a:gd name="T48" fmla="*/ 770 w 1134"/>
                <a:gd name="T49" fmla="*/ 512 h 2180"/>
                <a:gd name="T50" fmla="*/ 796 w 1134"/>
                <a:gd name="T51" fmla="*/ 545 h 2180"/>
                <a:gd name="T52" fmla="*/ 823 w 1134"/>
                <a:gd name="T53" fmla="*/ 577 h 2180"/>
                <a:gd name="T54" fmla="*/ 847 w 1134"/>
                <a:gd name="T55" fmla="*/ 611 h 2180"/>
                <a:gd name="T56" fmla="*/ 872 w 1134"/>
                <a:gd name="T57" fmla="*/ 646 h 2180"/>
                <a:gd name="T58" fmla="*/ 895 w 1134"/>
                <a:gd name="T59" fmla="*/ 681 h 2180"/>
                <a:gd name="T60" fmla="*/ 918 w 1134"/>
                <a:gd name="T61" fmla="*/ 717 h 2180"/>
                <a:gd name="T62" fmla="*/ 939 w 1134"/>
                <a:gd name="T63" fmla="*/ 754 h 2180"/>
                <a:gd name="T64" fmla="*/ 959 w 1134"/>
                <a:gd name="T65" fmla="*/ 790 h 2180"/>
                <a:gd name="T66" fmla="*/ 979 w 1134"/>
                <a:gd name="T67" fmla="*/ 827 h 2180"/>
                <a:gd name="T68" fmla="*/ 997 w 1134"/>
                <a:gd name="T69" fmla="*/ 865 h 2180"/>
                <a:gd name="T70" fmla="*/ 1027 w 1134"/>
                <a:gd name="T71" fmla="*/ 937 h 2180"/>
                <a:gd name="T72" fmla="*/ 1053 w 1134"/>
                <a:gd name="T73" fmla="*/ 1014 h 2180"/>
                <a:gd name="T74" fmla="*/ 1076 w 1134"/>
                <a:gd name="T75" fmla="*/ 1095 h 2180"/>
                <a:gd name="T76" fmla="*/ 1095 w 1134"/>
                <a:gd name="T77" fmla="*/ 1179 h 2180"/>
                <a:gd name="T78" fmla="*/ 1110 w 1134"/>
                <a:gd name="T79" fmla="*/ 1266 h 2180"/>
                <a:gd name="T80" fmla="*/ 1122 w 1134"/>
                <a:gd name="T81" fmla="*/ 1355 h 2180"/>
                <a:gd name="T82" fmla="*/ 1130 w 1134"/>
                <a:gd name="T83" fmla="*/ 1445 h 2180"/>
                <a:gd name="T84" fmla="*/ 1134 w 1134"/>
                <a:gd name="T85" fmla="*/ 1536 h 2180"/>
                <a:gd name="T86" fmla="*/ 1134 w 1134"/>
                <a:gd name="T87" fmla="*/ 1625 h 2180"/>
                <a:gd name="T88" fmla="*/ 1131 w 1134"/>
                <a:gd name="T89" fmla="*/ 1715 h 2180"/>
                <a:gd name="T90" fmla="*/ 1123 w 1134"/>
                <a:gd name="T91" fmla="*/ 1801 h 2180"/>
                <a:gd name="T92" fmla="*/ 1111 w 1134"/>
                <a:gd name="T93" fmla="*/ 1886 h 2180"/>
                <a:gd name="T94" fmla="*/ 1096 w 1134"/>
                <a:gd name="T95" fmla="*/ 1966 h 2180"/>
                <a:gd name="T96" fmla="*/ 1077 w 1134"/>
                <a:gd name="T97" fmla="*/ 2043 h 2180"/>
                <a:gd name="T98" fmla="*/ 1053 w 1134"/>
                <a:gd name="T99" fmla="*/ 2115 h 2180"/>
                <a:gd name="T100" fmla="*/ 1026 w 1134"/>
                <a:gd name="T101" fmla="*/ 2180 h 2180"/>
                <a:gd name="T102" fmla="*/ 918 w 1134"/>
                <a:gd name="T103" fmla="*/ 2126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8" y="2126"/>
                  </a:moveTo>
                  <a:lnTo>
                    <a:pt x="0" y="130"/>
                  </a:lnTo>
                  <a:lnTo>
                    <a:pt x="33" y="0"/>
                  </a:lnTo>
                  <a:lnTo>
                    <a:pt x="70" y="13"/>
                  </a:lnTo>
                  <a:lnTo>
                    <a:pt x="107" y="28"/>
                  </a:lnTo>
                  <a:lnTo>
                    <a:pt x="143" y="43"/>
                  </a:lnTo>
                  <a:lnTo>
                    <a:pt x="180" y="60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9" y="158"/>
                  </a:lnTo>
                  <a:lnTo>
                    <a:pt x="393" y="180"/>
                  </a:lnTo>
                  <a:lnTo>
                    <a:pt x="428" y="203"/>
                  </a:lnTo>
                  <a:lnTo>
                    <a:pt x="462" y="227"/>
                  </a:lnTo>
                  <a:lnTo>
                    <a:pt x="495" y="252"/>
                  </a:lnTo>
                  <a:lnTo>
                    <a:pt x="528" y="278"/>
                  </a:lnTo>
                  <a:lnTo>
                    <a:pt x="561" y="304"/>
                  </a:lnTo>
                  <a:lnTo>
                    <a:pt x="592" y="332"/>
                  </a:lnTo>
                  <a:lnTo>
                    <a:pt x="624" y="360"/>
                  </a:lnTo>
                  <a:lnTo>
                    <a:pt x="654" y="389"/>
                  </a:lnTo>
                  <a:lnTo>
                    <a:pt x="684" y="418"/>
                  </a:lnTo>
                  <a:lnTo>
                    <a:pt x="714" y="449"/>
                  </a:lnTo>
                  <a:lnTo>
                    <a:pt x="742" y="480"/>
                  </a:lnTo>
                  <a:lnTo>
                    <a:pt x="770" y="512"/>
                  </a:lnTo>
                  <a:lnTo>
                    <a:pt x="796" y="545"/>
                  </a:lnTo>
                  <a:lnTo>
                    <a:pt x="823" y="577"/>
                  </a:lnTo>
                  <a:lnTo>
                    <a:pt x="847" y="611"/>
                  </a:lnTo>
                  <a:lnTo>
                    <a:pt x="872" y="646"/>
                  </a:lnTo>
                  <a:lnTo>
                    <a:pt x="895" y="681"/>
                  </a:lnTo>
                  <a:lnTo>
                    <a:pt x="918" y="717"/>
                  </a:lnTo>
                  <a:lnTo>
                    <a:pt x="939" y="754"/>
                  </a:lnTo>
                  <a:lnTo>
                    <a:pt x="959" y="790"/>
                  </a:lnTo>
                  <a:lnTo>
                    <a:pt x="979" y="827"/>
                  </a:lnTo>
                  <a:lnTo>
                    <a:pt x="997" y="865"/>
                  </a:lnTo>
                  <a:lnTo>
                    <a:pt x="1027" y="937"/>
                  </a:lnTo>
                  <a:lnTo>
                    <a:pt x="1053" y="1014"/>
                  </a:lnTo>
                  <a:lnTo>
                    <a:pt x="1076" y="1095"/>
                  </a:lnTo>
                  <a:lnTo>
                    <a:pt x="1095" y="1179"/>
                  </a:lnTo>
                  <a:lnTo>
                    <a:pt x="1110" y="1266"/>
                  </a:lnTo>
                  <a:lnTo>
                    <a:pt x="1122" y="1355"/>
                  </a:lnTo>
                  <a:lnTo>
                    <a:pt x="1130" y="1445"/>
                  </a:lnTo>
                  <a:lnTo>
                    <a:pt x="1134" y="1536"/>
                  </a:lnTo>
                  <a:lnTo>
                    <a:pt x="1134" y="1625"/>
                  </a:lnTo>
                  <a:lnTo>
                    <a:pt x="1131" y="1715"/>
                  </a:lnTo>
                  <a:lnTo>
                    <a:pt x="1123" y="1801"/>
                  </a:lnTo>
                  <a:lnTo>
                    <a:pt x="1111" y="1886"/>
                  </a:lnTo>
                  <a:lnTo>
                    <a:pt x="1096" y="1966"/>
                  </a:lnTo>
                  <a:lnTo>
                    <a:pt x="1077" y="2043"/>
                  </a:lnTo>
                  <a:lnTo>
                    <a:pt x="1053" y="2115"/>
                  </a:lnTo>
                  <a:lnTo>
                    <a:pt x="1026" y="2180"/>
                  </a:lnTo>
                  <a:lnTo>
                    <a:pt x="918" y="2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4" name="Freeform 1015"/>
            <p:cNvSpPr>
              <a:spLocks/>
            </p:cNvSpPr>
            <p:nvPr/>
          </p:nvSpPr>
          <p:spPr bwMode="auto">
            <a:xfrm>
              <a:off x="3426" y="3144"/>
              <a:ext cx="164" cy="228"/>
            </a:xfrm>
            <a:custGeom>
              <a:avLst/>
              <a:gdLst>
                <a:gd name="T0" fmla="*/ 1404 w 3622"/>
                <a:gd name="T1" fmla="*/ 4112 h 4112"/>
                <a:gd name="T2" fmla="*/ 3622 w 3622"/>
                <a:gd name="T3" fmla="*/ 3023 h 4112"/>
                <a:gd name="T4" fmla="*/ 2218 w 3622"/>
                <a:gd name="T5" fmla="*/ 0 h 4112"/>
                <a:gd name="T6" fmla="*/ 0 w 3622"/>
                <a:gd name="T7" fmla="*/ 989 h 4112"/>
                <a:gd name="T8" fmla="*/ 1404 w 3622"/>
                <a:gd name="T9" fmla="*/ 4112 h 4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2"/>
                <a:gd name="T17" fmla="*/ 3622 w 3622"/>
                <a:gd name="T18" fmla="*/ 4112 h 4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2">
                  <a:moveTo>
                    <a:pt x="1404" y="4112"/>
                  </a:moveTo>
                  <a:lnTo>
                    <a:pt x="3622" y="3023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5" name="Freeform 1016"/>
            <p:cNvSpPr>
              <a:spLocks/>
            </p:cNvSpPr>
            <p:nvPr/>
          </p:nvSpPr>
          <p:spPr bwMode="auto">
            <a:xfrm>
              <a:off x="3426" y="3141"/>
              <a:ext cx="164" cy="228"/>
            </a:xfrm>
            <a:custGeom>
              <a:avLst/>
              <a:gdLst>
                <a:gd name="T0" fmla="*/ 1404 w 3622"/>
                <a:gd name="T1" fmla="*/ 4113 h 4113"/>
                <a:gd name="T2" fmla="*/ 3622 w 3622"/>
                <a:gd name="T3" fmla="*/ 3024 h 4113"/>
                <a:gd name="T4" fmla="*/ 2218 w 3622"/>
                <a:gd name="T5" fmla="*/ 0 h 4113"/>
                <a:gd name="T6" fmla="*/ 0 w 3622"/>
                <a:gd name="T7" fmla="*/ 989 h 4113"/>
                <a:gd name="T8" fmla="*/ 1404 w 3622"/>
                <a:gd name="T9" fmla="*/ 4113 h 4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3"/>
                <a:gd name="T17" fmla="*/ 3622 w 3622"/>
                <a:gd name="T18" fmla="*/ 4113 h 41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3">
                  <a:moveTo>
                    <a:pt x="1404" y="4113"/>
                  </a:moveTo>
                  <a:lnTo>
                    <a:pt x="3622" y="3024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3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6" name="Freeform 1017"/>
            <p:cNvSpPr>
              <a:spLocks/>
            </p:cNvSpPr>
            <p:nvPr/>
          </p:nvSpPr>
          <p:spPr bwMode="auto">
            <a:xfrm>
              <a:off x="3432" y="3146"/>
              <a:ext cx="157" cy="218"/>
            </a:xfrm>
            <a:custGeom>
              <a:avLst/>
              <a:gdLst>
                <a:gd name="T0" fmla="*/ 1335 w 3446"/>
                <a:gd name="T1" fmla="*/ 3913 h 3913"/>
                <a:gd name="T2" fmla="*/ 3446 w 3446"/>
                <a:gd name="T3" fmla="*/ 2878 h 3913"/>
                <a:gd name="T4" fmla="*/ 2111 w 3446"/>
                <a:gd name="T5" fmla="*/ 0 h 3913"/>
                <a:gd name="T6" fmla="*/ 0 w 3446"/>
                <a:gd name="T7" fmla="*/ 942 h 3913"/>
                <a:gd name="T8" fmla="*/ 1335 w 3446"/>
                <a:gd name="T9" fmla="*/ 3913 h 39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6"/>
                <a:gd name="T16" fmla="*/ 0 h 3913"/>
                <a:gd name="T17" fmla="*/ 3446 w 3446"/>
                <a:gd name="T18" fmla="*/ 3913 h 39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6" h="3913">
                  <a:moveTo>
                    <a:pt x="1335" y="3913"/>
                  </a:moveTo>
                  <a:lnTo>
                    <a:pt x="3446" y="2878"/>
                  </a:lnTo>
                  <a:lnTo>
                    <a:pt x="2111" y="0"/>
                  </a:lnTo>
                  <a:lnTo>
                    <a:pt x="0" y="942"/>
                  </a:lnTo>
                  <a:lnTo>
                    <a:pt x="1335" y="3913"/>
                  </a:lnTo>
                  <a:close/>
                </a:path>
              </a:pathLst>
            </a:custGeom>
            <a:solidFill>
              <a:srgbClr val="1A78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7" name="Freeform 1018"/>
            <p:cNvSpPr>
              <a:spLocks/>
            </p:cNvSpPr>
            <p:nvPr/>
          </p:nvSpPr>
          <p:spPr bwMode="auto">
            <a:xfrm>
              <a:off x="3439" y="3109"/>
              <a:ext cx="19" cy="19"/>
            </a:xfrm>
            <a:custGeom>
              <a:avLst/>
              <a:gdLst>
                <a:gd name="T0" fmla="*/ 431 w 431"/>
                <a:gd name="T1" fmla="*/ 186 h 343"/>
                <a:gd name="T2" fmla="*/ 79 w 431"/>
                <a:gd name="T3" fmla="*/ 343 h 343"/>
                <a:gd name="T4" fmla="*/ 0 w 431"/>
                <a:gd name="T5" fmla="*/ 157 h 343"/>
                <a:gd name="T6" fmla="*/ 352 w 431"/>
                <a:gd name="T7" fmla="*/ 0 h 343"/>
                <a:gd name="T8" fmla="*/ 431 w 431"/>
                <a:gd name="T9" fmla="*/ 186 h 3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1"/>
                <a:gd name="T16" fmla="*/ 0 h 343"/>
                <a:gd name="T17" fmla="*/ 431 w 431"/>
                <a:gd name="T18" fmla="*/ 343 h 3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1" h="343">
                  <a:moveTo>
                    <a:pt x="431" y="186"/>
                  </a:moveTo>
                  <a:lnTo>
                    <a:pt x="79" y="343"/>
                  </a:lnTo>
                  <a:lnTo>
                    <a:pt x="0" y="157"/>
                  </a:lnTo>
                  <a:lnTo>
                    <a:pt x="352" y="0"/>
                  </a:lnTo>
                  <a:lnTo>
                    <a:pt x="431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8" name="Freeform 1019"/>
            <p:cNvSpPr>
              <a:spLocks/>
            </p:cNvSpPr>
            <p:nvPr/>
          </p:nvSpPr>
          <p:spPr bwMode="auto">
            <a:xfrm>
              <a:off x="3442" y="3112"/>
              <a:ext cx="16" cy="15"/>
            </a:xfrm>
            <a:custGeom>
              <a:avLst/>
              <a:gdLst>
                <a:gd name="T0" fmla="*/ 347 w 347"/>
                <a:gd name="T1" fmla="*/ 126 h 257"/>
                <a:gd name="T2" fmla="*/ 53 w 347"/>
                <a:gd name="T3" fmla="*/ 257 h 257"/>
                <a:gd name="T4" fmla="*/ 0 w 347"/>
                <a:gd name="T5" fmla="*/ 132 h 257"/>
                <a:gd name="T6" fmla="*/ 294 w 347"/>
                <a:gd name="T7" fmla="*/ 0 h 257"/>
                <a:gd name="T8" fmla="*/ 347 w 347"/>
                <a:gd name="T9" fmla="*/ 126 h 2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7"/>
                <a:gd name="T16" fmla="*/ 0 h 257"/>
                <a:gd name="T17" fmla="*/ 347 w 347"/>
                <a:gd name="T18" fmla="*/ 257 h 2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7" h="257">
                  <a:moveTo>
                    <a:pt x="347" y="126"/>
                  </a:moveTo>
                  <a:lnTo>
                    <a:pt x="53" y="257"/>
                  </a:lnTo>
                  <a:lnTo>
                    <a:pt x="0" y="132"/>
                  </a:lnTo>
                  <a:lnTo>
                    <a:pt x="294" y="0"/>
                  </a:lnTo>
                  <a:lnTo>
                    <a:pt x="347" y="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99" name="Freeform 1020"/>
            <p:cNvSpPr>
              <a:spLocks/>
            </p:cNvSpPr>
            <p:nvPr/>
          </p:nvSpPr>
          <p:spPr bwMode="auto">
            <a:xfrm>
              <a:off x="3447" y="3110"/>
              <a:ext cx="10" cy="13"/>
            </a:xfrm>
            <a:custGeom>
              <a:avLst/>
              <a:gdLst>
                <a:gd name="T0" fmla="*/ 5 w 238"/>
                <a:gd name="T1" fmla="*/ 73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3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4 w 238"/>
                <a:gd name="T27" fmla="*/ 232 h 234"/>
                <a:gd name="T28" fmla="*/ 60 w 238"/>
                <a:gd name="T29" fmla="*/ 228 h 234"/>
                <a:gd name="T30" fmla="*/ 56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5 w 238"/>
                <a:gd name="T41" fmla="*/ 73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5" y="73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3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4" y="232"/>
                  </a:lnTo>
                  <a:lnTo>
                    <a:pt x="60" y="228"/>
                  </a:lnTo>
                  <a:lnTo>
                    <a:pt x="56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5" y="7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0" name="Freeform 1021"/>
            <p:cNvSpPr>
              <a:spLocks/>
            </p:cNvSpPr>
            <p:nvPr/>
          </p:nvSpPr>
          <p:spPr bwMode="auto">
            <a:xfrm>
              <a:off x="3447" y="311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2 w 204"/>
                <a:gd name="T3" fmla="*/ 0 h 199"/>
                <a:gd name="T4" fmla="*/ 146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4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2" y="0"/>
                  </a:lnTo>
                  <a:lnTo>
                    <a:pt x="146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1" name="Freeform 1022"/>
            <p:cNvSpPr>
              <a:spLocks/>
            </p:cNvSpPr>
            <p:nvPr/>
          </p:nvSpPr>
          <p:spPr bwMode="auto">
            <a:xfrm>
              <a:off x="3450" y="3113"/>
              <a:ext cx="6" cy="8"/>
            </a:xfrm>
            <a:custGeom>
              <a:avLst/>
              <a:gdLst>
                <a:gd name="T0" fmla="*/ 88 w 118"/>
                <a:gd name="T1" fmla="*/ 6 h 154"/>
                <a:gd name="T2" fmla="*/ 116 w 118"/>
                <a:gd name="T3" fmla="*/ 77 h 154"/>
                <a:gd name="T4" fmla="*/ 118 w 118"/>
                <a:gd name="T5" fmla="*/ 85 h 154"/>
                <a:gd name="T6" fmla="*/ 118 w 118"/>
                <a:gd name="T7" fmla="*/ 95 h 154"/>
                <a:gd name="T8" fmla="*/ 116 w 118"/>
                <a:gd name="T9" fmla="*/ 103 h 154"/>
                <a:gd name="T10" fmla="*/ 112 w 118"/>
                <a:gd name="T11" fmla="*/ 108 h 154"/>
                <a:gd name="T12" fmla="*/ 14 w 118"/>
                <a:gd name="T13" fmla="*/ 152 h 154"/>
                <a:gd name="T14" fmla="*/ 6 w 118"/>
                <a:gd name="T15" fmla="*/ 154 h 154"/>
                <a:gd name="T16" fmla="*/ 2 w 118"/>
                <a:gd name="T17" fmla="*/ 150 h 154"/>
                <a:gd name="T18" fmla="*/ 0 w 118"/>
                <a:gd name="T19" fmla="*/ 140 h 154"/>
                <a:gd name="T20" fmla="*/ 1 w 118"/>
                <a:gd name="T21" fmla="*/ 127 h 154"/>
                <a:gd name="T22" fmla="*/ 4 w 118"/>
                <a:gd name="T23" fmla="*/ 112 h 154"/>
                <a:gd name="T24" fmla="*/ 9 w 118"/>
                <a:gd name="T25" fmla="*/ 95 h 154"/>
                <a:gd name="T26" fmla="*/ 14 w 118"/>
                <a:gd name="T27" fmla="*/ 77 h 154"/>
                <a:gd name="T28" fmla="*/ 21 w 118"/>
                <a:gd name="T29" fmla="*/ 61 h 154"/>
                <a:gd name="T30" fmla="*/ 29 w 118"/>
                <a:gd name="T31" fmla="*/ 46 h 154"/>
                <a:gd name="T32" fmla="*/ 38 w 118"/>
                <a:gd name="T33" fmla="*/ 33 h 154"/>
                <a:gd name="T34" fmla="*/ 48 w 118"/>
                <a:gd name="T35" fmla="*/ 21 h 154"/>
                <a:gd name="T36" fmla="*/ 58 w 118"/>
                <a:gd name="T37" fmla="*/ 12 h 154"/>
                <a:gd name="T38" fmla="*/ 67 w 118"/>
                <a:gd name="T39" fmla="*/ 4 h 154"/>
                <a:gd name="T40" fmla="*/ 76 w 118"/>
                <a:gd name="T41" fmla="*/ 0 h 154"/>
                <a:gd name="T42" fmla="*/ 83 w 118"/>
                <a:gd name="T43" fmla="*/ 1 h 154"/>
                <a:gd name="T44" fmla="*/ 88 w 118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8"/>
                <a:gd name="T70" fmla="*/ 0 h 154"/>
                <a:gd name="T71" fmla="*/ 118 w 118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8" h="154">
                  <a:moveTo>
                    <a:pt x="88" y="6"/>
                  </a:moveTo>
                  <a:lnTo>
                    <a:pt x="116" y="77"/>
                  </a:lnTo>
                  <a:lnTo>
                    <a:pt x="118" y="85"/>
                  </a:lnTo>
                  <a:lnTo>
                    <a:pt x="118" y="95"/>
                  </a:lnTo>
                  <a:lnTo>
                    <a:pt x="116" y="103"/>
                  </a:lnTo>
                  <a:lnTo>
                    <a:pt x="112" y="108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7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7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3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2" name="Freeform 1023"/>
            <p:cNvSpPr>
              <a:spLocks/>
            </p:cNvSpPr>
            <p:nvPr/>
          </p:nvSpPr>
          <p:spPr bwMode="auto">
            <a:xfrm>
              <a:off x="3463" y="3099"/>
              <a:ext cx="13" cy="16"/>
            </a:xfrm>
            <a:custGeom>
              <a:avLst/>
              <a:gdLst>
                <a:gd name="T0" fmla="*/ 287 w 287"/>
                <a:gd name="T1" fmla="*/ 186 h 280"/>
                <a:gd name="T2" fmla="*/ 78 w 287"/>
                <a:gd name="T3" fmla="*/ 280 h 280"/>
                <a:gd name="T4" fmla="*/ 0 w 287"/>
                <a:gd name="T5" fmla="*/ 93 h 280"/>
                <a:gd name="T6" fmla="*/ 210 w 287"/>
                <a:gd name="T7" fmla="*/ 0 h 280"/>
                <a:gd name="T8" fmla="*/ 287 w 287"/>
                <a:gd name="T9" fmla="*/ 186 h 2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7"/>
                <a:gd name="T16" fmla="*/ 0 h 280"/>
                <a:gd name="T17" fmla="*/ 287 w 287"/>
                <a:gd name="T18" fmla="*/ 280 h 2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7" h="280">
                  <a:moveTo>
                    <a:pt x="287" y="186"/>
                  </a:moveTo>
                  <a:lnTo>
                    <a:pt x="78" y="280"/>
                  </a:lnTo>
                  <a:lnTo>
                    <a:pt x="0" y="93"/>
                  </a:lnTo>
                  <a:lnTo>
                    <a:pt x="210" y="0"/>
                  </a:lnTo>
                  <a:lnTo>
                    <a:pt x="287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3" name="Freeform 1024"/>
            <p:cNvSpPr>
              <a:spLocks/>
            </p:cNvSpPr>
            <p:nvPr/>
          </p:nvSpPr>
          <p:spPr bwMode="auto">
            <a:xfrm>
              <a:off x="3465" y="3102"/>
              <a:ext cx="11" cy="12"/>
            </a:xfrm>
            <a:custGeom>
              <a:avLst/>
              <a:gdLst>
                <a:gd name="T0" fmla="*/ 227 w 227"/>
                <a:gd name="T1" fmla="*/ 125 h 203"/>
                <a:gd name="T2" fmla="*/ 53 w 227"/>
                <a:gd name="T3" fmla="*/ 203 h 203"/>
                <a:gd name="T4" fmla="*/ 0 w 227"/>
                <a:gd name="T5" fmla="*/ 78 h 203"/>
                <a:gd name="T6" fmla="*/ 175 w 227"/>
                <a:gd name="T7" fmla="*/ 0 h 203"/>
                <a:gd name="T8" fmla="*/ 227 w 227"/>
                <a:gd name="T9" fmla="*/ 125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7"/>
                <a:gd name="T16" fmla="*/ 0 h 203"/>
                <a:gd name="T17" fmla="*/ 227 w 227"/>
                <a:gd name="T18" fmla="*/ 203 h 2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7" h="203">
                  <a:moveTo>
                    <a:pt x="227" y="125"/>
                  </a:moveTo>
                  <a:lnTo>
                    <a:pt x="53" y="203"/>
                  </a:lnTo>
                  <a:lnTo>
                    <a:pt x="0" y="78"/>
                  </a:lnTo>
                  <a:lnTo>
                    <a:pt x="175" y="0"/>
                  </a:lnTo>
                  <a:lnTo>
                    <a:pt x="227" y="125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4" name="Freeform 1025"/>
            <p:cNvSpPr>
              <a:spLocks/>
            </p:cNvSpPr>
            <p:nvPr/>
          </p:nvSpPr>
          <p:spPr bwMode="auto">
            <a:xfrm>
              <a:off x="3465" y="3100"/>
              <a:ext cx="10" cy="13"/>
            </a:xfrm>
            <a:custGeom>
              <a:avLst/>
              <a:gdLst>
                <a:gd name="T0" fmla="*/ 4 w 238"/>
                <a:gd name="T1" fmla="*/ 72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2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3 w 238"/>
                <a:gd name="T27" fmla="*/ 232 h 234"/>
                <a:gd name="T28" fmla="*/ 59 w 238"/>
                <a:gd name="T29" fmla="*/ 227 h 234"/>
                <a:gd name="T30" fmla="*/ 55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4 w 238"/>
                <a:gd name="T41" fmla="*/ 72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4" y="72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2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3" y="232"/>
                  </a:lnTo>
                  <a:lnTo>
                    <a:pt x="59" y="227"/>
                  </a:lnTo>
                  <a:lnTo>
                    <a:pt x="55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4" y="72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5" name="Freeform 1026"/>
            <p:cNvSpPr>
              <a:spLocks/>
            </p:cNvSpPr>
            <p:nvPr/>
          </p:nvSpPr>
          <p:spPr bwMode="auto">
            <a:xfrm>
              <a:off x="3465" y="310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1 w 204"/>
                <a:gd name="T3" fmla="*/ 0 h 199"/>
                <a:gd name="T4" fmla="*/ 145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3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1" y="0"/>
                  </a:lnTo>
                  <a:lnTo>
                    <a:pt x="145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3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6" name="Freeform 1027"/>
            <p:cNvSpPr>
              <a:spLocks/>
            </p:cNvSpPr>
            <p:nvPr/>
          </p:nvSpPr>
          <p:spPr bwMode="auto">
            <a:xfrm>
              <a:off x="3468" y="3103"/>
              <a:ext cx="6" cy="8"/>
            </a:xfrm>
            <a:custGeom>
              <a:avLst/>
              <a:gdLst>
                <a:gd name="T0" fmla="*/ 88 w 119"/>
                <a:gd name="T1" fmla="*/ 6 h 154"/>
                <a:gd name="T2" fmla="*/ 116 w 119"/>
                <a:gd name="T3" fmla="*/ 78 h 154"/>
                <a:gd name="T4" fmla="*/ 118 w 119"/>
                <a:gd name="T5" fmla="*/ 86 h 154"/>
                <a:gd name="T6" fmla="*/ 119 w 119"/>
                <a:gd name="T7" fmla="*/ 95 h 154"/>
                <a:gd name="T8" fmla="*/ 117 w 119"/>
                <a:gd name="T9" fmla="*/ 103 h 154"/>
                <a:gd name="T10" fmla="*/ 112 w 119"/>
                <a:gd name="T11" fmla="*/ 109 h 154"/>
                <a:gd name="T12" fmla="*/ 14 w 119"/>
                <a:gd name="T13" fmla="*/ 152 h 154"/>
                <a:gd name="T14" fmla="*/ 6 w 119"/>
                <a:gd name="T15" fmla="*/ 154 h 154"/>
                <a:gd name="T16" fmla="*/ 2 w 119"/>
                <a:gd name="T17" fmla="*/ 150 h 154"/>
                <a:gd name="T18" fmla="*/ 0 w 119"/>
                <a:gd name="T19" fmla="*/ 140 h 154"/>
                <a:gd name="T20" fmla="*/ 1 w 119"/>
                <a:gd name="T21" fmla="*/ 128 h 154"/>
                <a:gd name="T22" fmla="*/ 4 w 119"/>
                <a:gd name="T23" fmla="*/ 112 h 154"/>
                <a:gd name="T24" fmla="*/ 9 w 119"/>
                <a:gd name="T25" fmla="*/ 95 h 154"/>
                <a:gd name="T26" fmla="*/ 14 w 119"/>
                <a:gd name="T27" fmla="*/ 78 h 154"/>
                <a:gd name="T28" fmla="*/ 21 w 119"/>
                <a:gd name="T29" fmla="*/ 61 h 154"/>
                <a:gd name="T30" fmla="*/ 29 w 119"/>
                <a:gd name="T31" fmla="*/ 46 h 154"/>
                <a:gd name="T32" fmla="*/ 38 w 119"/>
                <a:gd name="T33" fmla="*/ 33 h 154"/>
                <a:gd name="T34" fmla="*/ 48 w 119"/>
                <a:gd name="T35" fmla="*/ 21 h 154"/>
                <a:gd name="T36" fmla="*/ 58 w 119"/>
                <a:gd name="T37" fmla="*/ 12 h 154"/>
                <a:gd name="T38" fmla="*/ 67 w 119"/>
                <a:gd name="T39" fmla="*/ 4 h 154"/>
                <a:gd name="T40" fmla="*/ 76 w 119"/>
                <a:gd name="T41" fmla="*/ 0 h 154"/>
                <a:gd name="T42" fmla="*/ 82 w 119"/>
                <a:gd name="T43" fmla="*/ 1 h 154"/>
                <a:gd name="T44" fmla="*/ 88 w 119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154"/>
                <a:gd name="T71" fmla="*/ 119 w 119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154">
                  <a:moveTo>
                    <a:pt x="88" y="6"/>
                  </a:moveTo>
                  <a:lnTo>
                    <a:pt x="116" y="78"/>
                  </a:lnTo>
                  <a:lnTo>
                    <a:pt x="118" y="86"/>
                  </a:lnTo>
                  <a:lnTo>
                    <a:pt x="119" y="95"/>
                  </a:lnTo>
                  <a:lnTo>
                    <a:pt x="117" y="103"/>
                  </a:lnTo>
                  <a:lnTo>
                    <a:pt x="112" y="109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8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8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2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7" name="Freeform 1028"/>
            <p:cNvSpPr>
              <a:spLocks/>
            </p:cNvSpPr>
            <p:nvPr/>
          </p:nvSpPr>
          <p:spPr bwMode="auto">
            <a:xfrm>
              <a:off x="3488" y="3092"/>
              <a:ext cx="4" cy="6"/>
            </a:xfrm>
            <a:custGeom>
              <a:avLst/>
              <a:gdLst>
                <a:gd name="T0" fmla="*/ 50 w 100"/>
                <a:gd name="T1" fmla="*/ 104 h 104"/>
                <a:gd name="T2" fmla="*/ 40 w 100"/>
                <a:gd name="T3" fmla="*/ 103 h 104"/>
                <a:gd name="T4" fmla="*/ 31 w 100"/>
                <a:gd name="T5" fmla="*/ 99 h 104"/>
                <a:gd name="T6" fmla="*/ 23 w 100"/>
                <a:gd name="T7" fmla="*/ 95 h 104"/>
                <a:gd name="T8" fmla="*/ 15 w 100"/>
                <a:gd name="T9" fmla="*/ 89 h 104"/>
                <a:gd name="T10" fmla="*/ 8 w 100"/>
                <a:gd name="T11" fmla="*/ 80 h 104"/>
                <a:gd name="T12" fmla="*/ 4 w 100"/>
                <a:gd name="T13" fmla="*/ 72 h 104"/>
                <a:gd name="T14" fmla="*/ 1 w 100"/>
                <a:gd name="T15" fmla="*/ 62 h 104"/>
                <a:gd name="T16" fmla="*/ 0 w 100"/>
                <a:gd name="T17" fmla="*/ 52 h 104"/>
                <a:gd name="T18" fmla="*/ 1 w 100"/>
                <a:gd name="T19" fmla="*/ 41 h 104"/>
                <a:gd name="T20" fmla="*/ 4 w 100"/>
                <a:gd name="T21" fmla="*/ 32 h 104"/>
                <a:gd name="T22" fmla="*/ 8 w 100"/>
                <a:gd name="T23" fmla="*/ 23 h 104"/>
                <a:gd name="T24" fmla="*/ 15 w 100"/>
                <a:gd name="T25" fmla="*/ 15 h 104"/>
                <a:gd name="T26" fmla="*/ 23 w 100"/>
                <a:gd name="T27" fmla="*/ 9 h 104"/>
                <a:gd name="T28" fmla="*/ 31 w 100"/>
                <a:gd name="T29" fmla="*/ 5 h 104"/>
                <a:gd name="T30" fmla="*/ 40 w 100"/>
                <a:gd name="T31" fmla="*/ 1 h 104"/>
                <a:gd name="T32" fmla="*/ 50 w 100"/>
                <a:gd name="T33" fmla="*/ 0 h 104"/>
                <a:gd name="T34" fmla="*/ 60 w 100"/>
                <a:gd name="T35" fmla="*/ 1 h 104"/>
                <a:gd name="T36" fmla="*/ 70 w 100"/>
                <a:gd name="T37" fmla="*/ 5 h 104"/>
                <a:gd name="T38" fmla="*/ 78 w 100"/>
                <a:gd name="T39" fmla="*/ 9 h 104"/>
                <a:gd name="T40" fmla="*/ 86 w 100"/>
                <a:gd name="T41" fmla="*/ 15 h 104"/>
                <a:gd name="T42" fmla="*/ 92 w 100"/>
                <a:gd name="T43" fmla="*/ 23 h 104"/>
                <a:gd name="T44" fmla="*/ 96 w 100"/>
                <a:gd name="T45" fmla="*/ 32 h 104"/>
                <a:gd name="T46" fmla="*/ 99 w 100"/>
                <a:gd name="T47" fmla="*/ 41 h 104"/>
                <a:gd name="T48" fmla="*/ 100 w 100"/>
                <a:gd name="T49" fmla="*/ 52 h 104"/>
                <a:gd name="T50" fmla="*/ 99 w 100"/>
                <a:gd name="T51" fmla="*/ 62 h 104"/>
                <a:gd name="T52" fmla="*/ 96 w 100"/>
                <a:gd name="T53" fmla="*/ 72 h 104"/>
                <a:gd name="T54" fmla="*/ 92 w 100"/>
                <a:gd name="T55" fmla="*/ 80 h 104"/>
                <a:gd name="T56" fmla="*/ 86 w 100"/>
                <a:gd name="T57" fmla="*/ 89 h 104"/>
                <a:gd name="T58" fmla="*/ 78 w 100"/>
                <a:gd name="T59" fmla="*/ 95 h 104"/>
                <a:gd name="T60" fmla="*/ 70 w 100"/>
                <a:gd name="T61" fmla="*/ 99 h 104"/>
                <a:gd name="T62" fmla="*/ 60 w 100"/>
                <a:gd name="T63" fmla="*/ 103 h 104"/>
                <a:gd name="T64" fmla="*/ 50 w 100"/>
                <a:gd name="T65" fmla="*/ 104 h 1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4"/>
                <a:gd name="T101" fmla="*/ 100 w 100"/>
                <a:gd name="T102" fmla="*/ 104 h 1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4">
                  <a:moveTo>
                    <a:pt x="50" y="104"/>
                  </a:moveTo>
                  <a:lnTo>
                    <a:pt x="40" y="103"/>
                  </a:lnTo>
                  <a:lnTo>
                    <a:pt x="31" y="99"/>
                  </a:lnTo>
                  <a:lnTo>
                    <a:pt x="23" y="95"/>
                  </a:lnTo>
                  <a:lnTo>
                    <a:pt x="15" y="89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1" y="62"/>
                  </a:lnTo>
                  <a:lnTo>
                    <a:pt x="0" y="52"/>
                  </a:lnTo>
                  <a:lnTo>
                    <a:pt x="1" y="41"/>
                  </a:lnTo>
                  <a:lnTo>
                    <a:pt x="4" y="32"/>
                  </a:lnTo>
                  <a:lnTo>
                    <a:pt x="8" y="23"/>
                  </a:lnTo>
                  <a:lnTo>
                    <a:pt x="15" y="15"/>
                  </a:lnTo>
                  <a:lnTo>
                    <a:pt x="23" y="9"/>
                  </a:lnTo>
                  <a:lnTo>
                    <a:pt x="31" y="5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70" y="5"/>
                  </a:lnTo>
                  <a:lnTo>
                    <a:pt x="78" y="9"/>
                  </a:lnTo>
                  <a:lnTo>
                    <a:pt x="86" y="15"/>
                  </a:lnTo>
                  <a:lnTo>
                    <a:pt x="92" y="23"/>
                  </a:lnTo>
                  <a:lnTo>
                    <a:pt x="96" y="32"/>
                  </a:lnTo>
                  <a:lnTo>
                    <a:pt x="99" y="41"/>
                  </a:lnTo>
                  <a:lnTo>
                    <a:pt x="100" y="52"/>
                  </a:lnTo>
                  <a:lnTo>
                    <a:pt x="99" y="62"/>
                  </a:lnTo>
                  <a:lnTo>
                    <a:pt x="96" y="72"/>
                  </a:lnTo>
                  <a:lnTo>
                    <a:pt x="92" y="80"/>
                  </a:lnTo>
                  <a:lnTo>
                    <a:pt x="86" y="89"/>
                  </a:lnTo>
                  <a:lnTo>
                    <a:pt x="78" y="95"/>
                  </a:lnTo>
                  <a:lnTo>
                    <a:pt x="70" y="99"/>
                  </a:lnTo>
                  <a:lnTo>
                    <a:pt x="60" y="103"/>
                  </a:lnTo>
                  <a:lnTo>
                    <a:pt x="50" y="104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8" name="Freeform 1029"/>
            <p:cNvSpPr>
              <a:spLocks/>
            </p:cNvSpPr>
            <p:nvPr/>
          </p:nvSpPr>
          <p:spPr bwMode="auto">
            <a:xfrm>
              <a:off x="3419" y="3131"/>
              <a:ext cx="5" cy="5"/>
            </a:xfrm>
            <a:custGeom>
              <a:avLst/>
              <a:gdLst>
                <a:gd name="T0" fmla="*/ 50 w 100"/>
                <a:gd name="T1" fmla="*/ 103 h 103"/>
                <a:gd name="T2" fmla="*/ 39 w 100"/>
                <a:gd name="T3" fmla="*/ 102 h 103"/>
                <a:gd name="T4" fmla="*/ 30 w 100"/>
                <a:gd name="T5" fmla="*/ 99 h 103"/>
                <a:gd name="T6" fmla="*/ 22 w 100"/>
                <a:gd name="T7" fmla="*/ 95 h 103"/>
                <a:gd name="T8" fmla="*/ 14 w 100"/>
                <a:gd name="T9" fmla="*/ 88 h 103"/>
                <a:gd name="T10" fmla="*/ 8 w 100"/>
                <a:gd name="T11" fmla="*/ 80 h 103"/>
                <a:gd name="T12" fmla="*/ 4 w 100"/>
                <a:gd name="T13" fmla="*/ 71 h 103"/>
                <a:gd name="T14" fmla="*/ 1 w 100"/>
                <a:gd name="T15" fmla="*/ 62 h 103"/>
                <a:gd name="T16" fmla="*/ 0 w 100"/>
                <a:gd name="T17" fmla="*/ 51 h 103"/>
                <a:gd name="T18" fmla="*/ 1 w 100"/>
                <a:gd name="T19" fmla="*/ 41 h 103"/>
                <a:gd name="T20" fmla="*/ 4 w 100"/>
                <a:gd name="T21" fmla="*/ 31 h 103"/>
                <a:gd name="T22" fmla="*/ 8 w 100"/>
                <a:gd name="T23" fmla="*/ 23 h 103"/>
                <a:gd name="T24" fmla="*/ 14 w 100"/>
                <a:gd name="T25" fmla="*/ 15 h 103"/>
                <a:gd name="T26" fmla="*/ 22 w 100"/>
                <a:gd name="T27" fmla="*/ 8 h 103"/>
                <a:gd name="T28" fmla="*/ 30 w 100"/>
                <a:gd name="T29" fmla="*/ 4 h 103"/>
                <a:gd name="T30" fmla="*/ 39 w 100"/>
                <a:gd name="T31" fmla="*/ 1 h 103"/>
                <a:gd name="T32" fmla="*/ 50 w 100"/>
                <a:gd name="T33" fmla="*/ 0 h 103"/>
                <a:gd name="T34" fmla="*/ 60 w 100"/>
                <a:gd name="T35" fmla="*/ 1 h 103"/>
                <a:gd name="T36" fmla="*/ 69 w 100"/>
                <a:gd name="T37" fmla="*/ 4 h 103"/>
                <a:gd name="T38" fmla="*/ 77 w 100"/>
                <a:gd name="T39" fmla="*/ 8 h 103"/>
                <a:gd name="T40" fmla="*/ 85 w 100"/>
                <a:gd name="T41" fmla="*/ 15 h 103"/>
                <a:gd name="T42" fmla="*/ 91 w 100"/>
                <a:gd name="T43" fmla="*/ 23 h 103"/>
                <a:gd name="T44" fmla="*/ 96 w 100"/>
                <a:gd name="T45" fmla="*/ 31 h 103"/>
                <a:gd name="T46" fmla="*/ 99 w 100"/>
                <a:gd name="T47" fmla="*/ 41 h 103"/>
                <a:gd name="T48" fmla="*/ 100 w 100"/>
                <a:gd name="T49" fmla="*/ 51 h 103"/>
                <a:gd name="T50" fmla="*/ 99 w 100"/>
                <a:gd name="T51" fmla="*/ 62 h 103"/>
                <a:gd name="T52" fmla="*/ 96 w 100"/>
                <a:gd name="T53" fmla="*/ 71 h 103"/>
                <a:gd name="T54" fmla="*/ 91 w 100"/>
                <a:gd name="T55" fmla="*/ 80 h 103"/>
                <a:gd name="T56" fmla="*/ 85 w 100"/>
                <a:gd name="T57" fmla="*/ 88 h 103"/>
                <a:gd name="T58" fmla="*/ 77 w 100"/>
                <a:gd name="T59" fmla="*/ 95 h 103"/>
                <a:gd name="T60" fmla="*/ 69 w 100"/>
                <a:gd name="T61" fmla="*/ 99 h 103"/>
                <a:gd name="T62" fmla="*/ 60 w 100"/>
                <a:gd name="T63" fmla="*/ 102 h 103"/>
                <a:gd name="T64" fmla="*/ 50 w 100"/>
                <a:gd name="T65" fmla="*/ 103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3"/>
                <a:gd name="T101" fmla="*/ 100 w 100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3">
                  <a:moveTo>
                    <a:pt x="50" y="103"/>
                  </a:moveTo>
                  <a:lnTo>
                    <a:pt x="39" y="102"/>
                  </a:lnTo>
                  <a:lnTo>
                    <a:pt x="30" y="99"/>
                  </a:lnTo>
                  <a:lnTo>
                    <a:pt x="22" y="95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1"/>
                  </a:lnTo>
                  <a:lnTo>
                    <a:pt x="1" y="62"/>
                  </a:lnTo>
                  <a:lnTo>
                    <a:pt x="0" y="51"/>
                  </a:lnTo>
                  <a:lnTo>
                    <a:pt x="1" y="41"/>
                  </a:lnTo>
                  <a:lnTo>
                    <a:pt x="4" y="31"/>
                  </a:lnTo>
                  <a:lnTo>
                    <a:pt x="8" y="23"/>
                  </a:lnTo>
                  <a:lnTo>
                    <a:pt x="14" y="15"/>
                  </a:lnTo>
                  <a:lnTo>
                    <a:pt x="22" y="8"/>
                  </a:lnTo>
                  <a:lnTo>
                    <a:pt x="30" y="4"/>
                  </a:lnTo>
                  <a:lnTo>
                    <a:pt x="39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69" y="4"/>
                  </a:lnTo>
                  <a:lnTo>
                    <a:pt x="77" y="8"/>
                  </a:lnTo>
                  <a:lnTo>
                    <a:pt x="85" y="15"/>
                  </a:lnTo>
                  <a:lnTo>
                    <a:pt x="91" y="23"/>
                  </a:lnTo>
                  <a:lnTo>
                    <a:pt x="96" y="31"/>
                  </a:lnTo>
                  <a:lnTo>
                    <a:pt x="99" y="41"/>
                  </a:lnTo>
                  <a:lnTo>
                    <a:pt x="100" y="51"/>
                  </a:lnTo>
                  <a:lnTo>
                    <a:pt x="99" y="62"/>
                  </a:lnTo>
                  <a:lnTo>
                    <a:pt x="96" y="71"/>
                  </a:lnTo>
                  <a:lnTo>
                    <a:pt x="91" y="80"/>
                  </a:lnTo>
                  <a:lnTo>
                    <a:pt x="85" y="88"/>
                  </a:lnTo>
                  <a:lnTo>
                    <a:pt x="77" y="95"/>
                  </a:lnTo>
                  <a:lnTo>
                    <a:pt x="69" y="99"/>
                  </a:lnTo>
                  <a:lnTo>
                    <a:pt x="60" y="102"/>
                  </a:lnTo>
                  <a:lnTo>
                    <a:pt x="50" y="10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09" name="Freeform 1030"/>
            <p:cNvSpPr>
              <a:spLocks/>
            </p:cNvSpPr>
            <p:nvPr/>
          </p:nvSpPr>
          <p:spPr bwMode="auto">
            <a:xfrm>
              <a:off x="3490" y="3094"/>
              <a:ext cx="2" cy="3"/>
            </a:xfrm>
            <a:custGeom>
              <a:avLst/>
              <a:gdLst>
                <a:gd name="T0" fmla="*/ 28 w 55"/>
                <a:gd name="T1" fmla="*/ 57 h 57"/>
                <a:gd name="T2" fmla="*/ 16 w 55"/>
                <a:gd name="T3" fmla="*/ 55 h 57"/>
                <a:gd name="T4" fmla="*/ 8 w 55"/>
                <a:gd name="T5" fmla="*/ 49 h 57"/>
                <a:gd name="T6" fmla="*/ 2 w 55"/>
                <a:gd name="T7" fmla="*/ 40 h 57"/>
                <a:gd name="T8" fmla="*/ 0 w 55"/>
                <a:gd name="T9" fmla="*/ 28 h 57"/>
                <a:gd name="T10" fmla="*/ 2 w 55"/>
                <a:gd name="T11" fmla="*/ 17 h 57"/>
                <a:gd name="T12" fmla="*/ 8 w 55"/>
                <a:gd name="T13" fmla="*/ 8 h 57"/>
                <a:gd name="T14" fmla="*/ 16 w 55"/>
                <a:gd name="T15" fmla="*/ 2 h 57"/>
                <a:gd name="T16" fmla="*/ 28 w 55"/>
                <a:gd name="T17" fmla="*/ 0 h 57"/>
                <a:gd name="T18" fmla="*/ 39 w 55"/>
                <a:gd name="T19" fmla="*/ 2 h 57"/>
                <a:gd name="T20" fmla="*/ 47 w 55"/>
                <a:gd name="T21" fmla="*/ 8 h 57"/>
                <a:gd name="T22" fmla="*/ 53 w 55"/>
                <a:gd name="T23" fmla="*/ 17 h 57"/>
                <a:gd name="T24" fmla="*/ 55 w 55"/>
                <a:gd name="T25" fmla="*/ 28 h 57"/>
                <a:gd name="T26" fmla="*/ 53 w 55"/>
                <a:gd name="T27" fmla="*/ 40 h 57"/>
                <a:gd name="T28" fmla="*/ 47 w 55"/>
                <a:gd name="T29" fmla="*/ 49 h 57"/>
                <a:gd name="T30" fmla="*/ 39 w 55"/>
                <a:gd name="T31" fmla="*/ 55 h 57"/>
                <a:gd name="T32" fmla="*/ 28 w 55"/>
                <a:gd name="T33" fmla="*/ 57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7"/>
                <a:gd name="T53" fmla="*/ 55 w 55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7">
                  <a:moveTo>
                    <a:pt x="28" y="57"/>
                  </a:moveTo>
                  <a:lnTo>
                    <a:pt x="16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7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9"/>
                  </a:lnTo>
                  <a:lnTo>
                    <a:pt x="39" y="55"/>
                  </a:lnTo>
                  <a:lnTo>
                    <a:pt x="28" y="57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0" name="Freeform 1031"/>
            <p:cNvSpPr>
              <a:spLocks/>
            </p:cNvSpPr>
            <p:nvPr/>
          </p:nvSpPr>
          <p:spPr bwMode="auto">
            <a:xfrm>
              <a:off x="3421" y="3133"/>
              <a:ext cx="2" cy="3"/>
            </a:xfrm>
            <a:custGeom>
              <a:avLst/>
              <a:gdLst>
                <a:gd name="T0" fmla="*/ 28 w 55"/>
                <a:gd name="T1" fmla="*/ 56 h 56"/>
                <a:gd name="T2" fmla="*/ 17 w 55"/>
                <a:gd name="T3" fmla="*/ 54 h 56"/>
                <a:gd name="T4" fmla="*/ 9 w 55"/>
                <a:gd name="T5" fmla="*/ 48 h 56"/>
                <a:gd name="T6" fmla="*/ 2 w 55"/>
                <a:gd name="T7" fmla="*/ 40 h 56"/>
                <a:gd name="T8" fmla="*/ 0 w 55"/>
                <a:gd name="T9" fmla="*/ 28 h 56"/>
                <a:gd name="T10" fmla="*/ 2 w 55"/>
                <a:gd name="T11" fmla="*/ 16 h 56"/>
                <a:gd name="T12" fmla="*/ 9 w 55"/>
                <a:gd name="T13" fmla="*/ 8 h 56"/>
                <a:gd name="T14" fmla="*/ 17 w 55"/>
                <a:gd name="T15" fmla="*/ 2 h 56"/>
                <a:gd name="T16" fmla="*/ 28 w 55"/>
                <a:gd name="T17" fmla="*/ 0 h 56"/>
                <a:gd name="T18" fmla="*/ 39 w 55"/>
                <a:gd name="T19" fmla="*/ 2 h 56"/>
                <a:gd name="T20" fmla="*/ 47 w 55"/>
                <a:gd name="T21" fmla="*/ 8 h 56"/>
                <a:gd name="T22" fmla="*/ 53 w 55"/>
                <a:gd name="T23" fmla="*/ 16 h 56"/>
                <a:gd name="T24" fmla="*/ 55 w 55"/>
                <a:gd name="T25" fmla="*/ 28 h 56"/>
                <a:gd name="T26" fmla="*/ 53 w 55"/>
                <a:gd name="T27" fmla="*/ 40 h 56"/>
                <a:gd name="T28" fmla="*/ 47 w 55"/>
                <a:gd name="T29" fmla="*/ 48 h 56"/>
                <a:gd name="T30" fmla="*/ 39 w 55"/>
                <a:gd name="T31" fmla="*/ 54 h 56"/>
                <a:gd name="T32" fmla="*/ 28 w 55"/>
                <a:gd name="T33" fmla="*/ 56 h 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6"/>
                <a:gd name="T53" fmla="*/ 55 w 55"/>
                <a:gd name="T54" fmla="*/ 56 h 5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6">
                  <a:moveTo>
                    <a:pt x="28" y="56"/>
                  </a:moveTo>
                  <a:lnTo>
                    <a:pt x="17" y="54"/>
                  </a:lnTo>
                  <a:lnTo>
                    <a:pt x="9" y="48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6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8"/>
                  </a:lnTo>
                  <a:lnTo>
                    <a:pt x="39" y="54"/>
                  </a:lnTo>
                  <a:lnTo>
                    <a:pt x="28" y="5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1" name="Freeform 1032"/>
            <p:cNvSpPr>
              <a:spLocks/>
            </p:cNvSpPr>
            <p:nvPr/>
          </p:nvSpPr>
          <p:spPr bwMode="auto">
            <a:xfrm>
              <a:off x="3433" y="3076"/>
              <a:ext cx="29" cy="29"/>
            </a:xfrm>
            <a:custGeom>
              <a:avLst/>
              <a:gdLst>
                <a:gd name="T0" fmla="*/ 498 w 624"/>
                <a:gd name="T1" fmla="*/ 0 h 522"/>
                <a:gd name="T2" fmla="*/ 0 w 624"/>
                <a:gd name="T3" fmla="*/ 222 h 522"/>
                <a:gd name="T4" fmla="*/ 125 w 624"/>
                <a:gd name="T5" fmla="*/ 522 h 522"/>
                <a:gd name="T6" fmla="*/ 624 w 624"/>
                <a:gd name="T7" fmla="*/ 301 h 522"/>
                <a:gd name="T8" fmla="*/ 498 w 624"/>
                <a:gd name="T9" fmla="*/ 0 h 5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4"/>
                <a:gd name="T16" fmla="*/ 0 h 522"/>
                <a:gd name="T17" fmla="*/ 624 w 624"/>
                <a:gd name="T18" fmla="*/ 522 h 5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4" h="522">
                  <a:moveTo>
                    <a:pt x="498" y="0"/>
                  </a:moveTo>
                  <a:lnTo>
                    <a:pt x="0" y="222"/>
                  </a:lnTo>
                  <a:lnTo>
                    <a:pt x="125" y="522"/>
                  </a:lnTo>
                  <a:lnTo>
                    <a:pt x="624" y="301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2" name="Freeform 1033"/>
            <p:cNvSpPr>
              <a:spLocks/>
            </p:cNvSpPr>
            <p:nvPr/>
          </p:nvSpPr>
          <p:spPr bwMode="auto">
            <a:xfrm>
              <a:off x="3434" y="3077"/>
              <a:ext cx="27" cy="27"/>
            </a:xfrm>
            <a:custGeom>
              <a:avLst/>
              <a:gdLst>
                <a:gd name="T0" fmla="*/ 474 w 589"/>
                <a:gd name="T1" fmla="*/ 0 h 484"/>
                <a:gd name="T2" fmla="*/ 0 w 589"/>
                <a:gd name="T3" fmla="*/ 211 h 484"/>
                <a:gd name="T4" fmla="*/ 114 w 589"/>
                <a:gd name="T5" fmla="*/ 484 h 484"/>
                <a:gd name="T6" fmla="*/ 589 w 589"/>
                <a:gd name="T7" fmla="*/ 273 h 484"/>
                <a:gd name="T8" fmla="*/ 474 w 589"/>
                <a:gd name="T9" fmla="*/ 0 h 4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9"/>
                <a:gd name="T16" fmla="*/ 0 h 484"/>
                <a:gd name="T17" fmla="*/ 589 w 589"/>
                <a:gd name="T18" fmla="*/ 484 h 4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9" h="484">
                  <a:moveTo>
                    <a:pt x="474" y="0"/>
                  </a:moveTo>
                  <a:lnTo>
                    <a:pt x="0" y="211"/>
                  </a:lnTo>
                  <a:lnTo>
                    <a:pt x="114" y="484"/>
                  </a:lnTo>
                  <a:lnTo>
                    <a:pt x="589" y="27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3" name="Freeform 1034"/>
            <p:cNvSpPr>
              <a:spLocks/>
            </p:cNvSpPr>
            <p:nvPr/>
          </p:nvSpPr>
          <p:spPr bwMode="auto">
            <a:xfrm>
              <a:off x="3434" y="3078"/>
              <a:ext cx="27" cy="26"/>
            </a:xfrm>
            <a:custGeom>
              <a:avLst/>
              <a:gdLst>
                <a:gd name="T0" fmla="*/ 473 w 583"/>
                <a:gd name="T1" fmla="*/ 0 h 471"/>
                <a:gd name="T2" fmla="*/ 0 w 583"/>
                <a:gd name="T3" fmla="*/ 211 h 471"/>
                <a:gd name="T4" fmla="*/ 108 w 583"/>
                <a:gd name="T5" fmla="*/ 471 h 471"/>
                <a:gd name="T6" fmla="*/ 583 w 583"/>
                <a:gd name="T7" fmla="*/ 260 h 471"/>
                <a:gd name="T8" fmla="*/ 473 w 583"/>
                <a:gd name="T9" fmla="*/ 0 h 4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3"/>
                <a:gd name="T16" fmla="*/ 0 h 471"/>
                <a:gd name="T17" fmla="*/ 583 w 583"/>
                <a:gd name="T18" fmla="*/ 471 h 4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3" h="471">
                  <a:moveTo>
                    <a:pt x="473" y="0"/>
                  </a:moveTo>
                  <a:lnTo>
                    <a:pt x="0" y="211"/>
                  </a:lnTo>
                  <a:lnTo>
                    <a:pt x="108" y="471"/>
                  </a:lnTo>
                  <a:lnTo>
                    <a:pt x="583" y="260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878F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4" name="Freeform 1035"/>
            <p:cNvSpPr>
              <a:spLocks/>
            </p:cNvSpPr>
            <p:nvPr/>
          </p:nvSpPr>
          <p:spPr bwMode="auto">
            <a:xfrm>
              <a:off x="3447" y="3082"/>
              <a:ext cx="10" cy="13"/>
            </a:xfrm>
            <a:custGeom>
              <a:avLst/>
              <a:gdLst>
                <a:gd name="T0" fmla="*/ 159 w 227"/>
                <a:gd name="T1" fmla="*/ 223 h 234"/>
                <a:gd name="T2" fmla="*/ 137 w 227"/>
                <a:gd name="T3" fmla="*/ 231 h 234"/>
                <a:gd name="T4" fmla="*/ 115 w 227"/>
                <a:gd name="T5" fmla="*/ 234 h 234"/>
                <a:gd name="T6" fmla="*/ 93 w 227"/>
                <a:gd name="T7" fmla="*/ 232 h 234"/>
                <a:gd name="T8" fmla="*/ 73 w 227"/>
                <a:gd name="T9" fmla="*/ 225 h 234"/>
                <a:gd name="T10" fmla="*/ 54 w 227"/>
                <a:gd name="T11" fmla="*/ 215 h 234"/>
                <a:gd name="T12" fmla="*/ 36 w 227"/>
                <a:gd name="T13" fmla="*/ 201 h 234"/>
                <a:gd name="T14" fmla="*/ 22 w 227"/>
                <a:gd name="T15" fmla="*/ 184 h 234"/>
                <a:gd name="T16" fmla="*/ 11 w 227"/>
                <a:gd name="T17" fmla="*/ 163 h 234"/>
                <a:gd name="T18" fmla="*/ 4 w 227"/>
                <a:gd name="T19" fmla="*/ 141 h 234"/>
                <a:gd name="T20" fmla="*/ 0 w 227"/>
                <a:gd name="T21" fmla="*/ 118 h 234"/>
                <a:gd name="T22" fmla="*/ 3 w 227"/>
                <a:gd name="T23" fmla="*/ 96 h 234"/>
                <a:gd name="T24" fmla="*/ 9 w 227"/>
                <a:gd name="T25" fmla="*/ 74 h 234"/>
                <a:gd name="T26" fmla="*/ 19 w 227"/>
                <a:gd name="T27" fmla="*/ 55 h 234"/>
                <a:gd name="T28" fmla="*/ 32 w 227"/>
                <a:gd name="T29" fmla="*/ 37 h 234"/>
                <a:gd name="T30" fmla="*/ 48 w 227"/>
                <a:gd name="T31" fmla="*/ 22 h 234"/>
                <a:gd name="T32" fmla="*/ 69 w 227"/>
                <a:gd name="T33" fmla="*/ 10 h 234"/>
                <a:gd name="T34" fmla="*/ 90 w 227"/>
                <a:gd name="T35" fmla="*/ 3 h 234"/>
                <a:gd name="T36" fmla="*/ 113 w 227"/>
                <a:gd name="T37" fmla="*/ 0 h 234"/>
                <a:gd name="T38" fmla="*/ 134 w 227"/>
                <a:gd name="T39" fmla="*/ 2 h 234"/>
                <a:gd name="T40" fmla="*/ 156 w 227"/>
                <a:gd name="T41" fmla="*/ 8 h 234"/>
                <a:gd name="T42" fmla="*/ 174 w 227"/>
                <a:gd name="T43" fmla="*/ 19 h 234"/>
                <a:gd name="T44" fmla="*/ 191 w 227"/>
                <a:gd name="T45" fmla="*/ 32 h 234"/>
                <a:gd name="T46" fmla="*/ 206 w 227"/>
                <a:gd name="T47" fmla="*/ 49 h 234"/>
                <a:gd name="T48" fmla="*/ 217 w 227"/>
                <a:gd name="T49" fmla="*/ 70 h 234"/>
                <a:gd name="T50" fmla="*/ 224 w 227"/>
                <a:gd name="T51" fmla="*/ 93 h 234"/>
                <a:gd name="T52" fmla="*/ 227 w 227"/>
                <a:gd name="T53" fmla="*/ 116 h 234"/>
                <a:gd name="T54" fmla="*/ 225 w 227"/>
                <a:gd name="T55" fmla="*/ 138 h 234"/>
                <a:gd name="T56" fmla="*/ 219 w 227"/>
                <a:gd name="T57" fmla="*/ 159 h 234"/>
                <a:gd name="T58" fmla="*/ 209 w 227"/>
                <a:gd name="T59" fmla="*/ 179 h 234"/>
                <a:gd name="T60" fmla="*/ 195 w 227"/>
                <a:gd name="T61" fmla="*/ 197 h 234"/>
                <a:gd name="T62" fmla="*/ 179 w 227"/>
                <a:gd name="T63" fmla="*/ 212 h 234"/>
                <a:gd name="T64" fmla="*/ 159 w 227"/>
                <a:gd name="T65" fmla="*/ 223 h 2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234"/>
                <a:gd name="T101" fmla="*/ 227 w 227"/>
                <a:gd name="T102" fmla="*/ 234 h 23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234">
                  <a:moveTo>
                    <a:pt x="159" y="223"/>
                  </a:moveTo>
                  <a:lnTo>
                    <a:pt x="137" y="231"/>
                  </a:lnTo>
                  <a:lnTo>
                    <a:pt x="115" y="234"/>
                  </a:lnTo>
                  <a:lnTo>
                    <a:pt x="93" y="232"/>
                  </a:lnTo>
                  <a:lnTo>
                    <a:pt x="73" y="225"/>
                  </a:lnTo>
                  <a:lnTo>
                    <a:pt x="54" y="215"/>
                  </a:lnTo>
                  <a:lnTo>
                    <a:pt x="36" y="201"/>
                  </a:lnTo>
                  <a:lnTo>
                    <a:pt x="22" y="184"/>
                  </a:lnTo>
                  <a:lnTo>
                    <a:pt x="11" y="163"/>
                  </a:lnTo>
                  <a:lnTo>
                    <a:pt x="4" y="141"/>
                  </a:lnTo>
                  <a:lnTo>
                    <a:pt x="0" y="118"/>
                  </a:lnTo>
                  <a:lnTo>
                    <a:pt x="3" y="96"/>
                  </a:lnTo>
                  <a:lnTo>
                    <a:pt x="9" y="74"/>
                  </a:lnTo>
                  <a:lnTo>
                    <a:pt x="19" y="55"/>
                  </a:lnTo>
                  <a:lnTo>
                    <a:pt x="32" y="37"/>
                  </a:lnTo>
                  <a:lnTo>
                    <a:pt x="48" y="22"/>
                  </a:lnTo>
                  <a:lnTo>
                    <a:pt x="69" y="10"/>
                  </a:lnTo>
                  <a:lnTo>
                    <a:pt x="90" y="3"/>
                  </a:lnTo>
                  <a:lnTo>
                    <a:pt x="113" y="0"/>
                  </a:lnTo>
                  <a:lnTo>
                    <a:pt x="134" y="2"/>
                  </a:lnTo>
                  <a:lnTo>
                    <a:pt x="156" y="8"/>
                  </a:lnTo>
                  <a:lnTo>
                    <a:pt x="174" y="19"/>
                  </a:lnTo>
                  <a:lnTo>
                    <a:pt x="191" y="32"/>
                  </a:lnTo>
                  <a:lnTo>
                    <a:pt x="206" y="49"/>
                  </a:lnTo>
                  <a:lnTo>
                    <a:pt x="217" y="70"/>
                  </a:lnTo>
                  <a:lnTo>
                    <a:pt x="224" y="93"/>
                  </a:lnTo>
                  <a:lnTo>
                    <a:pt x="227" y="116"/>
                  </a:lnTo>
                  <a:lnTo>
                    <a:pt x="225" y="138"/>
                  </a:lnTo>
                  <a:lnTo>
                    <a:pt x="219" y="159"/>
                  </a:lnTo>
                  <a:lnTo>
                    <a:pt x="209" y="179"/>
                  </a:lnTo>
                  <a:lnTo>
                    <a:pt x="195" y="197"/>
                  </a:lnTo>
                  <a:lnTo>
                    <a:pt x="179" y="212"/>
                  </a:lnTo>
                  <a:lnTo>
                    <a:pt x="159" y="223"/>
                  </a:lnTo>
                  <a:close/>
                </a:path>
              </a:pathLst>
            </a:custGeom>
            <a:solidFill>
              <a:srgbClr val="E3333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5" name="Freeform 1036"/>
            <p:cNvSpPr>
              <a:spLocks/>
            </p:cNvSpPr>
            <p:nvPr/>
          </p:nvSpPr>
          <p:spPr bwMode="auto">
            <a:xfrm>
              <a:off x="3447" y="3082"/>
              <a:ext cx="10" cy="12"/>
            </a:xfrm>
            <a:custGeom>
              <a:avLst/>
              <a:gdLst>
                <a:gd name="T0" fmla="*/ 146 w 208"/>
                <a:gd name="T1" fmla="*/ 206 h 214"/>
                <a:gd name="T2" fmla="*/ 125 w 208"/>
                <a:gd name="T3" fmla="*/ 212 h 214"/>
                <a:gd name="T4" fmla="*/ 105 w 208"/>
                <a:gd name="T5" fmla="*/ 214 h 214"/>
                <a:gd name="T6" fmla="*/ 84 w 208"/>
                <a:gd name="T7" fmla="*/ 212 h 214"/>
                <a:gd name="T8" fmla="*/ 66 w 208"/>
                <a:gd name="T9" fmla="*/ 206 h 214"/>
                <a:gd name="T10" fmla="*/ 48 w 208"/>
                <a:gd name="T11" fmla="*/ 196 h 214"/>
                <a:gd name="T12" fmla="*/ 31 w 208"/>
                <a:gd name="T13" fmla="*/ 183 h 214"/>
                <a:gd name="T14" fmla="*/ 18 w 208"/>
                <a:gd name="T15" fmla="*/ 168 h 214"/>
                <a:gd name="T16" fmla="*/ 8 w 208"/>
                <a:gd name="T17" fmla="*/ 149 h 214"/>
                <a:gd name="T18" fmla="*/ 2 w 208"/>
                <a:gd name="T19" fmla="*/ 129 h 214"/>
                <a:gd name="T20" fmla="*/ 0 w 208"/>
                <a:gd name="T21" fmla="*/ 108 h 214"/>
                <a:gd name="T22" fmla="*/ 2 w 208"/>
                <a:gd name="T23" fmla="*/ 86 h 214"/>
                <a:gd name="T24" fmla="*/ 8 w 208"/>
                <a:gd name="T25" fmla="*/ 67 h 214"/>
                <a:gd name="T26" fmla="*/ 17 w 208"/>
                <a:gd name="T27" fmla="*/ 49 h 214"/>
                <a:gd name="T28" fmla="*/ 29 w 208"/>
                <a:gd name="T29" fmla="*/ 33 h 214"/>
                <a:gd name="T30" fmla="*/ 45 w 208"/>
                <a:gd name="T31" fmla="*/ 19 h 214"/>
                <a:gd name="T32" fmla="*/ 63 w 208"/>
                <a:gd name="T33" fmla="*/ 8 h 214"/>
                <a:gd name="T34" fmla="*/ 83 w 208"/>
                <a:gd name="T35" fmla="*/ 2 h 214"/>
                <a:gd name="T36" fmla="*/ 104 w 208"/>
                <a:gd name="T37" fmla="*/ 0 h 214"/>
                <a:gd name="T38" fmla="*/ 123 w 208"/>
                <a:gd name="T39" fmla="*/ 2 h 214"/>
                <a:gd name="T40" fmla="*/ 142 w 208"/>
                <a:gd name="T41" fmla="*/ 7 h 214"/>
                <a:gd name="T42" fmla="*/ 161 w 208"/>
                <a:gd name="T43" fmla="*/ 17 h 214"/>
                <a:gd name="T44" fmla="*/ 176 w 208"/>
                <a:gd name="T45" fmla="*/ 30 h 214"/>
                <a:gd name="T46" fmla="*/ 189 w 208"/>
                <a:gd name="T47" fmla="*/ 45 h 214"/>
                <a:gd name="T48" fmla="*/ 200 w 208"/>
                <a:gd name="T49" fmla="*/ 63 h 214"/>
                <a:gd name="T50" fmla="*/ 206 w 208"/>
                <a:gd name="T51" fmla="*/ 84 h 214"/>
                <a:gd name="T52" fmla="*/ 208 w 208"/>
                <a:gd name="T53" fmla="*/ 105 h 214"/>
                <a:gd name="T54" fmla="*/ 206 w 208"/>
                <a:gd name="T55" fmla="*/ 127 h 214"/>
                <a:gd name="T56" fmla="*/ 201 w 208"/>
                <a:gd name="T57" fmla="*/ 147 h 214"/>
                <a:gd name="T58" fmla="*/ 191 w 208"/>
                <a:gd name="T59" fmla="*/ 164 h 214"/>
                <a:gd name="T60" fmla="*/ 179 w 208"/>
                <a:gd name="T61" fmla="*/ 181 h 214"/>
                <a:gd name="T62" fmla="*/ 164 w 208"/>
                <a:gd name="T63" fmla="*/ 195 h 214"/>
                <a:gd name="T64" fmla="*/ 146 w 208"/>
                <a:gd name="T65" fmla="*/ 206 h 2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8"/>
                <a:gd name="T100" fmla="*/ 0 h 214"/>
                <a:gd name="T101" fmla="*/ 208 w 208"/>
                <a:gd name="T102" fmla="*/ 214 h 2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8" h="214">
                  <a:moveTo>
                    <a:pt x="146" y="206"/>
                  </a:moveTo>
                  <a:lnTo>
                    <a:pt x="125" y="212"/>
                  </a:lnTo>
                  <a:lnTo>
                    <a:pt x="105" y="214"/>
                  </a:lnTo>
                  <a:lnTo>
                    <a:pt x="84" y="212"/>
                  </a:lnTo>
                  <a:lnTo>
                    <a:pt x="66" y="206"/>
                  </a:lnTo>
                  <a:lnTo>
                    <a:pt x="48" y="196"/>
                  </a:lnTo>
                  <a:lnTo>
                    <a:pt x="31" y="183"/>
                  </a:lnTo>
                  <a:lnTo>
                    <a:pt x="18" y="168"/>
                  </a:lnTo>
                  <a:lnTo>
                    <a:pt x="8" y="149"/>
                  </a:lnTo>
                  <a:lnTo>
                    <a:pt x="2" y="129"/>
                  </a:lnTo>
                  <a:lnTo>
                    <a:pt x="0" y="108"/>
                  </a:lnTo>
                  <a:lnTo>
                    <a:pt x="2" y="86"/>
                  </a:lnTo>
                  <a:lnTo>
                    <a:pt x="8" y="67"/>
                  </a:lnTo>
                  <a:lnTo>
                    <a:pt x="17" y="49"/>
                  </a:lnTo>
                  <a:lnTo>
                    <a:pt x="29" y="33"/>
                  </a:lnTo>
                  <a:lnTo>
                    <a:pt x="45" y="19"/>
                  </a:lnTo>
                  <a:lnTo>
                    <a:pt x="63" y="8"/>
                  </a:lnTo>
                  <a:lnTo>
                    <a:pt x="83" y="2"/>
                  </a:lnTo>
                  <a:lnTo>
                    <a:pt x="104" y="0"/>
                  </a:lnTo>
                  <a:lnTo>
                    <a:pt x="123" y="2"/>
                  </a:lnTo>
                  <a:lnTo>
                    <a:pt x="142" y="7"/>
                  </a:lnTo>
                  <a:lnTo>
                    <a:pt x="161" y="17"/>
                  </a:lnTo>
                  <a:lnTo>
                    <a:pt x="176" y="30"/>
                  </a:lnTo>
                  <a:lnTo>
                    <a:pt x="189" y="45"/>
                  </a:lnTo>
                  <a:lnTo>
                    <a:pt x="200" y="63"/>
                  </a:lnTo>
                  <a:lnTo>
                    <a:pt x="206" y="84"/>
                  </a:lnTo>
                  <a:lnTo>
                    <a:pt x="208" y="105"/>
                  </a:lnTo>
                  <a:lnTo>
                    <a:pt x="206" y="127"/>
                  </a:lnTo>
                  <a:lnTo>
                    <a:pt x="201" y="147"/>
                  </a:lnTo>
                  <a:lnTo>
                    <a:pt x="191" y="164"/>
                  </a:lnTo>
                  <a:lnTo>
                    <a:pt x="179" y="181"/>
                  </a:lnTo>
                  <a:lnTo>
                    <a:pt x="164" y="195"/>
                  </a:lnTo>
                  <a:lnTo>
                    <a:pt x="146" y="206"/>
                  </a:lnTo>
                  <a:close/>
                </a:path>
              </a:pathLst>
            </a:custGeom>
            <a:solidFill>
              <a:srgbClr val="EB5F6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6" name="Freeform 1037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31 w 189"/>
                <a:gd name="T1" fmla="*/ 187 h 194"/>
                <a:gd name="T2" fmla="*/ 113 w 189"/>
                <a:gd name="T3" fmla="*/ 193 h 194"/>
                <a:gd name="T4" fmla="*/ 95 w 189"/>
                <a:gd name="T5" fmla="*/ 194 h 194"/>
                <a:gd name="T6" fmla="*/ 76 w 189"/>
                <a:gd name="T7" fmla="*/ 192 h 194"/>
                <a:gd name="T8" fmla="*/ 59 w 189"/>
                <a:gd name="T9" fmla="*/ 187 h 194"/>
                <a:gd name="T10" fmla="*/ 44 w 189"/>
                <a:gd name="T11" fmla="*/ 178 h 194"/>
                <a:gd name="T12" fmla="*/ 29 w 189"/>
                <a:gd name="T13" fmla="*/ 167 h 194"/>
                <a:gd name="T14" fmla="*/ 17 w 189"/>
                <a:gd name="T15" fmla="*/ 152 h 194"/>
                <a:gd name="T16" fmla="*/ 8 w 189"/>
                <a:gd name="T17" fmla="*/ 135 h 194"/>
                <a:gd name="T18" fmla="*/ 2 w 189"/>
                <a:gd name="T19" fmla="*/ 116 h 194"/>
                <a:gd name="T20" fmla="*/ 0 w 189"/>
                <a:gd name="T21" fmla="*/ 97 h 194"/>
                <a:gd name="T22" fmla="*/ 2 w 189"/>
                <a:gd name="T23" fmla="*/ 79 h 194"/>
                <a:gd name="T24" fmla="*/ 7 w 189"/>
                <a:gd name="T25" fmla="*/ 61 h 194"/>
                <a:gd name="T26" fmla="*/ 15 w 189"/>
                <a:gd name="T27" fmla="*/ 45 h 194"/>
                <a:gd name="T28" fmla="*/ 26 w 189"/>
                <a:gd name="T29" fmla="*/ 30 h 194"/>
                <a:gd name="T30" fmla="*/ 41 w 189"/>
                <a:gd name="T31" fmla="*/ 17 h 194"/>
                <a:gd name="T32" fmla="*/ 57 w 189"/>
                <a:gd name="T33" fmla="*/ 8 h 194"/>
                <a:gd name="T34" fmla="*/ 75 w 189"/>
                <a:gd name="T35" fmla="*/ 1 h 194"/>
                <a:gd name="T36" fmla="*/ 95 w 189"/>
                <a:gd name="T37" fmla="*/ 0 h 194"/>
                <a:gd name="T38" fmla="*/ 112 w 189"/>
                <a:gd name="T39" fmla="*/ 1 h 194"/>
                <a:gd name="T40" fmla="*/ 130 w 189"/>
                <a:gd name="T41" fmla="*/ 7 h 194"/>
                <a:gd name="T42" fmla="*/ 146 w 189"/>
                <a:gd name="T43" fmla="*/ 15 h 194"/>
                <a:gd name="T44" fmla="*/ 160 w 189"/>
                <a:gd name="T45" fmla="*/ 27 h 194"/>
                <a:gd name="T46" fmla="*/ 172 w 189"/>
                <a:gd name="T47" fmla="*/ 41 h 194"/>
                <a:gd name="T48" fmla="*/ 181 w 189"/>
                <a:gd name="T49" fmla="*/ 58 h 194"/>
                <a:gd name="T50" fmla="*/ 187 w 189"/>
                <a:gd name="T51" fmla="*/ 77 h 194"/>
                <a:gd name="T52" fmla="*/ 189 w 189"/>
                <a:gd name="T53" fmla="*/ 96 h 194"/>
                <a:gd name="T54" fmla="*/ 188 w 189"/>
                <a:gd name="T55" fmla="*/ 114 h 194"/>
                <a:gd name="T56" fmla="*/ 182 w 189"/>
                <a:gd name="T57" fmla="*/ 132 h 194"/>
                <a:gd name="T58" fmla="*/ 174 w 189"/>
                <a:gd name="T59" fmla="*/ 149 h 194"/>
                <a:gd name="T60" fmla="*/ 163 w 189"/>
                <a:gd name="T61" fmla="*/ 165 h 194"/>
                <a:gd name="T62" fmla="*/ 149 w 189"/>
                <a:gd name="T63" fmla="*/ 177 h 194"/>
                <a:gd name="T64" fmla="*/ 131 w 189"/>
                <a:gd name="T65" fmla="*/ 187 h 1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9"/>
                <a:gd name="T100" fmla="*/ 0 h 194"/>
                <a:gd name="T101" fmla="*/ 189 w 189"/>
                <a:gd name="T102" fmla="*/ 194 h 1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9" h="194">
                  <a:moveTo>
                    <a:pt x="131" y="187"/>
                  </a:moveTo>
                  <a:lnTo>
                    <a:pt x="113" y="193"/>
                  </a:lnTo>
                  <a:lnTo>
                    <a:pt x="95" y="194"/>
                  </a:lnTo>
                  <a:lnTo>
                    <a:pt x="76" y="192"/>
                  </a:lnTo>
                  <a:lnTo>
                    <a:pt x="59" y="187"/>
                  </a:lnTo>
                  <a:lnTo>
                    <a:pt x="44" y="178"/>
                  </a:lnTo>
                  <a:lnTo>
                    <a:pt x="29" y="167"/>
                  </a:lnTo>
                  <a:lnTo>
                    <a:pt x="17" y="152"/>
                  </a:lnTo>
                  <a:lnTo>
                    <a:pt x="8" y="135"/>
                  </a:lnTo>
                  <a:lnTo>
                    <a:pt x="2" y="116"/>
                  </a:lnTo>
                  <a:lnTo>
                    <a:pt x="0" y="97"/>
                  </a:lnTo>
                  <a:lnTo>
                    <a:pt x="2" y="79"/>
                  </a:lnTo>
                  <a:lnTo>
                    <a:pt x="7" y="61"/>
                  </a:lnTo>
                  <a:lnTo>
                    <a:pt x="15" y="45"/>
                  </a:lnTo>
                  <a:lnTo>
                    <a:pt x="26" y="30"/>
                  </a:lnTo>
                  <a:lnTo>
                    <a:pt x="41" y="17"/>
                  </a:lnTo>
                  <a:lnTo>
                    <a:pt x="57" y="8"/>
                  </a:lnTo>
                  <a:lnTo>
                    <a:pt x="75" y="1"/>
                  </a:lnTo>
                  <a:lnTo>
                    <a:pt x="95" y="0"/>
                  </a:lnTo>
                  <a:lnTo>
                    <a:pt x="112" y="1"/>
                  </a:lnTo>
                  <a:lnTo>
                    <a:pt x="130" y="7"/>
                  </a:lnTo>
                  <a:lnTo>
                    <a:pt x="146" y="15"/>
                  </a:lnTo>
                  <a:lnTo>
                    <a:pt x="160" y="27"/>
                  </a:lnTo>
                  <a:lnTo>
                    <a:pt x="172" y="41"/>
                  </a:lnTo>
                  <a:lnTo>
                    <a:pt x="181" y="58"/>
                  </a:lnTo>
                  <a:lnTo>
                    <a:pt x="187" y="77"/>
                  </a:lnTo>
                  <a:lnTo>
                    <a:pt x="189" y="96"/>
                  </a:lnTo>
                  <a:lnTo>
                    <a:pt x="188" y="114"/>
                  </a:lnTo>
                  <a:lnTo>
                    <a:pt x="182" y="132"/>
                  </a:lnTo>
                  <a:lnTo>
                    <a:pt x="174" y="149"/>
                  </a:lnTo>
                  <a:lnTo>
                    <a:pt x="163" y="165"/>
                  </a:lnTo>
                  <a:lnTo>
                    <a:pt x="149" y="177"/>
                  </a:lnTo>
                  <a:lnTo>
                    <a:pt x="131" y="187"/>
                  </a:lnTo>
                  <a:close/>
                </a:path>
              </a:pathLst>
            </a:custGeom>
            <a:solidFill>
              <a:srgbClr val="F087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7" name="Freeform 1038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20 w 171"/>
                <a:gd name="T1" fmla="*/ 170 h 177"/>
                <a:gd name="T2" fmla="*/ 104 w 171"/>
                <a:gd name="T3" fmla="*/ 175 h 177"/>
                <a:gd name="T4" fmla="*/ 87 w 171"/>
                <a:gd name="T5" fmla="*/ 177 h 177"/>
                <a:gd name="T6" fmla="*/ 70 w 171"/>
                <a:gd name="T7" fmla="*/ 176 h 177"/>
                <a:gd name="T8" fmla="*/ 54 w 171"/>
                <a:gd name="T9" fmla="*/ 171 h 177"/>
                <a:gd name="T10" fmla="*/ 40 w 171"/>
                <a:gd name="T11" fmla="*/ 163 h 177"/>
                <a:gd name="T12" fmla="*/ 27 w 171"/>
                <a:gd name="T13" fmla="*/ 152 h 177"/>
                <a:gd name="T14" fmla="*/ 15 w 171"/>
                <a:gd name="T15" fmla="*/ 139 h 177"/>
                <a:gd name="T16" fmla="*/ 7 w 171"/>
                <a:gd name="T17" fmla="*/ 124 h 177"/>
                <a:gd name="T18" fmla="*/ 2 w 171"/>
                <a:gd name="T19" fmla="*/ 107 h 177"/>
                <a:gd name="T20" fmla="*/ 0 w 171"/>
                <a:gd name="T21" fmla="*/ 90 h 177"/>
                <a:gd name="T22" fmla="*/ 2 w 171"/>
                <a:gd name="T23" fmla="*/ 72 h 177"/>
                <a:gd name="T24" fmla="*/ 7 w 171"/>
                <a:gd name="T25" fmla="*/ 56 h 177"/>
                <a:gd name="T26" fmla="*/ 14 w 171"/>
                <a:gd name="T27" fmla="*/ 41 h 177"/>
                <a:gd name="T28" fmla="*/ 25 w 171"/>
                <a:gd name="T29" fmla="*/ 28 h 177"/>
                <a:gd name="T30" fmla="*/ 37 w 171"/>
                <a:gd name="T31" fmla="*/ 16 h 177"/>
                <a:gd name="T32" fmla="*/ 52 w 171"/>
                <a:gd name="T33" fmla="*/ 8 h 177"/>
                <a:gd name="T34" fmla="*/ 68 w 171"/>
                <a:gd name="T35" fmla="*/ 2 h 177"/>
                <a:gd name="T36" fmla="*/ 85 w 171"/>
                <a:gd name="T37" fmla="*/ 0 h 177"/>
                <a:gd name="T38" fmla="*/ 102 w 171"/>
                <a:gd name="T39" fmla="*/ 2 h 177"/>
                <a:gd name="T40" fmla="*/ 117 w 171"/>
                <a:gd name="T41" fmla="*/ 7 h 177"/>
                <a:gd name="T42" fmla="*/ 132 w 171"/>
                <a:gd name="T43" fmla="*/ 15 h 177"/>
                <a:gd name="T44" fmla="*/ 145 w 171"/>
                <a:gd name="T45" fmla="*/ 25 h 177"/>
                <a:gd name="T46" fmla="*/ 156 w 171"/>
                <a:gd name="T47" fmla="*/ 38 h 177"/>
                <a:gd name="T48" fmla="*/ 164 w 171"/>
                <a:gd name="T49" fmla="*/ 53 h 177"/>
                <a:gd name="T50" fmla="*/ 169 w 171"/>
                <a:gd name="T51" fmla="*/ 70 h 177"/>
                <a:gd name="T52" fmla="*/ 171 w 171"/>
                <a:gd name="T53" fmla="*/ 88 h 177"/>
                <a:gd name="T54" fmla="*/ 169 w 171"/>
                <a:gd name="T55" fmla="*/ 105 h 177"/>
                <a:gd name="T56" fmla="*/ 165 w 171"/>
                <a:gd name="T57" fmla="*/ 121 h 177"/>
                <a:gd name="T58" fmla="*/ 158 w 171"/>
                <a:gd name="T59" fmla="*/ 136 h 177"/>
                <a:gd name="T60" fmla="*/ 148 w 171"/>
                <a:gd name="T61" fmla="*/ 150 h 177"/>
                <a:gd name="T62" fmla="*/ 136 w 171"/>
                <a:gd name="T63" fmla="*/ 162 h 177"/>
                <a:gd name="T64" fmla="*/ 120 w 171"/>
                <a:gd name="T65" fmla="*/ 170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1"/>
                <a:gd name="T100" fmla="*/ 0 h 177"/>
                <a:gd name="T101" fmla="*/ 171 w 171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1" h="177">
                  <a:moveTo>
                    <a:pt x="120" y="170"/>
                  </a:moveTo>
                  <a:lnTo>
                    <a:pt x="104" y="175"/>
                  </a:lnTo>
                  <a:lnTo>
                    <a:pt x="87" y="177"/>
                  </a:lnTo>
                  <a:lnTo>
                    <a:pt x="70" y="176"/>
                  </a:lnTo>
                  <a:lnTo>
                    <a:pt x="54" y="171"/>
                  </a:lnTo>
                  <a:lnTo>
                    <a:pt x="40" y="163"/>
                  </a:lnTo>
                  <a:lnTo>
                    <a:pt x="27" y="152"/>
                  </a:lnTo>
                  <a:lnTo>
                    <a:pt x="15" y="139"/>
                  </a:lnTo>
                  <a:lnTo>
                    <a:pt x="7" y="124"/>
                  </a:lnTo>
                  <a:lnTo>
                    <a:pt x="2" y="107"/>
                  </a:lnTo>
                  <a:lnTo>
                    <a:pt x="0" y="90"/>
                  </a:lnTo>
                  <a:lnTo>
                    <a:pt x="2" y="72"/>
                  </a:lnTo>
                  <a:lnTo>
                    <a:pt x="7" y="56"/>
                  </a:lnTo>
                  <a:lnTo>
                    <a:pt x="14" y="41"/>
                  </a:lnTo>
                  <a:lnTo>
                    <a:pt x="25" y="28"/>
                  </a:lnTo>
                  <a:lnTo>
                    <a:pt x="37" y="16"/>
                  </a:lnTo>
                  <a:lnTo>
                    <a:pt x="52" y="8"/>
                  </a:lnTo>
                  <a:lnTo>
                    <a:pt x="68" y="2"/>
                  </a:lnTo>
                  <a:lnTo>
                    <a:pt x="85" y="0"/>
                  </a:lnTo>
                  <a:lnTo>
                    <a:pt x="102" y="2"/>
                  </a:lnTo>
                  <a:lnTo>
                    <a:pt x="117" y="7"/>
                  </a:lnTo>
                  <a:lnTo>
                    <a:pt x="132" y="15"/>
                  </a:lnTo>
                  <a:lnTo>
                    <a:pt x="145" y="25"/>
                  </a:lnTo>
                  <a:lnTo>
                    <a:pt x="156" y="38"/>
                  </a:lnTo>
                  <a:lnTo>
                    <a:pt x="164" y="53"/>
                  </a:lnTo>
                  <a:lnTo>
                    <a:pt x="169" y="70"/>
                  </a:lnTo>
                  <a:lnTo>
                    <a:pt x="171" y="88"/>
                  </a:lnTo>
                  <a:lnTo>
                    <a:pt x="169" y="105"/>
                  </a:lnTo>
                  <a:lnTo>
                    <a:pt x="165" y="121"/>
                  </a:lnTo>
                  <a:lnTo>
                    <a:pt x="158" y="136"/>
                  </a:lnTo>
                  <a:lnTo>
                    <a:pt x="148" y="150"/>
                  </a:lnTo>
                  <a:lnTo>
                    <a:pt x="136" y="162"/>
                  </a:lnTo>
                  <a:lnTo>
                    <a:pt x="120" y="170"/>
                  </a:lnTo>
                  <a:close/>
                </a:path>
              </a:pathLst>
            </a:custGeom>
            <a:solidFill>
              <a:srgbClr val="F5AE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8" name="Freeform 1039"/>
            <p:cNvSpPr>
              <a:spLocks/>
            </p:cNvSpPr>
            <p:nvPr/>
          </p:nvSpPr>
          <p:spPr bwMode="auto">
            <a:xfrm>
              <a:off x="3449" y="3083"/>
              <a:ext cx="7" cy="9"/>
            </a:xfrm>
            <a:custGeom>
              <a:avLst/>
              <a:gdLst>
                <a:gd name="T0" fmla="*/ 106 w 152"/>
                <a:gd name="T1" fmla="*/ 149 h 156"/>
                <a:gd name="T2" fmla="*/ 92 w 152"/>
                <a:gd name="T3" fmla="*/ 155 h 156"/>
                <a:gd name="T4" fmla="*/ 77 w 152"/>
                <a:gd name="T5" fmla="*/ 156 h 156"/>
                <a:gd name="T6" fmla="*/ 63 w 152"/>
                <a:gd name="T7" fmla="*/ 155 h 156"/>
                <a:gd name="T8" fmla="*/ 48 w 152"/>
                <a:gd name="T9" fmla="*/ 150 h 156"/>
                <a:gd name="T10" fmla="*/ 35 w 152"/>
                <a:gd name="T11" fmla="*/ 143 h 156"/>
                <a:gd name="T12" fmla="*/ 24 w 152"/>
                <a:gd name="T13" fmla="*/ 133 h 156"/>
                <a:gd name="T14" fmla="*/ 14 w 152"/>
                <a:gd name="T15" fmla="*/ 122 h 156"/>
                <a:gd name="T16" fmla="*/ 6 w 152"/>
                <a:gd name="T17" fmla="*/ 108 h 156"/>
                <a:gd name="T18" fmla="*/ 2 w 152"/>
                <a:gd name="T19" fmla="*/ 93 h 156"/>
                <a:gd name="T20" fmla="*/ 0 w 152"/>
                <a:gd name="T21" fmla="*/ 78 h 156"/>
                <a:gd name="T22" fmla="*/ 1 w 152"/>
                <a:gd name="T23" fmla="*/ 63 h 156"/>
                <a:gd name="T24" fmla="*/ 5 w 152"/>
                <a:gd name="T25" fmla="*/ 49 h 156"/>
                <a:gd name="T26" fmla="*/ 13 w 152"/>
                <a:gd name="T27" fmla="*/ 35 h 156"/>
                <a:gd name="T28" fmla="*/ 22 w 152"/>
                <a:gd name="T29" fmla="*/ 24 h 156"/>
                <a:gd name="T30" fmla="*/ 33 w 152"/>
                <a:gd name="T31" fmla="*/ 13 h 156"/>
                <a:gd name="T32" fmla="*/ 46 w 152"/>
                <a:gd name="T33" fmla="*/ 6 h 156"/>
                <a:gd name="T34" fmla="*/ 60 w 152"/>
                <a:gd name="T35" fmla="*/ 1 h 156"/>
                <a:gd name="T36" fmla="*/ 76 w 152"/>
                <a:gd name="T37" fmla="*/ 0 h 156"/>
                <a:gd name="T38" fmla="*/ 90 w 152"/>
                <a:gd name="T39" fmla="*/ 1 h 156"/>
                <a:gd name="T40" fmla="*/ 104 w 152"/>
                <a:gd name="T41" fmla="*/ 5 h 156"/>
                <a:gd name="T42" fmla="*/ 118 w 152"/>
                <a:gd name="T43" fmla="*/ 11 h 156"/>
                <a:gd name="T44" fmla="*/ 129 w 152"/>
                <a:gd name="T45" fmla="*/ 21 h 156"/>
                <a:gd name="T46" fmla="*/ 139 w 152"/>
                <a:gd name="T47" fmla="*/ 32 h 156"/>
                <a:gd name="T48" fmla="*/ 146 w 152"/>
                <a:gd name="T49" fmla="*/ 46 h 156"/>
                <a:gd name="T50" fmla="*/ 150 w 152"/>
                <a:gd name="T51" fmla="*/ 61 h 156"/>
                <a:gd name="T52" fmla="*/ 152 w 152"/>
                <a:gd name="T53" fmla="*/ 77 h 156"/>
                <a:gd name="T54" fmla="*/ 151 w 152"/>
                <a:gd name="T55" fmla="*/ 91 h 156"/>
                <a:gd name="T56" fmla="*/ 147 w 152"/>
                <a:gd name="T57" fmla="*/ 106 h 156"/>
                <a:gd name="T58" fmla="*/ 140 w 152"/>
                <a:gd name="T59" fmla="*/ 120 h 156"/>
                <a:gd name="T60" fmla="*/ 131 w 152"/>
                <a:gd name="T61" fmla="*/ 131 h 156"/>
                <a:gd name="T62" fmla="*/ 120 w 152"/>
                <a:gd name="T63" fmla="*/ 142 h 156"/>
                <a:gd name="T64" fmla="*/ 106 w 152"/>
                <a:gd name="T65" fmla="*/ 149 h 15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2"/>
                <a:gd name="T100" fmla="*/ 0 h 156"/>
                <a:gd name="T101" fmla="*/ 152 w 152"/>
                <a:gd name="T102" fmla="*/ 156 h 15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2" h="156">
                  <a:moveTo>
                    <a:pt x="106" y="149"/>
                  </a:moveTo>
                  <a:lnTo>
                    <a:pt x="92" y="155"/>
                  </a:lnTo>
                  <a:lnTo>
                    <a:pt x="77" y="156"/>
                  </a:lnTo>
                  <a:lnTo>
                    <a:pt x="63" y="155"/>
                  </a:lnTo>
                  <a:lnTo>
                    <a:pt x="48" y="150"/>
                  </a:lnTo>
                  <a:lnTo>
                    <a:pt x="35" y="143"/>
                  </a:lnTo>
                  <a:lnTo>
                    <a:pt x="24" y="133"/>
                  </a:lnTo>
                  <a:lnTo>
                    <a:pt x="14" y="122"/>
                  </a:lnTo>
                  <a:lnTo>
                    <a:pt x="6" y="108"/>
                  </a:lnTo>
                  <a:lnTo>
                    <a:pt x="2" y="93"/>
                  </a:lnTo>
                  <a:lnTo>
                    <a:pt x="0" y="78"/>
                  </a:lnTo>
                  <a:lnTo>
                    <a:pt x="1" y="63"/>
                  </a:lnTo>
                  <a:lnTo>
                    <a:pt x="5" y="49"/>
                  </a:lnTo>
                  <a:lnTo>
                    <a:pt x="13" y="35"/>
                  </a:lnTo>
                  <a:lnTo>
                    <a:pt x="22" y="24"/>
                  </a:lnTo>
                  <a:lnTo>
                    <a:pt x="33" y="13"/>
                  </a:lnTo>
                  <a:lnTo>
                    <a:pt x="46" y="6"/>
                  </a:lnTo>
                  <a:lnTo>
                    <a:pt x="60" y="1"/>
                  </a:lnTo>
                  <a:lnTo>
                    <a:pt x="76" y="0"/>
                  </a:lnTo>
                  <a:lnTo>
                    <a:pt x="90" y="1"/>
                  </a:lnTo>
                  <a:lnTo>
                    <a:pt x="104" y="5"/>
                  </a:lnTo>
                  <a:lnTo>
                    <a:pt x="118" y="11"/>
                  </a:lnTo>
                  <a:lnTo>
                    <a:pt x="129" y="21"/>
                  </a:lnTo>
                  <a:lnTo>
                    <a:pt x="139" y="32"/>
                  </a:lnTo>
                  <a:lnTo>
                    <a:pt x="146" y="46"/>
                  </a:lnTo>
                  <a:lnTo>
                    <a:pt x="150" y="61"/>
                  </a:lnTo>
                  <a:lnTo>
                    <a:pt x="152" y="77"/>
                  </a:lnTo>
                  <a:lnTo>
                    <a:pt x="151" y="91"/>
                  </a:lnTo>
                  <a:lnTo>
                    <a:pt x="147" y="106"/>
                  </a:lnTo>
                  <a:lnTo>
                    <a:pt x="140" y="120"/>
                  </a:lnTo>
                  <a:lnTo>
                    <a:pt x="131" y="131"/>
                  </a:lnTo>
                  <a:lnTo>
                    <a:pt x="120" y="142"/>
                  </a:lnTo>
                  <a:lnTo>
                    <a:pt x="106" y="149"/>
                  </a:lnTo>
                  <a:close/>
                </a:path>
              </a:pathLst>
            </a:custGeom>
            <a:solidFill>
              <a:srgbClr val="FAD6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19" name="Freeform 1040"/>
            <p:cNvSpPr>
              <a:spLocks/>
            </p:cNvSpPr>
            <p:nvPr/>
          </p:nvSpPr>
          <p:spPr bwMode="auto">
            <a:xfrm>
              <a:off x="3449" y="3083"/>
              <a:ext cx="6" cy="8"/>
            </a:xfrm>
            <a:custGeom>
              <a:avLst/>
              <a:gdLst>
                <a:gd name="T0" fmla="*/ 93 w 134"/>
                <a:gd name="T1" fmla="*/ 134 h 139"/>
                <a:gd name="T2" fmla="*/ 80 w 134"/>
                <a:gd name="T3" fmla="*/ 138 h 139"/>
                <a:gd name="T4" fmla="*/ 68 w 134"/>
                <a:gd name="T5" fmla="*/ 139 h 139"/>
                <a:gd name="T6" fmla="*/ 55 w 134"/>
                <a:gd name="T7" fmla="*/ 138 h 139"/>
                <a:gd name="T8" fmla="*/ 42 w 134"/>
                <a:gd name="T9" fmla="*/ 134 h 139"/>
                <a:gd name="T10" fmla="*/ 30 w 134"/>
                <a:gd name="T11" fmla="*/ 127 h 139"/>
                <a:gd name="T12" fmla="*/ 20 w 134"/>
                <a:gd name="T13" fmla="*/ 119 h 139"/>
                <a:gd name="T14" fmla="*/ 12 w 134"/>
                <a:gd name="T15" fmla="*/ 109 h 139"/>
                <a:gd name="T16" fmla="*/ 5 w 134"/>
                <a:gd name="T17" fmla="*/ 97 h 139"/>
                <a:gd name="T18" fmla="*/ 1 w 134"/>
                <a:gd name="T19" fmla="*/ 83 h 139"/>
                <a:gd name="T20" fmla="*/ 0 w 134"/>
                <a:gd name="T21" fmla="*/ 70 h 139"/>
                <a:gd name="T22" fmla="*/ 1 w 134"/>
                <a:gd name="T23" fmla="*/ 57 h 139"/>
                <a:gd name="T24" fmla="*/ 5 w 134"/>
                <a:gd name="T25" fmla="*/ 44 h 139"/>
                <a:gd name="T26" fmla="*/ 11 w 134"/>
                <a:gd name="T27" fmla="*/ 31 h 139"/>
                <a:gd name="T28" fmla="*/ 19 w 134"/>
                <a:gd name="T29" fmla="*/ 21 h 139"/>
                <a:gd name="T30" fmla="*/ 28 w 134"/>
                <a:gd name="T31" fmla="*/ 12 h 139"/>
                <a:gd name="T32" fmla="*/ 40 w 134"/>
                <a:gd name="T33" fmla="*/ 5 h 139"/>
                <a:gd name="T34" fmla="*/ 54 w 134"/>
                <a:gd name="T35" fmla="*/ 1 h 139"/>
                <a:gd name="T36" fmla="*/ 66 w 134"/>
                <a:gd name="T37" fmla="*/ 0 h 139"/>
                <a:gd name="T38" fmla="*/ 79 w 134"/>
                <a:gd name="T39" fmla="*/ 1 h 139"/>
                <a:gd name="T40" fmla="*/ 91 w 134"/>
                <a:gd name="T41" fmla="*/ 5 h 139"/>
                <a:gd name="T42" fmla="*/ 104 w 134"/>
                <a:gd name="T43" fmla="*/ 11 h 139"/>
                <a:gd name="T44" fmla="*/ 114 w 134"/>
                <a:gd name="T45" fmla="*/ 20 h 139"/>
                <a:gd name="T46" fmla="*/ 122 w 134"/>
                <a:gd name="T47" fmla="*/ 29 h 139"/>
                <a:gd name="T48" fmla="*/ 129 w 134"/>
                <a:gd name="T49" fmla="*/ 42 h 139"/>
                <a:gd name="T50" fmla="*/ 133 w 134"/>
                <a:gd name="T51" fmla="*/ 56 h 139"/>
                <a:gd name="T52" fmla="*/ 134 w 134"/>
                <a:gd name="T53" fmla="*/ 68 h 139"/>
                <a:gd name="T54" fmla="*/ 133 w 134"/>
                <a:gd name="T55" fmla="*/ 82 h 139"/>
                <a:gd name="T56" fmla="*/ 129 w 134"/>
                <a:gd name="T57" fmla="*/ 95 h 139"/>
                <a:gd name="T58" fmla="*/ 123 w 134"/>
                <a:gd name="T59" fmla="*/ 107 h 139"/>
                <a:gd name="T60" fmla="*/ 115 w 134"/>
                <a:gd name="T61" fmla="*/ 118 h 139"/>
                <a:gd name="T62" fmla="*/ 106 w 134"/>
                <a:gd name="T63" fmla="*/ 126 h 139"/>
                <a:gd name="T64" fmla="*/ 93 w 134"/>
                <a:gd name="T65" fmla="*/ 134 h 13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4"/>
                <a:gd name="T100" fmla="*/ 0 h 139"/>
                <a:gd name="T101" fmla="*/ 134 w 134"/>
                <a:gd name="T102" fmla="*/ 139 h 13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4" h="139">
                  <a:moveTo>
                    <a:pt x="93" y="134"/>
                  </a:moveTo>
                  <a:lnTo>
                    <a:pt x="80" y="138"/>
                  </a:lnTo>
                  <a:lnTo>
                    <a:pt x="68" y="139"/>
                  </a:lnTo>
                  <a:lnTo>
                    <a:pt x="55" y="138"/>
                  </a:lnTo>
                  <a:lnTo>
                    <a:pt x="42" y="134"/>
                  </a:lnTo>
                  <a:lnTo>
                    <a:pt x="30" y="127"/>
                  </a:lnTo>
                  <a:lnTo>
                    <a:pt x="20" y="119"/>
                  </a:lnTo>
                  <a:lnTo>
                    <a:pt x="12" y="109"/>
                  </a:lnTo>
                  <a:lnTo>
                    <a:pt x="5" y="97"/>
                  </a:lnTo>
                  <a:lnTo>
                    <a:pt x="1" y="83"/>
                  </a:lnTo>
                  <a:lnTo>
                    <a:pt x="0" y="70"/>
                  </a:lnTo>
                  <a:lnTo>
                    <a:pt x="1" y="57"/>
                  </a:lnTo>
                  <a:lnTo>
                    <a:pt x="5" y="44"/>
                  </a:lnTo>
                  <a:lnTo>
                    <a:pt x="11" y="31"/>
                  </a:lnTo>
                  <a:lnTo>
                    <a:pt x="19" y="21"/>
                  </a:lnTo>
                  <a:lnTo>
                    <a:pt x="28" y="12"/>
                  </a:lnTo>
                  <a:lnTo>
                    <a:pt x="40" y="5"/>
                  </a:lnTo>
                  <a:lnTo>
                    <a:pt x="54" y="1"/>
                  </a:lnTo>
                  <a:lnTo>
                    <a:pt x="66" y="0"/>
                  </a:lnTo>
                  <a:lnTo>
                    <a:pt x="79" y="1"/>
                  </a:lnTo>
                  <a:lnTo>
                    <a:pt x="91" y="5"/>
                  </a:lnTo>
                  <a:lnTo>
                    <a:pt x="104" y="11"/>
                  </a:lnTo>
                  <a:lnTo>
                    <a:pt x="114" y="20"/>
                  </a:lnTo>
                  <a:lnTo>
                    <a:pt x="122" y="29"/>
                  </a:lnTo>
                  <a:lnTo>
                    <a:pt x="129" y="42"/>
                  </a:lnTo>
                  <a:lnTo>
                    <a:pt x="133" y="56"/>
                  </a:lnTo>
                  <a:lnTo>
                    <a:pt x="134" y="68"/>
                  </a:lnTo>
                  <a:lnTo>
                    <a:pt x="133" y="82"/>
                  </a:lnTo>
                  <a:lnTo>
                    <a:pt x="129" y="95"/>
                  </a:lnTo>
                  <a:lnTo>
                    <a:pt x="123" y="107"/>
                  </a:lnTo>
                  <a:lnTo>
                    <a:pt x="115" y="118"/>
                  </a:lnTo>
                  <a:lnTo>
                    <a:pt x="106" y="126"/>
                  </a:lnTo>
                  <a:lnTo>
                    <a:pt x="93" y="1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0" name="Freeform 1041"/>
            <p:cNvSpPr>
              <a:spLocks/>
            </p:cNvSpPr>
            <p:nvPr/>
          </p:nvSpPr>
          <p:spPr bwMode="auto">
            <a:xfrm>
              <a:off x="3441" y="3093"/>
              <a:ext cx="1" cy="2"/>
            </a:xfrm>
            <a:custGeom>
              <a:avLst/>
              <a:gdLst>
                <a:gd name="T0" fmla="*/ 11 w 21"/>
                <a:gd name="T1" fmla="*/ 0 h 33"/>
                <a:gd name="T2" fmla="*/ 5 w 21"/>
                <a:gd name="T3" fmla="*/ 3 h 33"/>
                <a:gd name="T4" fmla="*/ 1 w 21"/>
                <a:gd name="T5" fmla="*/ 8 h 33"/>
                <a:gd name="T6" fmla="*/ 0 w 21"/>
                <a:gd name="T7" fmla="*/ 15 h 33"/>
                <a:gd name="T8" fmla="*/ 1 w 21"/>
                <a:gd name="T9" fmla="*/ 20 h 33"/>
                <a:gd name="T10" fmla="*/ 4 w 21"/>
                <a:gd name="T11" fmla="*/ 26 h 33"/>
                <a:gd name="T12" fmla="*/ 8 w 21"/>
                <a:gd name="T13" fmla="*/ 31 h 33"/>
                <a:gd name="T14" fmla="*/ 14 w 21"/>
                <a:gd name="T15" fmla="*/ 33 h 33"/>
                <a:gd name="T16" fmla="*/ 21 w 21"/>
                <a:gd name="T17" fmla="*/ 32 h 33"/>
                <a:gd name="T18" fmla="*/ 11 w 21"/>
                <a:gd name="T19" fmla="*/ 0 h 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33"/>
                <a:gd name="T32" fmla="*/ 21 w 21"/>
                <a:gd name="T33" fmla="*/ 33 h 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33">
                  <a:moveTo>
                    <a:pt x="11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8" y="31"/>
                  </a:lnTo>
                  <a:lnTo>
                    <a:pt x="14" y="33"/>
                  </a:lnTo>
                  <a:lnTo>
                    <a:pt x="21" y="3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1" name="Freeform 1042"/>
            <p:cNvSpPr>
              <a:spLocks/>
            </p:cNvSpPr>
            <p:nvPr/>
          </p:nvSpPr>
          <p:spPr bwMode="auto">
            <a:xfrm>
              <a:off x="3442" y="3089"/>
              <a:ext cx="3" cy="6"/>
            </a:xfrm>
            <a:custGeom>
              <a:avLst/>
              <a:gdLst>
                <a:gd name="T0" fmla="*/ 40 w 75"/>
                <a:gd name="T1" fmla="*/ 12 h 98"/>
                <a:gd name="T2" fmla="*/ 40 w 75"/>
                <a:gd name="T3" fmla="*/ 12 h 98"/>
                <a:gd name="T4" fmla="*/ 42 w 75"/>
                <a:gd name="T5" fmla="*/ 22 h 98"/>
                <a:gd name="T6" fmla="*/ 42 w 75"/>
                <a:gd name="T7" fmla="*/ 28 h 98"/>
                <a:gd name="T8" fmla="*/ 39 w 75"/>
                <a:gd name="T9" fmla="*/ 37 h 98"/>
                <a:gd name="T10" fmla="*/ 36 w 75"/>
                <a:gd name="T11" fmla="*/ 43 h 98"/>
                <a:gd name="T12" fmla="*/ 30 w 75"/>
                <a:gd name="T13" fmla="*/ 49 h 98"/>
                <a:gd name="T14" fmla="*/ 21 w 75"/>
                <a:gd name="T15" fmla="*/ 57 h 98"/>
                <a:gd name="T16" fmla="*/ 12 w 75"/>
                <a:gd name="T17" fmla="*/ 61 h 98"/>
                <a:gd name="T18" fmla="*/ 0 w 75"/>
                <a:gd name="T19" fmla="*/ 66 h 98"/>
                <a:gd name="T20" fmla="*/ 10 w 75"/>
                <a:gd name="T21" fmla="*/ 98 h 98"/>
                <a:gd name="T22" fmla="*/ 26 w 75"/>
                <a:gd name="T23" fmla="*/ 92 h 98"/>
                <a:gd name="T24" fmla="*/ 39 w 75"/>
                <a:gd name="T25" fmla="*/ 84 h 98"/>
                <a:gd name="T26" fmla="*/ 50 w 75"/>
                <a:gd name="T27" fmla="*/ 74 h 98"/>
                <a:gd name="T28" fmla="*/ 63 w 75"/>
                <a:gd name="T29" fmla="*/ 64 h 98"/>
                <a:gd name="T30" fmla="*/ 70 w 75"/>
                <a:gd name="T31" fmla="*/ 49 h 98"/>
                <a:gd name="T32" fmla="*/ 75 w 75"/>
                <a:gd name="T33" fmla="*/ 34 h 98"/>
                <a:gd name="T34" fmla="*/ 75 w 75"/>
                <a:gd name="T35" fmla="*/ 18 h 98"/>
                <a:gd name="T36" fmla="*/ 71 w 75"/>
                <a:gd name="T37" fmla="*/ 0 h 98"/>
                <a:gd name="T38" fmla="*/ 71 w 75"/>
                <a:gd name="T39" fmla="*/ 0 h 98"/>
                <a:gd name="T40" fmla="*/ 40 w 75"/>
                <a:gd name="T41" fmla="*/ 12 h 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98"/>
                <a:gd name="T65" fmla="*/ 75 w 75"/>
                <a:gd name="T66" fmla="*/ 98 h 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98">
                  <a:moveTo>
                    <a:pt x="40" y="12"/>
                  </a:moveTo>
                  <a:lnTo>
                    <a:pt x="40" y="12"/>
                  </a:lnTo>
                  <a:lnTo>
                    <a:pt x="42" y="22"/>
                  </a:lnTo>
                  <a:lnTo>
                    <a:pt x="42" y="28"/>
                  </a:lnTo>
                  <a:lnTo>
                    <a:pt x="39" y="37"/>
                  </a:lnTo>
                  <a:lnTo>
                    <a:pt x="36" y="43"/>
                  </a:lnTo>
                  <a:lnTo>
                    <a:pt x="30" y="49"/>
                  </a:lnTo>
                  <a:lnTo>
                    <a:pt x="21" y="57"/>
                  </a:lnTo>
                  <a:lnTo>
                    <a:pt x="12" y="61"/>
                  </a:lnTo>
                  <a:lnTo>
                    <a:pt x="0" y="66"/>
                  </a:lnTo>
                  <a:lnTo>
                    <a:pt x="10" y="98"/>
                  </a:lnTo>
                  <a:lnTo>
                    <a:pt x="26" y="92"/>
                  </a:lnTo>
                  <a:lnTo>
                    <a:pt x="39" y="84"/>
                  </a:lnTo>
                  <a:lnTo>
                    <a:pt x="50" y="74"/>
                  </a:lnTo>
                  <a:lnTo>
                    <a:pt x="63" y="64"/>
                  </a:lnTo>
                  <a:lnTo>
                    <a:pt x="70" y="49"/>
                  </a:lnTo>
                  <a:lnTo>
                    <a:pt x="75" y="34"/>
                  </a:lnTo>
                  <a:lnTo>
                    <a:pt x="75" y="18"/>
                  </a:lnTo>
                  <a:lnTo>
                    <a:pt x="71" y="0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2" name="Freeform 1043"/>
            <p:cNvSpPr>
              <a:spLocks/>
            </p:cNvSpPr>
            <p:nvPr/>
          </p:nvSpPr>
          <p:spPr bwMode="auto">
            <a:xfrm>
              <a:off x="3440" y="3087"/>
              <a:ext cx="5" cy="3"/>
            </a:xfrm>
            <a:custGeom>
              <a:avLst/>
              <a:gdLst>
                <a:gd name="T0" fmla="*/ 20 w 108"/>
                <a:gd name="T1" fmla="*/ 43 h 49"/>
                <a:gd name="T2" fmla="*/ 20 w 108"/>
                <a:gd name="T3" fmla="*/ 43 h 49"/>
                <a:gd name="T4" fmla="*/ 27 w 108"/>
                <a:gd name="T5" fmla="*/ 39 h 49"/>
                <a:gd name="T6" fmla="*/ 36 w 108"/>
                <a:gd name="T7" fmla="*/ 35 h 49"/>
                <a:gd name="T8" fmla="*/ 45 w 108"/>
                <a:gd name="T9" fmla="*/ 33 h 49"/>
                <a:gd name="T10" fmla="*/ 54 w 108"/>
                <a:gd name="T11" fmla="*/ 33 h 49"/>
                <a:gd name="T12" fmla="*/ 62 w 108"/>
                <a:gd name="T13" fmla="*/ 36 h 49"/>
                <a:gd name="T14" fmla="*/ 69 w 108"/>
                <a:gd name="T15" fmla="*/ 39 h 49"/>
                <a:gd name="T16" fmla="*/ 74 w 108"/>
                <a:gd name="T17" fmla="*/ 43 h 49"/>
                <a:gd name="T18" fmla="*/ 77 w 108"/>
                <a:gd name="T19" fmla="*/ 49 h 49"/>
                <a:gd name="T20" fmla="*/ 108 w 108"/>
                <a:gd name="T21" fmla="*/ 37 h 49"/>
                <a:gd name="T22" fmla="*/ 98 w 108"/>
                <a:gd name="T23" fmla="*/ 22 h 49"/>
                <a:gd name="T24" fmla="*/ 87 w 108"/>
                <a:gd name="T25" fmla="*/ 11 h 49"/>
                <a:gd name="T26" fmla="*/ 74 w 108"/>
                <a:gd name="T27" fmla="*/ 4 h 49"/>
                <a:gd name="T28" fmla="*/ 58 w 108"/>
                <a:gd name="T29" fmla="*/ 0 h 49"/>
                <a:gd name="T30" fmla="*/ 41 w 108"/>
                <a:gd name="T31" fmla="*/ 0 h 49"/>
                <a:gd name="T32" fmla="*/ 26 w 108"/>
                <a:gd name="T33" fmla="*/ 3 h 49"/>
                <a:gd name="T34" fmla="*/ 13 w 108"/>
                <a:gd name="T35" fmla="*/ 9 h 49"/>
                <a:gd name="T36" fmla="*/ 0 w 108"/>
                <a:gd name="T37" fmla="*/ 18 h 49"/>
                <a:gd name="T38" fmla="*/ 0 w 108"/>
                <a:gd name="T39" fmla="*/ 18 h 49"/>
                <a:gd name="T40" fmla="*/ 20 w 108"/>
                <a:gd name="T41" fmla="*/ 43 h 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49"/>
                <a:gd name="T65" fmla="*/ 108 w 108"/>
                <a:gd name="T66" fmla="*/ 49 h 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49">
                  <a:moveTo>
                    <a:pt x="20" y="43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6" y="35"/>
                  </a:lnTo>
                  <a:lnTo>
                    <a:pt x="45" y="33"/>
                  </a:lnTo>
                  <a:lnTo>
                    <a:pt x="54" y="33"/>
                  </a:lnTo>
                  <a:lnTo>
                    <a:pt x="62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49"/>
                  </a:lnTo>
                  <a:lnTo>
                    <a:pt x="108" y="37"/>
                  </a:lnTo>
                  <a:lnTo>
                    <a:pt x="98" y="22"/>
                  </a:lnTo>
                  <a:lnTo>
                    <a:pt x="87" y="11"/>
                  </a:lnTo>
                  <a:lnTo>
                    <a:pt x="74" y="4"/>
                  </a:lnTo>
                  <a:lnTo>
                    <a:pt x="58" y="0"/>
                  </a:lnTo>
                  <a:lnTo>
                    <a:pt x="41" y="0"/>
                  </a:lnTo>
                  <a:lnTo>
                    <a:pt x="26" y="3"/>
                  </a:lnTo>
                  <a:lnTo>
                    <a:pt x="13" y="9"/>
                  </a:lnTo>
                  <a:lnTo>
                    <a:pt x="0" y="18"/>
                  </a:lnTo>
                  <a:lnTo>
                    <a:pt x="20" y="43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3" name="Freeform 1044"/>
            <p:cNvSpPr>
              <a:spLocks/>
            </p:cNvSpPr>
            <p:nvPr/>
          </p:nvSpPr>
          <p:spPr bwMode="auto">
            <a:xfrm>
              <a:off x="3438" y="3088"/>
              <a:ext cx="3" cy="8"/>
            </a:xfrm>
            <a:custGeom>
              <a:avLst/>
              <a:gdLst>
                <a:gd name="T0" fmla="*/ 36 w 69"/>
                <a:gd name="T1" fmla="*/ 112 h 129"/>
                <a:gd name="T2" fmla="*/ 36 w 69"/>
                <a:gd name="T3" fmla="*/ 112 h 129"/>
                <a:gd name="T4" fmla="*/ 33 w 69"/>
                <a:gd name="T5" fmla="*/ 104 h 129"/>
                <a:gd name="T6" fmla="*/ 32 w 69"/>
                <a:gd name="T7" fmla="*/ 95 h 129"/>
                <a:gd name="T8" fmla="*/ 34 w 69"/>
                <a:gd name="T9" fmla="*/ 83 h 129"/>
                <a:gd name="T10" fmla="*/ 38 w 69"/>
                <a:gd name="T11" fmla="*/ 69 h 129"/>
                <a:gd name="T12" fmla="*/ 44 w 69"/>
                <a:gd name="T13" fmla="*/ 58 h 129"/>
                <a:gd name="T14" fmla="*/ 52 w 69"/>
                <a:gd name="T15" fmla="*/ 44 h 129"/>
                <a:gd name="T16" fmla="*/ 60 w 69"/>
                <a:gd name="T17" fmla="*/ 34 h 129"/>
                <a:gd name="T18" fmla="*/ 69 w 69"/>
                <a:gd name="T19" fmla="*/ 25 h 129"/>
                <a:gd name="T20" fmla="*/ 49 w 69"/>
                <a:gd name="T21" fmla="*/ 0 h 129"/>
                <a:gd name="T22" fmla="*/ 37 w 69"/>
                <a:gd name="T23" fmla="*/ 11 h 129"/>
                <a:gd name="T24" fmla="*/ 25 w 69"/>
                <a:gd name="T25" fmla="*/ 25 h 129"/>
                <a:gd name="T26" fmla="*/ 16 w 69"/>
                <a:gd name="T27" fmla="*/ 41 h 129"/>
                <a:gd name="T28" fmla="*/ 8 w 69"/>
                <a:gd name="T29" fmla="*/ 57 h 129"/>
                <a:gd name="T30" fmla="*/ 2 w 69"/>
                <a:gd name="T31" fmla="*/ 75 h 129"/>
                <a:gd name="T32" fmla="*/ 0 w 69"/>
                <a:gd name="T33" fmla="*/ 92 h 129"/>
                <a:gd name="T34" fmla="*/ 1 w 69"/>
                <a:gd name="T35" fmla="*/ 112 h 129"/>
                <a:gd name="T36" fmla="*/ 8 w 69"/>
                <a:gd name="T37" fmla="*/ 129 h 129"/>
                <a:gd name="T38" fmla="*/ 8 w 69"/>
                <a:gd name="T39" fmla="*/ 129 h 129"/>
                <a:gd name="T40" fmla="*/ 36 w 69"/>
                <a:gd name="T41" fmla="*/ 112 h 1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29"/>
                <a:gd name="T65" fmla="*/ 69 w 69"/>
                <a:gd name="T66" fmla="*/ 129 h 1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29">
                  <a:moveTo>
                    <a:pt x="36" y="112"/>
                  </a:moveTo>
                  <a:lnTo>
                    <a:pt x="36" y="112"/>
                  </a:lnTo>
                  <a:lnTo>
                    <a:pt x="33" y="104"/>
                  </a:lnTo>
                  <a:lnTo>
                    <a:pt x="32" y="95"/>
                  </a:lnTo>
                  <a:lnTo>
                    <a:pt x="34" y="83"/>
                  </a:lnTo>
                  <a:lnTo>
                    <a:pt x="38" y="69"/>
                  </a:lnTo>
                  <a:lnTo>
                    <a:pt x="44" y="58"/>
                  </a:lnTo>
                  <a:lnTo>
                    <a:pt x="52" y="44"/>
                  </a:lnTo>
                  <a:lnTo>
                    <a:pt x="60" y="34"/>
                  </a:lnTo>
                  <a:lnTo>
                    <a:pt x="69" y="25"/>
                  </a:lnTo>
                  <a:lnTo>
                    <a:pt x="49" y="0"/>
                  </a:lnTo>
                  <a:lnTo>
                    <a:pt x="37" y="11"/>
                  </a:lnTo>
                  <a:lnTo>
                    <a:pt x="25" y="25"/>
                  </a:lnTo>
                  <a:lnTo>
                    <a:pt x="16" y="41"/>
                  </a:lnTo>
                  <a:lnTo>
                    <a:pt x="8" y="57"/>
                  </a:lnTo>
                  <a:lnTo>
                    <a:pt x="2" y="75"/>
                  </a:lnTo>
                  <a:lnTo>
                    <a:pt x="0" y="92"/>
                  </a:lnTo>
                  <a:lnTo>
                    <a:pt x="1" y="112"/>
                  </a:lnTo>
                  <a:lnTo>
                    <a:pt x="8" y="129"/>
                  </a:lnTo>
                  <a:lnTo>
                    <a:pt x="36" y="1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4" name="Freeform 1045"/>
            <p:cNvSpPr>
              <a:spLocks/>
            </p:cNvSpPr>
            <p:nvPr/>
          </p:nvSpPr>
          <p:spPr bwMode="auto">
            <a:xfrm>
              <a:off x="3438" y="3095"/>
              <a:ext cx="5" cy="4"/>
            </a:xfrm>
            <a:custGeom>
              <a:avLst/>
              <a:gdLst>
                <a:gd name="T0" fmla="*/ 107 w 117"/>
                <a:gd name="T1" fmla="*/ 41 h 76"/>
                <a:gd name="T2" fmla="*/ 107 w 117"/>
                <a:gd name="T3" fmla="*/ 41 h 76"/>
                <a:gd name="T4" fmla="*/ 96 w 117"/>
                <a:gd name="T5" fmla="*/ 43 h 76"/>
                <a:gd name="T6" fmla="*/ 83 w 117"/>
                <a:gd name="T7" fmla="*/ 43 h 76"/>
                <a:gd name="T8" fmla="*/ 72 w 117"/>
                <a:gd name="T9" fmla="*/ 42 h 76"/>
                <a:gd name="T10" fmla="*/ 62 w 117"/>
                <a:gd name="T11" fmla="*/ 36 h 76"/>
                <a:gd name="T12" fmla="*/ 52 w 117"/>
                <a:gd name="T13" fmla="*/ 30 h 76"/>
                <a:gd name="T14" fmla="*/ 43 w 117"/>
                <a:gd name="T15" fmla="*/ 23 h 76"/>
                <a:gd name="T16" fmla="*/ 35 w 117"/>
                <a:gd name="T17" fmla="*/ 13 h 76"/>
                <a:gd name="T18" fmla="*/ 28 w 117"/>
                <a:gd name="T19" fmla="*/ 0 h 76"/>
                <a:gd name="T20" fmla="*/ 0 w 117"/>
                <a:gd name="T21" fmla="*/ 17 h 76"/>
                <a:gd name="T22" fmla="*/ 9 w 117"/>
                <a:gd name="T23" fmla="*/ 32 h 76"/>
                <a:gd name="T24" fmla="*/ 20 w 117"/>
                <a:gd name="T25" fmla="*/ 46 h 76"/>
                <a:gd name="T26" fmla="*/ 33 w 117"/>
                <a:gd name="T27" fmla="*/ 57 h 76"/>
                <a:gd name="T28" fmla="*/ 48 w 117"/>
                <a:gd name="T29" fmla="*/ 66 h 76"/>
                <a:gd name="T30" fmla="*/ 64 w 117"/>
                <a:gd name="T31" fmla="*/ 73 h 76"/>
                <a:gd name="T32" fmla="*/ 81 w 117"/>
                <a:gd name="T33" fmla="*/ 76 h 76"/>
                <a:gd name="T34" fmla="*/ 98 w 117"/>
                <a:gd name="T35" fmla="*/ 76 h 76"/>
                <a:gd name="T36" fmla="*/ 117 w 117"/>
                <a:gd name="T37" fmla="*/ 72 h 76"/>
                <a:gd name="T38" fmla="*/ 117 w 117"/>
                <a:gd name="T39" fmla="*/ 72 h 76"/>
                <a:gd name="T40" fmla="*/ 107 w 117"/>
                <a:gd name="T41" fmla="*/ 41 h 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6"/>
                <a:gd name="T65" fmla="*/ 117 w 117"/>
                <a:gd name="T66" fmla="*/ 76 h 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6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3" y="43"/>
                  </a:lnTo>
                  <a:lnTo>
                    <a:pt x="72" y="42"/>
                  </a:lnTo>
                  <a:lnTo>
                    <a:pt x="62" y="36"/>
                  </a:lnTo>
                  <a:lnTo>
                    <a:pt x="52" y="30"/>
                  </a:lnTo>
                  <a:lnTo>
                    <a:pt x="43" y="23"/>
                  </a:lnTo>
                  <a:lnTo>
                    <a:pt x="35" y="13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0" y="46"/>
                  </a:lnTo>
                  <a:lnTo>
                    <a:pt x="33" y="57"/>
                  </a:lnTo>
                  <a:lnTo>
                    <a:pt x="48" y="66"/>
                  </a:lnTo>
                  <a:lnTo>
                    <a:pt x="64" y="73"/>
                  </a:lnTo>
                  <a:lnTo>
                    <a:pt x="81" y="76"/>
                  </a:lnTo>
                  <a:lnTo>
                    <a:pt x="98" y="76"/>
                  </a:lnTo>
                  <a:lnTo>
                    <a:pt x="117" y="72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5" name="Freeform 1046"/>
            <p:cNvSpPr>
              <a:spLocks/>
            </p:cNvSpPr>
            <p:nvPr/>
          </p:nvSpPr>
          <p:spPr bwMode="auto">
            <a:xfrm>
              <a:off x="3443" y="3094"/>
              <a:ext cx="4" cy="5"/>
            </a:xfrm>
            <a:custGeom>
              <a:avLst/>
              <a:gdLst>
                <a:gd name="T0" fmla="*/ 47 w 79"/>
                <a:gd name="T1" fmla="*/ 0 h 88"/>
                <a:gd name="T2" fmla="*/ 46 w 79"/>
                <a:gd name="T3" fmla="*/ 8 h 88"/>
                <a:gd name="T4" fmla="*/ 44 w 79"/>
                <a:gd name="T5" fmla="*/ 15 h 88"/>
                <a:gd name="T6" fmla="*/ 40 w 79"/>
                <a:gd name="T7" fmla="*/ 24 h 88"/>
                <a:gd name="T8" fmla="*/ 35 w 79"/>
                <a:gd name="T9" fmla="*/ 32 h 88"/>
                <a:gd name="T10" fmla="*/ 28 w 79"/>
                <a:gd name="T11" fmla="*/ 39 h 88"/>
                <a:gd name="T12" fmla="*/ 21 w 79"/>
                <a:gd name="T13" fmla="*/ 46 h 88"/>
                <a:gd name="T14" fmla="*/ 11 w 79"/>
                <a:gd name="T15" fmla="*/ 52 h 88"/>
                <a:gd name="T16" fmla="*/ 0 w 79"/>
                <a:gd name="T17" fmla="*/ 57 h 88"/>
                <a:gd name="T18" fmla="*/ 10 w 79"/>
                <a:gd name="T19" fmla="*/ 88 h 88"/>
                <a:gd name="T20" fmla="*/ 25 w 79"/>
                <a:gd name="T21" fmla="*/ 82 h 88"/>
                <a:gd name="T22" fmla="*/ 40 w 79"/>
                <a:gd name="T23" fmla="*/ 73 h 88"/>
                <a:gd name="T24" fmla="*/ 51 w 79"/>
                <a:gd name="T25" fmla="*/ 64 h 88"/>
                <a:gd name="T26" fmla="*/ 61 w 79"/>
                <a:gd name="T27" fmla="*/ 53 h 88"/>
                <a:gd name="T28" fmla="*/ 68 w 79"/>
                <a:gd name="T29" fmla="*/ 41 h 88"/>
                <a:gd name="T30" fmla="*/ 74 w 79"/>
                <a:gd name="T31" fmla="*/ 28 h 88"/>
                <a:gd name="T32" fmla="*/ 78 w 79"/>
                <a:gd name="T33" fmla="*/ 14 h 88"/>
                <a:gd name="T34" fmla="*/ 79 w 79"/>
                <a:gd name="T35" fmla="*/ 2 h 88"/>
                <a:gd name="T36" fmla="*/ 47 w 79"/>
                <a:gd name="T37" fmla="*/ 0 h 8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9"/>
                <a:gd name="T58" fmla="*/ 0 h 88"/>
                <a:gd name="T59" fmla="*/ 79 w 79"/>
                <a:gd name="T60" fmla="*/ 88 h 8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9" h="88">
                  <a:moveTo>
                    <a:pt x="47" y="0"/>
                  </a:moveTo>
                  <a:lnTo>
                    <a:pt x="46" y="8"/>
                  </a:lnTo>
                  <a:lnTo>
                    <a:pt x="44" y="15"/>
                  </a:lnTo>
                  <a:lnTo>
                    <a:pt x="40" y="24"/>
                  </a:lnTo>
                  <a:lnTo>
                    <a:pt x="35" y="32"/>
                  </a:lnTo>
                  <a:lnTo>
                    <a:pt x="28" y="39"/>
                  </a:lnTo>
                  <a:lnTo>
                    <a:pt x="21" y="46"/>
                  </a:lnTo>
                  <a:lnTo>
                    <a:pt x="11" y="52"/>
                  </a:lnTo>
                  <a:lnTo>
                    <a:pt x="0" y="57"/>
                  </a:lnTo>
                  <a:lnTo>
                    <a:pt x="10" y="88"/>
                  </a:lnTo>
                  <a:lnTo>
                    <a:pt x="25" y="82"/>
                  </a:lnTo>
                  <a:lnTo>
                    <a:pt x="40" y="73"/>
                  </a:lnTo>
                  <a:lnTo>
                    <a:pt x="51" y="64"/>
                  </a:lnTo>
                  <a:lnTo>
                    <a:pt x="61" y="53"/>
                  </a:lnTo>
                  <a:lnTo>
                    <a:pt x="68" y="41"/>
                  </a:lnTo>
                  <a:lnTo>
                    <a:pt x="74" y="28"/>
                  </a:lnTo>
                  <a:lnTo>
                    <a:pt x="78" y="14"/>
                  </a:lnTo>
                  <a:lnTo>
                    <a:pt x="79" y="2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6" name="Freeform 1047"/>
            <p:cNvSpPr>
              <a:spLocks/>
            </p:cNvSpPr>
            <p:nvPr/>
          </p:nvSpPr>
          <p:spPr bwMode="auto">
            <a:xfrm>
              <a:off x="3442" y="3097"/>
              <a:ext cx="2" cy="1"/>
            </a:xfrm>
            <a:custGeom>
              <a:avLst/>
              <a:gdLst>
                <a:gd name="T0" fmla="*/ 32 w 32"/>
                <a:gd name="T1" fmla="*/ 18 h 18"/>
                <a:gd name="T2" fmla="*/ 31 w 32"/>
                <a:gd name="T3" fmla="*/ 11 h 18"/>
                <a:gd name="T4" fmla="*/ 28 w 32"/>
                <a:gd name="T5" fmla="*/ 6 h 18"/>
                <a:gd name="T6" fmla="*/ 23 w 32"/>
                <a:gd name="T7" fmla="*/ 3 h 18"/>
                <a:gd name="T8" fmla="*/ 17 w 32"/>
                <a:gd name="T9" fmla="*/ 0 h 18"/>
                <a:gd name="T10" fmla="*/ 11 w 32"/>
                <a:gd name="T11" fmla="*/ 2 h 18"/>
                <a:gd name="T12" fmla="*/ 6 w 32"/>
                <a:gd name="T13" fmla="*/ 4 h 18"/>
                <a:gd name="T14" fmla="*/ 2 w 32"/>
                <a:gd name="T15" fmla="*/ 9 h 18"/>
                <a:gd name="T16" fmla="*/ 0 w 32"/>
                <a:gd name="T17" fmla="*/ 16 h 18"/>
                <a:gd name="T18" fmla="*/ 32 w 32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"/>
                <a:gd name="T31" fmla="*/ 0 h 18"/>
                <a:gd name="T32" fmla="*/ 32 w 32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" h="18">
                  <a:moveTo>
                    <a:pt x="32" y="18"/>
                  </a:moveTo>
                  <a:lnTo>
                    <a:pt x="31" y="11"/>
                  </a:lnTo>
                  <a:lnTo>
                    <a:pt x="28" y="6"/>
                  </a:lnTo>
                  <a:lnTo>
                    <a:pt x="23" y="3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6" y="4"/>
                  </a:lnTo>
                  <a:lnTo>
                    <a:pt x="2" y="9"/>
                  </a:lnTo>
                  <a:lnTo>
                    <a:pt x="0" y="16"/>
                  </a:lnTo>
                  <a:lnTo>
                    <a:pt x="32" y="18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7" name="Freeform 1048"/>
            <p:cNvSpPr>
              <a:spLocks/>
            </p:cNvSpPr>
            <p:nvPr/>
          </p:nvSpPr>
          <p:spPr bwMode="auto">
            <a:xfrm>
              <a:off x="3442" y="3094"/>
              <a:ext cx="1" cy="2"/>
            </a:xfrm>
            <a:custGeom>
              <a:avLst/>
              <a:gdLst>
                <a:gd name="T0" fmla="*/ 12 w 22"/>
                <a:gd name="T1" fmla="*/ 0 h 32"/>
                <a:gd name="T2" fmla="*/ 5 w 22"/>
                <a:gd name="T3" fmla="*/ 3 h 32"/>
                <a:gd name="T4" fmla="*/ 1 w 22"/>
                <a:gd name="T5" fmla="*/ 8 h 32"/>
                <a:gd name="T6" fmla="*/ 0 w 22"/>
                <a:gd name="T7" fmla="*/ 14 h 32"/>
                <a:gd name="T8" fmla="*/ 1 w 22"/>
                <a:gd name="T9" fmla="*/ 20 h 32"/>
                <a:gd name="T10" fmla="*/ 4 w 22"/>
                <a:gd name="T11" fmla="*/ 26 h 32"/>
                <a:gd name="T12" fmla="*/ 9 w 22"/>
                <a:gd name="T13" fmla="*/ 30 h 32"/>
                <a:gd name="T14" fmla="*/ 15 w 22"/>
                <a:gd name="T15" fmla="*/ 32 h 32"/>
                <a:gd name="T16" fmla="*/ 22 w 22"/>
                <a:gd name="T17" fmla="*/ 31 h 32"/>
                <a:gd name="T18" fmla="*/ 12 w 22"/>
                <a:gd name="T19" fmla="*/ 0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32"/>
                <a:gd name="T32" fmla="*/ 22 w 22"/>
                <a:gd name="T33" fmla="*/ 32 h 3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32">
                  <a:moveTo>
                    <a:pt x="12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2" y="3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8" name="Freeform 1049"/>
            <p:cNvSpPr>
              <a:spLocks/>
            </p:cNvSpPr>
            <p:nvPr/>
          </p:nvSpPr>
          <p:spPr bwMode="auto">
            <a:xfrm>
              <a:off x="3442" y="3090"/>
              <a:ext cx="4" cy="5"/>
            </a:xfrm>
            <a:custGeom>
              <a:avLst/>
              <a:gdLst>
                <a:gd name="T0" fmla="*/ 39 w 74"/>
                <a:gd name="T1" fmla="*/ 13 h 99"/>
                <a:gd name="T2" fmla="*/ 39 w 74"/>
                <a:gd name="T3" fmla="*/ 12 h 99"/>
                <a:gd name="T4" fmla="*/ 41 w 74"/>
                <a:gd name="T5" fmla="*/ 22 h 99"/>
                <a:gd name="T6" fmla="*/ 41 w 74"/>
                <a:gd name="T7" fmla="*/ 30 h 99"/>
                <a:gd name="T8" fmla="*/ 38 w 74"/>
                <a:gd name="T9" fmla="*/ 37 h 99"/>
                <a:gd name="T10" fmla="*/ 35 w 74"/>
                <a:gd name="T11" fmla="*/ 43 h 99"/>
                <a:gd name="T12" fmla="*/ 28 w 74"/>
                <a:gd name="T13" fmla="*/ 51 h 99"/>
                <a:gd name="T14" fmla="*/ 20 w 74"/>
                <a:gd name="T15" fmla="*/ 58 h 99"/>
                <a:gd name="T16" fmla="*/ 11 w 74"/>
                <a:gd name="T17" fmla="*/ 62 h 99"/>
                <a:gd name="T18" fmla="*/ 0 w 74"/>
                <a:gd name="T19" fmla="*/ 68 h 99"/>
                <a:gd name="T20" fmla="*/ 10 w 74"/>
                <a:gd name="T21" fmla="*/ 99 h 99"/>
                <a:gd name="T22" fmla="*/ 25 w 74"/>
                <a:gd name="T23" fmla="*/ 94 h 99"/>
                <a:gd name="T24" fmla="*/ 38 w 74"/>
                <a:gd name="T25" fmla="*/ 85 h 99"/>
                <a:gd name="T26" fmla="*/ 51 w 74"/>
                <a:gd name="T27" fmla="*/ 76 h 99"/>
                <a:gd name="T28" fmla="*/ 62 w 74"/>
                <a:gd name="T29" fmla="*/ 64 h 99"/>
                <a:gd name="T30" fmla="*/ 69 w 74"/>
                <a:gd name="T31" fmla="*/ 52 h 99"/>
                <a:gd name="T32" fmla="*/ 74 w 74"/>
                <a:gd name="T33" fmla="*/ 36 h 99"/>
                <a:gd name="T34" fmla="*/ 74 w 74"/>
                <a:gd name="T35" fmla="*/ 18 h 99"/>
                <a:gd name="T36" fmla="*/ 70 w 74"/>
                <a:gd name="T37" fmla="*/ 1 h 99"/>
                <a:gd name="T38" fmla="*/ 70 w 74"/>
                <a:gd name="T39" fmla="*/ 0 h 99"/>
                <a:gd name="T40" fmla="*/ 39 w 74"/>
                <a:gd name="T41" fmla="*/ 13 h 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4"/>
                <a:gd name="T64" fmla="*/ 0 h 99"/>
                <a:gd name="T65" fmla="*/ 74 w 74"/>
                <a:gd name="T66" fmla="*/ 99 h 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4" h="99">
                  <a:moveTo>
                    <a:pt x="39" y="13"/>
                  </a:moveTo>
                  <a:lnTo>
                    <a:pt x="39" y="12"/>
                  </a:lnTo>
                  <a:lnTo>
                    <a:pt x="41" y="22"/>
                  </a:lnTo>
                  <a:lnTo>
                    <a:pt x="41" y="30"/>
                  </a:lnTo>
                  <a:lnTo>
                    <a:pt x="38" y="37"/>
                  </a:lnTo>
                  <a:lnTo>
                    <a:pt x="35" y="43"/>
                  </a:lnTo>
                  <a:lnTo>
                    <a:pt x="28" y="51"/>
                  </a:lnTo>
                  <a:lnTo>
                    <a:pt x="20" y="58"/>
                  </a:lnTo>
                  <a:lnTo>
                    <a:pt x="11" y="62"/>
                  </a:lnTo>
                  <a:lnTo>
                    <a:pt x="0" y="68"/>
                  </a:lnTo>
                  <a:lnTo>
                    <a:pt x="10" y="99"/>
                  </a:lnTo>
                  <a:lnTo>
                    <a:pt x="25" y="94"/>
                  </a:lnTo>
                  <a:lnTo>
                    <a:pt x="38" y="85"/>
                  </a:lnTo>
                  <a:lnTo>
                    <a:pt x="51" y="76"/>
                  </a:lnTo>
                  <a:lnTo>
                    <a:pt x="62" y="64"/>
                  </a:lnTo>
                  <a:lnTo>
                    <a:pt x="69" y="52"/>
                  </a:lnTo>
                  <a:lnTo>
                    <a:pt x="74" y="36"/>
                  </a:lnTo>
                  <a:lnTo>
                    <a:pt x="74" y="18"/>
                  </a:lnTo>
                  <a:lnTo>
                    <a:pt x="70" y="1"/>
                  </a:lnTo>
                  <a:lnTo>
                    <a:pt x="70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29" name="Freeform 1050"/>
            <p:cNvSpPr>
              <a:spLocks/>
            </p:cNvSpPr>
            <p:nvPr/>
          </p:nvSpPr>
          <p:spPr bwMode="auto">
            <a:xfrm>
              <a:off x="3441" y="3088"/>
              <a:ext cx="5" cy="3"/>
            </a:xfrm>
            <a:custGeom>
              <a:avLst/>
              <a:gdLst>
                <a:gd name="T0" fmla="*/ 20 w 108"/>
                <a:gd name="T1" fmla="*/ 44 h 50"/>
                <a:gd name="T2" fmla="*/ 20 w 108"/>
                <a:gd name="T3" fmla="*/ 43 h 50"/>
                <a:gd name="T4" fmla="*/ 27 w 108"/>
                <a:gd name="T5" fmla="*/ 39 h 50"/>
                <a:gd name="T6" fmla="*/ 37 w 108"/>
                <a:gd name="T7" fmla="*/ 35 h 50"/>
                <a:gd name="T8" fmla="*/ 46 w 108"/>
                <a:gd name="T9" fmla="*/ 34 h 50"/>
                <a:gd name="T10" fmla="*/ 54 w 108"/>
                <a:gd name="T11" fmla="*/ 34 h 50"/>
                <a:gd name="T12" fmla="*/ 61 w 108"/>
                <a:gd name="T13" fmla="*/ 36 h 50"/>
                <a:gd name="T14" fmla="*/ 69 w 108"/>
                <a:gd name="T15" fmla="*/ 39 h 50"/>
                <a:gd name="T16" fmla="*/ 74 w 108"/>
                <a:gd name="T17" fmla="*/ 43 h 50"/>
                <a:gd name="T18" fmla="*/ 77 w 108"/>
                <a:gd name="T19" fmla="*/ 50 h 50"/>
                <a:gd name="T20" fmla="*/ 108 w 108"/>
                <a:gd name="T21" fmla="*/ 37 h 50"/>
                <a:gd name="T22" fmla="*/ 99 w 108"/>
                <a:gd name="T23" fmla="*/ 22 h 50"/>
                <a:gd name="T24" fmla="*/ 88 w 108"/>
                <a:gd name="T25" fmla="*/ 12 h 50"/>
                <a:gd name="T26" fmla="*/ 73 w 108"/>
                <a:gd name="T27" fmla="*/ 4 h 50"/>
                <a:gd name="T28" fmla="*/ 58 w 108"/>
                <a:gd name="T29" fmla="*/ 0 h 50"/>
                <a:gd name="T30" fmla="*/ 42 w 108"/>
                <a:gd name="T31" fmla="*/ 0 h 50"/>
                <a:gd name="T32" fmla="*/ 26 w 108"/>
                <a:gd name="T33" fmla="*/ 3 h 50"/>
                <a:gd name="T34" fmla="*/ 13 w 108"/>
                <a:gd name="T35" fmla="*/ 10 h 50"/>
                <a:gd name="T36" fmla="*/ 0 w 108"/>
                <a:gd name="T37" fmla="*/ 18 h 50"/>
                <a:gd name="T38" fmla="*/ 0 w 108"/>
                <a:gd name="T39" fmla="*/ 17 h 50"/>
                <a:gd name="T40" fmla="*/ 20 w 108"/>
                <a:gd name="T41" fmla="*/ 44 h 5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50"/>
                <a:gd name="T65" fmla="*/ 108 w 108"/>
                <a:gd name="T66" fmla="*/ 50 h 5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50">
                  <a:moveTo>
                    <a:pt x="20" y="44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7" y="35"/>
                  </a:lnTo>
                  <a:lnTo>
                    <a:pt x="46" y="34"/>
                  </a:lnTo>
                  <a:lnTo>
                    <a:pt x="54" y="34"/>
                  </a:lnTo>
                  <a:lnTo>
                    <a:pt x="61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50"/>
                  </a:lnTo>
                  <a:lnTo>
                    <a:pt x="108" y="37"/>
                  </a:lnTo>
                  <a:lnTo>
                    <a:pt x="99" y="22"/>
                  </a:lnTo>
                  <a:lnTo>
                    <a:pt x="88" y="12"/>
                  </a:lnTo>
                  <a:lnTo>
                    <a:pt x="73" y="4"/>
                  </a:lnTo>
                  <a:lnTo>
                    <a:pt x="58" y="0"/>
                  </a:lnTo>
                  <a:lnTo>
                    <a:pt x="42" y="0"/>
                  </a:lnTo>
                  <a:lnTo>
                    <a:pt x="26" y="3"/>
                  </a:lnTo>
                  <a:lnTo>
                    <a:pt x="13" y="10"/>
                  </a:lnTo>
                  <a:lnTo>
                    <a:pt x="0" y="18"/>
                  </a:lnTo>
                  <a:lnTo>
                    <a:pt x="0" y="17"/>
                  </a:lnTo>
                  <a:lnTo>
                    <a:pt x="20" y="4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0" name="Freeform 1051"/>
            <p:cNvSpPr>
              <a:spLocks/>
            </p:cNvSpPr>
            <p:nvPr/>
          </p:nvSpPr>
          <p:spPr bwMode="auto">
            <a:xfrm>
              <a:off x="3438" y="3089"/>
              <a:ext cx="4" cy="7"/>
            </a:xfrm>
            <a:custGeom>
              <a:avLst/>
              <a:gdLst>
                <a:gd name="T0" fmla="*/ 36 w 69"/>
                <a:gd name="T1" fmla="*/ 114 h 131"/>
                <a:gd name="T2" fmla="*/ 36 w 69"/>
                <a:gd name="T3" fmla="*/ 114 h 131"/>
                <a:gd name="T4" fmla="*/ 34 w 69"/>
                <a:gd name="T5" fmla="*/ 107 h 131"/>
                <a:gd name="T6" fmla="*/ 33 w 69"/>
                <a:gd name="T7" fmla="*/ 96 h 131"/>
                <a:gd name="T8" fmla="*/ 35 w 69"/>
                <a:gd name="T9" fmla="*/ 83 h 131"/>
                <a:gd name="T10" fmla="*/ 38 w 69"/>
                <a:gd name="T11" fmla="*/ 72 h 131"/>
                <a:gd name="T12" fmla="*/ 44 w 69"/>
                <a:gd name="T13" fmla="*/ 59 h 131"/>
                <a:gd name="T14" fmla="*/ 52 w 69"/>
                <a:gd name="T15" fmla="*/ 46 h 131"/>
                <a:gd name="T16" fmla="*/ 60 w 69"/>
                <a:gd name="T17" fmla="*/ 36 h 131"/>
                <a:gd name="T18" fmla="*/ 69 w 69"/>
                <a:gd name="T19" fmla="*/ 27 h 131"/>
                <a:gd name="T20" fmla="*/ 49 w 69"/>
                <a:gd name="T21" fmla="*/ 0 h 131"/>
                <a:gd name="T22" fmla="*/ 36 w 69"/>
                <a:gd name="T23" fmla="*/ 13 h 131"/>
                <a:gd name="T24" fmla="*/ 25 w 69"/>
                <a:gd name="T25" fmla="*/ 27 h 131"/>
                <a:gd name="T26" fmla="*/ 15 w 69"/>
                <a:gd name="T27" fmla="*/ 42 h 131"/>
                <a:gd name="T28" fmla="*/ 7 w 69"/>
                <a:gd name="T29" fmla="*/ 59 h 131"/>
                <a:gd name="T30" fmla="*/ 2 w 69"/>
                <a:gd name="T31" fmla="*/ 77 h 131"/>
                <a:gd name="T32" fmla="*/ 0 w 69"/>
                <a:gd name="T33" fmla="*/ 94 h 131"/>
                <a:gd name="T34" fmla="*/ 1 w 69"/>
                <a:gd name="T35" fmla="*/ 113 h 131"/>
                <a:gd name="T36" fmla="*/ 7 w 69"/>
                <a:gd name="T37" fmla="*/ 131 h 131"/>
                <a:gd name="T38" fmla="*/ 7 w 69"/>
                <a:gd name="T39" fmla="*/ 131 h 131"/>
                <a:gd name="T40" fmla="*/ 36 w 69"/>
                <a:gd name="T41" fmla="*/ 114 h 1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31"/>
                <a:gd name="T65" fmla="*/ 69 w 69"/>
                <a:gd name="T66" fmla="*/ 131 h 13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31">
                  <a:moveTo>
                    <a:pt x="36" y="114"/>
                  </a:moveTo>
                  <a:lnTo>
                    <a:pt x="36" y="114"/>
                  </a:lnTo>
                  <a:lnTo>
                    <a:pt x="34" y="107"/>
                  </a:lnTo>
                  <a:lnTo>
                    <a:pt x="33" y="96"/>
                  </a:lnTo>
                  <a:lnTo>
                    <a:pt x="35" y="83"/>
                  </a:lnTo>
                  <a:lnTo>
                    <a:pt x="38" y="72"/>
                  </a:lnTo>
                  <a:lnTo>
                    <a:pt x="44" y="59"/>
                  </a:lnTo>
                  <a:lnTo>
                    <a:pt x="52" y="46"/>
                  </a:lnTo>
                  <a:lnTo>
                    <a:pt x="60" y="36"/>
                  </a:lnTo>
                  <a:lnTo>
                    <a:pt x="69" y="27"/>
                  </a:lnTo>
                  <a:lnTo>
                    <a:pt x="49" y="0"/>
                  </a:lnTo>
                  <a:lnTo>
                    <a:pt x="36" y="13"/>
                  </a:lnTo>
                  <a:lnTo>
                    <a:pt x="25" y="27"/>
                  </a:lnTo>
                  <a:lnTo>
                    <a:pt x="15" y="42"/>
                  </a:lnTo>
                  <a:lnTo>
                    <a:pt x="7" y="59"/>
                  </a:lnTo>
                  <a:lnTo>
                    <a:pt x="2" y="77"/>
                  </a:lnTo>
                  <a:lnTo>
                    <a:pt x="0" y="94"/>
                  </a:lnTo>
                  <a:lnTo>
                    <a:pt x="1" y="113"/>
                  </a:lnTo>
                  <a:lnTo>
                    <a:pt x="7" y="131"/>
                  </a:lnTo>
                  <a:lnTo>
                    <a:pt x="36" y="11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1" name="Freeform 1052"/>
            <p:cNvSpPr>
              <a:spLocks/>
            </p:cNvSpPr>
            <p:nvPr/>
          </p:nvSpPr>
          <p:spPr bwMode="auto">
            <a:xfrm>
              <a:off x="3439" y="3095"/>
              <a:ext cx="5" cy="4"/>
            </a:xfrm>
            <a:custGeom>
              <a:avLst/>
              <a:gdLst>
                <a:gd name="T0" fmla="*/ 107 w 117"/>
                <a:gd name="T1" fmla="*/ 41 h 77"/>
                <a:gd name="T2" fmla="*/ 107 w 117"/>
                <a:gd name="T3" fmla="*/ 41 h 77"/>
                <a:gd name="T4" fmla="*/ 96 w 117"/>
                <a:gd name="T5" fmla="*/ 43 h 77"/>
                <a:gd name="T6" fmla="*/ 85 w 117"/>
                <a:gd name="T7" fmla="*/ 43 h 77"/>
                <a:gd name="T8" fmla="*/ 75 w 117"/>
                <a:gd name="T9" fmla="*/ 41 h 77"/>
                <a:gd name="T10" fmla="*/ 63 w 117"/>
                <a:gd name="T11" fmla="*/ 37 h 77"/>
                <a:gd name="T12" fmla="*/ 54 w 117"/>
                <a:gd name="T13" fmla="*/ 29 h 77"/>
                <a:gd name="T14" fmla="*/ 44 w 117"/>
                <a:gd name="T15" fmla="*/ 22 h 77"/>
                <a:gd name="T16" fmla="*/ 36 w 117"/>
                <a:gd name="T17" fmla="*/ 13 h 77"/>
                <a:gd name="T18" fmla="*/ 29 w 117"/>
                <a:gd name="T19" fmla="*/ 0 h 77"/>
                <a:gd name="T20" fmla="*/ 0 w 117"/>
                <a:gd name="T21" fmla="*/ 17 h 77"/>
                <a:gd name="T22" fmla="*/ 9 w 117"/>
                <a:gd name="T23" fmla="*/ 32 h 77"/>
                <a:gd name="T24" fmla="*/ 21 w 117"/>
                <a:gd name="T25" fmla="*/ 45 h 77"/>
                <a:gd name="T26" fmla="*/ 34 w 117"/>
                <a:gd name="T27" fmla="*/ 57 h 77"/>
                <a:gd name="T28" fmla="*/ 49 w 117"/>
                <a:gd name="T29" fmla="*/ 66 h 77"/>
                <a:gd name="T30" fmla="*/ 64 w 117"/>
                <a:gd name="T31" fmla="*/ 73 h 77"/>
                <a:gd name="T32" fmla="*/ 81 w 117"/>
                <a:gd name="T33" fmla="*/ 77 h 77"/>
                <a:gd name="T34" fmla="*/ 98 w 117"/>
                <a:gd name="T35" fmla="*/ 77 h 77"/>
                <a:gd name="T36" fmla="*/ 117 w 117"/>
                <a:gd name="T37" fmla="*/ 73 h 77"/>
                <a:gd name="T38" fmla="*/ 117 w 117"/>
                <a:gd name="T39" fmla="*/ 73 h 77"/>
                <a:gd name="T40" fmla="*/ 107 w 117"/>
                <a:gd name="T41" fmla="*/ 41 h 7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7"/>
                <a:gd name="T65" fmla="*/ 117 w 117"/>
                <a:gd name="T66" fmla="*/ 77 h 7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7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5" y="43"/>
                  </a:lnTo>
                  <a:lnTo>
                    <a:pt x="75" y="41"/>
                  </a:lnTo>
                  <a:lnTo>
                    <a:pt x="63" y="37"/>
                  </a:lnTo>
                  <a:lnTo>
                    <a:pt x="54" y="29"/>
                  </a:lnTo>
                  <a:lnTo>
                    <a:pt x="44" y="22"/>
                  </a:lnTo>
                  <a:lnTo>
                    <a:pt x="36" y="13"/>
                  </a:lnTo>
                  <a:lnTo>
                    <a:pt x="29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1" y="45"/>
                  </a:lnTo>
                  <a:lnTo>
                    <a:pt x="34" y="57"/>
                  </a:lnTo>
                  <a:lnTo>
                    <a:pt x="49" y="66"/>
                  </a:lnTo>
                  <a:lnTo>
                    <a:pt x="64" y="73"/>
                  </a:lnTo>
                  <a:lnTo>
                    <a:pt x="81" y="77"/>
                  </a:lnTo>
                  <a:lnTo>
                    <a:pt x="98" y="77"/>
                  </a:lnTo>
                  <a:lnTo>
                    <a:pt x="117" y="73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2" name="Freeform 1053"/>
            <p:cNvSpPr>
              <a:spLocks/>
            </p:cNvSpPr>
            <p:nvPr/>
          </p:nvSpPr>
          <p:spPr bwMode="auto">
            <a:xfrm>
              <a:off x="3444" y="3094"/>
              <a:ext cx="3" cy="5"/>
            </a:xfrm>
            <a:custGeom>
              <a:avLst/>
              <a:gdLst>
                <a:gd name="T0" fmla="*/ 48 w 81"/>
                <a:gd name="T1" fmla="*/ 0 h 90"/>
                <a:gd name="T2" fmla="*/ 47 w 81"/>
                <a:gd name="T3" fmla="*/ 8 h 90"/>
                <a:gd name="T4" fmla="*/ 44 w 81"/>
                <a:gd name="T5" fmla="*/ 18 h 90"/>
                <a:gd name="T6" fmla="*/ 41 w 81"/>
                <a:gd name="T7" fmla="*/ 26 h 90"/>
                <a:gd name="T8" fmla="*/ 36 w 81"/>
                <a:gd name="T9" fmla="*/ 34 h 90"/>
                <a:gd name="T10" fmla="*/ 31 w 81"/>
                <a:gd name="T11" fmla="*/ 40 h 90"/>
                <a:gd name="T12" fmla="*/ 22 w 81"/>
                <a:gd name="T13" fmla="*/ 47 h 90"/>
                <a:gd name="T14" fmla="*/ 12 w 81"/>
                <a:gd name="T15" fmla="*/ 54 h 90"/>
                <a:gd name="T16" fmla="*/ 0 w 81"/>
                <a:gd name="T17" fmla="*/ 58 h 90"/>
                <a:gd name="T18" fmla="*/ 10 w 81"/>
                <a:gd name="T19" fmla="*/ 90 h 90"/>
                <a:gd name="T20" fmla="*/ 27 w 81"/>
                <a:gd name="T21" fmla="*/ 83 h 90"/>
                <a:gd name="T22" fmla="*/ 40 w 81"/>
                <a:gd name="T23" fmla="*/ 75 h 90"/>
                <a:gd name="T24" fmla="*/ 51 w 81"/>
                <a:gd name="T25" fmla="*/ 65 h 90"/>
                <a:gd name="T26" fmla="*/ 62 w 81"/>
                <a:gd name="T27" fmla="*/ 55 h 90"/>
                <a:gd name="T28" fmla="*/ 70 w 81"/>
                <a:gd name="T29" fmla="*/ 41 h 90"/>
                <a:gd name="T30" fmla="*/ 75 w 81"/>
                <a:gd name="T31" fmla="*/ 28 h 90"/>
                <a:gd name="T32" fmla="*/ 78 w 81"/>
                <a:gd name="T33" fmla="*/ 17 h 90"/>
                <a:gd name="T34" fmla="*/ 81 w 81"/>
                <a:gd name="T35" fmla="*/ 4 h 90"/>
                <a:gd name="T36" fmla="*/ 48 w 81"/>
                <a:gd name="T37" fmla="*/ 0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1"/>
                <a:gd name="T58" fmla="*/ 0 h 90"/>
                <a:gd name="T59" fmla="*/ 81 w 81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1" h="90">
                  <a:moveTo>
                    <a:pt x="48" y="0"/>
                  </a:moveTo>
                  <a:lnTo>
                    <a:pt x="47" y="8"/>
                  </a:lnTo>
                  <a:lnTo>
                    <a:pt x="44" y="18"/>
                  </a:lnTo>
                  <a:lnTo>
                    <a:pt x="41" y="26"/>
                  </a:lnTo>
                  <a:lnTo>
                    <a:pt x="36" y="34"/>
                  </a:lnTo>
                  <a:lnTo>
                    <a:pt x="31" y="40"/>
                  </a:lnTo>
                  <a:lnTo>
                    <a:pt x="22" y="47"/>
                  </a:lnTo>
                  <a:lnTo>
                    <a:pt x="12" y="54"/>
                  </a:lnTo>
                  <a:lnTo>
                    <a:pt x="0" y="58"/>
                  </a:lnTo>
                  <a:lnTo>
                    <a:pt x="10" y="90"/>
                  </a:lnTo>
                  <a:lnTo>
                    <a:pt x="27" y="83"/>
                  </a:lnTo>
                  <a:lnTo>
                    <a:pt x="40" y="75"/>
                  </a:lnTo>
                  <a:lnTo>
                    <a:pt x="51" y="65"/>
                  </a:lnTo>
                  <a:lnTo>
                    <a:pt x="62" y="55"/>
                  </a:lnTo>
                  <a:lnTo>
                    <a:pt x="70" y="41"/>
                  </a:lnTo>
                  <a:lnTo>
                    <a:pt x="75" y="28"/>
                  </a:lnTo>
                  <a:lnTo>
                    <a:pt x="78" y="17"/>
                  </a:lnTo>
                  <a:lnTo>
                    <a:pt x="81" y="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3" name="Freeform 1054"/>
            <p:cNvSpPr>
              <a:spLocks/>
            </p:cNvSpPr>
            <p:nvPr/>
          </p:nvSpPr>
          <p:spPr bwMode="auto">
            <a:xfrm>
              <a:off x="3443" y="3097"/>
              <a:ext cx="2" cy="1"/>
            </a:xfrm>
            <a:custGeom>
              <a:avLst/>
              <a:gdLst>
                <a:gd name="T0" fmla="*/ 33 w 33"/>
                <a:gd name="T1" fmla="*/ 19 h 19"/>
                <a:gd name="T2" fmla="*/ 32 w 33"/>
                <a:gd name="T3" fmla="*/ 12 h 19"/>
                <a:gd name="T4" fmla="*/ 28 w 33"/>
                <a:gd name="T5" fmla="*/ 6 h 19"/>
                <a:gd name="T6" fmla="*/ 23 w 33"/>
                <a:gd name="T7" fmla="*/ 2 h 19"/>
                <a:gd name="T8" fmla="*/ 18 w 33"/>
                <a:gd name="T9" fmla="*/ 0 h 19"/>
                <a:gd name="T10" fmla="*/ 12 w 33"/>
                <a:gd name="T11" fmla="*/ 0 h 19"/>
                <a:gd name="T12" fmla="*/ 6 w 33"/>
                <a:gd name="T13" fmla="*/ 3 h 19"/>
                <a:gd name="T14" fmla="*/ 2 w 33"/>
                <a:gd name="T15" fmla="*/ 7 h 19"/>
                <a:gd name="T16" fmla="*/ 0 w 33"/>
                <a:gd name="T17" fmla="*/ 15 h 19"/>
                <a:gd name="T18" fmla="*/ 33 w 33"/>
                <a:gd name="T19" fmla="*/ 19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"/>
                <a:gd name="T31" fmla="*/ 0 h 19"/>
                <a:gd name="T32" fmla="*/ 33 w 33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" h="19">
                  <a:moveTo>
                    <a:pt x="33" y="19"/>
                  </a:moveTo>
                  <a:lnTo>
                    <a:pt x="32" y="12"/>
                  </a:lnTo>
                  <a:lnTo>
                    <a:pt x="28" y="6"/>
                  </a:lnTo>
                  <a:lnTo>
                    <a:pt x="23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3"/>
                  </a:lnTo>
                  <a:lnTo>
                    <a:pt x="2" y="7"/>
                  </a:lnTo>
                  <a:lnTo>
                    <a:pt x="0" y="15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4" name="Freeform 1055"/>
            <p:cNvSpPr>
              <a:spLocks/>
            </p:cNvSpPr>
            <p:nvPr/>
          </p:nvSpPr>
          <p:spPr bwMode="auto">
            <a:xfrm>
              <a:off x="3398" y="3240"/>
              <a:ext cx="1" cy="1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5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5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5" name="Freeform 1056"/>
            <p:cNvSpPr>
              <a:spLocks/>
            </p:cNvSpPr>
            <p:nvPr/>
          </p:nvSpPr>
          <p:spPr bwMode="auto">
            <a:xfrm>
              <a:off x="3389" y="3221"/>
              <a:ext cx="10" cy="20"/>
            </a:xfrm>
            <a:custGeom>
              <a:avLst/>
              <a:gdLst>
                <a:gd name="T0" fmla="*/ 0 w 218"/>
                <a:gd name="T1" fmla="*/ 0 h 365"/>
                <a:gd name="T2" fmla="*/ 0 w 218"/>
                <a:gd name="T3" fmla="*/ 0 h 365"/>
                <a:gd name="T4" fmla="*/ 1 w 218"/>
                <a:gd name="T5" fmla="*/ 29 h 365"/>
                <a:gd name="T6" fmla="*/ 3 w 218"/>
                <a:gd name="T7" fmla="*/ 56 h 365"/>
                <a:gd name="T8" fmla="*/ 8 w 218"/>
                <a:gd name="T9" fmla="*/ 84 h 365"/>
                <a:gd name="T10" fmla="*/ 15 w 218"/>
                <a:gd name="T11" fmla="*/ 110 h 365"/>
                <a:gd name="T12" fmla="*/ 22 w 218"/>
                <a:gd name="T13" fmla="*/ 135 h 365"/>
                <a:gd name="T14" fmla="*/ 31 w 218"/>
                <a:gd name="T15" fmla="*/ 162 h 365"/>
                <a:gd name="T16" fmla="*/ 41 w 218"/>
                <a:gd name="T17" fmla="*/ 187 h 365"/>
                <a:gd name="T18" fmla="*/ 55 w 218"/>
                <a:gd name="T19" fmla="*/ 211 h 365"/>
                <a:gd name="T20" fmla="*/ 68 w 218"/>
                <a:gd name="T21" fmla="*/ 235 h 365"/>
                <a:gd name="T22" fmla="*/ 84 w 218"/>
                <a:gd name="T23" fmla="*/ 258 h 365"/>
                <a:gd name="T24" fmla="*/ 102 w 218"/>
                <a:gd name="T25" fmla="*/ 278 h 365"/>
                <a:gd name="T26" fmla="*/ 119 w 218"/>
                <a:gd name="T27" fmla="*/ 298 h 365"/>
                <a:gd name="T28" fmla="*/ 138 w 218"/>
                <a:gd name="T29" fmla="*/ 317 h 365"/>
                <a:gd name="T30" fmla="*/ 159 w 218"/>
                <a:gd name="T31" fmla="*/ 335 h 365"/>
                <a:gd name="T32" fmla="*/ 180 w 218"/>
                <a:gd name="T33" fmla="*/ 352 h 365"/>
                <a:gd name="T34" fmla="*/ 204 w 218"/>
                <a:gd name="T35" fmla="*/ 365 h 365"/>
                <a:gd name="T36" fmla="*/ 218 w 218"/>
                <a:gd name="T37" fmla="*/ 340 h 365"/>
                <a:gd name="T38" fmla="*/ 196 w 218"/>
                <a:gd name="T39" fmla="*/ 326 h 365"/>
                <a:gd name="T40" fmla="*/ 177 w 218"/>
                <a:gd name="T41" fmla="*/ 311 h 365"/>
                <a:gd name="T42" fmla="*/ 157 w 218"/>
                <a:gd name="T43" fmla="*/ 296 h 365"/>
                <a:gd name="T44" fmla="*/ 139 w 218"/>
                <a:gd name="T45" fmla="*/ 277 h 365"/>
                <a:gd name="T46" fmla="*/ 122 w 218"/>
                <a:gd name="T47" fmla="*/ 259 h 365"/>
                <a:gd name="T48" fmla="*/ 107 w 218"/>
                <a:gd name="T49" fmla="*/ 239 h 365"/>
                <a:gd name="T50" fmla="*/ 92 w 218"/>
                <a:gd name="T51" fmla="*/ 218 h 365"/>
                <a:gd name="T52" fmla="*/ 79 w 218"/>
                <a:gd name="T53" fmla="*/ 197 h 365"/>
                <a:gd name="T54" fmla="*/ 68 w 218"/>
                <a:gd name="T55" fmla="*/ 174 h 365"/>
                <a:gd name="T56" fmla="*/ 58 w 218"/>
                <a:gd name="T57" fmla="*/ 151 h 365"/>
                <a:gd name="T58" fmla="*/ 49 w 218"/>
                <a:gd name="T59" fmla="*/ 127 h 365"/>
                <a:gd name="T60" fmla="*/ 41 w 218"/>
                <a:gd name="T61" fmla="*/ 102 h 365"/>
                <a:gd name="T62" fmla="*/ 36 w 218"/>
                <a:gd name="T63" fmla="*/ 77 h 365"/>
                <a:gd name="T64" fmla="*/ 31 w 218"/>
                <a:gd name="T65" fmla="*/ 52 h 365"/>
                <a:gd name="T66" fmla="*/ 29 w 218"/>
                <a:gd name="T67" fmla="*/ 27 h 365"/>
                <a:gd name="T68" fmla="*/ 28 w 218"/>
                <a:gd name="T69" fmla="*/ 0 h 365"/>
                <a:gd name="T70" fmla="*/ 28 w 218"/>
                <a:gd name="T71" fmla="*/ 0 h 365"/>
                <a:gd name="T72" fmla="*/ 0 w 218"/>
                <a:gd name="T73" fmla="*/ 0 h 3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65"/>
                <a:gd name="T113" fmla="*/ 218 w 218"/>
                <a:gd name="T114" fmla="*/ 365 h 3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65">
                  <a:moveTo>
                    <a:pt x="0" y="0"/>
                  </a:moveTo>
                  <a:lnTo>
                    <a:pt x="0" y="0"/>
                  </a:lnTo>
                  <a:lnTo>
                    <a:pt x="1" y="29"/>
                  </a:lnTo>
                  <a:lnTo>
                    <a:pt x="3" y="56"/>
                  </a:lnTo>
                  <a:lnTo>
                    <a:pt x="8" y="84"/>
                  </a:lnTo>
                  <a:lnTo>
                    <a:pt x="15" y="110"/>
                  </a:lnTo>
                  <a:lnTo>
                    <a:pt x="22" y="135"/>
                  </a:lnTo>
                  <a:lnTo>
                    <a:pt x="31" y="162"/>
                  </a:lnTo>
                  <a:lnTo>
                    <a:pt x="41" y="187"/>
                  </a:lnTo>
                  <a:lnTo>
                    <a:pt x="55" y="211"/>
                  </a:lnTo>
                  <a:lnTo>
                    <a:pt x="68" y="235"/>
                  </a:lnTo>
                  <a:lnTo>
                    <a:pt x="84" y="258"/>
                  </a:lnTo>
                  <a:lnTo>
                    <a:pt x="102" y="278"/>
                  </a:lnTo>
                  <a:lnTo>
                    <a:pt x="119" y="298"/>
                  </a:lnTo>
                  <a:lnTo>
                    <a:pt x="138" y="317"/>
                  </a:lnTo>
                  <a:lnTo>
                    <a:pt x="159" y="335"/>
                  </a:lnTo>
                  <a:lnTo>
                    <a:pt x="180" y="352"/>
                  </a:lnTo>
                  <a:lnTo>
                    <a:pt x="204" y="365"/>
                  </a:lnTo>
                  <a:lnTo>
                    <a:pt x="218" y="340"/>
                  </a:lnTo>
                  <a:lnTo>
                    <a:pt x="196" y="326"/>
                  </a:lnTo>
                  <a:lnTo>
                    <a:pt x="177" y="311"/>
                  </a:lnTo>
                  <a:lnTo>
                    <a:pt x="157" y="296"/>
                  </a:lnTo>
                  <a:lnTo>
                    <a:pt x="139" y="277"/>
                  </a:lnTo>
                  <a:lnTo>
                    <a:pt x="122" y="259"/>
                  </a:lnTo>
                  <a:lnTo>
                    <a:pt x="107" y="239"/>
                  </a:lnTo>
                  <a:lnTo>
                    <a:pt x="92" y="218"/>
                  </a:lnTo>
                  <a:lnTo>
                    <a:pt x="79" y="197"/>
                  </a:lnTo>
                  <a:lnTo>
                    <a:pt x="68" y="174"/>
                  </a:lnTo>
                  <a:lnTo>
                    <a:pt x="58" y="151"/>
                  </a:lnTo>
                  <a:lnTo>
                    <a:pt x="49" y="127"/>
                  </a:lnTo>
                  <a:lnTo>
                    <a:pt x="41" y="102"/>
                  </a:lnTo>
                  <a:lnTo>
                    <a:pt x="36" y="77"/>
                  </a:lnTo>
                  <a:lnTo>
                    <a:pt x="31" y="52"/>
                  </a:lnTo>
                  <a:lnTo>
                    <a:pt x="29" y="27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6" name="Freeform 1057"/>
            <p:cNvSpPr>
              <a:spLocks/>
            </p:cNvSpPr>
            <p:nvPr/>
          </p:nvSpPr>
          <p:spPr bwMode="auto">
            <a:xfrm>
              <a:off x="3389" y="3216"/>
              <a:ext cx="2" cy="5"/>
            </a:xfrm>
            <a:custGeom>
              <a:avLst/>
              <a:gdLst>
                <a:gd name="T0" fmla="*/ 9 w 37"/>
                <a:gd name="T1" fmla="*/ 0 h 92"/>
                <a:gd name="T2" fmla="*/ 7 w 37"/>
                <a:gd name="T3" fmla="*/ 10 h 92"/>
                <a:gd name="T4" fmla="*/ 5 w 37"/>
                <a:gd name="T5" fmla="*/ 23 h 92"/>
                <a:gd name="T6" fmla="*/ 4 w 37"/>
                <a:gd name="T7" fmla="*/ 33 h 92"/>
                <a:gd name="T8" fmla="*/ 2 w 37"/>
                <a:gd name="T9" fmla="*/ 45 h 92"/>
                <a:gd name="T10" fmla="*/ 1 w 37"/>
                <a:gd name="T11" fmla="*/ 58 h 92"/>
                <a:gd name="T12" fmla="*/ 1 w 37"/>
                <a:gd name="T13" fmla="*/ 69 h 92"/>
                <a:gd name="T14" fmla="*/ 0 w 37"/>
                <a:gd name="T15" fmla="*/ 80 h 92"/>
                <a:gd name="T16" fmla="*/ 0 w 37"/>
                <a:gd name="T17" fmla="*/ 92 h 92"/>
                <a:gd name="T18" fmla="*/ 28 w 37"/>
                <a:gd name="T19" fmla="*/ 92 h 92"/>
                <a:gd name="T20" fmla="*/ 28 w 37"/>
                <a:gd name="T21" fmla="*/ 82 h 92"/>
                <a:gd name="T22" fmla="*/ 29 w 37"/>
                <a:gd name="T23" fmla="*/ 71 h 92"/>
                <a:gd name="T24" fmla="*/ 29 w 37"/>
                <a:gd name="T25" fmla="*/ 60 h 92"/>
                <a:gd name="T26" fmla="*/ 30 w 37"/>
                <a:gd name="T27" fmla="*/ 49 h 92"/>
                <a:gd name="T28" fmla="*/ 32 w 37"/>
                <a:gd name="T29" fmla="*/ 38 h 92"/>
                <a:gd name="T30" fmla="*/ 33 w 37"/>
                <a:gd name="T31" fmla="*/ 27 h 92"/>
                <a:gd name="T32" fmla="*/ 35 w 37"/>
                <a:gd name="T33" fmla="*/ 17 h 92"/>
                <a:gd name="T34" fmla="*/ 37 w 37"/>
                <a:gd name="T35" fmla="*/ 6 h 92"/>
                <a:gd name="T36" fmla="*/ 9 w 37"/>
                <a:gd name="T37" fmla="*/ 0 h 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92"/>
                <a:gd name="T59" fmla="*/ 37 w 37"/>
                <a:gd name="T60" fmla="*/ 92 h 9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92">
                  <a:moveTo>
                    <a:pt x="9" y="0"/>
                  </a:moveTo>
                  <a:lnTo>
                    <a:pt x="7" y="10"/>
                  </a:lnTo>
                  <a:lnTo>
                    <a:pt x="5" y="23"/>
                  </a:lnTo>
                  <a:lnTo>
                    <a:pt x="4" y="33"/>
                  </a:lnTo>
                  <a:lnTo>
                    <a:pt x="2" y="45"/>
                  </a:lnTo>
                  <a:lnTo>
                    <a:pt x="1" y="58"/>
                  </a:lnTo>
                  <a:lnTo>
                    <a:pt x="1" y="69"/>
                  </a:lnTo>
                  <a:lnTo>
                    <a:pt x="0" y="80"/>
                  </a:lnTo>
                  <a:lnTo>
                    <a:pt x="0" y="92"/>
                  </a:lnTo>
                  <a:lnTo>
                    <a:pt x="28" y="92"/>
                  </a:lnTo>
                  <a:lnTo>
                    <a:pt x="28" y="82"/>
                  </a:lnTo>
                  <a:lnTo>
                    <a:pt x="29" y="71"/>
                  </a:lnTo>
                  <a:lnTo>
                    <a:pt x="29" y="60"/>
                  </a:lnTo>
                  <a:lnTo>
                    <a:pt x="30" y="49"/>
                  </a:lnTo>
                  <a:lnTo>
                    <a:pt x="32" y="38"/>
                  </a:lnTo>
                  <a:lnTo>
                    <a:pt x="33" y="27"/>
                  </a:lnTo>
                  <a:lnTo>
                    <a:pt x="35" y="17"/>
                  </a:lnTo>
                  <a:lnTo>
                    <a:pt x="37" y="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7" name="Freeform 1058"/>
            <p:cNvSpPr>
              <a:spLocks/>
            </p:cNvSpPr>
            <p:nvPr/>
          </p:nvSpPr>
          <p:spPr bwMode="auto">
            <a:xfrm>
              <a:off x="3389" y="3220"/>
              <a:ext cx="1" cy="1"/>
            </a:xfrm>
            <a:custGeom>
              <a:avLst/>
              <a:gdLst>
                <a:gd name="T0" fmla="*/ 28 w 28"/>
                <a:gd name="T1" fmla="*/ 18 h 18"/>
                <a:gd name="T2" fmla="*/ 28 w 28"/>
                <a:gd name="T3" fmla="*/ 11 h 18"/>
                <a:gd name="T4" fmla="*/ 26 w 28"/>
                <a:gd name="T5" fmla="*/ 6 h 18"/>
                <a:gd name="T6" fmla="*/ 22 w 28"/>
                <a:gd name="T7" fmla="*/ 2 h 18"/>
                <a:gd name="T8" fmla="*/ 17 w 28"/>
                <a:gd name="T9" fmla="*/ 0 h 18"/>
                <a:gd name="T10" fmla="*/ 12 w 28"/>
                <a:gd name="T11" fmla="*/ 0 h 18"/>
                <a:gd name="T12" fmla="*/ 7 w 28"/>
                <a:gd name="T13" fmla="*/ 2 h 18"/>
                <a:gd name="T14" fmla="*/ 3 w 28"/>
                <a:gd name="T15" fmla="*/ 5 h 18"/>
                <a:gd name="T16" fmla="*/ 0 w 28"/>
                <a:gd name="T17" fmla="*/ 11 h 18"/>
                <a:gd name="T18" fmla="*/ 28 w 28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18"/>
                <a:gd name="T32" fmla="*/ 28 w 28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18">
                  <a:moveTo>
                    <a:pt x="28" y="18"/>
                  </a:moveTo>
                  <a:lnTo>
                    <a:pt x="28" y="11"/>
                  </a:lnTo>
                  <a:lnTo>
                    <a:pt x="26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8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8" name="Freeform 1059"/>
            <p:cNvSpPr>
              <a:spLocks/>
            </p:cNvSpPr>
            <p:nvPr/>
          </p:nvSpPr>
          <p:spPr bwMode="auto">
            <a:xfrm>
              <a:off x="3397" y="3233"/>
              <a:ext cx="1" cy="2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4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4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39" name="Freeform 1060"/>
            <p:cNvSpPr>
              <a:spLocks/>
            </p:cNvSpPr>
            <p:nvPr/>
          </p:nvSpPr>
          <p:spPr bwMode="auto">
            <a:xfrm>
              <a:off x="3393" y="3224"/>
              <a:ext cx="5" cy="11"/>
            </a:xfrm>
            <a:custGeom>
              <a:avLst/>
              <a:gdLst>
                <a:gd name="T0" fmla="*/ 0 w 115"/>
                <a:gd name="T1" fmla="*/ 0 h 181"/>
                <a:gd name="T2" fmla="*/ 0 w 115"/>
                <a:gd name="T3" fmla="*/ 0 h 181"/>
                <a:gd name="T4" fmla="*/ 0 w 115"/>
                <a:gd name="T5" fmla="*/ 13 h 181"/>
                <a:gd name="T6" fmla="*/ 2 w 115"/>
                <a:gd name="T7" fmla="*/ 27 h 181"/>
                <a:gd name="T8" fmla="*/ 4 w 115"/>
                <a:gd name="T9" fmla="*/ 40 h 181"/>
                <a:gd name="T10" fmla="*/ 7 w 115"/>
                <a:gd name="T11" fmla="*/ 53 h 181"/>
                <a:gd name="T12" fmla="*/ 11 w 115"/>
                <a:gd name="T13" fmla="*/ 68 h 181"/>
                <a:gd name="T14" fmla="*/ 15 w 115"/>
                <a:gd name="T15" fmla="*/ 80 h 181"/>
                <a:gd name="T16" fmla="*/ 21 w 115"/>
                <a:gd name="T17" fmla="*/ 92 h 181"/>
                <a:gd name="T18" fmla="*/ 28 w 115"/>
                <a:gd name="T19" fmla="*/ 104 h 181"/>
                <a:gd name="T20" fmla="*/ 34 w 115"/>
                <a:gd name="T21" fmla="*/ 116 h 181"/>
                <a:gd name="T22" fmla="*/ 42 w 115"/>
                <a:gd name="T23" fmla="*/ 126 h 181"/>
                <a:gd name="T24" fmla="*/ 50 w 115"/>
                <a:gd name="T25" fmla="*/ 138 h 181"/>
                <a:gd name="T26" fmla="*/ 59 w 115"/>
                <a:gd name="T27" fmla="*/ 147 h 181"/>
                <a:gd name="T28" fmla="*/ 68 w 115"/>
                <a:gd name="T29" fmla="*/ 157 h 181"/>
                <a:gd name="T30" fmla="*/ 80 w 115"/>
                <a:gd name="T31" fmla="*/ 165 h 181"/>
                <a:gd name="T32" fmla="*/ 90 w 115"/>
                <a:gd name="T33" fmla="*/ 173 h 181"/>
                <a:gd name="T34" fmla="*/ 101 w 115"/>
                <a:gd name="T35" fmla="*/ 181 h 181"/>
                <a:gd name="T36" fmla="*/ 115 w 115"/>
                <a:gd name="T37" fmla="*/ 156 h 181"/>
                <a:gd name="T38" fmla="*/ 106 w 115"/>
                <a:gd name="T39" fmla="*/ 149 h 181"/>
                <a:gd name="T40" fmla="*/ 96 w 115"/>
                <a:gd name="T41" fmla="*/ 142 h 181"/>
                <a:gd name="T42" fmla="*/ 87 w 115"/>
                <a:gd name="T43" fmla="*/ 136 h 181"/>
                <a:gd name="T44" fmla="*/ 80 w 115"/>
                <a:gd name="T45" fmla="*/ 126 h 181"/>
                <a:gd name="T46" fmla="*/ 70 w 115"/>
                <a:gd name="T47" fmla="*/ 119 h 181"/>
                <a:gd name="T48" fmla="*/ 64 w 115"/>
                <a:gd name="T49" fmla="*/ 109 h 181"/>
                <a:gd name="T50" fmla="*/ 58 w 115"/>
                <a:gd name="T51" fmla="*/ 101 h 181"/>
                <a:gd name="T52" fmla="*/ 52 w 115"/>
                <a:gd name="T53" fmla="*/ 89 h 181"/>
                <a:gd name="T54" fmla="*/ 46 w 115"/>
                <a:gd name="T55" fmla="*/ 80 h 181"/>
                <a:gd name="T56" fmla="*/ 42 w 115"/>
                <a:gd name="T57" fmla="*/ 69 h 181"/>
                <a:gd name="T58" fmla="*/ 38 w 115"/>
                <a:gd name="T59" fmla="*/ 58 h 181"/>
                <a:gd name="T60" fmla="*/ 34 w 115"/>
                <a:gd name="T61" fmla="*/ 47 h 181"/>
                <a:gd name="T62" fmla="*/ 33 w 115"/>
                <a:gd name="T63" fmla="*/ 35 h 181"/>
                <a:gd name="T64" fmla="*/ 31 w 115"/>
                <a:gd name="T65" fmla="*/ 23 h 181"/>
                <a:gd name="T66" fmla="*/ 29 w 115"/>
                <a:gd name="T67" fmla="*/ 11 h 181"/>
                <a:gd name="T68" fmla="*/ 29 w 115"/>
                <a:gd name="T69" fmla="*/ 0 h 181"/>
                <a:gd name="T70" fmla="*/ 29 w 115"/>
                <a:gd name="T71" fmla="*/ 0 h 181"/>
                <a:gd name="T72" fmla="*/ 0 w 115"/>
                <a:gd name="T73" fmla="*/ 0 h 18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181"/>
                <a:gd name="T113" fmla="*/ 115 w 115"/>
                <a:gd name="T114" fmla="*/ 181 h 18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181">
                  <a:moveTo>
                    <a:pt x="0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2" y="27"/>
                  </a:lnTo>
                  <a:lnTo>
                    <a:pt x="4" y="40"/>
                  </a:lnTo>
                  <a:lnTo>
                    <a:pt x="7" y="53"/>
                  </a:lnTo>
                  <a:lnTo>
                    <a:pt x="11" y="68"/>
                  </a:lnTo>
                  <a:lnTo>
                    <a:pt x="15" y="80"/>
                  </a:lnTo>
                  <a:lnTo>
                    <a:pt x="21" y="92"/>
                  </a:lnTo>
                  <a:lnTo>
                    <a:pt x="28" y="104"/>
                  </a:lnTo>
                  <a:lnTo>
                    <a:pt x="34" y="116"/>
                  </a:lnTo>
                  <a:lnTo>
                    <a:pt x="42" y="126"/>
                  </a:lnTo>
                  <a:lnTo>
                    <a:pt x="50" y="138"/>
                  </a:lnTo>
                  <a:lnTo>
                    <a:pt x="59" y="147"/>
                  </a:lnTo>
                  <a:lnTo>
                    <a:pt x="68" y="157"/>
                  </a:lnTo>
                  <a:lnTo>
                    <a:pt x="80" y="165"/>
                  </a:lnTo>
                  <a:lnTo>
                    <a:pt x="90" y="173"/>
                  </a:lnTo>
                  <a:lnTo>
                    <a:pt x="101" y="181"/>
                  </a:lnTo>
                  <a:lnTo>
                    <a:pt x="115" y="156"/>
                  </a:lnTo>
                  <a:lnTo>
                    <a:pt x="106" y="149"/>
                  </a:lnTo>
                  <a:lnTo>
                    <a:pt x="96" y="142"/>
                  </a:lnTo>
                  <a:lnTo>
                    <a:pt x="87" y="136"/>
                  </a:lnTo>
                  <a:lnTo>
                    <a:pt x="80" y="126"/>
                  </a:lnTo>
                  <a:lnTo>
                    <a:pt x="70" y="119"/>
                  </a:lnTo>
                  <a:lnTo>
                    <a:pt x="64" y="109"/>
                  </a:lnTo>
                  <a:lnTo>
                    <a:pt x="58" y="101"/>
                  </a:lnTo>
                  <a:lnTo>
                    <a:pt x="52" y="89"/>
                  </a:lnTo>
                  <a:lnTo>
                    <a:pt x="46" y="80"/>
                  </a:lnTo>
                  <a:lnTo>
                    <a:pt x="42" y="69"/>
                  </a:lnTo>
                  <a:lnTo>
                    <a:pt x="38" y="58"/>
                  </a:lnTo>
                  <a:lnTo>
                    <a:pt x="34" y="47"/>
                  </a:lnTo>
                  <a:lnTo>
                    <a:pt x="33" y="35"/>
                  </a:lnTo>
                  <a:lnTo>
                    <a:pt x="31" y="23"/>
                  </a:lnTo>
                  <a:lnTo>
                    <a:pt x="29" y="11"/>
                  </a:lnTo>
                  <a:lnTo>
                    <a:pt x="2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0" name="Freeform 1061"/>
            <p:cNvSpPr>
              <a:spLocks/>
            </p:cNvSpPr>
            <p:nvPr/>
          </p:nvSpPr>
          <p:spPr bwMode="auto">
            <a:xfrm>
              <a:off x="3393" y="3222"/>
              <a:ext cx="1" cy="2"/>
            </a:xfrm>
            <a:custGeom>
              <a:avLst/>
              <a:gdLst>
                <a:gd name="T0" fmla="*/ 4 w 33"/>
                <a:gd name="T1" fmla="*/ 0 h 47"/>
                <a:gd name="T2" fmla="*/ 3 w 33"/>
                <a:gd name="T3" fmla="*/ 6 h 47"/>
                <a:gd name="T4" fmla="*/ 2 w 33"/>
                <a:gd name="T5" fmla="*/ 11 h 47"/>
                <a:gd name="T6" fmla="*/ 1 w 33"/>
                <a:gd name="T7" fmla="*/ 18 h 47"/>
                <a:gd name="T8" fmla="*/ 1 w 33"/>
                <a:gd name="T9" fmla="*/ 23 h 47"/>
                <a:gd name="T10" fmla="*/ 0 w 33"/>
                <a:gd name="T11" fmla="*/ 30 h 47"/>
                <a:gd name="T12" fmla="*/ 0 w 33"/>
                <a:gd name="T13" fmla="*/ 36 h 47"/>
                <a:gd name="T14" fmla="*/ 0 w 33"/>
                <a:gd name="T15" fmla="*/ 41 h 47"/>
                <a:gd name="T16" fmla="*/ 0 w 33"/>
                <a:gd name="T17" fmla="*/ 47 h 47"/>
                <a:gd name="T18" fmla="*/ 29 w 33"/>
                <a:gd name="T19" fmla="*/ 47 h 47"/>
                <a:gd name="T20" fmla="*/ 29 w 33"/>
                <a:gd name="T21" fmla="*/ 41 h 47"/>
                <a:gd name="T22" fmla="*/ 29 w 33"/>
                <a:gd name="T23" fmla="*/ 36 h 47"/>
                <a:gd name="T24" fmla="*/ 29 w 33"/>
                <a:gd name="T25" fmla="*/ 32 h 47"/>
                <a:gd name="T26" fmla="*/ 30 w 33"/>
                <a:gd name="T27" fmla="*/ 26 h 47"/>
                <a:gd name="T28" fmla="*/ 30 w 33"/>
                <a:gd name="T29" fmla="*/ 20 h 47"/>
                <a:gd name="T30" fmla="*/ 31 w 33"/>
                <a:gd name="T31" fmla="*/ 17 h 47"/>
                <a:gd name="T32" fmla="*/ 32 w 33"/>
                <a:gd name="T33" fmla="*/ 12 h 47"/>
                <a:gd name="T34" fmla="*/ 33 w 33"/>
                <a:gd name="T35" fmla="*/ 7 h 47"/>
                <a:gd name="T36" fmla="*/ 4 w 33"/>
                <a:gd name="T37" fmla="*/ 0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3"/>
                <a:gd name="T58" fmla="*/ 0 h 47"/>
                <a:gd name="T59" fmla="*/ 33 w 33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3" h="47">
                  <a:moveTo>
                    <a:pt x="4" y="0"/>
                  </a:moveTo>
                  <a:lnTo>
                    <a:pt x="3" y="6"/>
                  </a:lnTo>
                  <a:lnTo>
                    <a:pt x="2" y="11"/>
                  </a:lnTo>
                  <a:lnTo>
                    <a:pt x="1" y="18"/>
                  </a:lnTo>
                  <a:lnTo>
                    <a:pt x="1" y="23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0" y="47"/>
                  </a:lnTo>
                  <a:lnTo>
                    <a:pt x="29" y="47"/>
                  </a:lnTo>
                  <a:lnTo>
                    <a:pt x="29" y="41"/>
                  </a:lnTo>
                  <a:lnTo>
                    <a:pt x="29" y="36"/>
                  </a:lnTo>
                  <a:lnTo>
                    <a:pt x="29" y="32"/>
                  </a:lnTo>
                  <a:lnTo>
                    <a:pt x="30" y="26"/>
                  </a:lnTo>
                  <a:lnTo>
                    <a:pt x="30" y="20"/>
                  </a:lnTo>
                  <a:lnTo>
                    <a:pt x="31" y="17"/>
                  </a:lnTo>
                  <a:lnTo>
                    <a:pt x="32" y="12"/>
                  </a:lnTo>
                  <a:lnTo>
                    <a:pt x="33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1" name="Freeform 1062"/>
            <p:cNvSpPr>
              <a:spLocks/>
            </p:cNvSpPr>
            <p:nvPr/>
          </p:nvSpPr>
          <p:spPr bwMode="auto">
            <a:xfrm>
              <a:off x="3393" y="3224"/>
              <a:ext cx="1" cy="1"/>
            </a:xfrm>
            <a:custGeom>
              <a:avLst/>
              <a:gdLst>
                <a:gd name="T0" fmla="*/ 29 w 29"/>
                <a:gd name="T1" fmla="*/ 18 h 18"/>
                <a:gd name="T2" fmla="*/ 29 w 29"/>
                <a:gd name="T3" fmla="*/ 11 h 18"/>
                <a:gd name="T4" fmla="*/ 27 w 29"/>
                <a:gd name="T5" fmla="*/ 6 h 18"/>
                <a:gd name="T6" fmla="*/ 22 w 29"/>
                <a:gd name="T7" fmla="*/ 2 h 18"/>
                <a:gd name="T8" fmla="*/ 17 w 29"/>
                <a:gd name="T9" fmla="*/ 0 h 18"/>
                <a:gd name="T10" fmla="*/ 12 w 29"/>
                <a:gd name="T11" fmla="*/ 0 h 18"/>
                <a:gd name="T12" fmla="*/ 7 w 29"/>
                <a:gd name="T13" fmla="*/ 2 h 18"/>
                <a:gd name="T14" fmla="*/ 3 w 29"/>
                <a:gd name="T15" fmla="*/ 5 h 18"/>
                <a:gd name="T16" fmla="*/ 0 w 29"/>
                <a:gd name="T17" fmla="*/ 11 h 18"/>
                <a:gd name="T18" fmla="*/ 29 w 29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18"/>
                <a:gd name="T32" fmla="*/ 29 w 29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18">
                  <a:moveTo>
                    <a:pt x="29" y="18"/>
                  </a:moveTo>
                  <a:lnTo>
                    <a:pt x="29" y="11"/>
                  </a:lnTo>
                  <a:lnTo>
                    <a:pt x="27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2" name="Freeform 1063"/>
            <p:cNvSpPr>
              <a:spLocks/>
            </p:cNvSpPr>
            <p:nvPr/>
          </p:nvSpPr>
          <p:spPr bwMode="auto">
            <a:xfrm>
              <a:off x="3563" y="3123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5 h 20"/>
                <a:gd name="T6" fmla="*/ 0 w 15"/>
                <a:gd name="T7" fmla="*/ 13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5"/>
                  </a:lnTo>
                  <a:lnTo>
                    <a:pt x="0" y="13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3" name="Freeform 1064"/>
            <p:cNvSpPr>
              <a:spLocks/>
            </p:cNvSpPr>
            <p:nvPr/>
          </p:nvSpPr>
          <p:spPr bwMode="auto">
            <a:xfrm>
              <a:off x="3563" y="3123"/>
              <a:ext cx="7" cy="15"/>
            </a:xfrm>
            <a:custGeom>
              <a:avLst/>
              <a:gdLst>
                <a:gd name="T0" fmla="*/ 164 w 164"/>
                <a:gd name="T1" fmla="*/ 274 h 274"/>
                <a:gd name="T2" fmla="*/ 164 w 164"/>
                <a:gd name="T3" fmla="*/ 274 h 274"/>
                <a:gd name="T4" fmla="*/ 162 w 164"/>
                <a:gd name="T5" fmla="*/ 253 h 274"/>
                <a:gd name="T6" fmla="*/ 160 w 164"/>
                <a:gd name="T7" fmla="*/ 233 h 274"/>
                <a:gd name="T8" fmla="*/ 157 w 164"/>
                <a:gd name="T9" fmla="*/ 211 h 274"/>
                <a:gd name="T10" fmla="*/ 153 w 164"/>
                <a:gd name="T11" fmla="*/ 190 h 274"/>
                <a:gd name="T12" fmla="*/ 147 w 164"/>
                <a:gd name="T13" fmla="*/ 170 h 274"/>
                <a:gd name="T14" fmla="*/ 139 w 164"/>
                <a:gd name="T15" fmla="*/ 152 h 274"/>
                <a:gd name="T16" fmla="*/ 130 w 164"/>
                <a:gd name="T17" fmla="*/ 135 h 274"/>
                <a:gd name="T18" fmla="*/ 122 w 164"/>
                <a:gd name="T19" fmla="*/ 116 h 274"/>
                <a:gd name="T20" fmla="*/ 112 w 164"/>
                <a:gd name="T21" fmla="*/ 98 h 274"/>
                <a:gd name="T22" fmla="*/ 100 w 164"/>
                <a:gd name="T23" fmla="*/ 82 h 274"/>
                <a:gd name="T24" fmla="*/ 87 w 164"/>
                <a:gd name="T25" fmla="*/ 65 h 274"/>
                <a:gd name="T26" fmla="*/ 73 w 164"/>
                <a:gd name="T27" fmla="*/ 50 h 274"/>
                <a:gd name="T28" fmla="*/ 59 w 164"/>
                <a:gd name="T29" fmla="*/ 35 h 274"/>
                <a:gd name="T30" fmla="*/ 43 w 164"/>
                <a:gd name="T31" fmla="*/ 23 h 274"/>
                <a:gd name="T32" fmla="*/ 27 w 164"/>
                <a:gd name="T33" fmla="*/ 10 h 274"/>
                <a:gd name="T34" fmla="*/ 10 w 164"/>
                <a:gd name="T35" fmla="*/ 0 h 274"/>
                <a:gd name="T36" fmla="*/ 0 w 164"/>
                <a:gd name="T37" fmla="*/ 19 h 274"/>
                <a:gd name="T38" fmla="*/ 15 w 164"/>
                <a:gd name="T39" fmla="*/ 29 h 274"/>
                <a:gd name="T40" fmla="*/ 30 w 164"/>
                <a:gd name="T41" fmla="*/ 40 h 274"/>
                <a:gd name="T42" fmla="*/ 45 w 164"/>
                <a:gd name="T43" fmla="*/ 52 h 274"/>
                <a:gd name="T44" fmla="*/ 59 w 164"/>
                <a:gd name="T45" fmla="*/ 65 h 274"/>
                <a:gd name="T46" fmla="*/ 71 w 164"/>
                <a:gd name="T47" fmla="*/ 80 h 274"/>
                <a:gd name="T48" fmla="*/ 83 w 164"/>
                <a:gd name="T49" fmla="*/ 94 h 274"/>
                <a:gd name="T50" fmla="*/ 94 w 164"/>
                <a:gd name="T51" fmla="*/ 110 h 274"/>
                <a:gd name="T52" fmla="*/ 104 w 164"/>
                <a:gd name="T53" fmla="*/ 126 h 274"/>
                <a:gd name="T54" fmla="*/ 112 w 164"/>
                <a:gd name="T55" fmla="*/ 143 h 274"/>
                <a:gd name="T56" fmla="*/ 119 w 164"/>
                <a:gd name="T57" fmla="*/ 161 h 274"/>
                <a:gd name="T58" fmla="*/ 126 w 164"/>
                <a:gd name="T59" fmla="*/ 179 h 274"/>
                <a:gd name="T60" fmla="*/ 132 w 164"/>
                <a:gd name="T61" fmla="*/ 197 h 274"/>
                <a:gd name="T62" fmla="*/ 136 w 164"/>
                <a:gd name="T63" fmla="*/ 216 h 274"/>
                <a:gd name="T64" fmla="*/ 139 w 164"/>
                <a:gd name="T65" fmla="*/ 235 h 274"/>
                <a:gd name="T66" fmla="*/ 141 w 164"/>
                <a:gd name="T67" fmla="*/ 255 h 274"/>
                <a:gd name="T68" fmla="*/ 141 w 164"/>
                <a:gd name="T69" fmla="*/ 274 h 274"/>
                <a:gd name="T70" fmla="*/ 141 w 164"/>
                <a:gd name="T71" fmla="*/ 274 h 274"/>
                <a:gd name="T72" fmla="*/ 164 w 164"/>
                <a:gd name="T73" fmla="*/ 274 h 27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4"/>
                <a:gd name="T112" fmla="*/ 0 h 274"/>
                <a:gd name="T113" fmla="*/ 164 w 164"/>
                <a:gd name="T114" fmla="*/ 274 h 27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4" h="274">
                  <a:moveTo>
                    <a:pt x="164" y="274"/>
                  </a:moveTo>
                  <a:lnTo>
                    <a:pt x="164" y="274"/>
                  </a:lnTo>
                  <a:lnTo>
                    <a:pt x="162" y="253"/>
                  </a:lnTo>
                  <a:lnTo>
                    <a:pt x="160" y="233"/>
                  </a:lnTo>
                  <a:lnTo>
                    <a:pt x="157" y="211"/>
                  </a:lnTo>
                  <a:lnTo>
                    <a:pt x="153" y="190"/>
                  </a:lnTo>
                  <a:lnTo>
                    <a:pt x="147" y="170"/>
                  </a:lnTo>
                  <a:lnTo>
                    <a:pt x="139" y="152"/>
                  </a:lnTo>
                  <a:lnTo>
                    <a:pt x="130" y="135"/>
                  </a:lnTo>
                  <a:lnTo>
                    <a:pt x="122" y="116"/>
                  </a:lnTo>
                  <a:lnTo>
                    <a:pt x="112" y="98"/>
                  </a:lnTo>
                  <a:lnTo>
                    <a:pt x="100" y="82"/>
                  </a:lnTo>
                  <a:lnTo>
                    <a:pt x="87" y="65"/>
                  </a:lnTo>
                  <a:lnTo>
                    <a:pt x="73" y="50"/>
                  </a:lnTo>
                  <a:lnTo>
                    <a:pt x="59" y="35"/>
                  </a:lnTo>
                  <a:lnTo>
                    <a:pt x="43" y="23"/>
                  </a:lnTo>
                  <a:lnTo>
                    <a:pt x="27" y="10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5" y="29"/>
                  </a:lnTo>
                  <a:lnTo>
                    <a:pt x="30" y="40"/>
                  </a:lnTo>
                  <a:lnTo>
                    <a:pt x="45" y="52"/>
                  </a:lnTo>
                  <a:lnTo>
                    <a:pt x="59" y="65"/>
                  </a:lnTo>
                  <a:lnTo>
                    <a:pt x="71" y="80"/>
                  </a:lnTo>
                  <a:lnTo>
                    <a:pt x="83" y="94"/>
                  </a:lnTo>
                  <a:lnTo>
                    <a:pt x="94" y="110"/>
                  </a:lnTo>
                  <a:lnTo>
                    <a:pt x="104" y="126"/>
                  </a:lnTo>
                  <a:lnTo>
                    <a:pt x="112" y="143"/>
                  </a:lnTo>
                  <a:lnTo>
                    <a:pt x="119" y="161"/>
                  </a:lnTo>
                  <a:lnTo>
                    <a:pt x="126" y="179"/>
                  </a:lnTo>
                  <a:lnTo>
                    <a:pt x="132" y="197"/>
                  </a:lnTo>
                  <a:lnTo>
                    <a:pt x="136" y="216"/>
                  </a:lnTo>
                  <a:lnTo>
                    <a:pt x="139" y="235"/>
                  </a:lnTo>
                  <a:lnTo>
                    <a:pt x="141" y="255"/>
                  </a:lnTo>
                  <a:lnTo>
                    <a:pt x="141" y="274"/>
                  </a:lnTo>
                  <a:lnTo>
                    <a:pt x="164" y="2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4" name="Freeform 1065"/>
            <p:cNvSpPr>
              <a:spLocks/>
            </p:cNvSpPr>
            <p:nvPr/>
          </p:nvSpPr>
          <p:spPr bwMode="auto">
            <a:xfrm>
              <a:off x="3569" y="3138"/>
              <a:ext cx="1" cy="4"/>
            </a:xfrm>
            <a:custGeom>
              <a:avLst/>
              <a:gdLst>
                <a:gd name="T0" fmla="*/ 21 w 29"/>
                <a:gd name="T1" fmla="*/ 68 h 68"/>
                <a:gd name="T2" fmla="*/ 22 w 29"/>
                <a:gd name="T3" fmla="*/ 60 h 68"/>
                <a:gd name="T4" fmla="*/ 24 w 29"/>
                <a:gd name="T5" fmla="*/ 52 h 68"/>
                <a:gd name="T6" fmla="*/ 25 w 29"/>
                <a:gd name="T7" fmla="*/ 43 h 68"/>
                <a:gd name="T8" fmla="*/ 26 w 29"/>
                <a:gd name="T9" fmla="*/ 34 h 68"/>
                <a:gd name="T10" fmla="*/ 28 w 29"/>
                <a:gd name="T11" fmla="*/ 25 h 68"/>
                <a:gd name="T12" fmla="*/ 28 w 29"/>
                <a:gd name="T13" fmla="*/ 17 h 68"/>
                <a:gd name="T14" fmla="*/ 29 w 29"/>
                <a:gd name="T15" fmla="*/ 8 h 68"/>
                <a:gd name="T16" fmla="*/ 29 w 29"/>
                <a:gd name="T17" fmla="*/ 0 h 68"/>
                <a:gd name="T18" fmla="*/ 6 w 29"/>
                <a:gd name="T19" fmla="*/ 0 h 68"/>
                <a:gd name="T20" fmla="*/ 6 w 29"/>
                <a:gd name="T21" fmla="*/ 8 h 68"/>
                <a:gd name="T22" fmla="*/ 5 w 29"/>
                <a:gd name="T23" fmla="*/ 17 h 68"/>
                <a:gd name="T24" fmla="*/ 5 w 29"/>
                <a:gd name="T25" fmla="*/ 25 h 68"/>
                <a:gd name="T26" fmla="*/ 5 w 29"/>
                <a:gd name="T27" fmla="*/ 32 h 68"/>
                <a:gd name="T28" fmla="*/ 4 w 29"/>
                <a:gd name="T29" fmla="*/ 41 h 68"/>
                <a:gd name="T30" fmla="*/ 3 w 29"/>
                <a:gd name="T31" fmla="*/ 48 h 68"/>
                <a:gd name="T32" fmla="*/ 1 w 29"/>
                <a:gd name="T33" fmla="*/ 56 h 68"/>
                <a:gd name="T34" fmla="*/ 0 w 29"/>
                <a:gd name="T35" fmla="*/ 64 h 68"/>
                <a:gd name="T36" fmla="*/ 21 w 29"/>
                <a:gd name="T37" fmla="*/ 68 h 6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9"/>
                <a:gd name="T58" fmla="*/ 0 h 68"/>
                <a:gd name="T59" fmla="*/ 29 w 29"/>
                <a:gd name="T60" fmla="*/ 68 h 6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9" h="68">
                  <a:moveTo>
                    <a:pt x="21" y="68"/>
                  </a:moveTo>
                  <a:lnTo>
                    <a:pt x="22" y="60"/>
                  </a:lnTo>
                  <a:lnTo>
                    <a:pt x="24" y="52"/>
                  </a:lnTo>
                  <a:lnTo>
                    <a:pt x="25" y="43"/>
                  </a:lnTo>
                  <a:lnTo>
                    <a:pt x="26" y="34"/>
                  </a:lnTo>
                  <a:lnTo>
                    <a:pt x="28" y="25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6" y="0"/>
                  </a:lnTo>
                  <a:lnTo>
                    <a:pt x="6" y="8"/>
                  </a:lnTo>
                  <a:lnTo>
                    <a:pt x="5" y="17"/>
                  </a:lnTo>
                  <a:lnTo>
                    <a:pt x="5" y="25"/>
                  </a:lnTo>
                  <a:lnTo>
                    <a:pt x="5" y="32"/>
                  </a:lnTo>
                  <a:lnTo>
                    <a:pt x="4" y="41"/>
                  </a:lnTo>
                  <a:lnTo>
                    <a:pt x="3" y="48"/>
                  </a:lnTo>
                  <a:lnTo>
                    <a:pt x="1" y="56"/>
                  </a:lnTo>
                  <a:lnTo>
                    <a:pt x="0" y="64"/>
                  </a:lnTo>
                  <a:lnTo>
                    <a:pt x="21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5" name="Freeform 1066"/>
            <p:cNvSpPr>
              <a:spLocks/>
            </p:cNvSpPr>
            <p:nvPr/>
          </p:nvSpPr>
          <p:spPr bwMode="auto">
            <a:xfrm>
              <a:off x="3569" y="3138"/>
              <a:ext cx="1" cy="1"/>
            </a:xfrm>
            <a:custGeom>
              <a:avLst/>
              <a:gdLst>
                <a:gd name="T0" fmla="*/ 0 w 21"/>
                <a:gd name="T1" fmla="*/ 0 h 12"/>
                <a:gd name="T2" fmla="*/ 3 w 21"/>
                <a:gd name="T3" fmla="*/ 8 h 12"/>
                <a:gd name="T4" fmla="*/ 10 w 21"/>
                <a:gd name="T5" fmla="*/ 12 h 12"/>
                <a:gd name="T6" fmla="*/ 17 w 21"/>
                <a:gd name="T7" fmla="*/ 11 h 12"/>
                <a:gd name="T8" fmla="*/ 21 w 21"/>
                <a:gd name="T9" fmla="*/ 4 h 12"/>
                <a:gd name="T10" fmla="*/ 0 w 2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2"/>
                <a:gd name="T20" fmla="*/ 21 w 21"/>
                <a:gd name="T21" fmla="*/ 12 h 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2">
                  <a:moveTo>
                    <a:pt x="0" y="0"/>
                  </a:moveTo>
                  <a:lnTo>
                    <a:pt x="3" y="8"/>
                  </a:lnTo>
                  <a:lnTo>
                    <a:pt x="10" y="12"/>
                  </a:lnTo>
                  <a:lnTo>
                    <a:pt x="17" y="11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6" name="Freeform 1067"/>
            <p:cNvSpPr>
              <a:spLocks/>
            </p:cNvSpPr>
            <p:nvPr/>
          </p:nvSpPr>
          <p:spPr bwMode="auto">
            <a:xfrm>
              <a:off x="3563" y="3128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6 h 20"/>
                <a:gd name="T6" fmla="*/ 0 w 15"/>
                <a:gd name="T7" fmla="*/ 14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6"/>
                  </a:lnTo>
                  <a:lnTo>
                    <a:pt x="0" y="14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7" name="Freeform 1068"/>
            <p:cNvSpPr>
              <a:spLocks/>
            </p:cNvSpPr>
            <p:nvPr/>
          </p:nvSpPr>
          <p:spPr bwMode="auto">
            <a:xfrm>
              <a:off x="3564" y="3128"/>
              <a:ext cx="4" cy="8"/>
            </a:xfrm>
            <a:custGeom>
              <a:avLst/>
              <a:gdLst>
                <a:gd name="T0" fmla="*/ 86 w 86"/>
                <a:gd name="T1" fmla="*/ 136 h 136"/>
                <a:gd name="T2" fmla="*/ 86 w 86"/>
                <a:gd name="T3" fmla="*/ 136 h 136"/>
                <a:gd name="T4" fmla="*/ 85 w 86"/>
                <a:gd name="T5" fmla="*/ 116 h 136"/>
                <a:gd name="T6" fmla="*/ 81 w 86"/>
                <a:gd name="T7" fmla="*/ 95 h 136"/>
                <a:gd name="T8" fmla="*/ 76 w 86"/>
                <a:gd name="T9" fmla="*/ 76 h 136"/>
                <a:gd name="T10" fmla="*/ 66 w 86"/>
                <a:gd name="T11" fmla="*/ 58 h 136"/>
                <a:gd name="T12" fmla="*/ 55 w 86"/>
                <a:gd name="T13" fmla="*/ 41 h 136"/>
                <a:gd name="T14" fmla="*/ 42 w 86"/>
                <a:gd name="T15" fmla="*/ 26 h 136"/>
                <a:gd name="T16" fmla="*/ 27 w 86"/>
                <a:gd name="T17" fmla="*/ 12 h 136"/>
                <a:gd name="T18" fmla="*/ 10 w 86"/>
                <a:gd name="T19" fmla="*/ 0 h 136"/>
                <a:gd name="T20" fmla="*/ 0 w 86"/>
                <a:gd name="T21" fmla="*/ 19 h 136"/>
                <a:gd name="T22" fmla="*/ 14 w 86"/>
                <a:gd name="T23" fmla="*/ 29 h 136"/>
                <a:gd name="T24" fmla="*/ 28 w 86"/>
                <a:gd name="T25" fmla="*/ 40 h 136"/>
                <a:gd name="T26" fmla="*/ 39 w 86"/>
                <a:gd name="T27" fmla="*/ 54 h 136"/>
                <a:gd name="T28" fmla="*/ 48 w 86"/>
                <a:gd name="T29" fmla="*/ 69 h 136"/>
                <a:gd name="T30" fmla="*/ 55 w 86"/>
                <a:gd name="T31" fmla="*/ 85 h 136"/>
                <a:gd name="T32" fmla="*/ 60 w 86"/>
                <a:gd name="T33" fmla="*/ 102 h 136"/>
                <a:gd name="T34" fmla="*/ 64 w 86"/>
                <a:gd name="T35" fmla="*/ 118 h 136"/>
                <a:gd name="T36" fmla="*/ 65 w 86"/>
                <a:gd name="T37" fmla="*/ 136 h 136"/>
                <a:gd name="T38" fmla="*/ 65 w 86"/>
                <a:gd name="T39" fmla="*/ 136 h 136"/>
                <a:gd name="T40" fmla="*/ 86 w 86"/>
                <a:gd name="T41" fmla="*/ 136 h 1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6"/>
                <a:gd name="T64" fmla="*/ 0 h 136"/>
                <a:gd name="T65" fmla="*/ 86 w 86"/>
                <a:gd name="T66" fmla="*/ 136 h 1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6" h="136">
                  <a:moveTo>
                    <a:pt x="86" y="136"/>
                  </a:moveTo>
                  <a:lnTo>
                    <a:pt x="86" y="136"/>
                  </a:lnTo>
                  <a:lnTo>
                    <a:pt x="85" y="116"/>
                  </a:lnTo>
                  <a:lnTo>
                    <a:pt x="81" y="95"/>
                  </a:lnTo>
                  <a:lnTo>
                    <a:pt x="76" y="76"/>
                  </a:lnTo>
                  <a:lnTo>
                    <a:pt x="66" y="58"/>
                  </a:lnTo>
                  <a:lnTo>
                    <a:pt x="55" y="41"/>
                  </a:lnTo>
                  <a:lnTo>
                    <a:pt x="42" y="26"/>
                  </a:lnTo>
                  <a:lnTo>
                    <a:pt x="27" y="12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4" y="29"/>
                  </a:lnTo>
                  <a:lnTo>
                    <a:pt x="28" y="40"/>
                  </a:lnTo>
                  <a:lnTo>
                    <a:pt x="39" y="54"/>
                  </a:lnTo>
                  <a:lnTo>
                    <a:pt x="48" y="69"/>
                  </a:lnTo>
                  <a:lnTo>
                    <a:pt x="55" y="85"/>
                  </a:lnTo>
                  <a:lnTo>
                    <a:pt x="60" y="102"/>
                  </a:lnTo>
                  <a:lnTo>
                    <a:pt x="64" y="118"/>
                  </a:lnTo>
                  <a:lnTo>
                    <a:pt x="65" y="136"/>
                  </a:lnTo>
                  <a:lnTo>
                    <a:pt x="86" y="1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8" name="Freeform 1069"/>
            <p:cNvSpPr>
              <a:spLocks/>
            </p:cNvSpPr>
            <p:nvPr/>
          </p:nvSpPr>
          <p:spPr bwMode="auto">
            <a:xfrm>
              <a:off x="3567" y="3136"/>
              <a:ext cx="1" cy="2"/>
            </a:xfrm>
            <a:custGeom>
              <a:avLst/>
              <a:gdLst>
                <a:gd name="T0" fmla="*/ 21 w 24"/>
                <a:gd name="T1" fmla="*/ 35 h 35"/>
                <a:gd name="T2" fmla="*/ 22 w 24"/>
                <a:gd name="T3" fmla="*/ 30 h 35"/>
                <a:gd name="T4" fmla="*/ 22 w 24"/>
                <a:gd name="T5" fmla="*/ 26 h 35"/>
                <a:gd name="T6" fmla="*/ 23 w 24"/>
                <a:gd name="T7" fmla="*/ 21 h 35"/>
                <a:gd name="T8" fmla="*/ 23 w 24"/>
                <a:gd name="T9" fmla="*/ 18 h 35"/>
                <a:gd name="T10" fmla="*/ 24 w 24"/>
                <a:gd name="T11" fmla="*/ 15 h 35"/>
                <a:gd name="T12" fmla="*/ 24 w 24"/>
                <a:gd name="T13" fmla="*/ 9 h 35"/>
                <a:gd name="T14" fmla="*/ 24 w 24"/>
                <a:gd name="T15" fmla="*/ 5 h 35"/>
                <a:gd name="T16" fmla="*/ 24 w 24"/>
                <a:gd name="T17" fmla="*/ 0 h 35"/>
                <a:gd name="T18" fmla="*/ 3 w 24"/>
                <a:gd name="T19" fmla="*/ 0 h 35"/>
                <a:gd name="T20" fmla="*/ 3 w 24"/>
                <a:gd name="T21" fmla="*/ 5 h 35"/>
                <a:gd name="T22" fmla="*/ 3 w 24"/>
                <a:gd name="T23" fmla="*/ 9 h 35"/>
                <a:gd name="T24" fmla="*/ 3 w 24"/>
                <a:gd name="T25" fmla="*/ 11 h 35"/>
                <a:gd name="T26" fmla="*/ 2 w 24"/>
                <a:gd name="T27" fmla="*/ 14 h 35"/>
                <a:gd name="T28" fmla="*/ 2 w 24"/>
                <a:gd name="T29" fmla="*/ 19 h 35"/>
                <a:gd name="T30" fmla="*/ 1 w 24"/>
                <a:gd name="T31" fmla="*/ 24 h 35"/>
                <a:gd name="T32" fmla="*/ 1 w 24"/>
                <a:gd name="T33" fmla="*/ 28 h 35"/>
                <a:gd name="T34" fmla="*/ 0 w 24"/>
                <a:gd name="T35" fmla="*/ 31 h 35"/>
                <a:gd name="T36" fmla="*/ 21 w 24"/>
                <a:gd name="T37" fmla="*/ 35 h 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35"/>
                <a:gd name="T59" fmla="*/ 24 w 24"/>
                <a:gd name="T60" fmla="*/ 35 h 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35">
                  <a:moveTo>
                    <a:pt x="21" y="35"/>
                  </a:moveTo>
                  <a:lnTo>
                    <a:pt x="22" y="30"/>
                  </a:lnTo>
                  <a:lnTo>
                    <a:pt x="22" y="26"/>
                  </a:lnTo>
                  <a:lnTo>
                    <a:pt x="23" y="21"/>
                  </a:lnTo>
                  <a:lnTo>
                    <a:pt x="23" y="18"/>
                  </a:lnTo>
                  <a:lnTo>
                    <a:pt x="24" y="15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3" y="0"/>
                  </a:lnTo>
                  <a:lnTo>
                    <a:pt x="3" y="5"/>
                  </a:lnTo>
                  <a:lnTo>
                    <a:pt x="3" y="9"/>
                  </a:lnTo>
                  <a:lnTo>
                    <a:pt x="3" y="11"/>
                  </a:lnTo>
                  <a:lnTo>
                    <a:pt x="2" y="14"/>
                  </a:lnTo>
                  <a:lnTo>
                    <a:pt x="2" y="19"/>
                  </a:lnTo>
                  <a:lnTo>
                    <a:pt x="1" y="24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49" name="Freeform 1070"/>
            <p:cNvSpPr>
              <a:spLocks/>
            </p:cNvSpPr>
            <p:nvPr/>
          </p:nvSpPr>
          <p:spPr bwMode="auto">
            <a:xfrm>
              <a:off x="3567" y="3135"/>
              <a:ext cx="1" cy="1"/>
            </a:xfrm>
            <a:custGeom>
              <a:avLst/>
              <a:gdLst>
                <a:gd name="T0" fmla="*/ 0 w 21"/>
                <a:gd name="T1" fmla="*/ 0 h 13"/>
                <a:gd name="T2" fmla="*/ 2 w 21"/>
                <a:gd name="T3" fmla="*/ 9 h 13"/>
                <a:gd name="T4" fmla="*/ 10 w 21"/>
                <a:gd name="T5" fmla="*/ 13 h 13"/>
                <a:gd name="T6" fmla="*/ 17 w 21"/>
                <a:gd name="T7" fmla="*/ 12 h 13"/>
                <a:gd name="T8" fmla="*/ 21 w 21"/>
                <a:gd name="T9" fmla="*/ 4 h 13"/>
                <a:gd name="T10" fmla="*/ 0 w 21"/>
                <a:gd name="T11" fmla="*/ 0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3"/>
                <a:gd name="T20" fmla="*/ 21 w 21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3">
                  <a:moveTo>
                    <a:pt x="0" y="0"/>
                  </a:moveTo>
                  <a:lnTo>
                    <a:pt x="2" y="9"/>
                  </a:lnTo>
                  <a:lnTo>
                    <a:pt x="10" y="13"/>
                  </a:lnTo>
                  <a:lnTo>
                    <a:pt x="17" y="12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0" name="Freeform 1071"/>
            <p:cNvSpPr>
              <a:spLocks/>
            </p:cNvSpPr>
            <p:nvPr/>
          </p:nvSpPr>
          <p:spPr bwMode="auto">
            <a:xfrm>
              <a:off x="3388" y="3300"/>
              <a:ext cx="53" cy="137"/>
            </a:xfrm>
            <a:custGeom>
              <a:avLst/>
              <a:gdLst>
                <a:gd name="T0" fmla="*/ 166 w 1169"/>
                <a:gd name="T1" fmla="*/ 0 h 2481"/>
                <a:gd name="T2" fmla="*/ 0 w 1169"/>
                <a:gd name="T3" fmla="*/ 73 h 2481"/>
                <a:gd name="T4" fmla="*/ 959 w 1169"/>
                <a:gd name="T5" fmla="*/ 2481 h 2481"/>
                <a:gd name="T6" fmla="*/ 1169 w 1169"/>
                <a:gd name="T7" fmla="*/ 2389 h 2481"/>
                <a:gd name="T8" fmla="*/ 166 w 1169"/>
                <a:gd name="T9" fmla="*/ 0 h 24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9"/>
                <a:gd name="T16" fmla="*/ 0 h 2481"/>
                <a:gd name="T17" fmla="*/ 1169 w 1169"/>
                <a:gd name="T18" fmla="*/ 2481 h 24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9" h="2481">
                  <a:moveTo>
                    <a:pt x="166" y="0"/>
                  </a:moveTo>
                  <a:lnTo>
                    <a:pt x="0" y="73"/>
                  </a:lnTo>
                  <a:lnTo>
                    <a:pt x="959" y="2481"/>
                  </a:lnTo>
                  <a:lnTo>
                    <a:pt x="1169" y="2389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1" name="Freeform 1072"/>
            <p:cNvSpPr>
              <a:spLocks/>
            </p:cNvSpPr>
            <p:nvPr/>
          </p:nvSpPr>
          <p:spPr bwMode="auto">
            <a:xfrm>
              <a:off x="3388" y="3300"/>
              <a:ext cx="52" cy="137"/>
            </a:xfrm>
            <a:custGeom>
              <a:avLst/>
              <a:gdLst>
                <a:gd name="T0" fmla="*/ 126 w 1140"/>
                <a:gd name="T1" fmla="*/ 6 h 2467"/>
                <a:gd name="T2" fmla="*/ 104 w 1140"/>
                <a:gd name="T3" fmla="*/ 14 h 2467"/>
                <a:gd name="T4" fmla="*/ 81 w 1140"/>
                <a:gd name="T5" fmla="*/ 24 h 2467"/>
                <a:gd name="T6" fmla="*/ 36 w 1140"/>
                <a:gd name="T7" fmla="*/ 44 h 2467"/>
                <a:gd name="T8" fmla="*/ 29 w 1140"/>
                <a:gd name="T9" fmla="*/ 132 h 2467"/>
                <a:gd name="T10" fmla="*/ 81 w 1140"/>
                <a:gd name="T11" fmla="*/ 260 h 2467"/>
                <a:gd name="T12" fmla="*/ 125 w 1140"/>
                <a:gd name="T13" fmla="*/ 370 h 2467"/>
                <a:gd name="T14" fmla="*/ 163 w 1140"/>
                <a:gd name="T15" fmla="*/ 467 h 2467"/>
                <a:gd name="T16" fmla="*/ 198 w 1140"/>
                <a:gd name="T17" fmla="*/ 554 h 2467"/>
                <a:gd name="T18" fmla="*/ 232 w 1140"/>
                <a:gd name="T19" fmla="*/ 637 h 2467"/>
                <a:gd name="T20" fmla="*/ 265 w 1140"/>
                <a:gd name="T21" fmla="*/ 723 h 2467"/>
                <a:gd name="T22" fmla="*/ 302 w 1140"/>
                <a:gd name="T23" fmla="*/ 812 h 2467"/>
                <a:gd name="T24" fmla="*/ 342 w 1140"/>
                <a:gd name="T25" fmla="*/ 913 h 2467"/>
                <a:gd name="T26" fmla="*/ 388 w 1140"/>
                <a:gd name="T27" fmla="*/ 1029 h 2467"/>
                <a:gd name="T28" fmla="*/ 442 w 1140"/>
                <a:gd name="T29" fmla="*/ 1164 h 2467"/>
                <a:gd name="T30" fmla="*/ 505 w 1140"/>
                <a:gd name="T31" fmla="*/ 1323 h 2467"/>
                <a:gd name="T32" fmla="*/ 581 w 1140"/>
                <a:gd name="T33" fmla="*/ 1511 h 2467"/>
                <a:gd name="T34" fmla="*/ 669 w 1140"/>
                <a:gd name="T35" fmla="*/ 1733 h 2467"/>
                <a:gd name="T36" fmla="*/ 773 w 1140"/>
                <a:gd name="T37" fmla="*/ 1993 h 2467"/>
                <a:gd name="T38" fmla="*/ 895 w 1140"/>
                <a:gd name="T39" fmla="*/ 2297 h 2467"/>
                <a:gd name="T40" fmla="*/ 972 w 1140"/>
                <a:gd name="T41" fmla="*/ 2462 h 2467"/>
                <a:gd name="T42" fmla="*/ 989 w 1140"/>
                <a:gd name="T43" fmla="*/ 2455 h 2467"/>
                <a:gd name="T44" fmla="*/ 1003 w 1140"/>
                <a:gd name="T45" fmla="*/ 2449 h 2467"/>
                <a:gd name="T46" fmla="*/ 1015 w 1140"/>
                <a:gd name="T47" fmla="*/ 2442 h 2467"/>
                <a:gd name="T48" fmla="*/ 1030 w 1140"/>
                <a:gd name="T49" fmla="*/ 2436 h 2467"/>
                <a:gd name="T50" fmla="*/ 1050 w 1140"/>
                <a:gd name="T51" fmla="*/ 2428 h 2467"/>
                <a:gd name="T52" fmla="*/ 1077 w 1140"/>
                <a:gd name="T53" fmla="*/ 2416 h 2467"/>
                <a:gd name="T54" fmla="*/ 1116 w 1140"/>
                <a:gd name="T55" fmla="*/ 2399 h 2467"/>
                <a:gd name="T56" fmla="*/ 1110 w 1140"/>
                <a:gd name="T57" fmla="*/ 2318 h 2467"/>
                <a:gd name="T58" fmla="*/ 1056 w 1140"/>
                <a:gd name="T59" fmla="*/ 2190 h 2467"/>
                <a:gd name="T60" fmla="*/ 1011 w 1140"/>
                <a:gd name="T61" fmla="*/ 2082 h 2467"/>
                <a:gd name="T62" fmla="*/ 970 w 1140"/>
                <a:gd name="T63" fmla="*/ 1985 h 2467"/>
                <a:gd name="T64" fmla="*/ 935 w 1140"/>
                <a:gd name="T65" fmla="*/ 1897 h 2467"/>
                <a:gd name="T66" fmla="*/ 899 w 1140"/>
                <a:gd name="T67" fmla="*/ 1814 h 2467"/>
                <a:gd name="T68" fmla="*/ 864 w 1140"/>
                <a:gd name="T69" fmla="*/ 1730 h 2467"/>
                <a:gd name="T70" fmla="*/ 826 w 1140"/>
                <a:gd name="T71" fmla="*/ 1640 h 2467"/>
                <a:gd name="T72" fmla="*/ 785 w 1140"/>
                <a:gd name="T73" fmla="*/ 1541 h 2467"/>
                <a:gd name="T74" fmla="*/ 738 w 1140"/>
                <a:gd name="T75" fmla="*/ 1426 h 2467"/>
                <a:gd name="T76" fmla="*/ 682 w 1140"/>
                <a:gd name="T77" fmla="*/ 1292 h 2467"/>
                <a:gd name="T78" fmla="*/ 615 w 1140"/>
                <a:gd name="T79" fmla="*/ 1134 h 2467"/>
                <a:gd name="T80" fmla="*/ 537 w 1140"/>
                <a:gd name="T81" fmla="*/ 947 h 2467"/>
                <a:gd name="T82" fmla="*/ 445 w 1140"/>
                <a:gd name="T83" fmla="*/ 727 h 2467"/>
                <a:gd name="T84" fmla="*/ 337 w 1140"/>
                <a:gd name="T85" fmla="*/ 469 h 2467"/>
                <a:gd name="T86" fmla="*/ 210 w 1140"/>
                <a:gd name="T87" fmla="*/ 167 h 246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40"/>
                <a:gd name="T133" fmla="*/ 0 h 2467"/>
                <a:gd name="T134" fmla="*/ 1140 w 1140"/>
                <a:gd name="T135" fmla="*/ 2467 h 246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40" h="2467">
                  <a:moveTo>
                    <a:pt x="140" y="0"/>
                  </a:moveTo>
                  <a:lnTo>
                    <a:pt x="126" y="6"/>
                  </a:lnTo>
                  <a:lnTo>
                    <a:pt x="114" y="10"/>
                  </a:lnTo>
                  <a:lnTo>
                    <a:pt x="104" y="14"/>
                  </a:lnTo>
                  <a:lnTo>
                    <a:pt x="94" y="19"/>
                  </a:lnTo>
                  <a:lnTo>
                    <a:pt x="81" y="24"/>
                  </a:lnTo>
                  <a:lnTo>
                    <a:pt x="61" y="32"/>
                  </a:lnTo>
                  <a:lnTo>
                    <a:pt x="36" y="44"/>
                  </a:lnTo>
                  <a:lnTo>
                    <a:pt x="0" y="61"/>
                  </a:lnTo>
                  <a:lnTo>
                    <a:pt x="29" y="132"/>
                  </a:lnTo>
                  <a:lnTo>
                    <a:pt x="55" y="199"/>
                  </a:lnTo>
                  <a:lnTo>
                    <a:pt x="81" y="260"/>
                  </a:lnTo>
                  <a:lnTo>
                    <a:pt x="103" y="317"/>
                  </a:lnTo>
                  <a:lnTo>
                    <a:pt x="125" y="370"/>
                  </a:lnTo>
                  <a:lnTo>
                    <a:pt x="144" y="419"/>
                  </a:lnTo>
                  <a:lnTo>
                    <a:pt x="163" y="467"/>
                  </a:lnTo>
                  <a:lnTo>
                    <a:pt x="181" y="511"/>
                  </a:lnTo>
                  <a:lnTo>
                    <a:pt x="198" y="554"/>
                  </a:lnTo>
                  <a:lnTo>
                    <a:pt x="215" y="596"/>
                  </a:lnTo>
                  <a:lnTo>
                    <a:pt x="232" y="637"/>
                  </a:lnTo>
                  <a:lnTo>
                    <a:pt x="249" y="680"/>
                  </a:lnTo>
                  <a:lnTo>
                    <a:pt x="265" y="723"/>
                  </a:lnTo>
                  <a:lnTo>
                    <a:pt x="284" y="766"/>
                  </a:lnTo>
                  <a:lnTo>
                    <a:pt x="302" y="812"/>
                  </a:lnTo>
                  <a:lnTo>
                    <a:pt x="322" y="861"/>
                  </a:lnTo>
                  <a:lnTo>
                    <a:pt x="342" y="913"/>
                  </a:lnTo>
                  <a:lnTo>
                    <a:pt x="364" y="968"/>
                  </a:lnTo>
                  <a:lnTo>
                    <a:pt x="388" y="1029"/>
                  </a:lnTo>
                  <a:lnTo>
                    <a:pt x="414" y="1093"/>
                  </a:lnTo>
                  <a:lnTo>
                    <a:pt x="442" y="1164"/>
                  </a:lnTo>
                  <a:lnTo>
                    <a:pt x="473" y="1239"/>
                  </a:lnTo>
                  <a:lnTo>
                    <a:pt x="505" y="1323"/>
                  </a:lnTo>
                  <a:lnTo>
                    <a:pt x="542" y="1412"/>
                  </a:lnTo>
                  <a:lnTo>
                    <a:pt x="581" y="1511"/>
                  </a:lnTo>
                  <a:lnTo>
                    <a:pt x="623" y="1618"/>
                  </a:lnTo>
                  <a:lnTo>
                    <a:pt x="669" y="1733"/>
                  </a:lnTo>
                  <a:lnTo>
                    <a:pt x="719" y="1858"/>
                  </a:lnTo>
                  <a:lnTo>
                    <a:pt x="773" y="1993"/>
                  </a:lnTo>
                  <a:lnTo>
                    <a:pt x="832" y="2140"/>
                  </a:lnTo>
                  <a:lnTo>
                    <a:pt x="895" y="2297"/>
                  </a:lnTo>
                  <a:lnTo>
                    <a:pt x="962" y="2467"/>
                  </a:lnTo>
                  <a:lnTo>
                    <a:pt x="972" y="2462"/>
                  </a:lnTo>
                  <a:lnTo>
                    <a:pt x="982" y="2458"/>
                  </a:lnTo>
                  <a:lnTo>
                    <a:pt x="989" y="2455"/>
                  </a:lnTo>
                  <a:lnTo>
                    <a:pt x="996" y="2452"/>
                  </a:lnTo>
                  <a:lnTo>
                    <a:pt x="1003" y="2449"/>
                  </a:lnTo>
                  <a:lnTo>
                    <a:pt x="1009" y="2445"/>
                  </a:lnTo>
                  <a:lnTo>
                    <a:pt x="1015" y="2442"/>
                  </a:lnTo>
                  <a:lnTo>
                    <a:pt x="1022" y="2439"/>
                  </a:lnTo>
                  <a:lnTo>
                    <a:pt x="1030" y="2436"/>
                  </a:lnTo>
                  <a:lnTo>
                    <a:pt x="1040" y="2432"/>
                  </a:lnTo>
                  <a:lnTo>
                    <a:pt x="1050" y="2428"/>
                  </a:lnTo>
                  <a:lnTo>
                    <a:pt x="1063" y="2422"/>
                  </a:lnTo>
                  <a:lnTo>
                    <a:pt x="1077" y="2416"/>
                  </a:lnTo>
                  <a:lnTo>
                    <a:pt x="1095" y="2409"/>
                  </a:lnTo>
                  <a:lnTo>
                    <a:pt x="1116" y="2399"/>
                  </a:lnTo>
                  <a:lnTo>
                    <a:pt x="1140" y="2390"/>
                  </a:lnTo>
                  <a:lnTo>
                    <a:pt x="1110" y="2318"/>
                  </a:lnTo>
                  <a:lnTo>
                    <a:pt x="1081" y="2251"/>
                  </a:lnTo>
                  <a:lnTo>
                    <a:pt x="1056" y="2190"/>
                  </a:lnTo>
                  <a:lnTo>
                    <a:pt x="1033" y="2134"/>
                  </a:lnTo>
                  <a:lnTo>
                    <a:pt x="1011" y="2082"/>
                  </a:lnTo>
                  <a:lnTo>
                    <a:pt x="991" y="2032"/>
                  </a:lnTo>
                  <a:lnTo>
                    <a:pt x="970" y="1985"/>
                  </a:lnTo>
                  <a:lnTo>
                    <a:pt x="952" y="1940"/>
                  </a:lnTo>
                  <a:lnTo>
                    <a:pt x="935" y="1897"/>
                  </a:lnTo>
                  <a:lnTo>
                    <a:pt x="916" y="1856"/>
                  </a:lnTo>
                  <a:lnTo>
                    <a:pt x="899" y="1814"/>
                  </a:lnTo>
                  <a:lnTo>
                    <a:pt x="882" y="1773"/>
                  </a:lnTo>
                  <a:lnTo>
                    <a:pt x="864" y="1730"/>
                  </a:lnTo>
                  <a:lnTo>
                    <a:pt x="846" y="1686"/>
                  </a:lnTo>
                  <a:lnTo>
                    <a:pt x="826" y="1640"/>
                  </a:lnTo>
                  <a:lnTo>
                    <a:pt x="807" y="1592"/>
                  </a:lnTo>
                  <a:lnTo>
                    <a:pt x="785" y="1541"/>
                  </a:lnTo>
                  <a:lnTo>
                    <a:pt x="762" y="1485"/>
                  </a:lnTo>
                  <a:lnTo>
                    <a:pt x="738" y="1426"/>
                  </a:lnTo>
                  <a:lnTo>
                    <a:pt x="710" y="1362"/>
                  </a:lnTo>
                  <a:lnTo>
                    <a:pt x="682" y="1292"/>
                  </a:lnTo>
                  <a:lnTo>
                    <a:pt x="650" y="1216"/>
                  </a:lnTo>
                  <a:lnTo>
                    <a:pt x="615" y="1134"/>
                  </a:lnTo>
                  <a:lnTo>
                    <a:pt x="578" y="1044"/>
                  </a:lnTo>
                  <a:lnTo>
                    <a:pt x="537" y="947"/>
                  </a:lnTo>
                  <a:lnTo>
                    <a:pt x="493" y="842"/>
                  </a:lnTo>
                  <a:lnTo>
                    <a:pt x="445" y="727"/>
                  </a:lnTo>
                  <a:lnTo>
                    <a:pt x="393" y="603"/>
                  </a:lnTo>
                  <a:lnTo>
                    <a:pt x="337" y="469"/>
                  </a:lnTo>
                  <a:lnTo>
                    <a:pt x="276" y="324"/>
                  </a:lnTo>
                  <a:lnTo>
                    <a:pt x="210" y="167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2" name="Freeform 1073"/>
            <p:cNvSpPr>
              <a:spLocks/>
            </p:cNvSpPr>
            <p:nvPr/>
          </p:nvSpPr>
          <p:spPr bwMode="auto">
            <a:xfrm>
              <a:off x="3389" y="3301"/>
              <a:ext cx="50" cy="136"/>
            </a:xfrm>
            <a:custGeom>
              <a:avLst/>
              <a:gdLst>
                <a:gd name="T0" fmla="*/ 100 w 1109"/>
                <a:gd name="T1" fmla="*/ 4 h 2454"/>
                <a:gd name="T2" fmla="*/ 84 w 1109"/>
                <a:gd name="T3" fmla="*/ 12 h 2454"/>
                <a:gd name="T4" fmla="*/ 65 w 1109"/>
                <a:gd name="T5" fmla="*/ 19 h 2454"/>
                <a:gd name="T6" fmla="*/ 29 w 1109"/>
                <a:gd name="T7" fmla="*/ 36 h 2454"/>
                <a:gd name="T8" fmla="*/ 29 w 1109"/>
                <a:gd name="T9" fmla="*/ 120 h 2454"/>
                <a:gd name="T10" fmla="*/ 81 w 1109"/>
                <a:gd name="T11" fmla="*/ 248 h 2454"/>
                <a:gd name="T12" fmla="*/ 125 w 1109"/>
                <a:gd name="T13" fmla="*/ 358 h 2454"/>
                <a:gd name="T14" fmla="*/ 164 w 1109"/>
                <a:gd name="T15" fmla="*/ 455 h 2454"/>
                <a:gd name="T16" fmla="*/ 199 w 1109"/>
                <a:gd name="T17" fmla="*/ 542 h 2454"/>
                <a:gd name="T18" fmla="*/ 233 w 1109"/>
                <a:gd name="T19" fmla="*/ 625 h 2454"/>
                <a:gd name="T20" fmla="*/ 267 w 1109"/>
                <a:gd name="T21" fmla="*/ 711 h 2454"/>
                <a:gd name="T22" fmla="*/ 302 w 1109"/>
                <a:gd name="T23" fmla="*/ 800 h 2454"/>
                <a:gd name="T24" fmla="*/ 343 w 1109"/>
                <a:gd name="T25" fmla="*/ 900 h 2454"/>
                <a:gd name="T26" fmla="*/ 389 w 1109"/>
                <a:gd name="T27" fmla="*/ 1016 h 2454"/>
                <a:gd name="T28" fmla="*/ 443 w 1109"/>
                <a:gd name="T29" fmla="*/ 1151 h 2454"/>
                <a:gd name="T30" fmla="*/ 507 w 1109"/>
                <a:gd name="T31" fmla="*/ 1311 h 2454"/>
                <a:gd name="T32" fmla="*/ 583 w 1109"/>
                <a:gd name="T33" fmla="*/ 1499 h 2454"/>
                <a:gd name="T34" fmla="*/ 672 w 1109"/>
                <a:gd name="T35" fmla="*/ 1721 h 2454"/>
                <a:gd name="T36" fmla="*/ 777 w 1109"/>
                <a:gd name="T37" fmla="*/ 1981 h 2454"/>
                <a:gd name="T38" fmla="*/ 898 w 1109"/>
                <a:gd name="T39" fmla="*/ 2285 h 2454"/>
                <a:gd name="T40" fmla="*/ 982 w 1109"/>
                <a:gd name="T41" fmla="*/ 2447 h 2454"/>
                <a:gd name="T42" fmla="*/ 1003 w 1109"/>
                <a:gd name="T43" fmla="*/ 2436 h 2454"/>
                <a:gd name="T44" fmla="*/ 1029 w 1109"/>
                <a:gd name="T45" fmla="*/ 2426 h 2454"/>
                <a:gd name="T46" fmla="*/ 1073 w 1109"/>
                <a:gd name="T47" fmla="*/ 2407 h 2454"/>
                <a:gd name="T48" fmla="*/ 1080 w 1109"/>
                <a:gd name="T49" fmla="*/ 2320 h 2454"/>
                <a:gd name="T50" fmla="*/ 1027 w 1109"/>
                <a:gd name="T51" fmla="*/ 2193 h 2454"/>
                <a:gd name="T52" fmla="*/ 981 w 1109"/>
                <a:gd name="T53" fmla="*/ 2083 h 2454"/>
                <a:gd name="T54" fmla="*/ 941 w 1109"/>
                <a:gd name="T55" fmla="*/ 1987 h 2454"/>
                <a:gd name="T56" fmla="*/ 905 w 1109"/>
                <a:gd name="T57" fmla="*/ 1900 h 2454"/>
                <a:gd name="T58" fmla="*/ 869 w 1109"/>
                <a:gd name="T59" fmla="*/ 1817 h 2454"/>
                <a:gd name="T60" fmla="*/ 835 w 1109"/>
                <a:gd name="T61" fmla="*/ 1732 h 2454"/>
                <a:gd name="T62" fmla="*/ 797 w 1109"/>
                <a:gd name="T63" fmla="*/ 1643 h 2454"/>
                <a:gd name="T64" fmla="*/ 756 w 1109"/>
                <a:gd name="T65" fmla="*/ 1542 h 2454"/>
                <a:gd name="T66" fmla="*/ 708 w 1109"/>
                <a:gd name="T67" fmla="*/ 1428 h 2454"/>
                <a:gd name="T68" fmla="*/ 652 w 1109"/>
                <a:gd name="T69" fmla="*/ 1294 h 2454"/>
                <a:gd name="T70" fmla="*/ 586 w 1109"/>
                <a:gd name="T71" fmla="*/ 1136 h 2454"/>
                <a:gd name="T72" fmla="*/ 508 w 1109"/>
                <a:gd name="T73" fmla="*/ 948 h 2454"/>
                <a:gd name="T74" fmla="*/ 417 w 1109"/>
                <a:gd name="T75" fmla="*/ 728 h 2454"/>
                <a:gd name="T76" fmla="*/ 308 w 1109"/>
                <a:gd name="T77" fmla="*/ 469 h 2454"/>
                <a:gd name="T78" fmla="*/ 183 w 1109"/>
                <a:gd name="T79" fmla="*/ 168 h 2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09"/>
                <a:gd name="T121" fmla="*/ 0 h 2454"/>
                <a:gd name="T122" fmla="*/ 1109 w 1109"/>
                <a:gd name="T123" fmla="*/ 2454 h 245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09" h="2454">
                  <a:moveTo>
                    <a:pt x="113" y="0"/>
                  </a:moveTo>
                  <a:lnTo>
                    <a:pt x="100" y="4"/>
                  </a:lnTo>
                  <a:lnTo>
                    <a:pt x="92" y="9"/>
                  </a:lnTo>
                  <a:lnTo>
                    <a:pt x="84" y="12"/>
                  </a:lnTo>
                  <a:lnTo>
                    <a:pt x="76" y="15"/>
                  </a:lnTo>
                  <a:lnTo>
                    <a:pt x="65" y="19"/>
                  </a:lnTo>
                  <a:lnTo>
                    <a:pt x="49" y="26"/>
                  </a:lnTo>
                  <a:lnTo>
                    <a:pt x="29" y="36"/>
                  </a:lnTo>
                  <a:lnTo>
                    <a:pt x="0" y="49"/>
                  </a:lnTo>
                  <a:lnTo>
                    <a:pt x="29" y="120"/>
                  </a:lnTo>
                  <a:lnTo>
                    <a:pt x="56" y="187"/>
                  </a:lnTo>
                  <a:lnTo>
                    <a:pt x="81" y="248"/>
                  </a:lnTo>
                  <a:lnTo>
                    <a:pt x="103" y="305"/>
                  </a:lnTo>
                  <a:lnTo>
                    <a:pt x="125" y="358"/>
                  </a:lnTo>
                  <a:lnTo>
                    <a:pt x="145" y="407"/>
                  </a:lnTo>
                  <a:lnTo>
                    <a:pt x="164" y="455"/>
                  </a:lnTo>
                  <a:lnTo>
                    <a:pt x="182" y="499"/>
                  </a:lnTo>
                  <a:lnTo>
                    <a:pt x="199" y="542"/>
                  </a:lnTo>
                  <a:lnTo>
                    <a:pt x="216" y="584"/>
                  </a:lnTo>
                  <a:lnTo>
                    <a:pt x="233" y="625"/>
                  </a:lnTo>
                  <a:lnTo>
                    <a:pt x="249" y="667"/>
                  </a:lnTo>
                  <a:lnTo>
                    <a:pt x="267" y="711"/>
                  </a:lnTo>
                  <a:lnTo>
                    <a:pt x="284" y="754"/>
                  </a:lnTo>
                  <a:lnTo>
                    <a:pt x="302" y="800"/>
                  </a:lnTo>
                  <a:lnTo>
                    <a:pt x="323" y="849"/>
                  </a:lnTo>
                  <a:lnTo>
                    <a:pt x="343" y="900"/>
                  </a:lnTo>
                  <a:lnTo>
                    <a:pt x="366" y="956"/>
                  </a:lnTo>
                  <a:lnTo>
                    <a:pt x="389" y="1016"/>
                  </a:lnTo>
                  <a:lnTo>
                    <a:pt x="415" y="1081"/>
                  </a:lnTo>
                  <a:lnTo>
                    <a:pt x="443" y="1151"/>
                  </a:lnTo>
                  <a:lnTo>
                    <a:pt x="474" y="1227"/>
                  </a:lnTo>
                  <a:lnTo>
                    <a:pt x="507" y="1311"/>
                  </a:lnTo>
                  <a:lnTo>
                    <a:pt x="544" y="1400"/>
                  </a:lnTo>
                  <a:lnTo>
                    <a:pt x="583" y="1499"/>
                  </a:lnTo>
                  <a:lnTo>
                    <a:pt x="626" y="1606"/>
                  </a:lnTo>
                  <a:lnTo>
                    <a:pt x="672" y="1721"/>
                  </a:lnTo>
                  <a:lnTo>
                    <a:pt x="723" y="1846"/>
                  </a:lnTo>
                  <a:lnTo>
                    <a:pt x="777" y="1981"/>
                  </a:lnTo>
                  <a:lnTo>
                    <a:pt x="835" y="2128"/>
                  </a:lnTo>
                  <a:lnTo>
                    <a:pt x="898" y="2285"/>
                  </a:lnTo>
                  <a:lnTo>
                    <a:pt x="966" y="2454"/>
                  </a:lnTo>
                  <a:lnTo>
                    <a:pt x="982" y="2447"/>
                  </a:lnTo>
                  <a:lnTo>
                    <a:pt x="994" y="2442"/>
                  </a:lnTo>
                  <a:lnTo>
                    <a:pt x="1003" y="2436"/>
                  </a:lnTo>
                  <a:lnTo>
                    <a:pt x="1014" y="2432"/>
                  </a:lnTo>
                  <a:lnTo>
                    <a:pt x="1029" y="2426"/>
                  </a:lnTo>
                  <a:lnTo>
                    <a:pt x="1047" y="2417"/>
                  </a:lnTo>
                  <a:lnTo>
                    <a:pt x="1073" y="2407"/>
                  </a:lnTo>
                  <a:lnTo>
                    <a:pt x="1109" y="2392"/>
                  </a:lnTo>
                  <a:lnTo>
                    <a:pt x="1080" y="2320"/>
                  </a:lnTo>
                  <a:lnTo>
                    <a:pt x="1052" y="2254"/>
                  </a:lnTo>
                  <a:lnTo>
                    <a:pt x="1027" y="2193"/>
                  </a:lnTo>
                  <a:lnTo>
                    <a:pt x="1003" y="2136"/>
                  </a:lnTo>
                  <a:lnTo>
                    <a:pt x="981" y="2083"/>
                  </a:lnTo>
                  <a:lnTo>
                    <a:pt x="960" y="2035"/>
                  </a:lnTo>
                  <a:lnTo>
                    <a:pt x="941" y="1987"/>
                  </a:lnTo>
                  <a:lnTo>
                    <a:pt x="922" y="1943"/>
                  </a:lnTo>
                  <a:lnTo>
                    <a:pt x="905" y="1900"/>
                  </a:lnTo>
                  <a:lnTo>
                    <a:pt x="887" y="1858"/>
                  </a:lnTo>
                  <a:lnTo>
                    <a:pt x="869" y="1817"/>
                  </a:lnTo>
                  <a:lnTo>
                    <a:pt x="852" y="1774"/>
                  </a:lnTo>
                  <a:lnTo>
                    <a:pt x="835" y="1732"/>
                  </a:lnTo>
                  <a:lnTo>
                    <a:pt x="816" y="1688"/>
                  </a:lnTo>
                  <a:lnTo>
                    <a:pt x="797" y="1643"/>
                  </a:lnTo>
                  <a:lnTo>
                    <a:pt x="778" y="1594"/>
                  </a:lnTo>
                  <a:lnTo>
                    <a:pt x="756" y="1542"/>
                  </a:lnTo>
                  <a:lnTo>
                    <a:pt x="733" y="1488"/>
                  </a:lnTo>
                  <a:lnTo>
                    <a:pt x="708" y="1428"/>
                  </a:lnTo>
                  <a:lnTo>
                    <a:pt x="681" y="1363"/>
                  </a:lnTo>
                  <a:lnTo>
                    <a:pt x="652" y="1294"/>
                  </a:lnTo>
                  <a:lnTo>
                    <a:pt x="621" y="1218"/>
                  </a:lnTo>
                  <a:lnTo>
                    <a:pt x="586" y="1136"/>
                  </a:lnTo>
                  <a:lnTo>
                    <a:pt x="549" y="1046"/>
                  </a:lnTo>
                  <a:lnTo>
                    <a:pt x="508" y="948"/>
                  </a:lnTo>
                  <a:lnTo>
                    <a:pt x="464" y="842"/>
                  </a:lnTo>
                  <a:lnTo>
                    <a:pt x="417" y="728"/>
                  </a:lnTo>
                  <a:lnTo>
                    <a:pt x="364" y="604"/>
                  </a:lnTo>
                  <a:lnTo>
                    <a:pt x="308" y="469"/>
                  </a:lnTo>
                  <a:lnTo>
                    <a:pt x="248" y="325"/>
                  </a:lnTo>
                  <a:lnTo>
                    <a:pt x="183" y="168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3" name="Freeform 1074"/>
            <p:cNvSpPr>
              <a:spLocks/>
            </p:cNvSpPr>
            <p:nvPr/>
          </p:nvSpPr>
          <p:spPr bwMode="auto">
            <a:xfrm>
              <a:off x="3389" y="3301"/>
              <a:ext cx="49" cy="136"/>
            </a:xfrm>
            <a:custGeom>
              <a:avLst/>
              <a:gdLst>
                <a:gd name="T0" fmla="*/ 77 w 1078"/>
                <a:gd name="T1" fmla="*/ 3 h 2440"/>
                <a:gd name="T2" fmla="*/ 65 w 1078"/>
                <a:gd name="T3" fmla="*/ 8 h 2440"/>
                <a:gd name="T4" fmla="*/ 49 w 1078"/>
                <a:gd name="T5" fmla="*/ 14 h 2440"/>
                <a:gd name="T6" fmla="*/ 22 w 1078"/>
                <a:gd name="T7" fmla="*/ 27 h 2440"/>
                <a:gd name="T8" fmla="*/ 30 w 1078"/>
                <a:gd name="T9" fmla="*/ 108 h 2440"/>
                <a:gd name="T10" fmla="*/ 81 w 1078"/>
                <a:gd name="T11" fmla="*/ 236 h 2440"/>
                <a:gd name="T12" fmla="*/ 126 w 1078"/>
                <a:gd name="T13" fmla="*/ 345 h 2440"/>
                <a:gd name="T14" fmla="*/ 165 w 1078"/>
                <a:gd name="T15" fmla="*/ 442 h 2440"/>
                <a:gd name="T16" fmla="*/ 199 w 1078"/>
                <a:gd name="T17" fmla="*/ 530 h 2440"/>
                <a:gd name="T18" fmla="*/ 234 w 1078"/>
                <a:gd name="T19" fmla="*/ 613 h 2440"/>
                <a:gd name="T20" fmla="*/ 268 w 1078"/>
                <a:gd name="T21" fmla="*/ 698 h 2440"/>
                <a:gd name="T22" fmla="*/ 304 w 1078"/>
                <a:gd name="T23" fmla="*/ 788 h 2440"/>
                <a:gd name="T24" fmla="*/ 345 w 1078"/>
                <a:gd name="T25" fmla="*/ 888 h 2440"/>
                <a:gd name="T26" fmla="*/ 391 w 1078"/>
                <a:gd name="T27" fmla="*/ 1003 h 2440"/>
                <a:gd name="T28" fmla="*/ 445 w 1078"/>
                <a:gd name="T29" fmla="*/ 1138 h 2440"/>
                <a:gd name="T30" fmla="*/ 509 w 1078"/>
                <a:gd name="T31" fmla="*/ 1297 h 2440"/>
                <a:gd name="T32" fmla="*/ 585 w 1078"/>
                <a:gd name="T33" fmla="*/ 1486 h 2440"/>
                <a:gd name="T34" fmla="*/ 675 w 1078"/>
                <a:gd name="T35" fmla="*/ 1707 h 2440"/>
                <a:gd name="T36" fmla="*/ 780 w 1078"/>
                <a:gd name="T37" fmla="*/ 1968 h 2440"/>
                <a:gd name="T38" fmla="*/ 901 w 1078"/>
                <a:gd name="T39" fmla="*/ 2270 h 2440"/>
                <a:gd name="T40" fmla="*/ 982 w 1078"/>
                <a:gd name="T41" fmla="*/ 2435 h 2440"/>
                <a:gd name="T42" fmla="*/ 998 w 1078"/>
                <a:gd name="T43" fmla="*/ 2426 h 2440"/>
                <a:gd name="T44" fmla="*/ 1016 w 1078"/>
                <a:gd name="T45" fmla="*/ 2419 h 2440"/>
                <a:gd name="T46" fmla="*/ 1050 w 1078"/>
                <a:gd name="T47" fmla="*/ 2404 h 2440"/>
                <a:gd name="T48" fmla="*/ 1048 w 1078"/>
                <a:gd name="T49" fmla="*/ 2322 h 2440"/>
                <a:gd name="T50" fmla="*/ 995 w 1078"/>
                <a:gd name="T51" fmla="*/ 2195 h 2440"/>
                <a:gd name="T52" fmla="*/ 950 w 1078"/>
                <a:gd name="T53" fmla="*/ 2085 h 2440"/>
                <a:gd name="T54" fmla="*/ 910 w 1078"/>
                <a:gd name="T55" fmla="*/ 1989 h 2440"/>
                <a:gd name="T56" fmla="*/ 875 w 1078"/>
                <a:gd name="T57" fmla="*/ 1901 h 2440"/>
                <a:gd name="T58" fmla="*/ 840 w 1078"/>
                <a:gd name="T59" fmla="*/ 1817 h 2440"/>
                <a:gd name="T60" fmla="*/ 805 w 1078"/>
                <a:gd name="T61" fmla="*/ 1733 h 2440"/>
                <a:gd name="T62" fmla="*/ 768 w 1078"/>
                <a:gd name="T63" fmla="*/ 1643 h 2440"/>
                <a:gd name="T64" fmla="*/ 727 w 1078"/>
                <a:gd name="T65" fmla="*/ 1543 h 2440"/>
                <a:gd name="T66" fmla="*/ 679 w 1078"/>
                <a:gd name="T67" fmla="*/ 1428 h 2440"/>
                <a:gd name="T68" fmla="*/ 624 w 1078"/>
                <a:gd name="T69" fmla="*/ 1294 h 2440"/>
                <a:gd name="T70" fmla="*/ 557 w 1078"/>
                <a:gd name="T71" fmla="*/ 1135 h 2440"/>
                <a:gd name="T72" fmla="*/ 480 w 1078"/>
                <a:gd name="T73" fmla="*/ 948 h 2440"/>
                <a:gd name="T74" fmla="*/ 388 w 1078"/>
                <a:gd name="T75" fmla="*/ 728 h 2440"/>
                <a:gd name="T76" fmla="*/ 281 w 1078"/>
                <a:gd name="T77" fmla="*/ 469 h 2440"/>
                <a:gd name="T78" fmla="*/ 155 w 1078"/>
                <a:gd name="T79" fmla="*/ 168 h 24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78"/>
                <a:gd name="T121" fmla="*/ 0 h 2440"/>
                <a:gd name="T122" fmla="*/ 1078 w 1078"/>
                <a:gd name="T123" fmla="*/ 2440 h 244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78" h="2440">
                  <a:moveTo>
                    <a:pt x="86" y="0"/>
                  </a:moveTo>
                  <a:lnTo>
                    <a:pt x="77" y="3"/>
                  </a:lnTo>
                  <a:lnTo>
                    <a:pt x="71" y="6"/>
                  </a:lnTo>
                  <a:lnTo>
                    <a:pt x="65" y="8"/>
                  </a:lnTo>
                  <a:lnTo>
                    <a:pt x="59" y="10"/>
                  </a:lnTo>
                  <a:lnTo>
                    <a:pt x="49" y="14"/>
                  </a:lnTo>
                  <a:lnTo>
                    <a:pt x="38" y="20"/>
                  </a:lnTo>
                  <a:lnTo>
                    <a:pt x="22" y="27"/>
                  </a:lnTo>
                  <a:lnTo>
                    <a:pt x="0" y="37"/>
                  </a:lnTo>
                  <a:lnTo>
                    <a:pt x="30" y="108"/>
                  </a:lnTo>
                  <a:lnTo>
                    <a:pt x="57" y="175"/>
                  </a:lnTo>
                  <a:lnTo>
                    <a:pt x="81" y="236"/>
                  </a:lnTo>
                  <a:lnTo>
                    <a:pt x="104" y="293"/>
                  </a:lnTo>
                  <a:lnTo>
                    <a:pt x="126" y="345"/>
                  </a:lnTo>
                  <a:lnTo>
                    <a:pt x="145" y="395"/>
                  </a:lnTo>
                  <a:lnTo>
                    <a:pt x="165" y="442"/>
                  </a:lnTo>
                  <a:lnTo>
                    <a:pt x="182" y="487"/>
                  </a:lnTo>
                  <a:lnTo>
                    <a:pt x="199" y="530"/>
                  </a:lnTo>
                  <a:lnTo>
                    <a:pt x="217" y="572"/>
                  </a:lnTo>
                  <a:lnTo>
                    <a:pt x="234" y="613"/>
                  </a:lnTo>
                  <a:lnTo>
                    <a:pt x="250" y="655"/>
                  </a:lnTo>
                  <a:lnTo>
                    <a:pt x="268" y="698"/>
                  </a:lnTo>
                  <a:lnTo>
                    <a:pt x="286" y="742"/>
                  </a:lnTo>
                  <a:lnTo>
                    <a:pt x="304" y="788"/>
                  </a:lnTo>
                  <a:lnTo>
                    <a:pt x="324" y="837"/>
                  </a:lnTo>
                  <a:lnTo>
                    <a:pt x="345" y="888"/>
                  </a:lnTo>
                  <a:lnTo>
                    <a:pt x="368" y="944"/>
                  </a:lnTo>
                  <a:lnTo>
                    <a:pt x="391" y="1003"/>
                  </a:lnTo>
                  <a:lnTo>
                    <a:pt x="418" y="1069"/>
                  </a:lnTo>
                  <a:lnTo>
                    <a:pt x="445" y="1138"/>
                  </a:lnTo>
                  <a:lnTo>
                    <a:pt x="476" y="1215"/>
                  </a:lnTo>
                  <a:lnTo>
                    <a:pt x="509" y="1297"/>
                  </a:lnTo>
                  <a:lnTo>
                    <a:pt x="546" y="1388"/>
                  </a:lnTo>
                  <a:lnTo>
                    <a:pt x="585" y="1486"/>
                  </a:lnTo>
                  <a:lnTo>
                    <a:pt x="628" y="1593"/>
                  </a:lnTo>
                  <a:lnTo>
                    <a:pt x="675" y="1707"/>
                  </a:lnTo>
                  <a:lnTo>
                    <a:pt x="725" y="1833"/>
                  </a:lnTo>
                  <a:lnTo>
                    <a:pt x="780" y="1968"/>
                  </a:lnTo>
                  <a:lnTo>
                    <a:pt x="838" y="2113"/>
                  </a:lnTo>
                  <a:lnTo>
                    <a:pt x="901" y="2270"/>
                  </a:lnTo>
                  <a:lnTo>
                    <a:pt x="969" y="2440"/>
                  </a:lnTo>
                  <a:lnTo>
                    <a:pt x="982" y="2435"/>
                  </a:lnTo>
                  <a:lnTo>
                    <a:pt x="990" y="2431"/>
                  </a:lnTo>
                  <a:lnTo>
                    <a:pt x="998" y="2426"/>
                  </a:lnTo>
                  <a:lnTo>
                    <a:pt x="1006" y="2423"/>
                  </a:lnTo>
                  <a:lnTo>
                    <a:pt x="1016" y="2419"/>
                  </a:lnTo>
                  <a:lnTo>
                    <a:pt x="1031" y="2413"/>
                  </a:lnTo>
                  <a:lnTo>
                    <a:pt x="1050" y="2404"/>
                  </a:lnTo>
                  <a:lnTo>
                    <a:pt x="1078" y="2394"/>
                  </a:lnTo>
                  <a:lnTo>
                    <a:pt x="1048" y="2322"/>
                  </a:lnTo>
                  <a:lnTo>
                    <a:pt x="1020" y="2256"/>
                  </a:lnTo>
                  <a:lnTo>
                    <a:pt x="995" y="2195"/>
                  </a:lnTo>
                  <a:lnTo>
                    <a:pt x="973" y="2138"/>
                  </a:lnTo>
                  <a:lnTo>
                    <a:pt x="950" y="2085"/>
                  </a:lnTo>
                  <a:lnTo>
                    <a:pt x="930" y="2035"/>
                  </a:lnTo>
                  <a:lnTo>
                    <a:pt x="910" y="1989"/>
                  </a:lnTo>
                  <a:lnTo>
                    <a:pt x="892" y="1944"/>
                  </a:lnTo>
                  <a:lnTo>
                    <a:pt x="875" y="1901"/>
                  </a:lnTo>
                  <a:lnTo>
                    <a:pt x="857" y="1859"/>
                  </a:lnTo>
                  <a:lnTo>
                    <a:pt x="840" y="1817"/>
                  </a:lnTo>
                  <a:lnTo>
                    <a:pt x="823" y="1775"/>
                  </a:lnTo>
                  <a:lnTo>
                    <a:pt x="805" y="1733"/>
                  </a:lnTo>
                  <a:lnTo>
                    <a:pt x="787" y="1688"/>
                  </a:lnTo>
                  <a:lnTo>
                    <a:pt x="768" y="1643"/>
                  </a:lnTo>
                  <a:lnTo>
                    <a:pt x="748" y="1595"/>
                  </a:lnTo>
                  <a:lnTo>
                    <a:pt x="727" y="1543"/>
                  </a:lnTo>
                  <a:lnTo>
                    <a:pt x="703" y="1487"/>
                  </a:lnTo>
                  <a:lnTo>
                    <a:pt x="679" y="1428"/>
                  </a:lnTo>
                  <a:lnTo>
                    <a:pt x="652" y="1364"/>
                  </a:lnTo>
                  <a:lnTo>
                    <a:pt x="624" y="1294"/>
                  </a:lnTo>
                  <a:lnTo>
                    <a:pt x="592" y="1218"/>
                  </a:lnTo>
                  <a:lnTo>
                    <a:pt x="557" y="1135"/>
                  </a:lnTo>
                  <a:lnTo>
                    <a:pt x="521" y="1045"/>
                  </a:lnTo>
                  <a:lnTo>
                    <a:pt x="480" y="948"/>
                  </a:lnTo>
                  <a:lnTo>
                    <a:pt x="436" y="843"/>
                  </a:lnTo>
                  <a:lnTo>
                    <a:pt x="388" y="728"/>
                  </a:lnTo>
                  <a:lnTo>
                    <a:pt x="337" y="604"/>
                  </a:lnTo>
                  <a:lnTo>
                    <a:pt x="281" y="469"/>
                  </a:lnTo>
                  <a:lnTo>
                    <a:pt x="221" y="324"/>
                  </a:lnTo>
                  <a:lnTo>
                    <a:pt x="155" y="168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4" name="Freeform 1075"/>
            <p:cNvSpPr>
              <a:spLocks/>
            </p:cNvSpPr>
            <p:nvPr/>
          </p:nvSpPr>
          <p:spPr bwMode="auto">
            <a:xfrm>
              <a:off x="3389" y="3302"/>
              <a:ext cx="48" cy="135"/>
            </a:xfrm>
            <a:custGeom>
              <a:avLst/>
              <a:gdLst>
                <a:gd name="T0" fmla="*/ 52 w 1046"/>
                <a:gd name="T1" fmla="*/ 2 h 2428"/>
                <a:gd name="T2" fmla="*/ 43 w 1046"/>
                <a:gd name="T3" fmla="*/ 5 h 2428"/>
                <a:gd name="T4" fmla="*/ 33 w 1046"/>
                <a:gd name="T5" fmla="*/ 10 h 2428"/>
                <a:gd name="T6" fmla="*/ 15 w 1046"/>
                <a:gd name="T7" fmla="*/ 18 h 2428"/>
                <a:gd name="T8" fmla="*/ 29 w 1046"/>
                <a:gd name="T9" fmla="*/ 97 h 2428"/>
                <a:gd name="T10" fmla="*/ 80 w 1046"/>
                <a:gd name="T11" fmla="*/ 225 h 2428"/>
                <a:gd name="T12" fmla="*/ 125 w 1046"/>
                <a:gd name="T13" fmla="*/ 334 h 2428"/>
                <a:gd name="T14" fmla="*/ 164 w 1046"/>
                <a:gd name="T15" fmla="*/ 430 h 2428"/>
                <a:gd name="T16" fmla="*/ 199 w 1046"/>
                <a:gd name="T17" fmla="*/ 518 h 2428"/>
                <a:gd name="T18" fmla="*/ 233 w 1046"/>
                <a:gd name="T19" fmla="*/ 601 h 2428"/>
                <a:gd name="T20" fmla="*/ 268 w 1046"/>
                <a:gd name="T21" fmla="*/ 686 h 2428"/>
                <a:gd name="T22" fmla="*/ 305 w 1046"/>
                <a:gd name="T23" fmla="*/ 776 h 2428"/>
                <a:gd name="T24" fmla="*/ 344 w 1046"/>
                <a:gd name="T25" fmla="*/ 876 h 2428"/>
                <a:gd name="T26" fmla="*/ 391 w 1046"/>
                <a:gd name="T27" fmla="*/ 991 h 2428"/>
                <a:gd name="T28" fmla="*/ 445 w 1046"/>
                <a:gd name="T29" fmla="*/ 1126 h 2428"/>
                <a:gd name="T30" fmla="*/ 511 w 1046"/>
                <a:gd name="T31" fmla="*/ 1285 h 2428"/>
                <a:gd name="T32" fmla="*/ 586 w 1046"/>
                <a:gd name="T33" fmla="*/ 1474 h 2428"/>
                <a:gd name="T34" fmla="*/ 676 w 1046"/>
                <a:gd name="T35" fmla="*/ 1695 h 2428"/>
                <a:gd name="T36" fmla="*/ 781 w 1046"/>
                <a:gd name="T37" fmla="*/ 1956 h 2428"/>
                <a:gd name="T38" fmla="*/ 903 w 1046"/>
                <a:gd name="T39" fmla="*/ 2258 h 2428"/>
                <a:gd name="T40" fmla="*/ 980 w 1046"/>
                <a:gd name="T41" fmla="*/ 2424 h 2428"/>
                <a:gd name="T42" fmla="*/ 991 w 1046"/>
                <a:gd name="T43" fmla="*/ 2419 h 2428"/>
                <a:gd name="T44" fmla="*/ 1004 w 1046"/>
                <a:gd name="T45" fmla="*/ 2412 h 2428"/>
                <a:gd name="T46" fmla="*/ 1028 w 1046"/>
                <a:gd name="T47" fmla="*/ 2403 h 2428"/>
                <a:gd name="T48" fmla="*/ 1017 w 1046"/>
                <a:gd name="T49" fmla="*/ 2324 h 2428"/>
                <a:gd name="T50" fmla="*/ 964 w 1046"/>
                <a:gd name="T51" fmla="*/ 2196 h 2428"/>
                <a:gd name="T52" fmla="*/ 920 w 1046"/>
                <a:gd name="T53" fmla="*/ 2086 h 2428"/>
                <a:gd name="T54" fmla="*/ 880 w 1046"/>
                <a:gd name="T55" fmla="*/ 1990 h 2428"/>
                <a:gd name="T56" fmla="*/ 843 w 1046"/>
                <a:gd name="T57" fmla="*/ 1903 h 2428"/>
                <a:gd name="T58" fmla="*/ 809 w 1046"/>
                <a:gd name="T59" fmla="*/ 1819 h 2428"/>
                <a:gd name="T60" fmla="*/ 774 w 1046"/>
                <a:gd name="T61" fmla="*/ 1734 h 2428"/>
                <a:gd name="T62" fmla="*/ 737 w 1046"/>
                <a:gd name="T63" fmla="*/ 1645 h 2428"/>
                <a:gd name="T64" fmla="*/ 696 w 1046"/>
                <a:gd name="T65" fmla="*/ 1545 h 2428"/>
                <a:gd name="T66" fmla="*/ 648 w 1046"/>
                <a:gd name="T67" fmla="*/ 1430 h 2428"/>
                <a:gd name="T68" fmla="*/ 593 w 1046"/>
                <a:gd name="T69" fmla="*/ 1296 h 2428"/>
                <a:gd name="T70" fmla="*/ 528 w 1046"/>
                <a:gd name="T71" fmla="*/ 1138 h 2428"/>
                <a:gd name="T72" fmla="*/ 450 w 1046"/>
                <a:gd name="T73" fmla="*/ 950 h 2428"/>
                <a:gd name="T74" fmla="*/ 359 w 1046"/>
                <a:gd name="T75" fmla="*/ 730 h 2428"/>
                <a:gd name="T76" fmla="*/ 251 w 1046"/>
                <a:gd name="T77" fmla="*/ 470 h 2428"/>
                <a:gd name="T78" fmla="*/ 127 w 1046"/>
                <a:gd name="T79" fmla="*/ 169 h 242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46"/>
                <a:gd name="T121" fmla="*/ 0 h 2428"/>
                <a:gd name="T122" fmla="*/ 1046 w 1046"/>
                <a:gd name="T123" fmla="*/ 2428 h 242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46" h="2428">
                  <a:moveTo>
                    <a:pt x="58" y="0"/>
                  </a:moveTo>
                  <a:lnTo>
                    <a:pt x="52" y="2"/>
                  </a:lnTo>
                  <a:lnTo>
                    <a:pt x="47" y="4"/>
                  </a:lnTo>
                  <a:lnTo>
                    <a:pt x="43" y="5"/>
                  </a:lnTo>
                  <a:lnTo>
                    <a:pt x="39" y="7"/>
                  </a:lnTo>
                  <a:lnTo>
                    <a:pt x="33" y="10"/>
                  </a:lnTo>
                  <a:lnTo>
                    <a:pt x="25" y="13"/>
                  </a:lnTo>
                  <a:lnTo>
                    <a:pt x="15" y="18"/>
                  </a:lnTo>
                  <a:lnTo>
                    <a:pt x="0" y="25"/>
                  </a:lnTo>
                  <a:lnTo>
                    <a:pt x="29" y="97"/>
                  </a:lnTo>
                  <a:lnTo>
                    <a:pt x="56" y="164"/>
                  </a:lnTo>
                  <a:lnTo>
                    <a:pt x="80" y="225"/>
                  </a:lnTo>
                  <a:lnTo>
                    <a:pt x="104" y="282"/>
                  </a:lnTo>
                  <a:lnTo>
                    <a:pt x="125" y="334"/>
                  </a:lnTo>
                  <a:lnTo>
                    <a:pt x="145" y="384"/>
                  </a:lnTo>
                  <a:lnTo>
                    <a:pt x="164" y="430"/>
                  </a:lnTo>
                  <a:lnTo>
                    <a:pt x="182" y="475"/>
                  </a:lnTo>
                  <a:lnTo>
                    <a:pt x="199" y="518"/>
                  </a:lnTo>
                  <a:lnTo>
                    <a:pt x="217" y="560"/>
                  </a:lnTo>
                  <a:lnTo>
                    <a:pt x="233" y="601"/>
                  </a:lnTo>
                  <a:lnTo>
                    <a:pt x="250" y="643"/>
                  </a:lnTo>
                  <a:lnTo>
                    <a:pt x="268" y="686"/>
                  </a:lnTo>
                  <a:lnTo>
                    <a:pt x="285" y="730"/>
                  </a:lnTo>
                  <a:lnTo>
                    <a:pt x="305" y="776"/>
                  </a:lnTo>
                  <a:lnTo>
                    <a:pt x="324" y="825"/>
                  </a:lnTo>
                  <a:lnTo>
                    <a:pt x="344" y="876"/>
                  </a:lnTo>
                  <a:lnTo>
                    <a:pt x="367" y="932"/>
                  </a:lnTo>
                  <a:lnTo>
                    <a:pt x="391" y="991"/>
                  </a:lnTo>
                  <a:lnTo>
                    <a:pt x="418" y="1056"/>
                  </a:lnTo>
                  <a:lnTo>
                    <a:pt x="445" y="1126"/>
                  </a:lnTo>
                  <a:lnTo>
                    <a:pt x="477" y="1203"/>
                  </a:lnTo>
                  <a:lnTo>
                    <a:pt x="511" y="1285"/>
                  </a:lnTo>
                  <a:lnTo>
                    <a:pt x="546" y="1376"/>
                  </a:lnTo>
                  <a:lnTo>
                    <a:pt x="586" y="1474"/>
                  </a:lnTo>
                  <a:lnTo>
                    <a:pt x="629" y="1580"/>
                  </a:lnTo>
                  <a:lnTo>
                    <a:pt x="676" y="1695"/>
                  </a:lnTo>
                  <a:lnTo>
                    <a:pt x="726" y="1821"/>
                  </a:lnTo>
                  <a:lnTo>
                    <a:pt x="781" y="1956"/>
                  </a:lnTo>
                  <a:lnTo>
                    <a:pt x="840" y="2101"/>
                  </a:lnTo>
                  <a:lnTo>
                    <a:pt x="903" y="2258"/>
                  </a:lnTo>
                  <a:lnTo>
                    <a:pt x="972" y="2428"/>
                  </a:lnTo>
                  <a:lnTo>
                    <a:pt x="980" y="2424"/>
                  </a:lnTo>
                  <a:lnTo>
                    <a:pt x="986" y="2421"/>
                  </a:lnTo>
                  <a:lnTo>
                    <a:pt x="991" y="2419"/>
                  </a:lnTo>
                  <a:lnTo>
                    <a:pt x="997" y="2415"/>
                  </a:lnTo>
                  <a:lnTo>
                    <a:pt x="1004" y="2412"/>
                  </a:lnTo>
                  <a:lnTo>
                    <a:pt x="1013" y="2408"/>
                  </a:lnTo>
                  <a:lnTo>
                    <a:pt x="1028" y="2403"/>
                  </a:lnTo>
                  <a:lnTo>
                    <a:pt x="1046" y="2395"/>
                  </a:lnTo>
                  <a:lnTo>
                    <a:pt x="1017" y="2324"/>
                  </a:lnTo>
                  <a:lnTo>
                    <a:pt x="989" y="2257"/>
                  </a:lnTo>
                  <a:lnTo>
                    <a:pt x="964" y="2196"/>
                  </a:lnTo>
                  <a:lnTo>
                    <a:pt x="941" y="2139"/>
                  </a:lnTo>
                  <a:lnTo>
                    <a:pt x="920" y="2086"/>
                  </a:lnTo>
                  <a:lnTo>
                    <a:pt x="899" y="2037"/>
                  </a:lnTo>
                  <a:lnTo>
                    <a:pt x="880" y="1990"/>
                  </a:lnTo>
                  <a:lnTo>
                    <a:pt x="861" y="1946"/>
                  </a:lnTo>
                  <a:lnTo>
                    <a:pt x="843" y="1903"/>
                  </a:lnTo>
                  <a:lnTo>
                    <a:pt x="826" y="1861"/>
                  </a:lnTo>
                  <a:lnTo>
                    <a:pt x="809" y="1819"/>
                  </a:lnTo>
                  <a:lnTo>
                    <a:pt x="792" y="1778"/>
                  </a:lnTo>
                  <a:lnTo>
                    <a:pt x="774" y="1734"/>
                  </a:lnTo>
                  <a:lnTo>
                    <a:pt x="756" y="1691"/>
                  </a:lnTo>
                  <a:lnTo>
                    <a:pt x="737" y="1645"/>
                  </a:lnTo>
                  <a:lnTo>
                    <a:pt x="718" y="1596"/>
                  </a:lnTo>
                  <a:lnTo>
                    <a:pt x="696" y="1545"/>
                  </a:lnTo>
                  <a:lnTo>
                    <a:pt x="673" y="1490"/>
                  </a:lnTo>
                  <a:lnTo>
                    <a:pt x="648" y="1430"/>
                  </a:lnTo>
                  <a:lnTo>
                    <a:pt x="622" y="1365"/>
                  </a:lnTo>
                  <a:lnTo>
                    <a:pt x="593" y="1296"/>
                  </a:lnTo>
                  <a:lnTo>
                    <a:pt x="562" y="1220"/>
                  </a:lnTo>
                  <a:lnTo>
                    <a:pt x="528" y="1138"/>
                  </a:lnTo>
                  <a:lnTo>
                    <a:pt x="490" y="1047"/>
                  </a:lnTo>
                  <a:lnTo>
                    <a:pt x="450" y="950"/>
                  </a:lnTo>
                  <a:lnTo>
                    <a:pt x="407" y="843"/>
                  </a:lnTo>
                  <a:lnTo>
                    <a:pt x="359" y="730"/>
                  </a:lnTo>
                  <a:lnTo>
                    <a:pt x="308" y="605"/>
                  </a:lnTo>
                  <a:lnTo>
                    <a:pt x="251" y="470"/>
                  </a:lnTo>
                  <a:lnTo>
                    <a:pt x="192" y="325"/>
                  </a:lnTo>
                  <a:lnTo>
                    <a:pt x="127" y="16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5" name="Freeform 1076"/>
            <p:cNvSpPr>
              <a:spLocks/>
            </p:cNvSpPr>
            <p:nvPr/>
          </p:nvSpPr>
          <p:spPr bwMode="auto">
            <a:xfrm>
              <a:off x="3389" y="3302"/>
              <a:ext cx="46" cy="134"/>
            </a:xfrm>
            <a:custGeom>
              <a:avLst/>
              <a:gdLst>
                <a:gd name="T0" fmla="*/ 32 w 1017"/>
                <a:gd name="T1" fmla="*/ 0 h 2414"/>
                <a:gd name="T2" fmla="*/ 0 w 1017"/>
                <a:gd name="T3" fmla="*/ 13 h 2414"/>
                <a:gd name="T4" fmla="*/ 977 w 1017"/>
                <a:gd name="T5" fmla="*/ 2414 h 2414"/>
                <a:gd name="T6" fmla="*/ 1017 w 1017"/>
                <a:gd name="T7" fmla="*/ 2396 h 2414"/>
                <a:gd name="T8" fmla="*/ 32 w 1017"/>
                <a:gd name="T9" fmla="*/ 0 h 2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7"/>
                <a:gd name="T16" fmla="*/ 0 h 2414"/>
                <a:gd name="T17" fmla="*/ 1017 w 1017"/>
                <a:gd name="T18" fmla="*/ 2414 h 2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7" h="2414">
                  <a:moveTo>
                    <a:pt x="32" y="0"/>
                  </a:moveTo>
                  <a:lnTo>
                    <a:pt x="0" y="13"/>
                  </a:lnTo>
                  <a:lnTo>
                    <a:pt x="977" y="2414"/>
                  </a:lnTo>
                  <a:lnTo>
                    <a:pt x="1017" y="2396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6" name="Freeform 1077"/>
            <p:cNvSpPr>
              <a:spLocks/>
            </p:cNvSpPr>
            <p:nvPr/>
          </p:nvSpPr>
          <p:spPr bwMode="auto">
            <a:xfrm>
              <a:off x="3388" y="3298"/>
              <a:ext cx="8" cy="6"/>
            </a:xfrm>
            <a:custGeom>
              <a:avLst/>
              <a:gdLst>
                <a:gd name="T0" fmla="*/ 173 w 173"/>
                <a:gd name="T1" fmla="*/ 20 h 95"/>
                <a:gd name="T2" fmla="*/ 7 w 173"/>
                <a:gd name="T3" fmla="*/ 95 h 95"/>
                <a:gd name="T4" fmla="*/ 0 w 173"/>
                <a:gd name="T5" fmla="*/ 75 h 95"/>
                <a:gd name="T6" fmla="*/ 166 w 173"/>
                <a:gd name="T7" fmla="*/ 0 h 95"/>
                <a:gd name="T8" fmla="*/ 173 w 173"/>
                <a:gd name="T9" fmla="*/ 20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3"/>
                <a:gd name="T16" fmla="*/ 0 h 95"/>
                <a:gd name="T17" fmla="*/ 173 w 173"/>
                <a:gd name="T18" fmla="*/ 95 h 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3" h="95">
                  <a:moveTo>
                    <a:pt x="173" y="20"/>
                  </a:moveTo>
                  <a:lnTo>
                    <a:pt x="7" y="95"/>
                  </a:lnTo>
                  <a:lnTo>
                    <a:pt x="0" y="75"/>
                  </a:lnTo>
                  <a:lnTo>
                    <a:pt x="166" y="0"/>
                  </a:lnTo>
                  <a:lnTo>
                    <a:pt x="173" y="2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7" name="Freeform 1078"/>
            <p:cNvSpPr>
              <a:spLocks/>
            </p:cNvSpPr>
            <p:nvPr/>
          </p:nvSpPr>
          <p:spPr bwMode="auto">
            <a:xfrm>
              <a:off x="3386" y="3293"/>
              <a:ext cx="9" cy="10"/>
            </a:xfrm>
            <a:custGeom>
              <a:avLst/>
              <a:gdLst>
                <a:gd name="T0" fmla="*/ 200 w 200"/>
                <a:gd name="T1" fmla="*/ 106 h 179"/>
                <a:gd name="T2" fmla="*/ 33 w 200"/>
                <a:gd name="T3" fmla="*/ 179 h 179"/>
                <a:gd name="T4" fmla="*/ 0 w 200"/>
                <a:gd name="T5" fmla="*/ 100 h 179"/>
                <a:gd name="T6" fmla="*/ 58 w 200"/>
                <a:gd name="T7" fmla="*/ 0 h 179"/>
                <a:gd name="T8" fmla="*/ 168 w 200"/>
                <a:gd name="T9" fmla="*/ 26 h 179"/>
                <a:gd name="T10" fmla="*/ 200 w 200"/>
                <a:gd name="T11" fmla="*/ 106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0"/>
                <a:gd name="T19" fmla="*/ 0 h 179"/>
                <a:gd name="T20" fmla="*/ 200 w 200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0" h="179">
                  <a:moveTo>
                    <a:pt x="200" y="106"/>
                  </a:moveTo>
                  <a:lnTo>
                    <a:pt x="33" y="179"/>
                  </a:lnTo>
                  <a:lnTo>
                    <a:pt x="0" y="100"/>
                  </a:lnTo>
                  <a:lnTo>
                    <a:pt x="58" y="0"/>
                  </a:lnTo>
                  <a:lnTo>
                    <a:pt x="168" y="26"/>
                  </a:lnTo>
                  <a:lnTo>
                    <a:pt x="200" y="106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8" name="Freeform 1079"/>
            <p:cNvSpPr>
              <a:spLocks/>
            </p:cNvSpPr>
            <p:nvPr/>
          </p:nvSpPr>
          <p:spPr bwMode="auto">
            <a:xfrm>
              <a:off x="3386" y="3293"/>
              <a:ext cx="8" cy="10"/>
            </a:xfrm>
            <a:custGeom>
              <a:avLst/>
              <a:gdLst>
                <a:gd name="T0" fmla="*/ 173 w 173"/>
                <a:gd name="T1" fmla="*/ 116 h 177"/>
                <a:gd name="T2" fmla="*/ 159 w 173"/>
                <a:gd name="T3" fmla="*/ 122 h 177"/>
                <a:gd name="T4" fmla="*/ 147 w 173"/>
                <a:gd name="T5" fmla="*/ 126 h 177"/>
                <a:gd name="T6" fmla="*/ 137 w 173"/>
                <a:gd name="T7" fmla="*/ 131 h 177"/>
                <a:gd name="T8" fmla="*/ 127 w 173"/>
                <a:gd name="T9" fmla="*/ 135 h 177"/>
                <a:gd name="T10" fmla="*/ 114 w 173"/>
                <a:gd name="T11" fmla="*/ 141 h 177"/>
                <a:gd name="T12" fmla="*/ 94 w 173"/>
                <a:gd name="T13" fmla="*/ 150 h 177"/>
                <a:gd name="T14" fmla="*/ 69 w 173"/>
                <a:gd name="T15" fmla="*/ 161 h 177"/>
                <a:gd name="T16" fmla="*/ 33 w 173"/>
                <a:gd name="T17" fmla="*/ 177 h 177"/>
                <a:gd name="T18" fmla="*/ 30 w 173"/>
                <a:gd name="T19" fmla="*/ 168 h 177"/>
                <a:gd name="T20" fmla="*/ 27 w 173"/>
                <a:gd name="T21" fmla="*/ 161 h 177"/>
                <a:gd name="T22" fmla="*/ 25 w 173"/>
                <a:gd name="T23" fmla="*/ 156 h 177"/>
                <a:gd name="T24" fmla="*/ 23 w 173"/>
                <a:gd name="T25" fmla="*/ 150 h 177"/>
                <a:gd name="T26" fmla="*/ 20 w 173"/>
                <a:gd name="T27" fmla="*/ 141 h 177"/>
                <a:gd name="T28" fmla="*/ 16 w 173"/>
                <a:gd name="T29" fmla="*/ 131 h 177"/>
                <a:gd name="T30" fmla="*/ 9 w 173"/>
                <a:gd name="T31" fmla="*/ 117 h 177"/>
                <a:gd name="T32" fmla="*/ 0 w 173"/>
                <a:gd name="T33" fmla="*/ 97 h 177"/>
                <a:gd name="T34" fmla="*/ 7 w 173"/>
                <a:gd name="T35" fmla="*/ 86 h 177"/>
                <a:gd name="T36" fmla="*/ 11 w 173"/>
                <a:gd name="T37" fmla="*/ 78 h 177"/>
                <a:gd name="T38" fmla="*/ 15 w 173"/>
                <a:gd name="T39" fmla="*/ 70 h 177"/>
                <a:gd name="T40" fmla="*/ 19 w 173"/>
                <a:gd name="T41" fmla="*/ 63 h 177"/>
                <a:gd name="T42" fmla="*/ 24 w 173"/>
                <a:gd name="T43" fmla="*/ 54 h 177"/>
                <a:gd name="T44" fmla="*/ 31 w 173"/>
                <a:gd name="T45" fmla="*/ 41 h 177"/>
                <a:gd name="T46" fmla="*/ 40 w 173"/>
                <a:gd name="T47" fmla="*/ 24 h 177"/>
                <a:gd name="T48" fmla="*/ 52 w 173"/>
                <a:gd name="T49" fmla="*/ 0 h 177"/>
                <a:gd name="T50" fmla="*/ 63 w 173"/>
                <a:gd name="T51" fmla="*/ 3 h 177"/>
                <a:gd name="T52" fmla="*/ 70 w 173"/>
                <a:gd name="T53" fmla="*/ 6 h 177"/>
                <a:gd name="T54" fmla="*/ 76 w 173"/>
                <a:gd name="T55" fmla="*/ 8 h 177"/>
                <a:gd name="T56" fmla="*/ 83 w 173"/>
                <a:gd name="T57" fmla="*/ 11 h 177"/>
                <a:gd name="T58" fmla="*/ 91 w 173"/>
                <a:gd name="T59" fmla="*/ 15 h 177"/>
                <a:gd name="T60" fmla="*/ 102 w 173"/>
                <a:gd name="T61" fmla="*/ 20 h 177"/>
                <a:gd name="T62" fmla="*/ 119 w 173"/>
                <a:gd name="T63" fmla="*/ 27 h 177"/>
                <a:gd name="T64" fmla="*/ 140 w 173"/>
                <a:gd name="T65" fmla="*/ 37 h 177"/>
                <a:gd name="T66" fmla="*/ 144 w 173"/>
                <a:gd name="T67" fmla="*/ 44 h 177"/>
                <a:gd name="T68" fmla="*/ 146 w 173"/>
                <a:gd name="T69" fmla="*/ 50 h 177"/>
                <a:gd name="T70" fmla="*/ 149 w 173"/>
                <a:gd name="T71" fmla="*/ 56 h 177"/>
                <a:gd name="T72" fmla="*/ 151 w 173"/>
                <a:gd name="T73" fmla="*/ 61 h 177"/>
                <a:gd name="T74" fmla="*/ 154 w 173"/>
                <a:gd name="T75" fmla="*/ 69 h 177"/>
                <a:gd name="T76" fmla="*/ 159 w 173"/>
                <a:gd name="T77" fmla="*/ 80 h 177"/>
                <a:gd name="T78" fmla="*/ 165 w 173"/>
                <a:gd name="T79" fmla="*/ 95 h 177"/>
                <a:gd name="T80" fmla="*/ 173 w 173"/>
                <a:gd name="T81" fmla="*/ 116 h 17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77"/>
                <a:gd name="T125" fmla="*/ 173 w 173"/>
                <a:gd name="T126" fmla="*/ 177 h 17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77">
                  <a:moveTo>
                    <a:pt x="173" y="116"/>
                  </a:moveTo>
                  <a:lnTo>
                    <a:pt x="159" y="122"/>
                  </a:lnTo>
                  <a:lnTo>
                    <a:pt x="147" y="126"/>
                  </a:lnTo>
                  <a:lnTo>
                    <a:pt x="137" y="131"/>
                  </a:lnTo>
                  <a:lnTo>
                    <a:pt x="127" y="135"/>
                  </a:lnTo>
                  <a:lnTo>
                    <a:pt x="114" y="141"/>
                  </a:lnTo>
                  <a:lnTo>
                    <a:pt x="94" y="150"/>
                  </a:lnTo>
                  <a:lnTo>
                    <a:pt x="69" y="161"/>
                  </a:lnTo>
                  <a:lnTo>
                    <a:pt x="33" y="177"/>
                  </a:lnTo>
                  <a:lnTo>
                    <a:pt x="30" y="168"/>
                  </a:lnTo>
                  <a:lnTo>
                    <a:pt x="27" y="161"/>
                  </a:lnTo>
                  <a:lnTo>
                    <a:pt x="25" y="156"/>
                  </a:lnTo>
                  <a:lnTo>
                    <a:pt x="23" y="150"/>
                  </a:lnTo>
                  <a:lnTo>
                    <a:pt x="20" y="141"/>
                  </a:lnTo>
                  <a:lnTo>
                    <a:pt x="16" y="131"/>
                  </a:lnTo>
                  <a:lnTo>
                    <a:pt x="9" y="117"/>
                  </a:lnTo>
                  <a:lnTo>
                    <a:pt x="0" y="97"/>
                  </a:lnTo>
                  <a:lnTo>
                    <a:pt x="7" y="86"/>
                  </a:lnTo>
                  <a:lnTo>
                    <a:pt x="11" y="78"/>
                  </a:lnTo>
                  <a:lnTo>
                    <a:pt x="15" y="70"/>
                  </a:lnTo>
                  <a:lnTo>
                    <a:pt x="19" y="63"/>
                  </a:lnTo>
                  <a:lnTo>
                    <a:pt x="24" y="54"/>
                  </a:lnTo>
                  <a:lnTo>
                    <a:pt x="31" y="41"/>
                  </a:lnTo>
                  <a:lnTo>
                    <a:pt x="40" y="24"/>
                  </a:lnTo>
                  <a:lnTo>
                    <a:pt x="52" y="0"/>
                  </a:lnTo>
                  <a:lnTo>
                    <a:pt x="63" y="3"/>
                  </a:lnTo>
                  <a:lnTo>
                    <a:pt x="70" y="6"/>
                  </a:lnTo>
                  <a:lnTo>
                    <a:pt x="76" y="8"/>
                  </a:lnTo>
                  <a:lnTo>
                    <a:pt x="83" y="11"/>
                  </a:lnTo>
                  <a:lnTo>
                    <a:pt x="91" y="15"/>
                  </a:lnTo>
                  <a:lnTo>
                    <a:pt x="102" y="20"/>
                  </a:lnTo>
                  <a:lnTo>
                    <a:pt x="119" y="27"/>
                  </a:lnTo>
                  <a:lnTo>
                    <a:pt x="140" y="37"/>
                  </a:lnTo>
                  <a:lnTo>
                    <a:pt x="144" y="44"/>
                  </a:lnTo>
                  <a:lnTo>
                    <a:pt x="146" y="50"/>
                  </a:lnTo>
                  <a:lnTo>
                    <a:pt x="149" y="56"/>
                  </a:lnTo>
                  <a:lnTo>
                    <a:pt x="151" y="61"/>
                  </a:lnTo>
                  <a:lnTo>
                    <a:pt x="154" y="69"/>
                  </a:lnTo>
                  <a:lnTo>
                    <a:pt x="159" y="80"/>
                  </a:lnTo>
                  <a:lnTo>
                    <a:pt x="165" y="95"/>
                  </a:lnTo>
                  <a:lnTo>
                    <a:pt x="173" y="116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59" name="Freeform 1080"/>
            <p:cNvSpPr>
              <a:spLocks/>
            </p:cNvSpPr>
            <p:nvPr/>
          </p:nvSpPr>
          <p:spPr bwMode="auto">
            <a:xfrm>
              <a:off x="3387" y="3293"/>
              <a:ext cx="6" cy="9"/>
            </a:xfrm>
            <a:custGeom>
              <a:avLst/>
              <a:gdLst>
                <a:gd name="T0" fmla="*/ 142 w 142"/>
                <a:gd name="T1" fmla="*/ 126 h 175"/>
                <a:gd name="T2" fmla="*/ 131 w 142"/>
                <a:gd name="T3" fmla="*/ 131 h 175"/>
                <a:gd name="T4" fmla="*/ 122 w 142"/>
                <a:gd name="T5" fmla="*/ 135 h 175"/>
                <a:gd name="T6" fmla="*/ 115 w 142"/>
                <a:gd name="T7" fmla="*/ 137 h 175"/>
                <a:gd name="T8" fmla="*/ 107 w 142"/>
                <a:gd name="T9" fmla="*/ 141 h 175"/>
                <a:gd name="T10" fmla="*/ 96 w 142"/>
                <a:gd name="T11" fmla="*/ 145 h 175"/>
                <a:gd name="T12" fmla="*/ 81 w 142"/>
                <a:gd name="T13" fmla="*/ 152 h 175"/>
                <a:gd name="T14" fmla="*/ 61 w 142"/>
                <a:gd name="T15" fmla="*/ 161 h 175"/>
                <a:gd name="T16" fmla="*/ 32 w 142"/>
                <a:gd name="T17" fmla="*/ 175 h 175"/>
                <a:gd name="T18" fmla="*/ 29 w 142"/>
                <a:gd name="T19" fmla="*/ 165 h 175"/>
                <a:gd name="T20" fmla="*/ 26 w 142"/>
                <a:gd name="T21" fmla="*/ 159 h 175"/>
                <a:gd name="T22" fmla="*/ 24 w 142"/>
                <a:gd name="T23" fmla="*/ 153 h 175"/>
                <a:gd name="T24" fmla="*/ 22 w 142"/>
                <a:gd name="T25" fmla="*/ 146 h 175"/>
                <a:gd name="T26" fmla="*/ 19 w 142"/>
                <a:gd name="T27" fmla="*/ 139 h 175"/>
                <a:gd name="T28" fmla="*/ 15 w 142"/>
                <a:gd name="T29" fmla="*/ 128 h 175"/>
                <a:gd name="T30" fmla="*/ 8 w 142"/>
                <a:gd name="T31" fmla="*/ 114 h 175"/>
                <a:gd name="T32" fmla="*/ 0 w 142"/>
                <a:gd name="T33" fmla="*/ 95 h 175"/>
                <a:gd name="T34" fmla="*/ 5 w 142"/>
                <a:gd name="T35" fmla="*/ 84 h 175"/>
                <a:gd name="T36" fmla="*/ 9 w 142"/>
                <a:gd name="T37" fmla="*/ 76 h 175"/>
                <a:gd name="T38" fmla="*/ 12 w 142"/>
                <a:gd name="T39" fmla="*/ 68 h 175"/>
                <a:gd name="T40" fmla="*/ 16 w 142"/>
                <a:gd name="T41" fmla="*/ 61 h 175"/>
                <a:gd name="T42" fmla="*/ 20 w 142"/>
                <a:gd name="T43" fmla="*/ 53 h 175"/>
                <a:gd name="T44" fmla="*/ 26 w 142"/>
                <a:gd name="T45" fmla="*/ 40 h 175"/>
                <a:gd name="T46" fmla="*/ 34 w 142"/>
                <a:gd name="T47" fmla="*/ 23 h 175"/>
                <a:gd name="T48" fmla="*/ 45 w 142"/>
                <a:gd name="T49" fmla="*/ 0 h 175"/>
                <a:gd name="T50" fmla="*/ 53 w 142"/>
                <a:gd name="T51" fmla="*/ 4 h 175"/>
                <a:gd name="T52" fmla="*/ 59 w 142"/>
                <a:gd name="T53" fmla="*/ 8 h 175"/>
                <a:gd name="T54" fmla="*/ 63 w 142"/>
                <a:gd name="T55" fmla="*/ 11 h 175"/>
                <a:gd name="T56" fmla="*/ 68 w 142"/>
                <a:gd name="T57" fmla="*/ 15 h 175"/>
                <a:gd name="T58" fmla="*/ 74 w 142"/>
                <a:gd name="T59" fmla="*/ 19 h 175"/>
                <a:gd name="T60" fmla="*/ 83 w 142"/>
                <a:gd name="T61" fmla="*/ 25 h 175"/>
                <a:gd name="T62" fmla="*/ 94 w 142"/>
                <a:gd name="T63" fmla="*/ 34 h 175"/>
                <a:gd name="T64" fmla="*/ 111 w 142"/>
                <a:gd name="T65" fmla="*/ 46 h 175"/>
                <a:gd name="T66" fmla="*/ 115 w 142"/>
                <a:gd name="T67" fmla="*/ 55 h 175"/>
                <a:gd name="T68" fmla="*/ 117 w 142"/>
                <a:gd name="T69" fmla="*/ 60 h 175"/>
                <a:gd name="T70" fmla="*/ 120 w 142"/>
                <a:gd name="T71" fmla="*/ 65 h 175"/>
                <a:gd name="T72" fmla="*/ 122 w 142"/>
                <a:gd name="T73" fmla="*/ 71 h 175"/>
                <a:gd name="T74" fmla="*/ 125 w 142"/>
                <a:gd name="T75" fmla="*/ 79 h 175"/>
                <a:gd name="T76" fmla="*/ 129 w 142"/>
                <a:gd name="T77" fmla="*/ 89 h 175"/>
                <a:gd name="T78" fmla="*/ 135 w 142"/>
                <a:gd name="T79" fmla="*/ 105 h 175"/>
                <a:gd name="T80" fmla="*/ 142 w 142"/>
                <a:gd name="T81" fmla="*/ 126 h 17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2"/>
                <a:gd name="T124" fmla="*/ 0 h 175"/>
                <a:gd name="T125" fmla="*/ 142 w 142"/>
                <a:gd name="T126" fmla="*/ 175 h 17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2" h="175">
                  <a:moveTo>
                    <a:pt x="142" y="126"/>
                  </a:moveTo>
                  <a:lnTo>
                    <a:pt x="131" y="131"/>
                  </a:lnTo>
                  <a:lnTo>
                    <a:pt x="122" y="135"/>
                  </a:lnTo>
                  <a:lnTo>
                    <a:pt x="115" y="137"/>
                  </a:lnTo>
                  <a:lnTo>
                    <a:pt x="107" y="141"/>
                  </a:lnTo>
                  <a:lnTo>
                    <a:pt x="96" y="145"/>
                  </a:lnTo>
                  <a:lnTo>
                    <a:pt x="81" y="152"/>
                  </a:lnTo>
                  <a:lnTo>
                    <a:pt x="61" y="161"/>
                  </a:lnTo>
                  <a:lnTo>
                    <a:pt x="32" y="175"/>
                  </a:lnTo>
                  <a:lnTo>
                    <a:pt x="29" y="165"/>
                  </a:lnTo>
                  <a:lnTo>
                    <a:pt x="26" y="159"/>
                  </a:lnTo>
                  <a:lnTo>
                    <a:pt x="24" y="153"/>
                  </a:lnTo>
                  <a:lnTo>
                    <a:pt x="22" y="146"/>
                  </a:lnTo>
                  <a:lnTo>
                    <a:pt x="19" y="139"/>
                  </a:lnTo>
                  <a:lnTo>
                    <a:pt x="15" y="128"/>
                  </a:lnTo>
                  <a:lnTo>
                    <a:pt x="8" y="114"/>
                  </a:lnTo>
                  <a:lnTo>
                    <a:pt x="0" y="95"/>
                  </a:lnTo>
                  <a:lnTo>
                    <a:pt x="5" y="84"/>
                  </a:lnTo>
                  <a:lnTo>
                    <a:pt x="9" y="76"/>
                  </a:lnTo>
                  <a:lnTo>
                    <a:pt x="12" y="68"/>
                  </a:lnTo>
                  <a:lnTo>
                    <a:pt x="16" y="61"/>
                  </a:lnTo>
                  <a:lnTo>
                    <a:pt x="20" y="53"/>
                  </a:lnTo>
                  <a:lnTo>
                    <a:pt x="26" y="40"/>
                  </a:lnTo>
                  <a:lnTo>
                    <a:pt x="34" y="23"/>
                  </a:lnTo>
                  <a:lnTo>
                    <a:pt x="45" y="0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1"/>
                  </a:lnTo>
                  <a:lnTo>
                    <a:pt x="68" y="15"/>
                  </a:lnTo>
                  <a:lnTo>
                    <a:pt x="74" y="19"/>
                  </a:lnTo>
                  <a:lnTo>
                    <a:pt x="83" y="25"/>
                  </a:lnTo>
                  <a:lnTo>
                    <a:pt x="94" y="34"/>
                  </a:lnTo>
                  <a:lnTo>
                    <a:pt x="111" y="46"/>
                  </a:lnTo>
                  <a:lnTo>
                    <a:pt x="115" y="55"/>
                  </a:lnTo>
                  <a:lnTo>
                    <a:pt x="117" y="60"/>
                  </a:lnTo>
                  <a:lnTo>
                    <a:pt x="120" y="65"/>
                  </a:lnTo>
                  <a:lnTo>
                    <a:pt x="122" y="71"/>
                  </a:lnTo>
                  <a:lnTo>
                    <a:pt x="125" y="79"/>
                  </a:lnTo>
                  <a:lnTo>
                    <a:pt x="129" y="89"/>
                  </a:lnTo>
                  <a:lnTo>
                    <a:pt x="135" y="105"/>
                  </a:lnTo>
                  <a:lnTo>
                    <a:pt x="142" y="126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0" name="Freeform 1081"/>
            <p:cNvSpPr>
              <a:spLocks/>
            </p:cNvSpPr>
            <p:nvPr/>
          </p:nvSpPr>
          <p:spPr bwMode="auto">
            <a:xfrm>
              <a:off x="3387" y="3293"/>
              <a:ext cx="5" cy="9"/>
            </a:xfrm>
            <a:custGeom>
              <a:avLst/>
              <a:gdLst>
                <a:gd name="T0" fmla="*/ 116 w 116"/>
                <a:gd name="T1" fmla="*/ 136 h 172"/>
                <a:gd name="T2" fmla="*/ 107 w 116"/>
                <a:gd name="T3" fmla="*/ 139 h 172"/>
                <a:gd name="T4" fmla="*/ 101 w 116"/>
                <a:gd name="T5" fmla="*/ 141 h 172"/>
                <a:gd name="T6" fmla="*/ 95 w 116"/>
                <a:gd name="T7" fmla="*/ 144 h 172"/>
                <a:gd name="T8" fmla="*/ 88 w 116"/>
                <a:gd name="T9" fmla="*/ 146 h 172"/>
                <a:gd name="T10" fmla="*/ 80 w 116"/>
                <a:gd name="T11" fmla="*/ 150 h 172"/>
                <a:gd name="T12" fmla="*/ 69 w 116"/>
                <a:gd name="T13" fmla="*/ 155 h 172"/>
                <a:gd name="T14" fmla="*/ 54 w 116"/>
                <a:gd name="T15" fmla="*/ 162 h 172"/>
                <a:gd name="T16" fmla="*/ 32 w 116"/>
                <a:gd name="T17" fmla="*/ 172 h 172"/>
                <a:gd name="T18" fmla="*/ 29 w 116"/>
                <a:gd name="T19" fmla="*/ 163 h 172"/>
                <a:gd name="T20" fmla="*/ 26 w 116"/>
                <a:gd name="T21" fmla="*/ 156 h 172"/>
                <a:gd name="T22" fmla="*/ 24 w 116"/>
                <a:gd name="T23" fmla="*/ 151 h 172"/>
                <a:gd name="T24" fmla="*/ 22 w 116"/>
                <a:gd name="T25" fmla="*/ 144 h 172"/>
                <a:gd name="T26" fmla="*/ 19 w 116"/>
                <a:gd name="T27" fmla="*/ 136 h 172"/>
                <a:gd name="T28" fmla="*/ 15 w 116"/>
                <a:gd name="T29" fmla="*/ 126 h 172"/>
                <a:gd name="T30" fmla="*/ 8 w 116"/>
                <a:gd name="T31" fmla="*/ 112 h 172"/>
                <a:gd name="T32" fmla="*/ 0 w 116"/>
                <a:gd name="T33" fmla="*/ 93 h 172"/>
                <a:gd name="T34" fmla="*/ 5 w 116"/>
                <a:gd name="T35" fmla="*/ 82 h 172"/>
                <a:gd name="T36" fmla="*/ 8 w 116"/>
                <a:gd name="T37" fmla="*/ 74 h 172"/>
                <a:gd name="T38" fmla="*/ 11 w 116"/>
                <a:gd name="T39" fmla="*/ 67 h 172"/>
                <a:gd name="T40" fmla="*/ 14 w 116"/>
                <a:gd name="T41" fmla="*/ 60 h 172"/>
                <a:gd name="T42" fmla="*/ 18 w 116"/>
                <a:gd name="T43" fmla="*/ 51 h 172"/>
                <a:gd name="T44" fmla="*/ 23 w 116"/>
                <a:gd name="T45" fmla="*/ 39 h 172"/>
                <a:gd name="T46" fmla="*/ 31 w 116"/>
                <a:gd name="T47" fmla="*/ 22 h 172"/>
                <a:gd name="T48" fmla="*/ 40 w 116"/>
                <a:gd name="T49" fmla="*/ 0 h 172"/>
                <a:gd name="T50" fmla="*/ 46 w 116"/>
                <a:gd name="T51" fmla="*/ 5 h 172"/>
                <a:gd name="T52" fmla="*/ 50 w 116"/>
                <a:gd name="T53" fmla="*/ 9 h 172"/>
                <a:gd name="T54" fmla="*/ 53 w 116"/>
                <a:gd name="T55" fmla="*/ 14 h 172"/>
                <a:gd name="T56" fmla="*/ 56 w 116"/>
                <a:gd name="T57" fmla="*/ 18 h 172"/>
                <a:gd name="T58" fmla="*/ 60 w 116"/>
                <a:gd name="T59" fmla="*/ 23 h 172"/>
                <a:gd name="T60" fmla="*/ 65 w 116"/>
                <a:gd name="T61" fmla="*/ 30 h 172"/>
                <a:gd name="T62" fmla="*/ 73 w 116"/>
                <a:gd name="T63" fmla="*/ 41 h 172"/>
                <a:gd name="T64" fmla="*/ 83 w 116"/>
                <a:gd name="T65" fmla="*/ 56 h 172"/>
                <a:gd name="T66" fmla="*/ 87 w 116"/>
                <a:gd name="T67" fmla="*/ 64 h 172"/>
                <a:gd name="T68" fmla="*/ 89 w 116"/>
                <a:gd name="T69" fmla="*/ 69 h 172"/>
                <a:gd name="T70" fmla="*/ 92 w 116"/>
                <a:gd name="T71" fmla="*/ 75 h 172"/>
                <a:gd name="T72" fmla="*/ 95 w 116"/>
                <a:gd name="T73" fmla="*/ 81 h 172"/>
                <a:gd name="T74" fmla="*/ 98 w 116"/>
                <a:gd name="T75" fmla="*/ 88 h 172"/>
                <a:gd name="T76" fmla="*/ 102 w 116"/>
                <a:gd name="T77" fmla="*/ 99 h 172"/>
                <a:gd name="T78" fmla="*/ 108 w 116"/>
                <a:gd name="T79" fmla="*/ 115 h 172"/>
                <a:gd name="T80" fmla="*/ 116 w 116"/>
                <a:gd name="T81" fmla="*/ 136 h 17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6"/>
                <a:gd name="T124" fmla="*/ 0 h 172"/>
                <a:gd name="T125" fmla="*/ 116 w 116"/>
                <a:gd name="T126" fmla="*/ 172 h 17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6" h="172">
                  <a:moveTo>
                    <a:pt x="116" y="136"/>
                  </a:moveTo>
                  <a:lnTo>
                    <a:pt x="107" y="139"/>
                  </a:lnTo>
                  <a:lnTo>
                    <a:pt x="101" y="141"/>
                  </a:lnTo>
                  <a:lnTo>
                    <a:pt x="95" y="144"/>
                  </a:lnTo>
                  <a:lnTo>
                    <a:pt x="88" y="146"/>
                  </a:lnTo>
                  <a:lnTo>
                    <a:pt x="80" y="150"/>
                  </a:lnTo>
                  <a:lnTo>
                    <a:pt x="69" y="155"/>
                  </a:lnTo>
                  <a:lnTo>
                    <a:pt x="54" y="162"/>
                  </a:lnTo>
                  <a:lnTo>
                    <a:pt x="32" y="172"/>
                  </a:lnTo>
                  <a:lnTo>
                    <a:pt x="29" y="163"/>
                  </a:lnTo>
                  <a:lnTo>
                    <a:pt x="26" y="156"/>
                  </a:lnTo>
                  <a:lnTo>
                    <a:pt x="24" y="151"/>
                  </a:lnTo>
                  <a:lnTo>
                    <a:pt x="22" y="144"/>
                  </a:lnTo>
                  <a:lnTo>
                    <a:pt x="19" y="136"/>
                  </a:lnTo>
                  <a:lnTo>
                    <a:pt x="15" y="126"/>
                  </a:lnTo>
                  <a:lnTo>
                    <a:pt x="8" y="112"/>
                  </a:lnTo>
                  <a:lnTo>
                    <a:pt x="0" y="93"/>
                  </a:lnTo>
                  <a:lnTo>
                    <a:pt x="5" y="82"/>
                  </a:lnTo>
                  <a:lnTo>
                    <a:pt x="8" y="74"/>
                  </a:lnTo>
                  <a:lnTo>
                    <a:pt x="11" y="67"/>
                  </a:lnTo>
                  <a:lnTo>
                    <a:pt x="14" y="60"/>
                  </a:lnTo>
                  <a:lnTo>
                    <a:pt x="18" y="51"/>
                  </a:lnTo>
                  <a:lnTo>
                    <a:pt x="23" y="39"/>
                  </a:lnTo>
                  <a:lnTo>
                    <a:pt x="31" y="22"/>
                  </a:lnTo>
                  <a:lnTo>
                    <a:pt x="40" y="0"/>
                  </a:lnTo>
                  <a:lnTo>
                    <a:pt x="46" y="5"/>
                  </a:lnTo>
                  <a:lnTo>
                    <a:pt x="50" y="9"/>
                  </a:lnTo>
                  <a:lnTo>
                    <a:pt x="53" y="14"/>
                  </a:lnTo>
                  <a:lnTo>
                    <a:pt x="56" y="18"/>
                  </a:lnTo>
                  <a:lnTo>
                    <a:pt x="60" y="23"/>
                  </a:lnTo>
                  <a:lnTo>
                    <a:pt x="65" y="30"/>
                  </a:lnTo>
                  <a:lnTo>
                    <a:pt x="73" y="41"/>
                  </a:lnTo>
                  <a:lnTo>
                    <a:pt x="83" y="56"/>
                  </a:lnTo>
                  <a:lnTo>
                    <a:pt x="87" y="64"/>
                  </a:lnTo>
                  <a:lnTo>
                    <a:pt x="89" y="69"/>
                  </a:lnTo>
                  <a:lnTo>
                    <a:pt x="92" y="75"/>
                  </a:lnTo>
                  <a:lnTo>
                    <a:pt x="95" y="81"/>
                  </a:lnTo>
                  <a:lnTo>
                    <a:pt x="98" y="88"/>
                  </a:lnTo>
                  <a:lnTo>
                    <a:pt x="102" y="99"/>
                  </a:lnTo>
                  <a:lnTo>
                    <a:pt x="108" y="115"/>
                  </a:lnTo>
                  <a:lnTo>
                    <a:pt x="116" y="136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1" name="Freeform 1082"/>
            <p:cNvSpPr>
              <a:spLocks/>
            </p:cNvSpPr>
            <p:nvPr/>
          </p:nvSpPr>
          <p:spPr bwMode="auto">
            <a:xfrm>
              <a:off x="3387" y="3293"/>
              <a:ext cx="4" cy="9"/>
            </a:xfrm>
            <a:custGeom>
              <a:avLst/>
              <a:gdLst>
                <a:gd name="T0" fmla="*/ 88 w 88"/>
                <a:gd name="T1" fmla="*/ 145 h 170"/>
                <a:gd name="T2" fmla="*/ 81 w 88"/>
                <a:gd name="T3" fmla="*/ 147 h 170"/>
                <a:gd name="T4" fmla="*/ 77 w 88"/>
                <a:gd name="T5" fmla="*/ 150 h 170"/>
                <a:gd name="T6" fmla="*/ 73 w 88"/>
                <a:gd name="T7" fmla="*/ 151 h 170"/>
                <a:gd name="T8" fmla="*/ 69 w 88"/>
                <a:gd name="T9" fmla="*/ 153 h 170"/>
                <a:gd name="T10" fmla="*/ 64 w 88"/>
                <a:gd name="T11" fmla="*/ 155 h 170"/>
                <a:gd name="T12" fmla="*/ 57 w 88"/>
                <a:gd name="T13" fmla="*/ 158 h 170"/>
                <a:gd name="T14" fmla="*/ 47 w 88"/>
                <a:gd name="T15" fmla="*/ 163 h 170"/>
                <a:gd name="T16" fmla="*/ 32 w 88"/>
                <a:gd name="T17" fmla="*/ 170 h 170"/>
                <a:gd name="T18" fmla="*/ 29 w 88"/>
                <a:gd name="T19" fmla="*/ 161 h 170"/>
                <a:gd name="T20" fmla="*/ 26 w 88"/>
                <a:gd name="T21" fmla="*/ 154 h 170"/>
                <a:gd name="T22" fmla="*/ 24 w 88"/>
                <a:gd name="T23" fmla="*/ 148 h 170"/>
                <a:gd name="T24" fmla="*/ 22 w 88"/>
                <a:gd name="T25" fmla="*/ 142 h 170"/>
                <a:gd name="T26" fmla="*/ 19 w 88"/>
                <a:gd name="T27" fmla="*/ 134 h 170"/>
                <a:gd name="T28" fmla="*/ 15 w 88"/>
                <a:gd name="T29" fmla="*/ 123 h 170"/>
                <a:gd name="T30" fmla="*/ 8 w 88"/>
                <a:gd name="T31" fmla="*/ 109 h 170"/>
                <a:gd name="T32" fmla="*/ 0 w 88"/>
                <a:gd name="T33" fmla="*/ 89 h 170"/>
                <a:gd name="T34" fmla="*/ 4 w 88"/>
                <a:gd name="T35" fmla="*/ 79 h 170"/>
                <a:gd name="T36" fmla="*/ 7 w 88"/>
                <a:gd name="T37" fmla="*/ 71 h 170"/>
                <a:gd name="T38" fmla="*/ 9 w 88"/>
                <a:gd name="T39" fmla="*/ 65 h 170"/>
                <a:gd name="T40" fmla="*/ 12 w 88"/>
                <a:gd name="T41" fmla="*/ 58 h 170"/>
                <a:gd name="T42" fmla="*/ 15 w 88"/>
                <a:gd name="T43" fmla="*/ 49 h 170"/>
                <a:gd name="T44" fmla="*/ 19 w 88"/>
                <a:gd name="T45" fmla="*/ 38 h 170"/>
                <a:gd name="T46" fmla="*/ 26 w 88"/>
                <a:gd name="T47" fmla="*/ 22 h 170"/>
                <a:gd name="T48" fmla="*/ 34 w 88"/>
                <a:gd name="T49" fmla="*/ 0 h 170"/>
                <a:gd name="T50" fmla="*/ 40 w 88"/>
                <a:gd name="T51" fmla="*/ 11 h 170"/>
                <a:gd name="T52" fmla="*/ 43 w 88"/>
                <a:gd name="T53" fmla="*/ 21 h 170"/>
                <a:gd name="T54" fmla="*/ 47 w 88"/>
                <a:gd name="T55" fmla="*/ 36 h 170"/>
                <a:gd name="T56" fmla="*/ 55 w 88"/>
                <a:gd name="T57" fmla="*/ 65 h 170"/>
                <a:gd name="T58" fmla="*/ 59 w 88"/>
                <a:gd name="T59" fmla="*/ 74 h 170"/>
                <a:gd name="T60" fmla="*/ 61 w 88"/>
                <a:gd name="T61" fmla="*/ 79 h 170"/>
                <a:gd name="T62" fmla="*/ 64 w 88"/>
                <a:gd name="T63" fmla="*/ 84 h 170"/>
                <a:gd name="T64" fmla="*/ 66 w 88"/>
                <a:gd name="T65" fmla="*/ 90 h 170"/>
                <a:gd name="T66" fmla="*/ 69 w 88"/>
                <a:gd name="T67" fmla="*/ 98 h 170"/>
                <a:gd name="T68" fmla="*/ 73 w 88"/>
                <a:gd name="T69" fmla="*/ 108 h 170"/>
                <a:gd name="T70" fmla="*/ 79 w 88"/>
                <a:gd name="T71" fmla="*/ 124 h 170"/>
                <a:gd name="T72" fmla="*/ 88 w 88"/>
                <a:gd name="T73" fmla="*/ 145 h 17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8"/>
                <a:gd name="T112" fmla="*/ 0 h 170"/>
                <a:gd name="T113" fmla="*/ 88 w 88"/>
                <a:gd name="T114" fmla="*/ 170 h 17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8" h="170">
                  <a:moveTo>
                    <a:pt x="88" y="145"/>
                  </a:moveTo>
                  <a:lnTo>
                    <a:pt x="81" y="147"/>
                  </a:lnTo>
                  <a:lnTo>
                    <a:pt x="77" y="150"/>
                  </a:lnTo>
                  <a:lnTo>
                    <a:pt x="73" y="151"/>
                  </a:lnTo>
                  <a:lnTo>
                    <a:pt x="69" y="153"/>
                  </a:lnTo>
                  <a:lnTo>
                    <a:pt x="64" y="155"/>
                  </a:lnTo>
                  <a:lnTo>
                    <a:pt x="57" y="158"/>
                  </a:lnTo>
                  <a:lnTo>
                    <a:pt x="47" y="163"/>
                  </a:lnTo>
                  <a:lnTo>
                    <a:pt x="32" y="170"/>
                  </a:lnTo>
                  <a:lnTo>
                    <a:pt x="29" y="161"/>
                  </a:lnTo>
                  <a:lnTo>
                    <a:pt x="26" y="154"/>
                  </a:lnTo>
                  <a:lnTo>
                    <a:pt x="24" y="148"/>
                  </a:lnTo>
                  <a:lnTo>
                    <a:pt x="22" y="142"/>
                  </a:lnTo>
                  <a:lnTo>
                    <a:pt x="19" y="134"/>
                  </a:lnTo>
                  <a:lnTo>
                    <a:pt x="15" y="123"/>
                  </a:lnTo>
                  <a:lnTo>
                    <a:pt x="8" y="109"/>
                  </a:lnTo>
                  <a:lnTo>
                    <a:pt x="0" y="89"/>
                  </a:lnTo>
                  <a:lnTo>
                    <a:pt x="4" y="79"/>
                  </a:lnTo>
                  <a:lnTo>
                    <a:pt x="7" y="71"/>
                  </a:lnTo>
                  <a:lnTo>
                    <a:pt x="9" y="65"/>
                  </a:lnTo>
                  <a:lnTo>
                    <a:pt x="12" y="58"/>
                  </a:lnTo>
                  <a:lnTo>
                    <a:pt x="15" y="49"/>
                  </a:lnTo>
                  <a:lnTo>
                    <a:pt x="19" y="38"/>
                  </a:lnTo>
                  <a:lnTo>
                    <a:pt x="26" y="22"/>
                  </a:lnTo>
                  <a:lnTo>
                    <a:pt x="34" y="0"/>
                  </a:lnTo>
                  <a:lnTo>
                    <a:pt x="40" y="11"/>
                  </a:lnTo>
                  <a:lnTo>
                    <a:pt x="43" y="21"/>
                  </a:lnTo>
                  <a:lnTo>
                    <a:pt x="47" y="36"/>
                  </a:lnTo>
                  <a:lnTo>
                    <a:pt x="55" y="65"/>
                  </a:lnTo>
                  <a:lnTo>
                    <a:pt x="59" y="74"/>
                  </a:lnTo>
                  <a:lnTo>
                    <a:pt x="61" y="79"/>
                  </a:lnTo>
                  <a:lnTo>
                    <a:pt x="64" y="84"/>
                  </a:lnTo>
                  <a:lnTo>
                    <a:pt x="66" y="90"/>
                  </a:lnTo>
                  <a:lnTo>
                    <a:pt x="69" y="98"/>
                  </a:lnTo>
                  <a:lnTo>
                    <a:pt x="73" y="108"/>
                  </a:lnTo>
                  <a:lnTo>
                    <a:pt x="79" y="124"/>
                  </a:lnTo>
                  <a:lnTo>
                    <a:pt x="88" y="145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2" name="Freeform 1083"/>
            <p:cNvSpPr>
              <a:spLocks/>
            </p:cNvSpPr>
            <p:nvPr/>
          </p:nvSpPr>
          <p:spPr bwMode="auto">
            <a:xfrm>
              <a:off x="3388" y="3293"/>
              <a:ext cx="2" cy="9"/>
            </a:xfrm>
            <a:custGeom>
              <a:avLst/>
              <a:gdLst>
                <a:gd name="T0" fmla="*/ 59 w 59"/>
                <a:gd name="T1" fmla="*/ 155 h 167"/>
                <a:gd name="T2" fmla="*/ 33 w 59"/>
                <a:gd name="T3" fmla="*/ 167 h 167"/>
                <a:gd name="T4" fmla="*/ 0 w 59"/>
                <a:gd name="T5" fmla="*/ 87 h 167"/>
                <a:gd name="T6" fmla="*/ 29 w 59"/>
                <a:gd name="T7" fmla="*/ 0 h 167"/>
                <a:gd name="T8" fmla="*/ 26 w 59"/>
                <a:gd name="T9" fmla="*/ 76 h 167"/>
                <a:gd name="T10" fmla="*/ 59 w 59"/>
                <a:gd name="T11" fmla="*/ 155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167"/>
                <a:gd name="T20" fmla="*/ 59 w 59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167">
                  <a:moveTo>
                    <a:pt x="59" y="155"/>
                  </a:moveTo>
                  <a:lnTo>
                    <a:pt x="33" y="167"/>
                  </a:lnTo>
                  <a:lnTo>
                    <a:pt x="0" y="87"/>
                  </a:lnTo>
                  <a:lnTo>
                    <a:pt x="29" y="0"/>
                  </a:lnTo>
                  <a:lnTo>
                    <a:pt x="26" y="76"/>
                  </a:lnTo>
                  <a:lnTo>
                    <a:pt x="59" y="155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3" name="Freeform 1084"/>
            <p:cNvSpPr>
              <a:spLocks/>
            </p:cNvSpPr>
            <p:nvPr/>
          </p:nvSpPr>
          <p:spPr bwMode="auto">
            <a:xfrm>
              <a:off x="3386" y="3294"/>
              <a:ext cx="8" cy="4"/>
            </a:xfrm>
            <a:custGeom>
              <a:avLst/>
              <a:gdLst>
                <a:gd name="T0" fmla="*/ 170 w 172"/>
                <a:gd name="T1" fmla="*/ 4 h 81"/>
                <a:gd name="T2" fmla="*/ 168 w 172"/>
                <a:gd name="T3" fmla="*/ 0 h 81"/>
                <a:gd name="T4" fmla="*/ 0 w 172"/>
                <a:gd name="T5" fmla="*/ 73 h 81"/>
                <a:gd name="T6" fmla="*/ 4 w 172"/>
                <a:gd name="T7" fmla="*/ 81 h 81"/>
                <a:gd name="T8" fmla="*/ 172 w 172"/>
                <a:gd name="T9" fmla="*/ 8 h 81"/>
                <a:gd name="T10" fmla="*/ 170 w 172"/>
                <a:gd name="T11" fmla="*/ 4 h 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2"/>
                <a:gd name="T19" fmla="*/ 0 h 81"/>
                <a:gd name="T20" fmla="*/ 172 w 172"/>
                <a:gd name="T21" fmla="*/ 81 h 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2" h="81">
                  <a:moveTo>
                    <a:pt x="170" y="4"/>
                  </a:moveTo>
                  <a:lnTo>
                    <a:pt x="168" y="0"/>
                  </a:lnTo>
                  <a:lnTo>
                    <a:pt x="0" y="73"/>
                  </a:lnTo>
                  <a:lnTo>
                    <a:pt x="4" y="81"/>
                  </a:lnTo>
                  <a:lnTo>
                    <a:pt x="172" y="8"/>
                  </a:lnTo>
                  <a:lnTo>
                    <a:pt x="170" y="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4" name="Freeform 1085"/>
            <p:cNvSpPr>
              <a:spLocks/>
            </p:cNvSpPr>
            <p:nvPr/>
          </p:nvSpPr>
          <p:spPr bwMode="auto">
            <a:xfrm>
              <a:off x="3432" y="3432"/>
              <a:ext cx="10" cy="6"/>
            </a:xfrm>
            <a:custGeom>
              <a:avLst/>
              <a:gdLst>
                <a:gd name="T0" fmla="*/ 216 w 216"/>
                <a:gd name="T1" fmla="*/ 12 h 103"/>
                <a:gd name="T2" fmla="*/ 4 w 216"/>
                <a:gd name="T3" fmla="*/ 103 h 103"/>
                <a:gd name="T4" fmla="*/ 0 w 216"/>
                <a:gd name="T5" fmla="*/ 93 h 103"/>
                <a:gd name="T6" fmla="*/ 211 w 216"/>
                <a:gd name="T7" fmla="*/ 0 h 103"/>
                <a:gd name="T8" fmla="*/ 216 w 216"/>
                <a:gd name="T9" fmla="*/ 12 h 1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"/>
                <a:gd name="T16" fmla="*/ 0 h 103"/>
                <a:gd name="T17" fmla="*/ 216 w 216"/>
                <a:gd name="T18" fmla="*/ 103 h 1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" h="103">
                  <a:moveTo>
                    <a:pt x="216" y="12"/>
                  </a:moveTo>
                  <a:lnTo>
                    <a:pt x="4" y="103"/>
                  </a:lnTo>
                  <a:lnTo>
                    <a:pt x="0" y="93"/>
                  </a:lnTo>
                  <a:lnTo>
                    <a:pt x="211" y="0"/>
                  </a:lnTo>
                  <a:lnTo>
                    <a:pt x="216" y="12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5" name="Freeform 1086"/>
            <p:cNvSpPr>
              <a:spLocks/>
            </p:cNvSpPr>
            <p:nvPr/>
          </p:nvSpPr>
          <p:spPr bwMode="auto">
            <a:xfrm>
              <a:off x="3432" y="3433"/>
              <a:ext cx="11" cy="16"/>
            </a:xfrm>
            <a:custGeom>
              <a:avLst/>
              <a:gdLst>
                <a:gd name="T0" fmla="*/ 207 w 250"/>
                <a:gd name="T1" fmla="*/ 296 h 298"/>
                <a:gd name="T2" fmla="*/ 219 w 250"/>
                <a:gd name="T3" fmla="*/ 286 h 298"/>
                <a:gd name="T4" fmla="*/ 232 w 250"/>
                <a:gd name="T5" fmla="*/ 267 h 298"/>
                <a:gd name="T6" fmla="*/ 242 w 250"/>
                <a:gd name="T7" fmla="*/ 241 h 298"/>
                <a:gd name="T8" fmla="*/ 248 w 250"/>
                <a:gd name="T9" fmla="*/ 206 h 298"/>
                <a:gd name="T10" fmla="*/ 250 w 250"/>
                <a:gd name="T11" fmla="*/ 165 h 298"/>
                <a:gd name="T12" fmla="*/ 245 w 250"/>
                <a:gd name="T13" fmla="*/ 116 h 298"/>
                <a:gd name="T14" fmla="*/ 233 w 250"/>
                <a:gd name="T15" fmla="*/ 62 h 298"/>
                <a:gd name="T16" fmla="*/ 211 w 250"/>
                <a:gd name="T17" fmla="*/ 0 h 298"/>
                <a:gd name="T18" fmla="*/ 198 w 250"/>
                <a:gd name="T19" fmla="*/ 6 h 298"/>
                <a:gd name="T20" fmla="*/ 185 w 250"/>
                <a:gd name="T21" fmla="*/ 12 h 298"/>
                <a:gd name="T22" fmla="*/ 171 w 250"/>
                <a:gd name="T23" fmla="*/ 17 h 298"/>
                <a:gd name="T24" fmla="*/ 158 w 250"/>
                <a:gd name="T25" fmla="*/ 24 h 298"/>
                <a:gd name="T26" fmla="*/ 145 w 250"/>
                <a:gd name="T27" fmla="*/ 29 h 298"/>
                <a:gd name="T28" fmla="*/ 132 w 250"/>
                <a:gd name="T29" fmla="*/ 35 h 298"/>
                <a:gd name="T30" fmla="*/ 118 w 250"/>
                <a:gd name="T31" fmla="*/ 41 h 298"/>
                <a:gd name="T32" fmla="*/ 106 w 250"/>
                <a:gd name="T33" fmla="*/ 46 h 298"/>
                <a:gd name="T34" fmla="*/ 93 w 250"/>
                <a:gd name="T35" fmla="*/ 52 h 298"/>
                <a:gd name="T36" fmla="*/ 80 w 250"/>
                <a:gd name="T37" fmla="*/ 57 h 298"/>
                <a:gd name="T38" fmla="*/ 66 w 250"/>
                <a:gd name="T39" fmla="*/ 64 h 298"/>
                <a:gd name="T40" fmla="*/ 53 w 250"/>
                <a:gd name="T41" fmla="*/ 69 h 298"/>
                <a:gd name="T42" fmla="*/ 40 w 250"/>
                <a:gd name="T43" fmla="*/ 75 h 298"/>
                <a:gd name="T44" fmla="*/ 27 w 250"/>
                <a:gd name="T45" fmla="*/ 81 h 298"/>
                <a:gd name="T46" fmla="*/ 13 w 250"/>
                <a:gd name="T47" fmla="*/ 87 h 298"/>
                <a:gd name="T48" fmla="*/ 0 w 250"/>
                <a:gd name="T49" fmla="*/ 92 h 298"/>
                <a:gd name="T50" fmla="*/ 13 w 250"/>
                <a:gd name="T51" fmla="*/ 123 h 298"/>
                <a:gd name="T52" fmla="*/ 28 w 250"/>
                <a:gd name="T53" fmla="*/ 150 h 298"/>
                <a:gd name="T54" fmla="*/ 42 w 250"/>
                <a:gd name="T55" fmla="*/ 175 h 298"/>
                <a:gd name="T56" fmla="*/ 57 w 250"/>
                <a:gd name="T57" fmla="*/ 198 h 298"/>
                <a:gd name="T58" fmla="*/ 73 w 250"/>
                <a:gd name="T59" fmla="*/ 218 h 298"/>
                <a:gd name="T60" fmla="*/ 87 w 250"/>
                <a:gd name="T61" fmla="*/ 236 h 298"/>
                <a:gd name="T62" fmla="*/ 102 w 250"/>
                <a:gd name="T63" fmla="*/ 250 h 298"/>
                <a:gd name="T64" fmla="*/ 117 w 250"/>
                <a:gd name="T65" fmla="*/ 263 h 298"/>
                <a:gd name="T66" fmla="*/ 132 w 250"/>
                <a:gd name="T67" fmla="*/ 274 h 298"/>
                <a:gd name="T68" fmla="*/ 145 w 250"/>
                <a:gd name="T69" fmla="*/ 283 h 298"/>
                <a:gd name="T70" fmla="*/ 158 w 250"/>
                <a:gd name="T71" fmla="*/ 289 h 298"/>
                <a:gd name="T72" fmla="*/ 170 w 250"/>
                <a:gd name="T73" fmla="*/ 294 h 298"/>
                <a:gd name="T74" fmla="*/ 182 w 250"/>
                <a:gd name="T75" fmla="*/ 297 h 298"/>
                <a:gd name="T76" fmla="*/ 192 w 250"/>
                <a:gd name="T77" fmla="*/ 298 h 298"/>
                <a:gd name="T78" fmla="*/ 200 w 250"/>
                <a:gd name="T79" fmla="*/ 298 h 298"/>
                <a:gd name="T80" fmla="*/ 207 w 250"/>
                <a:gd name="T81" fmla="*/ 296 h 29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50"/>
                <a:gd name="T124" fmla="*/ 0 h 298"/>
                <a:gd name="T125" fmla="*/ 250 w 250"/>
                <a:gd name="T126" fmla="*/ 298 h 29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50" h="298">
                  <a:moveTo>
                    <a:pt x="207" y="296"/>
                  </a:moveTo>
                  <a:lnTo>
                    <a:pt x="219" y="286"/>
                  </a:lnTo>
                  <a:lnTo>
                    <a:pt x="232" y="267"/>
                  </a:lnTo>
                  <a:lnTo>
                    <a:pt x="242" y="241"/>
                  </a:lnTo>
                  <a:lnTo>
                    <a:pt x="248" y="206"/>
                  </a:lnTo>
                  <a:lnTo>
                    <a:pt x="250" y="165"/>
                  </a:lnTo>
                  <a:lnTo>
                    <a:pt x="245" y="116"/>
                  </a:lnTo>
                  <a:lnTo>
                    <a:pt x="233" y="62"/>
                  </a:lnTo>
                  <a:lnTo>
                    <a:pt x="211" y="0"/>
                  </a:lnTo>
                  <a:lnTo>
                    <a:pt x="198" y="6"/>
                  </a:lnTo>
                  <a:lnTo>
                    <a:pt x="185" y="12"/>
                  </a:lnTo>
                  <a:lnTo>
                    <a:pt x="171" y="17"/>
                  </a:lnTo>
                  <a:lnTo>
                    <a:pt x="158" y="24"/>
                  </a:lnTo>
                  <a:lnTo>
                    <a:pt x="145" y="29"/>
                  </a:lnTo>
                  <a:lnTo>
                    <a:pt x="132" y="35"/>
                  </a:lnTo>
                  <a:lnTo>
                    <a:pt x="118" y="41"/>
                  </a:lnTo>
                  <a:lnTo>
                    <a:pt x="106" y="46"/>
                  </a:lnTo>
                  <a:lnTo>
                    <a:pt x="93" y="52"/>
                  </a:lnTo>
                  <a:lnTo>
                    <a:pt x="80" y="57"/>
                  </a:lnTo>
                  <a:lnTo>
                    <a:pt x="66" y="64"/>
                  </a:lnTo>
                  <a:lnTo>
                    <a:pt x="53" y="69"/>
                  </a:lnTo>
                  <a:lnTo>
                    <a:pt x="40" y="75"/>
                  </a:lnTo>
                  <a:lnTo>
                    <a:pt x="27" y="81"/>
                  </a:lnTo>
                  <a:lnTo>
                    <a:pt x="13" y="87"/>
                  </a:lnTo>
                  <a:lnTo>
                    <a:pt x="0" y="92"/>
                  </a:lnTo>
                  <a:lnTo>
                    <a:pt x="13" y="123"/>
                  </a:lnTo>
                  <a:lnTo>
                    <a:pt x="28" y="150"/>
                  </a:lnTo>
                  <a:lnTo>
                    <a:pt x="42" y="175"/>
                  </a:lnTo>
                  <a:lnTo>
                    <a:pt x="57" y="198"/>
                  </a:lnTo>
                  <a:lnTo>
                    <a:pt x="73" y="218"/>
                  </a:lnTo>
                  <a:lnTo>
                    <a:pt x="87" y="236"/>
                  </a:lnTo>
                  <a:lnTo>
                    <a:pt x="102" y="250"/>
                  </a:lnTo>
                  <a:lnTo>
                    <a:pt x="117" y="263"/>
                  </a:lnTo>
                  <a:lnTo>
                    <a:pt x="132" y="274"/>
                  </a:lnTo>
                  <a:lnTo>
                    <a:pt x="145" y="283"/>
                  </a:lnTo>
                  <a:lnTo>
                    <a:pt x="158" y="289"/>
                  </a:lnTo>
                  <a:lnTo>
                    <a:pt x="170" y="294"/>
                  </a:lnTo>
                  <a:lnTo>
                    <a:pt x="182" y="297"/>
                  </a:lnTo>
                  <a:lnTo>
                    <a:pt x="192" y="298"/>
                  </a:lnTo>
                  <a:lnTo>
                    <a:pt x="200" y="298"/>
                  </a:lnTo>
                  <a:lnTo>
                    <a:pt x="207" y="296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6" name="Freeform 1087"/>
            <p:cNvSpPr>
              <a:spLocks/>
            </p:cNvSpPr>
            <p:nvPr/>
          </p:nvSpPr>
          <p:spPr bwMode="auto">
            <a:xfrm>
              <a:off x="3432" y="3433"/>
              <a:ext cx="10" cy="16"/>
            </a:xfrm>
            <a:custGeom>
              <a:avLst/>
              <a:gdLst>
                <a:gd name="T0" fmla="*/ 199 w 226"/>
                <a:gd name="T1" fmla="*/ 285 h 287"/>
                <a:gd name="T2" fmla="*/ 209 w 226"/>
                <a:gd name="T3" fmla="*/ 276 h 287"/>
                <a:gd name="T4" fmla="*/ 217 w 226"/>
                <a:gd name="T5" fmla="*/ 259 h 287"/>
                <a:gd name="T6" fmla="*/ 224 w 226"/>
                <a:gd name="T7" fmla="*/ 234 h 287"/>
                <a:gd name="T8" fmla="*/ 226 w 226"/>
                <a:gd name="T9" fmla="*/ 202 h 287"/>
                <a:gd name="T10" fmla="*/ 223 w 226"/>
                <a:gd name="T11" fmla="*/ 162 h 287"/>
                <a:gd name="T12" fmla="*/ 214 w 226"/>
                <a:gd name="T13" fmla="*/ 115 h 287"/>
                <a:gd name="T14" fmla="*/ 200 w 226"/>
                <a:gd name="T15" fmla="*/ 61 h 287"/>
                <a:gd name="T16" fmla="*/ 178 w 226"/>
                <a:gd name="T17" fmla="*/ 0 h 287"/>
                <a:gd name="T18" fmla="*/ 166 w 226"/>
                <a:gd name="T19" fmla="*/ 5 h 287"/>
                <a:gd name="T20" fmla="*/ 155 w 226"/>
                <a:gd name="T21" fmla="*/ 10 h 287"/>
                <a:gd name="T22" fmla="*/ 144 w 226"/>
                <a:gd name="T23" fmla="*/ 15 h 287"/>
                <a:gd name="T24" fmla="*/ 134 w 226"/>
                <a:gd name="T25" fmla="*/ 20 h 287"/>
                <a:gd name="T26" fmla="*/ 123 w 226"/>
                <a:gd name="T27" fmla="*/ 24 h 287"/>
                <a:gd name="T28" fmla="*/ 111 w 226"/>
                <a:gd name="T29" fmla="*/ 30 h 287"/>
                <a:gd name="T30" fmla="*/ 100 w 226"/>
                <a:gd name="T31" fmla="*/ 34 h 287"/>
                <a:gd name="T32" fmla="*/ 89 w 226"/>
                <a:gd name="T33" fmla="*/ 39 h 287"/>
                <a:gd name="T34" fmla="*/ 78 w 226"/>
                <a:gd name="T35" fmla="*/ 44 h 287"/>
                <a:gd name="T36" fmla="*/ 67 w 226"/>
                <a:gd name="T37" fmla="*/ 49 h 287"/>
                <a:gd name="T38" fmla="*/ 55 w 226"/>
                <a:gd name="T39" fmla="*/ 54 h 287"/>
                <a:gd name="T40" fmla="*/ 45 w 226"/>
                <a:gd name="T41" fmla="*/ 58 h 287"/>
                <a:gd name="T42" fmla="*/ 34 w 226"/>
                <a:gd name="T43" fmla="*/ 63 h 287"/>
                <a:gd name="T44" fmla="*/ 23 w 226"/>
                <a:gd name="T45" fmla="*/ 69 h 287"/>
                <a:gd name="T46" fmla="*/ 11 w 226"/>
                <a:gd name="T47" fmla="*/ 73 h 287"/>
                <a:gd name="T48" fmla="*/ 0 w 226"/>
                <a:gd name="T49" fmla="*/ 78 h 287"/>
                <a:gd name="T50" fmla="*/ 13 w 226"/>
                <a:gd name="T51" fmla="*/ 109 h 287"/>
                <a:gd name="T52" fmla="*/ 28 w 226"/>
                <a:gd name="T53" fmla="*/ 136 h 287"/>
                <a:gd name="T54" fmla="*/ 42 w 226"/>
                <a:gd name="T55" fmla="*/ 161 h 287"/>
                <a:gd name="T56" fmla="*/ 56 w 226"/>
                <a:gd name="T57" fmla="*/ 184 h 287"/>
                <a:gd name="T58" fmla="*/ 72 w 226"/>
                <a:gd name="T59" fmla="*/ 204 h 287"/>
                <a:gd name="T60" fmla="*/ 86 w 226"/>
                <a:gd name="T61" fmla="*/ 221 h 287"/>
                <a:gd name="T62" fmla="*/ 101 w 226"/>
                <a:gd name="T63" fmla="*/ 236 h 287"/>
                <a:gd name="T64" fmla="*/ 115 w 226"/>
                <a:gd name="T65" fmla="*/ 250 h 287"/>
                <a:gd name="T66" fmla="*/ 129 w 226"/>
                <a:gd name="T67" fmla="*/ 260 h 287"/>
                <a:gd name="T68" fmla="*/ 142 w 226"/>
                <a:gd name="T69" fmla="*/ 270 h 287"/>
                <a:gd name="T70" fmla="*/ 155 w 226"/>
                <a:gd name="T71" fmla="*/ 276 h 287"/>
                <a:gd name="T72" fmla="*/ 166 w 226"/>
                <a:gd name="T73" fmla="*/ 282 h 287"/>
                <a:gd name="T74" fmla="*/ 177 w 226"/>
                <a:gd name="T75" fmla="*/ 285 h 287"/>
                <a:gd name="T76" fmla="*/ 186 w 226"/>
                <a:gd name="T77" fmla="*/ 287 h 287"/>
                <a:gd name="T78" fmla="*/ 193 w 226"/>
                <a:gd name="T79" fmla="*/ 287 h 287"/>
                <a:gd name="T80" fmla="*/ 199 w 226"/>
                <a:gd name="T81" fmla="*/ 285 h 2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26"/>
                <a:gd name="T124" fmla="*/ 0 h 287"/>
                <a:gd name="T125" fmla="*/ 226 w 226"/>
                <a:gd name="T126" fmla="*/ 287 h 2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26" h="287">
                  <a:moveTo>
                    <a:pt x="199" y="285"/>
                  </a:moveTo>
                  <a:lnTo>
                    <a:pt x="209" y="276"/>
                  </a:lnTo>
                  <a:lnTo>
                    <a:pt x="217" y="259"/>
                  </a:lnTo>
                  <a:lnTo>
                    <a:pt x="224" y="234"/>
                  </a:lnTo>
                  <a:lnTo>
                    <a:pt x="226" y="202"/>
                  </a:lnTo>
                  <a:lnTo>
                    <a:pt x="223" y="162"/>
                  </a:lnTo>
                  <a:lnTo>
                    <a:pt x="214" y="115"/>
                  </a:lnTo>
                  <a:lnTo>
                    <a:pt x="200" y="61"/>
                  </a:lnTo>
                  <a:lnTo>
                    <a:pt x="178" y="0"/>
                  </a:lnTo>
                  <a:lnTo>
                    <a:pt x="166" y="5"/>
                  </a:lnTo>
                  <a:lnTo>
                    <a:pt x="155" y="10"/>
                  </a:lnTo>
                  <a:lnTo>
                    <a:pt x="144" y="15"/>
                  </a:lnTo>
                  <a:lnTo>
                    <a:pt x="134" y="20"/>
                  </a:lnTo>
                  <a:lnTo>
                    <a:pt x="123" y="24"/>
                  </a:lnTo>
                  <a:lnTo>
                    <a:pt x="111" y="30"/>
                  </a:lnTo>
                  <a:lnTo>
                    <a:pt x="100" y="34"/>
                  </a:lnTo>
                  <a:lnTo>
                    <a:pt x="89" y="39"/>
                  </a:lnTo>
                  <a:lnTo>
                    <a:pt x="78" y="44"/>
                  </a:lnTo>
                  <a:lnTo>
                    <a:pt x="67" y="49"/>
                  </a:lnTo>
                  <a:lnTo>
                    <a:pt x="55" y="54"/>
                  </a:lnTo>
                  <a:lnTo>
                    <a:pt x="45" y="58"/>
                  </a:lnTo>
                  <a:lnTo>
                    <a:pt x="34" y="63"/>
                  </a:lnTo>
                  <a:lnTo>
                    <a:pt x="23" y="69"/>
                  </a:lnTo>
                  <a:lnTo>
                    <a:pt x="11" y="73"/>
                  </a:lnTo>
                  <a:lnTo>
                    <a:pt x="0" y="78"/>
                  </a:lnTo>
                  <a:lnTo>
                    <a:pt x="13" y="109"/>
                  </a:lnTo>
                  <a:lnTo>
                    <a:pt x="28" y="136"/>
                  </a:lnTo>
                  <a:lnTo>
                    <a:pt x="42" y="161"/>
                  </a:lnTo>
                  <a:lnTo>
                    <a:pt x="56" y="184"/>
                  </a:lnTo>
                  <a:lnTo>
                    <a:pt x="72" y="204"/>
                  </a:lnTo>
                  <a:lnTo>
                    <a:pt x="86" y="221"/>
                  </a:lnTo>
                  <a:lnTo>
                    <a:pt x="101" y="236"/>
                  </a:lnTo>
                  <a:lnTo>
                    <a:pt x="115" y="250"/>
                  </a:lnTo>
                  <a:lnTo>
                    <a:pt x="129" y="260"/>
                  </a:lnTo>
                  <a:lnTo>
                    <a:pt x="142" y="270"/>
                  </a:lnTo>
                  <a:lnTo>
                    <a:pt x="155" y="276"/>
                  </a:lnTo>
                  <a:lnTo>
                    <a:pt x="166" y="282"/>
                  </a:lnTo>
                  <a:lnTo>
                    <a:pt x="177" y="285"/>
                  </a:lnTo>
                  <a:lnTo>
                    <a:pt x="186" y="287"/>
                  </a:lnTo>
                  <a:lnTo>
                    <a:pt x="193" y="287"/>
                  </a:lnTo>
                  <a:lnTo>
                    <a:pt x="199" y="285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7" name="Freeform 1088"/>
            <p:cNvSpPr>
              <a:spLocks/>
            </p:cNvSpPr>
            <p:nvPr/>
          </p:nvSpPr>
          <p:spPr bwMode="auto">
            <a:xfrm>
              <a:off x="3433" y="3434"/>
              <a:ext cx="9" cy="15"/>
            </a:xfrm>
            <a:custGeom>
              <a:avLst/>
              <a:gdLst>
                <a:gd name="T0" fmla="*/ 189 w 202"/>
                <a:gd name="T1" fmla="*/ 273 h 274"/>
                <a:gd name="T2" fmla="*/ 196 w 202"/>
                <a:gd name="T3" fmla="*/ 265 h 274"/>
                <a:gd name="T4" fmla="*/ 201 w 202"/>
                <a:gd name="T5" fmla="*/ 251 h 274"/>
                <a:gd name="T6" fmla="*/ 202 w 202"/>
                <a:gd name="T7" fmla="*/ 227 h 274"/>
                <a:gd name="T8" fmla="*/ 200 w 202"/>
                <a:gd name="T9" fmla="*/ 197 h 274"/>
                <a:gd name="T10" fmla="*/ 193 w 202"/>
                <a:gd name="T11" fmla="*/ 159 h 274"/>
                <a:gd name="T12" fmla="*/ 182 w 202"/>
                <a:gd name="T13" fmla="*/ 114 h 274"/>
                <a:gd name="T14" fmla="*/ 165 w 202"/>
                <a:gd name="T15" fmla="*/ 60 h 274"/>
                <a:gd name="T16" fmla="*/ 142 w 202"/>
                <a:gd name="T17" fmla="*/ 0 h 274"/>
                <a:gd name="T18" fmla="*/ 125 w 202"/>
                <a:gd name="T19" fmla="*/ 7 h 274"/>
                <a:gd name="T20" fmla="*/ 107 w 202"/>
                <a:gd name="T21" fmla="*/ 14 h 274"/>
                <a:gd name="T22" fmla="*/ 89 w 202"/>
                <a:gd name="T23" fmla="*/ 23 h 274"/>
                <a:gd name="T24" fmla="*/ 72 w 202"/>
                <a:gd name="T25" fmla="*/ 30 h 274"/>
                <a:gd name="T26" fmla="*/ 53 w 202"/>
                <a:gd name="T27" fmla="*/ 39 h 274"/>
                <a:gd name="T28" fmla="*/ 36 w 202"/>
                <a:gd name="T29" fmla="*/ 46 h 274"/>
                <a:gd name="T30" fmla="*/ 18 w 202"/>
                <a:gd name="T31" fmla="*/ 54 h 274"/>
                <a:gd name="T32" fmla="*/ 0 w 202"/>
                <a:gd name="T33" fmla="*/ 62 h 274"/>
                <a:gd name="T34" fmla="*/ 14 w 202"/>
                <a:gd name="T35" fmla="*/ 92 h 274"/>
                <a:gd name="T36" fmla="*/ 28 w 202"/>
                <a:gd name="T37" fmla="*/ 120 h 274"/>
                <a:gd name="T38" fmla="*/ 41 w 202"/>
                <a:gd name="T39" fmla="*/ 145 h 274"/>
                <a:gd name="T40" fmla="*/ 57 w 202"/>
                <a:gd name="T41" fmla="*/ 168 h 274"/>
                <a:gd name="T42" fmla="*/ 71 w 202"/>
                <a:gd name="T43" fmla="*/ 188 h 274"/>
                <a:gd name="T44" fmla="*/ 85 w 202"/>
                <a:gd name="T45" fmla="*/ 206 h 274"/>
                <a:gd name="T46" fmla="*/ 98 w 202"/>
                <a:gd name="T47" fmla="*/ 221 h 274"/>
                <a:gd name="T48" fmla="*/ 113 w 202"/>
                <a:gd name="T49" fmla="*/ 235 h 274"/>
                <a:gd name="T50" fmla="*/ 126 w 202"/>
                <a:gd name="T51" fmla="*/ 246 h 274"/>
                <a:gd name="T52" fmla="*/ 138 w 202"/>
                <a:gd name="T53" fmla="*/ 256 h 274"/>
                <a:gd name="T54" fmla="*/ 149 w 202"/>
                <a:gd name="T55" fmla="*/ 262 h 274"/>
                <a:gd name="T56" fmla="*/ 160 w 202"/>
                <a:gd name="T57" fmla="*/ 268 h 274"/>
                <a:gd name="T58" fmla="*/ 170 w 202"/>
                <a:gd name="T59" fmla="*/ 272 h 274"/>
                <a:gd name="T60" fmla="*/ 178 w 202"/>
                <a:gd name="T61" fmla="*/ 274 h 274"/>
                <a:gd name="T62" fmla="*/ 184 w 202"/>
                <a:gd name="T63" fmla="*/ 274 h 274"/>
                <a:gd name="T64" fmla="*/ 189 w 202"/>
                <a:gd name="T65" fmla="*/ 273 h 27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2"/>
                <a:gd name="T100" fmla="*/ 0 h 274"/>
                <a:gd name="T101" fmla="*/ 202 w 202"/>
                <a:gd name="T102" fmla="*/ 274 h 27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2" h="274">
                  <a:moveTo>
                    <a:pt x="189" y="273"/>
                  </a:moveTo>
                  <a:lnTo>
                    <a:pt x="196" y="265"/>
                  </a:lnTo>
                  <a:lnTo>
                    <a:pt x="201" y="251"/>
                  </a:lnTo>
                  <a:lnTo>
                    <a:pt x="202" y="227"/>
                  </a:lnTo>
                  <a:lnTo>
                    <a:pt x="200" y="197"/>
                  </a:lnTo>
                  <a:lnTo>
                    <a:pt x="193" y="159"/>
                  </a:lnTo>
                  <a:lnTo>
                    <a:pt x="182" y="114"/>
                  </a:lnTo>
                  <a:lnTo>
                    <a:pt x="165" y="60"/>
                  </a:lnTo>
                  <a:lnTo>
                    <a:pt x="142" y="0"/>
                  </a:lnTo>
                  <a:lnTo>
                    <a:pt x="125" y="7"/>
                  </a:lnTo>
                  <a:lnTo>
                    <a:pt x="107" y="14"/>
                  </a:lnTo>
                  <a:lnTo>
                    <a:pt x="89" y="23"/>
                  </a:lnTo>
                  <a:lnTo>
                    <a:pt x="72" y="30"/>
                  </a:lnTo>
                  <a:lnTo>
                    <a:pt x="53" y="39"/>
                  </a:lnTo>
                  <a:lnTo>
                    <a:pt x="36" y="46"/>
                  </a:lnTo>
                  <a:lnTo>
                    <a:pt x="18" y="54"/>
                  </a:lnTo>
                  <a:lnTo>
                    <a:pt x="0" y="62"/>
                  </a:lnTo>
                  <a:lnTo>
                    <a:pt x="14" y="92"/>
                  </a:lnTo>
                  <a:lnTo>
                    <a:pt x="28" y="120"/>
                  </a:lnTo>
                  <a:lnTo>
                    <a:pt x="41" y="145"/>
                  </a:lnTo>
                  <a:lnTo>
                    <a:pt x="57" y="168"/>
                  </a:lnTo>
                  <a:lnTo>
                    <a:pt x="71" y="188"/>
                  </a:lnTo>
                  <a:lnTo>
                    <a:pt x="85" y="206"/>
                  </a:lnTo>
                  <a:lnTo>
                    <a:pt x="98" y="221"/>
                  </a:lnTo>
                  <a:lnTo>
                    <a:pt x="113" y="235"/>
                  </a:lnTo>
                  <a:lnTo>
                    <a:pt x="126" y="246"/>
                  </a:lnTo>
                  <a:lnTo>
                    <a:pt x="138" y="256"/>
                  </a:lnTo>
                  <a:lnTo>
                    <a:pt x="149" y="262"/>
                  </a:lnTo>
                  <a:lnTo>
                    <a:pt x="160" y="268"/>
                  </a:lnTo>
                  <a:lnTo>
                    <a:pt x="170" y="272"/>
                  </a:lnTo>
                  <a:lnTo>
                    <a:pt x="178" y="274"/>
                  </a:lnTo>
                  <a:lnTo>
                    <a:pt x="184" y="274"/>
                  </a:lnTo>
                  <a:lnTo>
                    <a:pt x="189" y="273"/>
                  </a:lnTo>
                  <a:close/>
                </a:path>
              </a:pathLst>
            </a:custGeom>
            <a:solidFill>
              <a:srgbClr val="47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8" name="Freeform 1089"/>
            <p:cNvSpPr>
              <a:spLocks/>
            </p:cNvSpPr>
            <p:nvPr/>
          </p:nvSpPr>
          <p:spPr bwMode="auto">
            <a:xfrm>
              <a:off x="3433" y="3435"/>
              <a:ext cx="9" cy="14"/>
            </a:xfrm>
            <a:custGeom>
              <a:avLst/>
              <a:gdLst>
                <a:gd name="T0" fmla="*/ 180 w 186"/>
                <a:gd name="T1" fmla="*/ 263 h 264"/>
                <a:gd name="T2" fmla="*/ 185 w 186"/>
                <a:gd name="T3" fmla="*/ 256 h 264"/>
                <a:gd name="T4" fmla="*/ 186 w 186"/>
                <a:gd name="T5" fmla="*/ 243 h 264"/>
                <a:gd name="T6" fmla="*/ 183 w 186"/>
                <a:gd name="T7" fmla="*/ 222 h 264"/>
                <a:gd name="T8" fmla="*/ 177 w 186"/>
                <a:gd name="T9" fmla="*/ 193 h 264"/>
                <a:gd name="T10" fmla="*/ 166 w 186"/>
                <a:gd name="T11" fmla="*/ 157 h 264"/>
                <a:gd name="T12" fmla="*/ 151 w 186"/>
                <a:gd name="T13" fmla="*/ 113 h 264"/>
                <a:gd name="T14" fmla="*/ 131 w 186"/>
                <a:gd name="T15" fmla="*/ 60 h 264"/>
                <a:gd name="T16" fmla="*/ 108 w 186"/>
                <a:gd name="T17" fmla="*/ 0 h 264"/>
                <a:gd name="T18" fmla="*/ 94 w 186"/>
                <a:gd name="T19" fmla="*/ 7 h 264"/>
                <a:gd name="T20" fmla="*/ 80 w 186"/>
                <a:gd name="T21" fmla="*/ 13 h 264"/>
                <a:gd name="T22" fmla="*/ 67 w 186"/>
                <a:gd name="T23" fmla="*/ 18 h 264"/>
                <a:gd name="T24" fmla="*/ 54 w 186"/>
                <a:gd name="T25" fmla="*/ 24 h 264"/>
                <a:gd name="T26" fmla="*/ 40 w 186"/>
                <a:gd name="T27" fmla="*/ 30 h 264"/>
                <a:gd name="T28" fmla="*/ 27 w 186"/>
                <a:gd name="T29" fmla="*/ 36 h 264"/>
                <a:gd name="T30" fmla="*/ 13 w 186"/>
                <a:gd name="T31" fmla="*/ 41 h 264"/>
                <a:gd name="T32" fmla="*/ 0 w 186"/>
                <a:gd name="T33" fmla="*/ 48 h 264"/>
                <a:gd name="T34" fmla="*/ 13 w 186"/>
                <a:gd name="T35" fmla="*/ 78 h 264"/>
                <a:gd name="T36" fmla="*/ 26 w 186"/>
                <a:gd name="T37" fmla="*/ 106 h 264"/>
                <a:gd name="T38" fmla="*/ 40 w 186"/>
                <a:gd name="T39" fmla="*/ 131 h 264"/>
                <a:gd name="T40" fmla="*/ 55 w 186"/>
                <a:gd name="T41" fmla="*/ 154 h 264"/>
                <a:gd name="T42" fmla="*/ 69 w 186"/>
                <a:gd name="T43" fmla="*/ 174 h 264"/>
                <a:gd name="T44" fmla="*/ 83 w 186"/>
                <a:gd name="T45" fmla="*/ 192 h 264"/>
                <a:gd name="T46" fmla="*/ 96 w 186"/>
                <a:gd name="T47" fmla="*/ 208 h 264"/>
                <a:gd name="T48" fmla="*/ 110 w 186"/>
                <a:gd name="T49" fmla="*/ 222 h 264"/>
                <a:gd name="T50" fmla="*/ 122 w 186"/>
                <a:gd name="T51" fmla="*/ 233 h 264"/>
                <a:gd name="T52" fmla="*/ 134 w 186"/>
                <a:gd name="T53" fmla="*/ 243 h 264"/>
                <a:gd name="T54" fmla="*/ 145 w 186"/>
                <a:gd name="T55" fmla="*/ 250 h 264"/>
                <a:gd name="T56" fmla="*/ 155 w 186"/>
                <a:gd name="T57" fmla="*/ 256 h 264"/>
                <a:gd name="T58" fmla="*/ 164 w 186"/>
                <a:gd name="T59" fmla="*/ 261 h 264"/>
                <a:gd name="T60" fmla="*/ 171 w 186"/>
                <a:gd name="T61" fmla="*/ 263 h 264"/>
                <a:gd name="T62" fmla="*/ 176 w 186"/>
                <a:gd name="T63" fmla="*/ 264 h 264"/>
                <a:gd name="T64" fmla="*/ 180 w 186"/>
                <a:gd name="T65" fmla="*/ 263 h 26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264"/>
                <a:gd name="T101" fmla="*/ 186 w 186"/>
                <a:gd name="T102" fmla="*/ 264 h 26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264">
                  <a:moveTo>
                    <a:pt x="180" y="263"/>
                  </a:moveTo>
                  <a:lnTo>
                    <a:pt x="185" y="256"/>
                  </a:lnTo>
                  <a:lnTo>
                    <a:pt x="186" y="243"/>
                  </a:lnTo>
                  <a:lnTo>
                    <a:pt x="183" y="222"/>
                  </a:lnTo>
                  <a:lnTo>
                    <a:pt x="177" y="193"/>
                  </a:lnTo>
                  <a:lnTo>
                    <a:pt x="166" y="157"/>
                  </a:lnTo>
                  <a:lnTo>
                    <a:pt x="151" y="113"/>
                  </a:lnTo>
                  <a:lnTo>
                    <a:pt x="131" y="60"/>
                  </a:lnTo>
                  <a:lnTo>
                    <a:pt x="108" y="0"/>
                  </a:lnTo>
                  <a:lnTo>
                    <a:pt x="94" y="7"/>
                  </a:lnTo>
                  <a:lnTo>
                    <a:pt x="80" y="13"/>
                  </a:lnTo>
                  <a:lnTo>
                    <a:pt x="67" y="18"/>
                  </a:lnTo>
                  <a:lnTo>
                    <a:pt x="54" y="24"/>
                  </a:lnTo>
                  <a:lnTo>
                    <a:pt x="40" y="30"/>
                  </a:lnTo>
                  <a:lnTo>
                    <a:pt x="27" y="36"/>
                  </a:lnTo>
                  <a:lnTo>
                    <a:pt x="13" y="41"/>
                  </a:lnTo>
                  <a:lnTo>
                    <a:pt x="0" y="48"/>
                  </a:lnTo>
                  <a:lnTo>
                    <a:pt x="13" y="78"/>
                  </a:lnTo>
                  <a:lnTo>
                    <a:pt x="26" y="106"/>
                  </a:lnTo>
                  <a:lnTo>
                    <a:pt x="40" y="131"/>
                  </a:lnTo>
                  <a:lnTo>
                    <a:pt x="55" y="154"/>
                  </a:lnTo>
                  <a:lnTo>
                    <a:pt x="69" y="174"/>
                  </a:lnTo>
                  <a:lnTo>
                    <a:pt x="83" y="192"/>
                  </a:lnTo>
                  <a:lnTo>
                    <a:pt x="96" y="208"/>
                  </a:lnTo>
                  <a:lnTo>
                    <a:pt x="110" y="222"/>
                  </a:lnTo>
                  <a:lnTo>
                    <a:pt x="122" y="233"/>
                  </a:lnTo>
                  <a:lnTo>
                    <a:pt x="134" y="243"/>
                  </a:lnTo>
                  <a:lnTo>
                    <a:pt x="145" y="250"/>
                  </a:lnTo>
                  <a:lnTo>
                    <a:pt x="155" y="256"/>
                  </a:lnTo>
                  <a:lnTo>
                    <a:pt x="164" y="261"/>
                  </a:lnTo>
                  <a:lnTo>
                    <a:pt x="171" y="263"/>
                  </a:lnTo>
                  <a:lnTo>
                    <a:pt x="176" y="264"/>
                  </a:lnTo>
                  <a:lnTo>
                    <a:pt x="180" y="26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69" name="Freeform 1090"/>
            <p:cNvSpPr>
              <a:spLocks/>
            </p:cNvSpPr>
            <p:nvPr/>
          </p:nvSpPr>
          <p:spPr bwMode="auto">
            <a:xfrm>
              <a:off x="3433" y="3435"/>
              <a:ext cx="8" cy="14"/>
            </a:xfrm>
            <a:custGeom>
              <a:avLst/>
              <a:gdLst>
                <a:gd name="T0" fmla="*/ 171 w 173"/>
                <a:gd name="T1" fmla="*/ 251 h 251"/>
                <a:gd name="T2" fmla="*/ 173 w 173"/>
                <a:gd name="T3" fmla="*/ 245 h 251"/>
                <a:gd name="T4" fmla="*/ 170 w 173"/>
                <a:gd name="T5" fmla="*/ 233 h 251"/>
                <a:gd name="T6" fmla="*/ 164 w 173"/>
                <a:gd name="T7" fmla="*/ 214 h 251"/>
                <a:gd name="T8" fmla="*/ 153 w 173"/>
                <a:gd name="T9" fmla="*/ 187 h 251"/>
                <a:gd name="T10" fmla="*/ 137 w 173"/>
                <a:gd name="T11" fmla="*/ 153 h 251"/>
                <a:gd name="T12" fmla="*/ 119 w 173"/>
                <a:gd name="T13" fmla="*/ 110 h 251"/>
                <a:gd name="T14" fmla="*/ 97 w 173"/>
                <a:gd name="T15" fmla="*/ 60 h 251"/>
                <a:gd name="T16" fmla="*/ 72 w 173"/>
                <a:gd name="T17" fmla="*/ 0 h 251"/>
                <a:gd name="T18" fmla="*/ 63 w 173"/>
                <a:gd name="T19" fmla="*/ 4 h 251"/>
                <a:gd name="T20" fmla="*/ 54 w 173"/>
                <a:gd name="T21" fmla="*/ 7 h 251"/>
                <a:gd name="T22" fmla="*/ 45 w 173"/>
                <a:gd name="T23" fmla="*/ 11 h 251"/>
                <a:gd name="T24" fmla="*/ 36 w 173"/>
                <a:gd name="T25" fmla="*/ 16 h 251"/>
                <a:gd name="T26" fmla="*/ 27 w 173"/>
                <a:gd name="T27" fmla="*/ 20 h 251"/>
                <a:gd name="T28" fmla="*/ 18 w 173"/>
                <a:gd name="T29" fmla="*/ 23 h 251"/>
                <a:gd name="T30" fmla="*/ 9 w 173"/>
                <a:gd name="T31" fmla="*/ 27 h 251"/>
                <a:gd name="T32" fmla="*/ 0 w 173"/>
                <a:gd name="T33" fmla="*/ 31 h 251"/>
                <a:gd name="T34" fmla="*/ 13 w 173"/>
                <a:gd name="T35" fmla="*/ 62 h 251"/>
                <a:gd name="T36" fmla="*/ 26 w 173"/>
                <a:gd name="T37" fmla="*/ 89 h 251"/>
                <a:gd name="T38" fmla="*/ 41 w 173"/>
                <a:gd name="T39" fmla="*/ 115 h 251"/>
                <a:gd name="T40" fmla="*/ 54 w 173"/>
                <a:gd name="T41" fmla="*/ 138 h 251"/>
                <a:gd name="T42" fmla="*/ 68 w 173"/>
                <a:gd name="T43" fmla="*/ 159 h 251"/>
                <a:gd name="T44" fmla="*/ 81 w 173"/>
                <a:gd name="T45" fmla="*/ 177 h 251"/>
                <a:gd name="T46" fmla="*/ 95 w 173"/>
                <a:gd name="T47" fmla="*/ 193 h 251"/>
                <a:gd name="T48" fmla="*/ 107 w 173"/>
                <a:gd name="T49" fmla="*/ 206 h 251"/>
                <a:gd name="T50" fmla="*/ 119 w 173"/>
                <a:gd name="T51" fmla="*/ 218 h 251"/>
                <a:gd name="T52" fmla="*/ 130 w 173"/>
                <a:gd name="T53" fmla="*/ 229 h 251"/>
                <a:gd name="T54" fmla="*/ 141 w 173"/>
                <a:gd name="T55" fmla="*/ 236 h 251"/>
                <a:gd name="T56" fmla="*/ 150 w 173"/>
                <a:gd name="T57" fmla="*/ 242 h 251"/>
                <a:gd name="T58" fmla="*/ 157 w 173"/>
                <a:gd name="T59" fmla="*/ 246 h 251"/>
                <a:gd name="T60" fmla="*/ 163 w 173"/>
                <a:gd name="T61" fmla="*/ 250 h 251"/>
                <a:gd name="T62" fmla="*/ 168 w 173"/>
                <a:gd name="T63" fmla="*/ 251 h 251"/>
                <a:gd name="T64" fmla="*/ 171 w 173"/>
                <a:gd name="T65" fmla="*/ 251 h 2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3"/>
                <a:gd name="T100" fmla="*/ 0 h 251"/>
                <a:gd name="T101" fmla="*/ 173 w 173"/>
                <a:gd name="T102" fmla="*/ 251 h 2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3" h="251">
                  <a:moveTo>
                    <a:pt x="171" y="251"/>
                  </a:moveTo>
                  <a:lnTo>
                    <a:pt x="173" y="245"/>
                  </a:lnTo>
                  <a:lnTo>
                    <a:pt x="170" y="233"/>
                  </a:lnTo>
                  <a:lnTo>
                    <a:pt x="164" y="214"/>
                  </a:lnTo>
                  <a:lnTo>
                    <a:pt x="153" y="187"/>
                  </a:lnTo>
                  <a:lnTo>
                    <a:pt x="137" y="153"/>
                  </a:lnTo>
                  <a:lnTo>
                    <a:pt x="119" y="110"/>
                  </a:lnTo>
                  <a:lnTo>
                    <a:pt x="97" y="60"/>
                  </a:lnTo>
                  <a:lnTo>
                    <a:pt x="72" y="0"/>
                  </a:lnTo>
                  <a:lnTo>
                    <a:pt x="63" y="4"/>
                  </a:lnTo>
                  <a:lnTo>
                    <a:pt x="54" y="7"/>
                  </a:lnTo>
                  <a:lnTo>
                    <a:pt x="45" y="11"/>
                  </a:lnTo>
                  <a:lnTo>
                    <a:pt x="36" y="16"/>
                  </a:lnTo>
                  <a:lnTo>
                    <a:pt x="27" y="20"/>
                  </a:lnTo>
                  <a:lnTo>
                    <a:pt x="18" y="23"/>
                  </a:lnTo>
                  <a:lnTo>
                    <a:pt x="9" y="27"/>
                  </a:lnTo>
                  <a:lnTo>
                    <a:pt x="0" y="31"/>
                  </a:lnTo>
                  <a:lnTo>
                    <a:pt x="13" y="62"/>
                  </a:lnTo>
                  <a:lnTo>
                    <a:pt x="26" y="89"/>
                  </a:lnTo>
                  <a:lnTo>
                    <a:pt x="41" y="115"/>
                  </a:lnTo>
                  <a:lnTo>
                    <a:pt x="54" y="138"/>
                  </a:lnTo>
                  <a:lnTo>
                    <a:pt x="68" y="159"/>
                  </a:lnTo>
                  <a:lnTo>
                    <a:pt x="81" y="177"/>
                  </a:lnTo>
                  <a:lnTo>
                    <a:pt x="95" y="193"/>
                  </a:lnTo>
                  <a:lnTo>
                    <a:pt x="107" y="206"/>
                  </a:lnTo>
                  <a:lnTo>
                    <a:pt x="119" y="218"/>
                  </a:lnTo>
                  <a:lnTo>
                    <a:pt x="130" y="229"/>
                  </a:lnTo>
                  <a:lnTo>
                    <a:pt x="141" y="236"/>
                  </a:lnTo>
                  <a:lnTo>
                    <a:pt x="150" y="242"/>
                  </a:lnTo>
                  <a:lnTo>
                    <a:pt x="157" y="246"/>
                  </a:lnTo>
                  <a:lnTo>
                    <a:pt x="163" y="250"/>
                  </a:lnTo>
                  <a:lnTo>
                    <a:pt x="168" y="251"/>
                  </a:lnTo>
                  <a:lnTo>
                    <a:pt x="171" y="251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70" name="Freeform 1091"/>
            <p:cNvSpPr>
              <a:spLocks/>
            </p:cNvSpPr>
            <p:nvPr/>
          </p:nvSpPr>
          <p:spPr bwMode="auto">
            <a:xfrm>
              <a:off x="3434" y="3436"/>
              <a:ext cx="7" cy="13"/>
            </a:xfrm>
            <a:custGeom>
              <a:avLst/>
              <a:gdLst>
                <a:gd name="T0" fmla="*/ 163 w 163"/>
                <a:gd name="T1" fmla="*/ 240 h 240"/>
                <a:gd name="T2" fmla="*/ 162 w 163"/>
                <a:gd name="T3" fmla="*/ 235 h 240"/>
                <a:gd name="T4" fmla="*/ 156 w 163"/>
                <a:gd name="T5" fmla="*/ 225 h 240"/>
                <a:gd name="T6" fmla="*/ 145 w 163"/>
                <a:gd name="T7" fmla="*/ 208 h 240"/>
                <a:gd name="T8" fmla="*/ 129 w 163"/>
                <a:gd name="T9" fmla="*/ 183 h 240"/>
                <a:gd name="T10" fmla="*/ 110 w 163"/>
                <a:gd name="T11" fmla="*/ 150 h 240"/>
                <a:gd name="T12" fmla="*/ 89 w 163"/>
                <a:gd name="T13" fmla="*/ 110 h 240"/>
                <a:gd name="T14" fmla="*/ 64 w 163"/>
                <a:gd name="T15" fmla="*/ 59 h 240"/>
                <a:gd name="T16" fmla="*/ 39 w 163"/>
                <a:gd name="T17" fmla="*/ 0 h 240"/>
                <a:gd name="T18" fmla="*/ 34 w 163"/>
                <a:gd name="T19" fmla="*/ 2 h 240"/>
                <a:gd name="T20" fmla="*/ 28 w 163"/>
                <a:gd name="T21" fmla="*/ 5 h 240"/>
                <a:gd name="T22" fmla="*/ 24 w 163"/>
                <a:gd name="T23" fmla="*/ 7 h 240"/>
                <a:gd name="T24" fmla="*/ 19 w 163"/>
                <a:gd name="T25" fmla="*/ 9 h 240"/>
                <a:gd name="T26" fmla="*/ 14 w 163"/>
                <a:gd name="T27" fmla="*/ 11 h 240"/>
                <a:gd name="T28" fmla="*/ 10 w 163"/>
                <a:gd name="T29" fmla="*/ 13 h 240"/>
                <a:gd name="T30" fmla="*/ 5 w 163"/>
                <a:gd name="T31" fmla="*/ 15 h 240"/>
                <a:gd name="T32" fmla="*/ 0 w 163"/>
                <a:gd name="T33" fmla="*/ 17 h 240"/>
                <a:gd name="T34" fmla="*/ 13 w 163"/>
                <a:gd name="T35" fmla="*/ 48 h 240"/>
                <a:gd name="T36" fmla="*/ 26 w 163"/>
                <a:gd name="T37" fmla="*/ 75 h 240"/>
                <a:gd name="T38" fmla="*/ 41 w 163"/>
                <a:gd name="T39" fmla="*/ 102 h 240"/>
                <a:gd name="T40" fmla="*/ 54 w 163"/>
                <a:gd name="T41" fmla="*/ 124 h 240"/>
                <a:gd name="T42" fmla="*/ 68 w 163"/>
                <a:gd name="T43" fmla="*/ 145 h 240"/>
                <a:gd name="T44" fmla="*/ 82 w 163"/>
                <a:gd name="T45" fmla="*/ 163 h 240"/>
                <a:gd name="T46" fmla="*/ 94 w 163"/>
                <a:gd name="T47" fmla="*/ 180 h 240"/>
                <a:gd name="T48" fmla="*/ 106 w 163"/>
                <a:gd name="T49" fmla="*/ 193 h 240"/>
                <a:gd name="T50" fmla="*/ 117 w 163"/>
                <a:gd name="T51" fmla="*/ 205 h 240"/>
                <a:gd name="T52" fmla="*/ 127 w 163"/>
                <a:gd name="T53" fmla="*/ 215 h 240"/>
                <a:gd name="T54" fmla="*/ 138 w 163"/>
                <a:gd name="T55" fmla="*/ 224 h 240"/>
                <a:gd name="T56" fmla="*/ 146 w 163"/>
                <a:gd name="T57" fmla="*/ 230 h 240"/>
                <a:gd name="T58" fmla="*/ 152 w 163"/>
                <a:gd name="T59" fmla="*/ 234 h 240"/>
                <a:gd name="T60" fmla="*/ 158 w 163"/>
                <a:gd name="T61" fmla="*/ 238 h 240"/>
                <a:gd name="T62" fmla="*/ 161 w 163"/>
                <a:gd name="T63" fmla="*/ 240 h 240"/>
                <a:gd name="T64" fmla="*/ 163 w 163"/>
                <a:gd name="T65" fmla="*/ 240 h 2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3"/>
                <a:gd name="T100" fmla="*/ 0 h 240"/>
                <a:gd name="T101" fmla="*/ 163 w 163"/>
                <a:gd name="T102" fmla="*/ 240 h 2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3" h="240">
                  <a:moveTo>
                    <a:pt x="163" y="240"/>
                  </a:moveTo>
                  <a:lnTo>
                    <a:pt x="162" y="235"/>
                  </a:lnTo>
                  <a:lnTo>
                    <a:pt x="156" y="225"/>
                  </a:lnTo>
                  <a:lnTo>
                    <a:pt x="145" y="208"/>
                  </a:lnTo>
                  <a:lnTo>
                    <a:pt x="129" y="183"/>
                  </a:lnTo>
                  <a:lnTo>
                    <a:pt x="110" y="150"/>
                  </a:lnTo>
                  <a:lnTo>
                    <a:pt x="89" y="110"/>
                  </a:lnTo>
                  <a:lnTo>
                    <a:pt x="64" y="59"/>
                  </a:lnTo>
                  <a:lnTo>
                    <a:pt x="39" y="0"/>
                  </a:lnTo>
                  <a:lnTo>
                    <a:pt x="34" y="2"/>
                  </a:lnTo>
                  <a:lnTo>
                    <a:pt x="28" y="5"/>
                  </a:lnTo>
                  <a:lnTo>
                    <a:pt x="24" y="7"/>
                  </a:lnTo>
                  <a:lnTo>
                    <a:pt x="19" y="9"/>
                  </a:lnTo>
                  <a:lnTo>
                    <a:pt x="14" y="11"/>
                  </a:lnTo>
                  <a:lnTo>
                    <a:pt x="10" y="13"/>
                  </a:lnTo>
                  <a:lnTo>
                    <a:pt x="5" y="15"/>
                  </a:lnTo>
                  <a:lnTo>
                    <a:pt x="0" y="17"/>
                  </a:lnTo>
                  <a:lnTo>
                    <a:pt x="13" y="48"/>
                  </a:lnTo>
                  <a:lnTo>
                    <a:pt x="26" y="75"/>
                  </a:lnTo>
                  <a:lnTo>
                    <a:pt x="41" y="102"/>
                  </a:lnTo>
                  <a:lnTo>
                    <a:pt x="54" y="124"/>
                  </a:lnTo>
                  <a:lnTo>
                    <a:pt x="68" y="145"/>
                  </a:lnTo>
                  <a:lnTo>
                    <a:pt x="82" y="163"/>
                  </a:lnTo>
                  <a:lnTo>
                    <a:pt x="94" y="180"/>
                  </a:lnTo>
                  <a:lnTo>
                    <a:pt x="106" y="193"/>
                  </a:lnTo>
                  <a:lnTo>
                    <a:pt x="117" y="205"/>
                  </a:lnTo>
                  <a:lnTo>
                    <a:pt x="127" y="215"/>
                  </a:lnTo>
                  <a:lnTo>
                    <a:pt x="138" y="224"/>
                  </a:lnTo>
                  <a:lnTo>
                    <a:pt x="146" y="230"/>
                  </a:lnTo>
                  <a:lnTo>
                    <a:pt x="152" y="234"/>
                  </a:lnTo>
                  <a:lnTo>
                    <a:pt x="158" y="238"/>
                  </a:lnTo>
                  <a:lnTo>
                    <a:pt x="161" y="240"/>
                  </a:lnTo>
                  <a:lnTo>
                    <a:pt x="163" y="240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71" name="Freeform 1092"/>
            <p:cNvSpPr>
              <a:spLocks/>
            </p:cNvSpPr>
            <p:nvPr/>
          </p:nvSpPr>
          <p:spPr bwMode="auto">
            <a:xfrm>
              <a:off x="3441" y="3449"/>
              <a:ext cx="2" cy="5"/>
            </a:xfrm>
            <a:custGeom>
              <a:avLst/>
              <a:gdLst>
                <a:gd name="T0" fmla="*/ 13 w 48"/>
                <a:gd name="T1" fmla="*/ 0 h 99"/>
                <a:gd name="T2" fmla="*/ 44 w 48"/>
                <a:gd name="T3" fmla="*/ 76 h 99"/>
                <a:gd name="T4" fmla="*/ 48 w 48"/>
                <a:gd name="T5" fmla="*/ 92 h 99"/>
                <a:gd name="T6" fmla="*/ 46 w 48"/>
                <a:gd name="T7" fmla="*/ 99 h 99"/>
                <a:gd name="T8" fmla="*/ 39 w 48"/>
                <a:gd name="T9" fmla="*/ 96 h 99"/>
                <a:gd name="T10" fmla="*/ 31 w 48"/>
                <a:gd name="T11" fmla="*/ 83 h 99"/>
                <a:gd name="T12" fmla="*/ 0 w 48"/>
                <a:gd name="T13" fmla="*/ 7 h 99"/>
                <a:gd name="T14" fmla="*/ 13 w 48"/>
                <a:gd name="T15" fmla="*/ 0 h 9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99"/>
                <a:gd name="T26" fmla="*/ 48 w 48"/>
                <a:gd name="T27" fmla="*/ 99 h 9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99">
                  <a:moveTo>
                    <a:pt x="13" y="0"/>
                  </a:moveTo>
                  <a:lnTo>
                    <a:pt x="44" y="76"/>
                  </a:lnTo>
                  <a:lnTo>
                    <a:pt x="48" y="92"/>
                  </a:lnTo>
                  <a:lnTo>
                    <a:pt x="46" y="99"/>
                  </a:lnTo>
                  <a:lnTo>
                    <a:pt x="39" y="96"/>
                  </a:lnTo>
                  <a:lnTo>
                    <a:pt x="31" y="83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0" name="Group 1093"/>
          <p:cNvGrpSpPr>
            <a:grpSpLocks/>
          </p:cNvGrpSpPr>
          <p:nvPr/>
        </p:nvGrpSpPr>
        <p:grpSpPr bwMode="auto">
          <a:xfrm>
            <a:off x="7086600" y="4953000"/>
            <a:ext cx="469900" cy="685800"/>
            <a:chOff x="3360" y="3024"/>
            <a:chExt cx="296" cy="432"/>
          </a:xfrm>
        </p:grpSpPr>
        <p:sp>
          <p:nvSpPr>
            <p:cNvPr id="3564" name="Freeform 1094"/>
            <p:cNvSpPr>
              <a:spLocks/>
            </p:cNvSpPr>
            <p:nvPr/>
          </p:nvSpPr>
          <p:spPr bwMode="auto">
            <a:xfrm>
              <a:off x="3394" y="3298"/>
              <a:ext cx="9" cy="5"/>
            </a:xfrm>
            <a:custGeom>
              <a:avLst/>
              <a:gdLst>
                <a:gd name="T0" fmla="*/ 0 w 206"/>
                <a:gd name="T1" fmla="*/ 67 h 84"/>
                <a:gd name="T2" fmla="*/ 199 w 206"/>
                <a:gd name="T3" fmla="*/ 0 h 84"/>
                <a:gd name="T4" fmla="*/ 206 w 206"/>
                <a:gd name="T5" fmla="*/ 17 h 84"/>
                <a:gd name="T6" fmla="*/ 7 w 206"/>
                <a:gd name="T7" fmla="*/ 84 h 84"/>
                <a:gd name="T8" fmla="*/ 0 w 206"/>
                <a:gd name="T9" fmla="*/ 67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6"/>
                <a:gd name="T16" fmla="*/ 0 h 84"/>
                <a:gd name="T17" fmla="*/ 206 w 206"/>
                <a:gd name="T18" fmla="*/ 84 h 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6" h="84">
                  <a:moveTo>
                    <a:pt x="0" y="67"/>
                  </a:moveTo>
                  <a:lnTo>
                    <a:pt x="199" y="0"/>
                  </a:lnTo>
                  <a:lnTo>
                    <a:pt x="206" y="17"/>
                  </a:lnTo>
                  <a:lnTo>
                    <a:pt x="7" y="84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65" name="Freeform 1095"/>
            <p:cNvSpPr>
              <a:spLocks/>
            </p:cNvSpPr>
            <p:nvPr/>
          </p:nvSpPr>
          <p:spPr bwMode="auto">
            <a:xfrm>
              <a:off x="3453" y="3450"/>
              <a:ext cx="3" cy="6"/>
            </a:xfrm>
            <a:custGeom>
              <a:avLst/>
              <a:gdLst>
                <a:gd name="T0" fmla="*/ 45 w 82"/>
                <a:gd name="T1" fmla="*/ 0 h 108"/>
                <a:gd name="T2" fmla="*/ 80 w 82"/>
                <a:gd name="T3" fmla="*/ 77 h 108"/>
                <a:gd name="T4" fmla="*/ 82 w 82"/>
                <a:gd name="T5" fmla="*/ 87 h 108"/>
                <a:gd name="T6" fmla="*/ 80 w 82"/>
                <a:gd name="T7" fmla="*/ 95 h 108"/>
                <a:gd name="T8" fmla="*/ 74 w 82"/>
                <a:gd name="T9" fmla="*/ 102 h 108"/>
                <a:gd name="T10" fmla="*/ 66 w 82"/>
                <a:gd name="T11" fmla="*/ 106 h 108"/>
                <a:gd name="T12" fmla="*/ 57 w 82"/>
                <a:gd name="T13" fmla="*/ 108 h 108"/>
                <a:gd name="T14" fmla="*/ 49 w 82"/>
                <a:gd name="T15" fmla="*/ 106 h 108"/>
                <a:gd name="T16" fmla="*/ 41 w 82"/>
                <a:gd name="T17" fmla="*/ 102 h 108"/>
                <a:gd name="T18" fmla="*/ 35 w 82"/>
                <a:gd name="T19" fmla="*/ 93 h 108"/>
                <a:gd name="T20" fmla="*/ 0 w 82"/>
                <a:gd name="T21" fmla="*/ 16 h 108"/>
                <a:gd name="T22" fmla="*/ 45 w 82"/>
                <a:gd name="T23" fmla="*/ 0 h 10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"/>
                <a:gd name="T37" fmla="*/ 0 h 108"/>
                <a:gd name="T38" fmla="*/ 82 w 82"/>
                <a:gd name="T39" fmla="*/ 108 h 10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" h="108">
                  <a:moveTo>
                    <a:pt x="45" y="0"/>
                  </a:moveTo>
                  <a:lnTo>
                    <a:pt x="80" y="77"/>
                  </a:lnTo>
                  <a:lnTo>
                    <a:pt x="82" y="87"/>
                  </a:lnTo>
                  <a:lnTo>
                    <a:pt x="80" y="95"/>
                  </a:lnTo>
                  <a:lnTo>
                    <a:pt x="74" y="102"/>
                  </a:lnTo>
                  <a:lnTo>
                    <a:pt x="66" y="106"/>
                  </a:lnTo>
                  <a:lnTo>
                    <a:pt x="57" y="108"/>
                  </a:lnTo>
                  <a:lnTo>
                    <a:pt x="49" y="106"/>
                  </a:lnTo>
                  <a:lnTo>
                    <a:pt x="41" y="102"/>
                  </a:lnTo>
                  <a:lnTo>
                    <a:pt x="35" y="93"/>
                  </a:lnTo>
                  <a:lnTo>
                    <a:pt x="0" y="16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66" name="Freeform 1096"/>
            <p:cNvSpPr>
              <a:spLocks/>
            </p:cNvSpPr>
            <p:nvPr/>
          </p:nvSpPr>
          <p:spPr bwMode="auto">
            <a:xfrm>
              <a:off x="3443" y="3433"/>
              <a:ext cx="13" cy="18"/>
            </a:xfrm>
            <a:custGeom>
              <a:avLst/>
              <a:gdLst>
                <a:gd name="T0" fmla="*/ 247 w 293"/>
                <a:gd name="T1" fmla="*/ 317 h 319"/>
                <a:gd name="T2" fmla="*/ 261 w 293"/>
                <a:gd name="T3" fmla="*/ 307 h 319"/>
                <a:gd name="T4" fmla="*/ 275 w 293"/>
                <a:gd name="T5" fmla="*/ 287 h 319"/>
                <a:gd name="T6" fmla="*/ 285 w 293"/>
                <a:gd name="T7" fmla="*/ 256 h 319"/>
                <a:gd name="T8" fmla="*/ 292 w 293"/>
                <a:gd name="T9" fmla="*/ 218 h 319"/>
                <a:gd name="T10" fmla="*/ 293 w 293"/>
                <a:gd name="T11" fmla="*/ 173 h 319"/>
                <a:gd name="T12" fmla="*/ 288 w 293"/>
                <a:gd name="T13" fmla="*/ 120 h 319"/>
                <a:gd name="T14" fmla="*/ 274 w 293"/>
                <a:gd name="T15" fmla="*/ 62 h 319"/>
                <a:gd name="T16" fmla="*/ 251 w 293"/>
                <a:gd name="T17" fmla="*/ 0 h 319"/>
                <a:gd name="T18" fmla="*/ 235 w 293"/>
                <a:gd name="T19" fmla="*/ 5 h 319"/>
                <a:gd name="T20" fmla="*/ 219 w 293"/>
                <a:gd name="T21" fmla="*/ 10 h 319"/>
                <a:gd name="T22" fmla="*/ 204 w 293"/>
                <a:gd name="T23" fmla="*/ 17 h 319"/>
                <a:gd name="T24" fmla="*/ 188 w 293"/>
                <a:gd name="T25" fmla="*/ 22 h 319"/>
                <a:gd name="T26" fmla="*/ 172 w 293"/>
                <a:gd name="T27" fmla="*/ 28 h 319"/>
                <a:gd name="T28" fmla="*/ 157 w 293"/>
                <a:gd name="T29" fmla="*/ 34 h 319"/>
                <a:gd name="T30" fmla="*/ 140 w 293"/>
                <a:gd name="T31" fmla="*/ 40 h 319"/>
                <a:gd name="T32" fmla="*/ 125 w 293"/>
                <a:gd name="T33" fmla="*/ 45 h 319"/>
                <a:gd name="T34" fmla="*/ 110 w 293"/>
                <a:gd name="T35" fmla="*/ 52 h 319"/>
                <a:gd name="T36" fmla="*/ 94 w 293"/>
                <a:gd name="T37" fmla="*/ 58 h 319"/>
                <a:gd name="T38" fmla="*/ 78 w 293"/>
                <a:gd name="T39" fmla="*/ 63 h 319"/>
                <a:gd name="T40" fmla="*/ 63 w 293"/>
                <a:gd name="T41" fmla="*/ 69 h 319"/>
                <a:gd name="T42" fmla="*/ 47 w 293"/>
                <a:gd name="T43" fmla="*/ 75 h 319"/>
                <a:gd name="T44" fmla="*/ 31 w 293"/>
                <a:gd name="T45" fmla="*/ 81 h 319"/>
                <a:gd name="T46" fmla="*/ 15 w 293"/>
                <a:gd name="T47" fmla="*/ 86 h 319"/>
                <a:gd name="T48" fmla="*/ 0 w 293"/>
                <a:gd name="T49" fmla="*/ 92 h 319"/>
                <a:gd name="T50" fmla="*/ 15 w 293"/>
                <a:gd name="T51" fmla="*/ 122 h 319"/>
                <a:gd name="T52" fmla="*/ 30 w 293"/>
                <a:gd name="T53" fmla="*/ 152 h 319"/>
                <a:gd name="T54" fmla="*/ 48 w 293"/>
                <a:gd name="T55" fmla="*/ 177 h 319"/>
                <a:gd name="T56" fmla="*/ 65 w 293"/>
                <a:gd name="T57" fmla="*/ 201 h 319"/>
                <a:gd name="T58" fmla="*/ 82 w 293"/>
                <a:gd name="T59" fmla="*/ 222 h 319"/>
                <a:gd name="T60" fmla="*/ 101 w 293"/>
                <a:gd name="T61" fmla="*/ 242 h 319"/>
                <a:gd name="T62" fmla="*/ 119 w 293"/>
                <a:gd name="T63" fmla="*/ 259 h 319"/>
                <a:gd name="T64" fmla="*/ 136 w 293"/>
                <a:gd name="T65" fmla="*/ 274 h 319"/>
                <a:gd name="T66" fmla="*/ 154 w 293"/>
                <a:gd name="T67" fmla="*/ 287 h 319"/>
                <a:gd name="T68" fmla="*/ 171 w 293"/>
                <a:gd name="T69" fmla="*/ 297 h 319"/>
                <a:gd name="T70" fmla="*/ 186 w 293"/>
                <a:gd name="T71" fmla="*/ 306 h 319"/>
                <a:gd name="T72" fmla="*/ 202 w 293"/>
                <a:gd name="T73" fmla="*/ 312 h 319"/>
                <a:gd name="T74" fmla="*/ 215 w 293"/>
                <a:gd name="T75" fmla="*/ 316 h 319"/>
                <a:gd name="T76" fmla="*/ 227 w 293"/>
                <a:gd name="T77" fmla="*/ 318 h 319"/>
                <a:gd name="T78" fmla="*/ 238 w 293"/>
                <a:gd name="T79" fmla="*/ 319 h 319"/>
                <a:gd name="T80" fmla="*/ 247 w 293"/>
                <a:gd name="T81" fmla="*/ 317 h 3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93"/>
                <a:gd name="T124" fmla="*/ 0 h 319"/>
                <a:gd name="T125" fmla="*/ 293 w 293"/>
                <a:gd name="T126" fmla="*/ 319 h 3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93" h="319">
                  <a:moveTo>
                    <a:pt x="247" y="317"/>
                  </a:moveTo>
                  <a:lnTo>
                    <a:pt x="261" y="307"/>
                  </a:lnTo>
                  <a:lnTo>
                    <a:pt x="275" y="287"/>
                  </a:lnTo>
                  <a:lnTo>
                    <a:pt x="285" y="256"/>
                  </a:lnTo>
                  <a:lnTo>
                    <a:pt x="292" y="218"/>
                  </a:lnTo>
                  <a:lnTo>
                    <a:pt x="293" y="173"/>
                  </a:lnTo>
                  <a:lnTo>
                    <a:pt x="288" y="120"/>
                  </a:lnTo>
                  <a:lnTo>
                    <a:pt x="274" y="62"/>
                  </a:lnTo>
                  <a:lnTo>
                    <a:pt x="251" y="0"/>
                  </a:lnTo>
                  <a:lnTo>
                    <a:pt x="235" y="5"/>
                  </a:lnTo>
                  <a:lnTo>
                    <a:pt x="219" y="10"/>
                  </a:lnTo>
                  <a:lnTo>
                    <a:pt x="204" y="17"/>
                  </a:lnTo>
                  <a:lnTo>
                    <a:pt x="188" y="22"/>
                  </a:lnTo>
                  <a:lnTo>
                    <a:pt x="172" y="28"/>
                  </a:lnTo>
                  <a:lnTo>
                    <a:pt x="157" y="34"/>
                  </a:lnTo>
                  <a:lnTo>
                    <a:pt x="140" y="40"/>
                  </a:lnTo>
                  <a:lnTo>
                    <a:pt x="125" y="45"/>
                  </a:lnTo>
                  <a:lnTo>
                    <a:pt x="110" y="52"/>
                  </a:lnTo>
                  <a:lnTo>
                    <a:pt x="94" y="58"/>
                  </a:lnTo>
                  <a:lnTo>
                    <a:pt x="78" y="63"/>
                  </a:lnTo>
                  <a:lnTo>
                    <a:pt x="63" y="69"/>
                  </a:lnTo>
                  <a:lnTo>
                    <a:pt x="47" y="75"/>
                  </a:lnTo>
                  <a:lnTo>
                    <a:pt x="31" y="81"/>
                  </a:lnTo>
                  <a:lnTo>
                    <a:pt x="15" y="86"/>
                  </a:lnTo>
                  <a:lnTo>
                    <a:pt x="0" y="92"/>
                  </a:lnTo>
                  <a:lnTo>
                    <a:pt x="15" y="122"/>
                  </a:lnTo>
                  <a:lnTo>
                    <a:pt x="30" y="152"/>
                  </a:lnTo>
                  <a:lnTo>
                    <a:pt x="48" y="177"/>
                  </a:lnTo>
                  <a:lnTo>
                    <a:pt x="65" y="201"/>
                  </a:lnTo>
                  <a:lnTo>
                    <a:pt x="82" y="222"/>
                  </a:lnTo>
                  <a:lnTo>
                    <a:pt x="101" y="242"/>
                  </a:lnTo>
                  <a:lnTo>
                    <a:pt x="119" y="259"/>
                  </a:lnTo>
                  <a:lnTo>
                    <a:pt x="136" y="274"/>
                  </a:lnTo>
                  <a:lnTo>
                    <a:pt x="154" y="287"/>
                  </a:lnTo>
                  <a:lnTo>
                    <a:pt x="171" y="297"/>
                  </a:lnTo>
                  <a:lnTo>
                    <a:pt x="186" y="306"/>
                  </a:lnTo>
                  <a:lnTo>
                    <a:pt x="202" y="312"/>
                  </a:lnTo>
                  <a:lnTo>
                    <a:pt x="215" y="316"/>
                  </a:lnTo>
                  <a:lnTo>
                    <a:pt x="227" y="318"/>
                  </a:lnTo>
                  <a:lnTo>
                    <a:pt x="238" y="319"/>
                  </a:lnTo>
                  <a:lnTo>
                    <a:pt x="247" y="31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67" name="Freeform 1097"/>
            <p:cNvSpPr>
              <a:spLocks/>
            </p:cNvSpPr>
            <p:nvPr/>
          </p:nvSpPr>
          <p:spPr bwMode="auto">
            <a:xfrm>
              <a:off x="3394" y="3299"/>
              <a:ext cx="60" cy="139"/>
            </a:xfrm>
            <a:custGeom>
              <a:avLst/>
              <a:gdLst>
                <a:gd name="T0" fmla="*/ 198 w 1314"/>
                <a:gd name="T1" fmla="*/ 0 h 2506"/>
                <a:gd name="T2" fmla="*/ 0 w 1314"/>
                <a:gd name="T3" fmla="*/ 66 h 2506"/>
                <a:gd name="T4" fmla="*/ 1064 w 1314"/>
                <a:gd name="T5" fmla="*/ 2506 h 2506"/>
                <a:gd name="T6" fmla="*/ 1314 w 1314"/>
                <a:gd name="T7" fmla="*/ 2421 h 2506"/>
                <a:gd name="T8" fmla="*/ 198 w 1314"/>
                <a:gd name="T9" fmla="*/ 0 h 25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14"/>
                <a:gd name="T16" fmla="*/ 0 h 2506"/>
                <a:gd name="T17" fmla="*/ 1314 w 1314"/>
                <a:gd name="T18" fmla="*/ 2506 h 25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14" h="2506">
                  <a:moveTo>
                    <a:pt x="198" y="0"/>
                  </a:moveTo>
                  <a:lnTo>
                    <a:pt x="0" y="66"/>
                  </a:lnTo>
                  <a:lnTo>
                    <a:pt x="1064" y="2506"/>
                  </a:lnTo>
                  <a:lnTo>
                    <a:pt x="1314" y="2421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68" name="Freeform 1098"/>
            <p:cNvSpPr>
              <a:spLocks/>
            </p:cNvSpPr>
            <p:nvPr/>
          </p:nvSpPr>
          <p:spPr bwMode="auto">
            <a:xfrm>
              <a:off x="3392" y="3292"/>
              <a:ext cx="11" cy="10"/>
            </a:xfrm>
            <a:custGeom>
              <a:avLst/>
              <a:gdLst>
                <a:gd name="T0" fmla="*/ 235 w 235"/>
                <a:gd name="T1" fmla="*/ 111 h 179"/>
                <a:gd name="T2" fmla="*/ 36 w 235"/>
                <a:gd name="T3" fmla="*/ 179 h 179"/>
                <a:gd name="T4" fmla="*/ 0 w 235"/>
                <a:gd name="T5" fmla="*/ 97 h 179"/>
                <a:gd name="T6" fmla="*/ 70 w 235"/>
                <a:gd name="T7" fmla="*/ 0 h 179"/>
                <a:gd name="T8" fmla="*/ 199 w 235"/>
                <a:gd name="T9" fmla="*/ 30 h 179"/>
                <a:gd name="T10" fmla="*/ 235 w 235"/>
                <a:gd name="T11" fmla="*/ 111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5"/>
                <a:gd name="T19" fmla="*/ 0 h 179"/>
                <a:gd name="T20" fmla="*/ 235 w 235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5" h="179">
                  <a:moveTo>
                    <a:pt x="235" y="111"/>
                  </a:moveTo>
                  <a:lnTo>
                    <a:pt x="36" y="179"/>
                  </a:lnTo>
                  <a:lnTo>
                    <a:pt x="0" y="97"/>
                  </a:lnTo>
                  <a:lnTo>
                    <a:pt x="70" y="0"/>
                  </a:lnTo>
                  <a:lnTo>
                    <a:pt x="199" y="30"/>
                  </a:lnTo>
                  <a:lnTo>
                    <a:pt x="235" y="111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69" name="Freeform 1099"/>
            <p:cNvSpPr>
              <a:spLocks/>
            </p:cNvSpPr>
            <p:nvPr/>
          </p:nvSpPr>
          <p:spPr bwMode="auto">
            <a:xfrm>
              <a:off x="3403" y="3103"/>
              <a:ext cx="208" cy="202"/>
            </a:xfrm>
            <a:custGeom>
              <a:avLst/>
              <a:gdLst>
                <a:gd name="T0" fmla="*/ 0 w 4569"/>
                <a:gd name="T1" fmla="*/ 1626 h 3641"/>
                <a:gd name="T2" fmla="*/ 3650 w 4569"/>
                <a:gd name="T3" fmla="*/ 0 h 3641"/>
                <a:gd name="T4" fmla="*/ 4569 w 4569"/>
                <a:gd name="T5" fmla="*/ 1998 h 3641"/>
                <a:gd name="T6" fmla="*/ 873 w 4569"/>
                <a:gd name="T7" fmla="*/ 3641 h 3641"/>
                <a:gd name="T8" fmla="*/ 0 w 4569"/>
                <a:gd name="T9" fmla="*/ 1626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6"/>
                  </a:moveTo>
                  <a:lnTo>
                    <a:pt x="3650" y="0"/>
                  </a:lnTo>
                  <a:lnTo>
                    <a:pt x="4569" y="1998"/>
                  </a:lnTo>
                  <a:lnTo>
                    <a:pt x="873" y="3641"/>
                  </a:lnTo>
                  <a:lnTo>
                    <a:pt x="0" y="162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0" name="Freeform 1100"/>
            <p:cNvSpPr>
              <a:spLocks/>
            </p:cNvSpPr>
            <p:nvPr/>
          </p:nvSpPr>
          <p:spPr bwMode="auto">
            <a:xfrm>
              <a:off x="3385" y="3045"/>
              <a:ext cx="271" cy="393"/>
            </a:xfrm>
            <a:custGeom>
              <a:avLst/>
              <a:gdLst>
                <a:gd name="T0" fmla="*/ 2496 w 5957"/>
                <a:gd name="T1" fmla="*/ 7056 h 7066"/>
                <a:gd name="T2" fmla="*/ 5894 w 5957"/>
                <a:gd name="T3" fmla="*/ 5433 h 7066"/>
                <a:gd name="T4" fmla="*/ 5912 w 5957"/>
                <a:gd name="T5" fmla="*/ 5421 h 7066"/>
                <a:gd name="T6" fmla="*/ 5927 w 5957"/>
                <a:gd name="T7" fmla="*/ 5407 h 7066"/>
                <a:gd name="T8" fmla="*/ 5941 w 5957"/>
                <a:gd name="T9" fmla="*/ 5389 h 7066"/>
                <a:gd name="T10" fmla="*/ 5950 w 5957"/>
                <a:gd name="T11" fmla="*/ 5369 h 7066"/>
                <a:gd name="T12" fmla="*/ 5955 w 5957"/>
                <a:gd name="T13" fmla="*/ 5348 h 7066"/>
                <a:gd name="T14" fmla="*/ 5957 w 5957"/>
                <a:gd name="T15" fmla="*/ 5325 h 7066"/>
                <a:gd name="T16" fmla="*/ 5955 w 5957"/>
                <a:gd name="T17" fmla="*/ 5303 h 7066"/>
                <a:gd name="T18" fmla="*/ 5948 w 5957"/>
                <a:gd name="T19" fmla="*/ 5282 h 7066"/>
                <a:gd name="T20" fmla="*/ 3503 w 5957"/>
                <a:gd name="T21" fmla="*/ 65 h 7066"/>
                <a:gd name="T22" fmla="*/ 3492 w 5957"/>
                <a:gd name="T23" fmla="*/ 47 h 7066"/>
                <a:gd name="T24" fmla="*/ 3477 w 5957"/>
                <a:gd name="T25" fmla="*/ 31 h 7066"/>
                <a:gd name="T26" fmla="*/ 3460 w 5957"/>
                <a:gd name="T27" fmla="*/ 18 h 7066"/>
                <a:gd name="T28" fmla="*/ 3441 w 5957"/>
                <a:gd name="T29" fmla="*/ 9 h 7066"/>
                <a:gd name="T30" fmla="*/ 3420 w 5957"/>
                <a:gd name="T31" fmla="*/ 3 h 7066"/>
                <a:gd name="T32" fmla="*/ 3399 w 5957"/>
                <a:gd name="T33" fmla="*/ 0 h 7066"/>
                <a:gd name="T34" fmla="*/ 3377 w 5957"/>
                <a:gd name="T35" fmla="*/ 3 h 7066"/>
                <a:gd name="T36" fmla="*/ 3357 w 5957"/>
                <a:gd name="T37" fmla="*/ 9 h 7066"/>
                <a:gd name="T38" fmla="*/ 63 w 5957"/>
                <a:gd name="T39" fmla="*/ 1487 h 7066"/>
                <a:gd name="T40" fmla="*/ 45 w 5957"/>
                <a:gd name="T41" fmla="*/ 1497 h 7066"/>
                <a:gd name="T42" fmla="*/ 29 w 5957"/>
                <a:gd name="T43" fmla="*/ 1512 h 7066"/>
                <a:gd name="T44" fmla="*/ 16 w 5957"/>
                <a:gd name="T45" fmla="*/ 1530 h 7066"/>
                <a:gd name="T46" fmla="*/ 7 w 5957"/>
                <a:gd name="T47" fmla="*/ 1550 h 7066"/>
                <a:gd name="T48" fmla="*/ 2 w 5957"/>
                <a:gd name="T49" fmla="*/ 1572 h 7066"/>
                <a:gd name="T50" fmla="*/ 0 w 5957"/>
                <a:gd name="T51" fmla="*/ 1594 h 7066"/>
                <a:gd name="T52" fmla="*/ 3 w 5957"/>
                <a:gd name="T53" fmla="*/ 1616 h 7066"/>
                <a:gd name="T54" fmla="*/ 9 w 5957"/>
                <a:gd name="T55" fmla="*/ 1637 h 7066"/>
                <a:gd name="T56" fmla="*/ 2350 w 5957"/>
                <a:gd name="T57" fmla="*/ 7000 h 7066"/>
                <a:gd name="T58" fmla="*/ 2361 w 5957"/>
                <a:gd name="T59" fmla="*/ 7018 h 7066"/>
                <a:gd name="T60" fmla="*/ 2376 w 5957"/>
                <a:gd name="T61" fmla="*/ 7034 h 7066"/>
                <a:gd name="T62" fmla="*/ 2393 w 5957"/>
                <a:gd name="T63" fmla="*/ 7048 h 7066"/>
                <a:gd name="T64" fmla="*/ 2412 w 5957"/>
                <a:gd name="T65" fmla="*/ 7057 h 7066"/>
                <a:gd name="T66" fmla="*/ 2433 w 5957"/>
                <a:gd name="T67" fmla="*/ 7064 h 7066"/>
                <a:gd name="T68" fmla="*/ 2454 w 5957"/>
                <a:gd name="T69" fmla="*/ 7066 h 7066"/>
                <a:gd name="T70" fmla="*/ 2476 w 5957"/>
                <a:gd name="T71" fmla="*/ 7064 h 7066"/>
                <a:gd name="T72" fmla="*/ 2496 w 5957"/>
                <a:gd name="T73" fmla="*/ 7056 h 70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6"/>
                <a:gd name="T113" fmla="*/ 5957 w 5957"/>
                <a:gd name="T114" fmla="*/ 7066 h 706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6">
                  <a:moveTo>
                    <a:pt x="2496" y="7056"/>
                  </a:moveTo>
                  <a:lnTo>
                    <a:pt x="5894" y="5433"/>
                  </a:lnTo>
                  <a:lnTo>
                    <a:pt x="5912" y="5421"/>
                  </a:lnTo>
                  <a:lnTo>
                    <a:pt x="5927" y="5407"/>
                  </a:lnTo>
                  <a:lnTo>
                    <a:pt x="5941" y="5389"/>
                  </a:lnTo>
                  <a:lnTo>
                    <a:pt x="5950" y="5369"/>
                  </a:lnTo>
                  <a:lnTo>
                    <a:pt x="5955" y="5348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5"/>
                  </a:lnTo>
                  <a:lnTo>
                    <a:pt x="3492" y="47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9"/>
                  </a:lnTo>
                  <a:lnTo>
                    <a:pt x="3420" y="3"/>
                  </a:lnTo>
                  <a:lnTo>
                    <a:pt x="3399" y="0"/>
                  </a:lnTo>
                  <a:lnTo>
                    <a:pt x="3377" y="3"/>
                  </a:lnTo>
                  <a:lnTo>
                    <a:pt x="3357" y="9"/>
                  </a:lnTo>
                  <a:lnTo>
                    <a:pt x="63" y="1487"/>
                  </a:lnTo>
                  <a:lnTo>
                    <a:pt x="45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6"/>
                  </a:lnTo>
                  <a:lnTo>
                    <a:pt x="9" y="1637"/>
                  </a:lnTo>
                  <a:lnTo>
                    <a:pt x="2350" y="7000"/>
                  </a:lnTo>
                  <a:lnTo>
                    <a:pt x="2361" y="7018"/>
                  </a:lnTo>
                  <a:lnTo>
                    <a:pt x="2376" y="7034"/>
                  </a:lnTo>
                  <a:lnTo>
                    <a:pt x="2393" y="7048"/>
                  </a:lnTo>
                  <a:lnTo>
                    <a:pt x="2412" y="7057"/>
                  </a:lnTo>
                  <a:lnTo>
                    <a:pt x="2433" y="7064"/>
                  </a:lnTo>
                  <a:lnTo>
                    <a:pt x="2454" y="7066"/>
                  </a:lnTo>
                  <a:lnTo>
                    <a:pt x="2476" y="7064"/>
                  </a:lnTo>
                  <a:lnTo>
                    <a:pt x="2496" y="705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1" name="Freeform 1101"/>
            <p:cNvSpPr>
              <a:spLocks/>
            </p:cNvSpPr>
            <p:nvPr/>
          </p:nvSpPr>
          <p:spPr bwMode="auto">
            <a:xfrm>
              <a:off x="3569" y="3096"/>
              <a:ext cx="51" cy="121"/>
            </a:xfrm>
            <a:custGeom>
              <a:avLst/>
              <a:gdLst>
                <a:gd name="T0" fmla="*/ 917 w 1134"/>
                <a:gd name="T1" fmla="*/ 2127 h 2180"/>
                <a:gd name="T2" fmla="*/ 0 w 1134"/>
                <a:gd name="T3" fmla="*/ 131 h 2180"/>
                <a:gd name="T4" fmla="*/ 33 w 1134"/>
                <a:gd name="T5" fmla="*/ 0 h 2180"/>
                <a:gd name="T6" fmla="*/ 70 w 1134"/>
                <a:gd name="T7" fmla="*/ 14 h 2180"/>
                <a:gd name="T8" fmla="*/ 106 w 1134"/>
                <a:gd name="T9" fmla="*/ 29 h 2180"/>
                <a:gd name="T10" fmla="*/ 143 w 1134"/>
                <a:gd name="T11" fmla="*/ 44 h 2180"/>
                <a:gd name="T12" fmla="*/ 180 w 1134"/>
                <a:gd name="T13" fmla="*/ 61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8 w 1134"/>
                <a:gd name="T23" fmla="*/ 159 h 2180"/>
                <a:gd name="T24" fmla="*/ 393 w 1134"/>
                <a:gd name="T25" fmla="*/ 181 h 2180"/>
                <a:gd name="T26" fmla="*/ 428 w 1134"/>
                <a:gd name="T27" fmla="*/ 204 h 2180"/>
                <a:gd name="T28" fmla="*/ 461 w 1134"/>
                <a:gd name="T29" fmla="*/ 228 h 2180"/>
                <a:gd name="T30" fmla="*/ 495 w 1134"/>
                <a:gd name="T31" fmla="*/ 252 h 2180"/>
                <a:gd name="T32" fmla="*/ 528 w 1134"/>
                <a:gd name="T33" fmla="*/ 279 h 2180"/>
                <a:gd name="T34" fmla="*/ 560 w 1134"/>
                <a:gd name="T35" fmla="*/ 305 h 2180"/>
                <a:gd name="T36" fmla="*/ 592 w 1134"/>
                <a:gd name="T37" fmla="*/ 333 h 2180"/>
                <a:gd name="T38" fmla="*/ 624 w 1134"/>
                <a:gd name="T39" fmla="*/ 361 h 2180"/>
                <a:gd name="T40" fmla="*/ 654 w 1134"/>
                <a:gd name="T41" fmla="*/ 389 h 2180"/>
                <a:gd name="T42" fmla="*/ 684 w 1134"/>
                <a:gd name="T43" fmla="*/ 419 h 2180"/>
                <a:gd name="T44" fmla="*/ 713 w 1134"/>
                <a:gd name="T45" fmla="*/ 450 h 2180"/>
                <a:gd name="T46" fmla="*/ 742 w 1134"/>
                <a:gd name="T47" fmla="*/ 481 h 2180"/>
                <a:gd name="T48" fmla="*/ 769 w 1134"/>
                <a:gd name="T49" fmla="*/ 513 h 2180"/>
                <a:gd name="T50" fmla="*/ 796 w 1134"/>
                <a:gd name="T51" fmla="*/ 545 h 2180"/>
                <a:gd name="T52" fmla="*/ 822 w 1134"/>
                <a:gd name="T53" fmla="*/ 578 h 2180"/>
                <a:gd name="T54" fmla="*/ 847 w 1134"/>
                <a:gd name="T55" fmla="*/ 612 h 2180"/>
                <a:gd name="T56" fmla="*/ 871 w 1134"/>
                <a:gd name="T57" fmla="*/ 647 h 2180"/>
                <a:gd name="T58" fmla="*/ 895 w 1134"/>
                <a:gd name="T59" fmla="*/ 681 h 2180"/>
                <a:gd name="T60" fmla="*/ 917 w 1134"/>
                <a:gd name="T61" fmla="*/ 717 h 2180"/>
                <a:gd name="T62" fmla="*/ 939 w 1134"/>
                <a:gd name="T63" fmla="*/ 754 h 2180"/>
                <a:gd name="T64" fmla="*/ 959 w 1134"/>
                <a:gd name="T65" fmla="*/ 791 h 2180"/>
                <a:gd name="T66" fmla="*/ 979 w 1134"/>
                <a:gd name="T67" fmla="*/ 828 h 2180"/>
                <a:gd name="T68" fmla="*/ 997 w 1134"/>
                <a:gd name="T69" fmla="*/ 866 h 2180"/>
                <a:gd name="T70" fmla="*/ 1026 w 1134"/>
                <a:gd name="T71" fmla="*/ 938 h 2180"/>
                <a:gd name="T72" fmla="*/ 1053 w 1134"/>
                <a:gd name="T73" fmla="*/ 1015 h 2180"/>
                <a:gd name="T74" fmla="*/ 1075 w 1134"/>
                <a:gd name="T75" fmla="*/ 1096 h 2180"/>
                <a:gd name="T76" fmla="*/ 1095 w 1134"/>
                <a:gd name="T77" fmla="*/ 1180 h 2180"/>
                <a:gd name="T78" fmla="*/ 1110 w 1134"/>
                <a:gd name="T79" fmla="*/ 1267 h 2180"/>
                <a:gd name="T80" fmla="*/ 1121 w 1134"/>
                <a:gd name="T81" fmla="*/ 1356 h 2180"/>
                <a:gd name="T82" fmla="*/ 1130 w 1134"/>
                <a:gd name="T83" fmla="*/ 1446 h 2180"/>
                <a:gd name="T84" fmla="*/ 1134 w 1134"/>
                <a:gd name="T85" fmla="*/ 1536 h 2180"/>
                <a:gd name="T86" fmla="*/ 1134 w 1134"/>
                <a:gd name="T87" fmla="*/ 1626 h 2180"/>
                <a:gd name="T88" fmla="*/ 1131 w 1134"/>
                <a:gd name="T89" fmla="*/ 1716 h 2180"/>
                <a:gd name="T90" fmla="*/ 1122 w 1134"/>
                <a:gd name="T91" fmla="*/ 1802 h 2180"/>
                <a:gd name="T92" fmla="*/ 1111 w 1134"/>
                <a:gd name="T93" fmla="*/ 1886 h 2180"/>
                <a:gd name="T94" fmla="*/ 1096 w 1134"/>
                <a:gd name="T95" fmla="*/ 1967 h 2180"/>
                <a:gd name="T96" fmla="*/ 1076 w 1134"/>
                <a:gd name="T97" fmla="*/ 2044 h 2180"/>
                <a:gd name="T98" fmla="*/ 1053 w 1134"/>
                <a:gd name="T99" fmla="*/ 2115 h 2180"/>
                <a:gd name="T100" fmla="*/ 1025 w 1134"/>
                <a:gd name="T101" fmla="*/ 2180 h 2180"/>
                <a:gd name="T102" fmla="*/ 917 w 1134"/>
                <a:gd name="T103" fmla="*/ 2127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7" y="2127"/>
                  </a:moveTo>
                  <a:lnTo>
                    <a:pt x="0" y="131"/>
                  </a:lnTo>
                  <a:lnTo>
                    <a:pt x="33" y="0"/>
                  </a:lnTo>
                  <a:lnTo>
                    <a:pt x="70" y="14"/>
                  </a:lnTo>
                  <a:lnTo>
                    <a:pt x="106" y="29"/>
                  </a:lnTo>
                  <a:lnTo>
                    <a:pt x="143" y="44"/>
                  </a:lnTo>
                  <a:lnTo>
                    <a:pt x="180" y="61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8" y="159"/>
                  </a:lnTo>
                  <a:lnTo>
                    <a:pt x="393" y="181"/>
                  </a:lnTo>
                  <a:lnTo>
                    <a:pt x="428" y="204"/>
                  </a:lnTo>
                  <a:lnTo>
                    <a:pt x="461" y="228"/>
                  </a:lnTo>
                  <a:lnTo>
                    <a:pt x="495" y="252"/>
                  </a:lnTo>
                  <a:lnTo>
                    <a:pt x="528" y="279"/>
                  </a:lnTo>
                  <a:lnTo>
                    <a:pt x="560" y="305"/>
                  </a:lnTo>
                  <a:lnTo>
                    <a:pt x="592" y="333"/>
                  </a:lnTo>
                  <a:lnTo>
                    <a:pt x="624" y="361"/>
                  </a:lnTo>
                  <a:lnTo>
                    <a:pt x="654" y="389"/>
                  </a:lnTo>
                  <a:lnTo>
                    <a:pt x="684" y="419"/>
                  </a:lnTo>
                  <a:lnTo>
                    <a:pt x="713" y="450"/>
                  </a:lnTo>
                  <a:lnTo>
                    <a:pt x="742" y="481"/>
                  </a:lnTo>
                  <a:lnTo>
                    <a:pt x="769" y="513"/>
                  </a:lnTo>
                  <a:lnTo>
                    <a:pt x="796" y="545"/>
                  </a:lnTo>
                  <a:lnTo>
                    <a:pt x="822" y="578"/>
                  </a:lnTo>
                  <a:lnTo>
                    <a:pt x="847" y="612"/>
                  </a:lnTo>
                  <a:lnTo>
                    <a:pt x="871" y="647"/>
                  </a:lnTo>
                  <a:lnTo>
                    <a:pt x="895" y="681"/>
                  </a:lnTo>
                  <a:lnTo>
                    <a:pt x="917" y="717"/>
                  </a:lnTo>
                  <a:lnTo>
                    <a:pt x="939" y="754"/>
                  </a:lnTo>
                  <a:lnTo>
                    <a:pt x="959" y="791"/>
                  </a:lnTo>
                  <a:lnTo>
                    <a:pt x="979" y="828"/>
                  </a:lnTo>
                  <a:lnTo>
                    <a:pt x="997" y="866"/>
                  </a:lnTo>
                  <a:lnTo>
                    <a:pt x="1026" y="938"/>
                  </a:lnTo>
                  <a:lnTo>
                    <a:pt x="1053" y="1015"/>
                  </a:lnTo>
                  <a:lnTo>
                    <a:pt x="1075" y="1096"/>
                  </a:lnTo>
                  <a:lnTo>
                    <a:pt x="1095" y="1180"/>
                  </a:lnTo>
                  <a:lnTo>
                    <a:pt x="1110" y="1267"/>
                  </a:lnTo>
                  <a:lnTo>
                    <a:pt x="1121" y="1356"/>
                  </a:lnTo>
                  <a:lnTo>
                    <a:pt x="1130" y="1446"/>
                  </a:lnTo>
                  <a:lnTo>
                    <a:pt x="1134" y="1536"/>
                  </a:lnTo>
                  <a:lnTo>
                    <a:pt x="1134" y="1626"/>
                  </a:lnTo>
                  <a:lnTo>
                    <a:pt x="1131" y="1716"/>
                  </a:lnTo>
                  <a:lnTo>
                    <a:pt x="1122" y="1802"/>
                  </a:lnTo>
                  <a:lnTo>
                    <a:pt x="1111" y="1886"/>
                  </a:lnTo>
                  <a:lnTo>
                    <a:pt x="1096" y="1967"/>
                  </a:lnTo>
                  <a:lnTo>
                    <a:pt x="1076" y="2044"/>
                  </a:lnTo>
                  <a:lnTo>
                    <a:pt x="1053" y="2115"/>
                  </a:lnTo>
                  <a:lnTo>
                    <a:pt x="1025" y="2180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2" name="Freeform 1102"/>
            <p:cNvSpPr>
              <a:spLocks/>
            </p:cNvSpPr>
            <p:nvPr/>
          </p:nvSpPr>
          <p:spPr bwMode="auto">
            <a:xfrm>
              <a:off x="3378" y="3082"/>
              <a:ext cx="207" cy="202"/>
            </a:xfrm>
            <a:custGeom>
              <a:avLst/>
              <a:gdLst>
                <a:gd name="T0" fmla="*/ 0 w 4569"/>
                <a:gd name="T1" fmla="*/ 1625 h 3641"/>
                <a:gd name="T2" fmla="*/ 3650 w 4569"/>
                <a:gd name="T3" fmla="*/ 0 h 3641"/>
                <a:gd name="T4" fmla="*/ 4569 w 4569"/>
                <a:gd name="T5" fmla="*/ 1997 h 3641"/>
                <a:gd name="T6" fmla="*/ 873 w 4569"/>
                <a:gd name="T7" fmla="*/ 3641 h 3641"/>
                <a:gd name="T8" fmla="*/ 0 w 4569"/>
                <a:gd name="T9" fmla="*/ 1625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5"/>
                  </a:moveTo>
                  <a:lnTo>
                    <a:pt x="3650" y="0"/>
                  </a:lnTo>
                  <a:lnTo>
                    <a:pt x="4569" y="1997"/>
                  </a:lnTo>
                  <a:lnTo>
                    <a:pt x="873" y="3641"/>
                  </a:lnTo>
                  <a:lnTo>
                    <a:pt x="0" y="1625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3" name="Freeform 1103"/>
            <p:cNvSpPr>
              <a:spLocks/>
            </p:cNvSpPr>
            <p:nvPr/>
          </p:nvSpPr>
          <p:spPr bwMode="auto">
            <a:xfrm>
              <a:off x="3360" y="3024"/>
              <a:ext cx="271" cy="393"/>
            </a:xfrm>
            <a:custGeom>
              <a:avLst/>
              <a:gdLst>
                <a:gd name="T0" fmla="*/ 2497 w 5957"/>
                <a:gd name="T1" fmla="*/ 7056 h 7065"/>
                <a:gd name="T2" fmla="*/ 5894 w 5957"/>
                <a:gd name="T3" fmla="*/ 5432 h 7065"/>
                <a:gd name="T4" fmla="*/ 5912 w 5957"/>
                <a:gd name="T5" fmla="*/ 5421 h 7065"/>
                <a:gd name="T6" fmla="*/ 5928 w 5957"/>
                <a:gd name="T7" fmla="*/ 5406 h 7065"/>
                <a:gd name="T8" fmla="*/ 5941 w 5957"/>
                <a:gd name="T9" fmla="*/ 5388 h 7065"/>
                <a:gd name="T10" fmla="*/ 5950 w 5957"/>
                <a:gd name="T11" fmla="*/ 5368 h 7065"/>
                <a:gd name="T12" fmla="*/ 5955 w 5957"/>
                <a:gd name="T13" fmla="*/ 5347 h 7065"/>
                <a:gd name="T14" fmla="*/ 5957 w 5957"/>
                <a:gd name="T15" fmla="*/ 5325 h 7065"/>
                <a:gd name="T16" fmla="*/ 5955 w 5957"/>
                <a:gd name="T17" fmla="*/ 5303 h 7065"/>
                <a:gd name="T18" fmla="*/ 5948 w 5957"/>
                <a:gd name="T19" fmla="*/ 5282 h 7065"/>
                <a:gd name="T20" fmla="*/ 3503 w 5957"/>
                <a:gd name="T21" fmla="*/ 64 h 7065"/>
                <a:gd name="T22" fmla="*/ 3492 w 5957"/>
                <a:gd name="T23" fmla="*/ 46 h 7065"/>
                <a:gd name="T24" fmla="*/ 3477 w 5957"/>
                <a:gd name="T25" fmla="*/ 31 h 7065"/>
                <a:gd name="T26" fmla="*/ 3460 w 5957"/>
                <a:gd name="T27" fmla="*/ 18 h 7065"/>
                <a:gd name="T28" fmla="*/ 3441 w 5957"/>
                <a:gd name="T29" fmla="*/ 8 h 7065"/>
                <a:gd name="T30" fmla="*/ 3420 w 5957"/>
                <a:gd name="T31" fmla="*/ 2 h 7065"/>
                <a:gd name="T32" fmla="*/ 3399 w 5957"/>
                <a:gd name="T33" fmla="*/ 0 h 7065"/>
                <a:gd name="T34" fmla="*/ 3377 w 5957"/>
                <a:gd name="T35" fmla="*/ 2 h 7065"/>
                <a:gd name="T36" fmla="*/ 3357 w 5957"/>
                <a:gd name="T37" fmla="*/ 8 h 7065"/>
                <a:gd name="T38" fmla="*/ 63 w 5957"/>
                <a:gd name="T39" fmla="*/ 1486 h 7065"/>
                <a:gd name="T40" fmla="*/ 45 w 5957"/>
                <a:gd name="T41" fmla="*/ 1497 h 7065"/>
                <a:gd name="T42" fmla="*/ 30 w 5957"/>
                <a:gd name="T43" fmla="*/ 1512 h 7065"/>
                <a:gd name="T44" fmla="*/ 16 w 5957"/>
                <a:gd name="T45" fmla="*/ 1530 h 7065"/>
                <a:gd name="T46" fmla="*/ 7 w 5957"/>
                <a:gd name="T47" fmla="*/ 1550 h 7065"/>
                <a:gd name="T48" fmla="*/ 2 w 5957"/>
                <a:gd name="T49" fmla="*/ 1572 h 7065"/>
                <a:gd name="T50" fmla="*/ 0 w 5957"/>
                <a:gd name="T51" fmla="*/ 1594 h 7065"/>
                <a:gd name="T52" fmla="*/ 3 w 5957"/>
                <a:gd name="T53" fmla="*/ 1615 h 7065"/>
                <a:gd name="T54" fmla="*/ 9 w 5957"/>
                <a:gd name="T55" fmla="*/ 1636 h 7065"/>
                <a:gd name="T56" fmla="*/ 2351 w 5957"/>
                <a:gd name="T57" fmla="*/ 6999 h 7065"/>
                <a:gd name="T58" fmla="*/ 2362 w 5957"/>
                <a:gd name="T59" fmla="*/ 7018 h 7065"/>
                <a:gd name="T60" fmla="*/ 2377 w 5957"/>
                <a:gd name="T61" fmla="*/ 7034 h 7065"/>
                <a:gd name="T62" fmla="*/ 2394 w 5957"/>
                <a:gd name="T63" fmla="*/ 7048 h 7065"/>
                <a:gd name="T64" fmla="*/ 2413 w 5957"/>
                <a:gd name="T65" fmla="*/ 7057 h 7065"/>
                <a:gd name="T66" fmla="*/ 2434 w 5957"/>
                <a:gd name="T67" fmla="*/ 7063 h 7065"/>
                <a:gd name="T68" fmla="*/ 2455 w 5957"/>
                <a:gd name="T69" fmla="*/ 7065 h 7065"/>
                <a:gd name="T70" fmla="*/ 2477 w 5957"/>
                <a:gd name="T71" fmla="*/ 7063 h 7065"/>
                <a:gd name="T72" fmla="*/ 2497 w 5957"/>
                <a:gd name="T73" fmla="*/ 7056 h 70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5"/>
                <a:gd name="T113" fmla="*/ 5957 w 5957"/>
                <a:gd name="T114" fmla="*/ 7065 h 70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5">
                  <a:moveTo>
                    <a:pt x="2497" y="7056"/>
                  </a:moveTo>
                  <a:lnTo>
                    <a:pt x="5894" y="5432"/>
                  </a:lnTo>
                  <a:lnTo>
                    <a:pt x="5912" y="5421"/>
                  </a:lnTo>
                  <a:lnTo>
                    <a:pt x="5928" y="5406"/>
                  </a:lnTo>
                  <a:lnTo>
                    <a:pt x="5941" y="5388"/>
                  </a:lnTo>
                  <a:lnTo>
                    <a:pt x="5950" y="5368"/>
                  </a:lnTo>
                  <a:lnTo>
                    <a:pt x="5955" y="5347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4"/>
                  </a:lnTo>
                  <a:lnTo>
                    <a:pt x="3492" y="46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8"/>
                  </a:lnTo>
                  <a:lnTo>
                    <a:pt x="3420" y="2"/>
                  </a:lnTo>
                  <a:lnTo>
                    <a:pt x="3399" y="0"/>
                  </a:lnTo>
                  <a:lnTo>
                    <a:pt x="3377" y="2"/>
                  </a:lnTo>
                  <a:lnTo>
                    <a:pt x="3357" y="8"/>
                  </a:lnTo>
                  <a:lnTo>
                    <a:pt x="63" y="1486"/>
                  </a:lnTo>
                  <a:lnTo>
                    <a:pt x="45" y="1497"/>
                  </a:lnTo>
                  <a:lnTo>
                    <a:pt x="30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5"/>
                  </a:lnTo>
                  <a:lnTo>
                    <a:pt x="9" y="1636"/>
                  </a:lnTo>
                  <a:lnTo>
                    <a:pt x="2351" y="6999"/>
                  </a:lnTo>
                  <a:lnTo>
                    <a:pt x="2362" y="7018"/>
                  </a:lnTo>
                  <a:lnTo>
                    <a:pt x="2377" y="7034"/>
                  </a:lnTo>
                  <a:lnTo>
                    <a:pt x="2394" y="7048"/>
                  </a:lnTo>
                  <a:lnTo>
                    <a:pt x="2413" y="7057"/>
                  </a:lnTo>
                  <a:lnTo>
                    <a:pt x="2434" y="7063"/>
                  </a:lnTo>
                  <a:lnTo>
                    <a:pt x="2455" y="7065"/>
                  </a:lnTo>
                  <a:lnTo>
                    <a:pt x="2477" y="7063"/>
                  </a:lnTo>
                  <a:lnTo>
                    <a:pt x="2497" y="70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4" name="Freeform 1104"/>
            <p:cNvSpPr>
              <a:spLocks/>
            </p:cNvSpPr>
            <p:nvPr/>
          </p:nvSpPr>
          <p:spPr bwMode="auto">
            <a:xfrm>
              <a:off x="3360" y="3024"/>
              <a:ext cx="162" cy="99"/>
            </a:xfrm>
            <a:custGeom>
              <a:avLst/>
              <a:gdLst>
                <a:gd name="T0" fmla="*/ 3562 w 3562"/>
                <a:gd name="T1" fmla="*/ 183 h 1773"/>
                <a:gd name="T2" fmla="*/ 3502 w 3562"/>
                <a:gd name="T3" fmla="*/ 64 h 1773"/>
                <a:gd name="T4" fmla="*/ 3491 w 3562"/>
                <a:gd name="T5" fmla="*/ 46 h 1773"/>
                <a:gd name="T6" fmla="*/ 3476 w 3562"/>
                <a:gd name="T7" fmla="*/ 31 h 1773"/>
                <a:gd name="T8" fmla="*/ 3459 w 3562"/>
                <a:gd name="T9" fmla="*/ 18 h 1773"/>
                <a:gd name="T10" fmla="*/ 3440 w 3562"/>
                <a:gd name="T11" fmla="*/ 8 h 1773"/>
                <a:gd name="T12" fmla="*/ 3418 w 3562"/>
                <a:gd name="T13" fmla="*/ 2 h 1773"/>
                <a:gd name="T14" fmla="*/ 3397 w 3562"/>
                <a:gd name="T15" fmla="*/ 0 h 1773"/>
                <a:gd name="T16" fmla="*/ 3376 w 3562"/>
                <a:gd name="T17" fmla="*/ 2 h 1773"/>
                <a:gd name="T18" fmla="*/ 3356 w 3562"/>
                <a:gd name="T19" fmla="*/ 8 h 1773"/>
                <a:gd name="T20" fmla="*/ 62 w 3562"/>
                <a:gd name="T21" fmla="*/ 1486 h 1773"/>
                <a:gd name="T22" fmla="*/ 44 w 3562"/>
                <a:gd name="T23" fmla="*/ 1497 h 1773"/>
                <a:gd name="T24" fmla="*/ 29 w 3562"/>
                <a:gd name="T25" fmla="*/ 1512 h 1773"/>
                <a:gd name="T26" fmla="*/ 16 w 3562"/>
                <a:gd name="T27" fmla="*/ 1530 h 1773"/>
                <a:gd name="T28" fmla="*/ 7 w 3562"/>
                <a:gd name="T29" fmla="*/ 1550 h 1773"/>
                <a:gd name="T30" fmla="*/ 2 w 3562"/>
                <a:gd name="T31" fmla="*/ 1572 h 1773"/>
                <a:gd name="T32" fmla="*/ 0 w 3562"/>
                <a:gd name="T33" fmla="*/ 1594 h 1773"/>
                <a:gd name="T34" fmla="*/ 2 w 3562"/>
                <a:gd name="T35" fmla="*/ 1615 h 1773"/>
                <a:gd name="T36" fmla="*/ 8 w 3562"/>
                <a:gd name="T37" fmla="*/ 1636 h 1773"/>
                <a:gd name="T38" fmla="*/ 68 w 3562"/>
                <a:gd name="T39" fmla="*/ 1773 h 1773"/>
                <a:gd name="T40" fmla="*/ 3562 w 3562"/>
                <a:gd name="T41" fmla="*/ 183 h 177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62"/>
                <a:gd name="T64" fmla="*/ 0 h 1773"/>
                <a:gd name="T65" fmla="*/ 3562 w 3562"/>
                <a:gd name="T66" fmla="*/ 1773 h 177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62" h="1773">
                  <a:moveTo>
                    <a:pt x="3562" y="1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68" y="1773"/>
                  </a:lnTo>
                  <a:lnTo>
                    <a:pt x="3562" y="183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5" name="Freeform 1105"/>
            <p:cNvSpPr>
              <a:spLocks/>
            </p:cNvSpPr>
            <p:nvPr/>
          </p:nvSpPr>
          <p:spPr bwMode="auto">
            <a:xfrm>
              <a:off x="3360" y="3024"/>
              <a:ext cx="161" cy="97"/>
            </a:xfrm>
            <a:custGeom>
              <a:avLst/>
              <a:gdLst>
                <a:gd name="T0" fmla="*/ 3545 w 3550"/>
                <a:gd name="T1" fmla="*/ 153 h 1748"/>
                <a:gd name="T2" fmla="*/ 3538 w 3550"/>
                <a:gd name="T3" fmla="*/ 137 h 1748"/>
                <a:gd name="T4" fmla="*/ 3529 w 3550"/>
                <a:gd name="T5" fmla="*/ 120 h 1748"/>
                <a:gd name="T6" fmla="*/ 3514 w 3550"/>
                <a:gd name="T7" fmla="*/ 90 h 1748"/>
                <a:gd name="T8" fmla="*/ 3491 w 3550"/>
                <a:gd name="T9" fmla="*/ 46 h 1748"/>
                <a:gd name="T10" fmla="*/ 3459 w 3550"/>
                <a:gd name="T11" fmla="*/ 18 h 1748"/>
                <a:gd name="T12" fmla="*/ 3418 w 3550"/>
                <a:gd name="T13" fmla="*/ 2 h 1748"/>
                <a:gd name="T14" fmla="*/ 3376 w 3550"/>
                <a:gd name="T15" fmla="*/ 2 h 1748"/>
                <a:gd name="T16" fmla="*/ 3257 w 3550"/>
                <a:gd name="T17" fmla="*/ 53 h 1748"/>
                <a:gd name="T18" fmla="*/ 3083 w 3550"/>
                <a:gd name="T19" fmla="*/ 131 h 1748"/>
                <a:gd name="T20" fmla="*/ 2932 w 3550"/>
                <a:gd name="T21" fmla="*/ 198 h 1748"/>
                <a:gd name="T22" fmla="*/ 2800 w 3550"/>
                <a:gd name="T23" fmla="*/ 258 h 1748"/>
                <a:gd name="T24" fmla="*/ 2681 w 3550"/>
                <a:gd name="T25" fmla="*/ 312 h 1748"/>
                <a:gd name="T26" fmla="*/ 2565 w 3550"/>
                <a:gd name="T27" fmla="*/ 364 h 1748"/>
                <a:gd name="T28" fmla="*/ 2450 w 3550"/>
                <a:gd name="T29" fmla="*/ 415 h 1748"/>
                <a:gd name="T30" fmla="*/ 2327 w 3550"/>
                <a:gd name="T31" fmla="*/ 471 h 1748"/>
                <a:gd name="T32" fmla="*/ 2189 w 3550"/>
                <a:gd name="T33" fmla="*/ 532 h 1748"/>
                <a:gd name="T34" fmla="*/ 2031 w 3550"/>
                <a:gd name="T35" fmla="*/ 603 h 1748"/>
                <a:gd name="T36" fmla="*/ 1846 w 3550"/>
                <a:gd name="T37" fmla="*/ 686 h 1748"/>
                <a:gd name="T38" fmla="*/ 1628 w 3550"/>
                <a:gd name="T39" fmla="*/ 784 h 1748"/>
                <a:gd name="T40" fmla="*/ 1370 w 3550"/>
                <a:gd name="T41" fmla="*/ 899 h 1748"/>
                <a:gd name="T42" fmla="*/ 1066 w 3550"/>
                <a:gd name="T43" fmla="*/ 1036 h 1748"/>
                <a:gd name="T44" fmla="*/ 710 w 3550"/>
                <a:gd name="T45" fmla="*/ 1195 h 1748"/>
                <a:gd name="T46" fmla="*/ 294 w 3550"/>
                <a:gd name="T47" fmla="*/ 1382 h 1748"/>
                <a:gd name="T48" fmla="*/ 44 w 3550"/>
                <a:gd name="T49" fmla="*/ 1497 h 1748"/>
                <a:gd name="T50" fmla="*/ 16 w 3550"/>
                <a:gd name="T51" fmla="*/ 1530 h 1748"/>
                <a:gd name="T52" fmla="*/ 2 w 3550"/>
                <a:gd name="T53" fmla="*/ 1572 h 1748"/>
                <a:gd name="T54" fmla="*/ 2 w 3550"/>
                <a:gd name="T55" fmla="*/ 1615 h 1748"/>
                <a:gd name="T56" fmla="*/ 14 w 3550"/>
                <a:gd name="T57" fmla="*/ 1648 h 1748"/>
                <a:gd name="T58" fmla="*/ 21 w 3550"/>
                <a:gd name="T59" fmla="*/ 1665 h 1748"/>
                <a:gd name="T60" fmla="*/ 31 w 3550"/>
                <a:gd name="T61" fmla="*/ 1685 h 1748"/>
                <a:gd name="T62" fmla="*/ 46 w 3550"/>
                <a:gd name="T63" fmla="*/ 1719 h 1748"/>
                <a:gd name="T64" fmla="*/ 162 w 3550"/>
                <a:gd name="T65" fmla="*/ 1700 h 1748"/>
                <a:gd name="T66" fmla="*/ 348 w 3550"/>
                <a:gd name="T67" fmla="*/ 1616 h 1748"/>
                <a:gd name="T68" fmla="*/ 508 w 3550"/>
                <a:gd name="T69" fmla="*/ 1543 h 1748"/>
                <a:gd name="T70" fmla="*/ 648 w 3550"/>
                <a:gd name="T71" fmla="*/ 1480 h 1748"/>
                <a:gd name="T72" fmla="*/ 776 w 3550"/>
                <a:gd name="T73" fmla="*/ 1422 h 1748"/>
                <a:gd name="T74" fmla="*/ 898 w 3550"/>
                <a:gd name="T75" fmla="*/ 1367 h 1748"/>
                <a:gd name="T76" fmla="*/ 1021 w 3550"/>
                <a:gd name="T77" fmla="*/ 1311 h 1748"/>
                <a:gd name="T78" fmla="*/ 1153 w 3550"/>
                <a:gd name="T79" fmla="*/ 1251 h 1748"/>
                <a:gd name="T80" fmla="*/ 1299 w 3550"/>
                <a:gd name="T81" fmla="*/ 1186 h 1748"/>
                <a:gd name="T82" fmla="*/ 1466 w 3550"/>
                <a:gd name="T83" fmla="*/ 1110 h 1748"/>
                <a:gd name="T84" fmla="*/ 1662 w 3550"/>
                <a:gd name="T85" fmla="*/ 1020 h 1748"/>
                <a:gd name="T86" fmla="*/ 1892 w 3550"/>
                <a:gd name="T87" fmla="*/ 916 h 1748"/>
                <a:gd name="T88" fmla="*/ 2166 w 3550"/>
                <a:gd name="T89" fmla="*/ 792 h 1748"/>
                <a:gd name="T90" fmla="*/ 2488 w 3550"/>
                <a:gd name="T91" fmla="*/ 646 h 1748"/>
                <a:gd name="T92" fmla="*/ 2864 w 3550"/>
                <a:gd name="T93" fmla="*/ 474 h 1748"/>
                <a:gd name="T94" fmla="*/ 3304 w 3550"/>
                <a:gd name="T95" fmla="*/ 275 h 174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50"/>
                <a:gd name="T145" fmla="*/ 0 h 1748"/>
                <a:gd name="T146" fmla="*/ 3550 w 3550"/>
                <a:gd name="T147" fmla="*/ 1748 h 174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50" h="1748">
                  <a:moveTo>
                    <a:pt x="3550" y="163"/>
                  </a:moveTo>
                  <a:lnTo>
                    <a:pt x="3545" y="153"/>
                  </a:lnTo>
                  <a:lnTo>
                    <a:pt x="3541" y="144"/>
                  </a:lnTo>
                  <a:lnTo>
                    <a:pt x="3538" y="137"/>
                  </a:lnTo>
                  <a:lnTo>
                    <a:pt x="3533" y="130"/>
                  </a:lnTo>
                  <a:lnTo>
                    <a:pt x="3529" y="120"/>
                  </a:lnTo>
                  <a:lnTo>
                    <a:pt x="3523" y="108"/>
                  </a:lnTo>
                  <a:lnTo>
                    <a:pt x="3514" y="90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1" y="1665"/>
                  </a:lnTo>
                  <a:lnTo>
                    <a:pt x="26" y="1673"/>
                  </a:lnTo>
                  <a:lnTo>
                    <a:pt x="31" y="1685"/>
                  </a:lnTo>
                  <a:lnTo>
                    <a:pt x="37" y="1699"/>
                  </a:lnTo>
                  <a:lnTo>
                    <a:pt x="46" y="1719"/>
                  </a:lnTo>
                  <a:lnTo>
                    <a:pt x="57" y="1748"/>
                  </a:lnTo>
                  <a:lnTo>
                    <a:pt x="162" y="1700"/>
                  </a:lnTo>
                  <a:lnTo>
                    <a:pt x="259" y="1656"/>
                  </a:lnTo>
                  <a:lnTo>
                    <a:pt x="348" y="1616"/>
                  </a:lnTo>
                  <a:lnTo>
                    <a:pt x="430" y="1579"/>
                  </a:lnTo>
                  <a:lnTo>
                    <a:pt x="508" y="1543"/>
                  </a:lnTo>
                  <a:lnTo>
                    <a:pt x="579" y="1511"/>
                  </a:lnTo>
                  <a:lnTo>
                    <a:pt x="648" y="1480"/>
                  </a:lnTo>
                  <a:lnTo>
                    <a:pt x="713" y="1451"/>
                  </a:lnTo>
                  <a:lnTo>
                    <a:pt x="776" y="1422"/>
                  </a:lnTo>
                  <a:lnTo>
                    <a:pt x="837" y="1395"/>
                  </a:lnTo>
                  <a:lnTo>
                    <a:pt x="898" y="1367"/>
                  </a:lnTo>
                  <a:lnTo>
                    <a:pt x="959" y="1340"/>
                  </a:lnTo>
                  <a:lnTo>
                    <a:pt x="1021" y="1311"/>
                  </a:lnTo>
                  <a:lnTo>
                    <a:pt x="1085" y="1282"/>
                  </a:lnTo>
                  <a:lnTo>
                    <a:pt x="1153" y="1251"/>
                  </a:lnTo>
                  <a:lnTo>
                    <a:pt x="1223" y="1220"/>
                  </a:lnTo>
                  <a:lnTo>
                    <a:pt x="1299" y="1186"/>
                  </a:lnTo>
                  <a:lnTo>
                    <a:pt x="1379" y="1149"/>
                  </a:lnTo>
                  <a:lnTo>
                    <a:pt x="1466" y="1110"/>
                  </a:lnTo>
                  <a:lnTo>
                    <a:pt x="1560" y="1067"/>
                  </a:lnTo>
                  <a:lnTo>
                    <a:pt x="1662" y="1020"/>
                  </a:lnTo>
                  <a:lnTo>
                    <a:pt x="1772" y="971"/>
                  </a:lnTo>
                  <a:lnTo>
                    <a:pt x="1892" y="916"/>
                  </a:lnTo>
                  <a:lnTo>
                    <a:pt x="2024" y="857"/>
                  </a:lnTo>
                  <a:lnTo>
                    <a:pt x="2166" y="792"/>
                  </a:lnTo>
                  <a:lnTo>
                    <a:pt x="2320" y="722"/>
                  </a:lnTo>
                  <a:lnTo>
                    <a:pt x="2488" y="646"/>
                  </a:lnTo>
                  <a:lnTo>
                    <a:pt x="2668" y="564"/>
                  </a:lnTo>
                  <a:lnTo>
                    <a:pt x="2864" y="474"/>
                  </a:lnTo>
                  <a:lnTo>
                    <a:pt x="3075" y="378"/>
                  </a:lnTo>
                  <a:lnTo>
                    <a:pt x="3304" y="275"/>
                  </a:lnTo>
                  <a:lnTo>
                    <a:pt x="3550" y="163"/>
                  </a:lnTo>
                  <a:close/>
                </a:path>
              </a:pathLst>
            </a:custGeom>
            <a:solidFill>
              <a:srgbClr val="BFC7C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6" name="Freeform 1106"/>
            <p:cNvSpPr>
              <a:spLocks/>
            </p:cNvSpPr>
            <p:nvPr/>
          </p:nvSpPr>
          <p:spPr bwMode="auto">
            <a:xfrm>
              <a:off x="3360" y="3024"/>
              <a:ext cx="161" cy="96"/>
            </a:xfrm>
            <a:custGeom>
              <a:avLst/>
              <a:gdLst>
                <a:gd name="T0" fmla="*/ 3534 w 3539"/>
                <a:gd name="T1" fmla="*/ 135 h 1724"/>
                <a:gd name="T2" fmla="*/ 3529 w 3539"/>
                <a:gd name="T3" fmla="*/ 123 h 1724"/>
                <a:gd name="T4" fmla="*/ 3523 w 3539"/>
                <a:gd name="T5" fmla="*/ 110 h 1724"/>
                <a:gd name="T6" fmla="*/ 3511 w 3539"/>
                <a:gd name="T7" fmla="*/ 84 h 1724"/>
                <a:gd name="T8" fmla="*/ 3491 w 3539"/>
                <a:gd name="T9" fmla="*/ 46 h 1724"/>
                <a:gd name="T10" fmla="*/ 3459 w 3539"/>
                <a:gd name="T11" fmla="*/ 18 h 1724"/>
                <a:gd name="T12" fmla="*/ 3418 w 3539"/>
                <a:gd name="T13" fmla="*/ 2 h 1724"/>
                <a:gd name="T14" fmla="*/ 3376 w 3539"/>
                <a:gd name="T15" fmla="*/ 2 h 1724"/>
                <a:gd name="T16" fmla="*/ 3257 w 3539"/>
                <a:gd name="T17" fmla="*/ 53 h 1724"/>
                <a:gd name="T18" fmla="*/ 3083 w 3539"/>
                <a:gd name="T19" fmla="*/ 131 h 1724"/>
                <a:gd name="T20" fmla="*/ 2932 w 3539"/>
                <a:gd name="T21" fmla="*/ 198 h 1724"/>
                <a:gd name="T22" fmla="*/ 2800 w 3539"/>
                <a:gd name="T23" fmla="*/ 258 h 1724"/>
                <a:gd name="T24" fmla="*/ 2681 w 3539"/>
                <a:gd name="T25" fmla="*/ 312 h 1724"/>
                <a:gd name="T26" fmla="*/ 2565 w 3539"/>
                <a:gd name="T27" fmla="*/ 364 h 1724"/>
                <a:gd name="T28" fmla="*/ 2450 w 3539"/>
                <a:gd name="T29" fmla="*/ 415 h 1724"/>
                <a:gd name="T30" fmla="*/ 2327 w 3539"/>
                <a:gd name="T31" fmla="*/ 471 h 1724"/>
                <a:gd name="T32" fmla="*/ 2189 w 3539"/>
                <a:gd name="T33" fmla="*/ 532 h 1724"/>
                <a:gd name="T34" fmla="*/ 2031 w 3539"/>
                <a:gd name="T35" fmla="*/ 603 h 1724"/>
                <a:gd name="T36" fmla="*/ 1846 w 3539"/>
                <a:gd name="T37" fmla="*/ 686 h 1724"/>
                <a:gd name="T38" fmla="*/ 1628 w 3539"/>
                <a:gd name="T39" fmla="*/ 784 h 1724"/>
                <a:gd name="T40" fmla="*/ 1370 w 3539"/>
                <a:gd name="T41" fmla="*/ 899 h 1724"/>
                <a:gd name="T42" fmla="*/ 1066 w 3539"/>
                <a:gd name="T43" fmla="*/ 1036 h 1724"/>
                <a:gd name="T44" fmla="*/ 710 w 3539"/>
                <a:gd name="T45" fmla="*/ 1195 h 1724"/>
                <a:gd name="T46" fmla="*/ 294 w 3539"/>
                <a:gd name="T47" fmla="*/ 1382 h 1724"/>
                <a:gd name="T48" fmla="*/ 44 w 3539"/>
                <a:gd name="T49" fmla="*/ 1497 h 1724"/>
                <a:gd name="T50" fmla="*/ 16 w 3539"/>
                <a:gd name="T51" fmla="*/ 1530 h 1724"/>
                <a:gd name="T52" fmla="*/ 2 w 3539"/>
                <a:gd name="T53" fmla="*/ 1572 h 1724"/>
                <a:gd name="T54" fmla="*/ 2 w 3539"/>
                <a:gd name="T55" fmla="*/ 1615 h 1724"/>
                <a:gd name="T56" fmla="*/ 13 w 3539"/>
                <a:gd name="T57" fmla="*/ 1646 h 1724"/>
                <a:gd name="T58" fmla="*/ 19 w 3539"/>
                <a:gd name="T59" fmla="*/ 1658 h 1724"/>
                <a:gd name="T60" fmla="*/ 26 w 3539"/>
                <a:gd name="T61" fmla="*/ 1674 h 1724"/>
                <a:gd name="T62" fmla="*/ 37 w 3539"/>
                <a:gd name="T63" fmla="*/ 1702 h 1724"/>
                <a:gd name="T64" fmla="*/ 151 w 3539"/>
                <a:gd name="T65" fmla="*/ 1676 h 1724"/>
                <a:gd name="T66" fmla="*/ 337 w 3539"/>
                <a:gd name="T67" fmla="*/ 1592 h 1724"/>
                <a:gd name="T68" fmla="*/ 497 w 3539"/>
                <a:gd name="T69" fmla="*/ 1520 h 1724"/>
                <a:gd name="T70" fmla="*/ 637 w 3539"/>
                <a:gd name="T71" fmla="*/ 1457 h 1724"/>
                <a:gd name="T72" fmla="*/ 765 w 3539"/>
                <a:gd name="T73" fmla="*/ 1399 h 1724"/>
                <a:gd name="T74" fmla="*/ 886 w 3539"/>
                <a:gd name="T75" fmla="*/ 1344 h 1724"/>
                <a:gd name="T76" fmla="*/ 1010 w 3539"/>
                <a:gd name="T77" fmla="*/ 1288 h 1724"/>
                <a:gd name="T78" fmla="*/ 1141 w 3539"/>
                <a:gd name="T79" fmla="*/ 1229 h 1724"/>
                <a:gd name="T80" fmla="*/ 1287 w 3539"/>
                <a:gd name="T81" fmla="*/ 1163 h 1724"/>
                <a:gd name="T82" fmla="*/ 1455 w 3539"/>
                <a:gd name="T83" fmla="*/ 1087 h 1724"/>
                <a:gd name="T84" fmla="*/ 1650 w 3539"/>
                <a:gd name="T85" fmla="*/ 998 h 1724"/>
                <a:gd name="T86" fmla="*/ 1881 w 3539"/>
                <a:gd name="T87" fmla="*/ 894 h 1724"/>
                <a:gd name="T88" fmla="*/ 2154 w 3539"/>
                <a:gd name="T89" fmla="*/ 771 h 1724"/>
                <a:gd name="T90" fmla="*/ 2477 w 3539"/>
                <a:gd name="T91" fmla="*/ 625 h 1724"/>
                <a:gd name="T92" fmla="*/ 2853 w 3539"/>
                <a:gd name="T93" fmla="*/ 453 h 1724"/>
                <a:gd name="T94" fmla="*/ 3293 w 3539"/>
                <a:gd name="T95" fmla="*/ 254 h 172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39"/>
                <a:gd name="T145" fmla="*/ 0 h 1724"/>
                <a:gd name="T146" fmla="*/ 3539 w 3539"/>
                <a:gd name="T147" fmla="*/ 1724 h 172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39" h="1724">
                  <a:moveTo>
                    <a:pt x="3539" y="143"/>
                  </a:moveTo>
                  <a:lnTo>
                    <a:pt x="3534" y="135"/>
                  </a:lnTo>
                  <a:lnTo>
                    <a:pt x="3531" y="129"/>
                  </a:lnTo>
                  <a:lnTo>
                    <a:pt x="3529" y="123"/>
                  </a:lnTo>
                  <a:lnTo>
                    <a:pt x="3526" y="117"/>
                  </a:lnTo>
                  <a:lnTo>
                    <a:pt x="3523" y="110"/>
                  </a:lnTo>
                  <a:lnTo>
                    <a:pt x="3518" y="99"/>
                  </a:lnTo>
                  <a:lnTo>
                    <a:pt x="3511" y="84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6"/>
                  </a:lnTo>
                  <a:lnTo>
                    <a:pt x="16" y="1652"/>
                  </a:lnTo>
                  <a:lnTo>
                    <a:pt x="19" y="1658"/>
                  </a:lnTo>
                  <a:lnTo>
                    <a:pt x="22" y="1666"/>
                  </a:lnTo>
                  <a:lnTo>
                    <a:pt x="26" y="1674"/>
                  </a:lnTo>
                  <a:lnTo>
                    <a:pt x="31" y="1686"/>
                  </a:lnTo>
                  <a:lnTo>
                    <a:pt x="37" y="1702"/>
                  </a:lnTo>
                  <a:lnTo>
                    <a:pt x="46" y="1724"/>
                  </a:lnTo>
                  <a:lnTo>
                    <a:pt x="151" y="1676"/>
                  </a:lnTo>
                  <a:lnTo>
                    <a:pt x="248" y="1633"/>
                  </a:lnTo>
                  <a:lnTo>
                    <a:pt x="337" y="1592"/>
                  </a:lnTo>
                  <a:lnTo>
                    <a:pt x="419" y="1555"/>
                  </a:lnTo>
                  <a:lnTo>
                    <a:pt x="497" y="1520"/>
                  </a:lnTo>
                  <a:lnTo>
                    <a:pt x="568" y="1488"/>
                  </a:lnTo>
                  <a:lnTo>
                    <a:pt x="637" y="1457"/>
                  </a:lnTo>
                  <a:lnTo>
                    <a:pt x="702" y="1427"/>
                  </a:lnTo>
                  <a:lnTo>
                    <a:pt x="765" y="1399"/>
                  </a:lnTo>
                  <a:lnTo>
                    <a:pt x="826" y="1372"/>
                  </a:lnTo>
                  <a:lnTo>
                    <a:pt x="886" y="1344"/>
                  </a:lnTo>
                  <a:lnTo>
                    <a:pt x="948" y="1316"/>
                  </a:lnTo>
                  <a:lnTo>
                    <a:pt x="1010" y="1288"/>
                  </a:lnTo>
                  <a:lnTo>
                    <a:pt x="1074" y="1259"/>
                  </a:lnTo>
                  <a:lnTo>
                    <a:pt x="1141" y="1229"/>
                  </a:lnTo>
                  <a:lnTo>
                    <a:pt x="1212" y="1197"/>
                  </a:lnTo>
                  <a:lnTo>
                    <a:pt x="1287" y="1163"/>
                  </a:lnTo>
                  <a:lnTo>
                    <a:pt x="1368" y="1126"/>
                  </a:lnTo>
                  <a:lnTo>
                    <a:pt x="1455" y="1087"/>
                  </a:lnTo>
                  <a:lnTo>
                    <a:pt x="1548" y="1045"/>
                  </a:lnTo>
                  <a:lnTo>
                    <a:pt x="1650" y="998"/>
                  </a:lnTo>
                  <a:lnTo>
                    <a:pt x="1761" y="949"/>
                  </a:lnTo>
                  <a:lnTo>
                    <a:pt x="1881" y="894"/>
                  </a:lnTo>
                  <a:lnTo>
                    <a:pt x="2013" y="835"/>
                  </a:lnTo>
                  <a:lnTo>
                    <a:pt x="2154" y="771"/>
                  </a:lnTo>
                  <a:lnTo>
                    <a:pt x="2308" y="700"/>
                  </a:lnTo>
                  <a:lnTo>
                    <a:pt x="2477" y="625"/>
                  </a:lnTo>
                  <a:lnTo>
                    <a:pt x="2657" y="543"/>
                  </a:lnTo>
                  <a:lnTo>
                    <a:pt x="2853" y="453"/>
                  </a:lnTo>
                  <a:lnTo>
                    <a:pt x="3064" y="357"/>
                  </a:lnTo>
                  <a:lnTo>
                    <a:pt x="3293" y="254"/>
                  </a:lnTo>
                  <a:lnTo>
                    <a:pt x="3539" y="143"/>
                  </a:lnTo>
                  <a:close/>
                </a:path>
              </a:pathLst>
            </a:custGeom>
            <a:solidFill>
              <a:srgbClr val="C9D1D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7" name="Freeform 1107"/>
            <p:cNvSpPr>
              <a:spLocks/>
            </p:cNvSpPr>
            <p:nvPr/>
          </p:nvSpPr>
          <p:spPr bwMode="auto">
            <a:xfrm>
              <a:off x="3360" y="3024"/>
              <a:ext cx="160" cy="94"/>
            </a:xfrm>
            <a:custGeom>
              <a:avLst/>
              <a:gdLst>
                <a:gd name="T0" fmla="*/ 3522 w 3526"/>
                <a:gd name="T1" fmla="*/ 112 h 1698"/>
                <a:gd name="T2" fmla="*/ 3513 w 3526"/>
                <a:gd name="T3" fmla="*/ 91 h 1698"/>
                <a:gd name="T4" fmla="*/ 3491 w 3526"/>
                <a:gd name="T5" fmla="*/ 46 h 1698"/>
                <a:gd name="T6" fmla="*/ 3459 w 3526"/>
                <a:gd name="T7" fmla="*/ 18 h 1698"/>
                <a:gd name="T8" fmla="*/ 3418 w 3526"/>
                <a:gd name="T9" fmla="*/ 2 h 1698"/>
                <a:gd name="T10" fmla="*/ 3376 w 3526"/>
                <a:gd name="T11" fmla="*/ 2 h 1698"/>
                <a:gd name="T12" fmla="*/ 3257 w 3526"/>
                <a:gd name="T13" fmla="*/ 53 h 1698"/>
                <a:gd name="T14" fmla="*/ 3083 w 3526"/>
                <a:gd name="T15" fmla="*/ 131 h 1698"/>
                <a:gd name="T16" fmla="*/ 2932 w 3526"/>
                <a:gd name="T17" fmla="*/ 198 h 1698"/>
                <a:gd name="T18" fmla="*/ 2800 w 3526"/>
                <a:gd name="T19" fmla="*/ 258 h 1698"/>
                <a:gd name="T20" fmla="*/ 2681 w 3526"/>
                <a:gd name="T21" fmla="*/ 312 h 1698"/>
                <a:gd name="T22" fmla="*/ 2565 w 3526"/>
                <a:gd name="T23" fmla="*/ 364 h 1698"/>
                <a:gd name="T24" fmla="*/ 2450 w 3526"/>
                <a:gd name="T25" fmla="*/ 415 h 1698"/>
                <a:gd name="T26" fmla="*/ 2327 w 3526"/>
                <a:gd name="T27" fmla="*/ 471 h 1698"/>
                <a:gd name="T28" fmla="*/ 2189 w 3526"/>
                <a:gd name="T29" fmla="*/ 532 h 1698"/>
                <a:gd name="T30" fmla="*/ 2031 w 3526"/>
                <a:gd name="T31" fmla="*/ 603 h 1698"/>
                <a:gd name="T32" fmla="*/ 1846 w 3526"/>
                <a:gd name="T33" fmla="*/ 686 h 1698"/>
                <a:gd name="T34" fmla="*/ 1628 w 3526"/>
                <a:gd name="T35" fmla="*/ 784 h 1698"/>
                <a:gd name="T36" fmla="*/ 1370 w 3526"/>
                <a:gd name="T37" fmla="*/ 899 h 1698"/>
                <a:gd name="T38" fmla="*/ 1066 w 3526"/>
                <a:gd name="T39" fmla="*/ 1036 h 1698"/>
                <a:gd name="T40" fmla="*/ 710 w 3526"/>
                <a:gd name="T41" fmla="*/ 1195 h 1698"/>
                <a:gd name="T42" fmla="*/ 294 w 3526"/>
                <a:gd name="T43" fmla="*/ 1382 h 1698"/>
                <a:gd name="T44" fmla="*/ 44 w 3526"/>
                <a:gd name="T45" fmla="*/ 1497 h 1698"/>
                <a:gd name="T46" fmla="*/ 16 w 3526"/>
                <a:gd name="T47" fmla="*/ 1530 h 1698"/>
                <a:gd name="T48" fmla="*/ 2 w 3526"/>
                <a:gd name="T49" fmla="*/ 1572 h 1698"/>
                <a:gd name="T50" fmla="*/ 2 w 3526"/>
                <a:gd name="T51" fmla="*/ 1615 h 1698"/>
                <a:gd name="T52" fmla="*/ 14 w 3526"/>
                <a:gd name="T53" fmla="*/ 1648 h 1698"/>
                <a:gd name="T54" fmla="*/ 25 w 3526"/>
                <a:gd name="T55" fmla="*/ 1671 h 1698"/>
                <a:gd name="T56" fmla="*/ 141 w 3526"/>
                <a:gd name="T57" fmla="*/ 1651 h 1698"/>
                <a:gd name="T58" fmla="*/ 326 w 3526"/>
                <a:gd name="T59" fmla="*/ 1568 h 1698"/>
                <a:gd name="T60" fmla="*/ 486 w 3526"/>
                <a:gd name="T61" fmla="*/ 1496 h 1698"/>
                <a:gd name="T62" fmla="*/ 626 w 3526"/>
                <a:gd name="T63" fmla="*/ 1433 h 1698"/>
                <a:gd name="T64" fmla="*/ 754 w 3526"/>
                <a:gd name="T65" fmla="*/ 1375 h 1698"/>
                <a:gd name="T66" fmla="*/ 875 w 3526"/>
                <a:gd name="T67" fmla="*/ 1320 h 1698"/>
                <a:gd name="T68" fmla="*/ 999 w 3526"/>
                <a:gd name="T69" fmla="*/ 1264 h 1698"/>
                <a:gd name="T70" fmla="*/ 1130 w 3526"/>
                <a:gd name="T71" fmla="*/ 1205 h 1698"/>
                <a:gd name="T72" fmla="*/ 1276 w 3526"/>
                <a:gd name="T73" fmla="*/ 1140 h 1698"/>
                <a:gd name="T74" fmla="*/ 1443 w 3526"/>
                <a:gd name="T75" fmla="*/ 1064 h 1698"/>
                <a:gd name="T76" fmla="*/ 1639 w 3526"/>
                <a:gd name="T77" fmla="*/ 975 h 1698"/>
                <a:gd name="T78" fmla="*/ 1870 w 3526"/>
                <a:gd name="T79" fmla="*/ 872 h 1698"/>
                <a:gd name="T80" fmla="*/ 2143 w 3526"/>
                <a:gd name="T81" fmla="*/ 749 h 1698"/>
                <a:gd name="T82" fmla="*/ 2464 w 3526"/>
                <a:gd name="T83" fmla="*/ 603 h 1698"/>
                <a:gd name="T84" fmla="*/ 2841 w 3526"/>
                <a:gd name="T85" fmla="*/ 432 h 1698"/>
                <a:gd name="T86" fmla="*/ 3281 w 3526"/>
                <a:gd name="T87" fmla="*/ 234 h 169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26"/>
                <a:gd name="T133" fmla="*/ 0 h 1698"/>
                <a:gd name="T134" fmla="*/ 3526 w 3526"/>
                <a:gd name="T135" fmla="*/ 1698 h 169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26" h="1698">
                  <a:moveTo>
                    <a:pt x="3526" y="123"/>
                  </a:moveTo>
                  <a:lnTo>
                    <a:pt x="3522" y="112"/>
                  </a:lnTo>
                  <a:lnTo>
                    <a:pt x="3518" y="103"/>
                  </a:lnTo>
                  <a:lnTo>
                    <a:pt x="3513" y="9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5" y="1671"/>
                  </a:lnTo>
                  <a:lnTo>
                    <a:pt x="36" y="1698"/>
                  </a:lnTo>
                  <a:lnTo>
                    <a:pt x="141" y="1651"/>
                  </a:lnTo>
                  <a:lnTo>
                    <a:pt x="237" y="1608"/>
                  </a:lnTo>
                  <a:lnTo>
                    <a:pt x="326" y="1568"/>
                  </a:lnTo>
                  <a:lnTo>
                    <a:pt x="409" y="1530"/>
                  </a:lnTo>
                  <a:lnTo>
                    <a:pt x="486" y="1496"/>
                  </a:lnTo>
                  <a:lnTo>
                    <a:pt x="558" y="1463"/>
                  </a:lnTo>
                  <a:lnTo>
                    <a:pt x="626" y="1433"/>
                  </a:lnTo>
                  <a:lnTo>
                    <a:pt x="691" y="1403"/>
                  </a:lnTo>
                  <a:lnTo>
                    <a:pt x="754" y="1375"/>
                  </a:lnTo>
                  <a:lnTo>
                    <a:pt x="815" y="1347"/>
                  </a:lnTo>
                  <a:lnTo>
                    <a:pt x="875" y="1320"/>
                  </a:lnTo>
                  <a:lnTo>
                    <a:pt x="936" y="1292"/>
                  </a:lnTo>
                  <a:lnTo>
                    <a:pt x="999" y="1264"/>
                  </a:lnTo>
                  <a:lnTo>
                    <a:pt x="1063" y="1236"/>
                  </a:lnTo>
                  <a:lnTo>
                    <a:pt x="1130" y="1205"/>
                  </a:lnTo>
                  <a:lnTo>
                    <a:pt x="1201" y="1173"/>
                  </a:lnTo>
                  <a:lnTo>
                    <a:pt x="1276" y="1140"/>
                  </a:lnTo>
                  <a:lnTo>
                    <a:pt x="1357" y="1103"/>
                  </a:lnTo>
                  <a:lnTo>
                    <a:pt x="1443" y="1064"/>
                  </a:lnTo>
                  <a:lnTo>
                    <a:pt x="1537" y="1022"/>
                  </a:lnTo>
                  <a:lnTo>
                    <a:pt x="1639" y="975"/>
                  </a:lnTo>
                  <a:lnTo>
                    <a:pt x="1749" y="926"/>
                  </a:lnTo>
                  <a:lnTo>
                    <a:pt x="1870" y="872"/>
                  </a:lnTo>
                  <a:lnTo>
                    <a:pt x="2000" y="813"/>
                  </a:lnTo>
                  <a:lnTo>
                    <a:pt x="2143" y="749"/>
                  </a:lnTo>
                  <a:lnTo>
                    <a:pt x="2297" y="679"/>
                  </a:lnTo>
                  <a:lnTo>
                    <a:pt x="2464" y="603"/>
                  </a:lnTo>
                  <a:lnTo>
                    <a:pt x="2646" y="521"/>
                  </a:lnTo>
                  <a:lnTo>
                    <a:pt x="2841" y="432"/>
                  </a:lnTo>
                  <a:lnTo>
                    <a:pt x="3053" y="337"/>
                  </a:lnTo>
                  <a:lnTo>
                    <a:pt x="3281" y="234"/>
                  </a:lnTo>
                  <a:lnTo>
                    <a:pt x="3526" y="123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8" name="Freeform 1108"/>
            <p:cNvSpPr>
              <a:spLocks/>
            </p:cNvSpPr>
            <p:nvPr/>
          </p:nvSpPr>
          <p:spPr bwMode="auto">
            <a:xfrm>
              <a:off x="3360" y="3024"/>
              <a:ext cx="160" cy="93"/>
            </a:xfrm>
            <a:custGeom>
              <a:avLst/>
              <a:gdLst>
                <a:gd name="T0" fmla="*/ 3513 w 3515"/>
                <a:gd name="T1" fmla="*/ 96 h 1674"/>
                <a:gd name="T2" fmla="*/ 3508 w 3515"/>
                <a:gd name="T3" fmla="*/ 81 h 1674"/>
                <a:gd name="T4" fmla="*/ 3491 w 3515"/>
                <a:gd name="T5" fmla="*/ 46 h 1674"/>
                <a:gd name="T6" fmla="*/ 3459 w 3515"/>
                <a:gd name="T7" fmla="*/ 18 h 1674"/>
                <a:gd name="T8" fmla="*/ 3418 w 3515"/>
                <a:gd name="T9" fmla="*/ 2 h 1674"/>
                <a:gd name="T10" fmla="*/ 3376 w 3515"/>
                <a:gd name="T11" fmla="*/ 2 h 1674"/>
                <a:gd name="T12" fmla="*/ 3257 w 3515"/>
                <a:gd name="T13" fmla="*/ 53 h 1674"/>
                <a:gd name="T14" fmla="*/ 3083 w 3515"/>
                <a:gd name="T15" fmla="*/ 131 h 1674"/>
                <a:gd name="T16" fmla="*/ 2932 w 3515"/>
                <a:gd name="T17" fmla="*/ 198 h 1674"/>
                <a:gd name="T18" fmla="*/ 2800 w 3515"/>
                <a:gd name="T19" fmla="*/ 258 h 1674"/>
                <a:gd name="T20" fmla="*/ 2681 w 3515"/>
                <a:gd name="T21" fmla="*/ 312 h 1674"/>
                <a:gd name="T22" fmla="*/ 2565 w 3515"/>
                <a:gd name="T23" fmla="*/ 364 h 1674"/>
                <a:gd name="T24" fmla="*/ 2450 w 3515"/>
                <a:gd name="T25" fmla="*/ 415 h 1674"/>
                <a:gd name="T26" fmla="*/ 2327 w 3515"/>
                <a:gd name="T27" fmla="*/ 471 h 1674"/>
                <a:gd name="T28" fmla="*/ 2189 w 3515"/>
                <a:gd name="T29" fmla="*/ 532 h 1674"/>
                <a:gd name="T30" fmla="*/ 2031 w 3515"/>
                <a:gd name="T31" fmla="*/ 603 h 1674"/>
                <a:gd name="T32" fmla="*/ 1846 w 3515"/>
                <a:gd name="T33" fmla="*/ 686 h 1674"/>
                <a:gd name="T34" fmla="*/ 1628 w 3515"/>
                <a:gd name="T35" fmla="*/ 784 h 1674"/>
                <a:gd name="T36" fmla="*/ 1370 w 3515"/>
                <a:gd name="T37" fmla="*/ 899 h 1674"/>
                <a:gd name="T38" fmla="*/ 1066 w 3515"/>
                <a:gd name="T39" fmla="*/ 1036 h 1674"/>
                <a:gd name="T40" fmla="*/ 710 w 3515"/>
                <a:gd name="T41" fmla="*/ 1195 h 1674"/>
                <a:gd name="T42" fmla="*/ 294 w 3515"/>
                <a:gd name="T43" fmla="*/ 1382 h 1674"/>
                <a:gd name="T44" fmla="*/ 44 w 3515"/>
                <a:gd name="T45" fmla="*/ 1497 h 1674"/>
                <a:gd name="T46" fmla="*/ 16 w 3515"/>
                <a:gd name="T47" fmla="*/ 1530 h 1674"/>
                <a:gd name="T48" fmla="*/ 2 w 3515"/>
                <a:gd name="T49" fmla="*/ 1572 h 1674"/>
                <a:gd name="T50" fmla="*/ 2 w 3515"/>
                <a:gd name="T51" fmla="*/ 1615 h 1674"/>
                <a:gd name="T52" fmla="*/ 12 w 3515"/>
                <a:gd name="T53" fmla="*/ 1644 h 1674"/>
                <a:gd name="T54" fmla="*/ 18 w 3515"/>
                <a:gd name="T55" fmla="*/ 1657 h 1674"/>
                <a:gd name="T56" fmla="*/ 130 w 3515"/>
                <a:gd name="T57" fmla="*/ 1627 h 1674"/>
                <a:gd name="T58" fmla="*/ 315 w 3515"/>
                <a:gd name="T59" fmla="*/ 1543 h 1674"/>
                <a:gd name="T60" fmla="*/ 474 w 3515"/>
                <a:gd name="T61" fmla="*/ 1472 h 1674"/>
                <a:gd name="T62" fmla="*/ 615 w 3515"/>
                <a:gd name="T63" fmla="*/ 1408 h 1674"/>
                <a:gd name="T64" fmla="*/ 743 w 3515"/>
                <a:gd name="T65" fmla="*/ 1352 h 1674"/>
                <a:gd name="T66" fmla="*/ 864 w 3515"/>
                <a:gd name="T67" fmla="*/ 1297 h 1674"/>
                <a:gd name="T68" fmla="*/ 987 w 3515"/>
                <a:gd name="T69" fmla="*/ 1241 h 1674"/>
                <a:gd name="T70" fmla="*/ 1119 w 3515"/>
                <a:gd name="T71" fmla="*/ 1182 h 1674"/>
                <a:gd name="T72" fmla="*/ 1265 w 3515"/>
                <a:gd name="T73" fmla="*/ 1116 h 1674"/>
                <a:gd name="T74" fmla="*/ 1432 w 3515"/>
                <a:gd name="T75" fmla="*/ 1042 h 1674"/>
                <a:gd name="T76" fmla="*/ 1628 w 3515"/>
                <a:gd name="T77" fmla="*/ 953 h 1674"/>
                <a:gd name="T78" fmla="*/ 1859 w 3515"/>
                <a:gd name="T79" fmla="*/ 850 h 1674"/>
                <a:gd name="T80" fmla="*/ 2132 w 3515"/>
                <a:gd name="T81" fmla="*/ 726 h 1674"/>
                <a:gd name="T82" fmla="*/ 2453 w 3515"/>
                <a:gd name="T83" fmla="*/ 582 h 1674"/>
                <a:gd name="T84" fmla="*/ 2830 w 3515"/>
                <a:gd name="T85" fmla="*/ 412 h 1674"/>
                <a:gd name="T86" fmla="*/ 3269 w 3515"/>
                <a:gd name="T87" fmla="*/ 214 h 167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15"/>
                <a:gd name="T133" fmla="*/ 0 h 1674"/>
                <a:gd name="T134" fmla="*/ 3515 w 3515"/>
                <a:gd name="T135" fmla="*/ 1674 h 167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15" h="1674">
                  <a:moveTo>
                    <a:pt x="3515" y="103"/>
                  </a:moveTo>
                  <a:lnTo>
                    <a:pt x="3513" y="96"/>
                  </a:lnTo>
                  <a:lnTo>
                    <a:pt x="3511" y="91"/>
                  </a:lnTo>
                  <a:lnTo>
                    <a:pt x="3508" y="8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2" y="1644"/>
                  </a:lnTo>
                  <a:lnTo>
                    <a:pt x="15" y="1649"/>
                  </a:lnTo>
                  <a:lnTo>
                    <a:pt x="18" y="1657"/>
                  </a:lnTo>
                  <a:lnTo>
                    <a:pt x="25" y="1674"/>
                  </a:lnTo>
                  <a:lnTo>
                    <a:pt x="130" y="1627"/>
                  </a:lnTo>
                  <a:lnTo>
                    <a:pt x="225" y="1583"/>
                  </a:lnTo>
                  <a:lnTo>
                    <a:pt x="315" y="1543"/>
                  </a:lnTo>
                  <a:lnTo>
                    <a:pt x="398" y="1506"/>
                  </a:lnTo>
                  <a:lnTo>
                    <a:pt x="474" y="1472"/>
                  </a:lnTo>
                  <a:lnTo>
                    <a:pt x="547" y="1439"/>
                  </a:lnTo>
                  <a:lnTo>
                    <a:pt x="615" y="1408"/>
                  </a:lnTo>
                  <a:lnTo>
                    <a:pt x="679" y="1379"/>
                  </a:lnTo>
                  <a:lnTo>
                    <a:pt x="743" y="1352"/>
                  </a:lnTo>
                  <a:lnTo>
                    <a:pt x="804" y="1324"/>
                  </a:lnTo>
                  <a:lnTo>
                    <a:pt x="864" y="1297"/>
                  </a:lnTo>
                  <a:lnTo>
                    <a:pt x="925" y="1269"/>
                  </a:lnTo>
                  <a:lnTo>
                    <a:pt x="987" y="1241"/>
                  </a:lnTo>
                  <a:lnTo>
                    <a:pt x="1052" y="1212"/>
                  </a:lnTo>
                  <a:lnTo>
                    <a:pt x="1119" y="1182"/>
                  </a:lnTo>
                  <a:lnTo>
                    <a:pt x="1189" y="1150"/>
                  </a:lnTo>
                  <a:lnTo>
                    <a:pt x="1265" y="1116"/>
                  </a:lnTo>
                  <a:lnTo>
                    <a:pt x="1345" y="1081"/>
                  </a:lnTo>
                  <a:lnTo>
                    <a:pt x="1432" y="1042"/>
                  </a:lnTo>
                  <a:lnTo>
                    <a:pt x="1526" y="999"/>
                  </a:lnTo>
                  <a:lnTo>
                    <a:pt x="1628" y="953"/>
                  </a:lnTo>
                  <a:lnTo>
                    <a:pt x="1738" y="903"/>
                  </a:lnTo>
                  <a:lnTo>
                    <a:pt x="1859" y="850"/>
                  </a:lnTo>
                  <a:lnTo>
                    <a:pt x="1989" y="791"/>
                  </a:lnTo>
                  <a:lnTo>
                    <a:pt x="2132" y="726"/>
                  </a:lnTo>
                  <a:lnTo>
                    <a:pt x="2286" y="657"/>
                  </a:lnTo>
                  <a:lnTo>
                    <a:pt x="2453" y="582"/>
                  </a:lnTo>
                  <a:lnTo>
                    <a:pt x="2635" y="500"/>
                  </a:lnTo>
                  <a:lnTo>
                    <a:pt x="2830" y="412"/>
                  </a:lnTo>
                  <a:lnTo>
                    <a:pt x="3042" y="316"/>
                  </a:lnTo>
                  <a:lnTo>
                    <a:pt x="3269" y="214"/>
                  </a:lnTo>
                  <a:lnTo>
                    <a:pt x="3515" y="103"/>
                  </a:lnTo>
                  <a:close/>
                </a:path>
              </a:pathLst>
            </a:custGeom>
            <a:solidFill>
              <a:srgbClr val="D6DED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79" name="Freeform 1109"/>
            <p:cNvSpPr>
              <a:spLocks/>
            </p:cNvSpPr>
            <p:nvPr/>
          </p:nvSpPr>
          <p:spPr bwMode="auto">
            <a:xfrm>
              <a:off x="3360" y="3024"/>
              <a:ext cx="159" cy="92"/>
            </a:xfrm>
            <a:custGeom>
              <a:avLst/>
              <a:gdLst>
                <a:gd name="T0" fmla="*/ 3503 w 3503"/>
                <a:gd name="T1" fmla="*/ 83 h 1649"/>
                <a:gd name="T2" fmla="*/ 3502 w 3503"/>
                <a:gd name="T3" fmla="*/ 64 h 1649"/>
                <a:gd name="T4" fmla="*/ 3491 w 3503"/>
                <a:gd name="T5" fmla="*/ 46 h 1649"/>
                <a:gd name="T6" fmla="*/ 3476 w 3503"/>
                <a:gd name="T7" fmla="*/ 31 h 1649"/>
                <a:gd name="T8" fmla="*/ 3459 w 3503"/>
                <a:gd name="T9" fmla="*/ 18 h 1649"/>
                <a:gd name="T10" fmla="*/ 3440 w 3503"/>
                <a:gd name="T11" fmla="*/ 8 h 1649"/>
                <a:gd name="T12" fmla="*/ 3418 w 3503"/>
                <a:gd name="T13" fmla="*/ 2 h 1649"/>
                <a:gd name="T14" fmla="*/ 3397 w 3503"/>
                <a:gd name="T15" fmla="*/ 0 h 1649"/>
                <a:gd name="T16" fmla="*/ 3376 w 3503"/>
                <a:gd name="T17" fmla="*/ 2 h 1649"/>
                <a:gd name="T18" fmla="*/ 3356 w 3503"/>
                <a:gd name="T19" fmla="*/ 8 h 1649"/>
                <a:gd name="T20" fmla="*/ 62 w 3503"/>
                <a:gd name="T21" fmla="*/ 1486 h 1649"/>
                <a:gd name="T22" fmla="*/ 44 w 3503"/>
                <a:gd name="T23" fmla="*/ 1497 h 1649"/>
                <a:gd name="T24" fmla="*/ 29 w 3503"/>
                <a:gd name="T25" fmla="*/ 1512 h 1649"/>
                <a:gd name="T26" fmla="*/ 16 w 3503"/>
                <a:gd name="T27" fmla="*/ 1530 h 1649"/>
                <a:gd name="T28" fmla="*/ 7 w 3503"/>
                <a:gd name="T29" fmla="*/ 1550 h 1649"/>
                <a:gd name="T30" fmla="*/ 2 w 3503"/>
                <a:gd name="T31" fmla="*/ 1572 h 1649"/>
                <a:gd name="T32" fmla="*/ 0 w 3503"/>
                <a:gd name="T33" fmla="*/ 1594 h 1649"/>
                <a:gd name="T34" fmla="*/ 2 w 3503"/>
                <a:gd name="T35" fmla="*/ 1615 h 1649"/>
                <a:gd name="T36" fmla="*/ 8 w 3503"/>
                <a:gd name="T37" fmla="*/ 1636 h 1649"/>
                <a:gd name="T38" fmla="*/ 13 w 3503"/>
                <a:gd name="T39" fmla="*/ 1649 h 1649"/>
                <a:gd name="T40" fmla="*/ 3503 w 3503"/>
                <a:gd name="T41" fmla="*/ 83 h 16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03"/>
                <a:gd name="T64" fmla="*/ 0 h 1649"/>
                <a:gd name="T65" fmla="*/ 3503 w 3503"/>
                <a:gd name="T66" fmla="*/ 1649 h 16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03" h="1649">
                  <a:moveTo>
                    <a:pt x="3503" y="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9"/>
                  </a:lnTo>
                  <a:lnTo>
                    <a:pt x="3503" y="8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0" name="Freeform 1110"/>
            <p:cNvSpPr>
              <a:spLocks/>
            </p:cNvSpPr>
            <p:nvPr/>
          </p:nvSpPr>
          <p:spPr bwMode="auto">
            <a:xfrm>
              <a:off x="3533" y="3064"/>
              <a:ext cx="2" cy="3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7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7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1" name="Freeform 1111"/>
            <p:cNvSpPr>
              <a:spLocks/>
            </p:cNvSpPr>
            <p:nvPr/>
          </p:nvSpPr>
          <p:spPr bwMode="auto">
            <a:xfrm>
              <a:off x="3374" y="3064"/>
              <a:ext cx="160" cy="90"/>
            </a:xfrm>
            <a:custGeom>
              <a:avLst/>
              <a:gdLst>
                <a:gd name="T0" fmla="*/ 8 w 3529"/>
                <a:gd name="T1" fmla="*/ 1596 h 1614"/>
                <a:gd name="T2" fmla="*/ 0 w 3529"/>
                <a:gd name="T3" fmla="*/ 1577 h 1614"/>
                <a:gd name="T4" fmla="*/ 3513 w 3529"/>
                <a:gd name="T5" fmla="*/ 0 h 1614"/>
                <a:gd name="T6" fmla="*/ 3529 w 3529"/>
                <a:gd name="T7" fmla="*/ 38 h 1614"/>
                <a:gd name="T8" fmla="*/ 16 w 3529"/>
                <a:gd name="T9" fmla="*/ 1614 h 1614"/>
                <a:gd name="T10" fmla="*/ 8 w 3529"/>
                <a:gd name="T11" fmla="*/ 1596 h 1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29"/>
                <a:gd name="T19" fmla="*/ 0 h 1614"/>
                <a:gd name="T20" fmla="*/ 3529 w 3529"/>
                <a:gd name="T21" fmla="*/ 1614 h 16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29" h="1614">
                  <a:moveTo>
                    <a:pt x="8" y="1596"/>
                  </a:moveTo>
                  <a:lnTo>
                    <a:pt x="0" y="1577"/>
                  </a:lnTo>
                  <a:lnTo>
                    <a:pt x="3513" y="0"/>
                  </a:lnTo>
                  <a:lnTo>
                    <a:pt x="3529" y="38"/>
                  </a:lnTo>
                  <a:lnTo>
                    <a:pt x="16" y="1614"/>
                  </a:lnTo>
                  <a:lnTo>
                    <a:pt x="8" y="1596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2" name="Freeform 1112"/>
            <p:cNvSpPr>
              <a:spLocks/>
            </p:cNvSpPr>
            <p:nvPr/>
          </p:nvSpPr>
          <p:spPr bwMode="auto">
            <a:xfrm>
              <a:off x="3373" y="3152"/>
              <a:ext cx="1" cy="2"/>
            </a:xfrm>
            <a:custGeom>
              <a:avLst/>
              <a:gdLst>
                <a:gd name="T0" fmla="*/ 28 w 28"/>
                <a:gd name="T1" fmla="*/ 37 h 40"/>
                <a:gd name="T2" fmla="*/ 19 w 28"/>
                <a:gd name="T3" fmla="*/ 40 h 40"/>
                <a:gd name="T4" fmla="*/ 12 w 28"/>
                <a:gd name="T5" fmla="*/ 37 h 40"/>
                <a:gd name="T6" fmla="*/ 6 w 28"/>
                <a:gd name="T7" fmla="*/ 33 h 40"/>
                <a:gd name="T8" fmla="*/ 2 w 28"/>
                <a:gd name="T9" fmla="*/ 26 h 40"/>
                <a:gd name="T10" fmla="*/ 0 w 28"/>
                <a:gd name="T11" fmla="*/ 19 h 40"/>
                <a:gd name="T12" fmla="*/ 1 w 28"/>
                <a:gd name="T13" fmla="*/ 11 h 40"/>
                <a:gd name="T14" fmla="*/ 5 w 28"/>
                <a:gd name="T15" fmla="*/ 5 h 40"/>
                <a:gd name="T16" fmla="*/ 12 w 28"/>
                <a:gd name="T17" fmla="*/ 0 h 40"/>
                <a:gd name="T18" fmla="*/ 28 w 28"/>
                <a:gd name="T19" fmla="*/ 37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28" y="37"/>
                  </a:moveTo>
                  <a:lnTo>
                    <a:pt x="19" y="40"/>
                  </a:lnTo>
                  <a:lnTo>
                    <a:pt x="12" y="37"/>
                  </a:lnTo>
                  <a:lnTo>
                    <a:pt x="6" y="33"/>
                  </a:lnTo>
                  <a:lnTo>
                    <a:pt x="2" y="26"/>
                  </a:lnTo>
                  <a:lnTo>
                    <a:pt x="0" y="19"/>
                  </a:lnTo>
                  <a:lnTo>
                    <a:pt x="1" y="11"/>
                  </a:lnTo>
                  <a:lnTo>
                    <a:pt x="5" y="5"/>
                  </a:lnTo>
                  <a:lnTo>
                    <a:pt x="12" y="0"/>
                  </a:lnTo>
                  <a:lnTo>
                    <a:pt x="28" y="37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3" name="Freeform 1113"/>
            <p:cNvSpPr>
              <a:spLocks/>
            </p:cNvSpPr>
            <p:nvPr/>
          </p:nvSpPr>
          <p:spPr bwMode="auto">
            <a:xfrm>
              <a:off x="3537" y="3075"/>
              <a:ext cx="2" cy="2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6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6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4" name="Freeform 1114"/>
            <p:cNvSpPr>
              <a:spLocks/>
            </p:cNvSpPr>
            <p:nvPr/>
          </p:nvSpPr>
          <p:spPr bwMode="auto">
            <a:xfrm>
              <a:off x="3377" y="3075"/>
              <a:ext cx="161" cy="91"/>
            </a:xfrm>
            <a:custGeom>
              <a:avLst/>
              <a:gdLst>
                <a:gd name="T0" fmla="*/ 8 w 3547"/>
                <a:gd name="T1" fmla="*/ 1614 h 1633"/>
                <a:gd name="T2" fmla="*/ 0 w 3547"/>
                <a:gd name="T3" fmla="*/ 1595 h 1633"/>
                <a:gd name="T4" fmla="*/ 3531 w 3547"/>
                <a:gd name="T5" fmla="*/ 0 h 1633"/>
                <a:gd name="T6" fmla="*/ 3547 w 3547"/>
                <a:gd name="T7" fmla="*/ 38 h 1633"/>
                <a:gd name="T8" fmla="*/ 17 w 3547"/>
                <a:gd name="T9" fmla="*/ 1633 h 1633"/>
                <a:gd name="T10" fmla="*/ 8 w 3547"/>
                <a:gd name="T11" fmla="*/ 1614 h 1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7"/>
                <a:gd name="T19" fmla="*/ 0 h 1633"/>
                <a:gd name="T20" fmla="*/ 3547 w 3547"/>
                <a:gd name="T21" fmla="*/ 1633 h 16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7" h="1633">
                  <a:moveTo>
                    <a:pt x="8" y="1614"/>
                  </a:moveTo>
                  <a:lnTo>
                    <a:pt x="0" y="1595"/>
                  </a:lnTo>
                  <a:lnTo>
                    <a:pt x="3531" y="0"/>
                  </a:lnTo>
                  <a:lnTo>
                    <a:pt x="3547" y="38"/>
                  </a:lnTo>
                  <a:lnTo>
                    <a:pt x="17" y="1633"/>
                  </a:lnTo>
                  <a:lnTo>
                    <a:pt x="8" y="161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5" name="Freeform 1115"/>
            <p:cNvSpPr>
              <a:spLocks/>
            </p:cNvSpPr>
            <p:nvPr/>
          </p:nvSpPr>
          <p:spPr bwMode="auto">
            <a:xfrm>
              <a:off x="3376" y="3164"/>
              <a:ext cx="2" cy="2"/>
            </a:xfrm>
            <a:custGeom>
              <a:avLst/>
              <a:gdLst>
                <a:gd name="T0" fmla="*/ 29 w 29"/>
                <a:gd name="T1" fmla="*/ 38 h 40"/>
                <a:gd name="T2" fmla="*/ 19 w 29"/>
                <a:gd name="T3" fmla="*/ 40 h 40"/>
                <a:gd name="T4" fmla="*/ 12 w 29"/>
                <a:gd name="T5" fmla="*/ 38 h 40"/>
                <a:gd name="T6" fmla="*/ 6 w 29"/>
                <a:gd name="T7" fmla="*/ 34 h 40"/>
                <a:gd name="T8" fmla="*/ 2 w 29"/>
                <a:gd name="T9" fmla="*/ 27 h 40"/>
                <a:gd name="T10" fmla="*/ 0 w 29"/>
                <a:gd name="T11" fmla="*/ 19 h 40"/>
                <a:gd name="T12" fmla="*/ 1 w 29"/>
                <a:gd name="T13" fmla="*/ 12 h 40"/>
                <a:gd name="T14" fmla="*/ 5 w 29"/>
                <a:gd name="T15" fmla="*/ 6 h 40"/>
                <a:gd name="T16" fmla="*/ 12 w 29"/>
                <a:gd name="T17" fmla="*/ 0 h 40"/>
                <a:gd name="T18" fmla="*/ 29 w 29"/>
                <a:gd name="T19" fmla="*/ 38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40"/>
                <a:gd name="T32" fmla="*/ 29 w 29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40">
                  <a:moveTo>
                    <a:pt x="29" y="38"/>
                  </a:moveTo>
                  <a:lnTo>
                    <a:pt x="19" y="40"/>
                  </a:lnTo>
                  <a:lnTo>
                    <a:pt x="12" y="38"/>
                  </a:lnTo>
                  <a:lnTo>
                    <a:pt x="6" y="34"/>
                  </a:lnTo>
                  <a:lnTo>
                    <a:pt x="2" y="27"/>
                  </a:lnTo>
                  <a:lnTo>
                    <a:pt x="0" y="19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2" y="0"/>
                  </a:lnTo>
                  <a:lnTo>
                    <a:pt x="29" y="38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6" name="Freeform 1116"/>
            <p:cNvSpPr>
              <a:spLocks/>
            </p:cNvSpPr>
            <p:nvPr/>
          </p:nvSpPr>
          <p:spPr bwMode="auto">
            <a:xfrm>
              <a:off x="3368" y="3169"/>
              <a:ext cx="50" cy="122"/>
            </a:xfrm>
            <a:custGeom>
              <a:avLst/>
              <a:gdLst>
                <a:gd name="T0" fmla="*/ 230 w 1103"/>
                <a:gd name="T1" fmla="*/ 56 h 2201"/>
                <a:gd name="T2" fmla="*/ 1103 w 1103"/>
                <a:gd name="T3" fmla="*/ 2072 h 2201"/>
                <a:gd name="T4" fmla="*/ 1067 w 1103"/>
                <a:gd name="T5" fmla="*/ 2201 h 2201"/>
                <a:gd name="T6" fmla="*/ 1031 w 1103"/>
                <a:gd name="T7" fmla="*/ 2186 h 2201"/>
                <a:gd name="T8" fmla="*/ 994 w 1103"/>
                <a:gd name="T9" fmla="*/ 2172 h 2201"/>
                <a:gd name="T10" fmla="*/ 958 w 1103"/>
                <a:gd name="T11" fmla="*/ 2155 h 2201"/>
                <a:gd name="T12" fmla="*/ 921 w 1103"/>
                <a:gd name="T13" fmla="*/ 2138 h 2201"/>
                <a:gd name="T14" fmla="*/ 886 w 1103"/>
                <a:gd name="T15" fmla="*/ 2119 h 2201"/>
                <a:gd name="T16" fmla="*/ 850 w 1103"/>
                <a:gd name="T17" fmla="*/ 2100 h 2201"/>
                <a:gd name="T18" fmla="*/ 814 w 1103"/>
                <a:gd name="T19" fmla="*/ 2079 h 2201"/>
                <a:gd name="T20" fmla="*/ 780 w 1103"/>
                <a:gd name="T21" fmla="*/ 2058 h 2201"/>
                <a:gd name="T22" fmla="*/ 745 w 1103"/>
                <a:gd name="T23" fmla="*/ 2036 h 2201"/>
                <a:gd name="T24" fmla="*/ 711 w 1103"/>
                <a:gd name="T25" fmla="*/ 2012 h 2201"/>
                <a:gd name="T26" fmla="*/ 677 w 1103"/>
                <a:gd name="T27" fmla="*/ 1988 h 2201"/>
                <a:gd name="T28" fmla="*/ 644 w 1103"/>
                <a:gd name="T29" fmla="*/ 1964 h 2201"/>
                <a:gd name="T30" fmla="*/ 610 w 1103"/>
                <a:gd name="T31" fmla="*/ 1939 h 2201"/>
                <a:gd name="T32" fmla="*/ 579 w 1103"/>
                <a:gd name="T33" fmla="*/ 1911 h 2201"/>
                <a:gd name="T34" fmla="*/ 547 w 1103"/>
                <a:gd name="T35" fmla="*/ 1884 h 2201"/>
                <a:gd name="T36" fmla="*/ 515 w 1103"/>
                <a:gd name="T37" fmla="*/ 1856 h 2201"/>
                <a:gd name="T38" fmla="*/ 485 w 1103"/>
                <a:gd name="T39" fmla="*/ 1827 h 2201"/>
                <a:gd name="T40" fmla="*/ 455 w 1103"/>
                <a:gd name="T41" fmla="*/ 1797 h 2201"/>
                <a:gd name="T42" fmla="*/ 426 w 1103"/>
                <a:gd name="T43" fmla="*/ 1767 h 2201"/>
                <a:gd name="T44" fmla="*/ 397 w 1103"/>
                <a:gd name="T45" fmla="*/ 1736 h 2201"/>
                <a:gd name="T46" fmla="*/ 370 w 1103"/>
                <a:gd name="T47" fmla="*/ 1705 h 2201"/>
                <a:gd name="T48" fmla="*/ 342 w 1103"/>
                <a:gd name="T49" fmla="*/ 1672 h 2201"/>
                <a:gd name="T50" fmla="*/ 316 w 1103"/>
                <a:gd name="T51" fmla="*/ 1638 h 2201"/>
                <a:gd name="T52" fmla="*/ 291 w 1103"/>
                <a:gd name="T53" fmla="*/ 1604 h 2201"/>
                <a:gd name="T54" fmla="*/ 267 w 1103"/>
                <a:gd name="T55" fmla="*/ 1571 h 2201"/>
                <a:gd name="T56" fmla="*/ 243 w 1103"/>
                <a:gd name="T57" fmla="*/ 1536 h 2201"/>
                <a:gd name="T58" fmla="*/ 221 w 1103"/>
                <a:gd name="T59" fmla="*/ 1500 h 2201"/>
                <a:gd name="T60" fmla="*/ 199 w 1103"/>
                <a:gd name="T61" fmla="*/ 1463 h 2201"/>
                <a:gd name="T62" fmla="*/ 178 w 1103"/>
                <a:gd name="T63" fmla="*/ 1427 h 2201"/>
                <a:gd name="T64" fmla="*/ 158 w 1103"/>
                <a:gd name="T65" fmla="*/ 1389 h 2201"/>
                <a:gd name="T66" fmla="*/ 140 w 1103"/>
                <a:gd name="T67" fmla="*/ 1351 h 2201"/>
                <a:gd name="T68" fmla="*/ 123 w 1103"/>
                <a:gd name="T69" fmla="*/ 1314 h 2201"/>
                <a:gd name="T70" fmla="*/ 94 w 1103"/>
                <a:gd name="T71" fmla="*/ 1241 h 2201"/>
                <a:gd name="T72" fmla="*/ 70 w 1103"/>
                <a:gd name="T73" fmla="*/ 1164 h 2201"/>
                <a:gd name="T74" fmla="*/ 49 w 1103"/>
                <a:gd name="T75" fmla="*/ 1083 h 2201"/>
                <a:gd name="T76" fmla="*/ 32 w 1103"/>
                <a:gd name="T77" fmla="*/ 997 h 2201"/>
                <a:gd name="T78" fmla="*/ 19 w 1103"/>
                <a:gd name="T79" fmla="*/ 910 h 2201"/>
                <a:gd name="T80" fmla="*/ 8 w 1103"/>
                <a:gd name="T81" fmla="*/ 822 h 2201"/>
                <a:gd name="T82" fmla="*/ 2 w 1103"/>
                <a:gd name="T83" fmla="*/ 732 h 2201"/>
                <a:gd name="T84" fmla="*/ 0 w 1103"/>
                <a:gd name="T85" fmla="*/ 641 h 2201"/>
                <a:gd name="T86" fmla="*/ 2 w 1103"/>
                <a:gd name="T87" fmla="*/ 551 h 2201"/>
                <a:gd name="T88" fmla="*/ 8 w 1103"/>
                <a:gd name="T89" fmla="*/ 463 h 2201"/>
                <a:gd name="T90" fmla="*/ 18 w 1103"/>
                <a:gd name="T91" fmla="*/ 375 h 2201"/>
                <a:gd name="T92" fmla="*/ 31 w 1103"/>
                <a:gd name="T93" fmla="*/ 292 h 2201"/>
                <a:gd name="T94" fmla="*/ 48 w 1103"/>
                <a:gd name="T95" fmla="*/ 212 h 2201"/>
                <a:gd name="T96" fmla="*/ 69 w 1103"/>
                <a:gd name="T97" fmla="*/ 136 h 2201"/>
                <a:gd name="T98" fmla="*/ 94 w 1103"/>
                <a:gd name="T99" fmla="*/ 65 h 2201"/>
                <a:gd name="T100" fmla="*/ 123 w 1103"/>
                <a:gd name="T101" fmla="*/ 0 h 2201"/>
                <a:gd name="T102" fmla="*/ 230 w 1103"/>
                <a:gd name="T103" fmla="*/ 56 h 220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1"/>
                <a:gd name="T158" fmla="*/ 1103 w 1103"/>
                <a:gd name="T159" fmla="*/ 2201 h 220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1">
                  <a:moveTo>
                    <a:pt x="230" y="56"/>
                  </a:moveTo>
                  <a:lnTo>
                    <a:pt x="1103" y="2072"/>
                  </a:lnTo>
                  <a:lnTo>
                    <a:pt x="1067" y="2201"/>
                  </a:lnTo>
                  <a:lnTo>
                    <a:pt x="1031" y="2186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80" y="2058"/>
                  </a:lnTo>
                  <a:lnTo>
                    <a:pt x="745" y="2036"/>
                  </a:lnTo>
                  <a:lnTo>
                    <a:pt x="711" y="2012"/>
                  </a:lnTo>
                  <a:lnTo>
                    <a:pt x="677" y="1988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9" y="1911"/>
                  </a:lnTo>
                  <a:lnTo>
                    <a:pt x="547" y="1884"/>
                  </a:lnTo>
                  <a:lnTo>
                    <a:pt x="515" y="1856"/>
                  </a:lnTo>
                  <a:lnTo>
                    <a:pt x="485" y="1827"/>
                  </a:lnTo>
                  <a:lnTo>
                    <a:pt x="455" y="1797"/>
                  </a:lnTo>
                  <a:lnTo>
                    <a:pt x="426" y="1767"/>
                  </a:lnTo>
                  <a:lnTo>
                    <a:pt x="397" y="1736"/>
                  </a:lnTo>
                  <a:lnTo>
                    <a:pt x="370" y="1705"/>
                  </a:lnTo>
                  <a:lnTo>
                    <a:pt x="342" y="1672"/>
                  </a:lnTo>
                  <a:lnTo>
                    <a:pt x="316" y="1638"/>
                  </a:lnTo>
                  <a:lnTo>
                    <a:pt x="291" y="1604"/>
                  </a:lnTo>
                  <a:lnTo>
                    <a:pt x="267" y="1571"/>
                  </a:lnTo>
                  <a:lnTo>
                    <a:pt x="243" y="1536"/>
                  </a:lnTo>
                  <a:lnTo>
                    <a:pt x="221" y="1500"/>
                  </a:lnTo>
                  <a:lnTo>
                    <a:pt x="199" y="1463"/>
                  </a:lnTo>
                  <a:lnTo>
                    <a:pt x="178" y="1427"/>
                  </a:lnTo>
                  <a:lnTo>
                    <a:pt x="158" y="1389"/>
                  </a:lnTo>
                  <a:lnTo>
                    <a:pt x="140" y="1351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70" y="1164"/>
                  </a:lnTo>
                  <a:lnTo>
                    <a:pt x="49" y="1083"/>
                  </a:lnTo>
                  <a:lnTo>
                    <a:pt x="32" y="997"/>
                  </a:lnTo>
                  <a:lnTo>
                    <a:pt x="19" y="910"/>
                  </a:lnTo>
                  <a:lnTo>
                    <a:pt x="8" y="822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1"/>
                  </a:lnTo>
                  <a:lnTo>
                    <a:pt x="8" y="463"/>
                  </a:lnTo>
                  <a:lnTo>
                    <a:pt x="18" y="375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9" y="136"/>
                  </a:lnTo>
                  <a:lnTo>
                    <a:pt x="94" y="65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7" name="Freeform 1117"/>
            <p:cNvSpPr>
              <a:spLocks/>
            </p:cNvSpPr>
            <p:nvPr/>
          </p:nvSpPr>
          <p:spPr bwMode="auto">
            <a:xfrm>
              <a:off x="3367" y="3169"/>
              <a:ext cx="50" cy="122"/>
            </a:xfrm>
            <a:custGeom>
              <a:avLst/>
              <a:gdLst>
                <a:gd name="T0" fmla="*/ 230 w 1103"/>
                <a:gd name="T1" fmla="*/ 56 h 2202"/>
                <a:gd name="T2" fmla="*/ 1103 w 1103"/>
                <a:gd name="T3" fmla="*/ 2072 h 2202"/>
                <a:gd name="T4" fmla="*/ 1067 w 1103"/>
                <a:gd name="T5" fmla="*/ 2202 h 2202"/>
                <a:gd name="T6" fmla="*/ 1030 w 1103"/>
                <a:gd name="T7" fmla="*/ 2187 h 2202"/>
                <a:gd name="T8" fmla="*/ 994 w 1103"/>
                <a:gd name="T9" fmla="*/ 2172 h 2202"/>
                <a:gd name="T10" fmla="*/ 958 w 1103"/>
                <a:gd name="T11" fmla="*/ 2155 h 2202"/>
                <a:gd name="T12" fmla="*/ 921 w 1103"/>
                <a:gd name="T13" fmla="*/ 2138 h 2202"/>
                <a:gd name="T14" fmla="*/ 886 w 1103"/>
                <a:gd name="T15" fmla="*/ 2119 h 2202"/>
                <a:gd name="T16" fmla="*/ 850 w 1103"/>
                <a:gd name="T17" fmla="*/ 2100 h 2202"/>
                <a:gd name="T18" fmla="*/ 814 w 1103"/>
                <a:gd name="T19" fmla="*/ 2079 h 2202"/>
                <a:gd name="T20" fmla="*/ 779 w 1103"/>
                <a:gd name="T21" fmla="*/ 2058 h 2202"/>
                <a:gd name="T22" fmla="*/ 745 w 1103"/>
                <a:gd name="T23" fmla="*/ 2036 h 2202"/>
                <a:gd name="T24" fmla="*/ 711 w 1103"/>
                <a:gd name="T25" fmla="*/ 2013 h 2202"/>
                <a:gd name="T26" fmla="*/ 676 w 1103"/>
                <a:gd name="T27" fmla="*/ 1989 h 2202"/>
                <a:gd name="T28" fmla="*/ 644 w 1103"/>
                <a:gd name="T29" fmla="*/ 1964 h 2202"/>
                <a:gd name="T30" fmla="*/ 610 w 1103"/>
                <a:gd name="T31" fmla="*/ 1939 h 2202"/>
                <a:gd name="T32" fmla="*/ 578 w 1103"/>
                <a:gd name="T33" fmla="*/ 1912 h 2202"/>
                <a:gd name="T34" fmla="*/ 547 w 1103"/>
                <a:gd name="T35" fmla="*/ 1884 h 2202"/>
                <a:gd name="T36" fmla="*/ 515 w 1103"/>
                <a:gd name="T37" fmla="*/ 1857 h 2202"/>
                <a:gd name="T38" fmla="*/ 485 w 1103"/>
                <a:gd name="T39" fmla="*/ 1827 h 2202"/>
                <a:gd name="T40" fmla="*/ 455 w 1103"/>
                <a:gd name="T41" fmla="*/ 1798 h 2202"/>
                <a:gd name="T42" fmla="*/ 425 w 1103"/>
                <a:gd name="T43" fmla="*/ 1767 h 2202"/>
                <a:gd name="T44" fmla="*/ 397 w 1103"/>
                <a:gd name="T45" fmla="*/ 1737 h 2202"/>
                <a:gd name="T46" fmla="*/ 369 w 1103"/>
                <a:gd name="T47" fmla="*/ 1705 h 2202"/>
                <a:gd name="T48" fmla="*/ 342 w 1103"/>
                <a:gd name="T49" fmla="*/ 1672 h 2202"/>
                <a:gd name="T50" fmla="*/ 316 w 1103"/>
                <a:gd name="T51" fmla="*/ 1639 h 2202"/>
                <a:gd name="T52" fmla="*/ 291 w 1103"/>
                <a:gd name="T53" fmla="*/ 1605 h 2202"/>
                <a:gd name="T54" fmla="*/ 266 w 1103"/>
                <a:gd name="T55" fmla="*/ 1571 h 2202"/>
                <a:gd name="T56" fmla="*/ 243 w 1103"/>
                <a:gd name="T57" fmla="*/ 1536 h 2202"/>
                <a:gd name="T58" fmla="*/ 220 w 1103"/>
                <a:gd name="T59" fmla="*/ 1500 h 2202"/>
                <a:gd name="T60" fmla="*/ 199 w 1103"/>
                <a:gd name="T61" fmla="*/ 1464 h 2202"/>
                <a:gd name="T62" fmla="*/ 178 w 1103"/>
                <a:gd name="T63" fmla="*/ 1428 h 2202"/>
                <a:gd name="T64" fmla="*/ 158 w 1103"/>
                <a:gd name="T65" fmla="*/ 1390 h 2202"/>
                <a:gd name="T66" fmla="*/ 140 w 1103"/>
                <a:gd name="T67" fmla="*/ 1352 h 2202"/>
                <a:gd name="T68" fmla="*/ 123 w 1103"/>
                <a:gd name="T69" fmla="*/ 1314 h 2202"/>
                <a:gd name="T70" fmla="*/ 94 w 1103"/>
                <a:gd name="T71" fmla="*/ 1241 h 2202"/>
                <a:gd name="T72" fmla="*/ 69 w 1103"/>
                <a:gd name="T73" fmla="*/ 1164 h 2202"/>
                <a:gd name="T74" fmla="*/ 49 w 1103"/>
                <a:gd name="T75" fmla="*/ 1083 h 2202"/>
                <a:gd name="T76" fmla="*/ 32 w 1103"/>
                <a:gd name="T77" fmla="*/ 998 h 2202"/>
                <a:gd name="T78" fmla="*/ 18 w 1103"/>
                <a:gd name="T79" fmla="*/ 910 h 2202"/>
                <a:gd name="T80" fmla="*/ 8 w 1103"/>
                <a:gd name="T81" fmla="*/ 823 h 2202"/>
                <a:gd name="T82" fmla="*/ 2 w 1103"/>
                <a:gd name="T83" fmla="*/ 732 h 2202"/>
                <a:gd name="T84" fmla="*/ 0 w 1103"/>
                <a:gd name="T85" fmla="*/ 641 h 2202"/>
                <a:gd name="T86" fmla="*/ 2 w 1103"/>
                <a:gd name="T87" fmla="*/ 552 h 2202"/>
                <a:gd name="T88" fmla="*/ 8 w 1103"/>
                <a:gd name="T89" fmla="*/ 463 h 2202"/>
                <a:gd name="T90" fmla="*/ 17 w 1103"/>
                <a:gd name="T91" fmla="*/ 376 h 2202"/>
                <a:gd name="T92" fmla="*/ 31 w 1103"/>
                <a:gd name="T93" fmla="*/ 292 h 2202"/>
                <a:gd name="T94" fmla="*/ 48 w 1103"/>
                <a:gd name="T95" fmla="*/ 212 h 2202"/>
                <a:gd name="T96" fmla="*/ 68 w 1103"/>
                <a:gd name="T97" fmla="*/ 136 h 2202"/>
                <a:gd name="T98" fmla="*/ 94 w 1103"/>
                <a:gd name="T99" fmla="*/ 66 h 2202"/>
                <a:gd name="T100" fmla="*/ 123 w 1103"/>
                <a:gd name="T101" fmla="*/ 0 h 2202"/>
                <a:gd name="T102" fmla="*/ 230 w 1103"/>
                <a:gd name="T103" fmla="*/ 56 h 220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2"/>
                <a:gd name="T158" fmla="*/ 1103 w 1103"/>
                <a:gd name="T159" fmla="*/ 2202 h 220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2">
                  <a:moveTo>
                    <a:pt x="230" y="56"/>
                  </a:moveTo>
                  <a:lnTo>
                    <a:pt x="1103" y="2072"/>
                  </a:lnTo>
                  <a:lnTo>
                    <a:pt x="1067" y="2202"/>
                  </a:lnTo>
                  <a:lnTo>
                    <a:pt x="1030" y="2187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79" y="2058"/>
                  </a:lnTo>
                  <a:lnTo>
                    <a:pt x="745" y="2036"/>
                  </a:lnTo>
                  <a:lnTo>
                    <a:pt x="711" y="2013"/>
                  </a:lnTo>
                  <a:lnTo>
                    <a:pt x="676" y="1989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8" y="1912"/>
                  </a:lnTo>
                  <a:lnTo>
                    <a:pt x="547" y="1884"/>
                  </a:lnTo>
                  <a:lnTo>
                    <a:pt x="515" y="1857"/>
                  </a:lnTo>
                  <a:lnTo>
                    <a:pt x="485" y="1827"/>
                  </a:lnTo>
                  <a:lnTo>
                    <a:pt x="455" y="1798"/>
                  </a:lnTo>
                  <a:lnTo>
                    <a:pt x="425" y="1767"/>
                  </a:lnTo>
                  <a:lnTo>
                    <a:pt x="397" y="1737"/>
                  </a:lnTo>
                  <a:lnTo>
                    <a:pt x="369" y="1705"/>
                  </a:lnTo>
                  <a:lnTo>
                    <a:pt x="342" y="1672"/>
                  </a:lnTo>
                  <a:lnTo>
                    <a:pt x="316" y="1639"/>
                  </a:lnTo>
                  <a:lnTo>
                    <a:pt x="291" y="1605"/>
                  </a:lnTo>
                  <a:lnTo>
                    <a:pt x="266" y="1571"/>
                  </a:lnTo>
                  <a:lnTo>
                    <a:pt x="243" y="1536"/>
                  </a:lnTo>
                  <a:lnTo>
                    <a:pt x="220" y="1500"/>
                  </a:lnTo>
                  <a:lnTo>
                    <a:pt x="199" y="1464"/>
                  </a:lnTo>
                  <a:lnTo>
                    <a:pt x="178" y="1428"/>
                  </a:lnTo>
                  <a:lnTo>
                    <a:pt x="158" y="1390"/>
                  </a:lnTo>
                  <a:lnTo>
                    <a:pt x="140" y="1352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69" y="1164"/>
                  </a:lnTo>
                  <a:lnTo>
                    <a:pt x="49" y="1083"/>
                  </a:lnTo>
                  <a:lnTo>
                    <a:pt x="32" y="998"/>
                  </a:lnTo>
                  <a:lnTo>
                    <a:pt x="18" y="910"/>
                  </a:lnTo>
                  <a:lnTo>
                    <a:pt x="8" y="823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2"/>
                  </a:lnTo>
                  <a:lnTo>
                    <a:pt x="8" y="463"/>
                  </a:lnTo>
                  <a:lnTo>
                    <a:pt x="17" y="376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8" y="136"/>
                  </a:lnTo>
                  <a:lnTo>
                    <a:pt x="94" y="66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8" name="Freeform 1118"/>
            <p:cNvSpPr>
              <a:spLocks/>
            </p:cNvSpPr>
            <p:nvPr/>
          </p:nvSpPr>
          <p:spPr bwMode="auto">
            <a:xfrm>
              <a:off x="3544" y="3074"/>
              <a:ext cx="52" cy="121"/>
            </a:xfrm>
            <a:custGeom>
              <a:avLst/>
              <a:gdLst>
                <a:gd name="T0" fmla="*/ 917 w 1133"/>
                <a:gd name="T1" fmla="*/ 2127 h 2181"/>
                <a:gd name="T2" fmla="*/ 0 w 1133"/>
                <a:gd name="T3" fmla="*/ 131 h 2181"/>
                <a:gd name="T4" fmla="*/ 32 w 1133"/>
                <a:gd name="T5" fmla="*/ 0 h 2181"/>
                <a:gd name="T6" fmla="*/ 69 w 1133"/>
                <a:gd name="T7" fmla="*/ 14 h 2181"/>
                <a:gd name="T8" fmla="*/ 106 w 1133"/>
                <a:gd name="T9" fmla="*/ 29 h 2181"/>
                <a:gd name="T10" fmla="*/ 142 w 1133"/>
                <a:gd name="T11" fmla="*/ 44 h 2181"/>
                <a:gd name="T12" fmla="*/ 179 w 1133"/>
                <a:gd name="T13" fmla="*/ 60 h 2181"/>
                <a:gd name="T14" fmla="*/ 216 w 1133"/>
                <a:gd name="T15" fmla="*/ 78 h 2181"/>
                <a:gd name="T16" fmla="*/ 252 w 1133"/>
                <a:gd name="T17" fmla="*/ 96 h 2181"/>
                <a:gd name="T18" fmla="*/ 287 w 1133"/>
                <a:gd name="T19" fmla="*/ 116 h 2181"/>
                <a:gd name="T20" fmla="*/ 323 w 1133"/>
                <a:gd name="T21" fmla="*/ 136 h 2181"/>
                <a:gd name="T22" fmla="*/ 358 w 1133"/>
                <a:gd name="T23" fmla="*/ 159 h 2181"/>
                <a:gd name="T24" fmla="*/ 392 w 1133"/>
                <a:gd name="T25" fmla="*/ 181 h 2181"/>
                <a:gd name="T26" fmla="*/ 427 w 1133"/>
                <a:gd name="T27" fmla="*/ 204 h 2181"/>
                <a:gd name="T28" fmla="*/ 461 w 1133"/>
                <a:gd name="T29" fmla="*/ 228 h 2181"/>
                <a:gd name="T30" fmla="*/ 494 w 1133"/>
                <a:gd name="T31" fmla="*/ 252 h 2181"/>
                <a:gd name="T32" fmla="*/ 527 w 1133"/>
                <a:gd name="T33" fmla="*/ 279 h 2181"/>
                <a:gd name="T34" fmla="*/ 560 w 1133"/>
                <a:gd name="T35" fmla="*/ 305 h 2181"/>
                <a:gd name="T36" fmla="*/ 591 w 1133"/>
                <a:gd name="T37" fmla="*/ 332 h 2181"/>
                <a:gd name="T38" fmla="*/ 623 w 1133"/>
                <a:gd name="T39" fmla="*/ 361 h 2181"/>
                <a:gd name="T40" fmla="*/ 653 w 1133"/>
                <a:gd name="T41" fmla="*/ 389 h 2181"/>
                <a:gd name="T42" fmla="*/ 683 w 1133"/>
                <a:gd name="T43" fmla="*/ 419 h 2181"/>
                <a:gd name="T44" fmla="*/ 713 w 1133"/>
                <a:gd name="T45" fmla="*/ 449 h 2181"/>
                <a:gd name="T46" fmla="*/ 741 w 1133"/>
                <a:gd name="T47" fmla="*/ 481 h 2181"/>
                <a:gd name="T48" fmla="*/ 769 w 1133"/>
                <a:gd name="T49" fmla="*/ 513 h 2181"/>
                <a:gd name="T50" fmla="*/ 795 w 1133"/>
                <a:gd name="T51" fmla="*/ 545 h 2181"/>
                <a:gd name="T52" fmla="*/ 822 w 1133"/>
                <a:gd name="T53" fmla="*/ 578 h 2181"/>
                <a:gd name="T54" fmla="*/ 846 w 1133"/>
                <a:gd name="T55" fmla="*/ 612 h 2181"/>
                <a:gd name="T56" fmla="*/ 871 w 1133"/>
                <a:gd name="T57" fmla="*/ 647 h 2181"/>
                <a:gd name="T58" fmla="*/ 894 w 1133"/>
                <a:gd name="T59" fmla="*/ 681 h 2181"/>
                <a:gd name="T60" fmla="*/ 917 w 1133"/>
                <a:gd name="T61" fmla="*/ 717 h 2181"/>
                <a:gd name="T62" fmla="*/ 938 w 1133"/>
                <a:gd name="T63" fmla="*/ 754 h 2181"/>
                <a:gd name="T64" fmla="*/ 958 w 1133"/>
                <a:gd name="T65" fmla="*/ 791 h 2181"/>
                <a:gd name="T66" fmla="*/ 978 w 1133"/>
                <a:gd name="T67" fmla="*/ 828 h 2181"/>
                <a:gd name="T68" fmla="*/ 996 w 1133"/>
                <a:gd name="T69" fmla="*/ 866 h 2181"/>
                <a:gd name="T70" fmla="*/ 1026 w 1133"/>
                <a:gd name="T71" fmla="*/ 938 h 2181"/>
                <a:gd name="T72" fmla="*/ 1052 w 1133"/>
                <a:gd name="T73" fmla="*/ 1015 h 2181"/>
                <a:gd name="T74" fmla="*/ 1075 w 1133"/>
                <a:gd name="T75" fmla="*/ 1096 h 2181"/>
                <a:gd name="T76" fmla="*/ 1094 w 1133"/>
                <a:gd name="T77" fmla="*/ 1180 h 2181"/>
                <a:gd name="T78" fmla="*/ 1109 w 1133"/>
                <a:gd name="T79" fmla="*/ 1266 h 2181"/>
                <a:gd name="T80" fmla="*/ 1121 w 1133"/>
                <a:gd name="T81" fmla="*/ 1356 h 2181"/>
                <a:gd name="T82" fmla="*/ 1129 w 1133"/>
                <a:gd name="T83" fmla="*/ 1446 h 2181"/>
                <a:gd name="T84" fmla="*/ 1133 w 1133"/>
                <a:gd name="T85" fmla="*/ 1536 h 2181"/>
                <a:gd name="T86" fmla="*/ 1133 w 1133"/>
                <a:gd name="T87" fmla="*/ 1626 h 2181"/>
                <a:gd name="T88" fmla="*/ 1130 w 1133"/>
                <a:gd name="T89" fmla="*/ 1716 h 2181"/>
                <a:gd name="T90" fmla="*/ 1122 w 1133"/>
                <a:gd name="T91" fmla="*/ 1802 h 2181"/>
                <a:gd name="T92" fmla="*/ 1110 w 1133"/>
                <a:gd name="T93" fmla="*/ 1886 h 2181"/>
                <a:gd name="T94" fmla="*/ 1095 w 1133"/>
                <a:gd name="T95" fmla="*/ 1967 h 2181"/>
                <a:gd name="T96" fmla="*/ 1076 w 1133"/>
                <a:gd name="T97" fmla="*/ 2043 h 2181"/>
                <a:gd name="T98" fmla="*/ 1052 w 1133"/>
                <a:gd name="T99" fmla="*/ 2115 h 2181"/>
                <a:gd name="T100" fmla="*/ 1025 w 1133"/>
                <a:gd name="T101" fmla="*/ 2181 h 2181"/>
                <a:gd name="T102" fmla="*/ 917 w 1133"/>
                <a:gd name="T103" fmla="*/ 2127 h 218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3"/>
                <a:gd name="T157" fmla="*/ 0 h 2181"/>
                <a:gd name="T158" fmla="*/ 1133 w 1133"/>
                <a:gd name="T159" fmla="*/ 2181 h 218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3" h="2181">
                  <a:moveTo>
                    <a:pt x="917" y="2127"/>
                  </a:moveTo>
                  <a:lnTo>
                    <a:pt x="0" y="131"/>
                  </a:lnTo>
                  <a:lnTo>
                    <a:pt x="32" y="0"/>
                  </a:lnTo>
                  <a:lnTo>
                    <a:pt x="69" y="14"/>
                  </a:lnTo>
                  <a:lnTo>
                    <a:pt x="106" y="29"/>
                  </a:lnTo>
                  <a:lnTo>
                    <a:pt x="142" y="44"/>
                  </a:lnTo>
                  <a:lnTo>
                    <a:pt x="179" y="60"/>
                  </a:lnTo>
                  <a:lnTo>
                    <a:pt x="216" y="78"/>
                  </a:lnTo>
                  <a:lnTo>
                    <a:pt x="252" y="96"/>
                  </a:lnTo>
                  <a:lnTo>
                    <a:pt x="287" y="116"/>
                  </a:lnTo>
                  <a:lnTo>
                    <a:pt x="323" y="136"/>
                  </a:lnTo>
                  <a:lnTo>
                    <a:pt x="358" y="159"/>
                  </a:lnTo>
                  <a:lnTo>
                    <a:pt x="392" y="181"/>
                  </a:lnTo>
                  <a:lnTo>
                    <a:pt x="427" y="204"/>
                  </a:lnTo>
                  <a:lnTo>
                    <a:pt x="461" y="228"/>
                  </a:lnTo>
                  <a:lnTo>
                    <a:pt x="494" y="252"/>
                  </a:lnTo>
                  <a:lnTo>
                    <a:pt x="527" y="279"/>
                  </a:lnTo>
                  <a:lnTo>
                    <a:pt x="560" y="305"/>
                  </a:lnTo>
                  <a:lnTo>
                    <a:pt x="591" y="332"/>
                  </a:lnTo>
                  <a:lnTo>
                    <a:pt x="623" y="361"/>
                  </a:lnTo>
                  <a:lnTo>
                    <a:pt x="653" y="389"/>
                  </a:lnTo>
                  <a:lnTo>
                    <a:pt x="683" y="419"/>
                  </a:lnTo>
                  <a:lnTo>
                    <a:pt x="713" y="449"/>
                  </a:lnTo>
                  <a:lnTo>
                    <a:pt x="741" y="481"/>
                  </a:lnTo>
                  <a:lnTo>
                    <a:pt x="769" y="513"/>
                  </a:lnTo>
                  <a:lnTo>
                    <a:pt x="795" y="545"/>
                  </a:lnTo>
                  <a:lnTo>
                    <a:pt x="822" y="578"/>
                  </a:lnTo>
                  <a:lnTo>
                    <a:pt x="846" y="612"/>
                  </a:lnTo>
                  <a:lnTo>
                    <a:pt x="871" y="647"/>
                  </a:lnTo>
                  <a:lnTo>
                    <a:pt x="894" y="681"/>
                  </a:lnTo>
                  <a:lnTo>
                    <a:pt x="917" y="717"/>
                  </a:lnTo>
                  <a:lnTo>
                    <a:pt x="938" y="754"/>
                  </a:lnTo>
                  <a:lnTo>
                    <a:pt x="958" y="791"/>
                  </a:lnTo>
                  <a:lnTo>
                    <a:pt x="978" y="828"/>
                  </a:lnTo>
                  <a:lnTo>
                    <a:pt x="996" y="866"/>
                  </a:lnTo>
                  <a:lnTo>
                    <a:pt x="1026" y="938"/>
                  </a:lnTo>
                  <a:lnTo>
                    <a:pt x="1052" y="1015"/>
                  </a:lnTo>
                  <a:lnTo>
                    <a:pt x="1075" y="1096"/>
                  </a:lnTo>
                  <a:lnTo>
                    <a:pt x="1094" y="1180"/>
                  </a:lnTo>
                  <a:lnTo>
                    <a:pt x="1109" y="1266"/>
                  </a:lnTo>
                  <a:lnTo>
                    <a:pt x="1121" y="1356"/>
                  </a:lnTo>
                  <a:lnTo>
                    <a:pt x="1129" y="1446"/>
                  </a:lnTo>
                  <a:lnTo>
                    <a:pt x="1133" y="1536"/>
                  </a:lnTo>
                  <a:lnTo>
                    <a:pt x="1133" y="1626"/>
                  </a:lnTo>
                  <a:lnTo>
                    <a:pt x="1130" y="1716"/>
                  </a:lnTo>
                  <a:lnTo>
                    <a:pt x="1122" y="1802"/>
                  </a:lnTo>
                  <a:lnTo>
                    <a:pt x="1110" y="1886"/>
                  </a:lnTo>
                  <a:lnTo>
                    <a:pt x="1095" y="1967"/>
                  </a:lnTo>
                  <a:lnTo>
                    <a:pt x="1076" y="2043"/>
                  </a:lnTo>
                  <a:lnTo>
                    <a:pt x="1052" y="2115"/>
                  </a:lnTo>
                  <a:lnTo>
                    <a:pt x="1025" y="2181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9" name="Freeform 1119"/>
            <p:cNvSpPr>
              <a:spLocks/>
            </p:cNvSpPr>
            <p:nvPr/>
          </p:nvSpPr>
          <p:spPr bwMode="auto">
            <a:xfrm>
              <a:off x="3544" y="3074"/>
              <a:ext cx="51" cy="122"/>
            </a:xfrm>
            <a:custGeom>
              <a:avLst/>
              <a:gdLst>
                <a:gd name="T0" fmla="*/ 918 w 1134"/>
                <a:gd name="T1" fmla="*/ 2126 h 2180"/>
                <a:gd name="T2" fmla="*/ 0 w 1134"/>
                <a:gd name="T3" fmla="*/ 130 h 2180"/>
                <a:gd name="T4" fmla="*/ 33 w 1134"/>
                <a:gd name="T5" fmla="*/ 0 h 2180"/>
                <a:gd name="T6" fmla="*/ 70 w 1134"/>
                <a:gd name="T7" fmla="*/ 13 h 2180"/>
                <a:gd name="T8" fmla="*/ 107 w 1134"/>
                <a:gd name="T9" fmla="*/ 28 h 2180"/>
                <a:gd name="T10" fmla="*/ 143 w 1134"/>
                <a:gd name="T11" fmla="*/ 43 h 2180"/>
                <a:gd name="T12" fmla="*/ 180 w 1134"/>
                <a:gd name="T13" fmla="*/ 60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9 w 1134"/>
                <a:gd name="T23" fmla="*/ 158 h 2180"/>
                <a:gd name="T24" fmla="*/ 393 w 1134"/>
                <a:gd name="T25" fmla="*/ 180 h 2180"/>
                <a:gd name="T26" fmla="*/ 428 w 1134"/>
                <a:gd name="T27" fmla="*/ 203 h 2180"/>
                <a:gd name="T28" fmla="*/ 462 w 1134"/>
                <a:gd name="T29" fmla="*/ 227 h 2180"/>
                <a:gd name="T30" fmla="*/ 495 w 1134"/>
                <a:gd name="T31" fmla="*/ 252 h 2180"/>
                <a:gd name="T32" fmla="*/ 528 w 1134"/>
                <a:gd name="T33" fmla="*/ 278 h 2180"/>
                <a:gd name="T34" fmla="*/ 561 w 1134"/>
                <a:gd name="T35" fmla="*/ 304 h 2180"/>
                <a:gd name="T36" fmla="*/ 592 w 1134"/>
                <a:gd name="T37" fmla="*/ 332 h 2180"/>
                <a:gd name="T38" fmla="*/ 624 w 1134"/>
                <a:gd name="T39" fmla="*/ 360 h 2180"/>
                <a:gd name="T40" fmla="*/ 654 w 1134"/>
                <a:gd name="T41" fmla="*/ 389 h 2180"/>
                <a:gd name="T42" fmla="*/ 684 w 1134"/>
                <a:gd name="T43" fmla="*/ 418 h 2180"/>
                <a:gd name="T44" fmla="*/ 714 w 1134"/>
                <a:gd name="T45" fmla="*/ 449 h 2180"/>
                <a:gd name="T46" fmla="*/ 742 w 1134"/>
                <a:gd name="T47" fmla="*/ 480 h 2180"/>
                <a:gd name="T48" fmla="*/ 770 w 1134"/>
                <a:gd name="T49" fmla="*/ 512 h 2180"/>
                <a:gd name="T50" fmla="*/ 796 w 1134"/>
                <a:gd name="T51" fmla="*/ 545 h 2180"/>
                <a:gd name="T52" fmla="*/ 823 w 1134"/>
                <a:gd name="T53" fmla="*/ 577 h 2180"/>
                <a:gd name="T54" fmla="*/ 847 w 1134"/>
                <a:gd name="T55" fmla="*/ 611 h 2180"/>
                <a:gd name="T56" fmla="*/ 872 w 1134"/>
                <a:gd name="T57" fmla="*/ 646 h 2180"/>
                <a:gd name="T58" fmla="*/ 895 w 1134"/>
                <a:gd name="T59" fmla="*/ 681 h 2180"/>
                <a:gd name="T60" fmla="*/ 918 w 1134"/>
                <a:gd name="T61" fmla="*/ 717 h 2180"/>
                <a:gd name="T62" fmla="*/ 939 w 1134"/>
                <a:gd name="T63" fmla="*/ 754 h 2180"/>
                <a:gd name="T64" fmla="*/ 959 w 1134"/>
                <a:gd name="T65" fmla="*/ 790 h 2180"/>
                <a:gd name="T66" fmla="*/ 979 w 1134"/>
                <a:gd name="T67" fmla="*/ 827 h 2180"/>
                <a:gd name="T68" fmla="*/ 997 w 1134"/>
                <a:gd name="T69" fmla="*/ 865 h 2180"/>
                <a:gd name="T70" fmla="*/ 1027 w 1134"/>
                <a:gd name="T71" fmla="*/ 937 h 2180"/>
                <a:gd name="T72" fmla="*/ 1053 w 1134"/>
                <a:gd name="T73" fmla="*/ 1014 h 2180"/>
                <a:gd name="T74" fmla="*/ 1076 w 1134"/>
                <a:gd name="T75" fmla="*/ 1095 h 2180"/>
                <a:gd name="T76" fmla="*/ 1095 w 1134"/>
                <a:gd name="T77" fmla="*/ 1179 h 2180"/>
                <a:gd name="T78" fmla="*/ 1110 w 1134"/>
                <a:gd name="T79" fmla="*/ 1266 h 2180"/>
                <a:gd name="T80" fmla="*/ 1122 w 1134"/>
                <a:gd name="T81" fmla="*/ 1355 h 2180"/>
                <a:gd name="T82" fmla="*/ 1130 w 1134"/>
                <a:gd name="T83" fmla="*/ 1445 h 2180"/>
                <a:gd name="T84" fmla="*/ 1134 w 1134"/>
                <a:gd name="T85" fmla="*/ 1536 h 2180"/>
                <a:gd name="T86" fmla="*/ 1134 w 1134"/>
                <a:gd name="T87" fmla="*/ 1625 h 2180"/>
                <a:gd name="T88" fmla="*/ 1131 w 1134"/>
                <a:gd name="T89" fmla="*/ 1715 h 2180"/>
                <a:gd name="T90" fmla="*/ 1123 w 1134"/>
                <a:gd name="T91" fmla="*/ 1801 h 2180"/>
                <a:gd name="T92" fmla="*/ 1111 w 1134"/>
                <a:gd name="T93" fmla="*/ 1886 h 2180"/>
                <a:gd name="T94" fmla="*/ 1096 w 1134"/>
                <a:gd name="T95" fmla="*/ 1966 h 2180"/>
                <a:gd name="T96" fmla="*/ 1077 w 1134"/>
                <a:gd name="T97" fmla="*/ 2043 h 2180"/>
                <a:gd name="T98" fmla="*/ 1053 w 1134"/>
                <a:gd name="T99" fmla="*/ 2115 h 2180"/>
                <a:gd name="T100" fmla="*/ 1026 w 1134"/>
                <a:gd name="T101" fmla="*/ 2180 h 2180"/>
                <a:gd name="T102" fmla="*/ 918 w 1134"/>
                <a:gd name="T103" fmla="*/ 2126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8" y="2126"/>
                  </a:moveTo>
                  <a:lnTo>
                    <a:pt x="0" y="130"/>
                  </a:lnTo>
                  <a:lnTo>
                    <a:pt x="33" y="0"/>
                  </a:lnTo>
                  <a:lnTo>
                    <a:pt x="70" y="13"/>
                  </a:lnTo>
                  <a:lnTo>
                    <a:pt x="107" y="28"/>
                  </a:lnTo>
                  <a:lnTo>
                    <a:pt x="143" y="43"/>
                  </a:lnTo>
                  <a:lnTo>
                    <a:pt x="180" y="60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9" y="158"/>
                  </a:lnTo>
                  <a:lnTo>
                    <a:pt x="393" y="180"/>
                  </a:lnTo>
                  <a:lnTo>
                    <a:pt x="428" y="203"/>
                  </a:lnTo>
                  <a:lnTo>
                    <a:pt x="462" y="227"/>
                  </a:lnTo>
                  <a:lnTo>
                    <a:pt x="495" y="252"/>
                  </a:lnTo>
                  <a:lnTo>
                    <a:pt x="528" y="278"/>
                  </a:lnTo>
                  <a:lnTo>
                    <a:pt x="561" y="304"/>
                  </a:lnTo>
                  <a:lnTo>
                    <a:pt x="592" y="332"/>
                  </a:lnTo>
                  <a:lnTo>
                    <a:pt x="624" y="360"/>
                  </a:lnTo>
                  <a:lnTo>
                    <a:pt x="654" y="389"/>
                  </a:lnTo>
                  <a:lnTo>
                    <a:pt x="684" y="418"/>
                  </a:lnTo>
                  <a:lnTo>
                    <a:pt x="714" y="449"/>
                  </a:lnTo>
                  <a:lnTo>
                    <a:pt x="742" y="480"/>
                  </a:lnTo>
                  <a:lnTo>
                    <a:pt x="770" y="512"/>
                  </a:lnTo>
                  <a:lnTo>
                    <a:pt x="796" y="545"/>
                  </a:lnTo>
                  <a:lnTo>
                    <a:pt x="823" y="577"/>
                  </a:lnTo>
                  <a:lnTo>
                    <a:pt x="847" y="611"/>
                  </a:lnTo>
                  <a:lnTo>
                    <a:pt x="872" y="646"/>
                  </a:lnTo>
                  <a:lnTo>
                    <a:pt x="895" y="681"/>
                  </a:lnTo>
                  <a:lnTo>
                    <a:pt x="918" y="717"/>
                  </a:lnTo>
                  <a:lnTo>
                    <a:pt x="939" y="754"/>
                  </a:lnTo>
                  <a:lnTo>
                    <a:pt x="959" y="790"/>
                  </a:lnTo>
                  <a:lnTo>
                    <a:pt x="979" y="827"/>
                  </a:lnTo>
                  <a:lnTo>
                    <a:pt x="997" y="865"/>
                  </a:lnTo>
                  <a:lnTo>
                    <a:pt x="1027" y="937"/>
                  </a:lnTo>
                  <a:lnTo>
                    <a:pt x="1053" y="1014"/>
                  </a:lnTo>
                  <a:lnTo>
                    <a:pt x="1076" y="1095"/>
                  </a:lnTo>
                  <a:lnTo>
                    <a:pt x="1095" y="1179"/>
                  </a:lnTo>
                  <a:lnTo>
                    <a:pt x="1110" y="1266"/>
                  </a:lnTo>
                  <a:lnTo>
                    <a:pt x="1122" y="1355"/>
                  </a:lnTo>
                  <a:lnTo>
                    <a:pt x="1130" y="1445"/>
                  </a:lnTo>
                  <a:lnTo>
                    <a:pt x="1134" y="1536"/>
                  </a:lnTo>
                  <a:lnTo>
                    <a:pt x="1134" y="1625"/>
                  </a:lnTo>
                  <a:lnTo>
                    <a:pt x="1131" y="1715"/>
                  </a:lnTo>
                  <a:lnTo>
                    <a:pt x="1123" y="1801"/>
                  </a:lnTo>
                  <a:lnTo>
                    <a:pt x="1111" y="1886"/>
                  </a:lnTo>
                  <a:lnTo>
                    <a:pt x="1096" y="1966"/>
                  </a:lnTo>
                  <a:lnTo>
                    <a:pt x="1077" y="2043"/>
                  </a:lnTo>
                  <a:lnTo>
                    <a:pt x="1053" y="2115"/>
                  </a:lnTo>
                  <a:lnTo>
                    <a:pt x="1026" y="2180"/>
                  </a:lnTo>
                  <a:lnTo>
                    <a:pt x="918" y="2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0" name="Freeform 1120"/>
            <p:cNvSpPr>
              <a:spLocks/>
            </p:cNvSpPr>
            <p:nvPr/>
          </p:nvSpPr>
          <p:spPr bwMode="auto">
            <a:xfrm>
              <a:off x="3426" y="3144"/>
              <a:ext cx="164" cy="228"/>
            </a:xfrm>
            <a:custGeom>
              <a:avLst/>
              <a:gdLst>
                <a:gd name="T0" fmla="*/ 1404 w 3622"/>
                <a:gd name="T1" fmla="*/ 4112 h 4112"/>
                <a:gd name="T2" fmla="*/ 3622 w 3622"/>
                <a:gd name="T3" fmla="*/ 3023 h 4112"/>
                <a:gd name="T4" fmla="*/ 2218 w 3622"/>
                <a:gd name="T5" fmla="*/ 0 h 4112"/>
                <a:gd name="T6" fmla="*/ 0 w 3622"/>
                <a:gd name="T7" fmla="*/ 989 h 4112"/>
                <a:gd name="T8" fmla="*/ 1404 w 3622"/>
                <a:gd name="T9" fmla="*/ 4112 h 4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2"/>
                <a:gd name="T17" fmla="*/ 3622 w 3622"/>
                <a:gd name="T18" fmla="*/ 4112 h 4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2">
                  <a:moveTo>
                    <a:pt x="1404" y="4112"/>
                  </a:moveTo>
                  <a:lnTo>
                    <a:pt x="3622" y="3023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1" name="Freeform 1121"/>
            <p:cNvSpPr>
              <a:spLocks/>
            </p:cNvSpPr>
            <p:nvPr/>
          </p:nvSpPr>
          <p:spPr bwMode="auto">
            <a:xfrm>
              <a:off x="3426" y="3141"/>
              <a:ext cx="164" cy="228"/>
            </a:xfrm>
            <a:custGeom>
              <a:avLst/>
              <a:gdLst>
                <a:gd name="T0" fmla="*/ 1404 w 3622"/>
                <a:gd name="T1" fmla="*/ 4113 h 4113"/>
                <a:gd name="T2" fmla="*/ 3622 w 3622"/>
                <a:gd name="T3" fmla="*/ 3024 h 4113"/>
                <a:gd name="T4" fmla="*/ 2218 w 3622"/>
                <a:gd name="T5" fmla="*/ 0 h 4113"/>
                <a:gd name="T6" fmla="*/ 0 w 3622"/>
                <a:gd name="T7" fmla="*/ 989 h 4113"/>
                <a:gd name="T8" fmla="*/ 1404 w 3622"/>
                <a:gd name="T9" fmla="*/ 4113 h 4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3"/>
                <a:gd name="T17" fmla="*/ 3622 w 3622"/>
                <a:gd name="T18" fmla="*/ 4113 h 41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3">
                  <a:moveTo>
                    <a:pt x="1404" y="4113"/>
                  </a:moveTo>
                  <a:lnTo>
                    <a:pt x="3622" y="3024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3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2" name="Freeform 1122"/>
            <p:cNvSpPr>
              <a:spLocks/>
            </p:cNvSpPr>
            <p:nvPr/>
          </p:nvSpPr>
          <p:spPr bwMode="auto">
            <a:xfrm>
              <a:off x="3432" y="3146"/>
              <a:ext cx="157" cy="218"/>
            </a:xfrm>
            <a:custGeom>
              <a:avLst/>
              <a:gdLst>
                <a:gd name="T0" fmla="*/ 1335 w 3446"/>
                <a:gd name="T1" fmla="*/ 3913 h 3913"/>
                <a:gd name="T2" fmla="*/ 3446 w 3446"/>
                <a:gd name="T3" fmla="*/ 2878 h 3913"/>
                <a:gd name="T4" fmla="*/ 2111 w 3446"/>
                <a:gd name="T5" fmla="*/ 0 h 3913"/>
                <a:gd name="T6" fmla="*/ 0 w 3446"/>
                <a:gd name="T7" fmla="*/ 942 h 3913"/>
                <a:gd name="T8" fmla="*/ 1335 w 3446"/>
                <a:gd name="T9" fmla="*/ 3913 h 39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6"/>
                <a:gd name="T16" fmla="*/ 0 h 3913"/>
                <a:gd name="T17" fmla="*/ 3446 w 3446"/>
                <a:gd name="T18" fmla="*/ 3913 h 39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6" h="3913">
                  <a:moveTo>
                    <a:pt x="1335" y="3913"/>
                  </a:moveTo>
                  <a:lnTo>
                    <a:pt x="3446" y="2878"/>
                  </a:lnTo>
                  <a:lnTo>
                    <a:pt x="2111" y="0"/>
                  </a:lnTo>
                  <a:lnTo>
                    <a:pt x="0" y="942"/>
                  </a:lnTo>
                  <a:lnTo>
                    <a:pt x="1335" y="3913"/>
                  </a:lnTo>
                  <a:close/>
                </a:path>
              </a:pathLst>
            </a:custGeom>
            <a:solidFill>
              <a:srgbClr val="1A78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3" name="Freeform 1123"/>
            <p:cNvSpPr>
              <a:spLocks/>
            </p:cNvSpPr>
            <p:nvPr/>
          </p:nvSpPr>
          <p:spPr bwMode="auto">
            <a:xfrm>
              <a:off x="3439" y="3109"/>
              <a:ext cx="19" cy="19"/>
            </a:xfrm>
            <a:custGeom>
              <a:avLst/>
              <a:gdLst>
                <a:gd name="T0" fmla="*/ 431 w 431"/>
                <a:gd name="T1" fmla="*/ 186 h 343"/>
                <a:gd name="T2" fmla="*/ 79 w 431"/>
                <a:gd name="T3" fmla="*/ 343 h 343"/>
                <a:gd name="T4" fmla="*/ 0 w 431"/>
                <a:gd name="T5" fmla="*/ 157 h 343"/>
                <a:gd name="T6" fmla="*/ 352 w 431"/>
                <a:gd name="T7" fmla="*/ 0 h 343"/>
                <a:gd name="T8" fmla="*/ 431 w 431"/>
                <a:gd name="T9" fmla="*/ 186 h 3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1"/>
                <a:gd name="T16" fmla="*/ 0 h 343"/>
                <a:gd name="T17" fmla="*/ 431 w 431"/>
                <a:gd name="T18" fmla="*/ 343 h 3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1" h="343">
                  <a:moveTo>
                    <a:pt x="431" y="186"/>
                  </a:moveTo>
                  <a:lnTo>
                    <a:pt x="79" y="343"/>
                  </a:lnTo>
                  <a:lnTo>
                    <a:pt x="0" y="157"/>
                  </a:lnTo>
                  <a:lnTo>
                    <a:pt x="352" y="0"/>
                  </a:lnTo>
                  <a:lnTo>
                    <a:pt x="431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4" name="Freeform 1124"/>
            <p:cNvSpPr>
              <a:spLocks/>
            </p:cNvSpPr>
            <p:nvPr/>
          </p:nvSpPr>
          <p:spPr bwMode="auto">
            <a:xfrm>
              <a:off x="3442" y="3112"/>
              <a:ext cx="16" cy="15"/>
            </a:xfrm>
            <a:custGeom>
              <a:avLst/>
              <a:gdLst>
                <a:gd name="T0" fmla="*/ 347 w 347"/>
                <a:gd name="T1" fmla="*/ 126 h 257"/>
                <a:gd name="T2" fmla="*/ 53 w 347"/>
                <a:gd name="T3" fmla="*/ 257 h 257"/>
                <a:gd name="T4" fmla="*/ 0 w 347"/>
                <a:gd name="T5" fmla="*/ 132 h 257"/>
                <a:gd name="T6" fmla="*/ 294 w 347"/>
                <a:gd name="T7" fmla="*/ 0 h 257"/>
                <a:gd name="T8" fmla="*/ 347 w 347"/>
                <a:gd name="T9" fmla="*/ 126 h 2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7"/>
                <a:gd name="T16" fmla="*/ 0 h 257"/>
                <a:gd name="T17" fmla="*/ 347 w 347"/>
                <a:gd name="T18" fmla="*/ 257 h 2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7" h="257">
                  <a:moveTo>
                    <a:pt x="347" y="126"/>
                  </a:moveTo>
                  <a:lnTo>
                    <a:pt x="53" y="257"/>
                  </a:lnTo>
                  <a:lnTo>
                    <a:pt x="0" y="132"/>
                  </a:lnTo>
                  <a:lnTo>
                    <a:pt x="294" y="0"/>
                  </a:lnTo>
                  <a:lnTo>
                    <a:pt x="347" y="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5" name="Freeform 1125"/>
            <p:cNvSpPr>
              <a:spLocks/>
            </p:cNvSpPr>
            <p:nvPr/>
          </p:nvSpPr>
          <p:spPr bwMode="auto">
            <a:xfrm>
              <a:off x="3447" y="3110"/>
              <a:ext cx="10" cy="13"/>
            </a:xfrm>
            <a:custGeom>
              <a:avLst/>
              <a:gdLst>
                <a:gd name="T0" fmla="*/ 5 w 238"/>
                <a:gd name="T1" fmla="*/ 73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3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4 w 238"/>
                <a:gd name="T27" fmla="*/ 232 h 234"/>
                <a:gd name="T28" fmla="*/ 60 w 238"/>
                <a:gd name="T29" fmla="*/ 228 h 234"/>
                <a:gd name="T30" fmla="*/ 56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5 w 238"/>
                <a:gd name="T41" fmla="*/ 73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5" y="73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3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4" y="232"/>
                  </a:lnTo>
                  <a:lnTo>
                    <a:pt x="60" y="228"/>
                  </a:lnTo>
                  <a:lnTo>
                    <a:pt x="56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5" y="7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6" name="Freeform 1126"/>
            <p:cNvSpPr>
              <a:spLocks/>
            </p:cNvSpPr>
            <p:nvPr/>
          </p:nvSpPr>
          <p:spPr bwMode="auto">
            <a:xfrm>
              <a:off x="3447" y="311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2 w 204"/>
                <a:gd name="T3" fmla="*/ 0 h 199"/>
                <a:gd name="T4" fmla="*/ 146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4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2" y="0"/>
                  </a:lnTo>
                  <a:lnTo>
                    <a:pt x="146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7" name="Freeform 1127"/>
            <p:cNvSpPr>
              <a:spLocks/>
            </p:cNvSpPr>
            <p:nvPr/>
          </p:nvSpPr>
          <p:spPr bwMode="auto">
            <a:xfrm>
              <a:off x="3450" y="3113"/>
              <a:ext cx="6" cy="8"/>
            </a:xfrm>
            <a:custGeom>
              <a:avLst/>
              <a:gdLst>
                <a:gd name="T0" fmla="*/ 88 w 118"/>
                <a:gd name="T1" fmla="*/ 6 h 154"/>
                <a:gd name="T2" fmla="*/ 116 w 118"/>
                <a:gd name="T3" fmla="*/ 77 h 154"/>
                <a:gd name="T4" fmla="*/ 118 w 118"/>
                <a:gd name="T5" fmla="*/ 85 h 154"/>
                <a:gd name="T6" fmla="*/ 118 w 118"/>
                <a:gd name="T7" fmla="*/ 95 h 154"/>
                <a:gd name="T8" fmla="*/ 116 w 118"/>
                <a:gd name="T9" fmla="*/ 103 h 154"/>
                <a:gd name="T10" fmla="*/ 112 w 118"/>
                <a:gd name="T11" fmla="*/ 108 h 154"/>
                <a:gd name="T12" fmla="*/ 14 w 118"/>
                <a:gd name="T13" fmla="*/ 152 h 154"/>
                <a:gd name="T14" fmla="*/ 6 w 118"/>
                <a:gd name="T15" fmla="*/ 154 h 154"/>
                <a:gd name="T16" fmla="*/ 2 w 118"/>
                <a:gd name="T17" fmla="*/ 150 h 154"/>
                <a:gd name="T18" fmla="*/ 0 w 118"/>
                <a:gd name="T19" fmla="*/ 140 h 154"/>
                <a:gd name="T20" fmla="*/ 1 w 118"/>
                <a:gd name="T21" fmla="*/ 127 h 154"/>
                <a:gd name="T22" fmla="*/ 4 w 118"/>
                <a:gd name="T23" fmla="*/ 112 h 154"/>
                <a:gd name="T24" fmla="*/ 9 w 118"/>
                <a:gd name="T25" fmla="*/ 95 h 154"/>
                <a:gd name="T26" fmla="*/ 14 w 118"/>
                <a:gd name="T27" fmla="*/ 77 h 154"/>
                <a:gd name="T28" fmla="*/ 21 w 118"/>
                <a:gd name="T29" fmla="*/ 61 h 154"/>
                <a:gd name="T30" fmla="*/ 29 w 118"/>
                <a:gd name="T31" fmla="*/ 46 h 154"/>
                <a:gd name="T32" fmla="*/ 38 w 118"/>
                <a:gd name="T33" fmla="*/ 33 h 154"/>
                <a:gd name="T34" fmla="*/ 48 w 118"/>
                <a:gd name="T35" fmla="*/ 21 h 154"/>
                <a:gd name="T36" fmla="*/ 58 w 118"/>
                <a:gd name="T37" fmla="*/ 12 h 154"/>
                <a:gd name="T38" fmla="*/ 67 w 118"/>
                <a:gd name="T39" fmla="*/ 4 h 154"/>
                <a:gd name="T40" fmla="*/ 76 w 118"/>
                <a:gd name="T41" fmla="*/ 0 h 154"/>
                <a:gd name="T42" fmla="*/ 83 w 118"/>
                <a:gd name="T43" fmla="*/ 1 h 154"/>
                <a:gd name="T44" fmla="*/ 88 w 118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8"/>
                <a:gd name="T70" fmla="*/ 0 h 154"/>
                <a:gd name="T71" fmla="*/ 118 w 118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8" h="154">
                  <a:moveTo>
                    <a:pt x="88" y="6"/>
                  </a:moveTo>
                  <a:lnTo>
                    <a:pt x="116" y="77"/>
                  </a:lnTo>
                  <a:lnTo>
                    <a:pt x="118" y="85"/>
                  </a:lnTo>
                  <a:lnTo>
                    <a:pt x="118" y="95"/>
                  </a:lnTo>
                  <a:lnTo>
                    <a:pt x="116" y="103"/>
                  </a:lnTo>
                  <a:lnTo>
                    <a:pt x="112" y="108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7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7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3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8" name="Freeform 1128"/>
            <p:cNvSpPr>
              <a:spLocks/>
            </p:cNvSpPr>
            <p:nvPr/>
          </p:nvSpPr>
          <p:spPr bwMode="auto">
            <a:xfrm>
              <a:off x="3463" y="3099"/>
              <a:ext cx="13" cy="16"/>
            </a:xfrm>
            <a:custGeom>
              <a:avLst/>
              <a:gdLst>
                <a:gd name="T0" fmla="*/ 287 w 287"/>
                <a:gd name="T1" fmla="*/ 186 h 280"/>
                <a:gd name="T2" fmla="*/ 78 w 287"/>
                <a:gd name="T3" fmla="*/ 280 h 280"/>
                <a:gd name="T4" fmla="*/ 0 w 287"/>
                <a:gd name="T5" fmla="*/ 93 h 280"/>
                <a:gd name="T6" fmla="*/ 210 w 287"/>
                <a:gd name="T7" fmla="*/ 0 h 280"/>
                <a:gd name="T8" fmla="*/ 287 w 287"/>
                <a:gd name="T9" fmla="*/ 186 h 2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7"/>
                <a:gd name="T16" fmla="*/ 0 h 280"/>
                <a:gd name="T17" fmla="*/ 287 w 287"/>
                <a:gd name="T18" fmla="*/ 280 h 2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7" h="280">
                  <a:moveTo>
                    <a:pt x="287" y="186"/>
                  </a:moveTo>
                  <a:lnTo>
                    <a:pt x="78" y="280"/>
                  </a:lnTo>
                  <a:lnTo>
                    <a:pt x="0" y="93"/>
                  </a:lnTo>
                  <a:lnTo>
                    <a:pt x="210" y="0"/>
                  </a:lnTo>
                  <a:lnTo>
                    <a:pt x="287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99" name="Freeform 1129"/>
            <p:cNvSpPr>
              <a:spLocks/>
            </p:cNvSpPr>
            <p:nvPr/>
          </p:nvSpPr>
          <p:spPr bwMode="auto">
            <a:xfrm>
              <a:off x="3465" y="3102"/>
              <a:ext cx="11" cy="12"/>
            </a:xfrm>
            <a:custGeom>
              <a:avLst/>
              <a:gdLst>
                <a:gd name="T0" fmla="*/ 227 w 227"/>
                <a:gd name="T1" fmla="*/ 125 h 203"/>
                <a:gd name="T2" fmla="*/ 53 w 227"/>
                <a:gd name="T3" fmla="*/ 203 h 203"/>
                <a:gd name="T4" fmla="*/ 0 w 227"/>
                <a:gd name="T5" fmla="*/ 78 h 203"/>
                <a:gd name="T6" fmla="*/ 175 w 227"/>
                <a:gd name="T7" fmla="*/ 0 h 203"/>
                <a:gd name="T8" fmla="*/ 227 w 227"/>
                <a:gd name="T9" fmla="*/ 125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7"/>
                <a:gd name="T16" fmla="*/ 0 h 203"/>
                <a:gd name="T17" fmla="*/ 227 w 227"/>
                <a:gd name="T18" fmla="*/ 203 h 2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7" h="203">
                  <a:moveTo>
                    <a:pt x="227" y="125"/>
                  </a:moveTo>
                  <a:lnTo>
                    <a:pt x="53" y="203"/>
                  </a:lnTo>
                  <a:lnTo>
                    <a:pt x="0" y="78"/>
                  </a:lnTo>
                  <a:lnTo>
                    <a:pt x="175" y="0"/>
                  </a:lnTo>
                  <a:lnTo>
                    <a:pt x="227" y="125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0" name="Freeform 1130"/>
            <p:cNvSpPr>
              <a:spLocks/>
            </p:cNvSpPr>
            <p:nvPr/>
          </p:nvSpPr>
          <p:spPr bwMode="auto">
            <a:xfrm>
              <a:off x="3465" y="3100"/>
              <a:ext cx="10" cy="13"/>
            </a:xfrm>
            <a:custGeom>
              <a:avLst/>
              <a:gdLst>
                <a:gd name="T0" fmla="*/ 4 w 238"/>
                <a:gd name="T1" fmla="*/ 72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2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3 w 238"/>
                <a:gd name="T27" fmla="*/ 232 h 234"/>
                <a:gd name="T28" fmla="*/ 59 w 238"/>
                <a:gd name="T29" fmla="*/ 227 h 234"/>
                <a:gd name="T30" fmla="*/ 55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4 w 238"/>
                <a:gd name="T41" fmla="*/ 72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4" y="72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2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3" y="232"/>
                  </a:lnTo>
                  <a:lnTo>
                    <a:pt x="59" y="227"/>
                  </a:lnTo>
                  <a:lnTo>
                    <a:pt x="55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4" y="72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1" name="Freeform 1131"/>
            <p:cNvSpPr>
              <a:spLocks/>
            </p:cNvSpPr>
            <p:nvPr/>
          </p:nvSpPr>
          <p:spPr bwMode="auto">
            <a:xfrm>
              <a:off x="3465" y="310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1 w 204"/>
                <a:gd name="T3" fmla="*/ 0 h 199"/>
                <a:gd name="T4" fmla="*/ 145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3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1" y="0"/>
                  </a:lnTo>
                  <a:lnTo>
                    <a:pt x="145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3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2" name="Freeform 1132"/>
            <p:cNvSpPr>
              <a:spLocks/>
            </p:cNvSpPr>
            <p:nvPr/>
          </p:nvSpPr>
          <p:spPr bwMode="auto">
            <a:xfrm>
              <a:off x="3468" y="3103"/>
              <a:ext cx="6" cy="8"/>
            </a:xfrm>
            <a:custGeom>
              <a:avLst/>
              <a:gdLst>
                <a:gd name="T0" fmla="*/ 88 w 119"/>
                <a:gd name="T1" fmla="*/ 6 h 154"/>
                <a:gd name="T2" fmla="*/ 116 w 119"/>
                <a:gd name="T3" fmla="*/ 78 h 154"/>
                <a:gd name="T4" fmla="*/ 118 w 119"/>
                <a:gd name="T5" fmla="*/ 86 h 154"/>
                <a:gd name="T6" fmla="*/ 119 w 119"/>
                <a:gd name="T7" fmla="*/ 95 h 154"/>
                <a:gd name="T8" fmla="*/ 117 w 119"/>
                <a:gd name="T9" fmla="*/ 103 h 154"/>
                <a:gd name="T10" fmla="*/ 112 w 119"/>
                <a:gd name="T11" fmla="*/ 109 h 154"/>
                <a:gd name="T12" fmla="*/ 14 w 119"/>
                <a:gd name="T13" fmla="*/ 152 h 154"/>
                <a:gd name="T14" fmla="*/ 6 w 119"/>
                <a:gd name="T15" fmla="*/ 154 h 154"/>
                <a:gd name="T16" fmla="*/ 2 w 119"/>
                <a:gd name="T17" fmla="*/ 150 h 154"/>
                <a:gd name="T18" fmla="*/ 0 w 119"/>
                <a:gd name="T19" fmla="*/ 140 h 154"/>
                <a:gd name="T20" fmla="*/ 1 w 119"/>
                <a:gd name="T21" fmla="*/ 128 h 154"/>
                <a:gd name="T22" fmla="*/ 4 w 119"/>
                <a:gd name="T23" fmla="*/ 112 h 154"/>
                <a:gd name="T24" fmla="*/ 9 w 119"/>
                <a:gd name="T25" fmla="*/ 95 h 154"/>
                <a:gd name="T26" fmla="*/ 14 w 119"/>
                <a:gd name="T27" fmla="*/ 78 h 154"/>
                <a:gd name="T28" fmla="*/ 21 w 119"/>
                <a:gd name="T29" fmla="*/ 61 h 154"/>
                <a:gd name="T30" fmla="*/ 29 w 119"/>
                <a:gd name="T31" fmla="*/ 46 h 154"/>
                <a:gd name="T32" fmla="*/ 38 w 119"/>
                <a:gd name="T33" fmla="*/ 33 h 154"/>
                <a:gd name="T34" fmla="*/ 48 w 119"/>
                <a:gd name="T35" fmla="*/ 21 h 154"/>
                <a:gd name="T36" fmla="*/ 58 w 119"/>
                <a:gd name="T37" fmla="*/ 12 h 154"/>
                <a:gd name="T38" fmla="*/ 67 w 119"/>
                <a:gd name="T39" fmla="*/ 4 h 154"/>
                <a:gd name="T40" fmla="*/ 76 w 119"/>
                <a:gd name="T41" fmla="*/ 0 h 154"/>
                <a:gd name="T42" fmla="*/ 82 w 119"/>
                <a:gd name="T43" fmla="*/ 1 h 154"/>
                <a:gd name="T44" fmla="*/ 88 w 119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154"/>
                <a:gd name="T71" fmla="*/ 119 w 119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154">
                  <a:moveTo>
                    <a:pt x="88" y="6"/>
                  </a:moveTo>
                  <a:lnTo>
                    <a:pt x="116" y="78"/>
                  </a:lnTo>
                  <a:lnTo>
                    <a:pt x="118" y="86"/>
                  </a:lnTo>
                  <a:lnTo>
                    <a:pt x="119" y="95"/>
                  </a:lnTo>
                  <a:lnTo>
                    <a:pt x="117" y="103"/>
                  </a:lnTo>
                  <a:lnTo>
                    <a:pt x="112" y="109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8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8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2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3" name="Freeform 1133"/>
            <p:cNvSpPr>
              <a:spLocks/>
            </p:cNvSpPr>
            <p:nvPr/>
          </p:nvSpPr>
          <p:spPr bwMode="auto">
            <a:xfrm>
              <a:off x="3488" y="3092"/>
              <a:ext cx="4" cy="6"/>
            </a:xfrm>
            <a:custGeom>
              <a:avLst/>
              <a:gdLst>
                <a:gd name="T0" fmla="*/ 50 w 100"/>
                <a:gd name="T1" fmla="*/ 104 h 104"/>
                <a:gd name="T2" fmla="*/ 40 w 100"/>
                <a:gd name="T3" fmla="*/ 103 h 104"/>
                <a:gd name="T4" fmla="*/ 31 w 100"/>
                <a:gd name="T5" fmla="*/ 99 h 104"/>
                <a:gd name="T6" fmla="*/ 23 w 100"/>
                <a:gd name="T7" fmla="*/ 95 h 104"/>
                <a:gd name="T8" fmla="*/ 15 w 100"/>
                <a:gd name="T9" fmla="*/ 89 h 104"/>
                <a:gd name="T10" fmla="*/ 8 w 100"/>
                <a:gd name="T11" fmla="*/ 80 h 104"/>
                <a:gd name="T12" fmla="*/ 4 w 100"/>
                <a:gd name="T13" fmla="*/ 72 h 104"/>
                <a:gd name="T14" fmla="*/ 1 w 100"/>
                <a:gd name="T15" fmla="*/ 62 h 104"/>
                <a:gd name="T16" fmla="*/ 0 w 100"/>
                <a:gd name="T17" fmla="*/ 52 h 104"/>
                <a:gd name="T18" fmla="*/ 1 w 100"/>
                <a:gd name="T19" fmla="*/ 41 h 104"/>
                <a:gd name="T20" fmla="*/ 4 w 100"/>
                <a:gd name="T21" fmla="*/ 32 h 104"/>
                <a:gd name="T22" fmla="*/ 8 w 100"/>
                <a:gd name="T23" fmla="*/ 23 h 104"/>
                <a:gd name="T24" fmla="*/ 15 w 100"/>
                <a:gd name="T25" fmla="*/ 15 h 104"/>
                <a:gd name="T26" fmla="*/ 23 w 100"/>
                <a:gd name="T27" fmla="*/ 9 h 104"/>
                <a:gd name="T28" fmla="*/ 31 w 100"/>
                <a:gd name="T29" fmla="*/ 5 h 104"/>
                <a:gd name="T30" fmla="*/ 40 w 100"/>
                <a:gd name="T31" fmla="*/ 1 h 104"/>
                <a:gd name="T32" fmla="*/ 50 w 100"/>
                <a:gd name="T33" fmla="*/ 0 h 104"/>
                <a:gd name="T34" fmla="*/ 60 w 100"/>
                <a:gd name="T35" fmla="*/ 1 h 104"/>
                <a:gd name="T36" fmla="*/ 70 w 100"/>
                <a:gd name="T37" fmla="*/ 5 h 104"/>
                <a:gd name="T38" fmla="*/ 78 w 100"/>
                <a:gd name="T39" fmla="*/ 9 h 104"/>
                <a:gd name="T40" fmla="*/ 86 w 100"/>
                <a:gd name="T41" fmla="*/ 15 h 104"/>
                <a:gd name="T42" fmla="*/ 92 w 100"/>
                <a:gd name="T43" fmla="*/ 23 h 104"/>
                <a:gd name="T44" fmla="*/ 96 w 100"/>
                <a:gd name="T45" fmla="*/ 32 h 104"/>
                <a:gd name="T46" fmla="*/ 99 w 100"/>
                <a:gd name="T47" fmla="*/ 41 h 104"/>
                <a:gd name="T48" fmla="*/ 100 w 100"/>
                <a:gd name="T49" fmla="*/ 52 h 104"/>
                <a:gd name="T50" fmla="*/ 99 w 100"/>
                <a:gd name="T51" fmla="*/ 62 h 104"/>
                <a:gd name="T52" fmla="*/ 96 w 100"/>
                <a:gd name="T53" fmla="*/ 72 h 104"/>
                <a:gd name="T54" fmla="*/ 92 w 100"/>
                <a:gd name="T55" fmla="*/ 80 h 104"/>
                <a:gd name="T56" fmla="*/ 86 w 100"/>
                <a:gd name="T57" fmla="*/ 89 h 104"/>
                <a:gd name="T58" fmla="*/ 78 w 100"/>
                <a:gd name="T59" fmla="*/ 95 h 104"/>
                <a:gd name="T60" fmla="*/ 70 w 100"/>
                <a:gd name="T61" fmla="*/ 99 h 104"/>
                <a:gd name="T62" fmla="*/ 60 w 100"/>
                <a:gd name="T63" fmla="*/ 103 h 104"/>
                <a:gd name="T64" fmla="*/ 50 w 100"/>
                <a:gd name="T65" fmla="*/ 104 h 1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4"/>
                <a:gd name="T101" fmla="*/ 100 w 100"/>
                <a:gd name="T102" fmla="*/ 104 h 1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4">
                  <a:moveTo>
                    <a:pt x="50" y="104"/>
                  </a:moveTo>
                  <a:lnTo>
                    <a:pt x="40" y="103"/>
                  </a:lnTo>
                  <a:lnTo>
                    <a:pt x="31" y="99"/>
                  </a:lnTo>
                  <a:lnTo>
                    <a:pt x="23" y="95"/>
                  </a:lnTo>
                  <a:lnTo>
                    <a:pt x="15" y="89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1" y="62"/>
                  </a:lnTo>
                  <a:lnTo>
                    <a:pt x="0" y="52"/>
                  </a:lnTo>
                  <a:lnTo>
                    <a:pt x="1" y="41"/>
                  </a:lnTo>
                  <a:lnTo>
                    <a:pt x="4" y="32"/>
                  </a:lnTo>
                  <a:lnTo>
                    <a:pt x="8" y="23"/>
                  </a:lnTo>
                  <a:lnTo>
                    <a:pt x="15" y="15"/>
                  </a:lnTo>
                  <a:lnTo>
                    <a:pt x="23" y="9"/>
                  </a:lnTo>
                  <a:lnTo>
                    <a:pt x="31" y="5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70" y="5"/>
                  </a:lnTo>
                  <a:lnTo>
                    <a:pt x="78" y="9"/>
                  </a:lnTo>
                  <a:lnTo>
                    <a:pt x="86" y="15"/>
                  </a:lnTo>
                  <a:lnTo>
                    <a:pt x="92" y="23"/>
                  </a:lnTo>
                  <a:lnTo>
                    <a:pt x="96" y="32"/>
                  </a:lnTo>
                  <a:lnTo>
                    <a:pt x="99" y="41"/>
                  </a:lnTo>
                  <a:lnTo>
                    <a:pt x="100" y="52"/>
                  </a:lnTo>
                  <a:lnTo>
                    <a:pt x="99" y="62"/>
                  </a:lnTo>
                  <a:lnTo>
                    <a:pt x="96" y="72"/>
                  </a:lnTo>
                  <a:lnTo>
                    <a:pt x="92" y="80"/>
                  </a:lnTo>
                  <a:lnTo>
                    <a:pt x="86" y="89"/>
                  </a:lnTo>
                  <a:lnTo>
                    <a:pt x="78" y="95"/>
                  </a:lnTo>
                  <a:lnTo>
                    <a:pt x="70" y="99"/>
                  </a:lnTo>
                  <a:lnTo>
                    <a:pt x="60" y="103"/>
                  </a:lnTo>
                  <a:lnTo>
                    <a:pt x="50" y="104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4" name="Freeform 1134"/>
            <p:cNvSpPr>
              <a:spLocks/>
            </p:cNvSpPr>
            <p:nvPr/>
          </p:nvSpPr>
          <p:spPr bwMode="auto">
            <a:xfrm>
              <a:off x="3419" y="3131"/>
              <a:ext cx="5" cy="5"/>
            </a:xfrm>
            <a:custGeom>
              <a:avLst/>
              <a:gdLst>
                <a:gd name="T0" fmla="*/ 50 w 100"/>
                <a:gd name="T1" fmla="*/ 103 h 103"/>
                <a:gd name="T2" fmla="*/ 39 w 100"/>
                <a:gd name="T3" fmla="*/ 102 h 103"/>
                <a:gd name="T4" fmla="*/ 30 w 100"/>
                <a:gd name="T5" fmla="*/ 99 h 103"/>
                <a:gd name="T6" fmla="*/ 22 w 100"/>
                <a:gd name="T7" fmla="*/ 95 h 103"/>
                <a:gd name="T8" fmla="*/ 14 w 100"/>
                <a:gd name="T9" fmla="*/ 88 h 103"/>
                <a:gd name="T10" fmla="*/ 8 w 100"/>
                <a:gd name="T11" fmla="*/ 80 h 103"/>
                <a:gd name="T12" fmla="*/ 4 w 100"/>
                <a:gd name="T13" fmla="*/ 71 h 103"/>
                <a:gd name="T14" fmla="*/ 1 w 100"/>
                <a:gd name="T15" fmla="*/ 62 h 103"/>
                <a:gd name="T16" fmla="*/ 0 w 100"/>
                <a:gd name="T17" fmla="*/ 51 h 103"/>
                <a:gd name="T18" fmla="*/ 1 w 100"/>
                <a:gd name="T19" fmla="*/ 41 h 103"/>
                <a:gd name="T20" fmla="*/ 4 w 100"/>
                <a:gd name="T21" fmla="*/ 31 h 103"/>
                <a:gd name="T22" fmla="*/ 8 w 100"/>
                <a:gd name="T23" fmla="*/ 23 h 103"/>
                <a:gd name="T24" fmla="*/ 14 w 100"/>
                <a:gd name="T25" fmla="*/ 15 h 103"/>
                <a:gd name="T26" fmla="*/ 22 w 100"/>
                <a:gd name="T27" fmla="*/ 8 h 103"/>
                <a:gd name="T28" fmla="*/ 30 w 100"/>
                <a:gd name="T29" fmla="*/ 4 h 103"/>
                <a:gd name="T30" fmla="*/ 39 w 100"/>
                <a:gd name="T31" fmla="*/ 1 h 103"/>
                <a:gd name="T32" fmla="*/ 50 w 100"/>
                <a:gd name="T33" fmla="*/ 0 h 103"/>
                <a:gd name="T34" fmla="*/ 60 w 100"/>
                <a:gd name="T35" fmla="*/ 1 h 103"/>
                <a:gd name="T36" fmla="*/ 69 w 100"/>
                <a:gd name="T37" fmla="*/ 4 h 103"/>
                <a:gd name="T38" fmla="*/ 77 w 100"/>
                <a:gd name="T39" fmla="*/ 8 h 103"/>
                <a:gd name="T40" fmla="*/ 85 w 100"/>
                <a:gd name="T41" fmla="*/ 15 h 103"/>
                <a:gd name="T42" fmla="*/ 91 w 100"/>
                <a:gd name="T43" fmla="*/ 23 h 103"/>
                <a:gd name="T44" fmla="*/ 96 w 100"/>
                <a:gd name="T45" fmla="*/ 31 h 103"/>
                <a:gd name="T46" fmla="*/ 99 w 100"/>
                <a:gd name="T47" fmla="*/ 41 h 103"/>
                <a:gd name="T48" fmla="*/ 100 w 100"/>
                <a:gd name="T49" fmla="*/ 51 h 103"/>
                <a:gd name="T50" fmla="*/ 99 w 100"/>
                <a:gd name="T51" fmla="*/ 62 h 103"/>
                <a:gd name="T52" fmla="*/ 96 w 100"/>
                <a:gd name="T53" fmla="*/ 71 h 103"/>
                <a:gd name="T54" fmla="*/ 91 w 100"/>
                <a:gd name="T55" fmla="*/ 80 h 103"/>
                <a:gd name="T56" fmla="*/ 85 w 100"/>
                <a:gd name="T57" fmla="*/ 88 h 103"/>
                <a:gd name="T58" fmla="*/ 77 w 100"/>
                <a:gd name="T59" fmla="*/ 95 h 103"/>
                <a:gd name="T60" fmla="*/ 69 w 100"/>
                <a:gd name="T61" fmla="*/ 99 h 103"/>
                <a:gd name="T62" fmla="*/ 60 w 100"/>
                <a:gd name="T63" fmla="*/ 102 h 103"/>
                <a:gd name="T64" fmla="*/ 50 w 100"/>
                <a:gd name="T65" fmla="*/ 103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3"/>
                <a:gd name="T101" fmla="*/ 100 w 100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3">
                  <a:moveTo>
                    <a:pt x="50" y="103"/>
                  </a:moveTo>
                  <a:lnTo>
                    <a:pt x="39" y="102"/>
                  </a:lnTo>
                  <a:lnTo>
                    <a:pt x="30" y="99"/>
                  </a:lnTo>
                  <a:lnTo>
                    <a:pt x="22" y="95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1"/>
                  </a:lnTo>
                  <a:lnTo>
                    <a:pt x="1" y="62"/>
                  </a:lnTo>
                  <a:lnTo>
                    <a:pt x="0" y="51"/>
                  </a:lnTo>
                  <a:lnTo>
                    <a:pt x="1" y="41"/>
                  </a:lnTo>
                  <a:lnTo>
                    <a:pt x="4" y="31"/>
                  </a:lnTo>
                  <a:lnTo>
                    <a:pt x="8" y="23"/>
                  </a:lnTo>
                  <a:lnTo>
                    <a:pt x="14" y="15"/>
                  </a:lnTo>
                  <a:lnTo>
                    <a:pt x="22" y="8"/>
                  </a:lnTo>
                  <a:lnTo>
                    <a:pt x="30" y="4"/>
                  </a:lnTo>
                  <a:lnTo>
                    <a:pt x="39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69" y="4"/>
                  </a:lnTo>
                  <a:lnTo>
                    <a:pt x="77" y="8"/>
                  </a:lnTo>
                  <a:lnTo>
                    <a:pt x="85" y="15"/>
                  </a:lnTo>
                  <a:lnTo>
                    <a:pt x="91" y="23"/>
                  </a:lnTo>
                  <a:lnTo>
                    <a:pt x="96" y="31"/>
                  </a:lnTo>
                  <a:lnTo>
                    <a:pt x="99" y="41"/>
                  </a:lnTo>
                  <a:lnTo>
                    <a:pt x="100" y="51"/>
                  </a:lnTo>
                  <a:lnTo>
                    <a:pt x="99" y="62"/>
                  </a:lnTo>
                  <a:lnTo>
                    <a:pt x="96" y="71"/>
                  </a:lnTo>
                  <a:lnTo>
                    <a:pt x="91" y="80"/>
                  </a:lnTo>
                  <a:lnTo>
                    <a:pt x="85" y="88"/>
                  </a:lnTo>
                  <a:lnTo>
                    <a:pt x="77" y="95"/>
                  </a:lnTo>
                  <a:lnTo>
                    <a:pt x="69" y="99"/>
                  </a:lnTo>
                  <a:lnTo>
                    <a:pt x="60" y="102"/>
                  </a:lnTo>
                  <a:lnTo>
                    <a:pt x="50" y="10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5" name="Freeform 1135"/>
            <p:cNvSpPr>
              <a:spLocks/>
            </p:cNvSpPr>
            <p:nvPr/>
          </p:nvSpPr>
          <p:spPr bwMode="auto">
            <a:xfrm>
              <a:off x="3490" y="3094"/>
              <a:ext cx="2" cy="3"/>
            </a:xfrm>
            <a:custGeom>
              <a:avLst/>
              <a:gdLst>
                <a:gd name="T0" fmla="*/ 28 w 55"/>
                <a:gd name="T1" fmla="*/ 57 h 57"/>
                <a:gd name="T2" fmla="*/ 16 w 55"/>
                <a:gd name="T3" fmla="*/ 55 h 57"/>
                <a:gd name="T4" fmla="*/ 8 w 55"/>
                <a:gd name="T5" fmla="*/ 49 h 57"/>
                <a:gd name="T6" fmla="*/ 2 w 55"/>
                <a:gd name="T7" fmla="*/ 40 h 57"/>
                <a:gd name="T8" fmla="*/ 0 w 55"/>
                <a:gd name="T9" fmla="*/ 28 h 57"/>
                <a:gd name="T10" fmla="*/ 2 w 55"/>
                <a:gd name="T11" fmla="*/ 17 h 57"/>
                <a:gd name="T12" fmla="*/ 8 w 55"/>
                <a:gd name="T13" fmla="*/ 8 h 57"/>
                <a:gd name="T14" fmla="*/ 16 w 55"/>
                <a:gd name="T15" fmla="*/ 2 h 57"/>
                <a:gd name="T16" fmla="*/ 28 w 55"/>
                <a:gd name="T17" fmla="*/ 0 h 57"/>
                <a:gd name="T18" fmla="*/ 39 w 55"/>
                <a:gd name="T19" fmla="*/ 2 h 57"/>
                <a:gd name="T20" fmla="*/ 47 w 55"/>
                <a:gd name="T21" fmla="*/ 8 h 57"/>
                <a:gd name="T22" fmla="*/ 53 w 55"/>
                <a:gd name="T23" fmla="*/ 17 h 57"/>
                <a:gd name="T24" fmla="*/ 55 w 55"/>
                <a:gd name="T25" fmla="*/ 28 h 57"/>
                <a:gd name="T26" fmla="*/ 53 w 55"/>
                <a:gd name="T27" fmla="*/ 40 h 57"/>
                <a:gd name="T28" fmla="*/ 47 w 55"/>
                <a:gd name="T29" fmla="*/ 49 h 57"/>
                <a:gd name="T30" fmla="*/ 39 w 55"/>
                <a:gd name="T31" fmla="*/ 55 h 57"/>
                <a:gd name="T32" fmla="*/ 28 w 55"/>
                <a:gd name="T33" fmla="*/ 57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7"/>
                <a:gd name="T53" fmla="*/ 55 w 55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7">
                  <a:moveTo>
                    <a:pt x="28" y="57"/>
                  </a:moveTo>
                  <a:lnTo>
                    <a:pt x="16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7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9"/>
                  </a:lnTo>
                  <a:lnTo>
                    <a:pt x="39" y="55"/>
                  </a:lnTo>
                  <a:lnTo>
                    <a:pt x="28" y="57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6" name="Freeform 1136"/>
            <p:cNvSpPr>
              <a:spLocks/>
            </p:cNvSpPr>
            <p:nvPr/>
          </p:nvSpPr>
          <p:spPr bwMode="auto">
            <a:xfrm>
              <a:off x="3421" y="3133"/>
              <a:ext cx="2" cy="3"/>
            </a:xfrm>
            <a:custGeom>
              <a:avLst/>
              <a:gdLst>
                <a:gd name="T0" fmla="*/ 28 w 55"/>
                <a:gd name="T1" fmla="*/ 56 h 56"/>
                <a:gd name="T2" fmla="*/ 17 w 55"/>
                <a:gd name="T3" fmla="*/ 54 h 56"/>
                <a:gd name="T4" fmla="*/ 9 w 55"/>
                <a:gd name="T5" fmla="*/ 48 h 56"/>
                <a:gd name="T6" fmla="*/ 2 w 55"/>
                <a:gd name="T7" fmla="*/ 40 h 56"/>
                <a:gd name="T8" fmla="*/ 0 w 55"/>
                <a:gd name="T9" fmla="*/ 28 h 56"/>
                <a:gd name="T10" fmla="*/ 2 w 55"/>
                <a:gd name="T11" fmla="*/ 16 h 56"/>
                <a:gd name="T12" fmla="*/ 9 w 55"/>
                <a:gd name="T13" fmla="*/ 8 h 56"/>
                <a:gd name="T14" fmla="*/ 17 w 55"/>
                <a:gd name="T15" fmla="*/ 2 h 56"/>
                <a:gd name="T16" fmla="*/ 28 w 55"/>
                <a:gd name="T17" fmla="*/ 0 h 56"/>
                <a:gd name="T18" fmla="*/ 39 w 55"/>
                <a:gd name="T19" fmla="*/ 2 h 56"/>
                <a:gd name="T20" fmla="*/ 47 w 55"/>
                <a:gd name="T21" fmla="*/ 8 h 56"/>
                <a:gd name="T22" fmla="*/ 53 w 55"/>
                <a:gd name="T23" fmla="*/ 16 h 56"/>
                <a:gd name="T24" fmla="*/ 55 w 55"/>
                <a:gd name="T25" fmla="*/ 28 h 56"/>
                <a:gd name="T26" fmla="*/ 53 w 55"/>
                <a:gd name="T27" fmla="*/ 40 h 56"/>
                <a:gd name="T28" fmla="*/ 47 w 55"/>
                <a:gd name="T29" fmla="*/ 48 h 56"/>
                <a:gd name="T30" fmla="*/ 39 w 55"/>
                <a:gd name="T31" fmla="*/ 54 h 56"/>
                <a:gd name="T32" fmla="*/ 28 w 55"/>
                <a:gd name="T33" fmla="*/ 56 h 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6"/>
                <a:gd name="T53" fmla="*/ 55 w 55"/>
                <a:gd name="T54" fmla="*/ 56 h 5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6">
                  <a:moveTo>
                    <a:pt x="28" y="56"/>
                  </a:moveTo>
                  <a:lnTo>
                    <a:pt x="17" y="54"/>
                  </a:lnTo>
                  <a:lnTo>
                    <a:pt x="9" y="48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6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8"/>
                  </a:lnTo>
                  <a:lnTo>
                    <a:pt x="39" y="54"/>
                  </a:lnTo>
                  <a:lnTo>
                    <a:pt x="28" y="5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7" name="Freeform 1137"/>
            <p:cNvSpPr>
              <a:spLocks/>
            </p:cNvSpPr>
            <p:nvPr/>
          </p:nvSpPr>
          <p:spPr bwMode="auto">
            <a:xfrm>
              <a:off x="3433" y="3076"/>
              <a:ext cx="29" cy="29"/>
            </a:xfrm>
            <a:custGeom>
              <a:avLst/>
              <a:gdLst>
                <a:gd name="T0" fmla="*/ 498 w 624"/>
                <a:gd name="T1" fmla="*/ 0 h 522"/>
                <a:gd name="T2" fmla="*/ 0 w 624"/>
                <a:gd name="T3" fmla="*/ 222 h 522"/>
                <a:gd name="T4" fmla="*/ 125 w 624"/>
                <a:gd name="T5" fmla="*/ 522 h 522"/>
                <a:gd name="T6" fmla="*/ 624 w 624"/>
                <a:gd name="T7" fmla="*/ 301 h 522"/>
                <a:gd name="T8" fmla="*/ 498 w 624"/>
                <a:gd name="T9" fmla="*/ 0 h 5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4"/>
                <a:gd name="T16" fmla="*/ 0 h 522"/>
                <a:gd name="T17" fmla="*/ 624 w 624"/>
                <a:gd name="T18" fmla="*/ 522 h 5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4" h="522">
                  <a:moveTo>
                    <a:pt x="498" y="0"/>
                  </a:moveTo>
                  <a:lnTo>
                    <a:pt x="0" y="222"/>
                  </a:lnTo>
                  <a:lnTo>
                    <a:pt x="125" y="522"/>
                  </a:lnTo>
                  <a:lnTo>
                    <a:pt x="624" y="301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8" name="Freeform 1138"/>
            <p:cNvSpPr>
              <a:spLocks/>
            </p:cNvSpPr>
            <p:nvPr/>
          </p:nvSpPr>
          <p:spPr bwMode="auto">
            <a:xfrm>
              <a:off x="3434" y="3077"/>
              <a:ext cx="27" cy="27"/>
            </a:xfrm>
            <a:custGeom>
              <a:avLst/>
              <a:gdLst>
                <a:gd name="T0" fmla="*/ 474 w 589"/>
                <a:gd name="T1" fmla="*/ 0 h 484"/>
                <a:gd name="T2" fmla="*/ 0 w 589"/>
                <a:gd name="T3" fmla="*/ 211 h 484"/>
                <a:gd name="T4" fmla="*/ 114 w 589"/>
                <a:gd name="T5" fmla="*/ 484 h 484"/>
                <a:gd name="T6" fmla="*/ 589 w 589"/>
                <a:gd name="T7" fmla="*/ 273 h 484"/>
                <a:gd name="T8" fmla="*/ 474 w 589"/>
                <a:gd name="T9" fmla="*/ 0 h 4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9"/>
                <a:gd name="T16" fmla="*/ 0 h 484"/>
                <a:gd name="T17" fmla="*/ 589 w 589"/>
                <a:gd name="T18" fmla="*/ 484 h 4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9" h="484">
                  <a:moveTo>
                    <a:pt x="474" y="0"/>
                  </a:moveTo>
                  <a:lnTo>
                    <a:pt x="0" y="211"/>
                  </a:lnTo>
                  <a:lnTo>
                    <a:pt x="114" y="484"/>
                  </a:lnTo>
                  <a:lnTo>
                    <a:pt x="589" y="27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09" name="Freeform 1139"/>
            <p:cNvSpPr>
              <a:spLocks/>
            </p:cNvSpPr>
            <p:nvPr/>
          </p:nvSpPr>
          <p:spPr bwMode="auto">
            <a:xfrm>
              <a:off x="3434" y="3078"/>
              <a:ext cx="27" cy="26"/>
            </a:xfrm>
            <a:custGeom>
              <a:avLst/>
              <a:gdLst>
                <a:gd name="T0" fmla="*/ 473 w 583"/>
                <a:gd name="T1" fmla="*/ 0 h 471"/>
                <a:gd name="T2" fmla="*/ 0 w 583"/>
                <a:gd name="T3" fmla="*/ 211 h 471"/>
                <a:gd name="T4" fmla="*/ 108 w 583"/>
                <a:gd name="T5" fmla="*/ 471 h 471"/>
                <a:gd name="T6" fmla="*/ 583 w 583"/>
                <a:gd name="T7" fmla="*/ 260 h 471"/>
                <a:gd name="T8" fmla="*/ 473 w 583"/>
                <a:gd name="T9" fmla="*/ 0 h 4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3"/>
                <a:gd name="T16" fmla="*/ 0 h 471"/>
                <a:gd name="T17" fmla="*/ 583 w 583"/>
                <a:gd name="T18" fmla="*/ 471 h 4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3" h="471">
                  <a:moveTo>
                    <a:pt x="473" y="0"/>
                  </a:moveTo>
                  <a:lnTo>
                    <a:pt x="0" y="211"/>
                  </a:lnTo>
                  <a:lnTo>
                    <a:pt x="108" y="471"/>
                  </a:lnTo>
                  <a:lnTo>
                    <a:pt x="583" y="260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878F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0" name="Freeform 1140"/>
            <p:cNvSpPr>
              <a:spLocks/>
            </p:cNvSpPr>
            <p:nvPr/>
          </p:nvSpPr>
          <p:spPr bwMode="auto">
            <a:xfrm>
              <a:off x="3447" y="3082"/>
              <a:ext cx="10" cy="13"/>
            </a:xfrm>
            <a:custGeom>
              <a:avLst/>
              <a:gdLst>
                <a:gd name="T0" fmla="*/ 159 w 227"/>
                <a:gd name="T1" fmla="*/ 223 h 234"/>
                <a:gd name="T2" fmla="*/ 137 w 227"/>
                <a:gd name="T3" fmla="*/ 231 h 234"/>
                <a:gd name="T4" fmla="*/ 115 w 227"/>
                <a:gd name="T5" fmla="*/ 234 h 234"/>
                <a:gd name="T6" fmla="*/ 93 w 227"/>
                <a:gd name="T7" fmla="*/ 232 h 234"/>
                <a:gd name="T8" fmla="*/ 73 w 227"/>
                <a:gd name="T9" fmla="*/ 225 h 234"/>
                <a:gd name="T10" fmla="*/ 54 w 227"/>
                <a:gd name="T11" fmla="*/ 215 h 234"/>
                <a:gd name="T12" fmla="*/ 36 w 227"/>
                <a:gd name="T13" fmla="*/ 201 h 234"/>
                <a:gd name="T14" fmla="*/ 22 w 227"/>
                <a:gd name="T15" fmla="*/ 184 h 234"/>
                <a:gd name="T16" fmla="*/ 11 w 227"/>
                <a:gd name="T17" fmla="*/ 163 h 234"/>
                <a:gd name="T18" fmla="*/ 4 w 227"/>
                <a:gd name="T19" fmla="*/ 141 h 234"/>
                <a:gd name="T20" fmla="*/ 0 w 227"/>
                <a:gd name="T21" fmla="*/ 118 h 234"/>
                <a:gd name="T22" fmla="*/ 3 w 227"/>
                <a:gd name="T23" fmla="*/ 96 h 234"/>
                <a:gd name="T24" fmla="*/ 9 w 227"/>
                <a:gd name="T25" fmla="*/ 74 h 234"/>
                <a:gd name="T26" fmla="*/ 19 w 227"/>
                <a:gd name="T27" fmla="*/ 55 h 234"/>
                <a:gd name="T28" fmla="*/ 32 w 227"/>
                <a:gd name="T29" fmla="*/ 37 h 234"/>
                <a:gd name="T30" fmla="*/ 48 w 227"/>
                <a:gd name="T31" fmla="*/ 22 h 234"/>
                <a:gd name="T32" fmla="*/ 69 w 227"/>
                <a:gd name="T33" fmla="*/ 10 h 234"/>
                <a:gd name="T34" fmla="*/ 90 w 227"/>
                <a:gd name="T35" fmla="*/ 3 h 234"/>
                <a:gd name="T36" fmla="*/ 113 w 227"/>
                <a:gd name="T37" fmla="*/ 0 h 234"/>
                <a:gd name="T38" fmla="*/ 134 w 227"/>
                <a:gd name="T39" fmla="*/ 2 h 234"/>
                <a:gd name="T40" fmla="*/ 156 w 227"/>
                <a:gd name="T41" fmla="*/ 8 h 234"/>
                <a:gd name="T42" fmla="*/ 174 w 227"/>
                <a:gd name="T43" fmla="*/ 19 h 234"/>
                <a:gd name="T44" fmla="*/ 191 w 227"/>
                <a:gd name="T45" fmla="*/ 32 h 234"/>
                <a:gd name="T46" fmla="*/ 206 w 227"/>
                <a:gd name="T47" fmla="*/ 49 h 234"/>
                <a:gd name="T48" fmla="*/ 217 w 227"/>
                <a:gd name="T49" fmla="*/ 70 h 234"/>
                <a:gd name="T50" fmla="*/ 224 w 227"/>
                <a:gd name="T51" fmla="*/ 93 h 234"/>
                <a:gd name="T52" fmla="*/ 227 w 227"/>
                <a:gd name="T53" fmla="*/ 116 h 234"/>
                <a:gd name="T54" fmla="*/ 225 w 227"/>
                <a:gd name="T55" fmla="*/ 138 h 234"/>
                <a:gd name="T56" fmla="*/ 219 w 227"/>
                <a:gd name="T57" fmla="*/ 159 h 234"/>
                <a:gd name="T58" fmla="*/ 209 w 227"/>
                <a:gd name="T59" fmla="*/ 179 h 234"/>
                <a:gd name="T60" fmla="*/ 195 w 227"/>
                <a:gd name="T61" fmla="*/ 197 h 234"/>
                <a:gd name="T62" fmla="*/ 179 w 227"/>
                <a:gd name="T63" fmla="*/ 212 h 234"/>
                <a:gd name="T64" fmla="*/ 159 w 227"/>
                <a:gd name="T65" fmla="*/ 223 h 2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234"/>
                <a:gd name="T101" fmla="*/ 227 w 227"/>
                <a:gd name="T102" fmla="*/ 234 h 23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234">
                  <a:moveTo>
                    <a:pt x="159" y="223"/>
                  </a:moveTo>
                  <a:lnTo>
                    <a:pt x="137" y="231"/>
                  </a:lnTo>
                  <a:lnTo>
                    <a:pt x="115" y="234"/>
                  </a:lnTo>
                  <a:lnTo>
                    <a:pt x="93" y="232"/>
                  </a:lnTo>
                  <a:lnTo>
                    <a:pt x="73" y="225"/>
                  </a:lnTo>
                  <a:lnTo>
                    <a:pt x="54" y="215"/>
                  </a:lnTo>
                  <a:lnTo>
                    <a:pt x="36" y="201"/>
                  </a:lnTo>
                  <a:lnTo>
                    <a:pt x="22" y="184"/>
                  </a:lnTo>
                  <a:lnTo>
                    <a:pt x="11" y="163"/>
                  </a:lnTo>
                  <a:lnTo>
                    <a:pt x="4" y="141"/>
                  </a:lnTo>
                  <a:lnTo>
                    <a:pt x="0" y="118"/>
                  </a:lnTo>
                  <a:lnTo>
                    <a:pt x="3" y="96"/>
                  </a:lnTo>
                  <a:lnTo>
                    <a:pt x="9" y="74"/>
                  </a:lnTo>
                  <a:lnTo>
                    <a:pt x="19" y="55"/>
                  </a:lnTo>
                  <a:lnTo>
                    <a:pt x="32" y="37"/>
                  </a:lnTo>
                  <a:lnTo>
                    <a:pt x="48" y="22"/>
                  </a:lnTo>
                  <a:lnTo>
                    <a:pt x="69" y="10"/>
                  </a:lnTo>
                  <a:lnTo>
                    <a:pt x="90" y="3"/>
                  </a:lnTo>
                  <a:lnTo>
                    <a:pt x="113" y="0"/>
                  </a:lnTo>
                  <a:lnTo>
                    <a:pt x="134" y="2"/>
                  </a:lnTo>
                  <a:lnTo>
                    <a:pt x="156" y="8"/>
                  </a:lnTo>
                  <a:lnTo>
                    <a:pt x="174" y="19"/>
                  </a:lnTo>
                  <a:lnTo>
                    <a:pt x="191" y="32"/>
                  </a:lnTo>
                  <a:lnTo>
                    <a:pt x="206" y="49"/>
                  </a:lnTo>
                  <a:lnTo>
                    <a:pt x="217" y="70"/>
                  </a:lnTo>
                  <a:lnTo>
                    <a:pt x="224" y="93"/>
                  </a:lnTo>
                  <a:lnTo>
                    <a:pt x="227" y="116"/>
                  </a:lnTo>
                  <a:lnTo>
                    <a:pt x="225" y="138"/>
                  </a:lnTo>
                  <a:lnTo>
                    <a:pt x="219" y="159"/>
                  </a:lnTo>
                  <a:lnTo>
                    <a:pt x="209" y="179"/>
                  </a:lnTo>
                  <a:lnTo>
                    <a:pt x="195" y="197"/>
                  </a:lnTo>
                  <a:lnTo>
                    <a:pt x="179" y="212"/>
                  </a:lnTo>
                  <a:lnTo>
                    <a:pt x="159" y="223"/>
                  </a:lnTo>
                  <a:close/>
                </a:path>
              </a:pathLst>
            </a:custGeom>
            <a:solidFill>
              <a:srgbClr val="E3333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1" name="Freeform 1141"/>
            <p:cNvSpPr>
              <a:spLocks/>
            </p:cNvSpPr>
            <p:nvPr/>
          </p:nvSpPr>
          <p:spPr bwMode="auto">
            <a:xfrm>
              <a:off x="3447" y="3082"/>
              <a:ext cx="10" cy="12"/>
            </a:xfrm>
            <a:custGeom>
              <a:avLst/>
              <a:gdLst>
                <a:gd name="T0" fmla="*/ 146 w 208"/>
                <a:gd name="T1" fmla="*/ 206 h 214"/>
                <a:gd name="T2" fmla="*/ 125 w 208"/>
                <a:gd name="T3" fmla="*/ 212 h 214"/>
                <a:gd name="T4" fmla="*/ 105 w 208"/>
                <a:gd name="T5" fmla="*/ 214 h 214"/>
                <a:gd name="T6" fmla="*/ 84 w 208"/>
                <a:gd name="T7" fmla="*/ 212 h 214"/>
                <a:gd name="T8" fmla="*/ 66 w 208"/>
                <a:gd name="T9" fmla="*/ 206 h 214"/>
                <a:gd name="T10" fmla="*/ 48 w 208"/>
                <a:gd name="T11" fmla="*/ 196 h 214"/>
                <a:gd name="T12" fmla="*/ 31 w 208"/>
                <a:gd name="T13" fmla="*/ 183 h 214"/>
                <a:gd name="T14" fmla="*/ 18 w 208"/>
                <a:gd name="T15" fmla="*/ 168 h 214"/>
                <a:gd name="T16" fmla="*/ 8 w 208"/>
                <a:gd name="T17" fmla="*/ 149 h 214"/>
                <a:gd name="T18" fmla="*/ 2 w 208"/>
                <a:gd name="T19" fmla="*/ 129 h 214"/>
                <a:gd name="T20" fmla="*/ 0 w 208"/>
                <a:gd name="T21" fmla="*/ 108 h 214"/>
                <a:gd name="T22" fmla="*/ 2 w 208"/>
                <a:gd name="T23" fmla="*/ 86 h 214"/>
                <a:gd name="T24" fmla="*/ 8 w 208"/>
                <a:gd name="T25" fmla="*/ 67 h 214"/>
                <a:gd name="T26" fmla="*/ 17 w 208"/>
                <a:gd name="T27" fmla="*/ 49 h 214"/>
                <a:gd name="T28" fmla="*/ 29 w 208"/>
                <a:gd name="T29" fmla="*/ 33 h 214"/>
                <a:gd name="T30" fmla="*/ 45 w 208"/>
                <a:gd name="T31" fmla="*/ 19 h 214"/>
                <a:gd name="T32" fmla="*/ 63 w 208"/>
                <a:gd name="T33" fmla="*/ 8 h 214"/>
                <a:gd name="T34" fmla="*/ 83 w 208"/>
                <a:gd name="T35" fmla="*/ 2 h 214"/>
                <a:gd name="T36" fmla="*/ 104 w 208"/>
                <a:gd name="T37" fmla="*/ 0 h 214"/>
                <a:gd name="T38" fmla="*/ 123 w 208"/>
                <a:gd name="T39" fmla="*/ 2 h 214"/>
                <a:gd name="T40" fmla="*/ 142 w 208"/>
                <a:gd name="T41" fmla="*/ 7 h 214"/>
                <a:gd name="T42" fmla="*/ 161 w 208"/>
                <a:gd name="T43" fmla="*/ 17 h 214"/>
                <a:gd name="T44" fmla="*/ 176 w 208"/>
                <a:gd name="T45" fmla="*/ 30 h 214"/>
                <a:gd name="T46" fmla="*/ 189 w 208"/>
                <a:gd name="T47" fmla="*/ 45 h 214"/>
                <a:gd name="T48" fmla="*/ 200 w 208"/>
                <a:gd name="T49" fmla="*/ 63 h 214"/>
                <a:gd name="T50" fmla="*/ 206 w 208"/>
                <a:gd name="T51" fmla="*/ 84 h 214"/>
                <a:gd name="T52" fmla="*/ 208 w 208"/>
                <a:gd name="T53" fmla="*/ 105 h 214"/>
                <a:gd name="T54" fmla="*/ 206 w 208"/>
                <a:gd name="T55" fmla="*/ 127 h 214"/>
                <a:gd name="T56" fmla="*/ 201 w 208"/>
                <a:gd name="T57" fmla="*/ 147 h 214"/>
                <a:gd name="T58" fmla="*/ 191 w 208"/>
                <a:gd name="T59" fmla="*/ 164 h 214"/>
                <a:gd name="T60" fmla="*/ 179 w 208"/>
                <a:gd name="T61" fmla="*/ 181 h 214"/>
                <a:gd name="T62" fmla="*/ 164 w 208"/>
                <a:gd name="T63" fmla="*/ 195 h 214"/>
                <a:gd name="T64" fmla="*/ 146 w 208"/>
                <a:gd name="T65" fmla="*/ 206 h 2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8"/>
                <a:gd name="T100" fmla="*/ 0 h 214"/>
                <a:gd name="T101" fmla="*/ 208 w 208"/>
                <a:gd name="T102" fmla="*/ 214 h 2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8" h="214">
                  <a:moveTo>
                    <a:pt x="146" y="206"/>
                  </a:moveTo>
                  <a:lnTo>
                    <a:pt x="125" y="212"/>
                  </a:lnTo>
                  <a:lnTo>
                    <a:pt x="105" y="214"/>
                  </a:lnTo>
                  <a:lnTo>
                    <a:pt x="84" y="212"/>
                  </a:lnTo>
                  <a:lnTo>
                    <a:pt x="66" y="206"/>
                  </a:lnTo>
                  <a:lnTo>
                    <a:pt x="48" y="196"/>
                  </a:lnTo>
                  <a:lnTo>
                    <a:pt x="31" y="183"/>
                  </a:lnTo>
                  <a:lnTo>
                    <a:pt x="18" y="168"/>
                  </a:lnTo>
                  <a:lnTo>
                    <a:pt x="8" y="149"/>
                  </a:lnTo>
                  <a:lnTo>
                    <a:pt x="2" y="129"/>
                  </a:lnTo>
                  <a:lnTo>
                    <a:pt x="0" y="108"/>
                  </a:lnTo>
                  <a:lnTo>
                    <a:pt x="2" y="86"/>
                  </a:lnTo>
                  <a:lnTo>
                    <a:pt x="8" y="67"/>
                  </a:lnTo>
                  <a:lnTo>
                    <a:pt x="17" y="49"/>
                  </a:lnTo>
                  <a:lnTo>
                    <a:pt x="29" y="33"/>
                  </a:lnTo>
                  <a:lnTo>
                    <a:pt x="45" y="19"/>
                  </a:lnTo>
                  <a:lnTo>
                    <a:pt x="63" y="8"/>
                  </a:lnTo>
                  <a:lnTo>
                    <a:pt x="83" y="2"/>
                  </a:lnTo>
                  <a:lnTo>
                    <a:pt x="104" y="0"/>
                  </a:lnTo>
                  <a:lnTo>
                    <a:pt x="123" y="2"/>
                  </a:lnTo>
                  <a:lnTo>
                    <a:pt x="142" y="7"/>
                  </a:lnTo>
                  <a:lnTo>
                    <a:pt x="161" y="17"/>
                  </a:lnTo>
                  <a:lnTo>
                    <a:pt x="176" y="30"/>
                  </a:lnTo>
                  <a:lnTo>
                    <a:pt x="189" y="45"/>
                  </a:lnTo>
                  <a:lnTo>
                    <a:pt x="200" y="63"/>
                  </a:lnTo>
                  <a:lnTo>
                    <a:pt x="206" y="84"/>
                  </a:lnTo>
                  <a:lnTo>
                    <a:pt x="208" y="105"/>
                  </a:lnTo>
                  <a:lnTo>
                    <a:pt x="206" y="127"/>
                  </a:lnTo>
                  <a:lnTo>
                    <a:pt x="201" y="147"/>
                  </a:lnTo>
                  <a:lnTo>
                    <a:pt x="191" y="164"/>
                  </a:lnTo>
                  <a:lnTo>
                    <a:pt x="179" y="181"/>
                  </a:lnTo>
                  <a:lnTo>
                    <a:pt x="164" y="195"/>
                  </a:lnTo>
                  <a:lnTo>
                    <a:pt x="146" y="206"/>
                  </a:lnTo>
                  <a:close/>
                </a:path>
              </a:pathLst>
            </a:custGeom>
            <a:solidFill>
              <a:srgbClr val="EB5F6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2" name="Freeform 1142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31 w 189"/>
                <a:gd name="T1" fmla="*/ 187 h 194"/>
                <a:gd name="T2" fmla="*/ 113 w 189"/>
                <a:gd name="T3" fmla="*/ 193 h 194"/>
                <a:gd name="T4" fmla="*/ 95 w 189"/>
                <a:gd name="T5" fmla="*/ 194 h 194"/>
                <a:gd name="T6" fmla="*/ 76 w 189"/>
                <a:gd name="T7" fmla="*/ 192 h 194"/>
                <a:gd name="T8" fmla="*/ 59 w 189"/>
                <a:gd name="T9" fmla="*/ 187 h 194"/>
                <a:gd name="T10" fmla="*/ 44 w 189"/>
                <a:gd name="T11" fmla="*/ 178 h 194"/>
                <a:gd name="T12" fmla="*/ 29 w 189"/>
                <a:gd name="T13" fmla="*/ 167 h 194"/>
                <a:gd name="T14" fmla="*/ 17 w 189"/>
                <a:gd name="T15" fmla="*/ 152 h 194"/>
                <a:gd name="T16" fmla="*/ 8 w 189"/>
                <a:gd name="T17" fmla="*/ 135 h 194"/>
                <a:gd name="T18" fmla="*/ 2 w 189"/>
                <a:gd name="T19" fmla="*/ 116 h 194"/>
                <a:gd name="T20" fmla="*/ 0 w 189"/>
                <a:gd name="T21" fmla="*/ 97 h 194"/>
                <a:gd name="T22" fmla="*/ 2 w 189"/>
                <a:gd name="T23" fmla="*/ 79 h 194"/>
                <a:gd name="T24" fmla="*/ 7 w 189"/>
                <a:gd name="T25" fmla="*/ 61 h 194"/>
                <a:gd name="T26" fmla="*/ 15 w 189"/>
                <a:gd name="T27" fmla="*/ 45 h 194"/>
                <a:gd name="T28" fmla="*/ 26 w 189"/>
                <a:gd name="T29" fmla="*/ 30 h 194"/>
                <a:gd name="T30" fmla="*/ 41 w 189"/>
                <a:gd name="T31" fmla="*/ 17 h 194"/>
                <a:gd name="T32" fmla="*/ 57 w 189"/>
                <a:gd name="T33" fmla="*/ 8 h 194"/>
                <a:gd name="T34" fmla="*/ 75 w 189"/>
                <a:gd name="T35" fmla="*/ 1 h 194"/>
                <a:gd name="T36" fmla="*/ 95 w 189"/>
                <a:gd name="T37" fmla="*/ 0 h 194"/>
                <a:gd name="T38" fmla="*/ 112 w 189"/>
                <a:gd name="T39" fmla="*/ 1 h 194"/>
                <a:gd name="T40" fmla="*/ 130 w 189"/>
                <a:gd name="T41" fmla="*/ 7 h 194"/>
                <a:gd name="T42" fmla="*/ 146 w 189"/>
                <a:gd name="T43" fmla="*/ 15 h 194"/>
                <a:gd name="T44" fmla="*/ 160 w 189"/>
                <a:gd name="T45" fmla="*/ 27 h 194"/>
                <a:gd name="T46" fmla="*/ 172 w 189"/>
                <a:gd name="T47" fmla="*/ 41 h 194"/>
                <a:gd name="T48" fmla="*/ 181 w 189"/>
                <a:gd name="T49" fmla="*/ 58 h 194"/>
                <a:gd name="T50" fmla="*/ 187 w 189"/>
                <a:gd name="T51" fmla="*/ 77 h 194"/>
                <a:gd name="T52" fmla="*/ 189 w 189"/>
                <a:gd name="T53" fmla="*/ 96 h 194"/>
                <a:gd name="T54" fmla="*/ 188 w 189"/>
                <a:gd name="T55" fmla="*/ 114 h 194"/>
                <a:gd name="T56" fmla="*/ 182 w 189"/>
                <a:gd name="T57" fmla="*/ 132 h 194"/>
                <a:gd name="T58" fmla="*/ 174 w 189"/>
                <a:gd name="T59" fmla="*/ 149 h 194"/>
                <a:gd name="T60" fmla="*/ 163 w 189"/>
                <a:gd name="T61" fmla="*/ 165 h 194"/>
                <a:gd name="T62" fmla="*/ 149 w 189"/>
                <a:gd name="T63" fmla="*/ 177 h 194"/>
                <a:gd name="T64" fmla="*/ 131 w 189"/>
                <a:gd name="T65" fmla="*/ 187 h 1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9"/>
                <a:gd name="T100" fmla="*/ 0 h 194"/>
                <a:gd name="T101" fmla="*/ 189 w 189"/>
                <a:gd name="T102" fmla="*/ 194 h 1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9" h="194">
                  <a:moveTo>
                    <a:pt x="131" y="187"/>
                  </a:moveTo>
                  <a:lnTo>
                    <a:pt x="113" y="193"/>
                  </a:lnTo>
                  <a:lnTo>
                    <a:pt x="95" y="194"/>
                  </a:lnTo>
                  <a:lnTo>
                    <a:pt x="76" y="192"/>
                  </a:lnTo>
                  <a:lnTo>
                    <a:pt x="59" y="187"/>
                  </a:lnTo>
                  <a:lnTo>
                    <a:pt x="44" y="178"/>
                  </a:lnTo>
                  <a:lnTo>
                    <a:pt x="29" y="167"/>
                  </a:lnTo>
                  <a:lnTo>
                    <a:pt x="17" y="152"/>
                  </a:lnTo>
                  <a:lnTo>
                    <a:pt x="8" y="135"/>
                  </a:lnTo>
                  <a:lnTo>
                    <a:pt x="2" y="116"/>
                  </a:lnTo>
                  <a:lnTo>
                    <a:pt x="0" y="97"/>
                  </a:lnTo>
                  <a:lnTo>
                    <a:pt x="2" y="79"/>
                  </a:lnTo>
                  <a:lnTo>
                    <a:pt x="7" y="61"/>
                  </a:lnTo>
                  <a:lnTo>
                    <a:pt x="15" y="45"/>
                  </a:lnTo>
                  <a:lnTo>
                    <a:pt x="26" y="30"/>
                  </a:lnTo>
                  <a:lnTo>
                    <a:pt x="41" y="17"/>
                  </a:lnTo>
                  <a:lnTo>
                    <a:pt x="57" y="8"/>
                  </a:lnTo>
                  <a:lnTo>
                    <a:pt x="75" y="1"/>
                  </a:lnTo>
                  <a:lnTo>
                    <a:pt x="95" y="0"/>
                  </a:lnTo>
                  <a:lnTo>
                    <a:pt x="112" y="1"/>
                  </a:lnTo>
                  <a:lnTo>
                    <a:pt x="130" y="7"/>
                  </a:lnTo>
                  <a:lnTo>
                    <a:pt x="146" y="15"/>
                  </a:lnTo>
                  <a:lnTo>
                    <a:pt x="160" y="27"/>
                  </a:lnTo>
                  <a:lnTo>
                    <a:pt x="172" y="41"/>
                  </a:lnTo>
                  <a:lnTo>
                    <a:pt x="181" y="58"/>
                  </a:lnTo>
                  <a:lnTo>
                    <a:pt x="187" y="77"/>
                  </a:lnTo>
                  <a:lnTo>
                    <a:pt x="189" y="96"/>
                  </a:lnTo>
                  <a:lnTo>
                    <a:pt x="188" y="114"/>
                  </a:lnTo>
                  <a:lnTo>
                    <a:pt x="182" y="132"/>
                  </a:lnTo>
                  <a:lnTo>
                    <a:pt x="174" y="149"/>
                  </a:lnTo>
                  <a:lnTo>
                    <a:pt x="163" y="165"/>
                  </a:lnTo>
                  <a:lnTo>
                    <a:pt x="149" y="177"/>
                  </a:lnTo>
                  <a:lnTo>
                    <a:pt x="131" y="187"/>
                  </a:lnTo>
                  <a:close/>
                </a:path>
              </a:pathLst>
            </a:custGeom>
            <a:solidFill>
              <a:srgbClr val="F087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3" name="Freeform 1143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20 w 171"/>
                <a:gd name="T1" fmla="*/ 170 h 177"/>
                <a:gd name="T2" fmla="*/ 104 w 171"/>
                <a:gd name="T3" fmla="*/ 175 h 177"/>
                <a:gd name="T4" fmla="*/ 87 w 171"/>
                <a:gd name="T5" fmla="*/ 177 h 177"/>
                <a:gd name="T6" fmla="*/ 70 w 171"/>
                <a:gd name="T7" fmla="*/ 176 h 177"/>
                <a:gd name="T8" fmla="*/ 54 w 171"/>
                <a:gd name="T9" fmla="*/ 171 h 177"/>
                <a:gd name="T10" fmla="*/ 40 w 171"/>
                <a:gd name="T11" fmla="*/ 163 h 177"/>
                <a:gd name="T12" fmla="*/ 27 w 171"/>
                <a:gd name="T13" fmla="*/ 152 h 177"/>
                <a:gd name="T14" fmla="*/ 15 w 171"/>
                <a:gd name="T15" fmla="*/ 139 h 177"/>
                <a:gd name="T16" fmla="*/ 7 w 171"/>
                <a:gd name="T17" fmla="*/ 124 h 177"/>
                <a:gd name="T18" fmla="*/ 2 w 171"/>
                <a:gd name="T19" fmla="*/ 107 h 177"/>
                <a:gd name="T20" fmla="*/ 0 w 171"/>
                <a:gd name="T21" fmla="*/ 90 h 177"/>
                <a:gd name="T22" fmla="*/ 2 w 171"/>
                <a:gd name="T23" fmla="*/ 72 h 177"/>
                <a:gd name="T24" fmla="*/ 7 w 171"/>
                <a:gd name="T25" fmla="*/ 56 h 177"/>
                <a:gd name="T26" fmla="*/ 14 w 171"/>
                <a:gd name="T27" fmla="*/ 41 h 177"/>
                <a:gd name="T28" fmla="*/ 25 w 171"/>
                <a:gd name="T29" fmla="*/ 28 h 177"/>
                <a:gd name="T30" fmla="*/ 37 w 171"/>
                <a:gd name="T31" fmla="*/ 16 h 177"/>
                <a:gd name="T32" fmla="*/ 52 w 171"/>
                <a:gd name="T33" fmla="*/ 8 h 177"/>
                <a:gd name="T34" fmla="*/ 68 w 171"/>
                <a:gd name="T35" fmla="*/ 2 h 177"/>
                <a:gd name="T36" fmla="*/ 85 w 171"/>
                <a:gd name="T37" fmla="*/ 0 h 177"/>
                <a:gd name="T38" fmla="*/ 102 w 171"/>
                <a:gd name="T39" fmla="*/ 2 h 177"/>
                <a:gd name="T40" fmla="*/ 117 w 171"/>
                <a:gd name="T41" fmla="*/ 7 h 177"/>
                <a:gd name="T42" fmla="*/ 132 w 171"/>
                <a:gd name="T43" fmla="*/ 15 h 177"/>
                <a:gd name="T44" fmla="*/ 145 w 171"/>
                <a:gd name="T45" fmla="*/ 25 h 177"/>
                <a:gd name="T46" fmla="*/ 156 w 171"/>
                <a:gd name="T47" fmla="*/ 38 h 177"/>
                <a:gd name="T48" fmla="*/ 164 w 171"/>
                <a:gd name="T49" fmla="*/ 53 h 177"/>
                <a:gd name="T50" fmla="*/ 169 w 171"/>
                <a:gd name="T51" fmla="*/ 70 h 177"/>
                <a:gd name="T52" fmla="*/ 171 w 171"/>
                <a:gd name="T53" fmla="*/ 88 h 177"/>
                <a:gd name="T54" fmla="*/ 169 w 171"/>
                <a:gd name="T55" fmla="*/ 105 h 177"/>
                <a:gd name="T56" fmla="*/ 165 w 171"/>
                <a:gd name="T57" fmla="*/ 121 h 177"/>
                <a:gd name="T58" fmla="*/ 158 w 171"/>
                <a:gd name="T59" fmla="*/ 136 h 177"/>
                <a:gd name="T60" fmla="*/ 148 w 171"/>
                <a:gd name="T61" fmla="*/ 150 h 177"/>
                <a:gd name="T62" fmla="*/ 136 w 171"/>
                <a:gd name="T63" fmla="*/ 162 h 177"/>
                <a:gd name="T64" fmla="*/ 120 w 171"/>
                <a:gd name="T65" fmla="*/ 170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1"/>
                <a:gd name="T100" fmla="*/ 0 h 177"/>
                <a:gd name="T101" fmla="*/ 171 w 171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1" h="177">
                  <a:moveTo>
                    <a:pt x="120" y="170"/>
                  </a:moveTo>
                  <a:lnTo>
                    <a:pt x="104" y="175"/>
                  </a:lnTo>
                  <a:lnTo>
                    <a:pt x="87" y="177"/>
                  </a:lnTo>
                  <a:lnTo>
                    <a:pt x="70" y="176"/>
                  </a:lnTo>
                  <a:lnTo>
                    <a:pt x="54" y="171"/>
                  </a:lnTo>
                  <a:lnTo>
                    <a:pt x="40" y="163"/>
                  </a:lnTo>
                  <a:lnTo>
                    <a:pt x="27" y="152"/>
                  </a:lnTo>
                  <a:lnTo>
                    <a:pt x="15" y="139"/>
                  </a:lnTo>
                  <a:lnTo>
                    <a:pt x="7" y="124"/>
                  </a:lnTo>
                  <a:lnTo>
                    <a:pt x="2" y="107"/>
                  </a:lnTo>
                  <a:lnTo>
                    <a:pt x="0" y="90"/>
                  </a:lnTo>
                  <a:lnTo>
                    <a:pt x="2" y="72"/>
                  </a:lnTo>
                  <a:lnTo>
                    <a:pt x="7" y="56"/>
                  </a:lnTo>
                  <a:lnTo>
                    <a:pt x="14" y="41"/>
                  </a:lnTo>
                  <a:lnTo>
                    <a:pt x="25" y="28"/>
                  </a:lnTo>
                  <a:lnTo>
                    <a:pt x="37" y="16"/>
                  </a:lnTo>
                  <a:lnTo>
                    <a:pt x="52" y="8"/>
                  </a:lnTo>
                  <a:lnTo>
                    <a:pt x="68" y="2"/>
                  </a:lnTo>
                  <a:lnTo>
                    <a:pt x="85" y="0"/>
                  </a:lnTo>
                  <a:lnTo>
                    <a:pt x="102" y="2"/>
                  </a:lnTo>
                  <a:lnTo>
                    <a:pt x="117" y="7"/>
                  </a:lnTo>
                  <a:lnTo>
                    <a:pt x="132" y="15"/>
                  </a:lnTo>
                  <a:lnTo>
                    <a:pt x="145" y="25"/>
                  </a:lnTo>
                  <a:lnTo>
                    <a:pt x="156" y="38"/>
                  </a:lnTo>
                  <a:lnTo>
                    <a:pt x="164" y="53"/>
                  </a:lnTo>
                  <a:lnTo>
                    <a:pt x="169" y="70"/>
                  </a:lnTo>
                  <a:lnTo>
                    <a:pt x="171" y="88"/>
                  </a:lnTo>
                  <a:lnTo>
                    <a:pt x="169" y="105"/>
                  </a:lnTo>
                  <a:lnTo>
                    <a:pt x="165" y="121"/>
                  </a:lnTo>
                  <a:lnTo>
                    <a:pt x="158" y="136"/>
                  </a:lnTo>
                  <a:lnTo>
                    <a:pt x="148" y="150"/>
                  </a:lnTo>
                  <a:lnTo>
                    <a:pt x="136" y="162"/>
                  </a:lnTo>
                  <a:lnTo>
                    <a:pt x="120" y="170"/>
                  </a:lnTo>
                  <a:close/>
                </a:path>
              </a:pathLst>
            </a:custGeom>
            <a:solidFill>
              <a:srgbClr val="F5AE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4" name="Freeform 1144"/>
            <p:cNvSpPr>
              <a:spLocks/>
            </p:cNvSpPr>
            <p:nvPr/>
          </p:nvSpPr>
          <p:spPr bwMode="auto">
            <a:xfrm>
              <a:off x="3449" y="3083"/>
              <a:ext cx="7" cy="9"/>
            </a:xfrm>
            <a:custGeom>
              <a:avLst/>
              <a:gdLst>
                <a:gd name="T0" fmla="*/ 106 w 152"/>
                <a:gd name="T1" fmla="*/ 149 h 156"/>
                <a:gd name="T2" fmla="*/ 92 w 152"/>
                <a:gd name="T3" fmla="*/ 155 h 156"/>
                <a:gd name="T4" fmla="*/ 77 w 152"/>
                <a:gd name="T5" fmla="*/ 156 h 156"/>
                <a:gd name="T6" fmla="*/ 63 w 152"/>
                <a:gd name="T7" fmla="*/ 155 h 156"/>
                <a:gd name="T8" fmla="*/ 48 w 152"/>
                <a:gd name="T9" fmla="*/ 150 h 156"/>
                <a:gd name="T10" fmla="*/ 35 w 152"/>
                <a:gd name="T11" fmla="*/ 143 h 156"/>
                <a:gd name="T12" fmla="*/ 24 w 152"/>
                <a:gd name="T13" fmla="*/ 133 h 156"/>
                <a:gd name="T14" fmla="*/ 14 w 152"/>
                <a:gd name="T15" fmla="*/ 122 h 156"/>
                <a:gd name="T16" fmla="*/ 6 w 152"/>
                <a:gd name="T17" fmla="*/ 108 h 156"/>
                <a:gd name="T18" fmla="*/ 2 w 152"/>
                <a:gd name="T19" fmla="*/ 93 h 156"/>
                <a:gd name="T20" fmla="*/ 0 w 152"/>
                <a:gd name="T21" fmla="*/ 78 h 156"/>
                <a:gd name="T22" fmla="*/ 1 w 152"/>
                <a:gd name="T23" fmla="*/ 63 h 156"/>
                <a:gd name="T24" fmla="*/ 5 w 152"/>
                <a:gd name="T25" fmla="*/ 49 h 156"/>
                <a:gd name="T26" fmla="*/ 13 w 152"/>
                <a:gd name="T27" fmla="*/ 35 h 156"/>
                <a:gd name="T28" fmla="*/ 22 w 152"/>
                <a:gd name="T29" fmla="*/ 24 h 156"/>
                <a:gd name="T30" fmla="*/ 33 w 152"/>
                <a:gd name="T31" fmla="*/ 13 h 156"/>
                <a:gd name="T32" fmla="*/ 46 w 152"/>
                <a:gd name="T33" fmla="*/ 6 h 156"/>
                <a:gd name="T34" fmla="*/ 60 w 152"/>
                <a:gd name="T35" fmla="*/ 1 h 156"/>
                <a:gd name="T36" fmla="*/ 76 w 152"/>
                <a:gd name="T37" fmla="*/ 0 h 156"/>
                <a:gd name="T38" fmla="*/ 90 w 152"/>
                <a:gd name="T39" fmla="*/ 1 h 156"/>
                <a:gd name="T40" fmla="*/ 104 w 152"/>
                <a:gd name="T41" fmla="*/ 5 h 156"/>
                <a:gd name="T42" fmla="*/ 118 w 152"/>
                <a:gd name="T43" fmla="*/ 11 h 156"/>
                <a:gd name="T44" fmla="*/ 129 w 152"/>
                <a:gd name="T45" fmla="*/ 21 h 156"/>
                <a:gd name="T46" fmla="*/ 139 w 152"/>
                <a:gd name="T47" fmla="*/ 32 h 156"/>
                <a:gd name="T48" fmla="*/ 146 w 152"/>
                <a:gd name="T49" fmla="*/ 46 h 156"/>
                <a:gd name="T50" fmla="*/ 150 w 152"/>
                <a:gd name="T51" fmla="*/ 61 h 156"/>
                <a:gd name="T52" fmla="*/ 152 w 152"/>
                <a:gd name="T53" fmla="*/ 77 h 156"/>
                <a:gd name="T54" fmla="*/ 151 w 152"/>
                <a:gd name="T55" fmla="*/ 91 h 156"/>
                <a:gd name="T56" fmla="*/ 147 w 152"/>
                <a:gd name="T57" fmla="*/ 106 h 156"/>
                <a:gd name="T58" fmla="*/ 140 w 152"/>
                <a:gd name="T59" fmla="*/ 120 h 156"/>
                <a:gd name="T60" fmla="*/ 131 w 152"/>
                <a:gd name="T61" fmla="*/ 131 h 156"/>
                <a:gd name="T62" fmla="*/ 120 w 152"/>
                <a:gd name="T63" fmla="*/ 142 h 156"/>
                <a:gd name="T64" fmla="*/ 106 w 152"/>
                <a:gd name="T65" fmla="*/ 149 h 15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2"/>
                <a:gd name="T100" fmla="*/ 0 h 156"/>
                <a:gd name="T101" fmla="*/ 152 w 152"/>
                <a:gd name="T102" fmla="*/ 156 h 15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2" h="156">
                  <a:moveTo>
                    <a:pt x="106" y="149"/>
                  </a:moveTo>
                  <a:lnTo>
                    <a:pt x="92" y="155"/>
                  </a:lnTo>
                  <a:lnTo>
                    <a:pt x="77" y="156"/>
                  </a:lnTo>
                  <a:lnTo>
                    <a:pt x="63" y="155"/>
                  </a:lnTo>
                  <a:lnTo>
                    <a:pt x="48" y="150"/>
                  </a:lnTo>
                  <a:lnTo>
                    <a:pt x="35" y="143"/>
                  </a:lnTo>
                  <a:lnTo>
                    <a:pt x="24" y="133"/>
                  </a:lnTo>
                  <a:lnTo>
                    <a:pt x="14" y="122"/>
                  </a:lnTo>
                  <a:lnTo>
                    <a:pt x="6" y="108"/>
                  </a:lnTo>
                  <a:lnTo>
                    <a:pt x="2" y="93"/>
                  </a:lnTo>
                  <a:lnTo>
                    <a:pt x="0" y="78"/>
                  </a:lnTo>
                  <a:lnTo>
                    <a:pt x="1" y="63"/>
                  </a:lnTo>
                  <a:lnTo>
                    <a:pt x="5" y="49"/>
                  </a:lnTo>
                  <a:lnTo>
                    <a:pt x="13" y="35"/>
                  </a:lnTo>
                  <a:lnTo>
                    <a:pt x="22" y="24"/>
                  </a:lnTo>
                  <a:lnTo>
                    <a:pt x="33" y="13"/>
                  </a:lnTo>
                  <a:lnTo>
                    <a:pt x="46" y="6"/>
                  </a:lnTo>
                  <a:lnTo>
                    <a:pt x="60" y="1"/>
                  </a:lnTo>
                  <a:lnTo>
                    <a:pt x="76" y="0"/>
                  </a:lnTo>
                  <a:lnTo>
                    <a:pt x="90" y="1"/>
                  </a:lnTo>
                  <a:lnTo>
                    <a:pt x="104" y="5"/>
                  </a:lnTo>
                  <a:lnTo>
                    <a:pt x="118" y="11"/>
                  </a:lnTo>
                  <a:lnTo>
                    <a:pt x="129" y="21"/>
                  </a:lnTo>
                  <a:lnTo>
                    <a:pt x="139" y="32"/>
                  </a:lnTo>
                  <a:lnTo>
                    <a:pt x="146" y="46"/>
                  </a:lnTo>
                  <a:lnTo>
                    <a:pt x="150" y="61"/>
                  </a:lnTo>
                  <a:lnTo>
                    <a:pt x="152" y="77"/>
                  </a:lnTo>
                  <a:lnTo>
                    <a:pt x="151" y="91"/>
                  </a:lnTo>
                  <a:lnTo>
                    <a:pt x="147" y="106"/>
                  </a:lnTo>
                  <a:lnTo>
                    <a:pt x="140" y="120"/>
                  </a:lnTo>
                  <a:lnTo>
                    <a:pt x="131" y="131"/>
                  </a:lnTo>
                  <a:lnTo>
                    <a:pt x="120" y="142"/>
                  </a:lnTo>
                  <a:lnTo>
                    <a:pt x="106" y="149"/>
                  </a:lnTo>
                  <a:close/>
                </a:path>
              </a:pathLst>
            </a:custGeom>
            <a:solidFill>
              <a:srgbClr val="FAD6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5" name="Freeform 1145"/>
            <p:cNvSpPr>
              <a:spLocks/>
            </p:cNvSpPr>
            <p:nvPr/>
          </p:nvSpPr>
          <p:spPr bwMode="auto">
            <a:xfrm>
              <a:off x="3449" y="3083"/>
              <a:ext cx="6" cy="8"/>
            </a:xfrm>
            <a:custGeom>
              <a:avLst/>
              <a:gdLst>
                <a:gd name="T0" fmla="*/ 93 w 134"/>
                <a:gd name="T1" fmla="*/ 134 h 139"/>
                <a:gd name="T2" fmla="*/ 80 w 134"/>
                <a:gd name="T3" fmla="*/ 138 h 139"/>
                <a:gd name="T4" fmla="*/ 68 w 134"/>
                <a:gd name="T5" fmla="*/ 139 h 139"/>
                <a:gd name="T6" fmla="*/ 55 w 134"/>
                <a:gd name="T7" fmla="*/ 138 h 139"/>
                <a:gd name="T8" fmla="*/ 42 w 134"/>
                <a:gd name="T9" fmla="*/ 134 h 139"/>
                <a:gd name="T10" fmla="*/ 30 w 134"/>
                <a:gd name="T11" fmla="*/ 127 h 139"/>
                <a:gd name="T12" fmla="*/ 20 w 134"/>
                <a:gd name="T13" fmla="*/ 119 h 139"/>
                <a:gd name="T14" fmla="*/ 12 w 134"/>
                <a:gd name="T15" fmla="*/ 109 h 139"/>
                <a:gd name="T16" fmla="*/ 5 w 134"/>
                <a:gd name="T17" fmla="*/ 97 h 139"/>
                <a:gd name="T18" fmla="*/ 1 w 134"/>
                <a:gd name="T19" fmla="*/ 83 h 139"/>
                <a:gd name="T20" fmla="*/ 0 w 134"/>
                <a:gd name="T21" fmla="*/ 70 h 139"/>
                <a:gd name="T22" fmla="*/ 1 w 134"/>
                <a:gd name="T23" fmla="*/ 57 h 139"/>
                <a:gd name="T24" fmla="*/ 5 w 134"/>
                <a:gd name="T25" fmla="*/ 44 h 139"/>
                <a:gd name="T26" fmla="*/ 11 w 134"/>
                <a:gd name="T27" fmla="*/ 31 h 139"/>
                <a:gd name="T28" fmla="*/ 19 w 134"/>
                <a:gd name="T29" fmla="*/ 21 h 139"/>
                <a:gd name="T30" fmla="*/ 28 w 134"/>
                <a:gd name="T31" fmla="*/ 12 h 139"/>
                <a:gd name="T32" fmla="*/ 40 w 134"/>
                <a:gd name="T33" fmla="*/ 5 h 139"/>
                <a:gd name="T34" fmla="*/ 54 w 134"/>
                <a:gd name="T35" fmla="*/ 1 h 139"/>
                <a:gd name="T36" fmla="*/ 66 w 134"/>
                <a:gd name="T37" fmla="*/ 0 h 139"/>
                <a:gd name="T38" fmla="*/ 79 w 134"/>
                <a:gd name="T39" fmla="*/ 1 h 139"/>
                <a:gd name="T40" fmla="*/ 91 w 134"/>
                <a:gd name="T41" fmla="*/ 5 h 139"/>
                <a:gd name="T42" fmla="*/ 104 w 134"/>
                <a:gd name="T43" fmla="*/ 11 h 139"/>
                <a:gd name="T44" fmla="*/ 114 w 134"/>
                <a:gd name="T45" fmla="*/ 20 h 139"/>
                <a:gd name="T46" fmla="*/ 122 w 134"/>
                <a:gd name="T47" fmla="*/ 29 h 139"/>
                <a:gd name="T48" fmla="*/ 129 w 134"/>
                <a:gd name="T49" fmla="*/ 42 h 139"/>
                <a:gd name="T50" fmla="*/ 133 w 134"/>
                <a:gd name="T51" fmla="*/ 56 h 139"/>
                <a:gd name="T52" fmla="*/ 134 w 134"/>
                <a:gd name="T53" fmla="*/ 68 h 139"/>
                <a:gd name="T54" fmla="*/ 133 w 134"/>
                <a:gd name="T55" fmla="*/ 82 h 139"/>
                <a:gd name="T56" fmla="*/ 129 w 134"/>
                <a:gd name="T57" fmla="*/ 95 h 139"/>
                <a:gd name="T58" fmla="*/ 123 w 134"/>
                <a:gd name="T59" fmla="*/ 107 h 139"/>
                <a:gd name="T60" fmla="*/ 115 w 134"/>
                <a:gd name="T61" fmla="*/ 118 h 139"/>
                <a:gd name="T62" fmla="*/ 106 w 134"/>
                <a:gd name="T63" fmla="*/ 126 h 139"/>
                <a:gd name="T64" fmla="*/ 93 w 134"/>
                <a:gd name="T65" fmla="*/ 134 h 13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4"/>
                <a:gd name="T100" fmla="*/ 0 h 139"/>
                <a:gd name="T101" fmla="*/ 134 w 134"/>
                <a:gd name="T102" fmla="*/ 139 h 13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4" h="139">
                  <a:moveTo>
                    <a:pt x="93" y="134"/>
                  </a:moveTo>
                  <a:lnTo>
                    <a:pt x="80" y="138"/>
                  </a:lnTo>
                  <a:lnTo>
                    <a:pt x="68" y="139"/>
                  </a:lnTo>
                  <a:lnTo>
                    <a:pt x="55" y="138"/>
                  </a:lnTo>
                  <a:lnTo>
                    <a:pt x="42" y="134"/>
                  </a:lnTo>
                  <a:lnTo>
                    <a:pt x="30" y="127"/>
                  </a:lnTo>
                  <a:lnTo>
                    <a:pt x="20" y="119"/>
                  </a:lnTo>
                  <a:lnTo>
                    <a:pt x="12" y="109"/>
                  </a:lnTo>
                  <a:lnTo>
                    <a:pt x="5" y="97"/>
                  </a:lnTo>
                  <a:lnTo>
                    <a:pt x="1" y="83"/>
                  </a:lnTo>
                  <a:lnTo>
                    <a:pt x="0" y="70"/>
                  </a:lnTo>
                  <a:lnTo>
                    <a:pt x="1" y="57"/>
                  </a:lnTo>
                  <a:lnTo>
                    <a:pt x="5" y="44"/>
                  </a:lnTo>
                  <a:lnTo>
                    <a:pt x="11" y="31"/>
                  </a:lnTo>
                  <a:lnTo>
                    <a:pt x="19" y="21"/>
                  </a:lnTo>
                  <a:lnTo>
                    <a:pt x="28" y="12"/>
                  </a:lnTo>
                  <a:lnTo>
                    <a:pt x="40" y="5"/>
                  </a:lnTo>
                  <a:lnTo>
                    <a:pt x="54" y="1"/>
                  </a:lnTo>
                  <a:lnTo>
                    <a:pt x="66" y="0"/>
                  </a:lnTo>
                  <a:lnTo>
                    <a:pt x="79" y="1"/>
                  </a:lnTo>
                  <a:lnTo>
                    <a:pt x="91" y="5"/>
                  </a:lnTo>
                  <a:lnTo>
                    <a:pt x="104" y="11"/>
                  </a:lnTo>
                  <a:lnTo>
                    <a:pt x="114" y="20"/>
                  </a:lnTo>
                  <a:lnTo>
                    <a:pt x="122" y="29"/>
                  </a:lnTo>
                  <a:lnTo>
                    <a:pt x="129" y="42"/>
                  </a:lnTo>
                  <a:lnTo>
                    <a:pt x="133" y="56"/>
                  </a:lnTo>
                  <a:lnTo>
                    <a:pt x="134" y="68"/>
                  </a:lnTo>
                  <a:lnTo>
                    <a:pt x="133" y="82"/>
                  </a:lnTo>
                  <a:lnTo>
                    <a:pt x="129" y="95"/>
                  </a:lnTo>
                  <a:lnTo>
                    <a:pt x="123" y="107"/>
                  </a:lnTo>
                  <a:lnTo>
                    <a:pt x="115" y="118"/>
                  </a:lnTo>
                  <a:lnTo>
                    <a:pt x="106" y="126"/>
                  </a:lnTo>
                  <a:lnTo>
                    <a:pt x="93" y="1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6" name="Freeform 1146"/>
            <p:cNvSpPr>
              <a:spLocks/>
            </p:cNvSpPr>
            <p:nvPr/>
          </p:nvSpPr>
          <p:spPr bwMode="auto">
            <a:xfrm>
              <a:off x="3441" y="3093"/>
              <a:ext cx="1" cy="2"/>
            </a:xfrm>
            <a:custGeom>
              <a:avLst/>
              <a:gdLst>
                <a:gd name="T0" fmla="*/ 11 w 21"/>
                <a:gd name="T1" fmla="*/ 0 h 33"/>
                <a:gd name="T2" fmla="*/ 5 w 21"/>
                <a:gd name="T3" fmla="*/ 3 h 33"/>
                <a:gd name="T4" fmla="*/ 1 w 21"/>
                <a:gd name="T5" fmla="*/ 8 h 33"/>
                <a:gd name="T6" fmla="*/ 0 w 21"/>
                <a:gd name="T7" fmla="*/ 15 h 33"/>
                <a:gd name="T8" fmla="*/ 1 w 21"/>
                <a:gd name="T9" fmla="*/ 20 h 33"/>
                <a:gd name="T10" fmla="*/ 4 w 21"/>
                <a:gd name="T11" fmla="*/ 26 h 33"/>
                <a:gd name="T12" fmla="*/ 8 w 21"/>
                <a:gd name="T13" fmla="*/ 31 h 33"/>
                <a:gd name="T14" fmla="*/ 14 w 21"/>
                <a:gd name="T15" fmla="*/ 33 h 33"/>
                <a:gd name="T16" fmla="*/ 21 w 21"/>
                <a:gd name="T17" fmla="*/ 32 h 33"/>
                <a:gd name="T18" fmla="*/ 11 w 21"/>
                <a:gd name="T19" fmla="*/ 0 h 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33"/>
                <a:gd name="T32" fmla="*/ 21 w 21"/>
                <a:gd name="T33" fmla="*/ 33 h 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33">
                  <a:moveTo>
                    <a:pt x="11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8" y="31"/>
                  </a:lnTo>
                  <a:lnTo>
                    <a:pt x="14" y="33"/>
                  </a:lnTo>
                  <a:lnTo>
                    <a:pt x="21" y="3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7" name="Freeform 1147"/>
            <p:cNvSpPr>
              <a:spLocks/>
            </p:cNvSpPr>
            <p:nvPr/>
          </p:nvSpPr>
          <p:spPr bwMode="auto">
            <a:xfrm>
              <a:off x="3442" y="3089"/>
              <a:ext cx="3" cy="6"/>
            </a:xfrm>
            <a:custGeom>
              <a:avLst/>
              <a:gdLst>
                <a:gd name="T0" fmla="*/ 40 w 75"/>
                <a:gd name="T1" fmla="*/ 12 h 98"/>
                <a:gd name="T2" fmla="*/ 40 w 75"/>
                <a:gd name="T3" fmla="*/ 12 h 98"/>
                <a:gd name="T4" fmla="*/ 42 w 75"/>
                <a:gd name="T5" fmla="*/ 22 h 98"/>
                <a:gd name="T6" fmla="*/ 42 w 75"/>
                <a:gd name="T7" fmla="*/ 28 h 98"/>
                <a:gd name="T8" fmla="*/ 39 w 75"/>
                <a:gd name="T9" fmla="*/ 37 h 98"/>
                <a:gd name="T10" fmla="*/ 36 w 75"/>
                <a:gd name="T11" fmla="*/ 43 h 98"/>
                <a:gd name="T12" fmla="*/ 30 w 75"/>
                <a:gd name="T13" fmla="*/ 49 h 98"/>
                <a:gd name="T14" fmla="*/ 21 w 75"/>
                <a:gd name="T15" fmla="*/ 57 h 98"/>
                <a:gd name="T16" fmla="*/ 12 w 75"/>
                <a:gd name="T17" fmla="*/ 61 h 98"/>
                <a:gd name="T18" fmla="*/ 0 w 75"/>
                <a:gd name="T19" fmla="*/ 66 h 98"/>
                <a:gd name="T20" fmla="*/ 10 w 75"/>
                <a:gd name="T21" fmla="*/ 98 h 98"/>
                <a:gd name="T22" fmla="*/ 26 w 75"/>
                <a:gd name="T23" fmla="*/ 92 h 98"/>
                <a:gd name="T24" fmla="*/ 39 w 75"/>
                <a:gd name="T25" fmla="*/ 84 h 98"/>
                <a:gd name="T26" fmla="*/ 50 w 75"/>
                <a:gd name="T27" fmla="*/ 74 h 98"/>
                <a:gd name="T28" fmla="*/ 63 w 75"/>
                <a:gd name="T29" fmla="*/ 64 h 98"/>
                <a:gd name="T30" fmla="*/ 70 w 75"/>
                <a:gd name="T31" fmla="*/ 49 h 98"/>
                <a:gd name="T32" fmla="*/ 75 w 75"/>
                <a:gd name="T33" fmla="*/ 34 h 98"/>
                <a:gd name="T34" fmla="*/ 75 w 75"/>
                <a:gd name="T35" fmla="*/ 18 h 98"/>
                <a:gd name="T36" fmla="*/ 71 w 75"/>
                <a:gd name="T37" fmla="*/ 0 h 98"/>
                <a:gd name="T38" fmla="*/ 71 w 75"/>
                <a:gd name="T39" fmla="*/ 0 h 98"/>
                <a:gd name="T40" fmla="*/ 40 w 75"/>
                <a:gd name="T41" fmla="*/ 12 h 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98"/>
                <a:gd name="T65" fmla="*/ 75 w 75"/>
                <a:gd name="T66" fmla="*/ 98 h 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98">
                  <a:moveTo>
                    <a:pt x="40" y="12"/>
                  </a:moveTo>
                  <a:lnTo>
                    <a:pt x="40" y="12"/>
                  </a:lnTo>
                  <a:lnTo>
                    <a:pt x="42" y="22"/>
                  </a:lnTo>
                  <a:lnTo>
                    <a:pt x="42" y="28"/>
                  </a:lnTo>
                  <a:lnTo>
                    <a:pt x="39" y="37"/>
                  </a:lnTo>
                  <a:lnTo>
                    <a:pt x="36" y="43"/>
                  </a:lnTo>
                  <a:lnTo>
                    <a:pt x="30" y="49"/>
                  </a:lnTo>
                  <a:lnTo>
                    <a:pt x="21" y="57"/>
                  </a:lnTo>
                  <a:lnTo>
                    <a:pt x="12" y="61"/>
                  </a:lnTo>
                  <a:lnTo>
                    <a:pt x="0" y="66"/>
                  </a:lnTo>
                  <a:lnTo>
                    <a:pt x="10" y="98"/>
                  </a:lnTo>
                  <a:lnTo>
                    <a:pt x="26" y="92"/>
                  </a:lnTo>
                  <a:lnTo>
                    <a:pt x="39" y="84"/>
                  </a:lnTo>
                  <a:lnTo>
                    <a:pt x="50" y="74"/>
                  </a:lnTo>
                  <a:lnTo>
                    <a:pt x="63" y="64"/>
                  </a:lnTo>
                  <a:lnTo>
                    <a:pt x="70" y="49"/>
                  </a:lnTo>
                  <a:lnTo>
                    <a:pt x="75" y="34"/>
                  </a:lnTo>
                  <a:lnTo>
                    <a:pt x="75" y="18"/>
                  </a:lnTo>
                  <a:lnTo>
                    <a:pt x="71" y="0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8" name="Freeform 1148"/>
            <p:cNvSpPr>
              <a:spLocks/>
            </p:cNvSpPr>
            <p:nvPr/>
          </p:nvSpPr>
          <p:spPr bwMode="auto">
            <a:xfrm>
              <a:off x="3440" y="3087"/>
              <a:ext cx="5" cy="3"/>
            </a:xfrm>
            <a:custGeom>
              <a:avLst/>
              <a:gdLst>
                <a:gd name="T0" fmla="*/ 20 w 108"/>
                <a:gd name="T1" fmla="*/ 43 h 49"/>
                <a:gd name="T2" fmla="*/ 20 w 108"/>
                <a:gd name="T3" fmla="*/ 43 h 49"/>
                <a:gd name="T4" fmla="*/ 27 w 108"/>
                <a:gd name="T5" fmla="*/ 39 h 49"/>
                <a:gd name="T6" fmla="*/ 36 w 108"/>
                <a:gd name="T7" fmla="*/ 35 h 49"/>
                <a:gd name="T8" fmla="*/ 45 w 108"/>
                <a:gd name="T9" fmla="*/ 33 h 49"/>
                <a:gd name="T10" fmla="*/ 54 w 108"/>
                <a:gd name="T11" fmla="*/ 33 h 49"/>
                <a:gd name="T12" fmla="*/ 62 w 108"/>
                <a:gd name="T13" fmla="*/ 36 h 49"/>
                <a:gd name="T14" fmla="*/ 69 w 108"/>
                <a:gd name="T15" fmla="*/ 39 h 49"/>
                <a:gd name="T16" fmla="*/ 74 w 108"/>
                <a:gd name="T17" fmla="*/ 43 h 49"/>
                <a:gd name="T18" fmla="*/ 77 w 108"/>
                <a:gd name="T19" fmla="*/ 49 h 49"/>
                <a:gd name="T20" fmla="*/ 108 w 108"/>
                <a:gd name="T21" fmla="*/ 37 h 49"/>
                <a:gd name="T22" fmla="*/ 98 w 108"/>
                <a:gd name="T23" fmla="*/ 22 h 49"/>
                <a:gd name="T24" fmla="*/ 87 w 108"/>
                <a:gd name="T25" fmla="*/ 11 h 49"/>
                <a:gd name="T26" fmla="*/ 74 w 108"/>
                <a:gd name="T27" fmla="*/ 4 h 49"/>
                <a:gd name="T28" fmla="*/ 58 w 108"/>
                <a:gd name="T29" fmla="*/ 0 h 49"/>
                <a:gd name="T30" fmla="*/ 41 w 108"/>
                <a:gd name="T31" fmla="*/ 0 h 49"/>
                <a:gd name="T32" fmla="*/ 26 w 108"/>
                <a:gd name="T33" fmla="*/ 3 h 49"/>
                <a:gd name="T34" fmla="*/ 13 w 108"/>
                <a:gd name="T35" fmla="*/ 9 h 49"/>
                <a:gd name="T36" fmla="*/ 0 w 108"/>
                <a:gd name="T37" fmla="*/ 18 h 49"/>
                <a:gd name="T38" fmla="*/ 0 w 108"/>
                <a:gd name="T39" fmla="*/ 18 h 49"/>
                <a:gd name="T40" fmla="*/ 20 w 108"/>
                <a:gd name="T41" fmla="*/ 43 h 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49"/>
                <a:gd name="T65" fmla="*/ 108 w 108"/>
                <a:gd name="T66" fmla="*/ 49 h 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49">
                  <a:moveTo>
                    <a:pt x="20" y="43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6" y="35"/>
                  </a:lnTo>
                  <a:lnTo>
                    <a:pt x="45" y="33"/>
                  </a:lnTo>
                  <a:lnTo>
                    <a:pt x="54" y="33"/>
                  </a:lnTo>
                  <a:lnTo>
                    <a:pt x="62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49"/>
                  </a:lnTo>
                  <a:lnTo>
                    <a:pt x="108" y="37"/>
                  </a:lnTo>
                  <a:lnTo>
                    <a:pt x="98" y="22"/>
                  </a:lnTo>
                  <a:lnTo>
                    <a:pt x="87" y="11"/>
                  </a:lnTo>
                  <a:lnTo>
                    <a:pt x="74" y="4"/>
                  </a:lnTo>
                  <a:lnTo>
                    <a:pt x="58" y="0"/>
                  </a:lnTo>
                  <a:lnTo>
                    <a:pt x="41" y="0"/>
                  </a:lnTo>
                  <a:lnTo>
                    <a:pt x="26" y="3"/>
                  </a:lnTo>
                  <a:lnTo>
                    <a:pt x="13" y="9"/>
                  </a:lnTo>
                  <a:lnTo>
                    <a:pt x="0" y="18"/>
                  </a:lnTo>
                  <a:lnTo>
                    <a:pt x="20" y="43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19" name="Freeform 1149"/>
            <p:cNvSpPr>
              <a:spLocks/>
            </p:cNvSpPr>
            <p:nvPr/>
          </p:nvSpPr>
          <p:spPr bwMode="auto">
            <a:xfrm>
              <a:off x="3438" y="3088"/>
              <a:ext cx="3" cy="8"/>
            </a:xfrm>
            <a:custGeom>
              <a:avLst/>
              <a:gdLst>
                <a:gd name="T0" fmla="*/ 36 w 69"/>
                <a:gd name="T1" fmla="*/ 112 h 129"/>
                <a:gd name="T2" fmla="*/ 36 w 69"/>
                <a:gd name="T3" fmla="*/ 112 h 129"/>
                <a:gd name="T4" fmla="*/ 33 w 69"/>
                <a:gd name="T5" fmla="*/ 104 h 129"/>
                <a:gd name="T6" fmla="*/ 32 w 69"/>
                <a:gd name="T7" fmla="*/ 95 h 129"/>
                <a:gd name="T8" fmla="*/ 34 w 69"/>
                <a:gd name="T9" fmla="*/ 83 h 129"/>
                <a:gd name="T10" fmla="*/ 38 w 69"/>
                <a:gd name="T11" fmla="*/ 69 h 129"/>
                <a:gd name="T12" fmla="*/ 44 w 69"/>
                <a:gd name="T13" fmla="*/ 58 h 129"/>
                <a:gd name="T14" fmla="*/ 52 w 69"/>
                <a:gd name="T15" fmla="*/ 44 h 129"/>
                <a:gd name="T16" fmla="*/ 60 w 69"/>
                <a:gd name="T17" fmla="*/ 34 h 129"/>
                <a:gd name="T18" fmla="*/ 69 w 69"/>
                <a:gd name="T19" fmla="*/ 25 h 129"/>
                <a:gd name="T20" fmla="*/ 49 w 69"/>
                <a:gd name="T21" fmla="*/ 0 h 129"/>
                <a:gd name="T22" fmla="*/ 37 w 69"/>
                <a:gd name="T23" fmla="*/ 11 h 129"/>
                <a:gd name="T24" fmla="*/ 25 w 69"/>
                <a:gd name="T25" fmla="*/ 25 h 129"/>
                <a:gd name="T26" fmla="*/ 16 w 69"/>
                <a:gd name="T27" fmla="*/ 41 h 129"/>
                <a:gd name="T28" fmla="*/ 8 w 69"/>
                <a:gd name="T29" fmla="*/ 57 h 129"/>
                <a:gd name="T30" fmla="*/ 2 w 69"/>
                <a:gd name="T31" fmla="*/ 75 h 129"/>
                <a:gd name="T32" fmla="*/ 0 w 69"/>
                <a:gd name="T33" fmla="*/ 92 h 129"/>
                <a:gd name="T34" fmla="*/ 1 w 69"/>
                <a:gd name="T35" fmla="*/ 112 h 129"/>
                <a:gd name="T36" fmla="*/ 8 w 69"/>
                <a:gd name="T37" fmla="*/ 129 h 129"/>
                <a:gd name="T38" fmla="*/ 8 w 69"/>
                <a:gd name="T39" fmla="*/ 129 h 129"/>
                <a:gd name="T40" fmla="*/ 36 w 69"/>
                <a:gd name="T41" fmla="*/ 112 h 1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29"/>
                <a:gd name="T65" fmla="*/ 69 w 69"/>
                <a:gd name="T66" fmla="*/ 129 h 1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29">
                  <a:moveTo>
                    <a:pt x="36" y="112"/>
                  </a:moveTo>
                  <a:lnTo>
                    <a:pt x="36" y="112"/>
                  </a:lnTo>
                  <a:lnTo>
                    <a:pt x="33" y="104"/>
                  </a:lnTo>
                  <a:lnTo>
                    <a:pt x="32" y="95"/>
                  </a:lnTo>
                  <a:lnTo>
                    <a:pt x="34" y="83"/>
                  </a:lnTo>
                  <a:lnTo>
                    <a:pt x="38" y="69"/>
                  </a:lnTo>
                  <a:lnTo>
                    <a:pt x="44" y="58"/>
                  </a:lnTo>
                  <a:lnTo>
                    <a:pt x="52" y="44"/>
                  </a:lnTo>
                  <a:lnTo>
                    <a:pt x="60" y="34"/>
                  </a:lnTo>
                  <a:lnTo>
                    <a:pt x="69" y="25"/>
                  </a:lnTo>
                  <a:lnTo>
                    <a:pt x="49" y="0"/>
                  </a:lnTo>
                  <a:lnTo>
                    <a:pt x="37" y="11"/>
                  </a:lnTo>
                  <a:lnTo>
                    <a:pt x="25" y="25"/>
                  </a:lnTo>
                  <a:lnTo>
                    <a:pt x="16" y="41"/>
                  </a:lnTo>
                  <a:lnTo>
                    <a:pt x="8" y="57"/>
                  </a:lnTo>
                  <a:lnTo>
                    <a:pt x="2" y="75"/>
                  </a:lnTo>
                  <a:lnTo>
                    <a:pt x="0" y="92"/>
                  </a:lnTo>
                  <a:lnTo>
                    <a:pt x="1" y="112"/>
                  </a:lnTo>
                  <a:lnTo>
                    <a:pt x="8" y="129"/>
                  </a:lnTo>
                  <a:lnTo>
                    <a:pt x="36" y="1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0" name="Freeform 1150"/>
            <p:cNvSpPr>
              <a:spLocks/>
            </p:cNvSpPr>
            <p:nvPr/>
          </p:nvSpPr>
          <p:spPr bwMode="auto">
            <a:xfrm>
              <a:off x="3438" y="3095"/>
              <a:ext cx="5" cy="4"/>
            </a:xfrm>
            <a:custGeom>
              <a:avLst/>
              <a:gdLst>
                <a:gd name="T0" fmla="*/ 107 w 117"/>
                <a:gd name="T1" fmla="*/ 41 h 76"/>
                <a:gd name="T2" fmla="*/ 107 w 117"/>
                <a:gd name="T3" fmla="*/ 41 h 76"/>
                <a:gd name="T4" fmla="*/ 96 w 117"/>
                <a:gd name="T5" fmla="*/ 43 h 76"/>
                <a:gd name="T6" fmla="*/ 83 w 117"/>
                <a:gd name="T7" fmla="*/ 43 h 76"/>
                <a:gd name="T8" fmla="*/ 72 w 117"/>
                <a:gd name="T9" fmla="*/ 42 h 76"/>
                <a:gd name="T10" fmla="*/ 62 w 117"/>
                <a:gd name="T11" fmla="*/ 36 h 76"/>
                <a:gd name="T12" fmla="*/ 52 w 117"/>
                <a:gd name="T13" fmla="*/ 30 h 76"/>
                <a:gd name="T14" fmla="*/ 43 w 117"/>
                <a:gd name="T15" fmla="*/ 23 h 76"/>
                <a:gd name="T16" fmla="*/ 35 w 117"/>
                <a:gd name="T17" fmla="*/ 13 h 76"/>
                <a:gd name="T18" fmla="*/ 28 w 117"/>
                <a:gd name="T19" fmla="*/ 0 h 76"/>
                <a:gd name="T20" fmla="*/ 0 w 117"/>
                <a:gd name="T21" fmla="*/ 17 h 76"/>
                <a:gd name="T22" fmla="*/ 9 w 117"/>
                <a:gd name="T23" fmla="*/ 32 h 76"/>
                <a:gd name="T24" fmla="*/ 20 w 117"/>
                <a:gd name="T25" fmla="*/ 46 h 76"/>
                <a:gd name="T26" fmla="*/ 33 w 117"/>
                <a:gd name="T27" fmla="*/ 57 h 76"/>
                <a:gd name="T28" fmla="*/ 48 w 117"/>
                <a:gd name="T29" fmla="*/ 66 h 76"/>
                <a:gd name="T30" fmla="*/ 64 w 117"/>
                <a:gd name="T31" fmla="*/ 73 h 76"/>
                <a:gd name="T32" fmla="*/ 81 w 117"/>
                <a:gd name="T33" fmla="*/ 76 h 76"/>
                <a:gd name="T34" fmla="*/ 98 w 117"/>
                <a:gd name="T35" fmla="*/ 76 h 76"/>
                <a:gd name="T36" fmla="*/ 117 w 117"/>
                <a:gd name="T37" fmla="*/ 72 h 76"/>
                <a:gd name="T38" fmla="*/ 117 w 117"/>
                <a:gd name="T39" fmla="*/ 72 h 76"/>
                <a:gd name="T40" fmla="*/ 107 w 117"/>
                <a:gd name="T41" fmla="*/ 41 h 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6"/>
                <a:gd name="T65" fmla="*/ 117 w 117"/>
                <a:gd name="T66" fmla="*/ 76 h 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6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3" y="43"/>
                  </a:lnTo>
                  <a:lnTo>
                    <a:pt x="72" y="42"/>
                  </a:lnTo>
                  <a:lnTo>
                    <a:pt x="62" y="36"/>
                  </a:lnTo>
                  <a:lnTo>
                    <a:pt x="52" y="30"/>
                  </a:lnTo>
                  <a:lnTo>
                    <a:pt x="43" y="23"/>
                  </a:lnTo>
                  <a:lnTo>
                    <a:pt x="35" y="13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0" y="46"/>
                  </a:lnTo>
                  <a:lnTo>
                    <a:pt x="33" y="57"/>
                  </a:lnTo>
                  <a:lnTo>
                    <a:pt x="48" y="66"/>
                  </a:lnTo>
                  <a:lnTo>
                    <a:pt x="64" y="73"/>
                  </a:lnTo>
                  <a:lnTo>
                    <a:pt x="81" y="76"/>
                  </a:lnTo>
                  <a:lnTo>
                    <a:pt x="98" y="76"/>
                  </a:lnTo>
                  <a:lnTo>
                    <a:pt x="117" y="72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1" name="Freeform 1151"/>
            <p:cNvSpPr>
              <a:spLocks/>
            </p:cNvSpPr>
            <p:nvPr/>
          </p:nvSpPr>
          <p:spPr bwMode="auto">
            <a:xfrm>
              <a:off x="3443" y="3094"/>
              <a:ext cx="4" cy="5"/>
            </a:xfrm>
            <a:custGeom>
              <a:avLst/>
              <a:gdLst>
                <a:gd name="T0" fmla="*/ 47 w 79"/>
                <a:gd name="T1" fmla="*/ 0 h 88"/>
                <a:gd name="T2" fmla="*/ 46 w 79"/>
                <a:gd name="T3" fmla="*/ 8 h 88"/>
                <a:gd name="T4" fmla="*/ 44 w 79"/>
                <a:gd name="T5" fmla="*/ 15 h 88"/>
                <a:gd name="T6" fmla="*/ 40 w 79"/>
                <a:gd name="T7" fmla="*/ 24 h 88"/>
                <a:gd name="T8" fmla="*/ 35 w 79"/>
                <a:gd name="T9" fmla="*/ 32 h 88"/>
                <a:gd name="T10" fmla="*/ 28 w 79"/>
                <a:gd name="T11" fmla="*/ 39 h 88"/>
                <a:gd name="T12" fmla="*/ 21 w 79"/>
                <a:gd name="T13" fmla="*/ 46 h 88"/>
                <a:gd name="T14" fmla="*/ 11 w 79"/>
                <a:gd name="T15" fmla="*/ 52 h 88"/>
                <a:gd name="T16" fmla="*/ 0 w 79"/>
                <a:gd name="T17" fmla="*/ 57 h 88"/>
                <a:gd name="T18" fmla="*/ 10 w 79"/>
                <a:gd name="T19" fmla="*/ 88 h 88"/>
                <a:gd name="T20" fmla="*/ 25 w 79"/>
                <a:gd name="T21" fmla="*/ 82 h 88"/>
                <a:gd name="T22" fmla="*/ 40 w 79"/>
                <a:gd name="T23" fmla="*/ 73 h 88"/>
                <a:gd name="T24" fmla="*/ 51 w 79"/>
                <a:gd name="T25" fmla="*/ 64 h 88"/>
                <a:gd name="T26" fmla="*/ 61 w 79"/>
                <a:gd name="T27" fmla="*/ 53 h 88"/>
                <a:gd name="T28" fmla="*/ 68 w 79"/>
                <a:gd name="T29" fmla="*/ 41 h 88"/>
                <a:gd name="T30" fmla="*/ 74 w 79"/>
                <a:gd name="T31" fmla="*/ 28 h 88"/>
                <a:gd name="T32" fmla="*/ 78 w 79"/>
                <a:gd name="T33" fmla="*/ 14 h 88"/>
                <a:gd name="T34" fmla="*/ 79 w 79"/>
                <a:gd name="T35" fmla="*/ 2 h 88"/>
                <a:gd name="T36" fmla="*/ 47 w 79"/>
                <a:gd name="T37" fmla="*/ 0 h 8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9"/>
                <a:gd name="T58" fmla="*/ 0 h 88"/>
                <a:gd name="T59" fmla="*/ 79 w 79"/>
                <a:gd name="T60" fmla="*/ 88 h 8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9" h="88">
                  <a:moveTo>
                    <a:pt x="47" y="0"/>
                  </a:moveTo>
                  <a:lnTo>
                    <a:pt x="46" y="8"/>
                  </a:lnTo>
                  <a:lnTo>
                    <a:pt x="44" y="15"/>
                  </a:lnTo>
                  <a:lnTo>
                    <a:pt x="40" y="24"/>
                  </a:lnTo>
                  <a:lnTo>
                    <a:pt x="35" y="32"/>
                  </a:lnTo>
                  <a:lnTo>
                    <a:pt x="28" y="39"/>
                  </a:lnTo>
                  <a:lnTo>
                    <a:pt x="21" y="46"/>
                  </a:lnTo>
                  <a:lnTo>
                    <a:pt x="11" y="52"/>
                  </a:lnTo>
                  <a:lnTo>
                    <a:pt x="0" y="57"/>
                  </a:lnTo>
                  <a:lnTo>
                    <a:pt x="10" y="88"/>
                  </a:lnTo>
                  <a:lnTo>
                    <a:pt x="25" y="82"/>
                  </a:lnTo>
                  <a:lnTo>
                    <a:pt x="40" y="73"/>
                  </a:lnTo>
                  <a:lnTo>
                    <a:pt x="51" y="64"/>
                  </a:lnTo>
                  <a:lnTo>
                    <a:pt x="61" y="53"/>
                  </a:lnTo>
                  <a:lnTo>
                    <a:pt x="68" y="41"/>
                  </a:lnTo>
                  <a:lnTo>
                    <a:pt x="74" y="28"/>
                  </a:lnTo>
                  <a:lnTo>
                    <a:pt x="78" y="14"/>
                  </a:lnTo>
                  <a:lnTo>
                    <a:pt x="79" y="2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2" name="Freeform 1152"/>
            <p:cNvSpPr>
              <a:spLocks/>
            </p:cNvSpPr>
            <p:nvPr/>
          </p:nvSpPr>
          <p:spPr bwMode="auto">
            <a:xfrm>
              <a:off x="3442" y="3097"/>
              <a:ext cx="2" cy="1"/>
            </a:xfrm>
            <a:custGeom>
              <a:avLst/>
              <a:gdLst>
                <a:gd name="T0" fmla="*/ 32 w 32"/>
                <a:gd name="T1" fmla="*/ 18 h 18"/>
                <a:gd name="T2" fmla="*/ 31 w 32"/>
                <a:gd name="T3" fmla="*/ 11 h 18"/>
                <a:gd name="T4" fmla="*/ 28 w 32"/>
                <a:gd name="T5" fmla="*/ 6 h 18"/>
                <a:gd name="T6" fmla="*/ 23 w 32"/>
                <a:gd name="T7" fmla="*/ 3 h 18"/>
                <a:gd name="T8" fmla="*/ 17 w 32"/>
                <a:gd name="T9" fmla="*/ 0 h 18"/>
                <a:gd name="T10" fmla="*/ 11 w 32"/>
                <a:gd name="T11" fmla="*/ 2 h 18"/>
                <a:gd name="T12" fmla="*/ 6 w 32"/>
                <a:gd name="T13" fmla="*/ 4 h 18"/>
                <a:gd name="T14" fmla="*/ 2 w 32"/>
                <a:gd name="T15" fmla="*/ 9 h 18"/>
                <a:gd name="T16" fmla="*/ 0 w 32"/>
                <a:gd name="T17" fmla="*/ 16 h 18"/>
                <a:gd name="T18" fmla="*/ 32 w 32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"/>
                <a:gd name="T31" fmla="*/ 0 h 18"/>
                <a:gd name="T32" fmla="*/ 32 w 32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" h="18">
                  <a:moveTo>
                    <a:pt x="32" y="18"/>
                  </a:moveTo>
                  <a:lnTo>
                    <a:pt x="31" y="11"/>
                  </a:lnTo>
                  <a:lnTo>
                    <a:pt x="28" y="6"/>
                  </a:lnTo>
                  <a:lnTo>
                    <a:pt x="23" y="3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6" y="4"/>
                  </a:lnTo>
                  <a:lnTo>
                    <a:pt x="2" y="9"/>
                  </a:lnTo>
                  <a:lnTo>
                    <a:pt x="0" y="16"/>
                  </a:lnTo>
                  <a:lnTo>
                    <a:pt x="32" y="18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3" name="Freeform 1153"/>
            <p:cNvSpPr>
              <a:spLocks/>
            </p:cNvSpPr>
            <p:nvPr/>
          </p:nvSpPr>
          <p:spPr bwMode="auto">
            <a:xfrm>
              <a:off x="3442" y="3094"/>
              <a:ext cx="1" cy="2"/>
            </a:xfrm>
            <a:custGeom>
              <a:avLst/>
              <a:gdLst>
                <a:gd name="T0" fmla="*/ 12 w 22"/>
                <a:gd name="T1" fmla="*/ 0 h 32"/>
                <a:gd name="T2" fmla="*/ 5 w 22"/>
                <a:gd name="T3" fmla="*/ 3 h 32"/>
                <a:gd name="T4" fmla="*/ 1 w 22"/>
                <a:gd name="T5" fmla="*/ 8 h 32"/>
                <a:gd name="T6" fmla="*/ 0 w 22"/>
                <a:gd name="T7" fmla="*/ 14 h 32"/>
                <a:gd name="T8" fmla="*/ 1 w 22"/>
                <a:gd name="T9" fmla="*/ 20 h 32"/>
                <a:gd name="T10" fmla="*/ 4 w 22"/>
                <a:gd name="T11" fmla="*/ 26 h 32"/>
                <a:gd name="T12" fmla="*/ 9 w 22"/>
                <a:gd name="T13" fmla="*/ 30 h 32"/>
                <a:gd name="T14" fmla="*/ 15 w 22"/>
                <a:gd name="T15" fmla="*/ 32 h 32"/>
                <a:gd name="T16" fmla="*/ 22 w 22"/>
                <a:gd name="T17" fmla="*/ 31 h 32"/>
                <a:gd name="T18" fmla="*/ 12 w 22"/>
                <a:gd name="T19" fmla="*/ 0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32"/>
                <a:gd name="T32" fmla="*/ 22 w 22"/>
                <a:gd name="T33" fmla="*/ 32 h 3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32">
                  <a:moveTo>
                    <a:pt x="12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2" y="3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4" name="Freeform 1154"/>
            <p:cNvSpPr>
              <a:spLocks/>
            </p:cNvSpPr>
            <p:nvPr/>
          </p:nvSpPr>
          <p:spPr bwMode="auto">
            <a:xfrm>
              <a:off x="3442" y="3090"/>
              <a:ext cx="4" cy="5"/>
            </a:xfrm>
            <a:custGeom>
              <a:avLst/>
              <a:gdLst>
                <a:gd name="T0" fmla="*/ 39 w 74"/>
                <a:gd name="T1" fmla="*/ 13 h 99"/>
                <a:gd name="T2" fmla="*/ 39 w 74"/>
                <a:gd name="T3" fmla="*/ 12 h 99"/>
                <a:gd name="T4" fmla="*/ 41 w 74"/>
                <a:gd name="T5" fmla="*/ 22 h 99"/>
                <a:gd name="T6" fmla="*/ 41 w 74"/>
                <a:gd name="T7" fmla="*/ 30 h 99"/>
                <a:gd name="T8" fmla="*/ 38 w 74"/>
                <a:gd name="T9" fmla="*/ 37 h 99"/>
                <a:gd name="T10" fmla="*/ 35 w 74"/>
                <a:gd name="T11" fmla="*/ 43 h 99"/>
                <a:gd name="T12" fmla="*/ 28 w 74"/>
                <a:gd name="T13" fmla="*/ 51 h 99"/>
                <a:gd name="T14" fmla="*/ 20 w 74"/>
                <a:gd name="T15" fmla="*/ 58 h 99"/>
                <a:gd name="T16" fmla="*/ 11 w 74"/>
                <a:gd name="T17" fmla="*/ 62 h 99"/>
                <a:gd name="T18" fmla="*/ 0 w 74"/>
                <a:gd name="T19" fmla="*/ 68 h 99"/>
                <a:gd name="T20" fmla="*/ 10 w 74"/>
                <a:gd name="T21" fmla="*/ 99 h 99"/>
                <a:gd name="T22" fmla="*/ 25 w 74"/>
                <a:gd name="T23" fmla="*/ 94 h 99"/>
                <a:gd name="T24" fmla="*/ 38 w 74"/>
                <a:gd name="T25" fmla="*/ 85 h 99"/>
                <a:gd name="T26" fmla="*/ 51 w 74"/>
                <a:gd name="T27" fmla="*/ 76 h 99"/>
                <a:gd name="T28" fmla="*/ 62 w 74"/>
                <a:gd name="T29" fmla="*/ 64 h 99"/>
                <a:gd name="T30" fmla="*/ 69 w 74"/>
                <a:gd name="T31" fmla="*/ 52 h 99"/>
                <a:gd name="T32" fmla="*/ 74 w 74"/>
                <a:gd name="T33" fmla="*/ 36 h 99"/>
                <a:gd name="T34" fmla="*/ 74 w 74"/>
                <a:gd name="T35" fmla="*/ 18 h 99"/>
                <a:gd name="T36" fmla="*/ 70 w 74"/>
                <a:gd name="T37" fmla="*/ 1 h 99"/>
                <a:gd name="T38" fmla="*/ 70 w 74"/>
                <a:gd name="T39" fmla="*/ 0 h 99"/>
                <a:gd name="T40" fmla="*/ 39 w 74"/>
                <a:gd name="T41" fmla="*/ 13 h 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4"/>
                <a:gd name="T64" fmla="*/ 0 h 99"/>
                <a:gd name="T65" fmla="*/ 74 w 74"/>
                <a:gd name="T66" fmla="*/ 99 h 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4" h="99">
                  <a:moveTo>
                    <a:pt x="39" y="13"/>
                  </a:moveTo>
                  <a:lnTo>
                    <a:pt x="39" y="12"/>
                  </a:lnTo>
                  <a:lnTo>
                    <a:pt x="41" y="22"/>
                  </a:lnTo>
                  <a:lnTo>
                    <a:pt x="41" y="30"/>
                  </a:lnTo>
                  <a:lnTo>
                    <a:pt x="38" y="37"/>
                  </a:lnTo>
                  <a:lnTo>
                    <a:pt x="35" y="43"/>
                  </a:lnTo>
                  <a:lnTo>
                    <a:pt x="28" y="51"/>
                  </a:lnTo>
                  <a:lnTo>
                    <a:pt x="20" y="58"/>
                  </a:lnTo>
                  <a:lnTo>
                    <a:pt x="11" y="62"/>
                  </a:lnTo>
                  <a:lnTo>
                    <a:pt x="0" y="68"/>
                  </a:lnTo>
                  <a:lnTo>
                    <a:pt x="10" y="99"/>
                  </a:lnTo>
                  <a:lnTo>
                    <a:pt x="25" y="94"/>
                  </a:lnTo>
                  <a:lnTo>
                    <a:pt x="38" y="85"/>
                  </a:lnTo>
                  <a:lnTo>
                    <a:pt x="51" y="76"/>
                  </a:lnTo>
                  <a:lnTo>
                    <a:pt x="62" y="64"/>
                  </a:lnTo>
                  <a:lnTo>
                    <a:pt x="69" y="52"/>
                  </a:lnTo>
                  <a:lnTo>
                    <a:pt x="74" y="36"/>
                  </a:lnTo>
                  <a:lnTo>
                    <a:pt x="74" y="18"/>
                  </a:lnTo>
                  <a:lnTo>
                    <a:pt x="70" y="1"/>
                  </a:lnTo>
                  <a:lnTo>
                    <a:pt x="70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5" name="Freeform 1155"/>
            <p:cNvSpPr>
              <a:spLocks/>
            </p:cNvSpPr>
            <p:nvPr/>
          </p:nvSpPr>
          <p:spPr bwMode="auto">
            <a:xfrm>
              <a:off x="3441" y="3088"/>
              <a:ext cx="5" cy="3"/>
            </a:xfrm>
            <a:custGeom>
              <a:avLst/>
              <a:gdLst>
                <a:gd name="T0" fmla="*/ 20 w 108"/>
                <a:gd name="T1" fmla="*/ 44 h 50"/>
                <a:gd name="T2" fmla="*/ 20 w 108"/>
                <a:gd name="T3" fmla="*/ 43 h 50"/>
                <a:gd name="T4" fmla="*/ 27 w 108"/>
                <a:gd name="T5" fmla="*/ 39 h 50"/>
                <a:gd name="T6" fmla="*/ 37 w 108"/>
                <a:gd name="T7" fmla="*/ 35 h 50"/>
                <a:gd name="T8" fmla="*/ 46 w 108"/>
                <a:gd name="T9" fmla="*/ 34 h 50"/>
                <a:gd name="T10" fmla="*/ 54 w 108"/>
                <a:gd name="T11" fmla="*/ 34 h 50"/>
                <a:gd name="T12" fmla="*/ 61 w 108"/>
                <a:gd name="T13" fmla="*/ 36 h 50"/>
                <a:gd name="T14" fmla="*/ 69 w 108"/>
                <a:gd name="T15" fmla="*/ 39 h 50"/>
                <a:gd name="T16" fmla="*/ 74 w 108"/>
                <a:gd name="T17" fmla="*/ 43 h 50"/>
                <a:gd name="T18" fmla="*/ 77 w 108"/>
                <a:gd name="T19" fmla="*/ 50 h 50"/>
                <a:gd name="T20" fmla="*/ 108 w 108"/>
                <a:gd name="T21" fmla="*/ 37 h 50"/>
                <a:gd name="T22" fmla="*/ 99 w 108"/>
                <a:gd name="T23" fmla="*/ 22 h 50"/>
                <a:gd name="T24" fmla="*/ 88 w 108"/>
                <a:gd name="T25" fmla="*/ 12 h 50"/>
                <a:gd name="T26" fmla="*/ 73 w 108"/>
                <a:gd name="T27" fmla="*/ 4 h 50"/>
                <a:gd name="T28" fmla="*/ 58 w 108"/>
                <a:gd name="T29" fmla="*/ 0 h 50"/>
                <a:gd name="T30" fmla="*/ 42 w 108"/>
                <a:gd name="T31" fmla="*/ 0 h 50"/>
                <a:gd name="T32" fmla="*/ 26 w 108"/>
                <a:gd name="T33" fmla="*/ 3 h 50"/>
                <a:gd name="T34" fmla="*/ 13 w 108"/>
                <a:gd name="T35" fmla="*/ 10 h 50"/>
                <a:gd name="T36" fmla="*/ 0 w 108"/>
                <a:gd name="T37" fmla="*/ 18 h 50"/>
                <a:gd name="T38" fmla="*/ 0 w 108"/>
                <a:gd name="T39" fmla="*/ 17 h 50"/>
                <a:gd name="T40" fmla="*/ 20 w 108"/>
                <a:gd name="T41" fmla="*/ 44 h 5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50"/>
                <a:gd name="T65" fmla="*/ 108 w 108"/>
                <a:gd name="T66" fmla="*/ 50 h 5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50">
                  <a:moveTo>
                    <a:pt x="20" y="44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7" y="35"/>
                  </a:lnTo>
                  <a:lnTo>
                    <a:pt x="46" y="34"/>
                  </a:lnTo>
                  <a:lnTo>
                    <a:pt x="54" y="34"/>
                  </a:lnTo>
                  <a:lnTo>
                    <a:pt x="61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50"/>
                  </a:lnTo>
                  <a:lnTo>
                    <a:pt x="108" y="37"/>
                  </a:lnTo>
                  <a:lnTo>
                    <a:pt x="99" y="22"/>
                  </a:lnTo>
                  <a:lnTo>
                    <a:pt x="88" y="12"/>
                  </a:lnTo>
                  <a:lnTo>
                    <a:pt x="73" y="4"/>
                  </a:lnTo>
                  <a:lnTo>
                    <a:pt x="58" y="0"/>
                  </a:lnTo>
                  <a:lnTo>
                    <a:pt x="42" y="0"/>
                  </a:lnTo>
                  <a:lnTo>
                    <a:pt x="26" y="3"/>
                  </a:lnTo>
                  <a:lnTo>
                    <a:pt x="13" y="10"/>
                  </a:lnTo>
                  <a:lnTo>
                    <a:pt x="0" y="18"/>
                  </a:lnTo>
                  <a:lnTo>
                    <a:pt x="0" y="17"/>
                  </a:lnTo>
                  <a:lnTo>
                    <a:pt x="20" y="4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6" name="Freeform 1156"/>
            <p:cNvSpPr>
              <a:spLocks/>
            </p:cNvSpPr>
            <p:nvPr/>
          </p:nvSpPr>
          <p:spPr bwMode="auto">
            <a:xfrm>
              <a:off x="3438" y="3089"/>
              <a:ext cx="4" cy="7"/>
            </a:xfrm>
            <a:custGeom>
              <a:avLst/>
              <a:gdLst>
                <a:gd name="T0" fmla="*/ 36 w 69"/>
                <a:gd name="T1" fmla="*/ 114 h 131"/>
                <a:gd name="T2" fmla="*/ 36 w 69"/>
                <a:gd name="T3" fmla="*/ 114 h 131"/>
                <a:gd name="T4" fmla="*/ 34 w 69"/>
                <a:gd name="T5" fmla="*/ 107 h 131"/>
                <a:gd name="T6" fmla="*/ 33 w 69"/>
                <a:gd name="T7" fmla="*/ 96 h 131"/>
                <a:gd name="T8" fmla="*/ 35 w 69"/>
                <a:gd name="T9" fmla="*/ 83 h 131"/>
                <a:gd name="T10" fmla="*/ 38 w 69"/>
                <a:gd name="T11" fmla="*/ 72 h 131"/>
                <a:gd name="T12" fmla="*/ 44 w 69"/>
                <a:gd name="T13" fmla="*/ 59 h 131"/>
                <a:gd name="T14" fmla="*/ 52 w 69"/>
                <a:gd name="T15" fmla="*/ 46 h 131"/>
                <a:gd name="T16" fmla="*/ 60 w 69"/>
                <a:gd name="T17" fmla="*/ 36 h 131"/>
                <a:gd name="T18" fmla="*/ 69 w 69"/>
                <a:gd name="T19" fmla="*/ 27 h 131"/>
                <a:gd name="T20" fmla="*/ 49 w 69"/>
                <a:gd name="T21" fmla="*/ 0 h 131"/>
                <a:gd name="T22" fmla="*/ 36 w 69"/>
                <a:gd name="T23" fmla="*/ 13 h 131"/>
                <a:gd name="T24" fmla="*/ 25 w 69"/>
                <a:gd name="T25" fmla="*/ 27 h 131"/>
                <a:gd name="T26" fmla="*/ 15 w 69"/>
                <a:gd name="T27" fmla="*/ 42 h 131"/>
                <a:gd name="T28" fmla="*/ 7 w 69"/>
                <a:gd name="T29" fmla="*/ 59 h 131"/>
                <a:gd name="T30" fmla="*/ 2 w 69"/>
                <a:gd name="T31" fmla="*/ 77 h 131"/>
                <a:gd name="T32" fmla="*/ 0 w 69"/>
                <a:gd name="T33" fmla="*/ 94 h 131"/>
                <a:gd name="T34" fmla="*/ 1 w 69"/>
                <a:gd name="T35" fmla="*/ 113 h 131"/>
                <a:gd name="T36" fmla="*/ 7 w 69"/>
                <a:gd name="T37" fmla="*/ 131 h 131"/>
                <a:gd name="T38" fmla="*/ 7 w 69"/>
                <a:gd name="T39" fmla="*/ 131 h 131"/>
                <a:gd name="T40" fmla="*/ 36 w 69"/>
                <a:gd name="T41" fmla="*/ 114 h 1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31"/>
                <a:gd name="T65" fmla="*/ 69 w 69"/>
                <a:gd name="T66" fmla="*/ 131 h 13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31">
                  <a:moveTo>
                    <a:pt x="36" y="114"/>
                  </a:moveTo>
                  <a:lnTo>
                    <a:pt x="36" y="114"/>
                  </a:lnTo>
                  <a:lnTo>
                    <a:pt x="34" y="107"/>
                  </a:lnTo>
                  <a:lnTo>
                    <a:pt x="33" y="96"/>
                  </a:lnTo>
                  <a:lnTo>
                    <a:pt x="35" y="83"/>
                  </a:lnTo>
                  <a:lnTo>
                    <a:pt x="38" y="72"/>
                  </a:lnTo>
                  <a:lnTo>
                    <a:pt x="44" y="59"/>
                  </a:lnTo>
                  <a:lnTo>
                    <a:pt x="52" y="46"/>
                  </a:lnTo>
                  <a:lnTo>
                    <a:pt x="60" y="36"/>
                  </a:lnTo>
                  <a:lnTo>
                    <a:pt x="69" y="27"/>
                  </a:lnTo>
                  <a:lnTo>
                    <a:pt x="49" y="0"/>
                  </a:lnTo>
                  <a:lnTo>
                    <a:pt x="36" y="13"/>
                  </a:lnTo>
                  <a:lnTo>
                    <a:pt x="25" y="27"/>
                  </a:lnTo>
                  <a:lnTo>
                    <a:pt x="15" y="42"/>
                  </a:lnTo>
                  <a:lnTo>
                    <a:pt x="7" y="59"/>
                  </a:lnTo>
                  <a:lnTo>
                    <a:pt x="2" y="77"/>
                  </a:lnTo>
                  <a:lnTo>
                    <a:pt x="0" y="94"/>
                  </a:lnTo>
                  <a:lnTo>
                    <a:pt x="1" y="113"/>
                  </a:lnTo>
                  <a:lnTo>
                    <a:pt x="7" y="131"/>
                  </a:lnTo>
                  <a:lnTo>
                    <a:pt x="36" y="11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7" name="Freeform 1157"/>
            <p:cNvSpPr>
              <a:spLocks/>
            </p:cNvSpPr>
            <p:nvPr/>
          </p:nvSpPr>
          <p:spPr bwMode="auto">
            <a:xfrm>
              <a:off x="3439" y="3095"/>
              <a:ext cx="5" cy="4"/>
            </a:xfrm>
            <a:custGeom>
              <a:avLst/>
              <a:gdLst>
                <a:gd name="T0" fmla="*/ 107 w 117"/>
                <a:gd name="T1" fmla="*/ 41 h 77"/>
                <a:gd name="T2" fmla="*/ 107 w 117"/>
                <a:gd name="T3" fmla="*/ 41 h 77"/>
                <a:gd name="T4" fmla="*/ 96 w 117"/>
                <a:gd name="T5" fmla="*/ 43 h 77"/>
                <a:gd name="T6" fmla="*/ 85 w 117"/>
                <a:gd name="T7" fmla="*/ 43 h 77"/>
                <a:gd name="T8" fmla="*/ 75 w 117"/>
                <a:gd name="T9" fmla="*/ 41 h 77"/>
                <a:gd name="T10" fmla="*/ 63 w 117"/>
                <a:gd name="T11" fmla="*/ 37 h 77"/>
                <a:gd name="T12" fmla="*/ 54 w 117"/>
                <a:gd name="T13" fmla="*/ 29 h 77"/>
                <a:gd name="T14" fmla="*/ 44 w 117"/>
                <a:gd name="T15" fmla="*/ 22 h 77"/>
                <a:gd name="T16" fmla="*/ 36 w 117"/>
                <a:gd name="T17" fmla="*/ 13 h 77"/>
                <a:gd name="T18" fmla="*/ 29 w 117"/>
                <a:gd name="T19" fmla="*/ 0 h 77"/>
                <a:gd name="T20" fmla="*/ 0 w 117"/>
                <a:gd name="T21" fmla="*/ 17 h 77"/>
                <a:gd name="T22" fmla="*/ 9 w 117"/>
                <a:gd name="T23" fmla="*/ 32 h 77"/>
                <a:gd name="T24" fmla="*/ 21 w 117"/>
                <a:gd name="T25" fmla="*/ 45 h 77"/>
                <a:gd name="T26" fmla="*/ 34 w 117"/>
                <a:gd name="T27" fmla="*/ 57 h 77"/>
                <a:gd name="T28" fmla="*/ 49 w 117"/>
                <a:gd name="T29" fmla="*/ 66 h 77"/>
                <a:gd name="T30" fmla="*/ 64 w 117"/>
                <a:gd name="T31" fmla="*/ 73 h 77"/>
                <a:gd name="T32" fmla="*/ 81 w 117"/>
                <a:gd name="T33" fmla="*/ 77 h 77"/>
                <a:gd name="T34" fmla="*/ 98 w 117"/>
                <a:gd name="T35" fmla="*/ 77 h 77"/>
                <a:gd name="T36" fmla="*/ 117 w 117"/>
                <a:gd name="T37" fmla="*/ 73 h 77"/>
                <a:gd name="T38" fmla="*/ 117 w 117"/>
                <a:gd name="T39" fmla="*/ 73 h 77"/>
                <a:gd name="T40" fmla="*/ 107 w 117"/>
                <a:gd name="T41" fmla="*/ 41 h 7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7"/>
                <a:gd name="T65" fmla="*/ 117 w 117"/>
                <a:gd name="T66" fmla="*/ 77 h 7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7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5" y="43"/>
                  </a:lnTo>
                  <a:lnTo>
                    <a:pt x="75" y="41"/>
                  </a:lnTo>
                  <a:lnTo>
                    <a:pt x="63" y="37"/>
                  </a:lnTo>
                  <a:lnTo>
                    <a:pt x="54" y="29"/>
                  </a:lnTo>
                  <a:lnTo>
                    <a:pt x="44" y="22"/>
                  </a:lnTo>
                  <a:lnTo>
                    <a:pt x="36" y="13"/>
                  </a:lnTo>
                  <a:lnTo>
                    <a:pt x="29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1" y="45"/>
                  </a:lnTo>
                  <a:lnTo>
                    <a:pt x="34" y="57"/>
                  </a:lnTo>
                  <a:lnTo>
                    <a:pt x="49" y="66"/>
                  </a:lnTo>
                  <a:lnTo>
                    <a:pt x="64" y="73"/>
                  </a:lnTo>
                  <a:lnTo>
                    <a:pt x="81" y="77"/>
                  </a:lnTo>
                  <a:lnTo>
                    <a:pt x="98" y="77"/>
                  </a:lnTo>
                  <a:lnTo>
                    <a:pt x="117" y="73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8" name="Freeform 1158"/>
            <p:cNvSpPr>
              <a:spLocks/>
            </p:cNvSpPr>
            <p:nvPr/>
          </p:nvSpPr>
          <p:spPr bwMode="auto">
            <a:xfrm>
              <a:off x="3444" y="3094"/>
              <a:ext cx="3" cy="5"/>
            </a:xfrm>
            <a:custGeom>
              <a:avLst/>
              <a:gdLst>
                <a:gd name="T0" fmla="*/ 48 w 81"/>
                <a:gd name="T1" fmla="*/ 0 h 90"/>
                <a:gd name="T2" fmla="*/ 47 w 81"/>
                <a:gd name="T3" fmla="*/ 8 h 90"/>
                <a:gd name="T4" fmla="*/ 44 w 81"/>
                <a:gd name="T5" fmla="*/ 18 h 90"/>
                <a:gd name="T6" fmla="*/ 41 w 81"/>
                <a:gd name="T7" fmla="*/ 26 h 90"/>
                <a:gd name="T8" fmla="*/ 36 w 81"/>
                <a:gd name="T9" fmla="*/ 34 h 90"/>
                <a:gd name="T10" fmla="*/ 31 w 81"/>
                <a:gd name="T11" fmla="*/ 40 h 90"/>
                <a:gd name="T12" fmla="*/ 22 w 81"/>
                <a:gd name="T13" fmla="*/ 47 h 90"/>
                <a:gd name="T14" fmla="*/ 12 w 81"/>
                <a:gd name="T15" fmla="*/ 54 h 90"/>
                <a:gd name="T16" fmla="*/ 0 w 81"/>
                <a:gd name="T17" fmla="*/ 58 h 90"/>
                <a:gd name="T18" fmla="*/ 10 w 81"/>
                <a:gd name="T19" fmla="*/ 90 h 90"/>
                <a:gd name="T20" fmla="*/ 27 w 81"/>
                <a:gd name="T21" fmla="*/ 83 h 90"/>
                <a:gd name="T22" fmla="*/ 40 w 81"/>
                <a:gd name="T23" fmla="*/ 75 h 90"/>
                <a:gd name="T24" fmla="*/ 51 w 81"/>
                <a:gd name="T25" fmla="*/ 65 h 90"/>
                <a:gd name="T26" fmla="*/ 62 w 81"/>
                <a:gd name="T27" fmla="*/ 55 h 90"/>
                <a:gd name="T28" fmla="*/ 70 w 81"/>
                <a:gd name="T29" fmla="*/ 41 h 90"/>
                <a:gd name="T30" fmla="*/ 75 w 81"/>
                <a:gd name="T31" fmla="*/ 28 h 90"/>
                <a:gd name="T32" fmla="*/ 78 w 81"/>
                <a:gd name="T33" fmla="*/ 17 h 90"/>
                <a:gd name="T34" fmla="*/ 81 w 81"/>
                <a:gd name="T35" fmla="*/ 4 h 90"/>
                <a:gd name="T36" fmla="*/ 48 w 81"/>
                <a:gd name="T37" fmla="*/ 0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1"/>
                <a:gd name="T58" fmla="*/ 0 h 90"/>
                <a:gd name="T59" fmla="*/ 81 w 81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1" h="90">
                  <a:moveTo>
                    <a:pt x="48" y="0"/>
                  </a:moveTo>
                  <a:lnTo>
                    <a:pt x="47" y="8"/>
                  </a:lnTo>
                  <a:lnTo>
                    <a:pt x="44" y="18"/>
                  </a:lnTo>
                  <a:lnTo>
                    <a:pt x="41" y="26"/>
                  </a:lnTo>
                  <a:lnTo>
                    <a:pt x="36" y="34"/>
                  </a:lnTo>
                  <a:lnTo>
                    <a:pt x="31" y="40"/>
                  </a:lnTo>
                  <a:lnTo>
                    <a:pt x="22" y="47"/>
                  </a:lnTo>
                  <a:lnTo>
                    <a:pt x="12" y="54"/>
                  </a:lnTo>
                  <a:lnTo>
                    <a:pt x="0" y="58"/>
                  </a:lnTo>
                  <a:lnTo>
                    <a:pt x="10" y="90"/>
                  </a:lnTo>
                  <a:lnTo>
                    <a:pt x="27" y="83"/>
                  </a:lnTo>
                  <a:lnTo>
                    <a:pt x="40" y="75"/>
                  </a:lnTo>
                  <a:lnTo>
                    <a:pt x="51" y="65"/>
                  </a:lnTo>
                  <a:lnTo>
                    <a:pt x="62" y="55"/>
                  </a:lnTo>
                  <a:lnTo>
                    <a:pt x="70" y="41"/>
                  </a:lnTo>
                  <a:lnTo>
                    <a:pt x="75" y="28"/>
                  </a:lnTo>
                  <a:lnTo>
                    <a:pt x="78" y="17"/>
                  </a:lnTo>
                  <a:lnTo>
                    <a:pt x="81" y="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29" name="Freeform 1159"/>
            <p:cNvSpPr>
              <a:spLocks/>
            </p:cNvSpPr>
            <p:nvPr/>
          </p:nvSpPr>
          <p:spPr bwMode="auto">
            <a:xfrm>
              <a:off x="3443" y="3097"/>
              <a:ext cx="2" cy="1"/>
            </a:xfrm>
            <a:custGeom>
              <a:avLst/>
              <a:gdLst>
                <a:gd name="T0" fmla="*/ 33 w 33"/>
                <a:gd name="T1" fmla="*/ 19 h 19"/>
                <a:gd name="T2" fmla="*/ 32 w 33"/>
                <a:gd name="T3" fmla="*/ 12 h 19"/>
                <a:gd name="T4" fmla="*/ 28 w 33"/>
                <a:gd name="T5" fmla="*/ 6 h 19"/>
                <a:gd name="T6" fmla="*/ 23 w 33"/>
                <a:gd name="T7" fmla="*/ 2 h 19"/>
                <a:gd name="T8" fmla="*/ 18 w 33"/>
                <a:gd name="T9" fmla="*/ 0 h 19"/>
                <a:gd name="T10" fmla="*/ 12 w 33"/>
                <a:gd name="T11" fmla="*/ 0 h 19"/>
                <a:gd name="T12" fmla="*/ 6 w 33"/>
                <a:gd name="T13" fmla="*/ 3 h 19"/>
                <a:gd name="T14" fmla="*/ 2 w 33"/>
                <a:gd name="T15" fmla="*/ 7 h 19"/>
                <a:gd name="T16" fmla="*/ 0 w 33"/>
                <a:gd name="T17" fmla="*/ 15 h 19"/>
                <a:gd name="T18" fmla="*/ 33 w 33"/>
                <a:gd name="T19" fmla="*/ 19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"/>
                <a:gd name="T31" fmla="*/ 0 h 19"/>
                <a:gd name="T32" fmla="*/ 33 w 33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" h="19">
                  <a:moveTo>
                    <a:pt x="33" y="19"/>
                  </a:moveTo>
                  <a:lnTo>
                    <a:pt x="32" y="12"/>
                  </a:lnTo>
                  <a:lnTo>
                    <a:pt x="28" y="6"/>
                  </a:lnTo>
                  <a:lnTo>
                    <a:pt x="23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3"/>
                  </a:lnTo>
                  <a:lnTo>
                    <a:pt x="2" y="7"/>
                  </a:lnTo>
                  <a:lnTo>
                    <a:pt x="0" y="15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0" name="Freeform 1160"/>
            <p:cNvSpPr>
              <a:spLocks/>
            </p:cNvSpPr>
            <p:nvPr/>
          </p:nvSpPr>
          <p:spPr bwMode="auto">
            <a:xfrm>
              <a:off x="3398" y="3240"/>
              <a:ext cx="1" cy="1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5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5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1" name="Freeform 1161"/>
            <p:cNvSpPr>
              <a:spLocks/>
            </p:cNvSpPr>
            <p:nvPr/>
          </p:nvSpPr>
          <p:spPr bwMode="auto">
            <a:xfrm>
              <a:off x="3389" y="3221"/>
              <a:ext cx="10" cy="20"/>
            </a:xfrm>
            <a:custGeom>
              <a:avLst/>
              <a:gdLst>
                <a:gd name="T0" fmla="*/ 0 w 218"/>
                <a:gd name="T1" fmla="*/ 0 h 365"/>
                <a:gd name="T2" fmla="*/ 0 w 218"/>
                <a:gd name="T3" fmla="*/ 0 h 365"/>
                <a:gd name="T4" fmla="*/ 1 w 218"/>
                <a:gd name="T5" fmla="*/ 29 h 365"/>
                <a:gd name="T6" fmla="*/ 3 w 218"/>
                <a:gd name="T7" fmla="*/ 56 h 365"/>
                <a:gd name="T8" fmla="*/ 8 w 218"/>
                <a:gd name="T9" fmla="*/ 84 h 365"/>
                <a:gd name="T10" fmla="*/ 15 w 218"/>
                <a:gd name="T11" fmla="*/ 110 h 365"/>
                <a:gd name="T12" fmla="*/ 22 w 218"/>
                <a:gd name="T13" fmla="*/ 135 h 365"/>
                <a:gd name="T14" fmla="*/ 31 w 218"/>
                <a:gd name="T15" fmla="*/ 162 h 365"/>
                <a:gd name="T16" fmla="*/ 41 w 218"/>
                <a:gd name="T17" fmla="*/ 187 h 365"/>
                <a:gd name="T18" fmla="*/ 55 w 218"/>
                <a:gd name="T19" fmla="*/ 211 h 365"/>
                <a:gd name="T20" fmla="*/ 68 w 218"/>
                <a:gd name="T21" fmla="*/ 235 h 365"/>
                <a:gd name="T22" fmla="*/ 84 w 218"/>
                <a:gd name="T23" fmla="*/ 258 h 365"/>
                <a:gd name="T24" fmla="*/ 102 w 218"/>
                <a:gd name="T25" fmla="*/ 278 h 365"/>
                <a:gd name="T26" fmla="*/ 119 w 218"/>
                <a:gd name="T27" fmla="*/ 298 h 365"/>
                <a:gd name="T28" fmla="*/ 138 w 218"/>
                <a:gd name="T29" fmla="*/ 317 h 365"/>
                <a:gd name="T30" fmla="*/ 159 w 218"/>
                <a:gd name="T31" fmla="*/ 335 h 365"/>
                <a:gd name="T32" fmla="*/ 180 w 218"/>
                <a:gd name="T33" fmla="*/ 352 h 365"/>
                <a:gd name="T34" fmla="*/ 204 w 218"/>
                <a:gd name="T35" fmla="*/ 365 h 365"/>
                <a:gd name="T36" fmla="*/ 218 w 218"/>
                <a:gd name="T37" fmla="*/ 340 h 365"/>
                <a:gd name="T38" fmla="*/ 196 w 218"/>
                <a:gd name="T39" fmla="*/ 326 h 365"/>
                <a:gd name="T40" fmla="*/ 177 w 218"/>
                <a:gd name="T41" fmla="*/ 311 h 365"/>
                <a:gd name="T42" fmla="*/ 157 w 218"/>
                <a:gd name="T43" fmla="*/ 296 h 365"/>
                <a:gd name="T44" fmla="*/ 139 w 218"/>
                <a:gd name="T45" fmla="*/ 277 h 365"/>
                <a:gd name="T46" fmla="*/ 122 w 218"/>
                <a:gd name="T47" fmla="*/ 259 h 365"/>
                <a:gd name="T48" fmla="*/ 107 w 218"/>
                <a:gd name="T49" fmla="*/ 239 h 365"/>
                <a:gd name="T50" fmla="*/ 92 w 218"/>
                <a:gd name="T51" fmla="*/ 218 h 365"/>
                <a:gd name="T52" fmla="*/ 79 w 218"/>
                <a:gd name="T53" fmla="*/ 197 h 365"/>
                <a:gd name="T54" fmla="*/ 68 w 218"/>
                <a:gd name="T55" fmla="*/ 174 h 365"/>
                <a:gd name="T56" fmla="*/ 58 w 218"/>
                <a:gd name="T57" fmla="*/ 151 h 365"/>
                <a:gd name="T58" fmla="*/ 49 w 218"/>
                <a:gd name="T59" fmla="*/ 127 h 365"/>
                <a:gd name="T60" fmla="*/ 41 w 218"/>
                <a:gd name="T61" fmla="*/ 102 h 365"/>
                <a:gd name="T62" fmla="*/ 36 w 218"/>
                <a:gd name="T63" fmla="*/ 77 h 365"/>
                <a:gd name="T64" fmla="*/ 31 w 218"/>
                <a:gd name="T65" fmla="*/ 52 h 365"/>
                <a:gd name="T66" fmla="*/ 29 w 218"/>
                <a:gd name="T67" fmla="*/ 27 h 365"/>
                <a:gd name="T68" fmla="*/ 28 w 218"/>
                <a:gd name="T69" fmla="*/ 0 h 365"/>
                <a:gd name="T70" fmla="*/ 28 w 218"/>
                <a:gd name="T71" fmla="*/ 0 h 365"/>
                <a:gd name="T72" fmla="*/ 0 w 218"/>
                <a:gd name="T73" fmla="*/ 0 h 3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65"/>
                <a:gd name="T113" fmla="*/ 218 w 218"/>
                <a:gd name="T114" fmla="*/ 365 h 3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65">
                  <a:moveTo>
                    <a:pt x="0" y="0"/>
                  </a:moveTo>
                  <a:lnTo>
                    <a:pt x="0" y="0"/>
                  </a:lnTo>
                  <a:lnTo>
                    <a:pt x="1" y="29"/>
                  </a:lnTo>
                  <a:lnTo>
                    <a:pt x="3" y="56"/>
                  </a:lnTo>
                  <a:lnTo>
                    <a:pt x="8" y="84"/>
                  </a:lnTo>
                  <a:lnTo>
                    <a:pt x="15" y="110"/>
                  </a:lnTo>
                  <a:lnTo>
                    <a:pt x="22" y="135"/>
                  </a:lnTo>
                  <a:lnTo>
                    <a:pt x="31" y="162"/>
                  </a:lnTo>
                  <a:lnTo>
                    <a:pt x="41" y="187"/>
                  </a:lnTo>
                  <a:lnTo>
                    <a:pt x="55" y="211"/>
                  </a:lnTo>
                  <a:lnTo>
                    <a:pt x="68" y="235"/>
                  </a:lnTo>
                  <a:lnTo>
                    <a:pt x="84" y="258"/>
                  </a:lnTo>
                  <a:lnTo>
                    <a:pt x="102" y="278"/>
                  </a:lnTo>
                  <a:lnTo>
                    <a:pt x="119" y="298"/>
                  </a:lnTo>
                  <a:lnTo>
                    <a:pt x="138" y="317"/>
                  </a:lnTo>
                  <a:lnTo>
                    <a:pt x="159" y="335"/>
                  </a:lnTo>
                  <a:lnTo>
                    <a:pt x="180" y="352"/>
                  </a:lnTo>
                  <a:lnTo>
                    <a:pt x="204" y="365"/>
                  </a:lnTo>
                  <a:lnTo>
                    <a:pt x="218" y="340"/>
                  </a:lnTo>
                  <a:lnTo>
                    <a:pt x="196" y="326"/>
                  </a:lnTo>
                  <a:lnTo>
                    <a:pt x="177" y="311"/>
                  </a:lnTo>
                  <a:lnTo>
                    <a:pt x="157" y="296"/>
                  </a:lnTo>
                  <a:lnTo>
                    <a:pt x="139" y="277"/>
                  </a:lnTo>
                  <a:lnTo>
                    <a:pt x="122" y="259"/>
                  </a:lnTo>
                  <a:lnTo>
                    <a:pt x="107" y="239"/>
                  </a:lnTo>
                  <a:lnTo>
                    <a:pt x="92" y="218"/>
                  </a:lnTo>
                  <a:lnTo>
                    <a:pt x="79" y="197"/>
                  </a:lnTo>
                  <a:lnTo>
                    <a:pt x="68" y="174"/>
                  </a:lnTo>
                  <a:lnTo>
                    <a:pt x="58" y="151"/>
                  </a:lnTo>
                  <a:lnTo>
                    <a:pt x="49" y="127"/>
                  </a:lnTo>
                  <a:lnTo>
                    <a:pt x="41" y="102"/>
                  </a:lnTo>
                  <a:lnTo>
                    <a:pt x="36" y="77"/>
                  </a:lnTo>
                  <a:lnTo>
                    <a:pt x="31" y="52"/>
                  </a:lnTo>
                  <a:lnTo>
                    <a:pt x="29" y="27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2" name="Freeform 1162"/>
            <p:cNvSpPr>
              <a:spLocks/>
            </p:cNvSpPr>
            <p:nvPr/>
          </p:nvSpPr>
          <p:spPr bwMode="auto">
            <a:xfrm>
              <a:off x="3389" y="3216"/>
              <a:ext cx="2" cy="5"/>
            </a:xfrm>
            <a:custGeom>
              <a:avLst/>
              <a:gdLst>
                <a:gd name="T0" fmla="*/ 9 w 37"/>
                <a:gd name="T1" fmla="*/ 0 h 92"/>
                <a:gd name="T2" fmla="*/ 7 w 37"/>
                <a:gd name="T3" fmla="*/ 10 h 92"/>
                <a:gd name="T4" fmla="*/ 5 w 37"/>
                <a:gd name="T5" fmla="*/ 23 h 92"/>
                <a:gd name="T6" fmla="*/ 4 w 37"/>
                <a:gd name="T7" fmla="*/ 33 h 92"/>
                <a:gd name="T8" fmla="*/ 2 w 37"/>
                <a:gd name="T9" fmla="*/ 45 h 92"/>
                <a:gd name="T10" fmla="*/ 1 w 37"/>
                <a:gd name="T11" fmla="*/ 58 h 92"/>
                <a:gd name="T12" fmla="*/ 1 w 37"/>
                <a:gd name="T13" fmla="*/ 69 h 92"/>
                <a:gd name="T14" fmla="*/ 0 w 37"/>
                <a:gd name="T15" fmla="*/ 80 h 92"/>
                <a:gd name="T16" fmla="*/ 0 w 37"/>
                <a:gd name="T17" fmla="*/ 92 h 92"/>
                <a:gd name="T18" fmla="*/ 28 w 37"/>
                <a:gd name="T19" fmla="*/ 92 h 92"/>
                <a:gd name="T20" fmla="*/ 28 w 37"/>
                <a:gd name="T21" fmla="*/ 82 h 92"/>
                <a:gd name="T22" fmla="*/ 29 w 37"/>
                <a:gd name="T23" fmla="*/ 71 h 92"/>
                <a:gd name="T24" fmla="*/ 29 w 37"/>
                <a:gd name="T25" fmla="*/ 60 h 92"/>
                <a:gd name="T26" fmla="*/ 30 w 37"/>
                <a:gd name="T27" fmla="*/ 49 h 92"/>
                <a:gd name="T28" fmla="*/ 32 w 37"/>
                <a:gd name="T29" fmla="*/ 38 h 92"/>
                <a:gd name="T30" fmla="*/ 33 w 37"/>
                <a:gd name="T31" fmla="*/ 27 h 92"/>
                <a:gd name="T32" fmla="*/ 35 w 37"/>
                <a:gd name="T33" fmla="*/ 17 h 92"/>
                <a:gd name="T34" fmla="*/ 37 w 37"/>
                <a:gd name="T35" fmla="*/ 6 h 92"/>
                <a:gd name="T36" fmla="*/ 9 w 37"/>
                <a:gd name="T37" fmla="*/ 0 h 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92"/>
                <a:gd name="T59" fmla="*/ 37 w 37"/>
                <a:gd name="T60" fmla="*/ 92 h 9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92">
                  <a:moveTo>
                    <a:pt x="9" y="0"/>
                  </a:moveTo>
                  <a:lnTo>
                    <a:pt x="7" y="10"/>
                  </a:lnTo>
                  <a:lnTo>
                    <a:pt x="5" y="23"/>
                  </a:lnTo>
                  <a:lnTo>
                    <a:pt x="4" y="33"/>
                  </a:lnTo>
                  <a:lnTo>
                    <a:pt x="2" y="45"/>
                  </a:lnTo>
                  <a:lnTo>
                    <a:pt x="1" y="58"/>
                  </a:lnTo>
                  <a:lnTo>
                    <a:pt x="1" y="69"/>
                  </a:lnTo>
                  <a:lnTo>
                    <a:pt x="0" y="80"/>
                  </a:lnTo>
                  <a:lnTo>
                    <a:pt x="0" y="92"/>
                  </a:lnTo>
                  <a:lnTo>
                    <a:pt x="28" y="92"/>
                  </a:lnTo>
                  <a:lnTo>
                    <a:pt x="28" y="82"/>
                  </a:lnTo>
                  <a:lnTo>
                    <a:pt x="29" y="71"/>
                  </a:lnTo>
                  <a:lnTo>
                    <a:pt x="29" y="60"/>
                  </a:lnTo>
                  <a:lnTo>
                    <a:pt x="30" y="49"/>
                  </a:lnTo>
                  <a:lnTo>
                    <a:pt x="32" y="38"/>
                  </a:lnTo>
                  <a:lnTo>
                    <a:pt x="33" y="27"/>
                  </a:lnTo>
                  <a:lnTo>
                    <a:pt x="35" y="17"/>
                  </a:lnTo>
                  <a:lnTo>
                    <a:pt x="37" y="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3" name="Freeform 1163"/>
            <p:cNvSpPr>
              <a:spLocks/>
            </p:cNvSpPr>
            <p:nvPr/>
          </p:nvSpPr>
          <p:spPr bwMode="auto">
            <a:xfrm>
              <a:off x="3389" y="3220"/>
              <a:ext cx="1" cy="1"/>
            </a:xfrm>
            <a:custGeom>
              <a:avLst/>
              <a:gdLst>
                <a:gd name="T0" fmla="*/ 28 w 28"/>
                <a:gd name="T1" fmla="*/ 18 h 18"/>
                <a:gd name="T2" fmla="*/ 28 w 28"/>
                <a:gd name="T3" fmla="*/ 11 h 18"/>
                <a:gd name="T4" fmla="*/ 26 w 28"/>
                <a:gd name="T5" fmla="*/ 6 h 18"/>
                <a:gd name="T6" fmla="*/ 22 w 28"/>
                <a:gd name="T7" fmla="*/ 2 h 18"/>
                <a:gd name="T8" fmla="*/ 17 w 28"/>
                <a:gd name="T9" fmla="*/ 0 h 18"/>
                <a:gd name="T10" fmla="*/ 12 w 28"/>
                <a:gd name="T11" fmla="*/ 0 h 18"/>
                <a:gd name="T12" fmla="*/ 7 w 28"/>
                <a:gd name="T13" fmla="*/ 2 h 18"/>
                <a:gd name="T14" fmla="*/ 3 w 28"/>
                <a:gd name="T15" fmla="*/ 5 h 18"/>
                <a:gd name="T16" fmla="*/ 0 w 28"/>
                <a:gd name="T17" fmla="*/ 11 h 18"/>
                <a:gd name="T18" fmla="*/ 28 w 28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18"/>
                <a:gd name="T32" fmla="*/ 28 w 28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18">
                  <a:moveTo>
                    <a:pt x="28" y="18"/>
                  </a:moveTo>
                  <a:lnTo>
                    <a:pt x="28" y="11"/>
                  </a:lnTo>
                  <a:lnTo>
                    <a:pt x="26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8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4" name="Freeform 1164"/>
            <p:cNvSpPr>
              <a:spLocks/>
            </p:cNvSpPr>
            <p:nvPr/>
          </p:nvSpPr>
          <p:spPr bwMode="auto">
            <a:xfrm>
              <a:off x="3397" y="3233"/>
              <a:ext cx="1" cy="2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4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4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5" name="Freeform 1165"/>
            <p:cNvSpPr>
              <a:spLocks/>
            </p:cNvSpPr>
            <p:nvPr/>
          </p:nvSpPr>
          <p:spPr bwMode="auto">
            <a:xfrm>
              <a:off x="3393" y="3224"/>
              <a:ext cx="5" cy="11"/>
            </a:xfrm>
            <a:custGeom>
              <a:avLst/>
              <a:gdLst>
                <a:gd name="T0" fmla="*/ 0 w 115"/>
                <a:gd name="T1" fmla="*/ 0 h 181"/>
                <a:gd name="T2" fmla="*/ 0 w 115"/>
                <a:gd name="T3" fmla="*/ 0 h 181"/>
                <a:gd name="T4" fmla="*/ 0 w 115"/>
                <a:gd name="T5" fmla="*/ 13 h 181"/>
                <a:gd name="T6" fmla="*/ 2 w 115"/>
                <a:gd name="T7" fmla="*/ 27 h 181"/>
                <a:gd name="T8" fmla="*/ 4 w 115"/>
                <a:gd name="T9" fmla="*/ 40 h 181"/>
                <a:gd name="T10" fmla="*/ 7 w 115"/>
                <a:gd name="T11" fmla="*/ 53 h 181"/>
                <a:gd name="T12" fmla="*/ 11 w 115"/>
                <a:gd name="T13" fmla="*/ 68 h 181"/>
                <a:gd name="T14" fmla="*/ 15 w 115"/>
                <a:gd name="T15" fmla="*/ 80 h 181"/>
                <a:gd name="T16" fmla="*/ 21 w 115"/>
                <a:gd name="T17" fmla="*/ 92 h 181"/>
                <a:gd name="T18" fmla="*/ 28 w 115"/>
                <a:gd name="T19" fmla="*/ 104 h 181"/>
                <a:gd name="T20" fmla="*/ 34 w 115"/>
                <a:gd name="T21" fmla="*/ 116 h 181"/>
                <a:gd name="T22" fmla="*/ 42 w 115"/>
                <a:gd name="T23" fmla="*/ 126 h 181"/>
                <a:gd name="T24" fmla="*/ 50 w 115"/>
                <a:gd name="T25" fmla="*/ 138 h 181"/>
                <a:gd name="T26" fmla="*/ 59 w 115"/>
                <a:gd name="T27" fmla="*/ 147 h 181"/>
                <a:gd name="T28" fmla="*/ 68 w 115"/>
                <a:gd name="T29" fmla="*/ 157 h 181"/>
                <a:gd name="T30" fmla="*/ 80 w 115"/>
                <a:gd name="T31" fmla="*/ 165 h 181"/>
                <a:gd name="T32" fmla="*/ 90 w 115"/>
                <a:gd name="T33" fmla="*/ 173 h 181"/>
                <a:gd name="T34" fmla="*/ 101 w 115"/>
                <a:gd name="T35" fmla="*/ 181 h 181"/>
                <a:gd name="T36" fmla="*/ 115 w 115"/>
                <a:gd name="T37" fmla="*/ 156 h 181"/>
                <a:gd name="T38" fmla="*/ 106 w 115"/>
                <a:gd name="T39" fmla="*/ 149 h 181"/>
                <a:gd name="T40" fmla="*/ 96 w 115"/>
                <a:gd name="T41" fmla="*/ 142 h 181"/>
                <a:gd name="T42" fmla="*/ 87 w 115"/>
                <a:gd name="T43" fmla="*/ 136 h 181"/>
                <a:gd name="T44" fmla="*/ 80 w 115"/>
                <a:gd name="T45" fmla="*/ 126 h 181"/>
                <a:gd name="T46" fmla="*/ 70 w 115"/>
                <a:gd name="T47" fmla="*/ 119 h 181"/>
                <a:gd name="T48" fmla="*/ 64 w 115"/>
                <a:gd name="T49" fmla="*/ 109 h 181"/>
                <a:gd name="T50" fmla="*/ 58 w 115"/>
                <a:gd name="T51" fmla="*/ 101 h 181"/>
                <a:gd name="T52" fmla="*/ 52 w 115"/>
                <a:gd name="T53" fmla="*/ 89 h 181"/>
                <a:gd name="T54" fmla="*/ 46 w 115"/>
                <a:gd name="T55" fmla="*/ 80 h 181"/>
                <a:gd name="T56" fmla="*/ 42 w 115"/>
                <a:gd name="T57" fmla="*/ 69 h 181"/>
                <a:gd name="T58" fmla="*/ 38 w 115"/>
                <a:gd name="T59" fmla="*/ 58 h 181"/>
                <a:gd name="T60" fmla="*/ 34 w 115"/>
                <a:gd name="T61" fmla="*/ 47 h 181"/>
                <a:gd name="T62" fmla="*/ 33 w 115"/>
                <a:gd name="T63" fmla="*/ 35 h 181"/>
                <a:gd name="T64" fmla="*/ 31 w 115"/>
                <a:gd name="T65" fmla="*/ 23 h 181"/>
                <a:gd name="T66" fmla="*/ 29 w 115"/>
                <a:gd name="T67" fmla="*/ 11 h 181"/>
                <a:gd name="T68" fmla="*/ 29 w 115"/>
                <a:gd name="T69" fmla="*/ 0 h 181"/>
                <a:gd name="T70" fmla="*/ 29 w 115"/>
                <a:gd name="T71" fmla="*/ 0 h 181"/>
                <a:gd name="T72" fmla="*/ 0 w 115"/>
                <a:gd name="T73" fmla="*/ 0 h 18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181"/>
                <a:gd name="T113" fmla="*/ 115 w 115"/>
                <a:gd name="T114" fmla="*/ 181 h 18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181">
                  <a:moveTo>
                    <a:pt x="0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2" y="27"/>
                  </a:lnTo>
                  <a:lnTo>
                    <a:pt x="4" y="40"/>
                  </a:lnTo>
                  <a:lnTo>
                    <a:pt x="7" y="53"/>
                  </a:lnTo>
                  <a:lnTo>
                    <a:pt x="11" y="68"/>
                  </a:lnTo>
                  <a:lnTo>
                    <a:pt x="15" y="80"/>
                  </a:lnTo>
                  <a:lnTo>
                    <a:pt x="21" y="92"/>
                  </a:lnTo>
                  <a:lnTo>
                    <a:pt x="28" y="104"/>
                  </a:lnTo>
                  <a:lnTo>
                    <a:pt x="34" y="116"/>
                  </a:lnTo>
                  <a:lnTo>
                    <a:pt x="42" y="126"/>
                  </a:lnTo>
                  <a:lnTo>
                    <a:pt x="50" y="138"/>
                  </a:lnTo>
                  <a:lnTo>
                    <a:pt x="59" y="147"/>
                  </a:lnTo>
                  <a:lnTo>
                    <a:pt x="68" y="157"/>
                  </a:lnTo>
                  <a:lnTo>
                    <a:pt x="80" y="165"/>
                  </a:lnTo>
                  <a:lnTo>
                    <a:pt x="90" y="173"/>
                  </a:lnTo>
                  <a:lnTo>
                    <a:pt x="101" y="181"/>
                  </a:lnTo>
                  <a:lnTo>
                    <a:pt x="115" y="156"/>
                  </a:lnTo>
                  <a:lnTo>
                    <a:pt x="106" y="149"/>
                  </a:lnTo>
                  <a:lnTo>
                    <a:pt x="96" y="142"/>
                  </a:lnTo>
                  <a:lnTo>
                    <a:pt x="87" y="136"/>
                  </a:lnTo>
                  <a:lnTo>
                    <a:pt x="80" y="126"/>
                  </a:lnTo>
                  <a:lnTo>
                    <a:pt x="70" y="119"/>
                  </a:lnTo>
                  <a:lnTo>
                    <a:pt x="64" y="109"/>
                  </a:lnTo>
                  <a:lnTo>
                    <a:pt x="58" y="101"/>
                  </a:lnTo>
                  <a:lnTo>
                    <a:pt x="52" y="89"/>
                  </a:lnTo>
                  <a:lnTo>
                    <a:pt x="46" y="80"/>
                  </a:lnTo>
                  <a:lnTo>
                    <a:pt x="42" y="69"/>
                  </a:lnTo>
                  <a:lnTo>
                    <a:pt x="38" y="58"/>
                  </a:lnTo>
                  <a:lnTo>
                    <a:pt x="34" y="47"/>
                  </a:lnTo>
                  <a:lnTo>
                    <a:pt x="33" y="35"/>
                  </a:lnTo>
                  <a:lnTo>
                    <a:pt x="31" y="23"/>
                  </a:lnTo>
                  <a:lnTo>
                    <a:pt x="29" y="11"/>
                  </a:lnTo>
                  <a:lnTo>
                    <a:pt x="2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6" name="Freeform 1166"/>
            <p:cNvSpPr>
              <a:spLocks/>
            </p:cNvSpPr>
            <p:nvPr/>
          </p:nvSpPr>
          <p:spPr bwMode="auto">
            <a:xfrm>
              <a:off x="3393" y="3222"/>
              <a:ext cx="1" cy="2"/>
            </a:xfrm>
            <a:custGeom>
              <a:avLst/>
              <a:gdLst>
                <a:gd name="T0" fmla="*/ 4 w 33"/>
                <a:gd name="T1" fmla="*/ 0 h 47"/>
                <a:gd name="T2" fmla="*/ 3 w 33"/>
                <a:gd name="T3" fmla="*/ 6 h 47"/>
                <a:gd name="T4" fmla="*/ 2 w 33"/>
                <a:gd name="T5" fmla="*/ 11 h 47"/>
                <a:gd name="T6" fmla="*/ 1 w 33"/>
                <a:gd name="T7" fmla="*/ 18 h 47"/>
                <a:gd name="T8" fmla="*/ 1 w 33"/>
                <a:gd name="T9" fmla="*/ 23 h 47"/>
                <a:gd name="T10" fmla="*/ 0 w 33"/>
                <a:gd name="T11" fmla="*/ 30 h 47"/>
                <a:gd name="T12" fmla="*/ 0 w 33"/>
                <a:gd name="T13" fmla="*/ 36 h 47"/>
                <a:gd name="T14" fmla="*/ 0 w 33"/>
                <a:gd name="T15" fmla="*/ 41 h 47"/>
                <a:gd name="T16" fmla="*/ 0 w 33"/>
                <a:gd name="T17" fmla="*/ 47 h 47"/>
                <a:gd name="T18" fmla="*/ 29 w 33"/>
                <a:gd name="T19" fmla="*/ 47 h 47"/>
                <a:gd name="T20" fmla="*/ 29 w 33"/>
                <a:gd name="T21" fmla="*/ 41 h 47"/>
                <a:gd name="T22" fmla="*/ 29 w 33"/>
                <a:gd name="T23" fmla="*/ 36 h 47"/>
                <a:gd name="T24" fmla="*/ 29 w 33"/>
                <a:gd name="T25" fmla="*/ 32 h 47"/>
                <a:gd name="T26" fmla="*/ 30 w 33"/>
                <a:gd name="T27" fmla="*/ 26 h 47"/>
                <a:gd name="T28" fmla="*/ 30 w 33"/>
                <a:gd name="T29" fmla="*/ 20 h 47"/>
                <a:gd name="T30" fmla="*/ 31 w 33"/>
                <a:gd name="T31" fmla="*/ 17 h 47"/>
                <a:gd name="T32" fmla="*/ 32 w 33"/>
                <a:gd name="T33" fmla="*/ 12 h 47"/>
                <a:gd name="T34" fmla="*/ 33 w 33"/>
                <a:gd name="T35" fmla="*/ 7 h 47"/>
                <a:gd name="T36" fmla="*/ 4 w 33"/>
                <a:gd name="T37" fmla="*/ 0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3"/>
                <a:gd name="T58" fmla="*/ 0 h 47"/>
                <a:gd name="T59" fmla="*/ 33 w 33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3" h="47">
                  <a:moveTo>
                    <a:pt x="4" y="0"/>
                  </a:moveTo>
                  <a:lnTo>
                    <a:pt x="3" y="6"/>
                  </a:lnTo>
                  <a:lnTo>
                    <a:pt x="2" y="11"/>
                  </a:lnTo>
                  <a:lnTo>
                    <a:pt x="1" y="18"/>
                  </a:lnTo>
                  <a:lnTo>
                    <a:pt x="1" y="23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0" y="47"/>
                  </a:lnTo>
                  <a:lnTo>
                    <a:pt x="29" y="47"/>
                  </a:lnTo>
                  <a:lnTo>
                    <a:pt x="29" y="41"/>
                  </a:lnTo>
                  <a:lnTo>
                    <a:pt x="29" y="36"/>
                  </a:lnTo>
                  <a:lnTo>
                    <a:pt x="29" y="32"/>
                  </a:lnTo>
                  <a:lnTo>
                    <a:pt x="30" y="26"/>
                  </a:lnTo>
                  <a:lnTo>
                    <a:pt x="30" y="20"/>
                  </a:lnTo>
                  <a:lnTo>
                    <a:pt x="31" y="17"/>
                  </a:lnTo>
                  <a:lnTo>
                    <a:pt x="32" y="12"/>
                  </a:lnTo>
                  <a:lnTo>
                    <a:pt x="33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7" name="Freeform 1167"/>
            <p:cNvSpPr>
              <a:spLocks/>
            </p:cNvSpPr>
            <p:nvPr/>
          </p:nvSpPr>
          <p:spPr bwMode="auto">
            <a:xfrm>
              <a:off x="3393" y="3224"/>
              <a:ext cx="1" cy="1"/>
            </a:xfrm>
            <a:custGeom>
              <a:avLst/>
              <a:gdLst>
                <a:gd name="T0" fmla="*/ 29 w 29"/>
                <a:gd name="T1" fmla="*/ 18 h 18"/>
                <a:gd name="T2" fmla="*/ 29 w 29"/>
                <a:gd name="T3" fmla="*/ 11 h 18"/>
                <a:gd name="T4" fmla="*/ 27 w 29"/>
                <a:gd name="T5" fmla="*/ 6 h 18"/>
                <a:gd name="T6" fmla="*/ 22 w 29"/>
                <a:gd name="T7" fmla="*/ 2 h 18"/>
                <a:gd name="T8" fmla="*/ 17 w 29"/>
                <a:gd name="T9" fmla="*/ 0 h 18"/>
                <a:gd name="T10" fmla="*/ 12 w 29"/>
                <a:gd name="T11" fmla="*/ 0 h 18"/>
                <a:gd name="T12" fmla="*/ 7 w 29"/>
                <a:gd name="T13" fmla="*/ 2 h 18"/>
                <a:gd name="T14" fmla="*/ 3 w 29"/>
                <a:gd name="T15" fmla="*/ 5 h 18"/>
                <a:gd name="T16" fmla="*/ 0 w 29"/>
                <a:gd name="T17" fmla="*/ 11 h 18"/>
                <a:gd name="T18" fmla="*/ 29 w 29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18"/>
                <a:gd name="T32" fmla="*/ 29 w 29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18">
                  <a:moveTo>
                    <a:pt x="29" y="18"/>
                  </a:moveTo>
                  <a:lnTo>
                    <a:pt x="29" y="11"/>
                  </a:lnTo>
                  <a:lnTo>
                    <a:pt x="27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8" name="Freeform 1168"/>
            <p:cNvSpPr>
              <a:spLocks/>
            </p:cNvSpPr>
            <p:nvPr/>
          </p:nvSpPr>
          <p:spPr bwMode="auto">
            <a:xfrm>
              <a:off x="3563" y="3123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5 h 20"/>
                <a:gd name="T6" fmla="*/ 0 w 15"/>
                <a:gd name="T7" fmla="*/ 13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5"/>
                  </a:lnTo>
                  <a:lnTo>
                    <a:pt x="0" y="13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39" name="Freeform 1169"/>
            <p:cNvSpPr>
              <a:spLocks/>
            </p:cNvSpPr>
            <p:nvPr/>
          </p:nvSpPr>
          <p:spPr bwMode="auto">
            <a:xfrm>
              <a:off x="3563" y="3123"/>
              <a:ext cx="7" cy="15"/>
            </a:xfrm>
            <a:custGeom>
              <a:avLst/>
              <a:gdLst>
                <a:gd name="T0" fmla="*/ 164 w 164"/>
                <a:gd name="T1" fmla="*/ 274 h 274"/>
                <a:gd name="T2" fmla="*/ 164 w 164"/>
                <a:gd name="T3" fmla="*/ 274 h 274"/>
                <a:gd name="T4" fmla="*/ 162 w 164"/>
                <a:gd name="T5" fmla="*/ 253 h 274"/>
                <a:gd name="T6" fmla="*/ 160 w 164"/>
                <a:gd name="T7" fmla="*/ 233 h 274"/>
                <a:gd name="T8" fmla="*/ 157 w 164"/>
                <a:gd name="T9" fmla="*/ 211 h 274"/>
                <a:gd name="T10" fmla="*/ 153 w 164"/>
                <a:gd name="T11" fmla="*/ 190 h 274"/>
                <a:gd name="T12" fmla="*/ 147 w 164"/>
                <a:gd name="T13" fmla="*/ 170 h 274"/>
                <a:gd name="T14" fmla="*/ 139 w 164"/>
                <a:gd name="T15" fmla="*/ 152 h 274"/>
                <a:gd name="T16" fmla="*/ 130 w 164"/>
                <a:gd name="T17" fmla="*/ 135 h 274"/>
                <a:gd name="T18" fmla="*/ 122 w 164"/>
                <a:gd name="T19" fmla="*/ 116 h 274"/>
                <a:gd name="T20" fmla="*/ 112 w 164"/>
                <a:gd name="T21" fmla="*/ 98 h 274"/>
                <a:gd name="T22" fmla="*/ 100 w 164"/>
                <a:gd name="T23" fmla="*/ 82 h 274"/>
                <a:gd name="T24" fmla="*/ 87 w 164"/>
                <a:gd name="T25" fmla="*/ 65 h 274"/>
                <a:gd name="T26" fmla="*/ 73 w 164"/>
                <a:gd name="T27" fmla="*/ 50 h 274"/>
                <a:gd name="T28" fmla="*/ 59 w 164"/>
                <a:gd name="T29" fmla="*/ 35 h 274"/>
                <a:gd name="T30" fmla="*/ 43 w 164"/>
                <a:gd name="T31" fmla="*/ 23 h 274"/>
                <a:gd name="T32" fmla="*/ 27 w 164"/>
                <a:gd name="T33" fmla="*/ 10 h 274"/>
                <a:gd name="T34" fmla="*/ 10 w 164"/>
                <a:gd name="T35" fmla="*/ 0 h 274"/>
                <a:gd name="T36" fmla="*/ 0 w 164"/>
                <a:gd name="T37" fmla="*/ 19 h 274"/>
                <a:gd name="T38" fmla="*/ 15 w 164"/>
                <a:gd name="T39" fmla="*/ 29 h 274"/>
                <a:gd name="T40" fmla="*/ 30 w 164"/>
                <a:gd name="T41" fmla="*/ 40 h 274"/>
                <a:gd name="T42" fmla="*/ 45 w 164"/>
                <a:gd name="T43" fmla="*/ 52 h 274"/>
                <a:gd name="T44" fmla="*/ 59 w 164"/>
                <a:gd name="T45" fmla="*/ 65 h 274"/>
                <a:gd name="T46" fmla="*/ 71 w 164"/>
                <a:gd name="T47" fmla="*/ 80 h 274"/>
                <a:gd name="T48" fmla="*/ 83 w 164"/>
                <a:gd name="T49" fmla="*/ 94 h 274"/>
                <a:gd name="T50" fmla="*/ 94 w 164"/>
                <a:gd name="T51" fmla="*/ 110 h 274"/>
                <a:gd name="T52" fmla="*/ 104 w 164"/>
                <a:gd name="T53" fmla="*/ 126 h 274"/>
                <a:gd name="T54" fmla="*/ 112 w 164"/>
                <a:gd name="T55" fmla="*/ 143 h 274"/>
                <a:gd name="T56" fmla="*/ 119 w 164"/>
                <a:gd name="T57" fmla="*/ 161 h 274"/>
                <a:gd name="T58" fmla="*/ 126 w 164"/>
                <a:gd name="T59" fmla="*/ 179 h 274"/>
                <a:gd name="T60" fmla="*/ 132 w 164"/>
                <a:gd name="T61" fmla="*/ 197 h 274"/>
                <a:gd name="T62" fmla="*/ 136 w 164"/>
                <a:gd name="T63" fmla="*/ 216 h 274"/>
                <a:gd name="T64" fmla="*/ 139 w 164"/>
                <a:gd name="T65" fmla="*/ 235 h 274"/>
                <a:gd name="T66" fmla="*/ 141 w 164"/>
                <a:gd name="T67" fmla="*/ 255 h 274"/>
                <a:gd name="T68" fmla="*/ 141 w 164"/>
                <a:gd name="T69" fmla="*/ 274 h 274"/>
                <a:gd name="T70" fmla="*/ 141 w 164"/>
                <a:gd name="T71" fmla="*/ 274 h 274"/>
                <a:gd name="T72" fmla="*/ 164 w 164"/>
                <a:gd name="T73" fmla="*/ 274 h 27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4"/>
                <a:gd name="T112" fmla="*/ 0 h 274"/>
                <a:gd name="T113" fmla="*/ 164 w 164"/>
                <a:gd name="T114" fmla="*/ 274 h 27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4" h="274">
                  <a:moveTo>
                    <a:pt x="164" y="274"/>
                  </a:moveTo>
                  <a:lnTo>
                    <a:pt x="164" y="274"/>
                  </a:lnTo>
                  <a:lnTo>
                    <a:pt x="162" y="253"/>
                  </a:lnTo>
                  <a:lnTo>
                    <a:pt x="160" y="233"/>
                  </a:lnTo>
                  <a:lnTo>
                    <a:pt x="157" y="211"/>
                  </a:lnTo>
                  <a:lnTo>
                    <a:pt x="153" y="190"/>
                  </a:lnTo>
                  <a:lnTo>
                    <a:pt x="147" y="170"/>
                  </a:lnTo>
                  <a:lnTo>
                    <a:pt x="139" y="152"/>
                  </a:lnTo>
                  <a:lnTo>
                    <a:pt x="130" y="135"/>
                  </a:lnTo>
                  <a:lnTo>
                    <a:pt x="122" y="116"/>
                  </a:lnTo>
                  <a:lnTo>
                    <a:pt x="112" y="98"/>
                  </a:lnTo>
                  <a:lnTo>
                    <a:pt x="100" y="82"/>
                  </a:lnTo>
                  <a:lnTo>
                    <a:pt x="87" y="65"/>
                  </a:lnTo>
                  <a:lnTo>
                    <a:pt x="73" y="50"/>
                  </a:lnTo>
                  <a:lnTo>
                    <a:pt x="59" y="35"/>
                  </a:lnTo>
                  <a:lnTo>
                    <a:pt x="43" y="23"/>
                  </a:lnTo>
                  <a:lnTo>
                    <a:pt x="27" y="10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5" y="29"/>
                  </a:lnTo>
                  <a:lnTo>
                    <a:pt x="30" y="40"/>
                  </a:lnTo>
                  <a:lnTo>
                    <a:pt x="45" y="52"/>
                  </a:lnTo>
                  <a:lnTo>
                    <a:pt x="59" y="65"/>
                  </a:lnTo>
                  <a:lnTo>
                    <a:pt x="71" y="80"/>
                  </a:lnTo>
                  <a:lnTo>
                    <a:pt x="83" y="94"/>
                  </a:lnTo>
                  <a:lnTo>
                    <a:pt x="94" y="110"/>
                  </a:lnTo>
                  <a:lnTo>
                    <a:pt x="104" y="126"/>
                  </a:lnTo>
                  <a:lnTo>
                    <a:pt x="112" y="143"/>
                  </a:lnTo>
                  <a:lnTo>
                    <a:pt x="119" y="161"/>
                  </a:lnTo>
                  <a:lnTo>
                    <a:pt x="126" y="179"/>
                  </a:lnTo>
                  <a:lnTo>
                    <a:pt x="132" y="197"/>
                  </a:lnTo>
                  <a:lnTo>
                    <a:pt x="136" y="216"/>
                  </a:lnTo>
                  <a:lnTo>
                    <a:pt x="139" y="235"/>
                  </a:lnTo>
                  <a:lnTo>
                    <a:pt x="141" y="255"/>
                  </a:lnTo>
                  <a:lnTo>
                    <a:pt x="141" y="274"/>
                  </a:lnTo>
                  <a:lnTo>
                    <a:pt x="164" y="2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0" name="Freeform 1170"/>
            <p:cNvSpPr>
              <a:spLocks/>
            </p:cNvSpPr>
            <p:nvPr/>
          </p:nvSpPr>
          <p:spPr bwMode="auto">
            <a:xfrm>
              <a:off x="3569" y="3138"/>
              <a:ext cx="1" cy="4"/>
            </a:xfrm>
            <a:custGeom>
              <a:avLst/>
              <a:gdLst>
                <a:gd name="T0" fmla="*/ 21 w 29"/>
                <a:gd name="T1" fmla="*/ 68 h 68"/>
                <a:gd name="T2" fmla="*/ 22 w 29"/>
                <a:gd name="T3" fmla="*/ 60 h 68"/>
                <a:gd name="T4" fmla="*/ 24 w 29"/>
                <a:gd name="T5" fmla="*/ 52 h 68"/>
                <a:gd name="T6" fmla="*/ 25 w 29"/>
                <a:gd name="T7" fmla="*/ 43 h 68"/>
                <a:gd name="T8" fmla="*/ 26 w 29"/>
                <a:gd name="T9" fmla="*/ 34 h 68"/>
                <a:gd name="T10" fmla="*/ 28 w 29"/>
                <a:gd name="T11" fmla="*/ 25 h 68"/>
                <a:gd name="T12" fmla="*/ 28 w 29"/>
                <a:gd name="T13" fmla="*/ 17 h 68"/>
                <a:gd name="T14" fmla="*/ 29 w 29"/>
                <a:gd name="T15" fmla="*/ 8 h 68"/>
                <a:gd name="T16" fmla="*/ 29 w 29"/>
                <a:gd name="T17" fmla="*/ 0 h 68"/>
                <a:gd name="T18" fmla="*/ 6 w 29"/>
                <a:gd name="T19" fmla="*/ 0 h 68"/>
                <a:gd name="T20" fmla="*/ 6 w 29"/>
                <a:gd name="T21" fmla="*/ 8 h 68"/>
                <a:gd name="T22" fmla="*/ 5 w 29"/>
                <a:gd name="T23" fmla="*/ 17 h 68"/>
                <a:gd name="T24" fmla="*/ 5 w 29"/>
                <a:gd name="T25" fmla="*/ 25 h 68"/>
                <a:gd name="T26" fmla="*/ 5 w 29"/>
                <a:gd name="T27" fmla="*/ 32 h 68"/>
                <a:gd name="T28" fmla="*/ 4 w 29"/>
                <a:gd name="T29" fmla="*/ 41 h 68"/>
                <a:gd name="T30" fmla="*/ 3 w 29"/>
                <a:gd name="T31" fmla="*/ 48 h 68"/>
                <a:gd name="T32" fmla="*/ 1 w 29"/>
                <a:gd name="T33" fmla="*/ 56 h 68"/>
                <a:gd name="T34" fmla="*/ 0 w 29"/>
                <a:gd name="T35" fmla="*/ 64 h 68"/>
                <a:gd name="T36" fmla="*/ 21 w 29"/>
                <a:gd name="T37" fmla="*/ 68 h 6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9"/>
                <a:gd name="T58" fmla="*/ 0 h 68"/>
                <a:gd name="T59" fmla="*/ 29 w 29"/>
                <a:gd name="T60" fmla="*/ 68 h 6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9" h="68">
                  <a:moveTo>
                    <a:pt x="21" y="68"/>
                  </a:moveTo>
                  <a:lnTo>
                    <a:pt x="22" y="60"/>
                  </a:lnTo>
                  <a:lnTo>
                    <a:pt x="24" y="52"/>
                  </a:lnTo>
                  <a:lnTo>
                    <a:pt x="25" y="43"/>
                  </a:lnTo>
                  <a:lnTo>
                    <a:pt x="26" y="34"/>
                  </a:lnTo>
                  <a:lnTo>
                    <a:pt x="28" y="25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6" y="0"/>
                  </a:lnTo>
                  <a:lnTo>
                    <a:pt x="6" y="8"/>
                  </a:lnTo>
                  <a:lnTo>
                    <a:pt x="5" y="17"/>
                  </a:lnTo>
                  <a:lnTo>
                    <a:pt x="5" y="25"/>
                  </a:lnTo>
                  <a:lnTo>
                    <a:pt x="5" y="32"/>
                  </a:lnTo>
                  <a:lnTo>
                    <a:pt x="4" y="41"/>
                  </a:lnTo>
                  <a:lnTo>
                    <a:pt x="3" y="48"/>
                  </a:lnTo>
                  <a:lnTo>
                    <a:pt x="1" y="56"/>
                  </a:lnTo>
                  <a:lnTo>
                    <a:pt x="0" y="64"/>
                  </a:lnTo>
                  <a:lnTo>
                    <a:pt x="21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1" name="Freeform 1171"/>
            <p:cNvSpPr>
              <a:spLocks/>
            </p:cNvSpPr>
            <p:nvPr/>
          </p:nvSpPr>
          <p:spPr bwMode="auto">
            <a:xfrm>
              <a:off x="3569" y="3138"/>
              <a:ext cx="1" cy="1"/>
            </a:xfrm>
            <a:custGeom>
              <a:avLst/>
              <a:gdLst>
                <a:gd name="T0" fmla="*/ 0 w 21"/>
                <a:gd name="T1" fmla="*/ 0 h 12"/>
                <a:gd name="T2" fmla="*/ 3 w 21"/>
                <a:gd name="T3" fmla="*/ 8 h 12"/>
                <a:gd name="T4" fmla="*/ 10 w 21"/>
                <a:gd name="T5" fmla="*/ 12 h 12"/>
                <a:gd name="T6" fmla="*/ 17 w 21"/>
                <a:gd name="T7" fmla="*/ 11 h 12"/>
                <a:gd name="T8" fmla="*/ 21 w 21"/>
                <a:gd name="T9" fmla="*/ 4 h 12"/>
                <a:gd name="T10" fmla="*/ 0 w 2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2"/>
                <a:gd name="T20" fmla="*/ 21 w 21"/>
                <a:gd name="T21" fmla="*/ 12 h 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2">
                  <a:moveTo>
                    <a:pt x="0" y="0"/>
                  </a:moveTo>
                  <a:lnTo>
                    <a:pt x="3" y="8"/>
                  </a:lnTo>
                  <a:lnTo>
                    <a:pt x="10" y="12"/>
                  </a:lnTo>
                  <a:lnTo>
                    <a:pt x="17" y="11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2" name="Freeform 1172"/>
            <p:cNvSpPr>
              <a:spLocks/>
            </p:cNvSpPr>
            <p:nvPr/>
          </p:nvSpPr>
          <p:spPr bwMode="auto">
            <a:xfrm>
              <a:off x="3563" y="3128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6 h 20"/>
                <a:gd name="T6" fmla="*/ 0 w 15"/>
                <a:gd name="T7" fmla="*/ 14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6"/>
                  </a:lnTo>
                  <a:lnTo>
                    <a:pt x="0" y="14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3" name="Freeform 1173"/>
            <p:cNvSpPr>
              <a:spLocks/>
            </p:cNvSpPr>
            <p:nvPr/>
          </p:nvSpPr>
          <p:spPr bwMode="auto">
            <a:xfrm>
              <a:off x="3564" y="3128"/>
              <a:ext cx="4" cy="8"/>
            </a:xfrm>
            <a:custGeom>
              <a:avLst/>
              <a:gdLst>
                <a:gd name="T0" fmla="*/ 86 w 86"/>
                <a:gd name="T1" fmla="*/ 136 h 136"/>
                <a:gd name="T2" fmla="*/ 86 w 86"/>
                <a:gd name="T3" fmla="*/ 136 h 136"/>
                <a:gd name="T4" fmla="*/ 85 w 86"/>
                <a:gd name="T5" fmla="*/ 116 h 136"/>
                <a:gd name="T6" fmla="*/ 81 w 86"/>
                <a:gd name="T7" fmla="*/ 95 h 136"/>
                <a:gd name="T8" fmla="*/ 76 w 86"/>
                <a:gd name="T9" fmla="*/ 76 h 136"/>
                <a:gd name="T10" fmla="*/ 66 w 86"/>
                <a:gd name="T11" fmla="*/ 58 h 136"/>
                <a:gd name="T12" fmla="*/ 55 w 86"/>
                <a:gd name="T13" fmla="*/ 41 h 136"/>
                <a:gd name="T14" fmla="*/ 42 w 86"/>
                <a:gd name="T15" fmla="*/ 26 h 136"/>
                <a:gd name="T16" fmla="*/ 27 w 86"/>
                <a:gd name="T17" fmla="*/ 12 h 136"/>
                <a:gd name="T18" fmla="*/ 10 w 86"/>
                <a:gd name="T19" fmla="*/ 0 h 136"/>
                <a:gd name="T20" fmla="*/ 0 w 86"/>
                <a:gd name="T21" fmla="*/ 19 h 136"/>
                <a:gd name="T22" fmla="*/ 14 w 86"/>
                <a:gd name="T23" fmla="*/ 29 h 136"/>
                <a:gd name="T24" fmla="*/ 28 w 86"/>
                <a:gd name="T25" fmla="*/ 40 h 136"/>
                <a:gd name="T26" fmla="*/ 39 w 86"/>
                <a:gd name="T27" fmla="*/ 54 h 136"/>
                <a:gd name="T28" fmla="*/ 48 w 86"/>
                <a:gd name="T29" fmla="*/ 69 h 136"/>
                <a:gd name="T30" fmla="*/ 55 w 86"/>
                <a:gd name="T31" fmla="*/ 85 h 136"/>
                <a:gd name="T32" fmla="*/ 60 w 86"/>
                <a:gd name="T33" fmla="*/ 102 h 136"/>
                <a:gd name="T34" fmla="*/ 64 w 86"/>
                <a:gd name="T35" fmla="*/ 118 h 136"/>
                <a:gd name="T36" fmla="*/ 65 w 86"/>
                <a:gd name="T37" fmla="*/ 136 h 136"/>
                <a:gd name="T38" fmla="*/ 65 w 86"/>
                <a:gd name="T39" fmla="*/ 136 h 136"/>
                <a:gd name="T40" fmla="*/ 86 w 86"/>
                <a:gd name="T41" fmla="*/ 136 h 1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6"/>
                <a:gd name="T64" fmla="*/ 0 h 136"/>
                <a:gd name="T65" fmla="*/ 86 w 86"/>
                <a:gd name="T66" fmla="*/ 136 h 1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6" h="136">
                  <a:moveTo>
                    <a:pt x="86" y="136"/>
                  </a:moveTo>
                  <a:lnTo>
                    <a:pt x="86" y="136"/>
                  </a:lnTo>
                  <a:lnTo>
                    <a:pt x="85" y="116"/>
                  </a:lnTo>
                  <a:lnTo>
                    <a:pt x="81" y="95"/>
                  </a:lnTo>
                  <a:lnTo>
                    <a:pt x="76" y="76"/>
                  </a:lnTo>
                  <a:lnTo>
                    <a:pt x="66" y="58"/>
                  </a:lnTo>
                  <a:lnTo>
                    <a:pt x="55" y="41"/>
                  </a:lnTo>
                  <a:lnTo>
                    <a:pt x="42" y="26"/>
                  </a:lnTo>
                  <a:lnTo>
                    <a:pt x="27" y="12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4" y="29"/>
                  </a:lnTo>
                  <a:lnTo>
                    <a:pt x="28" y="40"/>
                  </a:lnTo>
                  <a:lnTo>
                    <a:pt x="39" y="54"/>
                  </a:lnTo>
                  <a:lnTo>
                    <a:pt x="48" y="69"/>
                  </a:lnTo>
                  <a:lnTo>
                    <a:pt x="55" y="85"/>
                  </a:lnTo>
                  <a:lnTo>
                    <a:pt x="60" y="102"/>
                  </a:lnTo>
                  <a:lnTo>
                    <a:pt x="64" y="118"/>
                  </a:lnTo>
                  <a:lnTo>
                    <a:pt x="65" y="136"/>
                  </a:lnTo>
                  <a:lnTo>
                    <a:pt x="86" y="1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4" name="Freeform 1174"/>
            <p:cNvSpPr>
              <a:spLocks/>
            </p:cNvSpPr>
            <p:nvPr/>
          </p:nvSpPr>
          <p:spPr bwMode="auto">
            <a:xfrm>
              <a:off x="3567" y="3136"/>
              <a:ext cx="1" cy="2"/>
            </a:xfrm>
            <a:custGeom>
              <a:avLst/>
              <a:gdLst>
                <a:gd name="T0" fmla="*/ 21 w 24"/>
                <a:gd name="T1" fmla="*/ 35 h 35"/>
                <a:gd name="T2" fmla="*/ 22 w 24"/>
                <a:gd name="T3" fmla="*/ 30 h 35"/>
                <a:gd name="T4" fmla="*/ 22 w 24"/>
                <a:gd name="T5" fmla="*/ 26 h 35"/>
                <a:gd name="T6" fmla="*/ 23 w 24"/>
                <a:gd name="T7" fmla="*/ 21 h 35"/>
                <a:gd name="T8" fmla="*/ 23 w 24"/>
                <a:gd name="T9" fmla="*/ 18 h 35"/>
                <a:gd name="T10" fmla="*/ 24 w 24"/>
                <a:gd name="T11" fmla="*/ 15 h 35"/>
                <a:gd name="T12" fmla="*/ 24 w 24"/>
                <a:gd name="T13" fmla="*/ 9 h 35"/>
                <a:gd name="T14" fmla="*/ 24 w 24"/>
                <a:gd name="T15" fmla="*/ 5 h 35"/>
                <a:gd name="T16" fmla="*/ 24 w 24"/>
                <a:gd name="T17" fmla="*/ 0 h 35"/>
                <a:gd name="T18" fmla="*/ 3 w 24"/>
                <a:gd name="T19" fmla="*/ 0 h 35"/>
                <a:gd name="T20" fmla="*/ 3 w 24"/>
                <a:gd name="T21" fmla="*/ 5 h 35"/>
                <a:gd name="T22" fmla="*/ 3 w 24"/>
                <a:gd name="T23" fmla="*/ 9 h 35"/>
                <a:gd name="T24" fmla="*/ 3 w 24"/>
                <a:gd name="T25" fmla="*/ 11 h 35"/>
                <a:gd name="T26" fmla="*/ 2 w 24"/>
                <a:gd name="T27" fmla="*/ 14 h 35"/>
                <a:gd name="T28" fmla="*/ 2 w 24"/>
                <a:gd name="T29" fmla="*/ 19 h 35"/>
                <a:gd name="T30" fmla="*/ 1 w 24"/>
                <a:gd name="T31" fmla="*/ 24 h 35"/>
                <a:gd name="T32" fmla="*/ 1 w 24"/>
                <a:gd name="T33" fmla="*/ 28 h 35"/>
                <a:gd name="T34" fmla="*/ 0 w 24"/>
                <a:gd name="T35" fmla="*/ 31 h 35"/>
                <a:gd name="T36" fmla="*/ 21 w 24"/>
                <a:gd name="T37" fmla="*/ 35 h 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35"/>
                <a:gd name="T59" fmla="*/ 24 w 24"/>
                <a:gd name="T60" fmla="*/ 35 h 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35">
                  <a:moveTo>
                    <a:pt x="21" y="35"/>
                  </a:moveTo>
                  <a:lnTo>
                    <a:pt x="22" y="30"/>
                  </a:lnTo>
                  <a:lnTo>
                    <a:pt x="22" y="26"/>
                  </a:lnTo>
                  <a:lnTo>
                    <a:pt x="23" y="21"/>
                  </a:lnTo>
                  <a:lnTo>
                    <a:pt x="23" y="18"/>
                  </a:lnTo>
                  <a:lnTo>
                    <a:pt x="24" y="15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3" y="0"/>
                  </a:lnTo>
                  <a:lnTo>
                    <a:pt x="3" y="5"/>
                  </a:lnTo>
                  <a:lnTo>
                    <a:pt x="3" y="9"/>
                  </a:lnTo>
                  <a:lnTo>
                    <a:pt x="3" y="11"/>
                  </a:lnTo>
                  <a:lnTo>
                    <a:pt x="2" y="14"/>
                  </a:lnTo>
                  <a:lnTo>
                    <a:pt x="2" y="19"/>
                  </a:lnTo>
                  <a:lnTo>
                    <a:pt x="1" y="24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5" name="Freeform 1175"/>
            <p:cNvSpPr>
              <a:spLocks/>
            </p:cNvSpPr>
            <p:nvPr/>
          </p:nvSpPr>
          <p:spPr bwMode="auto">
            <a:xfrm>
              <a:off x="3567" y="3135"/>
              <a:ext cx="1" cy="1"/>
            </a:xfrm>
            <a:custGeom>
              <a:avLst/>
              <a:gdLst>
                <a:gd name="T0" fmla="*/ 0 w 21"/>
                <a:gd name="T1" fmla="*/ 0 h 13"/>
                <a:gd name="T2" fmla="*/ 2 w 21"/>
                <a:gd name="T3" fmla="*/ 9 h 13"/>
                <a:gd name="T4" fmla="*/ 10 w 21"/>
                <a:gd name="T5" fmla="*/ 13 h 13"/>
                <a:gd name="T6" fmla="*/ 17 w 21"/>
                <a:gd name="T7" fmla="*/ 12 h 13"/>
                <a:gd name="T8" fmla="*/ 21 w 21"/>
                <a:gd name="T9" fmla="*/ 4 h 13"/>
                <a:gd name="T10" fmla="*/ 0 w 21"/>
                <a:gd name="T11" fmla="*/ 0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3"/>
                <a:gd name="T20" fmla="*/ 21 w 21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3">
                  <a:moveTo>
                    <a:pt x="0" y="0"/>
                  </a:moveTo>
                  <a:lnTo>
                    <a:pt x="2" y="9"/>
                  </a:lnTo>
                  <a:lnTo>
                    <a:pt x="10" y="13"/>
                  </a:lnTo>
                  <a:lnTo>
                    <a:pt x="17" y="12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6" name="Freeform 1176"/>
            <p:cNvSpPr>
              <a:spLocks/>
            </p:cNvSpPr>
            <p:nvPr/>
          </p:nvSpPr>
          <p:spPr bwMode="auto">
            <a:xfrm>
              <a:off x="3388" y="3300"/>
              <a:ext cx="53" cy="137"/>
            </a:xfrm>
            <a:custGeom>
              <a:avLst/>
              <a:gdLst>
                <a:gd name="T0" fmla="*/ 166 w 1169"/>
                <a:gd name="T1" fmla="*/ 0 h 2481"/>
                <a:gd name="T2" fmla="*/ 0 w 1169"/>
                <a:gd name="T3" fmla="*/ 73 h 2481"/>
                <a:gd name="T4" fmla="*/ 959 w 1169"/>
                <a:gd name="T5" fmla="*/ 2481 h 2481"/>
                <a:gd name="T6" fmla="*/ 1169 w 1169"/>
                <a:gd name="T7" fmla="*/ 2389 h 2481"/>
                <a:gd name="T8" fmla="*/ 166 w 1169"/>
                <a:gd name="T9" fmla="*/ 0 h 24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9"/>
                <a:gd name="T16" fmla="*/ 0 h 2481"/>
                <a:gd name="T17" fmla="*/ 1169 w 1169"/>
                <a:gd name="T18" fmla="*/ 2481 h 24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9" h="2481">
                  <a:moveTo>
                    <a:pt x="166" y="0"/>
                  </a:moveTo>
                  <a:lnTo>
                    <a:pt x="0" y="73"/>
                  </a:lnTo>
                  <a:lnTo>
                    <a:pt x="959" y="2481"/>
                  </a:lnTo>
                  <a:lnTo>
                    <a:pt x="1169" y="2389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7" name="Freeform 1177"/>
            <p:cNvSpPr>
              <a:spLocks/>
            </p:cNvSpPr>
            <p:nvPr/>
          </p:nvSpPr>
          <p:spPr bwMode="auto">
            <a:xfrm>
              <a:off x="3388" y="3300"/>
              <a:ext cx="52" cy="137"/>
            </a:xfrm>
            <a:custGeom>
              <a:avLst/>
              <a:gdLst>
                <a:gd name="T0" fmla="*/ 126 w 1140"/>
                <a:gd name="T1" fmla="*/ 6 h 2467"/>
                <a:gd name="T2" fmla="*/ 104 w 1140"/>
                <a:gd name="T3" fmla="*/ 14 h 2467"/>
                <a:gd name="T4" fmla="*/ 81 w 1140"/>
                <a:gd name="T5" fmla="*/ 24 h 2467"/>
                <a:gd name="T6" fmla="*/ 36 w 1140"/>
                <a:gd name="T7" fmla="*/ 44 h 2467"/>
                <a:gd name="T8" fmla="*/ 29 w 1140"/>
                <a:gd name="T9" fmla="*/ 132 h 2467"/>
                <a:gd name="T10" fmla="*/ 81 w 1140"/>
                <a:gd name="T11" fmla="*/ 260 h 2467"/>
                <a:gd name="T12" fmla="*/ 125 w 1140"/>
                <a:gd name="T13" fmla="*/ 370 h 2467"/>
                <a:gd name="T14" fmla="*/ 163 w 1140"/>
                <a:gd name="T15" fmla="*/ 467 h 2467"/>
                <a:gd name="T16" fmla="*/ 198 w 1140"/>
                <a:gd name="T17" fmla="*/ 554 h 2467"/>
                <a:gd name="T18" fmla="*/ 232 w 1140"/>
                <a:gd name="T19" fmla="*/ 637 h 2467"/>
                <a:gd name="T20" fmla="*/ 265 w 1140"/>
                <a:gd name="T21" fmla="*/ 723 h 2467"/>
                <a:gd name="T22" fmla="*/ 302 w 1140"/>
                <a:gd name="T23" fmla="*/ 812 h 2467"/>
                <a:gd name="T24" fmla="*/ 342 w 1140"/>
                <a:gd name="T25" fmla="*/ 913 h 2467"/>
                <a:gd name="T26" fmla="*/ 388 w 1140"/>
                <a:gd name="T27" fmla="*/ 1029 h 2467"/>
                <a:gd name="T28" fmla="*/ 442 w 1140"/>
                <a:gd name="T29" fmla="*/ 1164 h 2467"/>
                <a:gd name="T30" fmla="*/ 505 w 1140"/>
                <a:gd name="T31" fmla="*/ 1323 h 2467"/>
                <a:gd name="T32" fmla="*/ 581 w 1140"/>
                <a:gd name="T33" fmla="*/ 1511 h 2467"/>
                <a:gd name="T34" fmla="*/ 669 w 1140"/>
                <a:gd name="T35" fmla="*/ 1733 h 2467"/>
                <a:gd name="T36" fmla="*/ 773 w 1140"/>
                <a:gd name="T37" fmla="*/ 1993 h 2467"/>
                <a:gd name="T38" fmla="*/ 895 w 1140"/>
                <a:gd name="T39" fmla="*/ 2297 h 2467"/>
                <a:gd name="T40" fmla="*/ 972 w 1140"/>
                <a:gd name="T41" fmla="*/ 2462 h 2467"/>
                <a:gd name="T42" fmla="*/ 989 w 1140"/>
                <a:gd name="T43" fmla="*/ 2455 h 2467"/>
                <a:gd name="T44" fmla="*/ 1003 w 1140"/>
                <a:gd name="T45" fmla="*/ 2449 h 2467"/>
                <a:gd name="T46" fmla="*/ 1015 w 1140"/>
                <a:gd name="T47" fmla="*/ 2442 h 2467"/>
                <a:gd name="T48" fmla="*/ 1030 w 1140"/>
                <a:gd name="T49" fmla="*/ 2436 h 2467"/>
                <a:gd name="T50" fmla="*/ 1050 w 1140"/>
                <a:gd name="T51" fmla="*/ 2428 h 2467"/>
                <a:gd name="T52" fmla="*/ 1077 w 1140"/>
                <a:gd name="T53" fmla="*/ 2416 h 2467"/>
                <a:gd name="T54" fmla="*/ 1116 w 1140"/>
                <a:gd name="T55" fmla="*/ 2399 h 2467"/>
                <a:gd name="T56" fmla="*/ 1110 w 1140"/>
                <a:gd name="T57" fmla="*/ 2318 h 2467"/>
                <a:gd name="T58" fmla="*/ 1056 w 1140"/>
                <a:gd name="T59" fmla="*/ 2190 h 2467"/>
                <a:gd name="T60" fmla="*/ 1011 w 1140"/>
                <a:gd name="T61" fmla="*/ 2082 h 2467"/>
                <a:gd name="T62" fmla="*/ 970 w 1140"/>
                <a:gd name="T63" fmla="*/ 1985 h 2467"/>
                <a:gd name="T64" fmla="*/ 935 w 1140"/>
                <a:gd name="T65" fmla="*/ 1897 h 2467"/>
                <a:gd name="T66" fmla="*/ 899 w 1140"/>
                <a:gd name="T67" fmla="*/ 1814 h 2467"/>
                <a:gd name="T68" fmla="*/ 864 w 1140"/>
                <a:gd name="T69" fmla="*/ 1730 h 2467"/>
                <a:gd name="T70" fmla="*/ 826 w 1140"/>
                <a:gd name="T71" fmla="*/ 1640 h 2467"/>
                <a:gd name="T72" fmla="*/ 785 w 1140"/>
                <a:gd name="T73" fmla="*/ 1541 h 2467"/>
                <a:gd name="T74" fmla="*/ 738 w 1140"/>
                <a:gd name="T75" fmla="*/ 1426 h 2467"/>
                <a:gd name="T76" fmla="*/ 682 w 1140"/>
                <a:gd name="T77" fmla="*/ 1292 h 2467"/>
                <a:gd name="T78" fmla="*/ 615 w 1140"/>
                <a:gd name="T79" fmla="*/ 1134 h 2467"/>
                <a:gd name="T80" fmla="*/ 537 w 1140"/>
                <a:gd name="T81" fmla="*/ 947 h 2467"/>
                <a:gd name="T82" fmla="*/ 445 w 1140"/>
                <a:gd name="T83" fmla="*/ 727 h 2467"/>
                <a:gd name="T84" fmla="*/ 337 w 1140"/>
                <a:gd name="T85" fmla="*/ 469 h 2467"/>
                <a:gd name="T86" fmla="*/ 210 w 1140"/>
                <a:gd name="T87" fmla="*/ 167 h 246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40"/>
                <a:gd name="T133" fmla="*/ 0 h 2467"/>
                <a:gd name="T134" fmla="*/ 1140 w 1140"/>
                <a:gd name="T135" fmla="*/ 2467 h 246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40" h="2467">
                  <a:moveTo>
                    <a:pt x="140" y="0"/>
                  </a:moveTo>
                  <a:lnTo>
                    <a:pt x="126" y="6"/>
                  </a:lnTo>
                  <a:lnTo>
                    <a:pt x="114" y="10"/>
                  </a:lnTo>
                  <a:lnTo>
                    <a:pt x="104" y="14"/>
                  </a:lnTo>
                  <a:lnTo>
                    <a:pt x="94" y="19"/>
                  </a:lnTo>
                  <a:lnTo>
                    <a:pt x="81" y="24"/>
                  </a:lnTo>
                  <a:lnTo>
                    <a:pt x="61" y="32"/>
                  </a:lnTo>
                  <a:lnTo>
                    <a:pt x="36" y="44"/>
                  </a:lnTo>
                  <a:lnTo>
                    <a:pt x="0" y="61"/>
                  </a:lnTo>
                  <a:lnTo>
                    <a:pt x="29" y="132"/>
                  </a:lnTo>
                  <a:lnTo>
                    <a:pt x="55" y="199"/>
                  </a:lnTo>
                  <a:lnTo>
                    <a:pt x="81" y="260"/>
                  </a:lnTo>
                  <a:lnTo>
                    <a:pt x="103" y="317"/>
                  </a:lnTo>
                  <a:lnTo>
                    <a:pt x="125" y="370"/>
                  </a:lnTo>
                  <a:lnTo>
                    <a:pt x="144" y="419"/>
                  </a:lnTo>
                  <a:lnTo>
                    <a:pt x="163" y="467"/>
                  </a:lnTo>
                  <a:lnTo>
                    <a:pt x="181" y="511"/>
                  </a:lnTo>
                  <a:lnTo>
                    <a:pt x="198" y="554"/>
                  </a:lnTo>
                  <a:lnTo>
                    <a:pt x="215" y="596"/>
                  </a:lnTo>
                  <a:lnTo>
                    <a:pt x="232" y="637"/>
                  </a:lnTo>
                  <a:lnTo>
                    <a:pt x="249" y="680"/>
                  </a:lnTo>
                  <a:lnTo>
                    <a:pt x="265" y="723"/>
                  </a:lnTo>
                  <a:lnTo>
                    <a:pt x="284" y="766"/>
                  </a:lnTo>
                  <a:lnTo>
                    <a:pt x="302" y="812"/>
                  </a:lnTo>
                  <a:lnTo>
                    <a:pt x="322" y="861"/>
                  </a:lnTo>
                  <a:lnTo>
                    <a:pt x="342" y="913"/>
                  </a:lnTo>
                  <a:lnTo>
                    <a:pt x="364" y="968"/>
                  </a:lnTo>
                  <a:lnTo>
                    <a:pt x="388" y="1029"/>
                  </a:lnTo>
                  <a:lnTo>
                    <a:pt x="414" y="1093"/>
                  </a:lnTo>
                  <a:lnTo>
                    <a:pt x="442" y="1164"/>
                  </a:lnTo>
                  <a:lnTo>
                    <a:pt x="473" y="1239"/>
                  </a:lnTo>
                  <a:lnTo>
                    <a:pt x="505" y="1323"/>
                  </a:lnTo>
                  <a:lnTo>
                    <a:pt x="542" y="1412"/>
                  </a:lnTo>
                  <a:lnTo>
                    <a:pt x="581" y="1511"/>
                  </a:lnTo>
                  <a:lnTo>
                    <a:pt x="623" y="1618"/>
                  </a:lnTo>
                  <a:lnTo>
                    <a:pt x="669" y="1733"/>
                  </a:lnTo>
                  <a:lnTo>
                    <a:pt x="719" y="1858"/>
                  </a:lnTo>
                  <a:lnTo>
                    <a:pt x="773" y="1993"/>
                  </a:lnTo>
                  <a:lnTo>
                    <a:pt x="832" y="2140"/>
                  </a:lnTo>
                  <a:lnTo>
                    <a:pt x="895" y="2297"/>
                  </a:lnTo>
                  <a:lnTo>
                    <a:pt x="962" y="2467"/>
                  </a:lnTo>
                  <a:lnTo>
                    <a:pt x="972" y="2462"/>
                  </a:lnTo>
                  <a:lnTo>
                    <a:pt x="982" y="2458"/>
                  </a:lnTo>
                  <a:lnTo>
                    <a:pt x="989" y="2455"/>
                  </a:lnTo>
                  <a:lnTo>
                    <a:pt x="996" y="2452"/>
                  </a:lnTo>
                  <a:lnTo>
                    <a:pt x="1003" y="2449"/>
                  </a:lnTo>
                  <a:lnTo>
                    <a:pt x="1009" y="2445"/>
                  </a:lnTo>
                  <a:lnTo>
                    <a:pt x="1015" y="2442"/>
                  </a:lnTo>
                  <a:lnTo>
                    <a:pt x="1022" y="2439"/>
                  </a:lnTo>
                  <a:lnTo>
                    <a:pt x="1030" y="2436"/>
                  </a:lnTo>
                  <a:lnTo>
                    <a:pt x="1040" y="2432"/>
                  </a:lnTo>
                  <a:lnTo>
                    <a:pt x="1050" y="2428"/>
                  </a:lnTo>
                  <a:lnTo>
                    <a:pt x="1063" y="2422"/>
                  </a:lnTo>
                  <a:lnTo>
                    <a:pt x="1077" y="2416"/>
                  </a:lnTo>
                  <a:lnTo>
                    <a:pt x="1095" y="2409"/>
                  </a:lnTo>
                  <a:lnTo>
                    <a:pt x="1116" y="2399"/>
                  </a:lnTo>
                  <a:lnTo>
                    <a:pt x="1140" y="2390"/>
                  </a:lnTo>
                  <a:lnTo>
                    <a:pt x="1110" y="2318"/>
                  </a:lnTo>
                  <a:lnTo>
                    <a:pt x="1081" y="2251"/>
                  </a:lnTo>
                  <a:lnTo>
                    <a:pt x="1056" y="2190"/>
                  </a:lnTo>
                  <a:lnTo>
                    <a:pt x="1033" y="2134"/>
                  </a:lnTo>
                  <a:lnTo>
                    <a:pt x="1011" y="2082"/>
                  </a:lnTo>
                  <a:lnTo>
                    <a:pt x="991" y="2032"/>
                  </a:lnTo>
                  <a:lnTo>
                    <a:pt x="970" y="1985"/>
                  </a:lnTo>
                  <a:lnTo>
                    <a:pt x="952" y="1940"/>
                  </a:lnTo>
                  <a:lnTo>
                    <a:pt x="935" y="1897"/>
                  </a:lnTo>
                  <a:lnTo>
                    <a:pt x="916" y="1856"/>
                  </a:lnTo>
                  <a:lnTo>
                    <a:pt x="899" y="1814"/>
                  </a:lnTo>
                  <a:lnTo>
                    <a:pt x="882" y="1773"/>
                  </a:lnTo>
                  <a:lnTo>
                    <a:pt x="864" y="1730"/>
                  </a:lnTo>
                  <a:lnTo>
                    <a:pt x="846" y="1686"/>
                  </a:lnTo>
                  <a:lnTo>
                    <a:pt x="826" y="1640"/>
                  </a:lnTo>
                  <a:lnTo>
                    <a:pt x="807" y="1592"/>
                  </a:lnTo>
                  <a:lnTo>
                    <a:pt x="785" y="1541"/>
                  </a:lnTo>
                  <a:lnTo>
                    <a:pt x="762" y="1485"/>
                  </a:lnTo>
                  <a:lnTo>
                    <a:pt x="738" y="1426"/>
                  </a:lnTo>
                  <a:lnTo>
                    <a:pt x="710" y="1362"/>
                  </a:lnTo>
                  <a:lnTo>
                    <a:pt x="682" y="1292"/>
                  </a:lnTo>
                  <a:lnTo>
                    <a:pt x="650" y="1216"/>
                  </a:lnTo>
                  <a:lnTo>
                    <a:pt x="615" y="1134"/>
                  </a:lnTo>
                  <a:lnTo>
                    <a:pt x="578" y="1044"/>
                  </a:lnTo>
                  <a:lnTo>
                    <a:pt x="537" y="947"/>
                  </a:lnTo>
                  <a:lnTo>
                    <a:pt x="493" y="842"/>
                  </a:lnTo>
                  <a:lnTo>
                    <a:pt x="445" y="727"/>
                  </a:lnTo>
                  <a:lnTo>
                    <a:pt x="393" y="603"/>
                  </a:lnTo>
                  <a:lnTo>
                    <a:pt x="337" y="469"/>
                  </a:lnTo>
                  <a:lnTo>
                    <a:pt x="276" y="324"/>
                  </a:lnTo>
                  <a:lnTo>
                    <a:pt x="210" y="167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8" name="Freeform 1178"/>
            <p:cNvSpPr>
              <a:spLocks/>
            </p:cNvSpPr>
            <p:nvPr/>
          </p:nvSpPr>
          <p:spPr bwMode="auto">
            <a:xfrm>
              <a:off x="3389" y="3301"/>
              <a:ext cx="50" cy="136"/>
            </a:xfrm>
            <a:custGeom>
              <a:avLst/>
              <a:gdLst>
                <a:gd name="T0" fmla="*/ 100 w 1109"/>
                <a:gd name="T1" fmla="*/ 4 h 2454"/>
                <a:gd name="T2" fmla="*/ 84 w 1109"/>
                <a:gd name="T3" fmla="*/ 12 h 2454"/>
                <a:gd name="T4" fmla="*/ 65 w 1109"/>
                <a:gd name="T5" fmla="*/ 19 h 2454"/>
                <a:gd name="T6" fmla="*/ 29 w 1109"/>
                <a:gd name="T7" fmla="*/ 36 h 2454"/>
                <a:gd name="T8" fmla="*/ 29 w 1109"/>
                <a:gd name="T9" fmla="*/ 120 h 2454"/>
                <a:gd name="T10" fmla="*/ 81 w 1109"/>
                <a:gd name="T11" fmla="*/ 248 h 2454"/>
                <a:gd name="T12" fmla="*/ 125 w 1109"/>
                <a:gd name="T13" fmla="*/ 358 h 2454"/>
                <a:gd name="T14" fmla="*/ 164 w 1109"/>
                <a:gd name="T15" fmla="*/ 455 h 2454"/>
                <a:gd name="T16" fmla="*/ 199 w 1109"/>
                <a:gd name="T17" fmla="*/ 542 h 2454"/>
                <a:gd name="T18" fmla="*/ 233 w 1109"/>
                <a:gd name="T19" fmla="*/ 625 h 2454"/>
                <a:gd name="T20" fmla="*/ 267 w 1109"/>
                <a:gd name="T21" fmla="*/ 711 h 2454"/>
                <a:gd name="T22" fmla="*/ 302 w 1109"/>
                <a:gd name="T23" fmla="*/ 800 h 2454"/>
                <a:gd name="T24" fmla="*/ 343 w 1109"/>
                <a:gd name="T25" fmla="*/ 900 h 2454"/>
                <a:gd name="T26" fmla="*/ 389 w 1109"/>
                <a:gd name="T27" fmla="*/ 1016 h 2454"/>
                <a:gd name="T28" fmla="*/ 443 w 1109"/>
                <a:gd name="T29" fmla="*/ 1151 h 2454"/>
                <a:gd name="T30" fmla="*/ 507 w 1109"/>
                <a:gd name="T31" fmla="*/ 1311 h 2454"/>
                <a:gd name="T32" fmla="*/ 583 w 1109"/>
                <a:gd name="T33" fmla="*/ 1499 h 2454"/>
                <a:gd name="T34" fmla="*/ 672 w 1109"/>
                <a:gd name="T35" fmla="*/ 1721 h 2454"/>
                <a:gd name="T36" fmla="*/ 777 w 1109"/>
                <a:gd name="T37" fmla="*/ 1981 h 2454"/>
                <a:gd name="T38" fmla="*/ 898 w 1109"/>
                <a:gd name="T39" fmla="*/ 2285 h 2454"/>
                <a:gd name="T40" fmla="*/ 982 w 1109"/>
                <a:gd name="T41" fmla="*/ 2447 h 2454"/>
                <a:gd name="T42" fmla="*/ 1003 w 1109"/>
                <a:gd name="T43" fmla="*/ 2436 h 2454"/>
                <a:gd name="T44" fmla="*/ 1029 w 1109"/>
                <a:gd name="T45" fmla="*/ 2426 h 2454"/>
                <a:gd name="T46" fmla="*/ 1073 w 1109"/>
                <a:gd name="T47" fmla="*/ 2407 h 2454"/>
                <a:gd name="T48" fmla="*/ 1080 w 1109"/>
                <a:gd name="T49" fmla="*/ 2320 h 2454"/>
                <a:gd name="T50" fmla="*/ 1027 w 1109"/>
                <a:gd name="T51" fmla="*/ 2193 h 2454"/>
                <a:gd name="T52" fmla="*/ 981 w 1109"/>
                <a:gd name="T53" fmla="*/ 2083 h 2454"/>
                <a:gd name="T54" fmla="*/ 941 w 1109"/>
                <a:gd name="T55" fmla="*/ 1987 h 2454"/>
                <a:gd name="T56" fmla="*/ 905 w 1109"/>
                <a:gd name="T57" fmla="*/ 1900 h 2454"/>
                <a:gd name="T58" fmla="*/ 869 w 1109"/>
                <a:gd name="T59" fmla="*/ 1817 h 2454"/>
                <a:gd name="T60" fmla="*/ 835 w 1109"/>
                <a:gd name="T61" fmla="*/ 1732 h 2454"/>
                <a:gd name="T62" fmla="*/ 797 w 1109"/>
                <a:gd name="T63" fmla="*/ 1643 h 2454"/>
                <a:gd name="T64" fmla="*/ 756 w 1109"/>
                <a:gd name="T65" fmla="*/ 1542 h 2454"/>
                <a:gd name="T66" fmla="*/ 708 w 1109"/>
                <a:gd name="T67" fmla="*/ 1428 h 2454"/>
                <a:gd name="T68" fmla="*/ 652 w 1109"/>
                <a:gd name="T69" fmla="*/ 1294 h 2454"/>
                <a:gd name="T70" fmla="*/ 586 w 1109"/>
                <a:gd name="T71" fmla="*/ 1136 h 2454"/>
                <a:gd name="T72" fmla="*/ 508 w 1109"/>
                <a:gd name="T73" fmla="*/ 948 h 2454"/>
                <a:gd name="T74" fmla="*/ 417 w 1109"/>
                <a:gd name="T75" fmla="*/ 728 h 2454"/>
                <a:gd name="T76" fmla="*/ 308 w 1109"/>
                <a:gd name="T77" fmla="*/ 469 h 2454"/>
                <a:gd name="T78" fmla="*/ 183 w 1109"/>
                <a:gd name="T79" fmla="*/ 168 h 2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09"/>
                <a:gd name="T121" fmla="*/ 0 h 2454"/>
                <a:gd name="T122" fmla="*/ 1109 w 1109"/>
                <a:gd name="T123" fmla="*/ 2454 h 245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09" h="2454">
                  <a:moveTo>
                    <a:pt x="113" y="0"/>
                  </a:moveTo>
                  <a:lnTo>
                    <a:pt x="100" y="4"/>
                  </a:lnTo>
                  <a:lnTo>
                    <a:pt x="92" y="9"/>
                  </a:lnTo>
                  <a:lnTo>
                    <a:pt x="84" y="12"/>
                  </a:lnTo>
                  <a:lnTo>
                    <a:pt x="76" y="15"/>
                  </a:lnTo>
                  <a:lnTo>
                    <a:pt x="65" y="19"/>
                  </a:lnTo>
                  <a:lnTo>
                    <a:pt x="49" y="26"/>
                  </a:lnTo>
                  <a:lnTo>
                    <a:pt x="29" y="36"/>
                  </a:lnTo>
                  <a:lnTo>
                    <a:pt x="0" y="49"/>
                  </a:lnTo>
                  <a:lnTo>
                    <a:pt x="29" y="120"/>
                  </a:lnTo>
                  <a:lnTo>
                    <a:pt x="56" y="187"/>
                  </a:lnTo>
                  <a:lnTo>
                    <a:pt x="81" y="248"/>
                  </a:lnTo>
                  <a:lnTo>
                    <a:pt x="103" y="305"/>
                  </a:lnTo>
                  <a:lnTo>
                    <a:pt x="125" y="358"/>
                  </a:lnTo>
                  <a:lnTo>
                    <a:pt x="145" y="407"/>
                  </a:lnTo>
                  <a:lnTo>
                    <a:pt x="164" y="455"/>
                  </a:lnTo>
                  <a:lnTo>
                    <a:pt x="182" y="499"/>
                  </a:lnTo>
                  <a:lnTo>
                    <a:pt x="199" y="542"/>
                  </a:lnTo>
                  <a:lnTo>
                    <a:pt x="216" y="584"/>
                  </a:lnTo>
                  <a:lnTo>
                    <a:pt x="233" y="625"/>
                  </a:lnTo>
                  <a:lnTo>
                    <a:pt x="249" y="667"/>
                  </a:lnTo>
                  <a:lnTo>
                    <a:pt x="267" y="711"/>
                  </a:lnTo>
                  <a:lnTo>
                    <a:pt x="284" y="754"/>
                  </a:lnTo>
                  <a:lnTo>
                    <a:pt x="302" y="800"/>
                  </a:lnTo>
                  <a:lnTo>
                    <a:pt x="323" y="849"/>
                  </a:lnTo>
                  <a:lnTo>
                    <a:pt x="343" y="900"/>
                  </a:lnTo>
                  <a:lnTo>
                    <a:pt x="366" y="956"/>
                  </a:lnTo>
                  <a:lnTo>
                    <a:pt x="389" y="1016"/>
                  </a:lnTo>
                  <a:lnTo>
                    <a:pt x="415" y="1081"/>
                  </a:lnTo>
                  <a:lnTo>
                    <a:pt x="443" y="1151"/>
                  </a:lnTo>
                  <a:lnTo>
                    <a:pt x="474" y="1227"/>
                  </a:lnTo>
                  <a:lnTo>
                    <a:pt x="507" y="1311"/>
                  </a:lnTo>
                  <a:lnTo>
                    <a:pt x="544" y="1400"/>
                  </a:lnTo>
                  <a:lnTo>
                    <a:pt x="583" y="1499"/>
                  </a:lnTo>
                  <a:lnTo>
                    <a:pt x="626" y="1606"/>
                  </a:lnTo>
                  <a:lnTo>
                    <a:pt x="672" y="1721"/>
                  </a:lnTo>
                  <a:lnTo>
                    <a:pt x="723" y="1846"/>
                  </a:lnTo>
                  <a:lnTo>
                    <a:pt x="777" y="1981"/>
                  </a:lnTo>
                  <a:lnTo>
                    <a:pt x="835" y="2128"/>
                  </a:lnTo>
                  <a:lnTo>
                    <a:pt x="898" y="2285"/>
                  </a:lnTo>
                  <a:lnTo>
                    <a:pt x="966" y="2454"/>
                  </a:lnTo>
                  <a:lnTo>
                    <a:pt x="982" y="2447"/>
                  </a:lnTo>
                  <a:lnTo>
                    <a:pt x="994" y="2442"/>
                  </a:lnTo>
                  <a:lnTo>
                    <a:pt x="1003" y="2436"/>
                  </a:lnTo>
                  <a:lnTo>
                    <a:pt x="1014" y="2432"/>
                  </a:lnTo>
                  <a:lnTo>
                    <a:pt x="1029" y="2426"/>
                  </a:lnTo>
                  <a:lnTo>
                    <a:pt x="1047" y="2417"/>
                  </a:lnTo>
                  <a:lnTo>
                    <a:pt x="1073" y="2407"/>
                  </a:lnTo>
                  <a:lnTo>
                    <a:pt x="1109" y="2392"/>
                  </a:lnTo>
                  <a:lnTo>
                    <a:pt x="1080" y="2320"/>
                  </a:lnTo>
                  <a:lnTo>
                    <a:pt x="1052" y="2254"/>
                  </a:lnTo>
                  <a:lnTo>
                    <a:pt x="1027" y="2193"/>
                  </a:lnTo>
                  <a:lnTo>
                    <a:pt x="1003" y="2136"/>
                  </a:lnTo>
                  <a:lnTo>
                    <a:pt x="981" y="2083"/>
                  </a:lnTo>
                  <a:lnTo>
                    <a:pt x="960" y="2035"/>
                  </a:lnTo>
                  <a:lnTo>
                    <a:pt x="941" y="1987"/>
                  </a:lnTo>
                  <a:lnTo>
                    <a:pt x="922" y="1943"/>
                  </a:lnTo>
                  <a:lnTo>
                    <a:pt x="905" y="1900"/>
                  </a:lnTo>
                  <a:lnTo>
                    <a:pt x="887" y="1858"/>
                  </a:lnTo>
                  <a:lnTo>
                    <a:pt x="869" y="1817"/>
                  </a:lnTo>
                  <a:lnTo>
                    <a:pt x="852" y="1774"/>
                  </a:lnTo>
                  <a:lnTo>
                    <a:pt x="835" y="1732"/>
                  </a:lnTo>
                  <a:lnTo>
                    <a:pt x="816" y="1688"/>
                  </a:lnTo>
                  <a:lnTo>
                    <a:pt x="797" y="1643"/>
                  </a:lnTo>
                  <a:lnTo>
                    <a:pt x="778" y="1594"/>
                  </a:lnTo>
                  <a:lnTo>
                    <a:pt x="756" y="1542"/>
                  </a:lnTo>
                  <a:lnTo>
                    <a:pt x="733" y="1488"/>
                  </a:lnTo>
                  <a:lnTo>
                    <a:pt x="708" y="1428"/>
                  </a:lnTo>
                  <a:lnTo>
                    <a:pt x="681" y="1363"/>
                  </a:lnTo>
                  <a:lnTo>
                    <a:pt x="652" y="1294"/>
                  </a:lnTo>
                  <a:lnTo>
                    <a:pt x="621" y="1218"/>
                  </a:lnTo>
                  <a:lnTo>
                    <a:pt x="586" y="1136"/>
                  </a:lnTo>
                  <a:lnTo>
                    <a:pt x="549" y="1046"/>
                  </a:lnTo>
                  <a:lnTo>
                    <a:pt x="508" y="948"/>
                  </a:lnTo>
                  <a:lnTo>
                    <a:pt x="464" y="842"/>
                  </a:lnTo>
                  <a:lnTo>
                    <a:pt x="417" y="728"/>
                  </a:lnTo>
                  <a:lnTo>
                    <a:pt x="364" y="604"/>
                  </a:lnTo>
                  <a:lnTo>
                    <a:pt x="308" y="469"/>
                  </a:lnTo>
                  <a:lnTo>
                    <a:pt x="248" y="325"/>
                  </a:lnTo>
                  <a:lnTo>
                    <a:pt x="183" y="168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49" name="Freeform 1179"/>
            <p:cNvSpPr>
              <a:spLocks/>
            </p:cNvSpPr>
            <p:nvPr/>
          </p:nvSpPr>
          <p:spPr bwMode="auto">
            <a:xfrm>
              <a:off x="3389" y="3301"/>
              <a:ext cx="49" cy="136"/>
            </a:xfrm>
            <a:custGeom>
              <a:avLst/>
              <a:gdLst>
                <a:gd name="T0" fmla="*/ 77 w 1078"/>
                <a:gd name="T1" fmla="*/ 3 h 2440"/>
                <a:gd name="T2" fmla="*/ 65 w 1078"/>
                <a:gd name="T3" fmla="*/ 8 h 2440"/>
                <a:gd name="T4" fmla="*/ 49 w 1078"/>
                <a:gd name="T5" fmla="*/ 14 h 2440"/>
                <a:gd name="T6" fmla="*/ 22 w 1078"/>
                <a:gd name="T7" fmla="*/ 27 h 2440"/>
                <a:gd name="T8" fmla="*/ 30 w 1078"/>
                <a:gd name="T9" fmla="*/ 108 h 2440"/>
                <a:gd name="T10" fmla="*/ 81 w 1078"/>
                <a:gd name="T11" fmla="*/ 236 h 2440"/>
                <a:gd name="T12" fmla="*/ 126 w 1078"/>
                <a:gd name="T13" fmla="*/ 345 h 2440"/>
                <a:gd name="T14" fmla="*/ 165 w 1078"/>
                <a:gd name="T15" fmla="*/ 442 h 2440"/>
                <a:gd name="T16" fmla="*/ 199 w 1078"/>
                <a:gd name="T17" fmla="*/ 530 h 2440"/>
                <a:gd name="T18" fmla="*/ 234 w 1078"/>
                <a:gd name="T19" fmla="*/ 613 h 2440"/>
                <a:gd name="T20" fmla="*/ 268 w 1078"/>
                <a:gd name="T21" fmla="*/ 698 h 2440"/>
                <a:gd name="T22" fmla="*/ 304 w 1078"/>
                <a:gd name="T23" fmla="*/ 788 h 2440"/>
                <a:gd name="T24" fmla="*/ 345 w 1078"/>
                <a:gd name="T25" fmla="*/ 888 h 2440"/>
                <a:gd name="T26" fmla="*/ 391 w 1078"/>
                <a:gd name="T27" fmla="*/ 1003 h 2440"/>
                <a:gd name="T28" fmla="*/ 445 w 1078"/>
                <a:gd name="T29" fmla="*/ 1138 h 2440"/>
                <a:gd name="T30" fmla="*/ 509 w 1078"/>
                <a:gd name="T31" fmla="*/ 1297 h 2440"/>
                <a:gd name="T32" fmla="*/ 585 w 1078"/>
                <a:gd name="T33" fmla="*/ 1486 h 2440"/>
                <a:gd name="T34" fmla="*/ 675 w 1078"/>
                <a:gd name="T35" fmla="*/ 1707 h 2440"/>
                <a:gd name="T36" fmla="*/ 780 w 1078"/>
                <a:gd name="T37" fmla="*/ 1968 h 2440"/>
                <a:gd name="T38" fmla="*/ 901 w 1078"/>
                <a:gd name="T39" fmla="*/ 2270 h 2440"/>
                <a:gd name="T40" fmla="*/ 982 w 1078"/>
                <a:gd name="T41" fmla="*/ 2435 h 2440"/>
                <a:gd name="T42" fmla="*/ 998 w 1078"/>
                <a:gd name="T43" fmla="*/ 2426 h 2440"/>
                <a:gd name="T44" fmla="*/ 1016 w 1078"/>
                <a:gd name="T45" fmla="*/ 2419 h 2440"/>
                <a:gd name="T46" fmla="*/ 1050 w 1078"/>
                <a:gd name="T47" fmla="*/ 2404 h 2440"/>
                <a:gd name="T48" fmla="*/ 1048 w 1078"/>
                <a:gd name="T49" fmla="*/ 2322 h 2440"/>
                <a:gd name="T50" fmla="*/ 995 w 1078"/>
                <a:gd name="T51" fmla="*/ 2195 h 2440"/>
                <a:gd name="T52" fmla="*/ 950 w 1078"/>
                <a:gd name="T53" fmla="*/ 2085 h 2440"/>
                <a:gd name="T54" fmla="*/ 910 w 1078"/>
                <a:gd name="T55" fmla="*/ 1989 h 2440"/>
                <a:gd name="T56" fmla="*/ 875 w 1078"/>
                <a:gd name="T57" fmla="*/ 1901 h 2440"/>
                <a:gd name="T58" fmla="*/ 840 w 1078"/>
                <a:gd name="T59" fmla="*/ 1817 h 2440"/>
                <a:gd name="T60" fmla="*/ 805 w 1078"/>
                <a:gd name="T61" fmla="*/ 1733 h 2440"/>
                <a:gd name="T62" fmla="*/ 768 w 1078"/>
                <a:gd name="T63" fmla="*/ 1643 h 2440"/>
                <a:gd name="T64" fmla="*/ 727 w 1078"/>
                <a:gd name="T65" fmla="*/ 1543 h 2440"/>
                <a:gd name="T66" fmla="*/ 679 w 1078"/>
                <a:gd name="T67" fmla="*/ 1428 h 2440"/>
                <a:gd name="T68" fmla="*/ 624 w 1078"/>
                <a:gd name="T69" fmla="*/ 1294 h 2440"/>
                <a:gd name="T70" fmla="*/ 557 w 1078"/>
                <a:gd name="T71" fmla="*/ 1135 h 2440"/>
                <a:gd name="T72" fmla="*/ 480 w 1078"/>
                <a:gd name="T73" fmla="*/ 948 h 2440"/>
                <a:gd name="T74" fmla="*/ 388 w 1078"/>
                <a:gd name="T75" fmla="*/ 728 h 2440"/>
                <a:gd name="T76" fmla="*/ 281 w 1078"/>
                <a:gd name="T77" fmla="*/ 469 h 2440"/>
                <a:gd name="T78" fmla="*/ 155 w 1078"/>
                <a:gd name="T79" fmla="*/ 168 h 24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78"/>
                <a:gd name="T121" fmla="*/ 0 h 2440"/>
                <a:gd name="T122" fmla="*/ 1078 w 1078"/>
                <a:gd name="T123" fmla="*/ 2440 h 244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78" h="2440">
                  <a:moveTo>
                    <a:pt x="86" y="0"/>
                  </a:moveTo>
                  <a:lnTo>
                    <a:pt x="77" y="3"/>
                  </a:lnTo>
                  <a:lnTo>
                    <a:pt x="71" y="6"/>
                  </a:lnTo>
                  <a:lnTo>
                    <a:pt x="65" y="8"/>
                  </a:lnTo>
                  <a:lnTo>
                    <a:pt x="59" y="10"/>
                  </a:lnTo>
                  <a:lnTo>
                    <a:pt x="49" y="14"/>
                  </a:lnTo>
                  <a:lnTo>
                    <a:pt x="38" y="20"/>
                  </a:lnTo>
                  <a:lnTo>
                    <a:pt x="22" y="27"/>
                  </a:lnTo>
                  <a:lnTo>
                    <a:pt x="0" y="37"/>
                  </a:lnTo>
                  <a:lnTo>
                    <a:pt x="30" y="108"/>
                  </a:lnTo>
                  <a:lnTo>
                    <a:pt x="57" y="175"/>
                  </a:lnTo>
                  <a:lnTo>
                    <a:pt x="81" y="236"/>
                  </a:lnTo>
                  <a:lnTo>
                    <a:pt x="104" y="293"/>
                  </a:lnTo>
                  <a:lnTo>
                    <a:pt x="126" y="345"/>
                  </a:lnTo>
                  <a:lnTo>
                    <a:pt x="145" y="395"/>
                  </a:lnTo>
                  <a:lnTo>
                    <a:pt x="165" y="442"/>
                  </a:lnTo>
                  <a:lnTo>
                    <a:pt x="182" y="487"/>
                  </a:lnTo>
                  <a:lnTo>
                    <a:pt x="199" y="530"/>
                  </a:lnTo>
                  <a:lnTo>
                    <a:pt x="217" y="572"/>
                  </a:lnTo>
                  <a:lnTo>
                    <a:pt x="234" y="613"/>
                  </a:lnTo>
                  <a:lnTo>
                    <a:pt x="250" y="655"/>
                  </a:lnTo>
                  <a:lnTo>
                    <a:pt x="268" y="698"/>
                  </a:lnTo>
                  <a:lnTo>
                    <a:pt x="286" y="742"/>
                  </a:lnTo>
                  <a:lnTo>
                    <a:pt x="304" y="788"/>
                  </a:lnTo>
                  <a:lnTo>
                    <a:pt x="324" y="837"/>
                  </a:lnTo>
                  <a:lnTo>
                    <a:pt x="345" y="888"/>
                  </a:lnTo>
                  <a:lnTo>
                    <a:pt x="368" y="944"/>
                  </a:lnTo>
                  <a:lnTo>
                    <a:pt x="391" y="1003"/>
                  </a:lnTo>
                  <a:lnTo>
                    <a:pt x="418" y="1069"/>
                  </a:lnTo>
                  <a:lnTo>
                    <a:pt x="445" y="1138"/>
                  </a:lnTo>
                  <a:lnTo>
                    <a:pt x="476" y="1215"/>
                  </a:lnTo>
                  <a:lnTo>
                    <a:pt x="509" y="1297"/>
                  </a:lnTo>
                  <a:lnTo>
                    <a:pt x="546" y="1388"/>
                  </a:lnTo>
                  <a:lnTo>
                    <a:pt x="585" y="1486"/>
                  </a:lnTo>
                  <a:lnTo>
                    <a:pt x="628" y="1593"/>
                  </a:lnTo>
                  <a:lnTo>
                    <a:pt x="675" y="1707"/>
                  </a:lnTo>
                  <a:lnTo>
                    <a:pt x="725" y="1833"/>
                  </a:lnTo>
                  <a:lnTo>
                    <a:pt x="780" y="1968"/>
                  </a:lnTo>
                  <a:lnTo>
                    <a:pt x="838" y="2113"/>
                  </a:lnTo>
                  <a:lnTo>
                    <a:pt x="901" y="2270"/>
                  </a:lnTo>
                  <a:lnTo>
                    <a:pt x="969" y="2440"/>
                  </a:lnTo>
                  <a:lnTo>
                    <a:pt x="982" y="2435"/>
                  </a:lnTo>
                  <a:lnTo>
                    <a:pt x="990" y="2431"/>
                  </a:lnTo>
                  <a:lnTo>
                    <a:pt x="998" y="2426"/>
                  </a:lnTo>
                  <a:lnTo>
                    <a:pt x="1006" y="2423"/>
                  </a:lnTo>
                  <a:lnTo>
                    <a:pt x="1016" y="2419"/>
                  </a:lnTo>
                  <a:lnTo>
                    <a:pt x="1031" y="2413"/>
                  </a:lnTo>
                  <a:lnTo>
                    <a:pt x="1050" y="2404"/>
                  </a:lnTo>
                  <a:lnTo>
                    <a:pt x="1078" y="2394"/>
                  </a:lnTo>
                  <a:lnTo>
                    <a:pt x="1048" y="2322"/>
                  </a:lnTo>
                  <a:lnTo>
                    <a:pt x="1020" y="2256"/>
                  </a:lnTo>
                  <a:lnTo>
                    <a:pt x="995" y="2195"/>
                  </a:lnTo>
                  <a:lnTo>
                    <a:pt x="973" y="2138"/>
                  </a:lnTo>
                  <a:lnTo>
                    <a:pt x="950" y="2085"/>
                  </a:lnTo>
                  <a:lnTo>
                    <a:pt x="930" y="2035"/>
                  </a:lnTo>
                  <a:lnTo>
                    <a:pt x="910" y="1989"/>
                  </a:lnTo>
                  <a:lnTo>
                    <a:pt x="892" y="1944"/>
                  </a:lnTo>
                  <a:lnTo>
                    <a:pt x="875" y="1901"/>
                  </a:lnTo>
                  <a:lnTo>
                    <a:pt x="857" y="1859"/>
                  </a:lnTo>
                  <a:lnTo>
                    <a:pt x="840" y="1817"/>
                  </a:lnTo>
                  <a:lnTo>
                    <a:pt x="823" y="1775"/>
                  </a:lnTo>
                  <a:lnTo>
                    <a:pt x="805" y="1733"/>
                  </a:lnTo>
                  <a:lnTo>
                    <a:pt x="787" y="1688"/>
                  </a:lnTo>
                  <a:lnTo>
                    <a:pt x="768" y="1643"/>
                  </a:lnTo>
                  <a:lnTo>
                    <a:pt x="748" y="1595"/>
                  </a:lnTo>
                  <a:lnTo>
                    <a:pt x="727" y="1543"/>
                  </a:lnTo>
                  <a:lnTo>
                    <a:pt x="703" y="1487"/>
                  </a:lnTo>
                  <a:lnTo>
                    <a:pt x="679" y="1428"/>
                  </a:lnTo>
                  <a:lnTo>
                    <a:pt x="652" y="1364"/>
                  </a:lnTo>
                  <a:lnTo>
                    <a:pt x="624" y="1294"/>
                  </a:lnTo>
                  <a:lnTo>
                    <a:pt x="592" y="1218"/>
                  </a:lnTo>
                  <a:lnTo>
                    <a:pt x="557" y="1135"/>
                  </a:lnTo>
                  <a:lnTo>
                    <a:pt x="521" y="1045"/>
                  </a:lnTo>
                  <a:lnTo>
                    <a:pt x="480" y="948"/>
                  </a:lnTo>
                  <a:lnTo>
                    <a:pt x="436" y="843"/>
                  </a:lnTo>
                  <a:lnTo>
                    <a:pt x="388" y="728"/>
                  </a:lnTo>
                  <a:lnTo>
                    <a:pt x="337" y="604"/>
                  </a:lnTo>
                  <a:lnTo>
                    <a:pt x="281" y="469"/>
                  </a:lnTo>
                  <a:lnTo>
                    <a:pt x="221" y="324"/>
                  </a:lnTo>
                  <a:lnTo>
                    <a:pt x="155" y="168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0" name="Freeform 1180"/>
            <p:cNvSpPr>
              <a:spLocks/>
            </p:cNvSpPr>
            <p:nvPr/>
          </p:nvSpPr>
          <p:spPr bwMode="auto">
            <a:xfrm>
              <a:off x="3389" y="3302"/>
              <a:ext cx="48" cy="135"/>
            </a:xfrm>
            <a:custGeom>
              <a:avLst/>
              <a:gdLst>
                <a:gd name="T0" fmla="*/ 52 w 1046"/>
                <a:gd name="T1" fmla="*/ 2 h 2428"/>
                <a:gd name="T2" fmla="*/ 43 w 1046"/>
                <a:gd name="T3" fmla="*/ 5 h 2428"/>
                <a:gd name="T4" fmla="*/ 33 w 1046"/>
                <a:gd name="T5" fmla="*/ 10 h 2428"/>
                <a:gd name="T6" fmla="*/ 15 w 1046"/>
                <a:gd name="T7" fmla="*/ 18 h 2428"/>
                <a:gd name="T8" fmla="*/ 29 w 1046"/>
                <a:gd name="T9" fmla="*/ 97 h 2428"/>
                <a:gd name="T10" fmla="*/ 80 w 1046"/>
                <a:gd name="T11" fmla="*/ 225 h 2428"/>
                <a:gd name="T12" fmla="*/ 125 w 1046"/>
                <a:gd name="T13" fmla="*/ 334 h 2428"/>
                <a:gd name="T14" fmla="*/ 164 w 1046"/>
                <a:gd name="T15" fmla="*/ 430 h 2428"/>
                <a:gd name="T16" fmla="*/ 199 w 1046"/>
                <a:gd name="T17" fmla="*/ 518 h 2428"/>
                <a:gd name="T18" fmla="*/ 233 w 1046"/>
                <a:gd name="T19" fmla="*/ 601 h 2428"/>
                <a:gd name="T20" fmla="*/ 268 w 1046"/>
                <a:gd name="T21" fmla="*/ 686 h 2428"/>
                <a:gd name="T22" fmla="*/ 305 w 1046"/>
                <a:gd name="T23" fmla="*/ 776 h 2428"/>
                <a:gd name="T24" fmla="*/ 344 w 1046"/>
                <a:gd name="T25" fmla="*/ 876 h 2428"/>
                <a:gd name="T26" fmla="*/ 391 w 1046"/>
                <a:gd name="T27" fmla="*/ 991 h 2428"/>
                <a:gd name="T28" fmla="*/ 445 w 1046"/>
                <a:gd name="T29" fmla="*/ 1126 h 2428"/>
                <a:gd name="T30" fmla="*/ 511 w 1046"/>
                <a:gd name="T31" fmla="*/ 1285 h 2428"/>
                <a:gd name="T32" fmla="*/ 586 w 1046"/>
                <a:gd name="T33" fmla="*/ 1474 h 2428"/>
                <a:gd name="T34" fmla="*/ 676 w 1046"/>
                <a:gd name="T35" fmla="*/ 1695 h 2428"/>
                <a:gd name="T36" fmla="*/ 781 w 1046"/>
                <a:gd name="T37" fmla="*/ 1956 h 2428"/>
                <a:gd name="T38" fmla="*/ 903 w 1046"/>
                <a:gd name="T39" fmla="*/ 2258 h 2428"/>
                <a:gd name="T40" fmla="*/ 980 w 1046"/>
                <a:gd name="T41" fmla="*/ 2424 h 2428"/>
                <a:gd name="T42" fmla="*/ 991 w 1046"/>
                <a:gd name="T43" fmla="*/ 2419 h 2428"/>
                <a:gd name="T44" fmla="*/ 1004 w 1046"/>
                <a:gd name="T45" fmla="*/ 2412 h 2428"/>
                <a:gd name="T46" fmla="*/ 1028 w 1046"/>
                <a:gd name="T47" fmla="*/ 2403 h 2428"/>
                <a:gd name="T48" fmla="*/ 1017 w 1046"/>
                <a:gd name="T49" fmla="*/ 2324 h 2428"/>
                <a:gd name="T50" fmla="*/ 964 w 1046"/>
                <a:gd name="T51" fmla="*/ 2196 h 2428"/>
                <a:gd name="T52" fmla="*/ 920 w 1046"/>
                <a:gd name="T53" fmla="*/ 2086 h 2428"/>
                <a:gd name="T54" fmla="*/ 880 w 1046"/>
                <a:gd name="T55" fmla="*/ 1990 h 2428"/>
                <a:gd name="T56" fmla="*/ 843 w 1046"/>
                <a:gd name="T57" fmla="*/ 1903 h 2428"/>
                <a:gd name="T58" fmla="*/ 809 w 1046"/>
                <a:gd name="T59" fmla="*/ 1819 h 2428"/>
                <a:gd name="T60" fmla="*/ 774 w 1046"/>
                <a:gd name="T61" fmla="*/ 1734 h 2428"/>
                <a:gd name="T62" fmla="*/ 737 w 1046"/>
                <a:gd name="T63" fmla="*/ 1645 h 2428"/>
                <a:gd name="T64" fmla="*/ 696 w 1046"/>
                <a:gd name="T65" fmla="*/ 1545 h 2428"/>
                <a:gd name="T66" fmla="*/ 648 w 1046"/>
                <a:gd name="T67" fmla="*/ 1430 h 2428"/>
                <a:gd name="T68" fmla="*/ 593 w 1046"/>
                <a:gd name="T69" fmla="*/ 1296 h 2428"/>
                <a:gd name="T70" fmla="*/ 528 w 1046"/>
                <a:gd name="T71" fmla="*/ 1138 h 2428"/>
                <a:gd name="T72" fmla="*/ 450 w 1046"/>
                <a:gd name="T73" fmla="*/ 950 h 2428"/>
                <a:gd name="T74" fmla="*/ 359 w 1046"/>
                <a:gd name="T75" fmla="*/ 730 h 2428"/>
                <a:gd name="T76" fmla="*/ 251 w 1046"/>
                <a:gd name="T77" fmla="*/ 470 h 2428"/>
                <a:gd name="T78" fmla="*/ 127 w 1046"/>
                <a:gd name="T79" fmla="*/ 169 h 242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46"/>
                <a:gd name="T121" fmla="*/ 0 h 2428"/>
                <a:gd name="T122" fmla="*/ 1046 w 1046"/>
                <a:gd name="T123" fmla="*/ 2428 h 242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46" h="2428">
                  <a:moveTo>
                    <a:pt x="58" y="0"/>
                  </a:moveTo>
                  <a:lnTo>
                    <a:pt x="52" y="2"/>
                  </a:lnTo>
                  <a:lnTo>
                    <a:pt x="47" y="4"/>
                  </a:lnTo>
                  <a:lnTo>
                    <a:pt x="43" y="5"/>
                  </a:lnTo>
                  <a:lnTo>
                    <a:pt x="39" y="7"/>
                  </a:lnTo>
                  <a:lnTo>
                    <a:pt x="33" y="10"/>
                  </a:lnTo>
                  <a:lnTo>
                    <a:pt x="25" y="13"/>
                  </a:lnTo>
                  <a:lnTo>
                    <a:pt x="15" y="18"/>
                  </a:lnTo>
                  <a:lnTo>
                    <a:pt x="0" y="25"/>
                  </a:lnTo>
                  <a:lnTo>
                    <a:pt x="29" y="97"/>
                  </a:lnTo>
                  <a:lnTo>
                    <a:pt x="56" y="164"/>
                  </a:lnTo>
                  <a:lnTo>
                    <a:pt x="80" y="225"/>
                  </a:lnTo>
                  <a:lnTo>
                    <a:pt x="104" y="282"/>
                  </a:lnTo>
                  <a:lnTo>
                    <a:pt x="125" y="334"/>
                  </a:lnTo>
                  <a:lnTo>
                    <a:pt x="145" y="384"/>
                  </a:lnTo>
                  <a:lnTo>
                    <a:pt x="164" y="430"/>
                  </a:lnTo>
                  <a:lnTo>
                    <a:pt x="182" y="475"/>
                  </a:lnTo>
                  <a:lnTo>
                    <a:pt x="199" y="518"/>
                  </a:lnTo>
                  <a:lnTo>
                    <a:pt x="217" y="560"/>
                  </a:lnTo>
                  <a:lnTo>
                    <a:pt x="233" y="601"/>
                  </a:lnTo>
                  <a:lnTo>
                    <a:pt x="250" y="643"/>
                  </a:lnTo>
                  <a:lnTo>
                    <a:pt x="268" y="686"/>
                  </a:lnTo>
                  <a:lnTo>
                    <a:pt x="285" y="730"/>
                  </a:lnTo>
                  <a:lnTo>
                    <a:pt x="305" y="776"/>
                  </a:lnTo>
                  <a:lnTo>
                    <a:pt x="324" y="825"/>
                  </a:lnTo>
                  <a:lnTo>
                    <a:pt x="344" y="876"/>
                  </a:lnTo>
                  <a:lnTo>
                    <a:pt x="367" y="932"/>
                  </a:lnTo>
                  <a:lnTo>
                    <a:pt x="391" y="991"/>
                  </a:lnTo>
                  <a:lnTo>
                    <a:pt x="418" y="1056"/>
                  </a:lnTo>
                  <a:lnTo>
                    <a:pt x="445" y="1126"/>
                  </a:lnTo>
                  <a:lnTo>
                    <a:pt x="477" y="1203"/>
                  </a:lnTo>
                  <a:lnTo>
                    <a:pt x="511" y="1285"/>
                  </a:lnTo>
                  <a:lnTo>
                    <a:pt x="546" y="1376"/>
                  </a:lnTo>
                  <a:lnTo>
                    <a:pt x="586" y="1474"/>
                  </a:lnTo>
                  <a:lnTo>
                    <a:pt x="629" y="1580"/>
                  </a:lnTo>
                  <a:lnTo>
                    <a:pt x="676" y="1695"/>
                  </a:lnTo>
                  <a:lnTo>
                    <a:pt x="726" y="1821"/>
                  </a:lnTo>
                  <a:lnTo>
                    <a:pt x="781" y="1956"/>
                  </a:lnTo>
                  <a:lnTo>
                    <a:pt x="840" y="2101"/>
                  </a:lnTo>
                  <a:lnTo>
                    <a:pt x="903" y="2258"/>
                  </a:lnTo>
                  <a:lnTo>
                    <a:pt x="972" y="2428"/>
                  </a:lnTo>
                  <a:lnTo>
                    <a:pt x="980" y="2424"/>
                  </a:lnTo>
                  <a:lnTo>
                    <a:pt x="986" y="2421"/>
                  </a:lnTo>
                  <a:lnTo>
                    <a:pt x="991" y="2419"/>
                  </a:lnTo>
                  <a:lnTo>
                    <a:pt x="997" y="2415"/>
                  </a:lnTo>
                  <a:lnTo>
                    <a:pt x="1004" y="2412"/>
                  </a:lnTo>
                  <a:lnTo>
                    <a:pt x="1013" y="2408"/>
                  </a:lnTo>
                  <a:lnTo>
                    <a:pt x="1028" y="2403"/>
                  </a:lnTo>
                  <a:lnTo>
                    <a:pt x="1046" y="2395"/>
                  </a:lnTo>
                  <a:lnTo>
                    <a:pt x="1017" y="2324"/>
                  </a:lnTo>
                  <a:lnTo>
                    <a:pt x="989" y="2257"/>
                  </a:lnTo>
                  <a:lnTo>
                    <a:pt x="964" y="2196"/>
                  </a:lnTo>
                  <a:lnTo>
                    <a:pt x="941" y="2139"/>
                  </a:lnTo>
                  <a:lnTo>
                    <a:pt x="920" y="2086"/>
                  </a:lnTo>
                  <a:lnTo>
                    <a:pt x="899" y="2037"/>
                  </a:lnTo>
                  <a:lnTo>
                    <a:pt x="880" y="1990"/>
                  </a:lnTo>
                  <a:lnTo>
                    <a:pt x="861" y="1946"/>
                  </a:lnTo>
                  <a:lnTo>
                    <a:pt x="843" y="1903"/>
                  </a:lnTo>
                  <a:lnTo>
                    <a:pt x="826" y="1861"/>
                  </a:lnTo>
                  <a:lnTo>
                    <a:pt x="809" y="1819"/>
                  </a:lnTo>
                  <a:lnTo>
                    <a:pt x="792" y="1778"/>
                  </a:lnTo>
                  <a:lnTo>
                    <a:pt x="774" y="1734"/>
                  </a:lnTo>
                  <a:lnTo>
                    <a:pt x="756" y="1691"/>
                  </a:lnTo>
                  <a:lnTo>
                    <a:pt x="737" y="1645"/>
                  </a:lnTo>
                  <a:lnTo>
                    <a:pt x="718" y="1596"/>
                  </a:lnTo>
                  <a:lnTo>
                    <a:pt x="696" y="1545"/>
                  </a:lnTo>
                  <a:lnTo>
                    <a:pt x="673" y="1490"/>
                  </a:lnTo>
                  <a:lnTo>
                    <a:pt x="648" y="1430"/>
                  </a:lnTo>
                  <a:lnTo>
                    <a:pt x="622" y="1365"/>
                  </a:lnTo>
                  <a:lnTo>
                    <a:pt x="593" y="1296"/>
                  </a:lnTo>
                  <a:lnTo>
                    <a:pt x="562" y="1220"/>
                  </a:lnTo>
                  <a:lnTo>
                    <a:pt x="528" y="1138"/>
                  </a:lnTo>
                  <a:lnTo>
                    <a:pt x="490" y="1047"/>
                  </a:lnTo>
                  <a:lnTo>
                    <a:pt x="450" y="950"/>
                  </a:lnTo>
                  <a:lnTo>
                    <a:pt x="407" y="843"/>
                  </a:lnTo>
                  <a:lnTo>
                    <a:pt x="359" y="730"/>
                  </a:lnTo>
                  <a:lnTo>
                    <a:pt x="308" y="605"/>
                  </a:lnTo>
                  <a:lnTo>
                    <a:pt x="251" y="470"/>
                  </a:lnTo>
                  <a:lnTo>
                    <a:pt x="192" y="325"/>
                  </a:lnTo>
                  <a:lnTo>
                    <a:pt x="127" y="16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1" name="Freeform 1181"/>
            <p:cNvSpPr>
              <a:spLocks/>
            </p:cNvSpPr>
            <p:nvPr/>
          </p:nvSpPr>
          <p:spPr bwMode="auto">
            <a:xfrm>
              <a:off x="3389" y="3302"/>
              <a:ext cx="46" cy="134"/>
            </a:xfrm>
            <a:custGeom>
              <a:avLst/>
              <a:gdLst>
                <a:gd name="T0" fmla="*/ 32 w 1017"/>
                <a:gd name="T1" fmla="*/ 0 h 2414"/>
                <a:gd name="T2" fmla="*/ 0 w 1017"/>
                <a:gd name="T3" fmla="*/ 13 h 2414"/>
                <a:gd name="T4" fmla="*/ 977 w 1017"/>
                <a:gd name="T5" fmla="*/ 2414 h 2414"/>
                <a:gd name="T6" fmla="*/ 1017 w 1017"/>
                <a:gd name="T7" fmla="*/ 2396 h 2414"/>
                <a:gd name="T8" fmla="*/ 32 w 1017"/>
                <a:gd name="T9" fmla="*/ 0 h 2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7"/>
                <a:gd name="T16" fmla="*/ 0 h 2414"/>
                <a:gd name="T17" fmla="*/ 1017 w 1017"/>
                <a:gd name="T18" fmla="*/ 2414 h 2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7" h="2414">
                  <a:moveTo>
                    <a:pt x="32" y="0"/>
                  </a:moveTo>
                  <a:lnTo>
                    <a:pt x="0" y="13"/>
                  </a:lnTo>
                  <a:lnTo>
                    <a:pt x="977" y="2414"/>
                  </a:lnTo>
                  <a:lnTo>
                    <a:pt x="1017" y="2396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2" name="Freeform 1182"/>
            <p:cNvSpPr>
              <a:spLocks/>
            </p:cNvSpPr>
            <p:nvPr/>
          </p:nvSpPr>
          <p:spPr bwMode="auto">
            <a:xfrm>
              <a:off x="3388" y="3298"/>
              <a:ext cx="8" cy="6"/>
            </a:xfrm>
            <a:custGeom>
              <a:avLst/>
              <a:gdLst>
                <a:gd name="T0" fmla="*/ 173 w 173"/>
                <a:gd name="T1" fmla="*/ 20 h 95"/>
                <a:gd name="T2" fmla="*/ 7 w 173"/>
                <a:gd name="T3" fmla="*/ 95 h 95"/>
                <a:gd name="T4" fmla="*/ 0 w 173"/>
                <a:gd name="T5" fmla="*/ 75 h 95"/>
                <a:gd name="T6" fmla="*/ 166 w 173"/>
                <a:gd name="T7" fmla="*/ 0 h 95"/>
                <a:gd name="T8" fmla="*/ 173 w 173"/>
                <a:gd name="T9" fmla="*/ 20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3"/>
                <a:gd name="T16" fmla="*/ 0 h 95"/>
                <a:gd name="T17" fmla="*/ 173 w 173"/>
                <a:gd name="T18" fmla="*/ 95 h 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3" h="95">
                  <a:moveTo>
                    <a:pt x="173" y="20"/>
                  </a:moveTo>
                  <a:lnTo>
                    <a:pt x="7" y="95"/>
                  </a:lnTo>
                  <a:lnTo>
                    <a:pt x="0" y="75"/>
                  </a:lnTo>
                  <a:lnTo>
                    <a:pt x="166" y="0"/>
                  </a:lnTo>
                  <a:lnTo>
                    <a:pt x="173" y="2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3" name="Freeform 1183"/>
            <p:cNvSpPr>
              <a:spLocks/>
            </p:cNvSpPr>
            <p:nvPr/>
          </p:nvSpPr>
          <p:spPr bwMode="auto">
            <a:xfrm>
              <a:off x="3386" y="3293"/>
              <a:ext cx="9" cy="10"/>
            </a:xfrm>
            <a:custGeom>
              <a:avLst/>
              <a:gdLst>
                <a:gd name="T0" fmla="*/ 200 w 200"/>
                <a:gd name="T1" fmla="*/ 106 h 179"/>
                <a:gd name="T2" fmla="*/ 33 w 200"/>
                <a:gd name="T3" fmla="*/ 179 h 179"/>
                <a:gd name="T4" fmla="*/ 0 w 200"/>
                <a:gd name="T5" fmla="*/ 100 h 179"/>
                <a:gd name="T6" fmla="*/ 58 w 200"/>
                <a:gd name="T7" fmla="*/ 0 h 179"/>
                <a:gd name="T8" fmla="*/ 168 w 200"/>
                <a:gd name="T9" fmla="*/ 26 h 179"/>
                <a:gd name="T10" fmla="*/ 200 w 200"/>
                <a:gd name="T11" fmla="*/ 106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0"/>
                <a:gd name="T19" fmla="*/ 0 h 179"/>
                <a:gd name="T20" fmla="*/ 200 w 200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0" h="179">
                  <a:moveTo>
                    <a:pt x="200" y="106"/>
                  </a:moveTo>
                  <a:lnTo>
                    <a:pt x="33" y="179"/>
                  </a:lnTo>
                  <a:lnTo>
                    <a:pt x="0" y="100"/>
                  </a:lnTo>
                  <a:lnTo>
                    <a:pt x="58" y="0"/>
                  </a:lnTo>
                  <a:lnTo>
                    <a:pt x="168" y="26"/>
                  </a:lnTo>
                  <a:lnTo>
                    <a:pt x="200" y="106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4" name="Freeform 1184"/>
            <p:cNvSpPr>
              <a:spLocks/>
            </p:cNvSpPr>
            <p:nvPr/>
          </p:nvSpPr>
          <p:spPr bwMode="auto">
            <a:xfrm>
              <a:off x="3386" y="3293"/>
              <a:ext cx="8" cy="10"/>
            </a:xfrm>
            <a:custGeom>
              <a:avLst/>
              <a:gdLst>
                <a:gd name="T0" fmla="*/ 173 w 173"/>
                <a:gd name="T1" fmla="*/ 116 h 177"/>
                <a:gd name="T2" fmla="*/ 159 w 173"/>
                <a:gd name="T3" fmla="*/ 122 h 177"/>
                <a:gd name="T4" fmla="*/ 147 w 173"/>
                <a:gd name="T5" fmla="*/ 126 h 177"/>
                <a:gd name="T6" fmla="*/ 137 w 173"/>
                <a:gd name="T7" fmla="*/ 131 h 177"/>
                <a:gd name="T8" fmla="*/ 127 w 173"/>
                <a:gd name="T9" fmla="*/ 135 h 177"/>
                <a:gd name="T10" fmla="*/ 114 w 173"/>
                <a:gd name="T11" fmla="*/ 141 h 177"/>
                <a:gd name="T12" fmla="*/ 94 w 173"/>
                <a:gd name="T13" fmla="*/ 150 h 177"/>
                <a:gd name="T14" fmla="*/ 69 w 173"/>
                <a:gd name="T15" fmla="*/ 161 h 177"/>
                <a:gd name="T16" fmla="*/ 33 w 173"/>
                <a:gd name="T17" fmla="*/ 177 h 177"/>
                <a:gd name="T18" fmla="*/ 30 w 173"/>
                <a:gd name="T19" fmla="*/ 168 h 177"/>
                <a:gd name="T20" fmla="*/ 27 w 173"/>
                <a:gd name="T21" fmla="*/ 161 h 177"/>
                <a:gd name="T22" fmla="*/ 25 w 173"/>
                <a:gd name="T23" fmla="*/ 156 h 177"/>
                <a:gd name="T24" fmla="*/ 23 w 173"/>
                <a:gd name="T25" fmla="*/ 150 h 177"/>
                <a:gd name="T26" fmla="*/ 20 w 173"/>
                <a:gd name="T27" fmla="*/ 141 h 177"/>
                <a:gd name="T28" fmla="*/ 16 w 173"/>
                <a:gd name="T29" fmla="*/ 131 h 177"/>
                <a:gd name="T30" fmla="*/ 9 w 173"/>
                <a:gd name="T31" fmla="*/ 117 h 177"/>
                <a:gd name="T32" fmla="*/ 0 w 173"/>
                <a:gd name="T33" fmla="*/ 97 h 177"/>
                <a:gd name="T34" fmla="*/ 7 w 173"/>
                <a:gd name="T35" fmla="*/ 86 h 177"/>
                <a:gd name="T36" fmla="*/ 11 w 173"/>
                <a:gd name="T37" fmla="*/ 78 h 177"/>
                <a:gd name="T38" fmla="*/ 15 w 173"/>
                <a:gd name="T39" fmla="*/ 70 h 177"/>
                <a:gd name="T40" fmla="*/ 19 w 173"/>
                <a:gd name="T41" fmla="*/ 63 h 177"/>
                <a:gd name="T42" fmla="*/ 24 w 173"/>
                <a:gd name="T43" fmla="*/ 54 h 177"/>
                <a:gd name="T44" fmla="*/ 31 w 173"/>
                <a:gd name="T45" fmla="*/ 41 h 177"/>
                <a:gd name="T46" fmla="*/ 40 w 173"/>
                <a:gd name="T47" fmla="*/ 24 h 177"/>
                <a:gd name="T48" fmla="*/ 52 w 173"/>
                <a:gd name="T49" fmla="*/ 0 h 177"/>
                <a:gd name="T50" fmla="*/ 63 w 173"/>
                <a:gd name="T51" fmla="*/ 3 h 177"/>
                <a:gd name="T52" fmla="*/ 70 w 173"/>
                <a:gd name="T53" fmla="*/ 6 h 177"/>
                <a:gd name="T54" fmla="*/ 76 w 173"/>
                <a:gd name="T55" fmla="*/ 8 h 177"/>
                <a:gd name="T56" fmla="*/ 83 w 173"/>
                <a:gd name="T57" fmla="*/ 11 h 177"/>
                <a:gd name="T58" fmla="*/ 91 w 173"/>
                <a:gd name="T59" fmla="*/ 15 h 177"/>
                <a:gd name="T60" fmla="*/ 102 w 173"/>
                <a:gd name="T61" fmla="*/ 20 h 177"/>
                <a:gd name="T62" fmla="*/ 119 w 173"/>
                <a:gd name="T63" fmla="*/ 27 h 177"/>
                <a:gd name="T64" fmla="*/ 140 w 173"/>
                <a:gd name="T65" fmla="*/ 37 h 177"/>
                <a:gd name="T66" fmla="*/ 144 w 173"/>
                <a:gd name="T67" fmla="*/ 44 h 177"/>
                <a:gd name="T68" fmla="*/ 146 w 173"/>
                <a:gd name="T69" fmla="*/ 50 h 177"/>
                <a:gd name="T70" fmla="*/ 149 w 173"/>
                <a:gd name="T71" fmla="*/ 56 h 177"/>
                <a:gd name="T72" fmla="*/ 151 w 173"/>
                <a:gd name="T73" fmla="*/ 61 h 177"/>
                <a:gd name="T74" fmla="*/ 154 w 173"/>
                <a:gd name="T75" fmla="*/ 69 h 177"/>
                <a:gd name="T76" fmla="*/ 159 w 173"/>
                <a:gd name="T77" fmla="*/ 80 h 177"/>
                <a:gd name="T78" fmla="*/ 165 w 173"/>
                <a:gd name="T79" fmla="*/ 95 h 177"/>
                <a:gd name="T80" fmla="*/ 173 w 173"/>
                <a:gd name="T81" fmla="*/ 116 h 17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77"/>
                <a:gd name="T125" fmla="*/ 173 w 173"/>
                <a:gd name="T126" fmla="*/ 177 h 17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77">
                  <a:moveTo>
                    <a:pt x="173" y="116"/>
                  </a:moveTo>
                  <a:lnTo>
                    <a:pt x="159" y="122"/>
                  </a:lnTo>
                  <a:lnTo>
                    <a:pt x="147" y="126"/>
                  </a:lnTo>
                  <a:lnTo>
                    <a:pt x="137" y="131"/>
                  </a:lnTo>
                  <a:lnTo>
                    <a:pt x="127" y="135"/>
                  </a:lnTo>
                  <a:lnTo>
                    <a:pt x="114" y="141"/>
                  </a:lnTo>
                  <a:lnTo>
                    <a:pt x="94" y="150"/>
                  </a:lnTo>
                  <a:lnTo>
                    <a:pt x="69" y="161"/>
                  </a:lnTo>
                  <a:lnTo>
                    <a:pt x="33" y="177"/>
                  </a:lnTo>
                  <a:lnTo>
                    <a:pt x="30" y="168"/>
                  </a:lnTo>
                  <a:lnTo>
                    <a:pt x="27" y="161"/>
                  </a:lnTo>
                  <a:lnTo>
                    <a:pt x="25" y="156"/>
                  </a:lnTo>
                  <a:lnTo>
                    <a:pt x="23" y="150"/>
                  </a:lnTo>
                  <a:lnTo>
                    <a:pt x="20" y="141"/>
                  </a:lnTo>
                  <a:lnTo>
                    <a:pt x="16" y="131"/>
                  </a:lnTo>
                  <a:lnTo>
                    <a:pt x="9" y="117"/>
                  </a:lnTo>
                  <a:lnTo>
                    <a:pt x="0" y="97"/>
                  </a:lnTo>
                  <a:lnTo>
                    <a:pt x="7" y="86"/>
                  </a:lnTo>
                  <a:lnTo>
                    <a:pt x="11" y="78"/>
                  </a:lnTo>
                  <a:lnTo>
                    <a:pt x="15" y="70"/>
                  </a:lnTo>
                  <a:lnTo>
                    <a:pt x="19" y="63"/>
                  </a:lnTo>
                  <a:lnTo>
                    <a:pt x="24" y="54"/>
                  </a:lnTo>
                  <a:lnTo>
                    <a:pt x="31" y="41"/>
                  </a:lnTo>
                  <a:lnTo>
                    <a:pt x="40" y="24"/>
                  </a:lnTo>
                  <a:lnTo>
                    <a:pt x="52" y="0"/>
                  </a:lnTo>
                  <a:lnTo>
                    <a:pt x="63" y="3"/>
                  </a:lnTo>
                  <a:lnTo>
                    <a:pt x="70" y="6"/>
                  </a:lnTo>
                  <a:lnTo>
                    <a:pt x="76" y="8"/>
                  </a:lnTo>
                  <a:lnTo>
                    <a:pt x="83" y="11"/>
                  </a:lnTo>
                  <a:lnTo>
                    <a:pt x="91" y="15"/>
                  </a:lnTo>
                  <a:lnTo>
                    <a:pt x="102" y="20"/>
                  </a:lnTo>
                  <a:lnTo>
                    <a:pt x="119" y="27"/>
                  </a:lnTo>
                  <a:lnTo>
                    <a:pt x="140" y="37"/>
                  </a:lnTo>
                  <a:lnTo>
                    <a:pt x="144" y="44"/>
                  </a:lnTo>
                  <a:lnTo>
                    <a:pt x="146" y="50"/>
                  </a:lnTo>
                  <a:lnTo>
                    <a:pt x="149" y="56"/>
                  </a:lnTo>
                  <a:lnTo>
                    <a:pt x="151" y="61"/>
                  </a:lnTo>
                  <a:lnTo>
                    <a:pt x="154" y="69"/>
                  </a:lnTo>
                  <a:lnTo>
                    <a:pt x="159" y="80"/>
                  </a:lnTo>
                  <a:lnTo>
                    <a:pt x="165" y="95"/>
                  </a:lnTo>
                  <a:lnTo>
                    <a:pt x="173" y="116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5" name="Freeform 1185"/>
            <p:cNvSpPr>
              <a:spLocks/>
            </p:cNvSpPr>
            <p:nvPr/>
          </p:nvSpPr>
          <p:spPr bwMode="auto">
            <a:xfrm>
              <a:off x="3387" y="3293"/>
              <a:ext cx="6" cy="9"/>
            </a:xfrm>
            <a:custGeom>
              <a:avLst/>
              <a:gdLst>
                <a:gd name="T0" fmla="*/ 142 w 142"/>
                <a:gd name="T1" fmla="*/ 126 h 175"/>
                <a:gd name="T2" fmla="*/ 131 w 142"/>
                <a:gd name="T3" fmla="*/ 131 h 175"/>
                <a:gd name="T4" fmla="*/ 122 w 142"/>
                <a:gd name="T5" fmla="*/ 135 h 175"/>
                <a:gd name="T6" fmla="*/ 115 w 142"/>
                <a:gd name="T7" fmla="*/ 137 h 175"/>
                <a:gd name="T8" fmla="*/ 107 w 142"/>
                <a:gd name="T9" fmla="*/ 141 h 175"/>
                <a:gd name="T10" fmla="*/ 96 w 142"/>
                <a:gd name="T11" fmla="*/ 145 h 175"/>
                <a:gd name="T12" fmla="*/ 81 w 142"/>
                <a:gd name="T13" fmla="*/ 152 h 175"/>
                <a:gd name="T14" fmla="*/ 61 w 142"/>
                <a:gd name="T15" fmla="*/ 161 h 175"/>
                <a:gd name="T16" fmla="*/ 32 w 142"/>
                <a:gd name="T17" fmla="*/ 175 h 175"/>
                <a:gd name="T18" fmla="*/ 29 w 142"/>
                <a:gd name="T19" fmla="*/ 165 h 175"/>
                <a:gd name="T20" fmla="*/ 26 w 142"/>
                <a:gd name="T21" fmla="*/ 159 h 175"/>
                <a:gd name="T22" fmla="*/ 24 w 142"/>
                <a:gd name="T23" fmla="*/ 153 h 175"/>
                <a:gd name="T24" fmla="*/ 22 w 142"/>
                <a:gd name="T25" fmla="*/ 146 h 175"/>
                <a:gd name="T26" fmla="*/ 19 w 142"/>
                <a:gd name="T27" fmla="*/ 139 h 175"/>
                <a:gd name="T28" fmla="*/ 15 w 142"/>
                <a:gd name="T29" fmla="*/ 128 h 175"/>
                <a:gd name="T30" fmla="*/ 8 w 142"/>
                <a:gd name="T31" fmla="*/ 114 h 175"/>
                <a:gd name="T32" fmla="*/ 0 w 142"/>
                <a:gd name="T33" fmla="*/ 95 h 175"/>
                <a:gd name="T34" fmla="*/ 5 w 142"/>
                <a:gd name="T35" fmla="*/ 84 h 175"/>
                <a:gd name="T36" fmla="*/ 9 w 142"/>
                <a:gd name="T37" fmla="*/ 76 h 175"/>
                <a:gd name="T38" fmla="*/ 12 w 142"/>
                <a:gd name="T39" fmla="*/ 68 h 175"/>
                <a:gd name="T40" fmla="*/ 16 w 142"/>
                <a:gd name="T41" fmla="*/ 61 h 175"/>
                <a:gd name="T42" fmla="*/ 20 w 142"/>
                <a:gd name="T43" fmla="*/ 53 h 175"/>
                <a:gd name="T44" fmla="*/ 26 w 142"/>
                <a:gd name="T45" fmla="*/ 40 h 175"/>
                <a:gd name="T46" fmla="*/ 34 w 142"/>
                <a:gd name="T47" fmla="*/ 23 h 175"/>
                <a:gd name="T48" fmla="*/ 45 w 142"/>
                <a:gd name="T49" fmla="*/ 0 h 175"/>
                <a:gd name="T50" fmla="*/ 53 w 142"/>
                <a:gd name="T51" fmla="*/ 4 h 175"/>
                <a:gd name="T52" fmla="*/ 59 w 142"/>
                <a:gd name="T53" fmla="*/ 8 h 175"/>
                <a:gd name="T54" fmla="*/ 63 w 142"/>
                <a:gd name="T55" fmla="*/ 11 h 175"/>
                <a:gd name="T56" fmla="*/ 68 w 142"/>
                <a:gd name="T57" fmla="*/ 15 h 175"/>
                <a:gd name="T58" fmla="*/ 74 w 142"/>
                <a:gd name="T59" fmla="*/ 19 h 175"/>
                <a:gd name="T60" fmla="*/ 83 w 142"/>
                <a:gd name="T61" fmla="*/ 25 h 175"/>
                <a:gd name="T62" fmla="*/ 94 w 142"/>
                <a:gd name="T63" fmla="*/ 34 h 175"/>
                <a:gd name="T64" fmla="*/ 111 w 142"/>
                <a:gd name="T65" fmla="*/ 46 h 175"/>
                <a:gd name="T66" fmla="*/ 115 w 142"/>
                <a:gd name="T67" fmla="*/ 55 h 175"/>
                <a:gd name="T68" fmla="*/ 117 w 142"/>
                <a:gd name="T69" fmla="*/ 60 h 175"/>
                <a:gd name="T70" fmla="*/ 120 w 142"/>
                <a:gd name="T71" fmla="*/ 65 h 175"/>
                <a:gd name="T72" fmla="*/ 122 w 142"/>
                <a:gd name="T73" fmla="*/ 71 h 175"/>
                <a:gd name="T74" fmla="*/ 125 w 142"/>
                <a:gd name="T75" fmla="*/ 79 h 175"/>
                <a:gd name="T76" fmla="*/ 129 w 142"/>
                <a:gd name="T77" fmla="*/ 89 h 175"/>
                <a:gd name="T78" fmla="*/ 135 w 142"/>
                <a:gd name="T79" fmla="*/ 105 h 175"/>
                <a:gd name="T80" fmla="*/ 142 w 142"/>
                <a:gd name="T81" fmla="*/ 126 h 17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2"/>
                <a:gd name="T124" fmla="*/ 0 h 175"/>
                <a:gd name="T125" fmla="*/ 142 w 142"/>
                <a:gd name="T126" fmla="*/ 175 h 17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2" h="175">
                  <a:moveTo>
                    <a:pt x="142" y="126"/>
                  </a:moveTo>
                  <a:lnTo>
                    <a:pt x="131" y="131"/>
                  </a:lnTo>
                  <a:lnTo>
                    <a:pt x="122" y="135"/>
                  </a:lnTo>
                  <a:lnTo>
                    <a:pt x="115" y="137"/>
                  </a:lnTo>
                  <a:lnTo>
                    <a:pt x="107" y="141"/>
                  </a:lnTo>
                  <a:lnTo>
                    <a:pt x="96" y="145"/>
                  </a:lnTo>
                  <a:lnTo>
                    <a:pt x="81" y="152"/>
                  </a:lnTo>
                  <a:lnTo>
                    <a:pt x="61" y="161"/>
                  </a:lnTo>
                  <a:lnTo>
                    <a:pt x="32" y="175"/>
                  </a:lnTo>
                  <a:lnTo>
                    <a:pt x="29" y="165"/>
                  </a:lnTo>
                  <a:lnTo>
                    <a:pt x="26" y="159"/>
                  </a:lnTo>
                  <a:lnTo>
                    <a:pt x="24" y="153"/>
                  </a:lnTo>
                  <a:lnTo>
                    <a:pt x="22" y="146"/>
                  </a:lnTo>
                  <a:lnTo>
                    <a:pt x="19" y="139"/>
                  </a:lnTo>
                  <a:lnTo>
                    <a:pt x="15" y="128"/>
                  </a:lnTo>
                  <a:lnTo>
                    <a:pt x="8" y="114"/>
                  </a:lnTo>
                  <a:lnTo>
                    <a:pt x="0" y="95"/>
                  </a:lnTo>
                  <a:lnTo>
                    <a:pt x="5" y="84"/>
                  </a:lnTo>
                  <a:lnTo>
                    <a:pt x="9" y="76"/>
                  </a:lnTo>
                  <a:lnTo>
                    <a:pt x="12" y="68"/>
                  </a:lnTo>
                  <a:lnTo>
                    <a:pt x="16" y="61"/>
                  </a:lnTo>
                  <a:lnTo>
                    <a:pt x="20" y="53"/>
                  </a:lnTo>
                  <a:lnTo>
                    <a:pt x="26" y="40"/>
                  </a:lnTo>
                  <a:lnTo>
                    <a:pt x="34" y="23"/>
                  </a:lnTo>
                  <a:lnTo>
                    <a:pt x="45" y="0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1"/>
                  </a:lnTo>
                  <a:lnTo>
                    <a:pt x="68" y="15"/>
                  </a:lnTo>
                  <a:lnTo>
                    <a:pt x="74" y="19"/>
                  </a:lnTo>
                  <a:lnTo>
                    <a:pt x="83" y="25"/>
                  </a:lnTo>
                  <a:lnTo>
                    <a:pt x="94" y="34"/>
                  </a:lnTo>
                  <a:lnTo>
                    <a:pt x="111" y="46"/>
                  </a:lnTo>
                  <a:lnTo>
                    <a:pt x="115" y="55"/>
                  </a:lnTo>
                  <a:lnTo>
                    <a:pt x="117" y="60"/>
                  </a:lnTo>
                  <a:lnTo>
                    <a:pt x="120" y="65"/>
                  </a:lnTo>
                  <a:lnTo>
                    <a:pt x="122" y="71"/>
                  </a:lnTo>
                  <a:lnTo>
                    <a:pt x="125" y="79"/>
                  </a:lnTo>
                  <a:lnTo>
                    <a:pt x="129" y="89"/>
                  </a:lnTo>
                  <a:lnTo>
                    <a:pt x="135" y="105"/>
                  </a:lnTo>
                  <a:lnTo>
                    <a:pt x="142" y="126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6" name="Freeform 1186"/>
            <p:cNvSpPr>
              <a:spLocks/>
            </p:cNvSpPr>
            <p:nvPr/>
          </p:nvSpPr>
          <p:spPr bwMode="auto">
            <a:xfrm>
              <a:off x="3387" y="3293"/>
              <a:ext cx="5" cy="9"/>
            </a:xfrm>
            <a:custGeom>
              <a:avLst/>
              <a:gdLst>
                <a:gd name="T0" fmla="*/ 116 w 116"/>
                <a:gd name="T1" fmla="*/ 136 h 172"/>
                <a:gd name="T2" fmla="*/ 107 w 116"/>
                <a:gd name="T3" fmla="*/ 139 h 172"/>
                <a:gd name="T4" fmla="*/ 101 w 116"/>
                <a:gd name="T5" fmla="*/ 141 h 172"/>
                <a:gd name="T6" fmla="*/ 95 w 116"/>
                <a:gd name="T7" fmla="*/ 144 h 172"/>
                <a:gd name="T8" fmla="*/ 88 w 116"/>
                <a:gd name="T9" fmla="*/ 146 h 172"/>
                <a:gd name="T10" fmla="*/ 80 w 116"/>
                <a:gd name="T11" fmla="*/ 150 h 172"/>
                <a:gd name="T12" fmla="*/ 69 w 116"/>
                <a:gd name="T13" fmla="*/ 155 h 172"/>
                <a:gd name="T14" fmla="*/ 54 w 116"/>
                <a:gd name="T15" fmla="*/ 162 h 172"/>
                <a:gd name="T16" fmla="*/ 32 w 116"/>
                <a:gd name="T17" fmla="*/ 172 h 172"/>
                <a:gd name="T18" fmla="*/ 29 w 116"/>
                <a:gd name="T19" fmla="*/ 163 h 172"/>
                <a:gd name="T20" fmla="*/ 26 w 116"/>
                <a:gd name="T21" fmla="*/ 156 h 172"/>
                <a:gd name="T22" fmla="*/ 24 w 116"/>
                <a:gd name="T23" fmla="*/ 151 h 172"/>
                <a:gd name="T24" fmla="*/ 22 w 116"/>
                <a:gd name="T25" fmla="*/ 144 h 172"/>
                <a:gd name="T26" fmla="*/ 19 w 116"/>
                <a:gd name="T27" fmla="*/ 136 h 172"/>
                <a:gd name="T28" fmla="*/ 15 w 116"/>
                <a:gd name="T29" fmla="*/ 126 h 172"/>
                <a:gd name="T30" fmla="*/ 8 w 116"/>
                <a:gd name="T31" fmla="*/ 112 h 172"/>
                <a:gd name="T32" fmla="*/ 0 w 116"/>
                <a:gd name="T33" fmla="*/ 93 h 172"/>
                <a:gd name="T34" fmla="*/ 5 w 116"/>
                <a:gd name="T35" fmla="*/ 82 h 172"/>
                <a:gd name="T36" fmla="*/ 8 w 116"/>
                <a:gd name="T37" fmla="*/ 74 h 172"/>
                <a:gd name="T38" fmla="*/ 11 w 116"/>
                <a:gd name="T39" fmla="*/ 67 h 172"/>
                <a:gd name="T40" fmla="*/ 14 w 116"/>
                <a:gd name="T41" fmla="*/ 60 h 172"/>
                <a:gd name="T42" fmla="*/ 18 w 116"/>
                <a:gd name="T43" fmla="*/ 51 h 172"/>
                <a:gd name="T44" fmla="*/ 23 w 116"/>
                <a:gd name="T45" fmla="*/ 39 h 172"/>
                <a:gd name="T46" fmla="*/ 31 w 116"/>
                <a:gd name="T47" fmla="*/ 22 h 172"/>
                <a:gd name="T48" fmla="*/ 40 w 116"/>
                <a:gd name="T49" fmla="*/ 0 h 172"/>
                <a:gd name="T50" fmla="*/ 46 w 116"/>
                <a:gd name="T51" fmla="*/ 5 h 172"/>
                <a:gd name="T52" fmla="*/ 50 w 116"/>
                <a:gd name="T53" fmla="*/ 9 h 172"/>
                <a:gd name="T54" fmla="*/ 53 w 116"/>
                <a:gd name="T55" fmla="*/ 14 h 172"/>
                <a:gd name="T56" fmla="*/ 56 w 116"/>
                <a:gd name="T57" fmla="*/ 18 h 172"/>
                <a:gd name="T58" fmla="*/ 60 w 116"/>
                <a:gd name="T59" fmla="*/ 23 h 172"/>
                <a:gd name="T60" fmla="*/ 65 w 116"/>
                <a:gd name="T61" fmla="*/ 30 h 172"/>
                <a:gd name="T62" fmla="*/ 73 w 116"/>
                <a:gd name="T63" fmla="*/ 41 h 172"/>
                <a:gd name="T64" fmla="*/ 83 w 116"/>
                <a:gd name="T65" fmla="*/ 56 h 172"/>
                <a:gd name="T66" fmla="*/ 87 w 116"/>
                <a:gd name="T67" fmla="*/ 64 h 172"/>
                <a:gd name="T68" fmla="*/ 89 w 116"/>
                <a:gd name="T69" fmla="*/ 69 h 172"/>
                <a:gd name="T70" fmla="*/ 92 w 116"/>
                <a:gd name="T71" fmla="*/ 75 h 172"/>
                <a:gd name="T72" fmla="*/ 95 w 116"/>
                <a:gd name="T73" fmla="*/ 81 h 172"/>
                <a:gd name="T74" fmla="*/ 98 w 116"/>
                <a:gd name="T75" fmla="*/ 88 h 172"/>
                <a:gd name="T76" fmla="*/ 102 w 116"/>
                <a:gd name="T77" fmla="*/ 99 h 172"/>
                <a:gd name="T78" fmla="*/ 108 w 116"/>
                <a:gd name="T79" fmla="*/ 115 h 172"/>
                <a:gd name="T80" fmla="*/ 116 w 116"/>
                <a:gd name="T81" fmla="*/ 136 h 17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6"/>
                <a:gd name="T124" fmla="*/ 0 h 172"/>
                <a:gd name="T125" fmla="*/ 116 w 116"/>
                <a:gd name="T126" fmla="*/ 172 h 17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6" h="172">
                  <a:moveTo>
                    <a:pt x="116" y="136"/>
                  </a:moveTo>
                  <a:lnTo>
                    <a:pt x="107" y="139"/>
                  </a:lnTo>
                  <a:lnTo>
                    <a:pt x="101" y="141"/>
                  </a:lnTo>
                  <a:lnTo>
                    <a:pt x="95" y="144"/>
                  </a:lnTo>
                  <a:lnTo>
                    <a:pt x="88" y="146"/>
                  </a:lnTo>
                  <a:lnTo>
                    <a:pt x="80" y="150"/>
                  </a:lnTo>
                  <a:lnTo>
                    <a:pt x="69" y="155"/>
                  </a:lnTo>
                  <a:lnTo>
                    <a:pt x="54" y="162"/>
                  </a:lnTo>
                  <a:lnTo>
                    <a:pt x="32" y="172"/>
                  </a:lnTo>
                  <a:lnTo>
                    <a:pt x="29" y="163"/>
                  </a:lnTo>
                  <a:lnTo>
                    <a:pt x="26" y="156"/>
                  </a:lnTo>
                  <a:lnTo>
                    <a:pt x="24" y="151"/>
                  </a:lnTo>
                  <a:lnTo>
                    <a:pt x="22" y="144"/>
                  </a:lnTo>
                  <a:lnTo>
                    <a:pt x="19" y="136"/>
                  </a:lnTo>
                  <a:lnTo>
                    <a:pt x="15" y="126"/>
                  </a:lnTo>
                  <a:lnTo>
                    <a:pt x="8" y="112"/>
                  </a:lnTo>
                  <a:lnTo>
                    <a:pt x="0" y="93"/>
                  </a:lnTo>
                  <a:lnTo>
                    <a:pt x="5" y="82"/>
                  </a:lnTo>
                  <a:lnTo>
                    <a:pt x="8" y="74"/>
                  </a:lnTo>
                  <a:lnTo>
                    <a:pt x="11" y="67"/>
                  </a:lnTo>
                  <a:lnTo>
                    <a:pt x="14" y="60"/>
                  </a:lnTo>
                  <a:lnTo>
                    <a:pt x="18" y="51"/>
                  </a:lnTo>
                  <a:lnTo>
                    <a:pt x="23" y="39"/>
                  </a:lnTo>
                  <a:lnTo>
                    <a:pt x="31" y="22"/>
                  </a:lnTo>
                  <a:lnTo>
                    <a:pt x="40" y="0"/>
                  </a:lnTo>
                  <a:lnTo>
                    <a:pt x="46" y="5"/>
                  </a:lnTo>
                  <a:lnTo>
                    <a:pt x="50" y="9"/>
                  </a:lnTo>
                  <a:lnTo>
                    <a:pt x="53" y="14"/>
                  </a:lnTo>
                  <a:lnTo>
                    <a:pt x="56" y="18"/>
                  </a:lnTo>
                  <a:lnTo>
                    <a:pt x="60" y="23"/>
                  </a:lnTo>
                  <a:lnTo>
                    <a:pt x="65" y="30"/>
                  </a:lnTo>
                  <a:lnTo>
                    <a:pt x="73" y="41"/>
                  </a:lnTo>
                  <a:lnTo>
                    <a:pt x="83" y="56"/>
                  </a:lnTo>
                  <a:lnTo>
                    <a:pt x="87" y="64"/>
                  </a:lnTo>
                  <a:lnTo>
                    <a:pt x="89" y="69"/>
                  </a:lnTo>
                  <a:lnTo>
                    <a:pt x="92" y="75"/>
                  </a:lnTo>
                  <a:lnTo>
                    <a:pt x="95" y="81"/>
                  </a:lnTo>
                  <a:lnTo>
                    <a:pt x="98" y="88"/>
                  </a:lnTo>
                  <a:lnTo>
                    <a:pt x="102" y="99"/>
                  </a:lnTo>
                  <a:lnTo>
                    <a:pt x="108" y="115"/>
                  </a:lnTo>
                  <a:lnTo>
                    <a:pt x="116" y="136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7" name="Freeform 1187"/>
            <p:cNvSpPr>
              <a:spLocks/>
            </p:cNvSpPr>
            <p:nvPr/>
          </p:nvSpPr>
          <p:spPr bwMode="auto">
            <a:xfrm>
              <a:off x="3387" y="3293"/>
              <a:ext cx="4" cy="9"/>
            </a:xfrm>
            <a:custGeom>
              <a:avLst/>
              <a:gdLst>
                <a:gd name="T0" fmla="*/ 88 w 88"/>
                <a:gd name="T1" fmla="*/ 145 h 170"/>
                <a:gd name="T2" fmla="*/ 81 w 88"/>
                <a:gd name="T3" fmla="*/ 147 h 170"/>
                <a:gd name="T4" fmla="*/ 77 w 88"/>
                <a:gd name="T5" fmla="*/ 150 h 170"/>
                <a:gd name="T6" fmla="*/ 73 w 88"/>
                <a:gd name="T7" fmla="*/ 151 h 170"/>
                <a:gd name="T8" fmla="*/ 69 w 88"/>
                <a:gd name="T9" fmla="*/ 153 h 170"/>
                <a:gd name="T10" fmla="*/ 64 w 88"/>
                <a:gd name="T11" fmla="*/ 155 h 170"/>
                <a:gd name="T12" fmla="*/ 57 w 88"/>
                <a:gd name="T13" fmla="*/ 158 h 170"/>
                <a:gd name="T14" fmla="*/ 47 w 88"/>
                <a:gd name="T15" fmla="*/ 163 h 170"/>
                <a:gd name="T16" fmla="*/ 32 w 88"/>
                <a:gd name="T17" fmla="*/ 170 h 170"/>
                <a:gd name="T18" fmla="*/ 29 w 88"/>
                <a:gd name="T19" fmla="*/ 161 h 170"/>
                <a:gd name="T20" fmla="*/ 26 w 88"/>
                <a:gd name="T21" fmla="*/ 154 h 170"/>
                <a:gd name="T22" fmla="*/ 24 w 88"/>
                <a:gd name="T23" fmla="*/ 148 h 170"/>
                <a:gd name="T24" fmla="*/ 22 w 88"/>
                <a:gd name="T25" fmla="*/ 142 h 170"/>
                <a:gd name="T26" fmla="*/ 19 w 88"/>
                <a:gd name="T27" fmla="*/ 134 h 170"/>
                <a:gd name="T28" fmla="*/ 15 w 88"/>
                <a:gd name="T29" fmla="*/ 123 h 170"/>
                <a:gd name="T30" fmla="*/ 8 w 88"/>
                <a:gd name="T31" fmla="*/ 109 h 170"/>
                <a:gd name="T32" fmla="*/ 0 w 88"/>
                <a:gd name="T33" fmla="*/ 89 h 170"/>
                <a:gd name="T34" fmla="*/ 4 w 88"/>
                <a:gd name="T35" fmla="*/ 79 h 170"/>
                <a:gd name="T36" fmla="*/ 7 w 88"/>
                <a:gd name="T37" fmla="*/ 71 h 170"/>
                <a:gd name="T38" fmla="*/ 9 w 88"/>
                <a:gd name="T39" fmla="*/ 65 h 170"/>
                <a:gd name="T40" fmla="*/ 12 w 88"/>
                <a:gd name="T41" fmla="*/ 58 h 170"/>
                <a:gd name="T42" fmla="*/ 15 w 88"/>
                <a:gd name="T43" fmla="*/ 49 h 170"/>
                <a:gd name="T44" fmla="*/ 19 w 88"/>
                <a:gd name="T45" fmla="*/ 38 h 170"/>
                <a:gd name="T46" fmla="*/ 26 w 88"/>
                <a:gd name="T47" fmla="*/ 22 h 170"/>
                <a:gd name="T48" fmla="*/ 34 w 88"/>
                <a:gd name="T49" fmla="*/ 0 h 170"/>
                <a:gd name="T50" fmla="*/ 40 w 88"/>
                <a:gd name="T51" fmla="*/ 11 h 170"/>
                <a:gd name="T52" fmla="*/ 43 w 88"/>
                <a:gd name="T53" fmla="*/ 21 h 170"/>
                <a:gd name="T54" fmla="*/ 47 w 88"/>
                <a:gd name="T55" fmla="*/ 36 h 170"/>
                <a:gd name="T56" fmla="*/ 55 w 88"/>
                <a:gd name="T57" fmla="*/ 65 h 170"/>
                <a:gd name="T58" fmla="*/ 59 w 88"/>
                <a:gd name="T59" fmla="*/ 74 h 170"/>
                <a:gd name="T60" fmla="*/ 61 w 88"/>
                <a:gd name="T61" fmla="*/ 79 h 170"/>
                <a:gd name="T62" fmla="*/ 64 w 88"/>
                <a:gd name="T63" fmla="*/ 84 h 170"/>
                <a:gd name="T64" fmla="*/ 66 w 88"/>
                <a:gd name="T65" fmla="*/ 90 h 170"/>
                <a:gd name="T66" fmla="*/ 69 w 88"/>
                <a:gd name="T67" fmla="*/ 98 h 170"/>
                <a:gd name="T68" fmla="*/ 73 w 88"/>
                <a:gd name="T69" fmla="*/ 108 h 170"/>
                <a:gd name="T70" fmla="*/ 79 w 88"/>
                <a:gd name="T71" fmla="*/ 124 h 170"/>
                <a:gd name="T72" fmla="*/ 88 w 88"/>
                <a:gd name="T73" fmla="*/ 145 h 17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8"/>
                <a:gd name="T112" fmla="*/ 0 h 170"/>
                <a:gd name="T113" fmla="*/ 88 w 88"/>
                <a:gd name="T114" fmla="*/ 170 h 17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8" h="170">
                  <a:moveTo>
                    <a:pt x="88" y="145"/>
                  </a:moveTo>
                  <a:lnTo>
                    <a:pt x="81" y="147"/>
                  </a:lnTo>
                  <a:lnTo>
                    <a:pt x="77" y="150"/>
                  </a:lnTo>
                  <a:lnTo>
                    <a:pt x="73" y="151"/>
                  </a:lnTo>
                  <a:lnTo>
                    <a:pt x="69" y="153"/>
                  </a:lnTo>
                  <a:lnTo>
                    <a:pt x="64" y="155"/>
                  </a:lnTo>
                  <a:lnTo>
                    <a:pt x="57" y="158"/>
                  </a:lnTo>
                  <a:lnTo>
                    <a:pt x="47" y="163"/>
                  </a:lnTo>
                  <a:lnTo>
                    <a:pt x="32" y="170"/>
                  </a:lnTo>
                  <a:lnTo>
                    <a:pt x="29" y="161"/>
                  </a:lnTo>
                  <a:lnTo>
                    <a:pt x="26" y="154"/>
                  </a:lnTo>
                  <a:lnTo>
                    <a:pt x="24" y="148"/>
                  </a:lnTo>
                  <a:lnTo>
                    <a:pt x="22" y="142"/>
                  </a:lnTo>
                  <a:lnTo>
                    <a:pt x="19" y="134"/>
                  </a:lnTo>
                  <a:lnTo>
                    <a:pt x="15" y="123"/>
                  </a:lnTo>
                  <a:lnTo>
                    <a:pt x="8" y="109"/>
                  </a:lnTo>
                  <a:lnTo>
                    <a:pt x="0" y="89"/>
                  </a:lnTo>
                  <a:lnTo>
                    <a:pt x="4" y="79"/>
                  </a:lnTo>
                  <a:lnTo>
                    <a:pt x="7" y="71"/>
                  </a:lnTo>
                  <a:lnTo>
                    <a:pt x="9" y="65"/>
                  </a:lnTo>
                  <a:lnTo>
                    <a:pt x="12" y="58"/>
                  </a:lnTo>
                  <a:lnTo>
                    <a:pt x="15" y="49"/>
                  </a:lnTo>
                  <a:lnTo>
                    <a:pt x="19" y="38"/>
                  </a:lnTo>
                  <a:lnTo>
                    <a:pt x="26" y="22"/>
                  </a:lnTo>
                  <a:lnTo>
                    <a:pt x="34" y="0"/>
                  </a:lnTo>
                  <a:lnTo>
                    <a:pt x="40" y="11"/>
                  </a:lnTo>
                  <a:lnTo>
                    <a:pt x="43" y="21"/>
                  </a:lnTo>
                  <a:lnTo>
                    <a:pt x="47" y="36"/>
                  </a:lnTo>
                  <a:lnTo>
                    <a:pt x="55" y="65"/>
                  </a:lnTo>
                  <a:lnTo>
                    <a:pt x="59" y="74"/>
                  </a:lnTo>
                  <a:lnTo>
                    <a:pt x="61" y="79"/>
                  </a:lnTo>
                  <a:lnTo>
                    <a:pt x="64" y="84"/>
                  </a:lnTo>
                  <a:lnTo>
                    <a:pt x="66" y="90"/>
                  </a:lnTo>
                  <a:lnTo>
                    <a:pt x="69" y="98"/>
                  </a:lnTo>
                  <a:lnTo>
                    <a:pt x="73" y="108"/>
                  </a:lnTo>
                  <a:lnTo>
                    <a:pt x="79" y="124"/>
                  </a:lnTo>
                  <a:lnTo>
                    <a:pt x="88" y="145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8" name="Freeform 1188"/>
            <p:cNvSpPr>
              <a:spLocks/>
            </p:cNvSpPr>
            <p:nvPr/>
          </p:nvSpPr>
          <p:spPr bwMode="auto">
            <a:xfrm>
              <a:off x="3388" y="3293"/>
              <a:ext cx="2" cy="9"/>
            </a:xfrm>
            <a:custGeom>
              <a:avLst/>
              <a:gdLst>
                <a:gd name="T0" fmla="*/ 59 w 59"/>
                <a:gd name="T1" fmla="*/ 155 h 167"/>
                <a:gd name="T2" fmla="*/ 33 w 59"/>
                <a:gd name="T3" fmla="*/ 167 h 167"/>
                <a:gd name="T4" fmla="*/ 0 w 59"/>
                <a:gd name="T5" fmla="*/ 87 h 167"/>
                <a:gd name="T6" fmla="*/ 29 w 59"/>
                <a:gd name="T7" fmla="*/ 0 h 167"/>
                <a:gd name="T8" fmla="*/ 26 w 59"/>
                <a:gd name="T9" fmla="*/ 76 h 167"/>
                <a:gd name="T10" fmla="*/ 59 w 59"/>
                <a:gd name="T11" fmla="*/ 155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167"/>
                <a:gd name="T20" fmla="*/ 59 w 59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167">
                  <a:moveTo>
                    <a:pt x="59" y="155"/>
                  </a:moveTo>
                  <a:lnTo>
                    <a:pt x="33" y="167"/>
                  </a:lnTo>
                  <a:lnTo>
                    <a:pt x="0" y="87"/>
                  </a:lnTo>
                  <a:lnTo>
                    <a:pt x="29" y="0"/>
                  </a:lnTo>
                  <a:lnTo>
                    <a:pt x="26" y="76"/>
                  </a:lnTo>
                  <a:lnTo>
                    <a:pt x="59" y="155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59" name="Freeform 1189"/>
            <p:cNvSpPr>
              <a:spLocks/>
            </p:cNvSpPr>
            <p:nvPr/>
          </p:nvSpPr>
          <p:spPr bwMode="auto">
            <a:xfrm>
              <a:off x="3386" y="3294"/>
              <a:ext cx="8" cy="4"/>
            </a:xfrm>
            <a:custGeom>
              <a:avLst/>
              <a:gdLst>
                <a:gd name="T0" fmla="*/ 170 w 172"/>
                <a:gd name="T1" fmla="*/ 4 h 81"/>
                <a:gd name="T2" fmla="*/ 168 w 172"/>
                <a:gd name="T3" fmla="*/ 0 h 81"/>
                <a:gd name="T4" fmla="*/ 0 w 172"/>
                <a:gd name="T5" fmla="*/ 73 h 81"/>
                <a:gd name="T6" fmla="*/ 4 w 172"/>
                <a:gd name="T7" fmla="*/ 81 h 81"/>
                <a:gd name="T8" fmla="*/ 172 w 172"/>
                <a:gd name="T9" fmla="*/ 8 h 81"/>
                <a:gd name="T10" fmla="*/ 170 w 172"/>
                <a:gd name="T11" fmla="*/ 4 h 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2"/>
                <a:gd name="T19" fmla="*/ 0 h 81"/>
                <a:gd name="T20" fmla="*/ 172 w 172"/>
                <a:gd name="T21" fmla="*/ 81 h 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2" h="81">
                  <a:moveTo>
                    <a:pt x="170" y="4"/>
                  </a:moveTo>
                  <a:lnTo>
                    <a:pt x="168" y="0"/>
                  </a:lnTo>
                  <a:lnTo>
                    <a:pt x="0" y="73"/>
                  </a:lnTo>
                  <a:lnTo>
                    <a:pt x="4" y="81"/>
                  </a:lnTo>
                  <a:lnTo>
                    <a:pt x="172" y="8"/>
                  </a:lnTo>
                  <a:lnTo>
                    <a:pt x="170" y="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60" name="Freeform 1190"/>
            <p:cNvSpPr>
              <a:spLocks/>
            </p:cNvSpPr>
            <p:nvPr/>
          </p:nvSpPr>
          <p:spPr bwMode="auto">
            <a:xfrm>
              <a:off x="3432" y="3432"/>
              <a:ext cx="10" cy="6"/>
            </a:xfrm>
            <a:custGeom>
              <a:avLst/>
              <a:gdLst>
                <a:gd name="T0" fmla="*/ 216 w 216"/>
                <a:gd name="T1" fmla="*/ 12 h 103"/>
                <a:gd name="T2" fmla="*/ 4 w 216"/>
                <a:gd name="T3" fmla="*/ 103 h 103"/>
                <a:gd name="T4" fmla="*/ 0 w 216"/>
                <a:gd name="T5" fmla="*/ 93 h 103"/>
                <a:gd name="T6" fmla="*/ 211 w 216"/>
                <a:gd name="T7" fmla="*/ 0 h 103"/>
                <a:gd name="T8" fmla="*/ 216 w 216"/>
                <a:gd name="T9" fmla="*/ 12 h 1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"/>
                <a:gd name="T16" fmla="*/ 0 h 103"/>
                <a:gd name="T17" fmla="*/ 216 w 216"/>
                <a:gd name="T18" fmla="*/ 103 h 1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" h="103">
                  <a:moveTo>
                    <a:pt x="216" y="12"/>
                  </a:moveTo>
                  <a:lnTo>
                    <a:pt x="4" y="103"/>
                  </a:lnTo>
                  <a:lnTo>
                    <a:pt x="0" y="93"/>
                  </a:lnTo>
                  <a:lnTo>
                    <a:pt x="211" y="0"/>
                  </a:lnTo>
                  <a:lnTo>
                    <a:pt x="216" y="12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61" name="Freeform 1191"/>
            <p:cNvSpPr>
              <a:spLocks/>
            </p:cNvSpPr>
            <p:nvPr/>
          </p:nvSpPr>
          <p:spPr bwMode="auto">
            <a:xfrm>
              <a:off x="3432" y="3433"/>
              <a:ext cx="11" cy="16"/>
            </a:xfrm>
            <a:custGeom>
              <a:avLst/>
              <a:gdLst>
                <a:gd name="T0" fmla="*/ 207 w 250"/>
                <a:gd name="T1" fmla="*/ 296 h 298"/>
                <a:gd name="T2" fmla="*/ 219 w 250"/>
                <a:gd name="T3" fmla="*/ 286 h 298"/>
                <a:gd name="T4" fmla="*/ 232 w 250"/>
                <a:gd name="T5" fmla="*/ 267 h 298"/>
                <a:gd name="T6" fmla="*/ 242 w 250"/>
                <a:gd name="T7" fmla="*/ 241 h 298"/>
                <a:gd name="T8" fmla="*/ 248 w 250"/>
                <a:gd name="T9" fmla="*/ 206 h 298"/>
                <a:gd name="T10" fmla="*/ 250 w 250"/>
                <a:gd name="T11" fmla="*/ 165 h 298"/>
                <a:gd name="T12" fmla="*/ 245 w 250"/>
                <a:gd name="T13" fmla="*/ 116 h 298"/>
                <a:gd name="T14" fmla="*/ 233 w 250"/>
                <a:gd name="T15" fmla="*/ 62 h 298"/>
                <a:gd name="T16" fmla="*/ 211 w 250"/>
                <a:gd name="T17" fmla="*/ 0 h 298"/>
                <a:gd name="T18" fmla="*/ 198 w 250"/>
                <a:gd name="T19" fmla="*/ 6 h 298"/>
                <a:gd name="T20" fmla="*/ 185 w 250"/>
                <a:gd name="T21" fmla="*/ 12 h 298"/>
                <a:gd name="T22" fmla="*/ 171 w 250"/>
                <a:gd name="T23" fmla="*/ 17 h 298"/>
                <a:gd name="T24" fmla="*/ 158 w 250"/>
                <a:gd name="T25" fmla="*/ 24 h 298"/>
                <a:gd name="T26" fmla="*/ 145 w 250"/>
                <a:gd name="T27" fmla="*/ 29 h 298"/>
                <a:gd name="T28" fmla="*/ 132 w 250"/>
                <a:gd name="T29" fmla="*/ 35 h 298"/>
                <a:gd name="T30" fmla="*/ 118 w 250"/>
                <a:gd name="T31" fmla="*/ 41 h 298"/>
                <a:gd name="T32" fmla="*/ 106 w 250"/>
                <a:gd name="T33" fmla="*/ 46 h 298"/>
                <a:gd name="T34" fmla="*/ 93 w 250"/>
                <a:gd name="T35" fmla="*/ 52 h 298"/>
                <a:gd name="T36" fmla="*/ 80 w 250"/>
                <a:gd name="T37" fmla="*/ 57 h 298"/>
                <a:gd name="T38" fmla="*/ 66 w 250"/>
                <a:gd name="T39" fmla="*/ 64 h 298"/>
                <a:gd name="T40" fmla="*/ 53 w 250"/>
                <a:gd name="T41" fmla="*/ 69 h 298"/>
                <a:gd name="T42" fmla="*/ 40 w 250"/>
                <a:gd name="T43" fmla="*/ 75 h 298"/>
                <a:gd name="T44" fmla="*/ 27 w 250"/>
                <a:gd name="T45" fmla="*/ 81 h 298"/>
                <a:gd name="T46" fmla="*/ 13 w 250"/>
                <a:gd name="T47" fmla="*/ 87 h 298"/>
                <a:gd name="T48" fmla="*/ 0 w 250"/>
                <a:gd name="T49" fmla="*/ 92 h 298"/>
                <a:gd name="T50" fmla="*/ 13 w 250"/>
                <a:gd name="T51" fmla="*/ 123 h 298"/>
                <a:gd name="T52" fmla="*/ 28 w 250"/>
                <a:gd name="T53" fmla="*/ 150 h 298"/>
                <a:gd name="T54" fmla="*/ 42 w 250"/>
                <a:gd name="T55" fmla="*/ 175 h 298"/>
                <a:gd name="T56" fmla="*/ 57 w 250"/>
                <a:gd name="T57" fmla="*/ 198 h 298"/>
                <a:gd name="T58" fmla="*/ 73 w 250"/>
                <a:gd name="T59" fmla="*/ 218 h 298"/>
                <a:gd name="T60" fmla="*/ 87 w 250"/>
                <a:gd name="T61" fmla="*/ 236 h 298"/>
                <a:gd name="T62" fmla="*/ 102 w 250"/>
                <a:gd name="T63" fmla="*/ 250 h 298"/>
                <a:gd name="T64" fmla="*/ 117 w 250"/>
                <a:gd name="T65" fmla="*/ 263 h 298"/>
                <a:gd name="T66" fmla="*/ 132 w 250"/>
                <a:gd name="T67" fmla="*/ 274 h 298"/>
                <a:gd name="T68" fmla="*/ 145 w 250"/>
                <a:gd name="T69" fmla="*/ 283 h 298"/>
                <a:gd name="T70" fmla="*/ 158 w 250"/>
                <a:gd name="T71" fmla="*/ 289 h 298"/>
                <a:gd name="T72" fmla="*/ 170 w 250"/>
                <a:gd name="T73" fmla="*/ 294 h 298"/>
                <a:gd name="T74" fmla="*/ 182 w 250"/>
                <a:gd name="T75" fmla="*/ 297 h 298"/>
                <a:gd name="T76" fmla="*/ 192 w 250"/>
                <a:gd name="T77" fmla="*/ 298 h 298"/>
                <a:gd name="T78" fmla="*/ 200 w 250"/>
                <a:gd name="T79" fmla="*/ 298 h 298"/>
                <a:gd name="T80" fmla="*/ 207 w 250"/>
                <a:gd name="T81" fmla="*/ 296 h 29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50"/>
                <a:gd name="T124" fmla="*/ 0 h 298"/>
                <a:gd name="T125" fmla="*/ 250 w 250"/>
                <a:gd name="T126" fmla="*/ 298 h 29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50" h="298">
                  <a:moveTo>
                    <a:pt x="207" y="296"/>
                  </a:moveTo>
                  <a:lnTo>
                    <a:pt x="219" y="286"/>
                  </a:lnTo>
                  <a:lnTo>
                    <a:pt x="232" y="267"/>
                  </a:lnTo>
                  <a:lnTo>
                    <a:pt x="242" y="241"/>
                  </a:lnTo>
                  <a:lnTo>
                    <a:pt x="248" y="206"/>
                  </a:lnTo>
                  <a:lnTo>
                    <a:pt x="250" y="165"/>
                  </a:lnTo>
                  <a:lnTo>
                    <a:pt x="245" y="116"/>
                  </a:lnTo>
                  <a:lnTo>
                    <a:pt x="233" y="62"/>
                  </a:lnTo>
                  <a:lnTo>
                    <a:pt x="211" y="0"/>
                  </a:lnTo>
                  <a:lnTo>
                    <a:pt x="198" y="6"/>
                  </a:lnTo>
                  <a:lnTo>
                    <a:pt x="185" y="12"/>
                  </a:lnTo>
                  <a:lnTo>
                    <a:pt x="171" y="17"/>
                  </a:lnTo>
                  <a:lnTo>
                    <a:pt x="158" y="24"/>
                  </a:lnTo>
                  <a:lnTo>
                    <a:pt x="145" y="29"/>
                  </a:lnTo>
                  <a:lnTo>
                    <a:pt x="132" y="35"/>
                  </a:lnTo>
                  <a:lnTo>
                    <a:pt x="118" y="41"/>
                  </a:lnTo>
                  <a:lnTo>
                    <a:pt x="106" y="46"/>
                  </a:lnTo>
                  <a:lnTo>
                    <a:pt x="93" y="52"/>
                  </a:lnTo>
                  <a:lnTo>
                    <a:pt x="80" y="57"/>
                  </a:lnTo>
                  <a:lnTo>
                    <a:pt x="66" y="64"/>
                  </a:lnTo>
                  <a:lnTo>
                    <a:pt x="53" y="69"/>
                  </a:lnTo>
                  <a:lnTo>
                    <a:pt x="40" y="75"/>
                  </a:lnTo>
                  <a:lnTo>
                    <a:pt x="27" y="81"/>
                  </a:lnTo>
                  <a:lnTo>
                    <a:pt x="13" y="87"/>
                  </a:lnTo>
                  <a:lnTo>
                    <a:pt x="0" y="92"/>
                  </a:lnTo>
                  <a:lnTo>
                    <a:pt x="13" y="123"/>
                  </a:lnTo>
                  <a:lnTo>
                    <a:pt x="28" y="150"/>
                  </a:lnTo>
                  <a:lnTo>
                    <a:pt x="42" y="175"/>
                  </a:lnTo>
                  <a:lnTo>
                    <a:pt x="57" y="198"/>
                  </a:lnTo>
                  <a:lnTo>
                    <a:pt x="73" y="218"/>
                  </a:lnTo>
                  <a:lnTo>
                    <a:pt x="87" y="236"/>
                  </a:lnTo>
                  <a:lnTo>
                    <a:pt x="102" y="250"/>
                  </a:lnTo>
                  <a:lnTo>
                    <a:pt x="117" y="263"/>
                  </a:lnTo>
                  <a:lnTo>
                    <a:pt x="132" y="274"/>
                  </a:lnTo>
                  <a:lnTo>
                    <a:pt x="145" y="283"/>
                  </a:lnTo>
                  <a:lnTo>
                    <a:pt x="158" y="289"/>
                  </a:lnTo>
                  <a:lnTo>
                    <a:pt x="170" y="294"/>
                  </a:lnTo>
                  <a:lnTo>
                    <a:pt x="182" y="297"/>
                  </a:lnTo>
                  <a:lnTo>
                    <a:pt x="192" y="298"/>
                  </a:lnTo>
                  <a:lnTo>
                    <a:pt x="200" y="298"/>
                  </a:lnTo>
                  <a:lnTo>
                    <a:pt x="207" y="296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62" name="Freeform 1192"/>
            <p:cNvSpPr>
              <a:spLocks/>
            </p:cNvSpPr>
            <p:nvPr/>
          </p:nvSpPr>
          <p:spPr bwMode="auto">
            <a:xfrm>
              <a:off x="3432" y="3433"/>
              <a:ext cx="10" cy="16"/>
            </a:xfrm>
            <a:custGeom>
              <a:avLst/>
              <a:gdLst>
                <a:gd name="T0" fmla="*/ 199 w 226"/>
                <a:gd name="T1" fmla="*/ 285 h 287"/>
                <a:gd name="T2" fmla="*/ 209 w 226"/>
                <a:gd name="T3" fmla="*/ 276 h 287"/>
                <a:gd name="T4" fmla="*/ 217 w 226"/>
                <a:gd name="T5" fmla="*/ 259 h 287"/>
                <a:gd name="T6" fmla="*/ 224 w 226"/>
                <a:gd name="T7" fmla="*/ 234 h 287"/>
                <a:gd name="T8" fmla="*/ 226 w 226"/>
                <a:gd name="T9" fmla="*/ 202 h 287"/>
                <a:gd name="T10" fmla="*/ 223 w 226"/>
                <a:gd name="T11" fmla="*/ 162 h 287"/>
                <a:gd name="T12" fmla="*/ 214 w 226"/>
                <a:gd name="T13" fmla="*/ 115 h 287"/>
                <a:gd name="T14" fmla="*/ 200 w 226"/>
                <a:gd name="T15" fmla="*/ 61 h 287"/>
                <a:gd name="T16" fmla="*/ 178 w 226"/>
                <a:gd name="T17" fmla="*/ 0 h 287"/>
                <a:gd name="T18" fmla="*/ 166 w 226"/>
                <a:gd name="T19" fmla="*/ 5 h 287"/>
                <a:gd name="T20" fmla="*/ 155 w 226"/>
                <a:gd name="T21" fmla="*/ 10 h 287"/>
                <a:gd name="T22" fmla="*/ 144 w 226"/>
                <a:gd name="T23" fmla="*/ 15 h 287"/>
                <a:gd name="T24" fmla="*/ 134 w 226"/>
                <a:gd name="T25" fmla="*/ 20 h 287"/>
                <a:gd name="T26" fmla="*/ 123 w 226"/>
                <a:gd name="T27" fmla="*/ 24 h 287"/>
                <a:gd name="T28" fmla="*/ 111 w 226"/>
                <a:gd name="T29" fmla="*/ 30 h 287"/>
                <a:gd name="T30" fmla="*/ 100 w 226"/>
                <a:gd name="T31" fmla="*/ 34 h 287"/>
                <a:gd name="T32" fmla="*/ 89 w 226"/>
                <a:gd name="T33" fmla="*/ 39 h 287"/>
                <a:gd name="T34" fmla="*/ 78 w 226"/>
                <a:gd name="T35" fmla="*/ 44 h 287"/>
                <a:gd name="T36" fmla="*/ 67 w 226"/>
                <a:gd name="T37" fmla="*/ 49 h 287"/>
                <a:gd name="T38" fmla="*/ 55 w 226"/>
                <a:gd name="T39" fmla="*/ 54 h 287"/>
                <a:gd name="T40" fmla="*/ 45 w 226"/>
                <a:gd name="T41" fmla="*/ 58 h 287"/>
                <a:gd name="T42" fmla="*/ 34 w 226"/>
                <a:gd name="T43" fmla="*/ 63 h 287"/>
                <a:gd name="T44" fmla="*/ 23 w 226"/>
                <a:gd name="T45" fmla="*/ 69 h 287"/>
                <a:gd name="T46" fmla="*/ 11 w 226"/>
                <a:gd name="T47" fmla="*/ 73 h 287"/>
                <a:gd name="T48" fmla="*/ 0 w 226"/>
                <a:gd name="T49" fmla="*/ 78 h 287"/>
                <a:gd name="T50" fmla="*/ 13 w 226"/>
                <a:gd name="T51" fmla="*/ 109 h 287"/>
                <a:gd name="T52" fmla="*/ 28 w 226"/>
                <a:gd name="T53" fmla="*/ 136 h 287"/>
                <a:gd name="T54" fmla="*/ 42 w 226"/>
                <a:gd name="T55" fmla="*/ 161 h 287"/>
                <a:gd name="T56" fmla="*/ 56 w 226"/>
                <a:gd name="T57" fmla="*/ 184 h 287"/>
                <a:gd name="T58" fmla="*/ 72 w 226"/>
                <a:gd name="T59" fmla="*/ 204 h 287"/>
                <a:gd name="T60" fmla="*/ 86 w 226"/>
                <a:gd name="T61" fmla="*/ 221 h 287"/>
                <a:gd name="T62" fmla="*/ 101 w 226"/>
                <a:gd name="T63" fmla="*/ 236 h 287"/>
                <a:gd name="T64" fmla="*/ 115 w 226"/>
                <a:gd name="T65" fmla="*/ 250 h 287"/>
                <a:gd name="T66" fmla="*/ 129 w 226"/>
                <a:gd name="T67" fmla="*/ 260 h 287"/>
                <a:gd name="T68" fmla="*/ 142 w 226"/>
                <a:gd name="T69" fmla="*/ 270 h 287"/>
                <a:gd name="T70" fmla="*/ 155 w 226"/>
                <a:gd name="T71" fmla="*/ 276 h 287"/>
                <a:gd name="T72" fmla="*/ 166 w 226"/>
                <a:gd name="T73" fmla="*/ 282 h 287"/>
                <a:gd name="T74" fmla="*/ 177 w 226"/>
                <a:gd name="T75" fmla="*/ 285 h 287"/>
                <a:gd name="T76" fmla="*/ 186 w 226"/>
                <a:gd name="T77" fmla="*/ 287 h 287"/>
                <a:gd name="T78" fmla="*/ 193 w 226"/>
                <a:gd name="T79" fmla="*/ 287 h 287"/>
                <a:gd name="T80" fmla="*/ 199 w 226"/>
                <a:gd name="T81" fmla="*/ 285 h 2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26"/>
                <a:gd name="T124" fmla="*/ 0 h 287"/>
                <a:gd name="T125" fmla="*/ 226 w 226"/>
                <a:gd name="T126" fmla="*/ 287 h 2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26" h="287">
                  <a:moveTo>
                    <a:pt x="199" y="285"/>
                  </a:moveTo>
                  <a:lnTo>
                    <a:pt x="209" y="276"/>
                  </a:lnTo>
                  <a:lnTo>
                    <a:pt x="217" y="259"/>
                  </a:lnTo>
                  <a:lnTo>
                    <a:pt x="224" y="234"/>
                  </a:lnTo>
                  <a:lnTo>
                    <a:pt x="226" y="202"/>
                  </a:lnTo>
                  <a:lnTo>
                    <a:pt x="223" y="162"/>
                  </a:lnTo>
                  <a:lnTo>
                    <a:pt x="214" y="115"/>
                  </a:lnTo>
                  <a:lnTo>
                    <a:pt x="200" y="61"/>
                  </a:lnTo>
                  <a:lnTo>
                    <a:pt x="178" y="0"/>
                  </a:lnTo>
                  <a:lnTo>
                    <a:pt x="166" y="5"/>
                  </a:lnTo>
                  <a:lnTo>
                    <a:pt x="155" y="10"/>
                  </a:lnTo>
                  <a:lnTo>
                    <a:pt x="144" y="15"/>
                  </a:lnTo>
                  <a:lnTo>
                    <a:pt x="134" y="20"/>
                  </a:lnTo>
                  <a:lnTo>
                    <a:pt x="123" y="24"/>
                  </a:lnTo>
                  <a:lnTo>
                    <a:pt x="111" y="30"/>
                  </a:lnTo>
                  <a:lnTo>
                    <a:pt x="100" y="34"/>
                  </a:lnTo>
                  <a:lnTo>
                    <a:pt x="89" y="39"/>
                  </a:lnTo>
                  <a:lnTo>
                    <a:pt x="78" y="44"/>
                  </a:lnTo>
                  <a:lnTo>
                    <a:pt x="67" y="49"/>
                  </a:lnTo>
                  <a:lnTo>
                    <a:pt x="55" y="54"/>
                  </a:lnTo>
                  <a:lnTo>
                    <a:pt x="45" y="58"/>
                  </a:lnTo>
                  <a:lnTo>
                    <a:pt x="34" y="63"/>
                  </a:lnTo>
                  <a:lnTo>
                    <a:pt x="23" y="69"/>
                  </a:lnTo>
                  <a:lnTo>
                    <a:pt x="11" y="73"/>
                  </a:lnTo>
                  <a:lnTo>
                    <a:pt x="0" y="78"/>
                  </a:lnTo>
                  <a:lnTo>
                    <a:pt x="13" y="109"/>
                  </a:lnTo>
                  <a:lnTo>
                    <a:pt x="28" y="136"/>
                  </a:lnTo>
                  <a:lnTo>
                    <a:pt x="42" y="161"/>
                  </a:lnTo>
                  <a:lnTo>
                    <a:pt x="56" y="184"/>
                  </a:lnTo>
                  <a:lnTo>
                    <a:pt x="72" y="204"/>
                  </a:lnTo>
                  <a:lnTo>
                    <a:pt x="86" y="221"/>
                  </a:lnTo>
                  <a:lnTo>
                    <a:pt x="101" y="236"/>
                  </a:lnTo>
                  <a:lnTo>
                    <a:pt x="115" y="250"/>
                  </a:lnTo>
                  <a:lnTo>
                    <a:pt x="129" y="260"/>
                  </a:lnTo>
                  <a:lnTo>
                    <a:pt x="142" y="270"/>
                  </a:lnTo>
                  <a:lnTo>
                    <a:pt x="155" y="276"/>
                  </a:lnTo>
                  <a:lnTo>
                    <a:pt x="166" y="282"/>
                  </a:lnTo>
                  <a:lnTo>
                    <a:pt x="177" y="285"/>
                  </a:lnTo>
                  <a:lnTo>
                    <a:pt x="186" y="287"/>
                  </a:lnTo>
                  <a:lnTo>
                    <a:pt x="193" y="287"/>
                  </a:lnTo>
                  <a:lnTo>
                    <a:pt x="199" y="285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63" name="Freeform 1193"/>
            <p:cNvSpPr>
              <a:spLocks/>
            </p:cNvSpPr>
            <p:nvPr/>
          </p:nvSpPr>
          <p:spPr bwMode="auto">
            <a:xfrm>
              <a:off x="3433" y="3434"/>
              <a:ext cx="9" cy="15"/>
            </a:xfrm>
            <a:custGeom>
              <a:avLst/>
              <a:gdLst>
                <a:gd name="T0" fmla="*/ 189 w 202"/>
                <a:gd name="T1" fmla="*/ 273 h 274"/>
                <a:gd name="T2" fmla="*/ 196 w 202"/>
                <a:gd name="T3" fmla="*/ 265 h 274"/>
                <a:gd name="T4" fmla="*/ 201 w 202"/>
                <a:gd name="T5" fmla="*/ 251 h 274"/>
                <a:gd name="T6" fmla="*/ 202 w 202"/>
                <a:gd name="T7" fmla="*/ 227 h 274"/>
                <a:gd name="T8" fmla="*/ 200 w 202"/>
                <a:gd name="T9" fmla="*/ 197 h 274"/>
                <a:gd name="T10" fmla="*/ 193 w 202"/>
                <a:gd name="T11" fmla="*/ 159 h 274"/>
                <a:gd name="T12" fmla="*/ 182 w 202"/>
                <a:gd name="T13" fmla="*/ 114 h 274"/>
                <a:gd name="T14" fmla="*/ 165 w 202"/>
                <a:gd name="T15" fmla="*/ 60 h 274"/>
                <a:gd name="T16" fmla="*/ 142 w 202"/>
                <a:gd name="T17" fmla="*/ 0 h 274"/>
                <a:gd name="T18" fmla="*/ 125 w 202"/>
                <a:gd name="T19" fmla="*/ 7 h 274"/>
                <a:gd name="T20" fmla="*/ 107 w 202"/>
                <a:gd name="T21" fmla="*/ 14 h 274"/>
                <a:gd name="T22" fmla="*/ 89 w 202"/>
                <a:gd name="T23" fmla="*/ 23 h 274"/>
                <a:gd name="T24" fmla="*/ 72 w 202"/>
                <a:gd name="T25" fmla="*/ 30 h 274"/>
                <a:gd name="T26" fmla="*/ 53 w 202"/>
                <a:gd name="T27" fmla="*/ 39 h 274"/>
                <a:gd name="T28" fmla="*/ 36 w 202"/>
                <a:gd name="T29" fmla="*/ 46 h 274"/>
                <a:gd name="T30" fmla="*/ 18 w 202"/>
                <a:gd name="T31" fmla="*/ 54 h 274"/>
                <a:gd name="T32" fmla="*/ 0 w 202"/>
                <a:gd name="T33" fmla="*/ 62 h 274"/>
                <a:gd name="T34" fmla="*/ 14 w 202"/>
                <a:gd name="T35" fmla="*/ 92 h 274"/>
                <a:gd name="T36" fmla="*/ 28 w 202"/>
                <a:gd name="T37" fmla="*/ 120 h 274"/>
                <a:gd name="T38" fmla="*/ 41 w 202"/>
                <a:gd name="T39" fmla="*/ 145 h 274"/>
                <a:gd name="T40" fmla="*/ 57 w 202"/>
                <a:gd name="T41" fmla="*/ 168 h 274"/>
                <a:gd name="T42" fmla="*/ 71 w 202"/>
                <a:gd name="T43" fmla="*/ 188 h 274"/>
                <a:gd name="T44" fmla="*/ 85 w 202"/>
                <a:gd name="T45" fmla="*/ 206 h 274"/>
                <a:gd name="T46" fmla="*/ 98 w 202"/>
                <a:gd name="T47" fmla="*/ 221 h 274"/>
                <a:gd name="T48" fmla="*/ 113 w 202"/>
                <a:gd name="T49" fmla="*/ 235 h 274"/>
                <a:gd name="T50" fmla="*/ 126 w 202"/>
                <a:gd name="T51" fmla="*/ 246 h 274"/>
                <a:gd name="T52" fmla="*/ 138 w 202"/>
                <a:gd name="T53" fmla="*/ 256 h 274"/>
                <a:gd name="T54" fmla="*/ 149 w 202"/>
                <a:gd name="T55" fmla="*/ 262 h 274"/>
                <a:gd name="T56" fmla="*/ 160 w 202"/>
                <a:gd name="T57" fmla="*/ 268 h 274"/>
                <a:gd name="T58" fmla="*/ 170 w 202"/>
                <a:gd name="T59" fmla="*/ 272 h 274"/>
                <a:gd name="T60" fmla="*/ 178 w 202"/>
                <a:gd name="T61" fmla="*/ 274 h 274"/>
                <a:gd name="T62" fmla="*/ 184 w 202"/>
                <a:gd name="T63" fmla="*/ 274 h 274"/>
                <a:gd name="T64" fmla="*/ 189 w 202"/>
                <a:gd name="T65" fmla="*/ 273 h 27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2"/>
                <a:gd name="T100" fmla="*/ 0 h 274"/>
                <a:gd name="T101" fmla="*/ 202 w 202"/>
                <a:gd name="T102" fmla="*/ 274 h 27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2" h="274">
                  <a:moveTo>
                    <a:pt x="189" y="273"/>
                  </a:moveTo>
                  <a:lnTo>
                    <a:pt x="196" y="265"/>
                  </a:lnTo>
                  <a:lnTo>
                    <a:pt x="201" y="251"/>
                  </a:lnTo>
                  <a:lnTo>
                    <a:pt x="202" y="227"/>
                  </a:lnTo>
                  <a:lnTo>
                    <a:pt x="200" y="197"/>
                  </a:lnTo>
                  <a:lnTo>
                    <a:pt x="193" y="159"/>
                  </a:lnTo>
                  <a:lnTo>
                    <a:pt x="182" y="114"/>
                  </a:lnTo>
                  <a:lnTo>
                    <a:pt x="165" y="60"/>
                  </a:lnTo>
                  <a:lnTo>
                    <a:pt x="142" y="0"/>
                  </a:lnTo>
                  <a:lnTo>
                    <a:pt x="125" y="7"/>
                  </a:lnTo>
                  <a:lnTo>
                    <a:pt x="107" y="14"/>
                  </a:lnTo>
                  <a:lnTo>
                    <a:pt x="89" y="23"/>
                  </a:lnTo>
                  <a:lnTo>
                    <a:pt x="72" y="30"/>
                  </a:lnTo>
                  <a:lnTo>
                    <a:pt x="53" y="39"/>
                  </a:lnTo>
                  <a:lnTo>
                    <a:pt x="36" y="46"/>
                  </a:lnTo>
                  <a:lnTo>
                    <a:pt x="18" y="54"/>
                  </a:lnTo>
                  <a:lnTo>
                    <a:pt x="0" y="62"/>
                  </a:lnTo>
                  <a:lnTo>
                    <a:pt x="14" y="92"/>
                  </a:lnTo>
                  <a:lnTo>
                    <a:pt x="28" y="120"/>
                  </a:lnTo>
                  <a:lnTo>
                    <a:pt x="41" y="145"/>
                  </a:lnTo>
                  <a:lnTo>
                    <a:pt x="57" y="168"/>
                  </a:lnTo>
                  <a:lnTo>
                    <a:pt x="71" y="188"/>
                  </a:lnTo>
                  <a:lnTo>
                    <a:pt x="85" y="206"/>
                  </a:lnTo>
                  <a:lnTo>
                    <a:pt x="98" y="221"/>
                  </a:lnTo>
                  <a:lnTo>
                    <a:pt x="113" y="235"/>
                  </a:lnTo>
                  <a:lnTo>
                    <a:pt x="126" y="246"/>
                  </a:lnTo>
                  <a:lnTo>
                    <a:pt x="138" y="256"/>
                  </a:lnTo>
                  <a:lnTo>
                    <a:pt x="149" y="262"/>
                  </a:lnTo>
                  <a:lnTo>
                    <a:pt x="160" y="268"/>
                  </a:lnTo>
                  <a:lnTo>
                    <a:pt x="170" y="272"/>
                  </a:lnTo>
                  <a:lnTo>
                    <a:pt x="178" y="274"/>
                  </a:lnTo>
                  <a:lnTo>
                    <a:pt x="184" y="274"/>
                  </a:lnTo>
                  <a:lnTo>
                    <a:pt x="189" y="273"/>
                  </a:lnTo>
                  <a:close/>
                </a:path>
              </a:pathLst>
            </a:custGeom>
            <a:solidFill>
              <a:srgbClr val="47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64" name="Freeform 1194"/>
            <p:cNvSpPr>
              <a:spLocks/>
            </p:cNvSpPr>
            <p:nvPr/>
          </p:nvSpPr>
          <p:spPr bwMode="auto">
            <a:xfrm>
              <a:off x="3433" y="3435"/>
              <a:ext cx="9" cy="14"/>
            </a:xfrm>
            <a:custGeom>
              <a:avLst/>
              <a:gdLst>
                <a:gd name="T0" fmla="*/ 180 w 186"/>
                <a:gd name="T1" fmla="*/ 263 h 264"/>
                <a:gd name="T2" fmla="*/ 185 w 186"/>
                <a:gd name="T3" fmla="*/ 256 h 264"/>
                <a:gd name="T4" fmla="*/ 186 w 186"/>
                <a:gd name="T5" fmla="*/ 243 h 264"/>
                <a:gd name="T6" fmla="*/ 183 w 186"/>
                <a:gd name="T7" fmla="*/ 222 h 264"/>
                <a:gd name="T8" fmla="*/ 177 w 186"/>
                <a:gd name="T9" fmla="*/ 193 h 264"/>
                <a:gd name="T10" fmla="*/ 166 w 186"/>
                <a:gd name="T11" fmla="*/ 157 h 264"/>
                <a:gd name="T12" fmla="*/ 151 w 186"/>
                <a:gd name="T13" fmla="*/ 113 h 264"/>
                <a:gd name="T14" fmla="*/ 131 w 186"/>
                <a:gd name="T15" fmla="*/ 60 h 264"/>
                <a:gd name="T16" fmla="*/ 108 w 186"/>
                <a:gd name="T17" fmla="*/ 0 h 264"/>
                <a:gd name="T18" fmla="*/ 94 w 186"/>
                <a:gd name="T19" fmla="*/ 7 h 264"/>
                <a:gd name="T20" fmla="*/ 80 w 186"/>
                <a:gd name="T21" fmla="*/ 13 h 264"/>
                <a:gd name="T22" fmla="*/ 67 w 186"/>
                <a:gd name="T23" fmla="*/ 18 h 264"/>
                <a:gd name="T24" fmla="*/ 54 w 186"/>
                <a:gd name="T25" fmla="*/ 24 h 264"/>
                <a:gd name="T26" fmla="*/ 40 w 186"/>
                <a:gd name="T27" fmla="*/ 30 h 264"/>
                <a:gd name="T28" fmla="*/ 27 w 186"/>
                <a:gd name="T29" fmla="*/ 36 h 264"/>
                <a:gd name="T30" fmla="*/ 13 w 186"/>
                <a:gd name="T31" fmla="*/ 41 h 264"/>
                <a:gd name="T32" fmla="*/ 0 w 186"/>
                <a:gd name="T33" fmla="*/ 48 h 264"/>
                <a:gd name="T34" fmla="*/ 13 w 186"/>
                <a:gd name="T35" fmla="*/ 78 h 264"/>
                <a:gd name="T36" fmla="*/ 26 w 186"/>
                <a:gd name="T37" fmla="*/ 106 h 264"/>
                <a:gd name="T38" fmla="*/ 40 w 186"/>
                <a:gd name="T39" fmla="*/ 131 h 264"/>
                <a:gd name="T40" fmla="*/ 55 w 186"/>
                <a:gd name="T41" fmla="*/ 154 h 264"/>
                <a:gd name="T42" fmla="*/ 69 w 186"/>
                <a:gd name="T43" fmla="*/ 174 h 264"/>
                <a:gd name="T44" fmla="*/ 83 w 186"/>
                <a:gd name="T45" fmla="*/ 192 h 264"/>
                <a:gd name="T46" fmla="*/ 96 w 186"/>
                <a:gd name="T47" fmla="*/ 208 h 264"/>
                <a:gd name="T48" fmla="*/ 110 w 186"/>
                <a:gd name="T49" fmla="*/ 222 h 264"/>
                <a:gd name="T50" fmla="*/ 122 w 186"/>
                <a:gd name="T51" fmla="*/ 233 h 264"/>
                <a:gd name="T52" fmla="*/ 134 w 186"/>
                <a:gd name="T53" fmla="*/ 243 h 264"/>
                <a:gd name="T54" fmla="*/ 145 w 186"/>
                <a:gd name="T55" fmla="*/ 250 h 264"/>
                <a:gd name="T56" fmla="*/ 155 w 186"/>
                <a:gd name="T57" fmla="*/ 256 h 264"/>
                <a:gd name="T58" fmla="*/ 164 w 186"/>
                <a:gd name="T59" fmla="*/ 261 h 264"/>
                <a:gd name="T60" fmla="*/ 171 w 186"/>
                <a:gd name="T61" fmla="*/ 263 h 264"/>
                <a:gd name="T62" fmla="*/ 176 w 186"/>
                <a:gd name="T63" fmla="*/ 264 h 264"/>
                <a:gd name="T64" fmla="*/ 180 w 186"/>
                <a:gd name="T65" fmla="*/ 263 h 26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264"/>
                <a:gd name="T101" fmla="*/ 186 w 186"/>
                <a:gd name="T102" fmla="*/ 264 h 26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264">
                  <a:moveTo>
                    <a:pt x="180" y="263"/>
                  </a:moveTo>
                  <a:lnTo>
                    <a:pt x="185" y="256"/>
                  </a:lnTo>
                  <a:lnTo>
                    <a:pt x="186" y="243"/>
                  </a:lnTo>
                  <a:lnTo>
                    <a:pt x="183" y="222"/>
                  </a:lnTo>
                  <a:lnTo>
                    <a:pt x="177" y="193"/>
                  </a:lnTo>
                  <a:lnTo>
                    <a:pt x="166" y="157"/>
                  </a:lnTo>
                  <a:lnTo>
                    <a:pt x="151" y="113"/>
                  </a:lnTo>
                  <a:lnTo>
                    <a:pt x="131" y="60"/>
                  </a:lnTo>
                  <a:lnTo>
                    <a:pt x="108" y="0"/>
                  </a:lnTo>
                  <a:lnTo>
                    <a:pt x="94" y="7"/>
                  </a:lnTo>
                  <a:lnTo>
                    <a:pt x="80" y="13"/>
                  </a:lnTo>
                  <a:lnTo>
                    <a:pt x="67" y="18"/>
                  </a:lnTo>
                  <a:lnTo>
                    <a:pt x="54" y="24"/>
                  </a:lnTo>
                  <a:lnTo>
                    <a:pt x="40" y="30"/>
                  </a:lnTo>
                  <a:lnTo>
                    <a:pt x="27" y="36"/>
                  </a:lnTo>
                  <a:lnTo>
                    <a:pt x="13" y="41"/>
                  </a:lnTo>
                  <a:lnTo>
                    <a:pt x="0" y="48"/>
                  </a:lnTo>
                  <a:lnTo>
                    <a:pt x="13" y="78"/>
                  </a:lnTo>
                  <a:lnTo>
                    <a:pt x="26" y="106"/>
                  </a:lnTo>
                  <a:lnTo>
                    <a:pt x="40" y="131"/>
                  </a:lnTo>
                  <a:lnTo>
                    <a:pt x="55" y="154"/>
                  </a:lnTo>
                  <a:lnTo>
                    <a:pt x="69" y="174"/>
                  </a:lnTo>
                  <a:lnTo>
                    <a:pt x="83" y="192"/>
                  </a:lnTo>
                  <a:lnTo>
                    <a:pt x="96" y="208"/>
                  </a:lnTo>
                  <a:lnTo>
                    <a:pt x="110" y="222"/>
                  </a:lnTo>
                  <a:lnTo>
                    <a:pt x="122" y="233"/>
                  </a:lnTo>
                  <a:lnTo>
                    <a:pt x="134" y="243"/>
                  </a:lnTo>
                  <a:lnTo>
                    <a:pt x="145" y="250"/>
                  </a:lnTo>
                  <a:lnTo>
                    <a:pt x="155" y="256"/>
                  </a:lnTo>
                  <a:lnTo>
                    <a:pt x="164" y="261"/>
                  </a:lnTo>
                  <a:lnTo>
                    <a:pt x="171" y="263"/>
                  </a:lnTo>
                  <a:lnTo>
                    <a:pt x="176" y="264"/>
                  </a:lnTo>
                  <a:lnTo>
                    <a:pt x="180" y="26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65" name="Freeform 1195"/>
            <p:cNvSpPr>
              <a:spLocks/>
            </p:cNvSpPr>
            <p:nvPr/>
          </p:nvSpPr>
          <p:spPr bwMode="auto">
            <a:xfrm>
              <a:off x="3433" y="3435"/>
              <a:ext cx="8" cy="14"/>
            </a:xfrm>
            <a:custGeom>
              <a:avLst/>
              <a:gdLst>
                <a:gd name="T0" fmla="*/ 171 w 173"/>
                <a:gd name="T1" fmla="*/ 251 h 251"/>
                <a:gd name="T2" fmla="*/ 173 w 173"/>
                <a:gd name="T3" fmla="*/ 245 h 251"/>
                <a:gd name="T4" fmla="*/ 170 w 173"/>
                <a:gd name="T5" fmla="*/ 233 h 251"/>
                <a:gd name="T6" fmla="*/ 164 w 173"/>
                <a:gd name="T7" fmla="*/ 214 h 251"/>
                <a:gd name="T8" fmla="*/ 153 w 173"/>
                <a:gd name="T9" fmla="*/ 187 h 251"/>
                <a:gd name="T10" fmla="*/ 137 w 173"/>
                <a:gd name="T11" fmla="*/ 153 h 251"/>
                <a:gd name="T12" fmla="*/ 119 w 173"/>
                <a:gd name="T13" fmla="*/ 110 h 251"/>
                <a:gd name="T14" fmla="*/ 97 w 173"/>
                <a:gd name="T15" fmla="*/ 60 h 251"/>
                <a:gd name="T16" fmla="*/ 72 w 173"/>
                <a:gd name="T17" fmla="*/ 0 h 251"/>
                <a:gd name="T18" fmla="*/ 63 w 173"/>
                <a:gd name="T19" fmla="*/ 4 h 251"/>
                <a:gd name="T20" fmla="*/ 54 w 173"/>
                <a:gd name="T21" fmla="*/ 7 h 251"/>
                <a:gd name="T22" fmla="*/ 45 w 173"/>
                <a:gd name="T23" fmla="*/ 11 h 251"/>
                <a:gd name="T24" fmla="*/ 36 w 173"/>
                <a:gd name="T25" fmla="*/ 16 h 251"/>
                <a:gd name="T26" fmla="*/ 27 w 173"/>
                <a:gd name="T27" fmla="*/ 20 h 251"/>
                <a:gd name="T28" fmla="*/ 18 w 173"/>
                <a:gd name="T29" fmla="*/ 23 h 251"/>
                <a:gd name="T30" fmla="*/ 9 w 173"/>
                <a:gd name="T31" fmla="*/ 27 h 251"/>
                <a:gd name="T32" fmla="*/ 0 w 173"/>
                <a:gd name="T33" fmla="*/ 31 h 251"/>
                <a:gd name="T34" fmla="*/ 13 w 173"/>
                <a:gd name="T35" fmla="*/ 62 h 251"/>
                <a:gd name="T36" fmla="*/ 26 w 173"/>
                <a:gd name="T37" fmla="*/ 89 h 251"/>
                <a:gd name="T38" fmla="*/ 41 w 173"/>
                <a:gd name="T39" fmla="*/ 115 h 251"/>
                <a:gd name="T40" fmla="*/ 54 w 173"/>
                <a:gd name="T41" fmla="*/ 138 h 251"/>
                <a:gd name="T42" fmla="*/ 68 w 173"/>
                <a:gd name="T43" fmla="*/ 159 h 251"/>
                <a:gd name="T44" fmla="*/ 81 w 173"/>
                <a:gd name="T45" fmla="*/ 177 h 251"/>
                <a:gd name="T46" fmla="*/ 95 w 173"/>
                <a:gd name="T47" fmla="*/ 193 h 251"/>
                <a:gd name="T48" fmla="*/ 107 w 173"/>
                <a:gd name="T49" fmla="*/ 206 h 251"/>
                <a:gd name="T50" fmla="*/ 119 w 173"/>
                <a:gd name="T51" fmla="*/ 218 h 251"/>
                <a:gd name="T52" fmla="*/ 130 w 173"/>
                <a:gd name="T53" fmla="*/ 229 h 251"/>
                <a:gd name="T54" fmla="*/ 141 w 173"/>
                <a:gd name="T55" fmla="*/ 236 h 251"/>
                <a:gd name="T56" fmla="*/ 150 w 173"/>
                <a:gd name="T57" fmla="*/ 242 h 251"/>
                <a:gd name="T58" fmla="*/ 157 w 173"/>
                <a:gd name="T59" fmla="*/ 246 h 251"/>
                <a:gd name="T60" fmla="*/ 163 w 173"/>
                <a:gd name="T61" fmla="*/ 250 h 251"/>
                <a:gd name="T62" fmla="*/ 168 w 173"/>
                <a:gd name="T63" fmla="*/ 251 h 251"/>
                <a:gd name="T64" fmla="*/ 171 w 173"/>
                <a:gd name="T65" fmla="*/ 251 h 2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3"/>
                <a:gd name="T100" fmla="*/ 0 h 251"/>
                <a:gd name="T101" fmla="*/ 173 w 173"/>
                <a:gd name="T102" fmla="*/ 251 h 2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3" h="251">
                  <a:moveTo>
                    <a:pt x="171" y="251"/>
                  </a:moveTo>
                  <a:lnTo>
                    <a:pt x="173" y="245"/>
                  </a:lnTo>
                  <a:lnTo>
                    <a:pt x="170" y="233"/>
                  </a:lnTo>
                  <a:lnTo>
                    <a:pt x="164" y="214"/>
                  </a:lnTo>
                  <a:lnTo>
                    <a:pt x="153" y="187"/>
                  </a:lnTo>
                  <a:lnTo>
                    <a:pt x="137" y="153"/>
                  </a:lnTo>
                  <a:lnTo>
                    <a:pt x="119" y="110"/>
                  </a:lnTo>
                  <a:lnTo>
                    <a:pt x="97" y="60"/>
                  </a:lnTo>
                  <a:lnTo>
                    <a:pt x="72" y="0"/>
                  </a:lnTo>
                  <a:lnTo>
                    <a:pt x="63" y="4"/>
                  </a:lnTo>
                  <a:lnTo>
                    <a:pt x="54" y="7"/>
                  </a:lnTo>
                  <a:lnTo>
                    <a:pt x="45" y="11"/>
                  </a:lnTo>
                  <a:lnTo>
                    <a:pt x="36" y="16"/>
                  </a:lnTo>
                  <a:lnTo>
                    <a:pt x="27" y="20"/>
                  </a:lnTo>
                  <a:lnTo>
                    <a:pt x="18" y="23"/>
                  </a:lnTo>
                  <a:lnTo>
                    <a:pt x="9" y="27"/>
                  </a:lnTo>
                  <a:lnTo>
                    <a:pt x="0" y="31"/>
                  </a:lnTo>
                  <a:lnTo>
                    <a:pt x="13" y="62"/>
                  </a:lnTo>
                  <a:lnTo>
                    <a:pt x="26" y="89"/>
                  </a:lnTo>
                  <a:lnTo>
                    <a:pt x="41" y="115"/>
                  </a:lnTo>
                  <a:lnTo>
                    <a:pt x="54" y="138"/>
                  </a:lnTo>
                  <a:lnTo>
                    <a:pt x="68" y="159"/>
                  </a:lnTo>
                  <a:lnTo>
                    <a:pt x="81" y="177"/>
                  </a:lnTo>
                  <a:lnTo>
                    <a:pt x="95" y="193"/>
                  </a:lnTo>
                  <a:lnTo>
                    <a:pt x="107" y="206"/>
                  </a:lnTo>
                  <a:lnTo>
                    <a:pt x="119" y="218"/>
                  </a:lnTo>
                  <a:lnTo>
                    <a:pt x="130" y="229"/>
                  </a:lnTo>
                  <a:lnTo>
                    <a:pt x="141" y="236"/>
                  </a:lnTo>
                  <a:lnTo>
                    <a:pt x="150" y="242"/>
                  </a:lnTo>
                  <a:lnTo>
                    <a:pt x="157" y="246"/>
                  </a:lnTo>
                  <a:lnTo>
                    <a:pt x="163" y="250"/>
                  </a:lnTo>
                  <a:lnTo>
                    <a:pt x="168" y="251"/>
                  </a:lnTo>
                  <a:lnTo>
                    <a:pt x="171" y="251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66" name="Freeform 1196"/>
            <p:cNvSpPr>
              <a:spLocks/>
            </p:cNvSpPr>
            <p:nvPr/>
          </p:nvSpPr>
          <p:spPr bwMode="auto">
            <a:xfrm>
              <a:off x="3434" y="3436"/>
              <a:ext cx="7" cy="13"/>
            </a:xfrm>
            <a:custGeom>
              <a:avLst/>
              <a:gdLst>
                <a:gd name="T0" fmla="*/ 163 w 163"/>
                <a:gd name="T1" fmla="*/ 240 h 240"/>
                <a:gd name="T2" fmla="*/ 162 w 163"/>
                <a:gd name="T3" fmla="*/ 235 h 240"/>
                <a:gd name="T4" fmla="*/ 156 w 163"/>
                <a:gd name="T5" fmla="*/ 225 h 240"/>
                <a:gd name="T6" fmla="*/ 145 w 163"/>
                <a:gd name="T7" fmla="*/ 208 h 240"/>
                <a:gd name="T8" fmla="*/ 129 w 163"/>
                <a:gd name="T9" fmla="*/ 183 h 240"/>
                <a:gd name="T10" fmla="*/ 110 w 163"/>
                <a:gd name="T11" fmla="*/ 150 h 240"/>
                <a:gd name="T12" fmla="*/ 89 w 163"/>
                <a:gd name="T13" fmla="*/ 110 h 240"/>
                <a:gd name="T14" fmla="*/ 64 w 163"/>
                <a:gd name="T15" fmla="*/ 59 h 240"/>
                <a:gd name="T16" fmla="*/ 39 w 163"/>
                <a:gd name="T17" fmla="*/ 0 h 240"/>
                <a:gd name="T18" fmla="*/ 34 w 163"/>
                <a:gd name="T19" fmla="*/ 2 h 240"/>
                <a:gd name="T20" fmla="*/ 28 w 163"/>
                <a:gd name="T21" fmla="*/ 5 h 240"/>
                <a:gd name="T22" fmla="*/ 24 w 163"/>
                <a:gd name="T23" fmla="*/ 7 h 240"/>
                <a:gd name="T24" fmla="*/ 19 w 163"/>
                <a:gd name="T25" fmla="*/ 9 h 240"/>
                <a:gd name="T26" fmla="*/ 14 w 163"/>
                <a:gd name="T27" fmla="*/ 11 h 240"/>
                <a:gd name="T28" fmla="*/ 10 w 163"/>
                <a:gd name="T29" fmla="*/ 13 h 240"/>
                <a:gd name="T30" fmla="*/ 5 w 163"/>
                <a:gd name="T31" fmla="*/ 15 h 240"/>
                <a:gd name="T32" fmla="*/ 0 w 163"/>
                <a:gd name="T33" fmla="*/ 17 h 240"/>
                <a:gd name="T34" fmla="*/ 13 w 163"/>
                <a:gd name="T35" fmla="*/ 48 h 240"/>
                <a:gd name="T36" fmla="*/ 26 w 163"/>
                <a:gd name="T37" fmla="*/ 75 h 240"/>
                <a:gd name="T38" fmla="*/ 41 w 163"/>
                <a:gd name="T39" fmla="*/ 102 h 240"/>
                <a:gd name="T40" fmla="*/ 54 w 163"/>
                <a:gd name="T41" fmla="*/ 124 h 240"/>
                <a:gd name="T42" fmla="*/ 68 w 163"/>
                <a:gd name="T43" fmla="*/ 145 h 240"/>
                <a:gd name="T44" fmla="*/ 82 w 163"/>
                <a:gd name="T45" fmla="*/ 163 h 240"/>
                <a:gd name="T46" fmla="*/ 94 w 163"/>
                <a:gd name="T47" fmla="*/ 180 h 240"/>
                <a:gd name="T48" fmla="*/ 106 w 163"/>
                <a:gd name="T49" fmla="*/ 193 h 240"/>
                <a:gd name="T50" fmla="*/ 117 w 163"/>
                <a:gd name="T51" fmla="*/ 205 h 240"/>
                <a:gd name="T52" fmla="*/ 127 w 163"/>
                <a:gd name="T53" fmla="*/ 215 h 240"/>
                <a:gd name="T54" fmla="*/ 138 w 163"/>
                <a:gd name="T55" fmla="*/ 224 h 240"/>
                <a:gd name="T56" fmla="*/ 146 w 163"/>
                <a:gd name="T57" fmla="*/ 230 h 240"/>
                <a:gd name="T58" fmla="*/ 152 w 163"/>
                <a:gd name="T59" fmla="*/ 234 h 240"/>
                <a:gd name="T60" fmla="*/ 158 w 163"/>
                <a:gd name="T61" fmla="*/ 238 h 240"/>
                <a:gd name="T62" fmla="*/ 161 w 163"/>
                <a:gd name="T63" fmla="*/ 240 h 240"/>
                <a:gd name="T64" fmla="*/ 163 w 163"/>
                <a:gd name="T65" fmla="*/ 240 h 2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3"/>
                <a:gd name="T100" fmla="*/ 0 h 240"/>
                <a:gd name="T101" fmla="*/ 163 w 163"/>
                <a:gd name="T102" fmla="*/ 240 h 2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3" h="240">
                  <a:moveTo>
                    <a:pt x="163" y="240"/>
                  </a:moveTo>
                  <a:lnTo>
                    <a:pt x="162" y="235"/>
                  </a:lnTo>
                  <a:lnTo>
                    <a:pt x="156" y="225"/>
                  </a:lnTo>
                  <a:lnTo>
                    <a:pt x="145" y="208"/>
                  </a:lnTo>
                  <a:lnTo>
                    <a:pt x="129" y="183"/>
                  </a:lnTo>
                  <a:lnTo>
                    <a:pt x="110" y="150"/>
                  </a:lnTo>
                  <a:lnTo>
                    <a:pt x="89" y="110"/>
                  </a:lnTo>
                  <a:lnTo>
                    <a:pt x="64" y="59"/>
                  </a:lnTo>
                  <a:lnTo>
                    <a:pt x="39" y="0"/>
                  </a:lnTo>
                  <a:lnTo>
                    <a:pt x="34" y="2"/>
                  </a:lnTo>
                  <a:lnTo>
                    <a:pt x="28" y="5"/>
                  </a:lnTo>
                  <a:lnTo>
                    <a:pt x="24" y="7"/>
                  </a:lnTo>
                  <a:lnTo>
                    <a:pt x="19" y="9"/>
                  </a:lnTo>
                  <a:lnTo>
                    <a:pt x="14" y="11"/>
                  </a:lnTo>
                  <a:lnTo>
                    <a:pt x="10" y="13"/>
                  </a:lnTo>
                  <a:lnTo>
                    <a:pt x="5" y="15"/>
                  </a:lnTo>
                  <a:lnTo>
                    <a:pt x="0" y="17"/>
                  </a:lnTo>
                  <a:lnTo>
                    <a:pt x="13" y="48"/>
                  </a:lnTo>
                  <a:lnTo>
                    <a:pt x="26" y="75"/>
                  </a:lnTo>
                  <a:lnTo>
                    <a:pt x="41" y="102"/>
                  </a:lnTo>
                  <a:lnTo>
                    <a:pt x="54" y="124"/>
                  </a:lnTo>
                  <a:lnTo>
                    <a:pt x="68" y="145"/>
                  </a:lnTo>
                  <a:lnTo>
                    <a:pt x="82" y="163"/>
                  </a:lnTo>
                  <a:lnTo>
                    <a:pt x="94" y="180"/>
                  </a:lnTo>
                  <a:lnTo>
                    <a:pt x="106" y="193"/>
                  </a:lnTo>
                  <a:lnTo>
                    <a:pt x="117" y="205"/>
                  </a:lnTo>
                  <a:lnTo>
                    <a:pt x="127" y="215"/>
                  </a:lnTo>
                  <a:lnTo>
                    <a:pt x="138" y="224"/>
                  </a:lnTo>
                  <a:lnTo>
                    <a:pt x="146" y="230"/>
                  </a:lnTo>
                  <a:lnTo>
                    <a:pt x="152" y="234"/>
                  </a:lnTo>
                  <a:lnTo>
                    <a:pt x="158" y="238"/>
                  </a:lnTo>
                  <a:lnTo>
                    <a:pt x="161" y="240"/>
                  </a:lnTo>
                  <a:lnTo>
                    <a:pt x="163" y="240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67" name="Freeform 1197"/>
            <p:cNvSpPr>
              <a:spLocks/>
            </p:cNvSpPr>
            <p:nvPr/>
          </p:nvSpPr>
          <p:spPr bwMode="auto">
            <a:xfrm>
              <a:off x="3441" y="3449"/>
              <a:ext cx="2" cy="5"/>
            </a:xfrm>
            <a:custGeom>
              <a:avLst/>
              <a:gdLst>
                <a:gd name="T0" fmla="*/ 13 w 48"/>
                <a:gd name="T1" fmla="*/ 0 h 99"/>
                <a:gd name="T2" fmla="*/ 44 w 48"/>
                <a:gd name="T3" fmla="*/ 76 h 99"/>
                <a:gd name="T4" fmla="*/ 48 w 48"/>
                <a:gd name="T5" fmla="*/ 92 h 99"/>
                <a:gd name="T6" fmla="*/ 46 w 48"/>
                <a:gd name="T7" fmla="*/ 99 h 99"/>
                <a:gd name="T8" fmla="*/ 39 w 48"/>
                <a:gd name="T9" fmla="*/ 96 h 99"/>
                <a:gd name="T10" fmla="*/ 31 w 48"/>
                <a:gd name="T11" fmla="*/ 83 h 99"/>
                <a:gd name="T12" fmla="*/ 0 w 48"/>
                <a:gd name="T13" fmla="*/ 7 h 99"/>
                <a:gd name="T14" fmla="*/ 13 w 48"/>
                <a:gd name="T15" fmla="*/ 0 h 9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99"/>
                <a:gd name="T26" fmla="*/ 48 w 48"/>
                <a:gd name="T27" fmla="*/ 99 h 9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99">
                  <a:moveTo>
                    <a:pt x="13" y="0"/>
                  </a:moveTo>
                  <a:lnTo>
                    <a:pt x="44" y="76"/>
                  </a:lnTo>
                  <a:lnTo>
                    <a:pt x="48" y="92"/>
                  </a:lnTo>
                  <a:lnTo>
                    <a:pt x="46" y="99"/>
                  </a:lnTo>
                  <a:lnTo>
                    <a:pt x="39" y="96"/>
                  </a:lnTo>
                  <a:lnTo>
                    <a:pt x="31" y="83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1" name="Group 1198"/>
          <p:cNvGrpSpPr>
            <a:grpSpLocks/>
          </p:cNvGrpSpPr>
          <p:nvPr/>
        </p:nvGrpSpPr>
        <p:grpSpPr bwMode="auto">
          <a:xfrm>
            <a:off x="7086600" y="5791200"/>
            <a:ext cx="469900" cy="685800"/>
            <a:chOff x="3360" y="3024"/>
            <a:chExt cx="296" cy="432"/>
          </a:xfrm>
        </p:grpSpPr>
        <p:sp>
          <p:nvSpPr>
            <p:cNvPr id="3460" name="Freeform 1199"/>
            <p:cNvSpPr>
              <a:spLocks/>
            </p:cNvSpPr>
            <p:nvPr/>
          </p:nvSpPr>
          <p:spPr bwMode="auto">
            <a:xfrm>
              <a:off x="3394" y="3298"/>
              <a:ext cx="9" cy="5"/>
            </a:xfrm>
            <a:custGeom>
              <a:avLst/>
              <a:gdLst>
                <a:gd name="T0" fmla="*/ 0 w 206"/>
                <a:gd name="T1" fmla="*/ 67 h 84"/>
                <a:gd name="T2" fmla="*/ 199 w 206"/>
                <a:gd name="T3" fmla="*/ 0 h 84"/>
                <a:gd name="T4" fmla="*/ 206 w 206"/>
                <a:gd name="T5" fmla="*/ 17 h 84"/>
                <a:gd name="T6" fmla="*/ 7 w 206"/>
                <a:gd name="T7" fmla="*/ 84 h 84"/>
                <a:gd name="T8" fmla="*/ 0 w 206"/>
                <a:gd name="T9" fmla="*/ 67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6"/>
                <a:gd name="T16" fmla="*/ 0 h 84"/>
                <a:gd name="T17" fmla="*/ 206 w 206"/>
                <a:gd name="T18" fmla="*/ 84 h 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6" h="84">
                  <a:moveTo>
                    <a:pt x="0" y="67"/>
                  </a:moveTo>
                  <a:lnTo>
                    <a:pt x="199" y="0"/>
                  </a:lnTo>
                  <a:lnTo>
                    <a:pt x="206" y="17"/>
                  </a:lnTo>
                  <a:lnTo>
                    <a:pt x="7" y="84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61" name="Freeform 1200"/>
            <p:cNvSpPr>
              <a:spLocks/>
            </p:cNvSpPr>
            <p:nvPr/>
          </p:nvSpPr>
          <p:spPr bwMode="auto">
            <a:xfrm>
              <a:off x="3453" y="3450"/>
              <a:ext cx="3" cy="6"/>
            </a:xfrm>
            <a:custGeom>
              <a:avLst/>
              <a:gdLst>
                <a:gd name="T0" fmla="*/ 45 w 82"/>
                <a:gd name="T1" fmla="*/ 0 h 108"/>
                <a:gd name="T2" fmla="*/ 80 w 82"/>
                <a:gd name="T3" fmla="*/ 77 h 108"/>
                <a:gd name="T4" fmla="*/ 82 w 82"/>
                <a:gd name="T5" fmla="*/ 87 h 108"/>
                <a:gd name="T6" fmla="*/ 80 w 82"/>
                <a:gd name="T7" fmla="*/ 95 h 108"/>
                <a:gd name="T8" fmla="*/ 74 w 82"/>
                <a:gd name="T9" fmla="*/ 102 h 108"/>
                <a:gd name="T10" fmla="*/ 66 w 82"/>
                <a:gd name="T11" fmla="*/ 106 h 108"/>
                <a:gd name="T12" fmla="*/ 57 w 82"/>
                <a:gd name="T13" fmla="*/ 108 h 108"/>
                <a:gd name="T14" fmla="*/ 49 w 82"/>
                <a:gd name="T15" fmla="*/ 106 h 108"/>
                <a:gd name="T16" fmla="*/ 41 w 82"/>
                <a:gd name="T17" fmla="*/ 102 h 108"/>
                <a:gd name="T18" fmla="*/ 35 w 82"/>
                <a:gd name="T19" fmla="*/ 93 h 108"/>
                <a:gd name="T20" fmla="*/ 0 w 82"/>
                <a:gd name="T21" fmla="*/ 16 h 108"/>
                <a:gd name="T22" fmla="*/ 45 w 82"/>
                <a:gd name="T23" fmla="*/ 0 h 10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"/>
                <a:gd name="T37" fmla="*/ 0 h 108"/>
                <a:gd name="T38" fmla="*/ 82 w 82"/>
                <a:gd name="T39" fmla="*/ 108 h 10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" h="108">
                  <a:moveTo>
                    <a:pt x="45" y="0"/>
                  </a:moveTo>
                  <a:lnTo>
                    <a:pt x="80" y="77"/>
                  </a:lnTo>
                  <a:lnTo>
                    <a:pt x="82" y="87"/>
                  </a:lnTo>
                  <a:lnTo>
                    <a:pt x="80" y="95"/>
                  </a:lnTo>
                  <a:lnTo>
                    <a:pt x="74" y="102"/>
                  </a:lnTo>
                  <a:lnTo>
                    <a:pt x="66" y="106"/>
                  </a:lnTo>
                  <a:lnTo>
                    <a:pt x="57" y="108"/>
                  </a:lnTo>
                  <a:lnTo>
                    <a:pt x="49" y="106"/>
                  </a:lnTo>
                  <a:lnTo>
                    <a:pt x="41" y="102"/>
                  </a:lnTo>
                  <a:lnTo>
                    <a:pt x="35" y="93"/>
                  </a:lnTo>
                  <a:lnTo>
                    <a:pt x="0" y="16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62" name="Freeform 1201"/>
            <p:cNvSpPr>
              <a:spLocks/>
            </p:cNvSpPr>
            <p:nvPr/>
          </p:nvSpPr>
          <p:spPr bwMode="auto">
            <a:xfrm>
              <a:off x="3443" y="3433"/>
              <a:ext cx="13" cy="18"/>
            </a:xfrm>
            <a:custGeom>
              <a:avLst/>
              <a:gdLst>
                <a:gd name="T0" fmla="*/ 247 w 293"/>
                <a:gd name="T1" fmla="*/ 317 h 319"/>
                <a:gd name="T2" fmla="*/ 261 w 293"/>
                <a:gd name="T3" fmla="*/ 307 h 319"/>
                <a:gd name="T4" fmla="*/ 275 w 293"/>
                <a:gd name="T5" fmla="*/ 287 h 319"/>
                <a:gd name="T6" fmla="*/ 285 w 293"/>
                <a:gd name="T7" fmla="*/ 256 h 319"/>
                <a:gd name="T8" fmla="*/ 292 w 293"/>
                <a:gd name="T9" fmla="*/ 218 h 319"/>
                <a:gd name="T10" fmla="*/ 293 w 293"/>
                <a:gd name="T11" fmla="*/ 173 h 319"/>
                <a:gd name="T12" fmla="*/ 288 w 293"/>
                <a:gd name="T13" fmla="*/ 120 h 319"/>
                <a:gd name="T14" fmla="*/ 274 w 293"/>
                <a:gd name="T15" fmla="*/ 62 h 319"/>
                <a:gd name="T16" fmla="*/ 251 w 293"/>
                <a:gd name="T17" fmla="*/ 0 h 319"/>
                <a:gd name="T18" fmla="*/ 235 w 293"/>
                <a:gd name="T19" fmla="*/ 5 h 319"/>
                <a:gd name="T20" fmla="*/ 219 w 293"/>
                <a:gd name="T21" fmla="*/ 10 h 319"/>
                <a:gd name="T22" fmla="*/ 204 w 293"/>
                <a:gd name="T23" fmla="*/ 17 h 319"/>
                <a:gd name="T24" fmla="*/ 188 w 293"/>
                <a:gd name="T25" fmla="*/ 22 h 319"/>
                <a:gd name="T26" fmla="*/ 172 w 293"/>
                <a:gd name="T27" fmla="*/ 28 h 319"/>
                <a:gd name="T28" fmla="*/ 157 w 293"/>
                <a:gd name="T29" fmla="*/ 34 h 319"/>
                <a:gd name="T30" fmla="*/ 140 w 293"/>
                <a:gd name="T31" fmla="*/ 40 h 319"/>
                <a:gd name="T32" fmla="*/ 125 w 293"/>
                <a:gd name="T33" fmla="*/ 45 h 319"/>
                <a:gd name="T34" fmla="*/ 110 w 293"/>
                <a:gd name="T35" fmla="*/ 52 h 319"/>
                <a:gd name="T36" fmla="*/ 94 w 293"/>
                <a:gd name="T37" fmla="*/ 58 h 319"/>
                <a:gd name="T38" fmla="*/ 78 w 293"/>
                <a:gd name="T39" fmla="*/ 63 h 319"/>
                <a:gd name="T40" fmla="*/ 63 w 293"/>
                <a:gd name="T41" fmla="*/ 69 h 319"/>
                <a:gd name="T42" fmla="*/ 47 w 293"/>
                <a:gd name="T43" fmla="*/ 75 h 319"/>
                <a:gd name="T44" fmla="*/ 31 w 293"/>
                <a:gd name="T45" fmla="*/ 81 h 319"/>
                <a:gd name="T46" fmla="*/ 15 w 293"/>
                <a:gd name="T47" fmla="*/ 86 h 319"/>
                <a:gd name="T48" fmla="*/ 0 w 293"/>
                <a:gd name="T49" fmla="*/ 92 h 319"/>
                <a:gd name="T50" fmla="*/ 15 w 293"/>
                <a:gd name="T51" fmla="*/ 122 h 319"/>
                <a:gd name="T52" fmla="*/ 30 w 293"/>
                <a:gd name="T53" fmla="*/ 152 h 319"/>
                <a:gd name="T54" fmla="*/ 48 w 293"/>
                <a:gd name="T55" fmla="*/ 177 h 319"/>
                <a:gd name="T56" fmla="*/ 65 w 293"/>
                <a:gd name="T57" fmla="*/ 201 h 319"/>
                <a:gd name="T58" fmla="*/ 82 w 293"/>
                <a:gd name="T59" fmla="*/ 222 h 319"/>
                <a:gd name="T60" fmla="*/ 101 w 293"/>
                <a:gd name="T61" fmla="*/ 242 h 319"/>
                <a:gd name="T62" fmla="*/ 119 w 293"/>
                <a:gd name="T63" fmla="*/ 259 h 319"/>
                <a:gd name="T64" fmla="*/ 136 w 293"/>
                <a:gd name="T65" fmla="*/ 274 h 319"/>
                <a:gd name="T66" fmla="*/ 154 w 293"/>
                <a:gd name="T67" fmla="*/ 287 h 319"/>
                <a:gd name="T68" fmla="*/ 171 w 293"/>
                <a:gd name="T69" fmla="*/ 297 h 319"/>
                <a:gd name="T70" fmla="*/ 186 w 293"/>
                <a:gd name="T71" fmla="*/ 306 h 319"/>
                <a:gd name="T72" fmla="*/ 202 w 293"/>
                <a:gd name="T73" fmla="*/ 312 h 319"/>
                <a:gd name="T74" fmla="*/ 215 w 293"/>
                <a:gd name="T75" fmla="*/ 316 h 319"/>
                <a:gd name="T76" fmla="*/ 227 w 293"/>
                <a:gd name="T77" fmla="*/ 318 h 319"/>
                <a:gd name="T78" fmla="*/ 238 w 293"/>
                <a:gd name="T79" fmla="*/ 319 h 319"/>
                <a:gd name="T80" fmla="*/ 247 w 293"/>
                <a:gd name="T81" fmla="*/ 317 h 3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93"/>
                <a:gd name="T124" fmla="*/ 0 h 319"/>
                <a:gd name="T125" fmla="*/ 293 w 293"/>
                <a:gd name="T126" fmla="*/ 319 h 3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93" h="319">
                  <a:moveTo>
                    <a:pt x="247" y="317"/>
                  </a:moveTo>
                  <a:lnTo>
                    <a:pt x="261" y="307"/>
                  </a:lnTo>
                  <a:lnTo>
                    <a:pt x="275" y="287"/>
                  </a:lnTo>
                  <a:lnTo>
                    <a:pt x="285" y="256"/>
                  </a:lnTo>
                  <a:lnTo>
                    <a:pt x="292" y="218"/>
                  </a:lnTo>
                  <a:lnTo>
                    <a:pt x="293" y="173"/>
                  </a:lnTo>
                  <a:lnTo>
                    <a:pt x="288" y="120"/>
                  </a:lnTo>
                  <a:lnTo>
                    <a:pt x="274" y="62"/>
                  </a:lnTo>
                  <a:lnTo>
                    <a:pt x="251" y="0"/>
                  </a:lnTo>
                  <a:lnTo>
                    <a:pt x="235" y="5"/>
                  </a:lnTo>
                  <a:lnTo>
                    <a:pt x="219" y="10"/>
                  </a:lnTo>
                  <a:lnTo>
                    <a:pt x="204" y="17"/>
                  </a:lnTo>
                  <a:lnTo>
                    <a:pt x="188" y="22"/>
                  </a:lnTo>
                  <a:lnTo>
                    <a:pt x="172" y="28"/>
                  </a:lnTo>
                  <a:lnTo>
                    <a:pt x="157" y="34"/>
                  </a:lnTo>
                  <a:lnTo>
                    <a:pt x="140" y="40"/>
                  </a:lnTo>
                  <a:lnTo>
                    <a:pt x="125" y="45"/>
                  </a:lnTo>
                  <a:lnTo>
                    <a:pt x="110" y="52"/>
                  </a:lnTo>
                  <a:lnTo>
                    <a:pt x="94" y="58"/>
                  </a:lnTo>
                  <a:lnTo>
                    <a:pt x="78" y="63"/>
                  </a:lnTo>
                  <a:lnTo>
                    <a:pt x="63" y="69"/>
                  </a:lnTo>
                  <a:lnTo>
                    <a:pt x="47" y="75"/>
                  </a:lnTo>
                  <a:lnTo>
                    <a:pt x="31" y="81"/>
                  </a:lnTo>
                  <a:lnTo>
                    <a:pt x="15" y="86"/>
                  </a:lnTo>
                  <a:lnTo>
                    <a:pt x="0" y="92"/>
                  </a:lnTo>
                  <a:lnTo>
                    <a:pt x="15" y="122"/>
                  </a:lnTo>
                  <a:lnTo>
                    <a:pt x="30" y="152"/>
                  </a:lnTo>
                  <a:lnTo>
                    <a:pt x="48" y="177"/>
                  </a:lnTo>
                  <a:lnTo>
                    <a:pt x="65" y="201"/>
                  </a:lnTo>
                  <a:lnTo>
                    <a:pt x="82" y="222"/>
                  </a:lnTo>
                  <a:lnTo>
                    <a:pt x="101" y="242"/>
                  </a:lnTo>
                  <a:lnTo>
                    <a:pt x="119" y="259"/>
                  </a:lnTo>
                  <a:lnTo>
                    <a:pt x="136" y="274"/>
                  </a:lnTo>
                  <a:lnTo>
                    <a:pt x="154" y="287"/>
                  </a:lnTo>
                  <a:lnTo>
                    <a:pt x="171" y="297"/>
                  </a:lnTo>
                  <a:lnTo>
                    <a:pt x="186" y="306"/>
                  </a:lnTo>
                  <a:lnTo>
                    <a:pt x="202" y="312"/>
                  </a:lnTo>
                  <a:lnTo>
                    <a:pt x="215" y="316"/>
                  </a:lnTo>
                  <a:lnTo>
                    <a:pt x="227" y="318"/>
                  </a:lnTo>
                  <a:lnTo>
                    <a:pt x="238" y="319"/>
                  </a:lnTo>
                  <a:lnTo>
                    <a:pt x="247" y="31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63" name="Freeform 1202"/>
            <p:cNvSpPr>
              <a:spLocks/>
            </p:cNvSpPr>
            <p:nvPr/>
          </p:nvSpPr>
          <p:spPr bwMode="auto">
            <a:xfrm>
              <a:off x="3394" y="3299"/>
              <a:ext cx="60" cy="139"/>
            </a:xfrm>
            <a:custGeom>
              <a:avLst/>
              <a:gdLst>
                <a:gd name="T0" fmla="*/ 198 w 1314"/>
                <a:gd name="T1" fmla="*/ 0 h 2506"/>
                <a:gd name="T2" fmla="*/ 0 w 1314"/>
                <a:gd name="T3" fmla="*/ 66 h 2506"/>
                <a:gd name="T4" fmla="*/ 1064 w 1314"/>
                <a:gd name="T5" fmla="*/ 2506 h 2506"/>
                <a:gd name="T6" fmla="*/ 1314 w 1314"/>
                <a:gd name="T7" fmla="*/ 2421 h 2506"/>
                <a:gd name="T8" fmla="*/ 198 w 1314"/>
                <a:gd name="T9" fmla="*/ 0 h 25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14"/>
                <a:gd name="T16" fmla="*/ 0 h 2506"/>
                <a:gd name="T17" fmla="*/ 1314 w 1314"/>
                <a:gd name="T18" fmla="*/ 2506 h 25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14" h="2506">
                  <a:moveTo>
                    <a:pt x="198" y="0"/>
                  </a:moveTo>
                  <a:lnTo>
                    <a:pt x="0" y="66"/>
                  </a:lnTo>
                  <a:lnTo>
                    <a:pt x="1064" y="2506"/>
                  </a:lnTo>
                  <a:lnTo>
                    <a:pt x="1314" y="2421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64" name="Freeform 1203"/>
            <p:cNvSpPr>
              <a:spLocks/>
            </p:cNvSpPr>
            <p:nvPr/>
          </p:nvSpPr>
          <p:spPr bwMode="auto">
            <a:xfrm>
              <a:off x="3392" y="3292"/>
              <a:ext cx="11" cy="10"/>
            </a:xfrm>
            <a:custGeom>
              <a:avLst/>
              <a:gdLst>
                <a:gd name="T0" fmla="*/ 235 w 235"/>
                <a:gd name="T1" fmla="*/ 111 h 179"/>
                <a:gd name="T2" fmla="*/ 36 w 235"/>
                <a:gd name="T3" fmla="*/ 179 h 179"/>
                <a:gd name="T4" fmla="*/ 0 w 235"/>
                <a:gd name="T5" fmla="*/ 97 h 179"/>
                <a:gd name="T6" fmla="*/ 70 w 235"/>
                <a:gd name="T7" fmla="*/ 0 h 179"/>
                <a:gd name="T8" fmla="*/ 199 w 235"/>
                <a:gd name="T9" fmla="*/ 30 h 179"/>
                <a:gd name="T10" fmla="*/ 235 w 235"/>
                <a:gd name="T11" fmla="*/ 111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5"/>
                <a:gd name="T19" fmla="*/ 0 h 179"/>
                <a:gd name="T20" fmla="*/ 235 w 235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5" h="179">
                  <a:moveTo>
                    <a:pt x="235" y="111"/>
                  </a:moveTo>
                  <a:lnTo>
                    <a:pt x="36" y="179"/>
                  </a:lnTo>
                  <a:lnTo>
                    <a:pt x="0" y="97"/>
                  </a:lnTo>
                  <a:lnTo>
                    <a:pt x="70" y="0"/>
                  </a:lnTo>
                  <a:lnTo>
                    <a:pt x="199" y="30"/>
                  </a:lnTo>
                  <a:lnTo>
                    <a:pt x="235" y="111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65" name="Freeform 1204"/>
            <p:cNvSpPr>
              <a:spLocks/>
            </p:cNvSpPr>
            <p:nvPr/>
          </p:nvSpPr>
          <p:spPr bwMode="auto">
            <a:xfrm>
              <a:off x="3403" y="3103"/>
              <a:ext cx="208" cy="202"/>
            </a:xfrm>
            <a:custGeom>
              <a:avLst/>
              <a:gdLst>
                <a:gd name="T0" fmla="*/ 0 w 4569"/>
                <a:gd name="T1" fmla="*/ 1626 h 3641"/>
                <a:gd name="T2" fmla="*/ 3650 w 4569"/>
                <a:gd name="T3" fmla="*/ 0 h 3641"/>
                <a:gd name="T4" fmla="*/ 4569 w 4569"/>
                <a:gd name="T5" fmla="*/ 1998 h 3641"/>
                <a:gd name="T6" fmla="*/ 873 w 4569"/>
                <a:gd name="T7" fmla="*/ 3641 h 3641"/>
                <a:gd name="T8" fmla="*/ 0 w 4569"/>
                <a:gd name="T9" fmla="*/ 1626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6"/>
                  </a:moveTo>
                  <a:lnTo>
                    <a:pt x="3650" y="0"/>
                  </a:lnTo>
                  <a:lnTo>
                    <a:pt x="4569" y="1998"/>
                  </a:lnTo>
                  <a:lnTo>
                    <a:pt x="873" y="3641"/>
                  </a:lnTo>
                  <a:lnTo>
                    <a:pt x="0" y="162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66" name="Freeform 1205"/>
            <p:cNvSpPr>
              <a:spLocks/>
            </p:cNvSpPr>
            <p:nvPr/>
          </p:nvSpPr>
          <p:spPr bwMode="auto">
            <a:xfrm>
              <a:off x="3385" y="3045"/>
              <a:ext cx="271" cy="393"/>
            </a:xfrm>
            <a:custGeom>
              <a:avLst/>
              <a:gdLst>
                <a:gd name="T0" fmla="*/ 2496 w 5957"/>
                <a:gd name="T1" fmla="*/ 7056 h 7066"/>
                <a:gd name="T2" fmla="*/ 5894 w 5957"/>
                <a:gd name="T3" fmla="*/ 5433 h 7066"/>
                <a:gd name="T4" fmla="*/ 5912 w 5957"/>
                <a:gd name="T5" fmla="*/ 5421 h 7066"/>
                <a:gd name="T6" fmla="*/ 5927 w 5957"/>
                <a:gd name="T7" fmla="*/ 5407 h 7066"/>
                <a:gd name="T8" fmla="*/ 5941 w 5957"/>
                <a:gd name="T9" fmla="*/ 5389 h 7066"/>
                <a:gd name="T10" fmla="*/ 5950 w 5957"/>
                <a:gd name="T11" fmla="*/ 5369 h 7066"/>
                <a:gd name="T12" fmla="*/ 5955 w 5957"/>
                <a:gd name="T13" fmla="*/ 5348 h 7066"/>
                <a:gd name="T14" fmla="*/ 5957 w 5957"/>
                <a:gd name="T15" fmla="*/ 5325 h 7066"/>
                <a:gd name="T16" fmla="*/ 5955 w 5957"/>
                <a:gd name="T17" fmla="*/ 5303 h 7066"/>
                <a:gd name="T18" fmla="*/ 5948 w 5957"/>
                <a:gd name="T19" fmla="*/ 5282 h 7066"/>
                <a:gd name="T20" fmla="*/ 3503 w 5957"/>
                <a:gd name="T21" fmla="*/ 65 h 7066"/>
                <a:gd name="T22" fmla="*/ 3492 w 5957"/>
                <a:gd name="T23" fmla="*/ 47 h 7066"/>
                <a:gd name="T24" fmla="*/ 3477 w 5957"/>
                <a:gd name="T25" fmla="*/ 31 h 7066"/>
                <a:gd name="T26" fmla="*/ 3460 w 5957"/>
                <a:gd name="T27" fmla="*/ 18 h 7066"/>
                <a:gd name="T28" fmla="*/ 3441 w 5957"/>
                <a:gd name="T29" fmla="*/ 9 h 7066"/>
                <a:gd name="T30" fmla="*/ 3420 w 5957"/>
                <a:gd name="T31" fmla="*/ 3 h 7066"/>
                <a:gd name="T32" fmla="*/ 3399 w 5957"/>
                <a:gd name="T33" fmla="*/ 0 h 7066"/>
                <a:gd name="T34" fmla="*/ 3377 w 5957"/>
                <a:gd name="T35" fmla="*/ 3 h 7066"/>
                <a:gd name="T36" fmla="*/ 3357 w 5957"/>
                <a:gd name="T37" fmla="*/ 9 h 7066"/>
                <a:gd name="T38" fmla="*/ 63 w 5957"/>
                <a:gd name="T39" fmla="*/ 1487 h 7066"/>
                <a:gd name="T40" fmla="*/ 45 w 5957"/>
                <a:gd name="T41" fmla="*/ 1497 h 7066"/>
                <a:gd name="T42" fmla="*/ 29 w 5957"/>
                <a:gd name="T43" fmla="*/ 1512 h 7066"/>
                <a:gd name="T44" fmla="*/ 16 w 5957"/>
                <a:gd name="T45" fmla="*/ 1530 h 7066"/>
                <a:gd name="T46" fmla="*/ 7 w 5957"/>
                <a:gd name="T47" fmla="*/ 1550 h 7066"/>
                <a:gd name="T48" fmla="*/ 2 w 5957"/>
                <a:gd name="T49" fmla="*/ 1572 h 7066"/>
                <a:gd name="T50" fmla="*/ 0 w 5957"/>
                <a:gd name="T51" fmla="*/ 1594 h 7066"/>
                <a:gd name="T52" fmla="*/ 3 w 5957"/>
                <a:gd name="T53" fmla="*/ 1616 h 7066"/>
                <a:gd name="T54" fmla="*/ 9 w 5957"/>
                <a:gd name="T55" fmla="*/ 1637 h 7066"/>
                <a:gd name="T56" fmla="*/ 2350 w 5957"/>
                <a:gd name="T57" fmla="*/ 7000 h 7066"/>
                <a:gd name="T58" fmla="*/ 2361 w 5957"/>
                <a:gd name="T59" fmla="*/ 7018 h 7066"/>
                <a:gd name="T60" fmla="*/ 2376 w 5957"/>
                <a:gd name="T61" fmla="*/ 7034 h 7066"/>
                <a:gd name="T62" fmla="*/ 2393 w 5957"/>
                <a:gd name="T63" fmla="*/ 7048 h 7066"/>
                <a:gd name="T64" fmla="*/ 2412 w 5957"/>
                <a:gd name="T65" fmla="*/ 7057 h 7066"/>
                <a:gd name="T66" fmla="*/ 2433 w 5957"/>
                <a:gd name="T67" fmla="*/ 7064 h 7066"/>
                <a:gd name="T68" fmla="*/ 2454 w 5957"/>
                <a:gd name="T69" fmla="*/ 7066 h 7066"/>
                <a:gd name="T70" fmla="*/ 2476 w 5957"/>
                <a:gd name="T71" fmla="*/ 7064 h 7066"/>
                <a:gd name="T72" fmla="*/ 2496 w 5957"/>
                <a:gd name="T73" fmla="*/ 7056 h 70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6"/>
                <a:gd name="T113" fmla="*/ 5957 w 5957"/>
                <a:gd name="T114" fmla="*/ 7066 h 706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6">
                  <a:moveTo>
                    <a:pt x="2496" y="7056"/>
                  </a:moveTo>
                  <a:lnTo>
                    <a:pt x="5894" y="5433"/>
                  </a:lnTo>
                  <a:lnTo>
                    <a:pt x="5912" y="5421"/>
                  </a:lnTo>
                  <a:lnTo>
                    <a:pt x="5927" y="5407"/>
                  </a:lnTo>
                  <a:lnTo>
                    <a:pt x="5941" y="5389"/>
                  </a:lnTo>
                  <a:lnTo>
                    <a:pt x="5950" y="5369"/>
                  </a:lnTo>
                  <a:lnTo>
                    <a:pt x="5955" y="5348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5"/>
                  </a:lnTo>
                  <a:lnTo>
                    <a:pt x="3492" y="47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9"/>
                  </a:lnTo>
                  <a:lnTo>
                    <a:pt x="3420" y="3"/>
                  </a:lnTo>
                  <a:lnTo>
                    <a:pt x="3399" y="0"/>
                  </a:lnTo>
                  <a:lnTo>
                    <a:pt x="3377" y="3"/>
                  </a:lnTo>
                  <a:lnTo>
                    <a:pt x="3357" y="9"/>
                  </a:lnTo>
                  <a:lnTo>
                    <a:pt x="63" y="1487"/>
                  </a:lnTo>
                  <a:lnTo>
                    <a:pt x="45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6"/>
                  </a:lnTo>
                  <a:lnTo>
                    <a:pt x="9" y="1637"/>
                  </a:lnTo>
                  <a:lnTo>
                    <a:pt x="2350" y="7000"/>
                  </a:lnTo>
                  <a:lnTo>
                    <a:pt x="2361" y="7018"/>
                  </a:lnTo>
                  <a:lnTo>
                    <a:pt x="2376" y="7034"/>
                  </a:lnTo>
                  <a:lnTo>
                    <a:pt x="2393" y="7048"/>
                  </a:lnTo>
                  <a:lnTo>
                    <a:pt x="2412" y="7057"/>
                  </a:lnTo>
                  <a:lnTo>
                    <a:pt x="2433" y="7064"/>
                  </a:lnTo>
                  <a:lnTo>
                    <a:pt x="2454" y="7066"/>
                  </a:lnTo>
                  <a:lnTo>
                    <a:pt x="2476" y="7064"/>
                  </a:lnTo>
                  <a:lnTo>
                    <a:pt x="2496" y="705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67" name="Freeform 1206"/>
            <p:cNvSpPr>
              <a:spLocks/>
            </p:cNvSpPr>
            <p:nvPr/>
          </p:nvSpPr>
          <p:spPr bwMode="auto">
            <a:xfrm>
              <a:off x="3569" y="3096"/>
              <a:ext cx="51" cy="121"/>
            </a:xfrm>
            <a:custGeom>
              <a:avLst/>
              <a:gdLst>
                <a:gd name="T0" fmla="*/ 917 w 1134"/>
                <a:gd name="T1" fmla="*/ 2127 h 2180"/>
                <a:gd name="T2" fmla="*/ 0 w 1134"/>
                <a:gd name="T3" fmla="*/ 131 h 2180"/>
                <a:gd name="T4" fmla="*/ 33 w 1134"/>
                <a:gd name="T5" fmla="*/ 0 h 2180"/>
                <a:gd name="T6" fmla="*/ 70 w 1134"/>
                <a:gd name="T7" fmla="*/ 14 h 2180"/>
                <a:gd name="T8" fmla="*/ 106 w 1134"/>
                <a:gd name="T9" fmla="*/ 29 h 2180"/>
                <a:gd name="T10" fmla="*/ 143 w 1134"/>
                <a:gd name="T11" fmla="*/ 44 h 2180"/>
                <a:gd name="T12" fmla="*/ 180 w 1134"/>
                <a:gd name="T13" fmla="*/ 61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8 w 1134"/>
                <a:gd name="T23" fmla="*/ 159 h 2180"/>
                <a:gd name="T24" fmla="*/ 393 w 1134"/>
                <a:gd name="T25" fmla="*/ 181 h 2180"/>
                <a:gd name="T26" fmla="*/ 428 w 1134"/>
                <a:gd name="T27" fmla="*/ 204 h 2180"/>
                <a:gd name="T28" fmla="*/ 461 w 1134"/>
                <a:gd name="T29" fmla="*/ 228 h 2180"/>
                <a:gd name="T30" fmla="*/ 495 w 1134"/>
                <a:gd name="T31" fmla="*/ 252 h 2180"/>
                <a:gd name="T32" fmla="*/ 528 w 1134"/>
                <a:gd name="T33" fmla="*/ 279 h 2180"/>
                <a:gd name="T34" fmla="*/ 560 w 1134"/>
                <a:gd name="T35" fmla="*/ 305 h 2180"/>
                <a:gd name="T36" fmla="*/ 592 w 1134"/>
                <a:gd name="T37" fmla="*/ 333 h 2180"/>
                <a:gd name="T38" fmla="*/ 624 w 1134"/>
                <a:gd name="T39" fmla="*/ 361 h 2180"/>
                <a:gd name="T40" fmla="*/ 654 w 1134"/>
                <a:gd name="T41" fmla="*/ 389 h 2180"/>
                <a:gd name="T42" fmla="*/ 684 w 1134"/>
                <a:gd name="T43" fmla="*/ 419 h 2180"/>
                <a:gd name="T44" fmla="*/ 713 w 1134"/>
                <a:gd name="T45" fmla="*/ 450 h 2180"/>
                <a:gd name="T46" fmla="*/ 742 w 1134"/>
                <a:gd name="T47" fmla="*/ 481 h 2180"/>
                <a:gd name="T48" fmla="*/ 769 w 1134"/>
                <a:gd name="T49" fmla="*/ 513 h 2180"/>
                <a:gd name="T50" fmla="*/ 796 w 1134"/>
                <a:gd name="T51" fmla="*/ 545 h 2180"/>
                <a:gd name="T52" fmla="*/ 822 w 1134"/>
                <a:gd name="T53" fmla="*/ 578 h 2180"/>
                <a:gd name="T54" fmla="*/ 847 w 1134"/>
                <a:gd name="T55" fmla="*/ 612 h 2180"/>
                <a:gd name="T56" fmla="*/ 871 w 1134"/>
                <a:gd name="T57" fmla="*/ 647 h 2180"/>
                <a:gd name="T58" fmla="*/ 895 w 1134"/>
                <a:gd name="T59" fmla="*/ 681 h 2180"/>
                <a:gd name="T60" fmla="*/ 917 w 1134"/>
                <a:gd name="T61" fmla="*/ 717 h 2180"/>
                <a:gd name="T62" fmla="*/ 939 w 1134"/>
                <a:gd name="T63" fmla="*/ 754 h 2180"/>
                <a:gd name="T64" fmla="*/ 959 w 1134"/>
                <a:gd name="T65" fmla="*/ 791 h 2180"/>
                <a:gd name="T66" fmla="*/ 979 w 1134"/>
                <a:gd name="T67" fmla="*/ 828 h 2180"/>
                <a:gd name="T68" fmla="*/ 997 w 1134"/>
                <a:gd name="T69" fmla="*/ 866 h 2180"/>
                <a:gd name="T70" fmla="*/ 1026 w 1134"/>
                <a:gd name="T71" fmla="*/ 938 h 2180"/>
                <a:gd name="T72" fmla="*/ 1053 w 1134"/>
                <a:gd name="T73" fmla="*/ 1015 h 2180"/>
                <a:gd name="T74" fmla="*/ 1075 w 1134"/>
                <a:gd name="T75" fmla="*/ 1096 h 2180"/>
                <a:gd name="T76" fmla="*/ 1095 w 1134"/>
                <a:gd name="T77" fmla="*/ 1180 h 2180"/>
                <a:gd name="T78" fmla="*/ 1110 w 1134"/>
                <a:gd name="T79" fmla="*/ 1267 h 2180"/>
                <a:gd name="T80" fmla="*/ 1121 w 1134"/>
                <a:gd name="T81" fmla="*/ 1356 h 2180"/>
                <a:gd name="T82" fmla="*/ 1130 w 1134"/>
                <a:gd name="T83" fmla="*/ 1446 h 2180"/>
                <a:gd name="T84" fmla="*/ 1134 w 1134"/>
                <a:gd name="T85" fmla="*/ 1536 h 2180"/>
                <a:gd name="T86" fmla="*/ 1134 w 1134"/>
                <a:gd name="T87" fmla="*/ 1626 h 2180"/>
                <a:gd name="T88" fmla="*/ 1131 w 1134"/>
                <a:gd name="T89" fmla="*/ 1716 h 2180"/>
                <a:gd name="T90" fmla="*/ 1122 w 1134"/>
                <a:gd name="T91" fmla="*/ 1802 h 2180"/>
                <a:gd name="T92" fmla="*/ 1111 w 1134"/>
                <a:gd name="T93" fmla="*/ 1886 h 2180"/>
                <a:gd name="T94" fmla="*/ 1096 w 1134"/>
                <a:gd name="T95" fmla="*/ 1967 h 2180"/>
                <a:gd name="T96" fmla="*/ 1076 w 1134"/>
                <a:gd name="T97" fmla="*/ 2044 h 2180"/>
                <a:gd name="T98" fmla="*/ 1053 w 1134"/>
                <a:gd name="T99" fmla="*/ 2115 h 2180"/>
                <a:gd name="T100" fmla="*/ 1025 w 1134"/>
                <a:gd name="T101" fmla="*/ 2180 h 2180"/>
                <a:gd name="T102" fmla="*/ 917 w 1134"/>
                <a:gd name="T103" fmla="*/ 2127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7" y="2127"/>
                  </a:moveTo>
                  <a:lnTo>
                    <a:pt x="0" y="131"/>
                  </a:lnTo>
                  <a:lnTo>
                    <a:pt x="33" y="0"/>
                  </a:lnTo>
                  <a:lnTo>
                    <a:pt x="70" y="14"/>
                  </a:lnTo>
                  <a:lnTo>
                    <a:pt x="106" y="29"/>
                  </a:lnTo>
                  <a:lnTo>
                    <a:pt x="143" y="44"/>
                  </a:lnTo>
                  <a:lnTo>
                    <a:pt x="180" y="61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8" y="159"/>
                  </a:lnTo>
                  <a:lnTo>
                    <a:pt x="393" y="181"/>
                  </a:lnTo>
                  <a:lnTo>
                    <a:pt x="428" y="204"/>
                  </a:lnTo>
                  <a:lnTo>
                    <a:pt x="461" y="228"/>
                  </a:lnTo>
                  <a:lnTo>
                    <a:pt x="495" y="252"/>
                  </a:lnTo>
                  <a:lnTo>
                    <a:pt x="528" y="279"/>
                  </a:lnTo>
                  <a:lnTo>
                    <a:pt x="560" y="305"/>
                  </a:lnTo>
                  <a:lnTo>
                    <a:pt x="592" y="333"/>
                  </a:lnTo>
                  <a:lnTo>
                    <a:pt x="624" y="361"/>
                  </a:lnTo>
                  <a:lnTo>
                    <a:pt x="654" y="389"/>
                  </a:lnTo>
                  <a:lnTo>
                    <a:pt x="684" y="419"/>
                  </a:lnTo>
                  <a:lnTo>
                    <a:pt x="713" y="450"/>
                  </a:lnTo>
                  <a:lnTo>
                    <a:pt x="742" y="481"/>
                  </a:lnTo>
                  <a:lnTo>
                    <a:pt x="769" y="513"/>
                  </a:lnTo>
                  <a:lnTo>
                    <a:pt x="796" y="545"/>
                  </a:lnTo>
                  <a:lnTo>
                    <a:pt x="822" y="578"/>
                  </a:lnTo>
                  <a:lnTo>
                    <a:pt x="847" y="612"/>
                  </a:lnTo>
                  <a:lnTo>
                    <a:pt x="871" y="647"/>
                  </a:lnTo>
                  <a:lnTo>
                    <a:pt x="895" y="681"/>
                  </a:lnTo>
                  <a:lnTo>
                    <a:pt x="917" y="717"/>
                  </a:lnTo>
                  <a:lnTo>
                    <a:pt x="939" y="754"/>
                  </a:lnTo>
                  <a:lnTo>
                    <a:pt x="959" y="791"/>
                  </a:lnTo>
                  <a:lnTo>
                    <a:pt x="979" y="828"/>
                  </a:lnTo>
                  <a:lnTo>
                    <a:pt x="997" y="866"/>
                  </a:lnTo>
                  <a:lnTo>
                    <a:pt x="1026" y="938"/>
                  </a:lnTo>
                  <a:lnTo>
                    <a:pt x="1053" y="1015"/>
                  </a:lnTo>
                  <a:lnTo>
                    <a:pt x="1075" y="1096"/>
                  </a:lnTo>
                  <a:lnTo>
                    <a:pt x="1095" y="1180"/>
                  </a:lnTo>
                  <a:lnTo>
                    <a:pt x="1110" y="1267"/>
                  </a:lnTo>
                  <a:lnTo>
                    <a:pt x="1121" y="1356"/>
                  </a:lnTo>
                  <a:lnTo>
                    <a:pt x="1130" y="1446"/>
                  </a:lnTo>
                  <a:lnTo>
                    <a:pt x="1134" y="1536"/>
                  </a:lnTo>
                  <a:lnTo>
                    <a:pt x="1134" y="1626"/>
                  </a:lnTo>
                  <a:lnTo>
                    <a:pt x="1131" y="1716"/>
                  </a:lnTo>
                  <a:lnTo>
                    <a:pt x="1122" y="1802"/>
                  </a:lnTo>
                  <a:lnTo>
                    <a:pt x="1111" y="1886"/>
                  </a:lnTo>
                  <a:lnTo>
                    <a:pt x="1096" y="1967"/>
                  </a:lnTo>
                  <a:lnTo>
                    <a:pt x="1076" y="2044"/>
                  </a:lnTo>
                  <a:lnTo>
                    <a:pt x="1053" y="2115"/>
                  </a:lnTo>
                  <a:lnTo>
                    <a:pt x="1025" y="2180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68" name="Freeform 1207"/>
            <p:cNvSpPr>
              <a:spLocks/>
            </p:cNvSpPr>
            <p:nvPr/>
          </p:nvSpPr>
          <p:spPr bwMode="auto">
            <a:xfrm>
              <a:off x="3378" y="3082"/>
              <a:ext cx="207" cy="202"/>
            </a:xfrm>
            <a:custGeom>
              <a:avLst/>
              <a:gdLst>
                <a:gd name="T0" fmla="*/ 0 w 4569"/>
                <a:gd name="T1" fmla="*/ 1625 h 3641"/>
                <a:gd name="T2" fmla="*/ 3650 w 4569"/>
                <a:gd name="T3" fmla="*/ 0 h 3641"/>
                <a:gd name="T4" fmla="*/ 4569 w 4569"/>
                <a:gd name="T5" fmla="*/ 1997 h 3641"/>
                <a:gd name="T6" fmla="*/ 873 w 4569"/>
                <a:gd name="T7" fmla="*/ 3641 h 3641"/>
                <a:gd name="T8" fmla="*/ 0 w 4569"/>
                <a:gd name="T9" fmla="*/ 1625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5"/>
                  </a:moveTo>
                  <a:lnTo>
                    <a:pt x="3650" y="0"/>
                  </a:lnTo>
                  <a:lnTo>
                    <a:pt x="4569" y="1997"/>
                  </a:lnTo>
                  <a:lnTo>
                    <a:pt x="873" y="3641"/>
                  </a:lnTo>
                  <a:lnTo>
                    <a:pt x="0" y="1625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69" name="Freeform 1208"/>
            <p:cNvSpPr>
              <a:spLocks/>
            </p:cNvSpPr>
            <p:nvPr/>
          </p:nvSpPr>
          <p:spPr bwMode="auto">
            <a:xfrm>
              <a:off x="3360" y="3024"/>
              <a:ext cx="271" cy="393"/>
            </a:xfrm>
            <a:custGeom>
              <a:avLst/>
              <a:gdLst>
                <a:gd name="T0" fmla="*/ 2497 w 5957"/>
                <a:gd name="T1" fmla="*/ 7056 h 7065"/>
                <a:gd name="T2" fmla="*/ 5894 w 5957"/>
                <a:gd name="T3" fmla="*/ 5432 h 7065"/>
                <a:gd name="T4" fmla="*/ 5912 w 5957"/>
                <a:gd name="T5" fmla="*/ 5421 h 7065"/>
                <a:gd name="T6" fmla="*/ 5928 w 5957"/>
                <a:gd name="T7" fmla="*/ 5406 h 7065"/>
                <a:gd name="T8" fmla="*/ 5941 w 5957"/>
                <a:gd name="T9" fmla="*/ 5388 h 7065"/>
                <a:gd name="T10" fmla="*/ 5950 w 5957"/>
                <a:gd name="T11" fmla="*/ 5368 h 7065"/>
                <a:gd name="T12" fmla="*/ 5955 w 5957"/>
                <a:gd name="T13" fmla="*/ 5347 h 7065"/>
                <a:gd name="T14" fmla="*/ 5957 w 5957"/>
                <a:gd name="T15" fmla="*/ 5325 h 7065"/>
                <a:gd name="T16" fmla="*/ 5955 w 5957"/>
                <a:gd name="T17" fmla="*/ 5303 h 7065"/>
                <a:gd name="T18" fmla="*/ 5948 w 5957"/>
                <a:gd name="T19" fmla="*/ 5282 h 7065"/>
                <a:gd name="T20" fmla="*/ 3503 w 5957"/>
                <a:gd name="T21" fmla="*/ 64 h 7065"/>
                <a:gd name="T22" fmla="*/ 3492 w 5957"/>
                <a:gd name="T23" fmla="*/ 46 h 7065"/>
                <a:gd name="T24" fmla="*/ 3477 w 5957"/>
                <a:gd name="T25" fmla="*/ 31 h 7065"/>
                <a:gd name="T26" fmla="*/ 3460 w 5957"/>
                <a:gd name="T27" fmla="*/ 18 h 7065"/>
                <a:gd name="T28" fmla="*/ 3441 w 5957"/>
                <a:gd name="T29" fmla="*/ 8 h 7065"/>
                <a:gd name="T30" fmla="*/ 3420 w 5957"/>
                <a:gd name="T31" fmla="*/ 2 h 7065"/>
                <a:gd name="T32" fmla="*/ 3399 w 5957"/>
                <a:gd name="T33" fmla="*/ 0 h 7065"/>
                <a:gd name="T34" fmla="*/ 3377 w 5957"/>
                <a:gd name="T35" fmla="*/ 2 h 7065"/>
                <a:gd name="T36" fmla="*/ 3357 w 5957"/>
                <a:gd name="T37" fmla="*/ 8 h 7065"/>
                <a:gd name="T38" fmla="*/ 63 w 5957"/>
                <a:gd name="T39" fmla="*/ 1486 h 7065"/>
                <a:gd name="T40" fmla="*/ 45 w 5957"/>
                <a:gd name="T41" fmla="*/ 1497 h 7065"/>
                <a:gd name="T42" fmla="*/ 30 w 5957"/>
                <a:gd name="T43" fmla="*/ 1512 h 7065"/>
                <a:gd name="T44" fmla="*/ 16 w 5957"/>
                <a:gd name="T45" fmla="*/ 1530 h 7065"/>
                <a:gd name="T46" fmla="*/ 7 w 5957"/>
                <a:gd name="T47" fmla="*/ 1550 h 7065"/>
                <a:gd name="T48" fmla="*/ 2 w 5957"/>
                <a:gd name="T49" fmla="*/ 1572 h 7065"/>
                <a:gd name="T50" fmla="*/ 0 w 5957"/>
                <a:gd name="T51" fmla="*/ 1594 h 7065"/>
                <a:gd name="T52" fmla="*/ 3 w 5957"/>
                <a:gd name="T53" fmla="*/ 1615 h 7065"/>
                <a:gd name="T54" fmla="*/ 9 w 5957"/>
                <a:gd name="T55" fmla="*/ 1636 h 7065"/>
                <a:gd name="T56" fmla="*/ 2351 w 5957"/>
                <a:gd name="T57" fmla="*/ 6999 h 7065"/>
                <a:gd name="T58" fmla="*/ 2362 w 5957"/>
                <a:gd name="T59" fmla="*/ 7018 h 7065"/>
                <a:gd name="T60" fmla="*/ 2377 w 5957"/>
                <a:gd name="T61" fmla="*/ 7034 h 7065"/>
                <a:gd name="T62" fmla="*/ 2394 w 5957"/>
                <a:gd name="T63" fmla="*/ 7048 h 7065"/>
                <a:gd name="T64" fmla="*/ 2413 w 5957"/>
                <a:gd name="T65" fmla="*/ 7057 h 7065"/>
                <a:gd name="T66" fmla="*/ 2434 w 5957"/>
                <a:gd name="T67" fmla="*/ 7063 h 7065"/>
                <a:gd name="T68" fmla="*/ 2455 w 5957"/>
                <a:gd name="T69" fmla="*/ 7065 h 7065"/>
                <a:gd name="T70" fmla="*/ 2477 w 5957"/>
                <a:gd name="T71" fmla="*/ 7063 h 7065"/>
                <a:gd name="T72" fmla="*/ 2497 w 5957"/>
                <a:gd name="T73" fmla="*/ 7056 h 70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5"/>
                <a:gd name="T113" fmla="*/ 5957 w 5957"/>
                <a:gd name="T114" fmla="*/ 7065 h 70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5">
                  <a:moveTo>
                    <a:pt x="2497" y="7056"/>
                  </a:moveTo>
                  <a:lnTo>
                    <a:pt x="5894" y="5432"/>
                  </a:lnTo>
                  <a:lnTo>
                    <a:pt x="5912" y="5421"/>
                  </a:lnTo>
                  <a:lnTo>
                    <a:pt x="5928" y="5406"/>
                  </a:lnTo>
                  <a:lnTo>
                    <a:pt x="5941" y="5388"/>
                  </a:lnTo>
                  <a:lnTo>
                    <a:pt x="5950" y="5368"/>
                  </a:lnTo>
                  <a:lnTo>
                    <a:pt x="5955" y="5347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4"/>
                  </a:lnTo>
                  <a:lnTo>
                    <a:pt x="3492" y="46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8"/>
                  </a:lnTo>
                  <a:lnTo>
                    <a:pt x="3420" y="2"/>
                  </a:lnTo>
                  <a:lnTo>
                    <a:pt x="3399" y="0"/>
                  </a:lnTo>
                  <a:lnTo>
                    <a:pt x="3377" y="2"/>
                  </a:lnTo>
                  <a:lnTo>
                    <a:pt x="3357" y="8"/>
                  </a:lnTo>
                  <a:lnTo>
                    <a:pt x="63" y="1486"/>
                  </a:lnTo>
                  <a:lnTo>
                    <a:pt x="45" y="1497"/>
                  </a:lnTo>
                  <a:lnTo>
                    <a:pt x="30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5"/>
                  </a:lnTo>
                  <a:lnTo>
                    <a:pt x="9" y="1636"/>
                  </a:lnTo>
                  <a:lnTo>
                    <a:pt x="2351" y="6999"/>
                  </a:lnTo>
                  <a:lnTo>
                    <a:pt x="2362" y="7018"/>
                  </a:lnTo>
                  <a:lnTo>
                    <a:pt x="2377" y="7034"/>
                  </a:lnTo>
                  <a:lnTo>
                    <a:pt x="2394" y="7048"/>
                  </a:lnTo>
                  <a:lnTo>
                    <a:pt x="2413" y="7057"/>
                  </a:lnTo>
                  <a:lnTo>
                    <a:pt x="2434" y="7063"/>
                  </a:lnTo>
                  <a:lnTo>
                    <a:pt x="2455" y="7065"/>
                  </a:lnTo>
                  <a:lnTo>
                    <a:pt x="2477" y="7063"/>
                  </a:lnTo>
                  <a:lnTo>
                    <a:pt x="2497" y="70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0" name="Freeform 1209"/>
            <p:cNvSpPr>
              <a:spLocks/>
            </p:cNvSpPr>
            <p:nvPr/>
          </p:nvSpPr>
          <p:spPr bwMode="auto">
            <a:xfrm>
              <a:off x="3360" y="3024"/>
              <a:ext cx="162" cy="99"/>
            </a:xfrm>
            <a:custGeom>
              <a:avLst/>
              <a:gdLst>
                <a:gd name="T0" fmla="*/ 3562 w 3562"/>
                <a:gd name="T1" fmla="*/ 183 h 1773"/>
                <a:gd name="T2" fmla="*/ 3502 w 3562"/>
                <a:gd name="T3" fmla="*/ 64 h 1773"/>
                <a:gd name="T4" fmla="*/ 3491 w 3562"/>
                <a:gd name="T5" fmla="*/ 46 h 1773"/>
                <a:gd name="T6" fmla="*/ 3476 w 3562"/>
                <a:gd name="T7" fmla="*/ 31 h 1773"/>
                <a:gd name="T8" fmla="*/ 3459 w 3562"/>
                <a:gd name="T9" fmla="*/ 18 h 1773"/>
                <a:gd name="T10" fmla="*/ 3440 w 3562"/>
                <a:gd name="T11" fmla="*/ 8 h 1773"/>
                <a:gd name="T12" fmla="*/ 3418 w 3562"/>
                <a:gd name="T13" fmla="*/ 2 h 1773"/>
                <a:gd name="T14" fmla="*/ 3397 w 3562"/>
                <a:gd name="T15" fmla="*/ 0 h 1773"/>
                <a:gd name="T16" fmla="*/ 3376 w 3562"/>
                <a:gd name="T17" fmla="*/ 2 h 1773"/>
                <a:gd name="T18" fmla="*/ 3356 w 3562"/>
                <a:gd name="T19" fmla="*/ 8 h 1773"/>
                <a:gd name="T20" fmla="*/ 62 w 3562"/>
                <a:gd name="T21" fmla="*/ 1486 h 1773"/>
                <a:gd name="T22" fmla="*/ 44 w 3562"/>
                <a:gd name="T23" fmla="*/ 1497 h 1773"/>
                <a:gd name="T24" fmla="*/ 29 w 3562"/>
                <a:gd name="T25" fmla="*/ 1512 h 1773"/>
                <a:gd name="T26" fmla="*/ 16 w 3562"/>
                <a:gd name="T27" fmla="*/ 1530 h 1773"/>
                <a:gd name="T28" fmla="*/ 7 w 3562"/>
                <a:gd name="T29" fmla="*/ 1550 h 1773"/>
                <a:gd name="T30" fmla="*/ 2 w 3562"/>
                <a:gd name="T31" fmla="*/ 1572 h 1773"/>
                <a:gd name="T32" fmla="*/ 0 w 3562"/>
                <a:gd name="T33" fmla="*/ 1594 h 1773"/>
                <a:gd name="T34" fmla="*/ 2 w 3562"/>
                <a:gd name="T35" fmla="*/ 1615 h 1773"/>
                <a:gd name="T36" fmla="*/ 8 w 3562"/>
                <a:gd name="T37" fmla="*/ 1636 h 1773"/>
                <a:gd name="T38" fmla="*/ 68 w 3562"/>
                <a:gd name="T39" fmla="*/ 1773 h 1773"/>
                <a:gd name="T40" fmla="*/ 3562 w 3562"/>
                <a:gd name="T41" fmla="*/ 183 h 177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62"/>
                <a:gd name="T64" fmla="*/ 0 h 1773"/>
                <a:gd name="T65" fmla="*/ 3562 w 3562"/>
                <a:gd name="T66" fmla="*/ 1773 h 177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62" h="1773">
                  <a:moveTo>
                    <a:pt x="3562" y="1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68" y="1773"/>
                  </a:lnTo>
                  <a:lnTo>
                    <a:pt x="3562" y="183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1" name="Freeform 1210"/>
            <p:cNvSpPr>
              <a:spLocks/>
            </p:cNvSpPr>
            <p:nvPr/>
          </p:nvSpPr>
          <p:spPr bwMode="auto">
            <a:xfrm>
              <a:off x="3360" y="3024"/>
              <a:ext cx="161" cy="97"/>
            </a:xfrm>
            <a:custGeom>
              <a:avLst/>
              <a:gdLst>
                <a:gd name="T0" fmla="*/ 3545 w 3550"/>
                <a:gd name="T1" fmla="*/ 153 h 1748"/>
                <a:gd name="T2" fmla="*/ 3538 w 3550"/>
                <a:gd name="T3" fmla="*/ 137 h 1748"/>
                <a:gd name="T4" fmla="*/ 3529 w 3550"/>
                <a:gd name="T5" fmla="*/ 120 h 1748"/>
                <a:gd name="T6" fmla="*/ 3514 w 3550"/>
                <a:gd name="T7" fmla="*/ 90 h 1748"/>
                <a:gd name="T8" fmla="*/ 3491 w 3550"/>
                <a:gd name="T9" fmla="*/ 46 h 1748"/>
                <a:gd name="T10" fmla="*/ 3459 w 3550"/>
                <a:gd name="T11" fmla="*/ 18 h 1748"/>
                <a:gd name="T12" fmla="*/ 3418 w 3550"/>
                <a:gd name="T13" fmla="*/ 2 h 1748"/>
                <a:gd name="T14" fmla="*/ 3376 w 3550"/>
                <a:gd name="T15" fmla="*/ 2 h 1748"/>
                <a:gd name="T16" fmla="*/ 3257 w 3550"/>
                <a:gd name="T17" fmla="*/ 53 h 1748"/>
                <a:gd name="T18" fmla="*/ 3083 w 3550"/>
                <a:gd name="T19" fmla="*/ 131 h 1748"/>
                <a:gd name="T20" fmla="*/ 2932 w 3550"/>
                <a:gd name="T21" fmla="*/ 198 h 1748"/>
                <a:gd name="T22" fmla="*/ 2800 w 3550"/>
                <a:gd name="T23" fmla="*/ 258 h 1748"/>
                <a:gd name="T24" fmla="*/ 2681 w 3550"/>
                <a:gd name="T25" fmla="*/ 312 h 1748"/>
                <a:gd name="T26" fmla="*/ 2565 w 3550"/>
                <a:gd name="T27" fmla="*/ 364 h 1748"/>
                <a:gd name="T28" fmla="*/ 2450 w 3550"/>
                <a:gd name="T29" fmla="*/ 415 h 1748"/>
                <a:gd name="T30" fmla="*/ 2327 w 3550"/>
                <a:gd name="T31" fmla="*/ 471 h 1748"/>
                <a:gd name="T32" fmla="*/ 2189 w 3550"/>
                <a:gd name="T33" fmla="*/ 532 h 1748"/>
                <a:gd name="T34" fmla="*/ 2031 w 3550"/>
                <a:gd name="T35" fmla="*/ 603 h 1748"/>
                <a:gd name="T36" fmla="*/ 1846 w 3550"/>
                <a:gd name="T37" fmla="*/ 686 h 1748"/>
                <a:gd name="T38" fmla="*/ 1628 w 3550"/>
                <a:gd name="T39" fmla="*/ 784 h 1748"/>
                <a:gd name="T40" fmla="*/ 1370 w 3550"/>
                <a:gd name="T41" fmla="*/ 899 h 1748"/>
                <a:gd name="T42" fmla="*/ 1066 w 3550"/>
                <a:gd name="T43" fmla="*/ 1036 h 1748"/>
                <a:gd name="T44" fmla="*/ 710 w 3550"/>
                <a:gd name="T45" fmla="*/ 1195 h 1748"/>
                <a:gd name="T46" fmla="*/ 294 w 3550"/>
                <a:gd name="T47" fmla="*/ 1382 h 1748"/>
                <a:gd name="T48" fmla="*/ 44 w 3550"/>
                <a:gd name="T49" fmla="*/ 1497 h 1748"/>
                <a:gd name="T50" fmla="*/ 16 w 3550"/>
                <a:gd name="T51" fmla="*/ 1530 h 1748"/>
                <a:gd name="T52" fmla="*/ 2 w 3550"/>
                <a:gd name="T53" fmla="*/ 1572 h 1748"/>
                <a:gd name="T54" fmla="*/ 2 w 3550"/>
                <a:gd name="T55" fmla="*/ 1615 h 1748"/>
                <a:gd name="T56" fmla="*/ 14 w 3550"/>
                <a:gd name="T57" fmla="*/ 1648 h 1748"/>
                <a:gd name="T58" fmla="*/ 21 w 3550"/>
                <a:gd name="T59" fmla="*/ 1665 h 1748"/>
                <a:gd name="T60" fmla="*/ 31 w 3550"/>
                <a:gd name="T61" fmla="*/ 1685 h 1748"/>
                <a:gd name="T62" fmla="*/ 46 w 3550"/>
                <a:gd name="T63" fmla="*/ 1719 h 1748"/>
                <a:gd name="T64" fmla="*/ 162 w 3550"/>
                <a:gd name="T65" fmla="*/ 1700 h 1748"/>
                <a:gd name="T66" fmla="*/ 348 w 3550"/>
                <a:gd name="T67" fmla="*/ 1616 h 1748"/>
                <a:gd name="T68" fmla="*/ 508 w 3550"/>
                <a:gd name="T69" fmla="*/ 1543 h 1748"/>
                <a:gd name="T70" fmla="*/ 648 w 3550"/>
                <a:gd name="T71" fmla="*/ 1480 h 1748"/>
                <a:gd name="T72" fmla="*/ 776 w 3550"/>
                <a:gd name="T73" fmla="*/ 1422 h 1748"/>
                <a:gd name="T74" fmla="*/ 898 w 3550"/>
                <a:gd name="T75" fmla="*/ 1367 h 1748"/>
                <a:gd name="T76" fmla="*/ 1021 w 3550"/>
                <a:gd name="T77" fmla="*/ 1311 h 1748"/>
                <a:gd name="T78" fmla="*/ 1153 w 3550"/>
                <a:gd name="T79" fmla="*/ 1251 h 1748"/>
                <a:gd name="T80" fmla="*/ 1299 w 3550"/>
                <a:gd name="T81" fmla="*/ 1186 h 1748"/>
                <a:gd name="T82" fmla="*/ 1466 w 3550"/>
                <a:gd name="T83" fmla="*/ 1110 h 1748"/>
                <a:gd name="T84" fmla="*/ 1662 w 3550"/>
                <a:gd name="T85" fmla="*/ 1020 h 1748"/>
                <a:gd name="T86" fmla="*/ 1892 w 3550"/>
                <a:gd name="T87" fmla="*/ 916 h 1748"/>
                <a:gd name="T88" fmla="*/ 2166 w 3550"/>
                <a:gd name="T89" fmla="*/ 792 h 1748"/>
                <a:gd name="T90" fmla="*/ 2488 w 3550"/>
                <a:gd name="T91" fmla="*/ 646 h 1748"/>
                <a:gd name="T92" fmla="*/ 2864 w 3550"/>
                <a:gd name="T93" fmla="*/ 474 h 1748"/>
                <a:gd name="T94" fmla="*/ 3304 w 3550"/>
                <a:gd name="T95" fmla="*/ 275 h 174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50"/>
                <a:gd name="T145" fmla="*/ 0 h 1748"/>
                <a:gd name="T146" fmla="*/ 3550 w 3550"/>
                <a:gd name="T147" fmla="*/ 1748 h 174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50" h="1748">
                  <a:moveTo>
                    <a:pt x="3550" y="163"/>
                  </a:moveTo>
                  <a:lnTo>
                    <a:pt x="3545" y="153"/>
                  </a:lnTo>
                  <a:lnTo>
                    <a:pt x="3541" y="144"/>
                  </a:lnTo>
                  <a:lnTo>
                    <a:pt x="3538" y="137"/>
                  </a:lnTo>
                  <a:lnTo>
                    <a:pt x="3533" y="130"/>
                  </a:lnTo>
                  <a:lnTo>
                    <a:pt x="3529" y="120"/>
                  </a:lnTo>
                  <a:lnTo>
                    <a:pt x="3523" y="108"/>
                  </a:lnTo>
                  <a:lnTo>
                    <a:pt x="3514" y="90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1" y="1665"/>
                  </a:lnTo>
                  <a:lnTo>
                    <a:pt x="26" y="1673"/>
                  </a:lnTo>
                  <a:lnTo>
                    <a:pt x="31" y="1685"/>
                  </a:lnTo>
                  <a:lnTo>
                    <a:pt x="37" y="1699"/>
                  </a:lnTo>
                  <a:lnTo>
                    <a:pt x="46" y="1719"/>
                  </a:lnTo>
                  <a:lnTo>
                    <a:pt x="57" y="1748"/>
                  </a:lnTo>
                  <a:lnTo>
                    <a:pt x="162" y="1700"/>
                  </a:lnTo>
                  <a:lnTo>
                    <a:pt x="259" y="1656"/>
                  </a:lnTo>
                  <a:lnTo>
                    <a:pt x="348" y="1616"/>
                  </a:lnTo>
                  <a:lnTo>
                    <a:pt x="430" y="1579"/>
                  </a:lnTo>
                  <a:lnTo>
                    <a:pt x="508" y="1543"/>
                  </a:lnTo>
                  <a:lnTo>
                    <a:pt x="579" y="1511"/>
                  </a:lnTo>
                  <a:lnTo>
                    <a:pt x="648" y="1480"/>
                  </a:lnTo>
                  <a:lnTo>
                    <a:pt x="713" y="1451"/>
                  </a:lnTo>
                  <a:lnTo>
                    <a:pt x="776" y="1422"/>
                  </a:lnTo>
                  <a:lnTo>
                    <a:pt x="837" y="1395"/>
                  </a:lnTo>
                  <a:lnTo>
                    <a:pt x="898" y="1367"/>
                  </a:lnTo>
                  <a:lnTo>
                    <a:pt x="959" y="1340"/>
                  </a:lnTo>
                  <a:lnTo>
                    <a:pt x="1021" y="1311"/>
                  </a:lnTo>
                  <a:lnTo>
                    <a:pt x="1085" y="1282"/>
                  </a:lnTo>
                  <a:lnTo>
                    <a:pt x="1153" y="1251"/>
                  </a:lnTo>
                  <a:lnTo>
                    <a:pt x="1223" y="1220"/>
                  </a:lnTo>
                  <a:lnTo>
                    <a:pt x="1299" y="1186"/>
                  </a:lnTo>
                  <a:lnTo>
                    <a:pt x="1379" y="1149"/>
                  </a:lnTo>
                  <a:lnTo>
                    <a:pt x="1466" y="1110"/>
                  </a:lnTo>
                  <a:lnTo>
                    <a:pt x="1560" y="1067"/>
                  </a:lnTo>
                  <a:lnTo>
                    <a:pt x="1662" y="1020"/>
                  </a:lnTo>
                  <a:lnTo>
                    <a:pt x="1772" y="971"/>
                  </a:lnTo>
                  <a:lnTo>
                    <a:pt x="1892" y="916"/>
                  </a:lnTo>
                  <a:lnTo>
                    <a:pt x="2024" y="857"/>
                  </a:lnTo>
                  <a:lnTo>
                    <a:pt x="2166" y="792"/>
                  </a:lnTo>
                  <a:lnTo>
                    <a:pt x="2320" y="722"/>
                  </a:lnTo>
                  <a:lnTo>
                    <a:pt x="2488" y="646"/>
                  </a:lnTo>
                  <a:lnTo>
                    <a:pt x="2668" y="564"/>
                  </a:lnTo>
                  <a:lnTo>
                    <a:pt x="2864" y="474"/>
                  </a:lnTo>
                  <a:lnTo>
                    <a:pt x="3075" y="378"/>
                  </a:lnTo>
                  <a:lnTo>
                    <a:pt x="3304" y="275"/>
                  </a:lnTo>
                  <a:lnTo>
                    <a:pt x="3550" y="163"/>
                  </a:lnTo>
                  <a:close/>
                </a:path>
              </a:pathLst>
            </a:custGeom>
            <a:solidFill>
              <a:srgbClr val="BFC7C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2" name="Freeform 1211"/>
            <p:cNvSpPr>
              <a:spLocks/>
            </p:cNvSpPr>
            <p:nvPr/>
          </p:nvSpPr>
          <p:spPr bwMode="auto">
            <a:xfrm>
              <a:off x="3360" y="3024"/>
              <a:ext cx="161" cy="96"/>
            </a:xfrm>
            <a:custGeom>
              <a:avLst/>
              <a:gdLst>
                <a:gd name="T0" fmla="*/ 3534 w 3539"/>
                <a:gd name="T1" fmla="*/ 135 h 1724"/>
                <a:gd name="T2" fmla="*/ 3529 w 3539"/>
                <a:gd name="T3" fmla="*/ 123 h 1724"/>
                <a:gd name="T4" fmla="*/ 3523 w 3539"/>
                <a:gd name="T5" fmla="*/ 110 h 1724"/>
                <a:gd name="T6" fmla="*/ 3511 w 3539"/>
                <a:gd name="T7" fmla="*/ 84 h 1724"/>
                <a:gd name="T8" fmla="*/ 3491 w 3539"/>
                <a:gd name="T9" fmla="*/ 46 h 1724"/>
                <a:gd name="T10" fmla="*/ 3459 w 3539"/>
                <a:gd name="T11" fmla="*/ 18 h 1724"/>
                <a:gd name="T12" fmla="*/ 3418 w 3539"/>
                <a:gd name="T13" fmla="*/ 2 h 1724"/>
                <a:gd name="T14" fmla="*/ 3376 w 3539"/>
                <a:gd name="T15" fmla="*/ 2 h 1724"/>
                <a:gd name="T16" fmla="*/ 3257 w 3539"/>
                <a:gd name="T17" fmla="*/ 53 h 1724"/>
                <a:gd name="T18" fmla="*/ 3083 w 3539"/>
                <a:gd name="T19" fmla="*/ 131 h 1724"/>
                <a:gd name="T20" fmla="*/ 2932 w 3539"/>
                <a:gd name="T21" fmla="*/ 198 h 1724"/>
                <a:gd name="T22" fmla="*/ 2800 w 3539"/>
                <a:gd name="T23" fmla="*/ 258 h 1724"/>
                <a:gd name="T24" fmla="*/ 2681 w 3539"/>
                <a:gd name="T25" fmla="*/ 312 h 1724"/>
                <a:gd name="T26" fmla="*/ 2565 w 3539"/>
                <a:gd name="T27" fmla="*/ 364 h 1724"/>
                <a:gd name="T28" fmla="*/ 2450 w 3539"/>
                <a:gd name="T29" fmla="*/ 415 h 1724"/>
                <a:gd name="T30" fmla="*/ 2327 w 3539"/>
                <a:gd name="T31" fmla="*/ 471 h 1724"/>
                <a:gd name="T32" fmla="*/ 2189 w 3539"/>
                <a:gd name="T33" fmla="*/ 532 h 1724"/>
                <a:gd name="T34" fmla="*/ 2031 w 3539"/>
                <a:gd name="T35" fmla="*/ 603 h 1724"/>
                <a:gd name="T36" fmla="*/ 1846 w 3539"/>
                <a:gd name="T37" fmla="*/ 686 h 1724"/>
                <a:gd name="T38" fmla="*/ 1628 w 3539"/>
                <a:gd name="T39" fmla="*/ 784 h 1724"/>
                <a:gd name="T40" fmla="*/ 1370 w 3539"/>
                <a:gd name="T41" fmla="*/ 899 h 1724"/>
                <a:gd name="T42" fmla="*/ 1066 w 3539"/>
                <a:gd name="T43" fmla="*/ 1036 h 1724"/>
                <a:gd name="T44" fmla="*/ 710 w 3539"/>
                <a:gd name="T45" fmla="*/ 1195 h 1724"/>
                <a:gd name="T46" fmla="*/ 294 w 3539"/>
                <a:gd name="T47" fmla="*/ 1382 h 1724"/>
                <a:gd name="T48" fmla="*/ 44 w 3539"/>
                <a:gd name="T49" fmla="*/ 1497 h 1724"/>
                <a:gd name="T50" fmla="*/ 16 w 3539"/>
                <a:gd name="T51" fmla="*/ 1530 h 1724"/>
                <a:gd name="T52" fmla="*/ 2 w 3539"/>
                <a:gd name="T53" fmla="*/ 1572 h 1724"/>
                <a:gd name="T54" fmla="*/ 2 w 3539"/>
                <a:gd name="T55" fmla="*/ 1615 h 1724"/>
                <a:gd name="T56" fmla="*/ 13 w 3539"/>
                <a:gd name="T57" fmla="*/ 1646 h 1724"/>
                <a:gd name="T58" fmla="*/ 19 w 3539"/>
                <a:gd name="T59" fmla="*/ 1658 h 1724"/>
                <a:gd name="T60" fmla="*/ 26 w 3539"/>
                <a:gd name="T61" fmla="*/ 1674 h 1724"/>
                <a:gd name="T62" fmla="*/ 37 w 3539"/>
                <a:gd name="T63" fmla="*/ 1702 h 1724"/>
                <a:gd name="T64" fmla="*/ 151 w 3539"/>
                <a:gd name="T65" fmla="*/ 1676 h 1724"/>
                <a:gd name="T66" fmla="*/ 337 w 3539"/>
                <a:gd name="T67" fmla="*/ 1592 h 1724"/>
                <a:gd name="T68" fmla="*/ 497 w 3539"/>
                <a:gd name="T69" fmla="*/ 1520 h 1724"/>
                <a:gd name="T70" fmla="*/ 637 w 3539"/>
                <a:gd name="T71" fmla="*/ 1457 h 1724"/>
                <a:gd name="T72" fmla="*/ 765 w 3539"/>
                <a:gd name="T73" fmla="*/ 1399 h 1724"/>
                <a:gd name="T74" fmla="*/ 886 w 3539"/>
                <a:gd name="T75" fmla="*/ 1344 h 1724"/>
                <a:gd name="T76" fmla="*/ 1010 w 3539"/>
                <a:gd name="T77" fmla="*/ 1288 h 1724"/>
                <a:gd name="T78" fmla="*/ 1141 w 3539"/>
                <a:gd name="T79" fmla="*/ 1229 h 1724"/>
                <a:gd name="T80" fmla="*/ 1287 w 3539"/>
                <a:gd name="T81" fmla="*/ 1163 h 1724"/>
                <a:gd name="T82" fmla="*/ 1455 w 3539"/>
                <a:gd name="T83" fmla="*/ 1087 h 1724"/>
                <a:gd name="T84" fmla="*/ 1650 w 3539"/>
                <a:gd name="T85" fmla="*/ 998 h 1724"/>
                <a:gd name="T86" fmla="*/ 1881 w 3539"/>
                <a:gd name="T87" fmla="*/ 894 h 1724"/>
                <a:gd name="T88" fmla="*/ 2154 w 3539"/>
                <a:gd name="T89" fmla="*/ 771 h 1724"/>
                <a:gd name="T90" fmla="*/ 2477 w 3539"/>
                <a:gd name="T91" fmla="*/ 625 h 1724"/>
                <a:gd name="T92" fmla="*/ 2853 w 3539"/>
                <a:gd name="T93" fmla="*/ 453 h 1724"/>
                <a:gd name="T94" fmla="*/ 3293 w 3539"/>
                <a:gd name="T95" fmla="*/ 254 h 172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39"/>
                <a:gd name="T145" fmla="*/ 0 h 1724"/>
                <a:gd name="T146" fmla="*/ 3539 w 3539"/>
                <a:gd name="T147" fmla="*/ 1724 h 172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39" h="1724">
                  <a:moveTo>
                    <a:pt x="3539" y="143"/>
                  </a:moveTo>
                  <a:lnTo>
                    <a:pt x="3534" y="135"/>
                  </a:lnTo>
                  <a:lnTo>
                    <a:pt x="3531" y="129"/>
                  </a:lnTo>
                  <a:lnTo>
                    <a:pt x="3529" y="123"/>
                  </a:lnTo>
                  <a:lnTo>
                    <a:pt x="3526" y="117"/>
                  </a:lnTo>
                  <a:lnTo>
                    <a:pt x="3523" y="110"/>
                  </a:lnTo>
                  <a:lnTo>
                    <a:pt x="3518" y="99"/>
                  </a:lnTo>
                  <a:lnTo>
                    <a:pt x="3511" y="84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6"/>
                  </a:lnTo>
                  <a:lnTo>
                    <a:pt x="16" y="1652"/>
                  </a:lnTo>
                  <a:lnTo>
                    <a:pt x="19" y="1658"/>
                  </a:lnTo>
                  <a:lnTo>
                    <a:pt x="22" y="1666"/>
                  </a:lnTo>
                  <a:lnTo>
                    <a:pt x="26" y="1674"/>
                  </a:lnTo>
                  <a:lnTo>
                    <a:pt x="31" y="1686"/>
                  </a:lnTo>
                  <a:lnTo>
                    <a:pt x="37" y="1702"/>
                  </a:lnTo>
                  <a:lnTo>
                    <a:pt x="46" y="1724"/>
                  </a:lnTo>
                  <a:lnTo>
                    <a:pt x="151" y="1676"/>
                  </a:lnTo>
                  <a:lnTo>
                    <a:pt x="248" y="1633"/>
                  </a:lnTo>
                  <a:lnTo>
                    <a:pt x="337" y="1592"/>
                  </a:lnTo>
                  <a:lnTo>
                    <a:pt x="419" y="1555"/>
                  </a:lnTo>
                  <a:lnTo>
                    <a:pt x="497" y="1520"/>
                  </a:lnTo>
                  <a:lnTo>
                    <a:pt x="568" y="1488"/>
                  </a:lnTo>
                  <a:lnTo>
                    <a:pt x="637" y="1457"/>
                  </a:lnTo>
                  <a:lnTo>
                    <a:pt x="702" y="1427"/>
                  </a:lnTo>
                  <a:lnTo>
                    <a:pt x="765" y="1399"/>
                  </a:lnTo>
                  <a:lnTo>
                    <a:pt x="826" y="1372"/>
                  </a:lnTo>
                  <a:lnTo>
                    <a:pt x="886" y="1344"/>
                  </a:lnTo>
                  <a:lnTo>
                    <a:pt x="948" y="1316"/>
                  </a:lnTo>
                  <a:lnTo>
                    <a:pt x="1010" y="1288"/>
                  </a:lnTo>
                  <a:lnTo>
                    <a:pt x="1074" y="1259"/>
                  </a:lnTo>
                  <a:lnTo>
                    <a:pt x="1141" y="1229"/>
                  </a:lnTo>
                  <a:lnTo>
                    <a:pt x="1212" y="1197"/>
                  </a:lnTo>
                  <a:lnTo>
                    <a:pt x="1287" y="1163"/>
                  </a:lnTo>
                  <a:lnTo>
                    <a:pt x="1368" y="1126"/>
                  </a:lnTo>
                  <a:lnTo>
                    <a:pt x="1455" y="1087"/>
                  </a:lnTo>
                  <a:lnTo>
                    <a:pt x="1548" y="1045"/>
                  </a:lnTo>
                  <a:lnTo>
                    <a:pt x="1650" y="998"/>
                  </a:lnTo>
                  <a:lnTo>
                    <a:pt x="1761" y="949"/>
                  </a:lnTo>
                  <a:lnTo>
                    <a:pt x="1881" y="894"/>
                  </a:lnTo>
                  <a:lnTo>
                    <a:pt x="2013" y="835"/>
                  </a:lnTo>
                  <a:lnTo>
                    <a:pt x="2154" y="771"/>
                  </a:lnTo>
                  <a:lnTo>
                    <a:pt x="2308" y="700"/>
                  </a:lnTo>
                  <a:lnTo>
                    <a:pt x="2477" y="625"/>
                  </a:lnTo>
                  <a:lnTo>
                    <a:pt x="2657" y="543"/>
                  </a:lnTo>
                  <a:lnTo>
                    <a:pt x="2853" y="453"/>
                  </a:lnTo>
                  <a:lnTo>
                    <a:pt x="3064" y="357"/>
                  </a:lnTo>
                  <a:lnTo>
                    <a:pt x="3293" y="254"/>
                  </a:lnTo>
                  <a:lnTo>
                    <a:pt x="3539" y="143"/>
                  </a:lnTo>
                  <a:close/>
                </a:path>
              </a:pathLst>
            </a:custGeom>
            <a:solidFill>
              <a:srgbClr val="C9D1D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3" name="Freeform 1212"/>
            <p:cNvSpPr>
              <a:spLocks/>
            </p:cNvSpPr>
            <p:nvPr/>
          </p:nvSpPr>
          <p:spPr bwMode="auto">
            <a:xfrm>
              <a:off x="3360" y="3024"/>
              <a:ext cx="160" cy="94"/>
            </a:xfrm>
            <a:custGeom>
              <a:avLst/>
              <a:gdLst>
                <a:gd name="T0" fmla="*/ 3522 w 3526"/>
                <a:gd name="T1" fmla="*/ 112 h 1698"/>
                <a:gd name="T2" fmla="*/ 3513 w 3526"/>
                <a:gd name="T3" fmla="*/ 91 h 1698"/>
                <a:gd name="T4" fmla="*/ 3491 w 3526"/>
                <a:gd name="T5" fmla="*/ 46 h 1698"/>
                <a:gd name="T6" fmla="*/ 3459 w 3526"/>
                <a:gd name="T7" fmla="*/ 18 h 1698"/>
                <a:gd name="T8" fmla="*/ 3418 w 3526"/>
                <a:gd name="T9" fmla="*/ 2 h 1698"/>
                <a:gd name="T10" fmla="*/ 3376 w 3526"/>
                <a:gd name="T11" fmla="*/ 2 h 1698"/>
                <a:gd name="T12" fmla="*/ 3257 w 3526"/>
                <a:gd name="T13" fmla="*/ 53 h 1698"/>
                <a:gd name="T14" fmla="*/ 3083 w 3526"/>
                <a:gd name="T15" fmla="*/ 131 h 1698"/>
                <a:gd name="T16" fmla="*/ 2932 w 3526"/>
                <a:gd name="T17" fmla="*/ 198 h 1698"/>
                <a:gd name="T18" fmla="*/ 2800 w 3526"/>
                <a:gd name="T19" fmla="*/ 258 h 1698"/>
                <a:gd name="T20" fmla="*/ 2681 w 3526"/>
                <a:gd name="T21" fmla="*/ 312 h 1698"/>
                <a:gd name="T22" fmla="*/ 2565 w 3526"/>
                <a:gd name="T23" fmla="*/ 364 h 1698"/>
                <a:gd name="T24" fmla="*/ 2450 w 3526"/>
                <a:gd name="T25" fmla="*/ 415 h 1698"/>
                <a:gd name="T26" fmla="*/ 2327 w 3526"/>
                <a:gd name="T27" fmla="*/ 471 h 1698"/>
                <a:gd name="T28" fmla="*/ 2189 w 3526"/>
                <a:gd name="T29" fmla="*/ 532 h 1698"/>
                <a:gd name="T30" fmla="*/ 2031 w 3526"/>
                <a:gd name="T31" fmla="*/ 603 h 1698"/>
                <a:gd name="T32" fmla="*/ 1846 w 3526"/>
                <a:gd name="T33" fmla="*/ 686 h 1698"/>
                <a:gd name="T34" fmla="*/ 1628 w 3526"/>
                <a:gd name="T35" fmla="*/ 784 h 1698"/>
                <a:gd name="T36" fmla="*/ 1370 w 3526"/>
                <a:gd name="T37" fmla="*/ 899 h 1698"/>
                <a:gd name="T38" fmla="*/ 1066 w 3526"/>
                <a:gd name="T39" fmla="*/ 1036 h 1698"/>
                <a:gd name="T40" fmla="*/ 710 w 3526"/>
                <a:gd name="T41" fmla="*/ 1195 h 1698"/>
                <a:gd name="T42" fmla="*/ 294 w 3526"/>
                <a:gd name="T43" fmla="*/ 1382 h 1698"/>
                <a:gd name="T44" fmla="*/ 44 w 3526"/>
                <a:gd name="T45" fmla="*/ 1497 h 1698"/>
                <a:gd name="T46" fmla="*/ 16 w 3526"/>
                <a:gd name="T47" fmla="*/ 1530 h 1698"/>
                <a:gd name="T48" fmla="*/ 2 w 3526"/>
                <a:gd name="T49" fmla="*/ 1572 h 1698"/>
                <a:gd name="T50" fmla="*/ 2 w 3526"/>
                <a:gd name="T51" fmla="*/ 1615 h 1698"/>
                <a:gd name="T52" fmla="*/ 14 w 3526"/>
                <a:gd name="T53" fmla="*/ 1648 h 1698"/>
                <a:gd name="T54" fmla="*/ 25 w 3526"/>
                <a:gd name="T55" fmla="*/ 1671 h 1698"/>
                <a:gd name="T56" fmla="*/ 141 w 3526"/>
                <a:gd name="T57" fmla="*/ 1651 h 1698"/>
                <a:gd name="T58" fmla="*/ 326 w 3526"/>
                <a:gd name="T59" fmla="*/ 1568 h 1698"/>
                <a:gd name="T60" fmla="*/ 486 w 3526"/>
                <a:gd name="T61" fmla="*/ 1496 h 1698"/>
                <a:gd name="T62" fmla="*/ 626 w 3526"/>
                <a:gd name="T63" fmla="*/ 1433 h 1698"/>
                <a:gd name="T64" fmla="*/ 754 w 3526"/>
                <a:gd name="T65" fmla="*/ 1375 h 1698"/>
                <a:gd name="T66" fmla="*/ 875 w 3526"/>
                <a:gd name="T67" fmla="*/ 1320 h 1698"/>
                <a:gd name="T68" fmla="*/ 999 w 3526"/>
                <a:gd name="T69" fmla="*/ 1264 h 1698"/>
                <a:gd name="T70" fmla="*/ 1130 w 3526"/>
                <a:gd name="T71" fmla="*/ 1205 h 1698"/>
                <a:gd name="T72" fmla="*/ 1276 w 3526"/>
                <a:gd name="T73" fmla="*/ 1140 h 1698"/>
                <a:gd name="T74" fmla="*/ 1443 w 3526"/>
                <a:gd name="T75" fmla="*/ 1064 h 1698"/>
                <a:gd name="T76" fmla="*/ 1639 w 3526"/>
                <a:gd name="T77" fmla="*/ 975 h 1698"/>
                <a:gd name="T78" fmla="*/ 1870 w 3526"/>
                <a:gd name="T79" fmla="*/ 872 h 1698"/>
                <a:gd name="T80" fmla="*/ 2143 w 3526"/>
                <a:gd name="T81" fmla="*/ 749 h 1698"/>
                <a:gd name="T82" fmla="*/ 2464 w 3526"/>
                <a:gd name="T83" fmla="*/ 603 h 1698"/>
                <a:gd name="T84" fmla="*/ 2841 w 3526"/>
                <a:gd name="T85" fmla="*/ 432 h 1698"/>
                <a:gd name="T86" fmla="*/ 3281 w 3526"/>
                <a:gd name="T87" fmla="*/ 234 h 169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26"/>
                <a:gd name="T133" fmla="*/ 0 h 1698"/>
                <a:gd name="T134" fmla="*/ 3526 w 3526"/>
                <a:gd name="T135" fmla="*/ 1698 h 169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26" h="1698">
                  <a:moveTo>
                    <a:pt x="3526" y="123"/>
                  </a:moveTo>
                  <a:lnTo>
                    <a:pt x="3522" y="112"/>
                  </a:lnTo>
                  <a:lnTo>
                    <a:pt x="3518" y="103"/>
                  </a:lnTo>
                  <a:lnTo>
                    <a:pt x="3513" y="9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5" y="1671"/>
                  </a:lnTo>
                  <a:lnTo>
                    <a:pt x="36" y="1698"/>
                  </a:lnTo>
                  <a:lnTo>
                    <a:pt x="141" y="1651"/>
                  </a:lnTo>
                  <a:lnTo>
                    <a:pt x="237" y="1608"/>
                  </a:lnTo>
                  <a:lnTo>
                    <a:pt x="326" y="1568"/>
                  </a:lnTo>
                  <a:lnTo>
                    <a:pt x="409" y="1530"/>
                  </a:lnTo>
                  <a:lnTo>
                    <a:pt x="486" y="1496"/>
                  </a:lnTo>
                  <a:lnTo>
                    <a:pt x="558" y="1463"/>
                  </a:lnTo>
                  <a:lnTo>
                    <a:pt x="626" y="1433"/>
                  </a:lnTo>
                  <a:lnTo>
                    <a:pt x="691" y="1403"/>
                  </a:lnTo>
                  <a:lnTo>
                    <a:pt x="754" y="1375"/>
                  </a:lnTo>
                  <a:lnTo>
                    <a:pt x="815" y="1347"/>
                  </a:lnTo>
                  <a:lnTo>
                    <a:pt x="875" y="1320"/>
                  </a:lnTo>
                  <a:lnTo>
                    <a:pt x="936" y="1292"/>
                  </a:lnTo>
                  <a:lnTo>
                    <a:pt x="999" y="1264"/>
                  </a:lnTo>
                  <a:lnTo>
                    <a:pt x="1063" y="1236"/>
                  </a:lnTo>
                  <a:lnTo>
                    <a:pt x="1130" y="1205"/>
                  </a:lnTo>
                  <a:lnTo>
                    <a:pt x="1201" y="1173"/>
                  </a:lnTo>
                  <a:lnTo>
                    <a:pt x="1276" y="1140"/>
                  </a:lnTo>
                  <a:lnTo>
                    <a:pt x="1357" y="1103"/>
                  </a:lnTo>
                  <a:lnTo>
                    <a:pt x="1443" y="1064"/>
                  </a:lnTo>
                  <a:lnTo>
                    <a:pt x="1537" y="1022"/>
                  </a:lnTo>
                  <a:lnTo>
                    <a:pt x="1639" y="975"/>
                  </a:lnTo>
                  <a:lnTo>
                    <a:pt x="1749" y="926"/>
                  </a:lnTo>
                  <a:lnTo>
                    <a:pt x="1870" y="872"/>
                  </a:lnTo>
                  <a:lnTo>
                    <a:pt x="2000" y="813"/>
                  </a:lnTo>
                  <a:lnTo>
                    <a:pt x="2143" y="749"/>
                  </a:lnTo>
                  <a:lnTo>
                    <a:pt x="2297" y="679"/>
                  </a:lnTo>
                  <a:lnTo>
                    <a:pt x="2464" y="603"/>
                  </a:lnTo>
                  <a:lnTo>
                    <a:pt x="2646" y="521"/>
                  </a:lnTo>
                  <a:lnTo>
                    <a:pt x="2841" y="432"/>
                  </a:lnTo>
                  <a:lnTo>
                    <a:pt x="3053" y="337"/>
                  </a:lnTo>
                  <a:lnTo>
                    <a:pt x="3281" y="234"/>
                  </a:lnTo>
                  <a:lnTo>
                    <a:pt x="3526" y="123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4" name="Freeform 1213"/>
            <p:cNvSpPr>
              <a:spLocks/>
            </p:cNvSpPr>
            <p:nvPr/>
          </p:nvSpPr>
          <p:spPr bwMode="auto">
            <a:xfrm>
              <a:off x="3360" y="3024"/>
              <a:ext cx="160" cy="93"/>
            </a:xfrm>
            <a:custGeom>
              <a:avLst/>
              <a:gdLst>
                <a:gd name="T0" fmla="*/ 3513 w 3515"/>
                <a:gd name="T1" fmla="*/ 96 h 1674"/>
                <a:gd name="T2" fmla="*/ 3508 w 3515"/>
                <a:gd name="T3" fmla="*/ 81 h 1674"/>
                <a:gd name="T4" fmla="*/ 3491 w 3515"/>
                <a:gd name="T5" fmla="*/ 46 h 1674"/>
                <a:gd name="T6" fmla="*/ 3459 w 3515"/>
                <a:gd name="T7" fmla="*/ 18 h 1674"/>
                <a:gd name="T8" fmla="*/ 3418 w 3515"/>
                <a:gd name="T9" fmla="*/ 2 h 1674"/>
                <a:gd name="T10" fmla="*/ 3376 w 3515"/>
                <a:gd name="T11" fmla="*/ 2 h 1674"/>
                <a:gd name="T12" fmla="*/ 3257 w 3515"/>
                <a:gd name="T13" fmla="*/ 53 h 1674"/>
                <a:gd name="T14" fmla="*/ 3083 w 3515"/>
                <a:gd name="T15" fmla="*/ 131 h 1674"/>
                <a:gd name="T16" fmla="*/ 2932 w 3515"/>
                <a:gd name="T17" fmla="*/ 198 h 1674"/>
                <a:gd name="T18" fmla="*/ 2800 w 3515"/>
                <a:gd name="T19" fmla="*/ 258 h 1674"/>
                <a:gd name="T20" fmla="*/ 2681 w 3515"/>
                <a:gd name="T21" fmla="*/ 312 h 1674"/>
                <a:gd name="T22" fmla="*/ 2565 w 3515"/>
                <a:gd name="T23" fmla="*/ 364 h 1674"/>
                <a:gd name="T24" fmla="*/ 2450 w 3515"/>
                <a:gd name="T25" fmla="*/ 415 h 1674"/>
                <a:gd name="T26" fmla="*/ 2327 w 3515"/>
                <a:gd name="T27" fmla="*/ 471 h 1674"/>
                <a:gd name="T28" fmla="*/ 2189 w 3515"/>
                <a:gd name="T29" fmla="*/ 532 h 1674"/>
                <a:gd name="T30" fmla="*/ 2031 w 3515"/>
                <a:gd name="T31" fmla="*/ 603 h 1674"/>
                <a:gd name="T32" fmla="*/ 1846 w 3515"/>
                <a:gd name="T33" fmla="*/ 686 h 1674"/>
                <a:gd name="T34" fmla="*/ 1628 w 3515"/>
                <a:gd name="T35" fmla="*/ 784 h 1674"/>
                <a:gd name="T36" fmla="*/ 1370 w 3515"/>
                <a:gd name="T37" fmla="*/ 899 h 1674"/>
                <a:gd name="T38" fmla="*/ 1066 w 3515"/>
                <a:gd name="T39" fmla="*/ 1036 h 1674"/>
                <a:gd name="T40" fmla="*/ 710 w 3515"/>
                <a:gd name="T41" fmla="*/ 1195 h 1674"/>
                <a:gd name="T42" fmla="*/ 294 w 3515"/>
                <a:gd name="T43" fmla="*/ 1382 h 1674"/>
                <a:gd name="T44" fmla="*/ 44 w 3515"/>
                <a:gd name="T45" fmla="*/ 1497 h 1674"/>
                <a:gd name="T46" fmla="*/ 16 w 3515"/>
                <a:gd name="T47" fmla="*/ 1530 h 1674"/>
                <a:gd name="T48" fmla="*/ 2 w 3515"/>
                <a:gd name="T49" fmla="*/ 1572 h 1674"/>
                <a:gd name="T50" fmla="*/ 2 w 3515"/>
                <a:gd name="T51" fmla="*/ 1615 h 1674"/>
                <a:gd name="T52" fmla="*/ 12 w 3515"/>
                <a:gd name="T53" fmla="*/ 1644 h 1674"/>
                <a:gd name="T54" fmla="*/ 18 w 3515"/>
                <a:gd name="T55" fmla="*/ 1657 h 1674"/>
                <a:gd name="T56" fmla="*/ 130 w 3515"/>
                <a:gd name="T57" fmla="*/ 1627 h 1674"/>
                <a:gd name="T58" fmla="*/ 315 w 3515"/>
                <a:gd name="T59" fmla="*/ 1543 h 1674"/>
                <a:gd name="T60" fmla="*/ 474 w 3515"/>
                <a:gd name="T61" fmla="*/ 1472 h 1674"/>
                <a:gd name="T62" fmla="*/ 615 w 3515"/>
                <a:gd name="T63" fmla="*/ 1408 h 1674"/>
                <a:gd name="T64" fmla="*/ 743 w 3515"/>
                <a:gd name="T65" fmla="*/ 1352 h 1674"/>
                <a:gd name="T66" fmla="*/ 864 w 3515"/>
                <a:gd name="T67" fmla="*/ 1297 h 1674"/>
                <a:gd name="T68" fmla="*/ 987 w 3515"/>
                <a:gd name="T69" fmla="*/ 1241 h 1674"/>
                <a:gd name="T70" fmla="*/ 1119 w 3515"/>
                <a:gd name="T71" fmla="*/ 1182 h 1674"/>
                <a:gd name="T72" fmla="*/ 1265 w 3515"/>
                <a:gd name="T73" fmla="*/ 1116 h 1674"/>
                <a:gd name="T74" fmla="*/ 1432 w 3515"/>
                <a:gd name="T75" fmla="*/ 1042 h 1674"/>
                <a:gd name="T76" fmla="*/ 1628 w 3515"/>
                <a:gd name="T77" fmla="*/ 953 h 1674"/>
                <a:gd name="T78" fmla="*/ 1859 w 3515"/>
                <a:gd name="T79" fmla="*/ 850 h 1674"/>
                <a:gd name="T80" fmla="*/ 2132 w 3515"/>
                <a:gd name="T81" fmla="*/ 726 h 1674"/>
                <a:gd name="T82" fmla="*/ 2453 w 3515"/>
                <a:gd name="T83" fmla="*/ 582 h 1674"/>
                <a:gd name="T84" fmla="*/ 2830 w 3515"/>
                <a:gd name="T85" fmla="*/ 412 h 1674"/>
                <a:gd name="T86" fmla="*/ 3269 w 3515"/>
                <a:gd name="T87" fmla="*/ 214 h 167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15"/>
                <a:gd name="T133" fmla="*/ 0 h 1674"/>
                <a:gd name="T134" fmla="*/ 3515 w 3515"/>
                <a:gd name="T135" fmla="*/ 1674 h 167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15" h="1674">
                  <a:moveTo>
                    <a:pt x="3515" y="103"/>
                  </a:moveTo>
                  <a:lnTo>
                    <a:pt x="3513" y="96"/>
                  </a:lnTo>
                  <a:lnTo>
                    <a:pt x="3511" y="91"/>
                  </a:lnTo>
                  <a:lnTo>
                    <a:pt x="3508" y="8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2" y="1644"/>
                  </a:lnTo>
                  <a:lnTo>
                    <a:pt x="15" y="1649"/>
                  </a:lnTo>
                  <a:lnTo>
                    <a:pt x="18" y="1657"/>
                  </a:lnTo>
                  <a:lnTo>
                    <a:pt x="25" y="1674"/>
                  </a:lnTo>
                  <a:lnTo>
                    <a:pt x="130" y="1627"/>
                  </a:lnTo>
                  <a:lnTo>
                    <a:pt x="225" y="1583"/>
                  </a:lnTo>
                  <a:lnTo>
                    <a:pt x="315" y="1543"/>
                  </a:lnTo>
                  <a:lnTo>
                    <a:pt x="398" y="1506"/>
                  </a:lnTo>
                  <a:lnTo>
                    <a:pt x="474" y="1472"/>
                  </a:lnTo>
                  <a:lnTo>
                    <a:pt x="547" y="1439"/>
                  </a:lnTo>
                  <a:lnTo>
                    <a:pt x="615" y="1408"/>
                  </a:lnTo>
                  <a:lnTo>
                    <a:pt x="679" y="1379"/>
                  </a:lnTo>
                  <a:lnTo>
                    <a:pt x="743" y="1352"/>
                  </a:lnTo>
                  <a:lnTo>
                    <a:pt x="804" y="1324"/>
                  </a:lnTo>
                  <a:lnTo>
                    <a:pt x="864" y="1297"/>
                  </a:lnTo>
                  <a:lnTo>
                    <a:pt x="925" y="1269"/>
                  </a:lnTo>
                  <a:lnTo>
                    <a:pt x="987" y="1241"/>
                  </a:lnTo>
                  <a:lnTo>
                    <a:pt x="1052" y="1212"/>
                  </a:lnTo>
                  <a:lnTo>
                    <a:pt x="1119" y="1182"/>
                  </a:lnTo>
                  <a:lnTo>
                    <a:pt x="1189" y="1150"/>
                  </a:lnTo>
                  <a:lnTo>
                    <a:pt x="1265" y="1116"/>
                  </a:lnTo>
                  <a:lnTo>
                    <a:pt x="1345" y="1081"/>
                  </a:lnTo>
                  <a:lnTo>
                    <a:pt x="1432" y="1042"/>
                  </a:lnTo>
                  <a:lnTo>
                    <a:pt x="1526" y="999"/>
                  </a:lnTo>
                  <a:lnTo>
                    <a:pt x="1628" y="953"/>
                  </a:lnTo>
                  <a:lnTo>
                    <a:pt x="1738" y="903"/>
                  </a:lnTo>
                  <a:lnTo>
                    <a:pt x="1859" y="850"/>
                  </a:lnTo>
                  <a:lnTo>
                    <a:pt x="1989" y="791"/>
                  </a:lnTo>
                  <a:lnTo>
                    <a:pt x="2132" y="726"/>
                  </a:lnTo>
                  <a:lnTo>
                    <a:pt x="2286" y="657"/>
                  </a:lnTo>
                  <a:lnTo>
                    <a:pt x="2453" y="582"/>
                  </a:lnTo>
                  <a:lnTo>
                    <a:pt x="2635" y="500"/>
                  </a:lnTo>
                  <a:lnTo>
                    <a:pt x="2830" y="412"/>
                  </a:lnTo>
                  <a:lnTo>
                    <a:pt x="3042" y="316"/>
                  </a:lnTo>
                  <a:lnTo>
                    <a:pt x="3269" y="214"/>
                  </a:lnTo>
                  <a:lnTo>
                    <a:pt x="3515" y="103"/>
                  </a:lnTo>
                  <a:close/>
                </a:path>
              </a:pathLst>
            </a:custGeom>
            <a:solidFill>
              <a:srgbClr val="D6DED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5" name="Freeform 1214"/>
            <p:cNvSpPr>
              <a:spLocks/>
            </p:cNvSpPr>
            <p:nvPr/>
          </p:nvSpPr>
          <p:spPr bwMode="auto">
            <a:xfrm>
              <a:off x="3360" y="3024"/>
              <a:ext cx="159" cy="92"/>
            </a:xfrm>
            <a:custGeom>
              <a:avLst/>
              <a:gdLst>
                <a:gd name="T0" fmla="*/ 3503 w 3503"/>
                <a:gd name="T1" fmla="*/ 83 h 1649"/>
                <a:gd name="T2" fmla="*/ 3502 w 3503"/>
                <a:gd name="T3" fmla="*/ 64 h 1649"/>
                <a:gd name="T4" fmla="*/ 3491 w 3503"/>
                <a:gd name="T5" fmla="*/ 46 h 1649"/>
                <a:gd name="T6" fmla="*/ 3476 w 3503"/>
                <a:gd name="T7" fmla="*/ 31 h 1649"/>
                <a:gd name="T8" fmla="*/ 3459 w 3503"/>
                <a:gd name="T9" fmla="*/ 18 h 1649"/>
                <a:gd name="T10" fmla="*/ 3440 w 3503"/>
                <a:gd name="T11" fmla="*/ 8 h 1649"/>
                <a:gd name="T12" fmla="*/ 3418 w 3503"/>
                <a:gd name="T13" fmla="*/ 2 h 1649"/>
                <a:gd name="T14" fmla="*/ 3397 w 3503"/>
                <a:gd name="T15" fmla="*/ 0 h 1649"/>
                <a:gd name="T16" fmla="*/ 3376 w 3503"/>
                <a:gd name="T17" fmla="*/ 2 h 1649"/>
                <a:gd name="T18" fmla="*/ 3356 w 3503"/>
                <a:gd name="T19" fmla="*/ 8 h 1649"/>
                <a:gd name="T20" fmla="*/ 62 w 3503"/>
                <a:gd name="T21" fmla="*/ 1486 h 1649"/>
                <a:gd name="T22" fmla="*/ 44 w 3503"/>
                <a:gd name="T23" fmla="*/ 1497 h 1649"/>
                <a:gd name="T24" fmla="*/ 29 w 3503"/>
                <a:gd name="T25" fmla="*/ 1512 h 1649"/>
                <a:gd name="T26" fmla="*/ 16 w 3503"/>
                <a:gd name="T27" fmla="*/ 1530 h 1649"/>
                <a:gd name="T28" fmla="*/ 7 w 3503"/>
                <a:gd name="T29" fmla="*/ 1550 h 1649"/>
                <a:gd name="T30" fmla="*/ 2 w 3503"/>
                <a:gd name="T31" fmla="*/ 1572 h 1649"/>
                <a:gd name="T32" fmla="*/ 0 w 3503"/>
                <a:gd name="T33" fmla="*/ 1594 h 1649"/>
                <a:gd name="T34" fmla="*/ 2 w 3503"/>
                <a:gd name="T35" fmla="*/ 1615 h 1649"/>
                <a:gd name="T36" fmla="*/ 8 w 3503"/>
                <a:gd name="T37" fmla="*/ 1636 h 1649"/>
                <a:gd name="T38" fmla="*/ 13 w 3503"/>
                <a:gd name="T39" fmla="*/ 1649 h 1649"/>
                <a:gd name="T40" fmla="*/ 3503 w 3503"/>
                <a:gd name="T41" fmla="*/ 83 h 16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03"/>
                <a:gd name="T64" fmla="*/ 0 h 1649"/>
                <a:gd name="T65" fmla="*/ 3503 w 3503"/>
                <a:gd name="T66" fmla="*/ 1649 h 16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03" h="1649">
                  <a:moveTo>
                    <a:pt x="3503" y="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9"/>
                  </a:lnTo>
                  <a:lnTo>
                    <a:pt x="3503" y="8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6" name="Freeform 1215"/>
            <p:cNvSpPr>
              <a:spLocks/>
            </p:cNvSpPr>
            <p:nvPr/>
          </p:nvSpPr>
          <p:spPr bwMode="auto">
            <a:xfrm>
              <a:off x="3533" y="3064"/>
              <a:ext cx="2" cy="3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7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7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7" name="Freeform 1216"/>
            <p:cNvSpPr>
              <a:spLocks/>
            </p:cNvSpPr>
            <p:nvPr/>
          </p:nvSpPr>
          <p:spPr bwMode="auto">
            <a:xfrm>
              <a:off x="3374" y="3064"/>
              <a:ext cx="160" cy="90"/>
            </a:xfrm>
            <a:custGeom>
              <a:avLst/>
              <a:gdLst>
                <a:gd name="T0" fmla="*/ 8 w 3529"/>
                <a:gd name="T1" fmla="*/ 1596 h 1614"/>
                <a:gd name="T2" fmla="*/ 0 w 3529"/>
                <a:gd name="T3" fmla="*/ 1577 h 1614"/>
                <a:gd name="T4" fmla="*/ 3513 w 3529"/>
                <a:gd name="T5" fmla="*/ 0 h 1614"/>
                <a:gd name="T6" fmla="*/ 3529 w 3529"/>
                <a:gd name="T7" fmla="*/ 38 h 1614"/>
                <a:gd name="T8" fmla="*/ 16 w 3529"/>
                <a:gd name="T9" fmla="*/ 1614 h 1614"/>
                <a:gd name="T10" fmla="*/ 8 w 3529"/>
                <a:gd name="T11" fmla="*/ 1596 h 1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29"/>
                <a:gd name="T19" fmla="*/ 0 h 1614"/>
                <a:gd name="T20" fmla="*/ 3529 w 3529"/>
                <a:gd name="T21" fmla="*/ 1614 h 16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29" h="1614">
                  <a:moveTo>
                    <a:pt x="8" y="1596"/>
                  </a:moveTo>
                  <a:lnTo>
                    <a:pt x="0" y="1577"/>
                  </a:lnTo>
                  <a:lnTo>
                    <a:pt x="3513" y="0"/>
                  </a:lnTo>
                  <a:lnTo>
                    <a:pt x="3529" y="38"/>
                  </a:lnTo>
                  <a:lnTo>
                    <a:pt x="16" y="1614"/>
                  </a:lnTo>
                  <a:lnTo>
                    <a:pt x="8" y="1596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8" name="Freeform 1217"/>
            <p:cNvSpPr>
              <a:spLocks/>
            </p:cNvSpPr>
            <p:nvPr/>
          </p:nvSpPr>
          <p:spPr bwMode="auto">
            <a:xfrm>
              <a:off x="3373" y="3152"/>
              <a:ext cx="1" cy="2"/>
            </a:xfrm>
            <a:custGeom>
              <a:avLst/>
              <a:gdLst>
                <a:gd name="T0" fmla="*/ 28 w 28"/>
                <a:gd name="T1" fmla="*/ 37 h 40"/>
                <a:gd name="T2" fmla="*/ 19 w 28"/>
                <a:gd name="T3" fmla="*/ 40 h 40"/>
                <a:gd name="T4" fmla="*/ 12 w 28"/>
                <a:gd name="T5" fmla="*/ 37 h 40"/>
                <a:gd name="T6" fmla="*/ 6 w 28"/>
                <a:gd name="T7" fmla="*/ 33 h 40"/>
                <a:gd name="T8" fmla="*/ 2 w 28"/>
                <a:gd name="T9" fmla="*/ 26 h 40"/>
                <a:gd name="T10" fmla="*/ 0 w 28"/>
                <a:gd name="T11" fmla="*/ 19 h 40"/>
                <a:gd name="T12" fmla="*/ 1 w 28"/>
                <a:gd name="T13" fmla="*/ 11 h 40"/>
                <a:gd name="T14" fmla="*/ 5 w 28"/>
                <a:gd name="T15" fmla="*/ 5 h 40"/>
                <a:gd name="T16" fmla="*/ 12 w 28"/>
                <a:gd name="T17" fmla="*/ 0 h 40"/>
                <a:gd name="T18" fmla="*/ 28 w 28"/>
                <a:gd name="T19" fmla="*/ 37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28" y="37"/>
                  </a:moveTo>
                  <a:lnTo>
                    <a:pt x="19" y="40"/>
                  </a:lnTo>
                  <a:lnTo>
                    <a:pt x="12" y="37"/>
                  </a:lnTo>
                  <a:lnTo>
                    <a:pt x="6" y="33"/>
                  </a:lnTo>
                  <a:lnTo>
                    <a:pt x="2" y="26"/>
                  </a:lnTo>
                  <a:lnTo>
                    <a:pt x="0" y="19"/>
                  </a:lnTo>
                  <a:lnTo>
                    <a:pt x="1" y="11"/>
                  </a:lnTo>
                  <a:lnTo>
                    <a:pt x="5" y="5"/>
                  </a:lnTo>
                  <a:lnTo>
                    <a:pt x="12" y="0"/>
                  </a:lnTo>
                  <a:lnTo>
                    <a:pt x="28" y="37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79" name="Freeform 1218"/>
            <p:cNvSpPr>
              <a:spLocks/>
            </p:cNvSpPr>
            <p:nvPr/>
          </p:nvSpPr>
          <p:spPr bwMode="auto">
            <a:xfrm>
              <a:off x="3537" y="3075"/>
              <a:ext cx="2" cy="2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6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6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0" name="Freeform 1219"/>
            <p:cNvSpPr>
              <a:spLocks/>
            </p:cNvSpPr>
            <p:nvPr/>
          </p:nvSpPr>
          <p:spPr bwMode="auto">
            <a:xfrm>
              <a:off x="3377" y="3075"/>
              <a:ext cx="161" cy="91"/>
            </a:xfrm>
            <a:custGeom>
              <a:avLst/>
              <a:gdLst>
                <a:gd name="T0" fmla="*/ 8 w 3547"/>
                <a:gd name="T1" fmla="*/ 1614 h 1633"/>
                <a:gd name="T2" fmla="*/ 0 w 3547"/>
                <a:gd name="T3" fmla="*/ 1595 h 1633"/>
                <a:gd name="T4" fmla="*/ 3531 w 3547"/>
                <a:gd name="T5" fmla="*/ 0 h 1633"/>
                <a:gd name="T6" fmla="*/ 3547 w 3547"/>
                <a:gd name="T7" fmla="*/ 38 h 1633"/>
                <a:gd name="T8" fmla="*/ 17 w 3547"/>
                <a:gd name="T9" fmla="*/ 1633 h 1633"/>
                <a:gd name="T10" fmla="*/ 8 w 3547"/>
                <a:gd name="T11" fmla="*/ 1614 h 1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7"/>
                <a:gd name="T19" fmla="*/ 0 h 1633"/>
                <a:gd name="T20" fmla="*/ 3547 w 3547"/>
                <a:gd name="T21" fmla="*/ 1633 h 16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7" h="1633">
                  <a:moveTo>
                    <a:pt x="8" y="1614"/>
                  </a:moveTo>
                  <a:lnTo>
                    <a:pt x="0" y="1595"/>
                  </a:lnTo>
                  <a:lnTo>
                    <a:pt x="3531" y="0"/>
                  </a:lnTo>
                  <a:lnTo>
                    <a:pt x="3547" y="38"/>
                  </a:lnTo>
                  <a:lnTo>
                    <a:pt x="17" y="1633"/>
                  </a:lnTo>
                  <a:lnTo>
                    <a:pt x="8" y="161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1" name="Freeform 1220"/>
            <p:cNvSpPr>
              <a:spLocks/>
            </p:cNvSpPr>
            <p:nvPr/>
          </p:nvSpPr>
          <p:spPr bwMode="auto">
            <a:xfrm>
              <a:off x="3376" y="3164"/>
              <a:ext cx="2" cy="2"/>
            </a:xfrm>
            <a:custGeom>
              <a:avLst/>
              <a:gdLst>
                <a:gd name="T0" fmla="*/ 29 w 29"/>
                <a:gd name="T1" fmla="*/ 38 h 40"/>
                <a:gd name="T2" fmla="*/ 19 w 29"/>
                <a:gd name="T3" fmla="*/ 40 h 40"/>
                <a:gd name="T4" fmla="*/ 12 w 29"/>
                <a:gd name="T5" fmla="*/ 38 h 40"/>
                <a:gd name="T6" fmla="*/ 6 w 29"/>
                <a:gd name="T7" fmla="*/ 34 h 40"/>
                <a:gd name="T8" fmla="*/ 2 w 29"/>
                <a:gd name="T9" fmla="*/ 27 h 40"/>
                <a:gd name="T10" fmla="*/ 0 w 29"/>
                <a:gd name="T11" fmla="*/ 19 h 40"/>
                <a:gd name="T12" fmla="*/ 1 w 29"/>
                <a:gd name="T13" fmla="*/ 12 h 40"/>
                <a:gd name="T14" fmla="*/ 5 w 29"/>
                <a:gd name="T15" fmla="*/ 6 h 40"/>
                <a:gd name="T16" fmla="*/ 12 w 29"/>
                <a:gd name="T17" fmla="*/ 0 h 40"/>
                <a:gd name="T18" fmla="*/ 29 w 29"/>
                <a:gd name="T19" fmla="*/ 38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40"/>
                <a:gd name="T32" fmla="*/ 29 w 29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40">
                  <a:moveTo>
                    <a:pt x="29" y="38"/>
                  </a:moveTo>
                  <a:lnTo>
                    <a:pt x="19" y="40"/>
                  </a:lnTo>
                  <a:lnTo>
                    <a:pt x="12" y="38"/>
                  </a:lnTo>
                  <a:lnTo>
                    <a:pt x="6" y="34"/>
                  </a:lnTo>
                  <a:lnTo>
                    <a:pt x="2" y="27"/>
                  </a:lnTo>
                  <a:lnTo>
                    <a:pt x="0" y="19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2" y="0"/>
                  </a:lnTo>
                  <a:lnTo>
                    <a:pt x="29" y="38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2" name="Freeform 1221"/>
            <p:cNvSpPr>
              <a:spLocks/>
            </p:cNvSpPr>
            <p:nvPr/>
          </p:nvSpPr>
          <p:spPr bwMode="auto">
            <a:xfrm>
              <a:off x="3368" y="3169"/>
              <a:ext cx="50" cy="122"/>
            </a:xfrm>
            <a:custGeom>
              <a:avLst/>
              <a:gdLst>
                <a:gd name="T0" fmla="*/ 230 w 1103"/>
                <a:gd name="T1" fmla="*/ 56 h 2201"/>
                <a:gd name="T2" fmla="*/ 1103 w 1103"/>
                <a:gd name="T3" fmla="*/ 2072 h 2201"/>
                <a:gd name="T4" fmla="*/ 1067 w 1103"/>
                <a:gd name="T5" fmla="*/ 2201 h 2201"/>
                <a:gd name="T6" fmla="*/ 1031 w 1103"/>
                <a:gd name="T7" fmla="*/ 2186 h 2201"/>
                <a:gd name="T8" fmla="*/ 994 w 1103"/>
                <a:gd name="T9" fmla="*/ 2172 h 2201"/>
                <a:gd name="T10" fmla="*/ 958 w 1103"/>
                <a:gd name="T11" fmla="*/ 2155 h 2201"/>
                <a:gd name="T12" fmla="*/ 921 w 1103"/>
                <a:gd name="T13" fmla="*/ 2138 h 2201"/>
                <a:gd name="T14" fmla="*/ 886 w 1103"/>
                <a:gd name="T15" fmla="*/ 2119 h 2201"/>
                <a:gd name="T16" fmla="*/ 850 w 1103"/>
                <a:gd name="T17" fmla="*/ 2100 h 2201"/>
                <a:gd name="T18" fmla="*/ 814 w 1103"/>
                <a:gd name="T19" fmla="*/ 2079 h 2201"/>
                <a:gd name="T20" fmla="*/ 780 w 1103"/>
                <a:gd name="T21" fmla="*/ 2058 h 2201"/>
                <a:gd name="T22" fmla="*/ 745 w 1103"/>
                <a:gd name="T23" fmla="*/ 2036 h 2201"/>
                <a:gd name="T24" fmla="*/ 711 w 1103"/>
                <a:gd name="T25" fmla="*/ 2012 h 2201"/>
                <a:gd name="T26" fmla="*/ 677 w 1103"/>
                <a:gd name="T27" fmla="*/ 1988 h 2201"/>
                <a:gd name="T28" fmla="*/ 644 w 1103"/>
                <a:gd name="T29" fmla="*/ 1964 h 2201"/>
                <a:gd name="T30" fmla="*/ 610 w 1103"/>
                <a:gd name="T31" fmla="*/ 1939 h 2201"/>
                <a:gd name="T32" fmla="*/ 579 w 1103"/>
                <a:gd name="T33" fmla="*/ 1911 h 2201"/>
                <a:gd name="T34" fmla="*/ 547 w 1103"/>
                <a:gd name="T35" fmla="*/ 1884 h 2201"/>
                <a:gd name="T36" fmla="*/ 515 w 1103"/>
                <a:gd name="T37" fmla="*/ 1856 h 2201"/>
                <a:gd name="T38" fmla="*/ 485 w 1103"/>
                <a:gd name="T39" fmla="*/ 1827 h 2201"/>
                <a:gd name="T40" fmla="*/ 455 w 1103"/>
                <a:gd name="T41" fmla="*/ 1797 h 2201"/>
                <a:gd name="T42" fmla="*/ 426 w 1103"/>
                <a:gd name="T43" fmla="*/ 1767 h 2201"/>
                <a:gd name="T44" fmla="*/ 397 w 1103"/>
                <a:gd name="T45" fmla="*/ 1736 h 2201"/>
                <a:gd name="T46" fmla="*/ 370 w 1103"/>
                <a:gd name="T47" fmla="*/ 1705 h 2201"/>
                <a:gd name="T48" fmla="*/ 342 w 1103"/>
                <a:gd name="T49" fmla="*/ 1672 h 2201"/>
                <a:gd name="T50" fmla="*/ 316 w 1103"/>
                <a:gd name="T51" fmla="*/ 1638 h 2201"/>
                <a:gd name="T52" fmla="*/ 291 w 1103"/>
                <a:gd name="T53" fmla="*/ 1604 h 2201"/>
                <a:gd name="T54" fmla="*/ 267 w 1103"/>
                <a:gd name="T55" fmla="*/ 1571 h 2201"/>
                <a:gd name="T56" fmla="*/ 243 w 1103"/>
                <a:gd name="T57" fmla="*/ 1536 h 2201"/>
                <a:gd name="T58" fmla="*/ 221 w 1103"/>
                <a:gd name="T59" fmla="*/ 1500 h 2201"/>
                <a:gd name="T60" fmla="*/ 199 w 1103"/>
                <a:gd name="T61" fmla="*/ 1463 h 2201"/>
                <a:gd name="T62" fmla="*/ 178 w 1103"/>
                <a:gd name="T63" fmla="*/ 1427 h 2201"/>
                <a:gd name="T64" fmla="*/ 158 w 1103"/>
                <a:gd name="T65" fmla="*/ 1389 h 2201"/>
                <a:gd name="T66" fmla="*/ 140 w 1103"/>
                <a:gd name="T67" fmla="*/ 1351 h 2201"/>
                <a:gd name="T68" fmla="*/ 123 w 1103"/>
                <a:gd name="T69" fmla="*/ 1314 h 2201"/>
                <a:gd name="T70" fmla="*/ 94 w 1103"/>
                <a:gd name="T71" fmla="*/ 1241 h 2201"/>
                <a:gd name="T72" fmla="*/ 70 w 1103"/>
                <a:gd name="T73" fmla="*/ 1164 h 2201"/>
                <a:gd name="T74" fmla="*/ 49 w 1103"/>
                <a:gd name="T75" fmla="*/ 1083 h 2201"/>
                <a:gd name="T76" fmla="*/ 32 w 1103"/>
                <a:gd name="T77" fmla="*/ 997 h 2201"/>
                <a:gd name="T78" fmla="*/ 19 w 1103"/>
                <a:gd name="T79" fmla="*/ 910 h 2201"/>
                <a:gd name="T80" fmla="*/ 8 w 1103"/>
                <a:gd name="T81" fmla="*/ 822 h 2201"/>
                <a:gd name="T82" fmla="*/ 2 w 1103"/>
                <a:gd name="T83" fmla="*/ 732 h 2201"/>
                <a:gd name="T84" fmla="*/ 0 w 1103"/>
                <a:gd name="T85" fmla="*/ 641 h 2201"/>
                <a:gd name="T86" fmla="*/ 2 w 1103"/>
                <a:gd name="T87" fmla="*/ 551 h 2201"/>
                <a:gd name="T88" fmla="*/ 8 w 1103"/>
                <a:gd name="T89" fmla="*/ 463 h 2201"/>
                <a:gd name="T90" fmla="*/ 18 w 1103"/>
                <a:gd name="T91" fmla="*/ 375 h 2201"/>
                <a:gd name="T92" fmla="*/ 31 w 1103"/>
                <a:gd name="T93" fmla="*/ 292 h 2201"/>
                <a:gd name="T94" fmla="*/ 48 w 1103"/>
                <a:gd name="T95" fmla="*/ 212 h 2201"/>
                <a:gd name="T96" fmla="*/ 69 w 1103"/>
                <a:gd name="T97" fmla="*/ 136 h 2201"/>
                <a:gd name="T98" fmla="*/ 94 w 1103"/>
                <a:gd name="T99" fmla="*/ 65 h 2201"/>
                <a:gd name="T100" fmla="*/ 123 w 1103"/>
                <a:gd name="T101" fmla="*/ 0 h 2201"/>
                <a:gd name="T102" fmla="*/ 230 w 1103"/>
                <a:gd name="T103" fmla="*/ 56 h 220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1"/>
                <a:gd name="T158" fmla="*/ 1103 w 1103"/>
                <a:gd name="T159" fmla="*/ 2201 h 220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1">
                  <a:moveTo>
                    <a:pt x="230" y="56"/>
                  </a:moveTo>
                  <a:lnTo>
                    <a:pt x="1103" y="2072"/>
                  </a:lnTo>
                  <a:lnTo>
                    <a:pt x="1067" y="2201"/>
                  </a:lnTo>
                  <a:lnTo>
                    <a:pt x="1031" y="2186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80" y="2058"/>
                  </a:lnTo>
                  <a:lnTo>
                    <a:pt x="745" y="2036"/>
                  </a:lnTo>
                  <a:lnTo>
                    <a:pt x="711" y="2012"/>
                  </a:lnTo>
                  <a:lnTo>
                    <a:pt x="677" y="1988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9" y="1911"/>
                  </a:lnTo>
                  <a:lnTo>
                    <a:pt x="547" y="1884"/>
                  </a:lnTo>
                  <a:lnTo>
                    <a:pt x="515" y="1856"/>
                  </a:lnTo>
                  <a:lnTo>
                    <a:pt x="485" y="1827"/>
                  </a:lnTo>
                  <a:lnTo>
                    <a:pt x="455" y="1797"/>
                  </a:lnTo>
                  <a:lnTo>
                    <a:pt x="426" y="1767"/>
                  </a:lnTo>
                  <a:lnTo>
                    <a:pt x="397" y="1736"/>
                  </a:lnTo>
                  <a:lnTo>
                    <a:pt x="370" y="1705"/>
                  </a:lnTo>
                  <a:lnTo>
                    <a:pt x="342" y="1672"/>
                  </a:lnTo>
                  <a:lnTo>
                    <a:pt x="316" y="1638"/>
                  </a:lnTo>
                  <a:lnTo>
                    <a:pt x="291" y="1604"/>
                  </a:lnTo>
                  <a:lnTo>
                    <a:pt x="267" y="1571"/>
                  </a:lnTo>
                  <a:lnTo>
                    <a:pt x="243" y="1536"/>
                  </a:lnTo>
                  <a:lnTo>
                    <a:pt x="221" y="1500"/>
                  </a:lnTo>
                  <a:lnTo>
                    <a:pt x="199" y="1463"/>
                  </a:lnTo>
                  <a:lnTo>
                    <a:pt x="178" y="1427"/>
                  </a:lnTo>
                  <a:lnTo>
                    <a:pt x="158" y="1389"/>
                  </a:lnTo>
                  <a:lnTo>
                    <a:pt x="140" y="1351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70" y="1164"/>
                  </a:lnTo>
                  <a:lnTo>
                    <a:pt x="49" y="1083"/>
                  </a:lnTo>
                  <a:lnTo>
                    <a:pt x="32" y="997"/>
                  </a:lnTo>
                  <a:lnTo>
                    <a:pt x="19" y="910"/>
                  </a:lnTo>
                  <a:lnTo>
                    <a:pt x="8" y="822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1"/>
                  </a:lnTo>
                  <a:lnTo>
                    <a:pt x="8" y="463"/>
                  </a:lnTo>
                  <a:lnTo>
                    <a:pt x="18" y="375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9" y="136"/>
                  </a:lnTo>
                  <a:lnTo>
                    <a:pt x="94" y="65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3" name="Freeform 1222"/>
            <p:cNvSpPr>
              <a:spLocks/>
            </p:cNvSpPr>
            <p:nvPr/>
          </p:nvSpPr>
          <p:spPr bwMode="auto">
            <a:xfrm>
              <a:off x="3367" y="3169"/>
              <a:ext cx="50" cy="122"/>
            </a:xfrm>
            <a:custGeom>
              <a:avLst/>
              <a:gdLst>
                <a:gd name="T0" fmla="*/ 230 w 1103"/>
                <a:gd name="T1" fmla="*/ 56 h 2202"/>
                <a:gd name="T2" fmla="*/ 1103 w 1103"/>
                <a:gd name="T3" fmla="*/ 2072 h 2202"/>
                <a:gd name="T4" fmla="*/ 1067 w 1103"/>
                <a:gd name="T5" fmla="*/ 2202 h 2202"/>
                <a:gd name="T6" fmla="*/ 1030 w 1103"/>
                <a:gd name="T7" fmla="*/ 2187 h 2202"/>
                <a:gd name="T8" fmla="*/ 994 w 1103"/>
                <a:gd name="T9" fmla="*/ 2172 h 2202"/>
                <a:gd name="T10" fmla="*/ 958 w 1103"/>
                <a:gd name="T11" fmla="*/ 2155 h 2202"/>
                <a:gd name="T12" fmla="*/ 921 w 1103"/>
                <a:gd name="T13" fmla="*/ 2138 h 2202"/>
                <a:gd name="T14" fmla="*/ 886 w 1103"/>
                <a:gd name="T15" fmla="*/ 2119 h 2202"/>
                <a:gd name="T16" fmla="*/ 850 w 1103"/>
                <a:gd name="T17" fmla="*/ 2100 h 2202"/>
                <a:gd name="T18" fmla="*/ 814 w 1103"/>
                <a:gd name="T19" fmla="*/ 2079 h 2202"/>
                <a:gd name="T20" fmla="*/ 779 w 1103"/>
                <a:gd name="T21" fmla="*/ 2058 h 2202"/>
                <a:gd name="T22" fmla="*/ 745 w 1103"/>
                <a:gd name="T23" fmla="*/ 2036 h 2202"/>
                <a:gd name="T24" fmla="*/ 711 w 1103"/>
                <a:gd name="T25" fmla="*/ 2013 h 2202"/>
                <a:gd name="T26" fmla="*/ 676 w 1103"/>
                <a:gd name="T27" fmla="*/ 1989 h 2202"/>
                <a:gd name="T28" fmla="*/ 644 w 1103"/>
                <a:gd name="T29" fmla="*/ 1964 h 2202"/>
                <a:gd name="T30" fmla="*/ 610 w 1103"/>
                <a:gd name="T31" fmla="*/ 1939 h 2202"/>
                <a:gd name="T32" fmla="*/ 578 w 1103"/>
                <a:gd name="T33" fmla="*/ 1912 h 2202"/>
                <a:gd name="T34" fmla="*/ 547 w 1103"/>
                <a:gd name="T35" fmla="*/ 1884 h 2202"/>
                <a:gd name="T36" fmla="*/ 515 w 1103"/>
                <a:gd name="T37" fmla="*/ 1857 h 2202"/>
                <a:gd name="T38" fmla="*/ 485 w 1103"/>
                <a:gd name="T39" fmla="*/ 1827 h 2202"/>
                <a:gd name="T40" fmla="*/ 455 w 1103"/>
                <a:gd name="T41" fmla="*/ 1798 h 2202"/>
                <a:gd name="T42" fmla="*/ 425 w 1103"/>
                <a:gd name="T43" fmla="*/ 1767 h 2202"/>
                <a:gd name="T44" fmla="*/ 397 w 1103"/>
                <a:gd name="T45" fmla="*/ 1737 h 2202"/>
                <a:gd name="T46" fmla="*/ 369 w 1103"/>
                <a:gd name="T47" fmla="*/ 1705 h 2202"/>
                <a:gd name="T48" fmla="*/ 342 w 1103"/>
                <a:gd name="T49" fmla="*/ 1672 h 2202"/>
                <a:gd name="T50" fmla="*/ 316 w 1103"/>
                <a:gd name="T51" fmla="*/ 1639 h 2202"/>
                <a:gd name="T52" fmla="*/ 291 w 1103"/>
                <a:gd name="T53" fmla="*/ 1605 h 2202"/>
                <a:gd name="T54" fmla="*/ 266 w 1103"/>
                <a:gd name="T55" fmla="*/ 1571 h 2202"/>
                <a:gd name="T56" fmla="*/ 243 w 1103"/>
                <a:gd name="T57" fmla="*/ 1536 h 2202"/>
                <a:gd name="T58" fmla="*/ 220 w 1103"/>
                <a:gd name="T59" fmla="*/ 1500 h 2202"/>
                <a:gd name="T60" fmla="*/ 199 w 1103"/>
                <a:gd name="T61" fmla="*/ 1464 h 2202"/>
                <a:gd name="T62" fmla="*/ 178 w 1103"/>
                <a:gd name="T63" fmla="*/ 1428 h 2202"/>
                <a:gd name="T64" fmla="*/ 158 w 1103"/>
                <a:gd name="T65" fmla="*/ 1390 h 2202"/>
                <a:gd name="T66" fmla="*/ 140 w 1103"/>
                <a:gd name="T67" fmla="*/ 1352 h 2202"/>
                <a:gd name="T68" fmla="*/ 123 w 1103"/>
                <a:gd name="T69" fmla="*/ 1314 h 2202"/>
                <a:gd name="T70" fmla="*/ 94 w 1103"/>
                <a:gd name="T71" fmla="*/ 1241 h 2202"/>
                <a:gd name="T72" fmla="*/ 69 w 1103"/>
                <a:gd name="T73" fmla="*/ 1164 h 2202"/>
                <a:gd name="T74" fmla="*/ 49 w 1103"/>
                <a:gd name="T75" fmla="*/ 1083 h 2202"/>
                <a:gd name="T76" fmla="*/ 32 w 1103"/>
                <a:gd name="T77" fmla="*/ 998 h 2202"/>
                <a:gd name="T78" fmla="*/ 18 w 1103"/>
                <a:gd name="T79" fmla="*/ 910 h 2202"/>
                <a:gd name="T80" fmla="*/ 8 w 1103"/>
                <a:gd name="T81" fmla="*/ 823 h 2202"/>
                <a:gd name="T82" fmla="*/ 2 w 1103"/>
                <a:gd name="T83" fmla="*/ 732 h 2202"/>
                <a:gd name="T84" fmla="*/ 0 w 1103"/>
                <a:gd name="T85" fmla="*/ 641 h 2202"/>
                <a:gd name="T86" fmla="*/ 2 w 1103"/>
                <a:gd name="T87" fmla="*/ 552 h 2202"/>
                <a:gd name="T88" fmla="*/ 8 w 1103"/>
                <a:gd name="T89" fmla="*/ 463 h 2202"/>
                <a:gd name="T90" fmla="*/ 17 w 1103"/>
                <a:gd name="T91" fmla="*/ 376 h 2202"/>
                <a:gd name="T92" fmla="*/ 31 w 1103"/>
                <a:gd name="T93" fmla="*/ 292 h 2202"/>
                <a:gd name="T94" fmla="*/ 48 w 1103"/>
                <a:gd name="T95" fmla="*/ 212 h 2202"/>
                <a:gd name="T96" fmla="*/ 68 w 1103"/>
                <a:gd name="T97" fmla="*/ 136 h 2202"/>
                <a:gd name="T98" fmla="*/ 94 w 1103"/>
                <a:gd name="T99" fmla="*/ 66 h 2202"/>
                <a:gd name="T100" fmla="*/ 123 w 1103"/>
                <a:gd name="T101" fmla="*/ 0 h 2202"/>
                <a:gd name="T102" fmla="*/ 230 w 1103"/>
                <a:gd name="T103" fmla="*/ 56 h 220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2"/>
                <a:gd name="T158" fmla="*/ 1103 w 1103"/>
                <a:gd name="T159" fmla="*/ 2202 h 220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2">
                  <a:moveTo>
                    <a:pt x="230" y="56"/>
                  </a:moveTo>
                  <a:lnTo>
                    <a:pt x="1103" y="2072"/>
                  </a:lnTo>
                  <a:lnTo>
                    <a:pt x="1067" y="2202"/>
                  </a:lnTo>
                  <a:lnTo>
                    <a:pt x="1030" y="2187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79" y="2058"/>
                  </a:lnTo>
                  <a:lnTo>
                    <a:pt x="745" y="2036"/>
                  </a:lnTo>
                  <a:lnTo>
                    <a:pt x="711" y="2013"/>
                  </a:lnTo>
                  <a:lnTo>
                    <a:pt x="676" y="1989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8" y="1912"/>
                  </a:lnTo>
                  <a:lnTo>
                    <a:pt x="547" y="1884"/>
                  </a:lnTo>
                  <a:lnTo>
                    <a:pt x="515" y="1857"/>
                  </a:lnTo>
                  <a:lnTo>
                    <a:pt x="485" y="1827"/>
                  </a:lnTo>
                  <a:lnTo>
                    <a:pt x="455" y="1798"/>
                  </a:lnTo>
                  <a:lnTo>
                    <a:pt x="425" y="1767"/>
                  </a:lnTo>
                  <a:lnTo>
                    <a:pt x="397" y="1737"/>
                  </a:lnTo>
                  <a:lnTo>
                    <a:pt x="369" y="1705"/>
                  </a:lnTo>
                  <a:lnTo>
                    <a:pt x="342" y="1672"/>
                  </a:lnTo>
                  <a:lnTo>
                    <a:pt x="316" y="1639"/>
                  </a:lnTo>
                  <a:lnTo>
                    <a:pt x="291" y="1605"/>
                  </a:lnTo>
                  <a:lnTo>
                    <a:pt x="266" y="1571"/>
                  </a:lnTo>
                  <a:lnTo>
                    <a:pt x="243" y="1536"/>
                  </a:lnTo>
                  <a:lnTo>
                    <a:pt x="220" y="1500"/>
                  </a:lnTo>
                  <a:lnTo>
                    <a:pt x="199" y="1464"/>
                  </a:lnTo>
                  <a:lnTo>
                    <a:pt x="178" y="1428"/>
                  </a:lnTo>
                  <a:lnTo>
                    <a:pt x="158" y="1390"/>
                  </a:lnTo>
                  <a:lnTo>
                    <a:pt x="140" y="1352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69" y="1164"/>
                  </a:lnTo>
                  <a:lnTo>
                    <a:pt x="49" y="1083"/>
                  </a:lnTo>
                  <a:lnTo>
                    <a:pt x="32" y="998"/>
                  </a:lnTo>
                  <a:lnTo>
                    <a:pt x="18" y="910"/>
                  </a:lnTo>
                  <a:lnTo>
                    <a:pt x="8" y="823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2"/>
                  </a:lnTo>
                  <a:lnTo>
                    <a:pt x="8" y="463"/>
                  </a:lnTo>
                  <a:lnTo>
                    <a:pt x="17" y="376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8" y="136"/>
                  </a:lnTo>
                  <a:lnTo>
                    <a:pt x="94" y="66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4" name="Freeform 1223"/>
            <p:cNvSpPr>
              <a:spLocks/>
            </p:cNvSpPr>
            <p:nvPr/>
          </p:nvSpPr>
          <p:spPr bwMode="auto">
            <a:xfrm>
              <a:off x="3544" y="3074"/>
              <a:ext cx="52" cy="121"/>
            </a:xfrm>
            <a:custGeom>
              <a:avLst/>
              <a:gdLst>
                <a:gd name="T0" fmla="*/ 917 w 1133"/>
                <a:gd name="T1" fmla="*/ 2127 h 2181"/>
                <a:gd name="T2" fmla="*/ 0 w 1133"/>
                <a:gd name="T3" fmla="*/ 131 h 2181"/>
                <a:gd name="T4" fmla="*/ 32 w 1133"/>
                <a:gd name="T5" fmla="*/ 0 h 2181"/>
                <a:gd name="T6" fmla="*/ 69 w 1133"/>
                <a:gd name="T7" fmla="*/ 14 h 2181"/>
                <a:gd name="T8" fmla="*/ 106 w 1133"/>
                <a:gd name="T9" fmla="*/ 29 h 2181"/>
                <a:gd name="T10" fmla="*/ 142 w 1133"/>
                <a:gd name="T11" fmla="*/ 44 h 2181"/>
                <a:gd name="T12" fmla="*/ 179 w 1133"/>
                <a:gd name="T13" fmla="*/ 60 h 2181"/>
                <a:gd name="T14" fmla="*/ 216 w 1133"/>
                <a:gd name="T15" fmla="*/ 78 h 2181"/>
                <a:gd name="T16" fmla="*/ 252 w 1133"/>
                <a:gd name="T17" fmla="*/ 96 h 2181"/>
                <a:gd name="T18" fmla="*/ 287 w 1133"/>
                <a:gd name="T19" fmla="*/ 116 h 2181"/>
                <a:gd name="T20" fmla="*/ 323 w 1133"/>
                <a:gd name="T21" fmla="*/ 136 h 2181"/>
                <a:gd name="T22" fmla="*/ 358 w 1133"/>
                <a:gd name="T23" fmla="*/ 159 h 2181"/>
                <a:gd name="T24" fmla="*/ 392 w 1133"/>
                <a:gd name="T25" fmla="*/ 181 h 2181"/>
                <a:gd name="T26" fmla="*/ 427 w 1133"/>
                <a:gd name="T27" fmla="*/ 204 h 2181"/>
                <a:gd name="T28" fmla="*/ 461 w 1133"/>
                <a:gd name="T29" fmla="*/ 228 h 2181"/>
                <a:gd name="T30" fmla="*/ 494 w 1133"/>
                <a:gd name="T31" fmla="*/ 252 h 2181"/>
                <a:gd name="T32" fmla="*/ 527 w 1133"/>
                <a:gd name="T33" fmla="*/ 279 h 2181"/>
                <a:gd name="T34" fmla="*/ 560 w 1133"/>
                <a:gd name="T35" fmla="*/ 305 h 2181"/>
                <a:gd name="T36" fmla="*/ 591 w 1133"/>
                <a:gd name="T37" fmla="*/ 332 h 2181"/>
                <a:gd name="T38" fmla="*/ 623 w 1133"/>
                <a:gd name="T39" fmla="*/ 361 h 2181"/>
                <a:gd name="T40" fmla="*/ 653 w 1133"/>
                <a:gd name="T41" fmla="*/ 389 h 2181"/>
                <a:gd name="T42" fmla="*/ 683 w 1133"/>
                <a:gd name="T43" fmla="*/ 419 h 2181"/>
                <a:gd name="T44" fmla="*/ 713 w 1133"/>
                <a:gd name="T45" fmla="*/ 449 h 2181"/>
                <a:gd name="T46" fmla="*/ 741 w 1133"/>
                <a:gd name="T47" fmla="*/ 481 h 2181"/>
                <a:gd name="T48" fmla="*/ 769 w 1133"/>
                <a:gd name="T49" fmla="*/ 513 h 2181"/>
                <a:gd name="T50" fmla="*/ 795 w 1133"/>
                <a:gd name="T51" fmla="*/ 545 h 2181"/>
                <a:gd name="T52" fmla="*/ 822 w 1133"/>
                <a:gd name="T53" fmla="*/ 578 h 2181"/>
                <a:gd name="T54" fmla="*/ 846 w 1133"/>
                <a:gd name="T55" fmla="*/ 612 h 2181"/>
                <a:gd name="T56" fmla="*/ 871 w 1133"/>
                <a:gd name="T57" fmla="*/ 647 h 2181"/>
                <a:gd name="T58" fmla="*/ 894 w 1133"/>
                <a:gd name="T59" fmla="*/ 681 h 2181"/>
                <a:gd name="T60" fmla="*/ 917 w 1133"/>
                <a:gd name="T61" fmla="*/ 717 h 2181"/>
                <a:gd name="T62" fmla="*/ 938 w 1133"/>
                <a:gd name="T63" fmla="*/ 754 h 2181"/>
                <a:gd name="T64" fmla="*/ 958 w 1133"/>
                <a:gd name="T65" fmla="*/ 791 h 2181"/>
                <a:gd name="T66" fmla="*/ 978 w 1133"/>
                <a:gd name="T67" fmla="*/ 828 h 2181"/>
                <a:gd name="T68" fmla="*/ 996 w 1133"/>
                <a:gd name="T69" fmla="*/ 866 h 2181"/>
                <a:gd name="T70" fmla="*/ 1026 w 1133"/>
                <a:gd name="T71" fmla="*/ 938 h 2181"/>
                <a:gd name="T72" fmla="*/ 1052 w 1133"/>
                <a:gd name="T73" fmla="*/ 1015 h 2181"/>
                <a:gd name="T74" fmla="*/ 1075 w 1133"/>
                <a:gd name="T75" fmla="*/ 1096 h 2181"/>
                <a:gd name="T76" fmla="*/ 1094 w 1133"/>
                <a:gd name="T77" fmla="*/ 1180 h 2181"/>
                <a:gd name="T78" fmla="*/ 1109 w 1133"/>
                <a:gd name="T79" fmla="*/ 1266 h 2181"/>
                <a:gd name="T80" fmla="*/ 1121 w 1133"/>
                <a:gd name="T81" fmla="*/ 1356 h 2181"/>
                <a:gd name="T82" fmla="*/ 1129 w 1133"/>
                <a:gd name="T83" fmla="*/ 1446 h 2181"/>
                <a:gd name="T84" fmla="*/ 1133 w 1133"/>
                <a:gd name="T85" fmla="*/ 1536 h 2181"/>
                <a:gd name="T86" fmla="*/ 1133 w 1133"/>
                <a:gd name="T87" fmla="*/ 1626 h 2181"/>
                <a:gd name="T88" fmla="*/ 1130 w 1133"/>
                <a:gd name="T89" fmla="*/ 1716 h 2181"/>
                <a:gd name="T90" fmla="*/ 1122 w 1133"/>
                <a:gd name="T91" fmla="*/ 1802 h 2181"/>
                <a:gd name="T92" fmla="*/ 1110 w 1133"/>
                <a:gd name="T93" fmla="*/ 1886 h 2181"/>
                <a:gd name="T94" fmla="*/ 1095 w 1133"/>
                <a:gd name="T95" fmla="*/ 1967 h 2181"/>
                <a:gd name="T96" fmla="*/ 1076 w 1133"/>
                <a:gd name="T97" fmla="*/ 2043 h 2181"/>
                <a:gd name="T98" fmla="*/ 1052 w 1133"/>
                <a:gd name="T99" fmla="*/ 2115 h 2181"/>
                <a:gd name="T100" fmla="*/ 1025 w 1133"/>
                <a:gd name="T101" fmla="*/ 2181 h 2181"/>
                <a:gd name="T102" fmla="*/ 917 w 1133"/>
                <a:gd name="T103" fmla="*/ 2127 h 218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3"/>
                <a:gd name="T157" fmla="*/ 0 h 2181"/>
                <a:gd name="T158" fmla="*/ 1133 w 1133"/>
                <a:gd name="T159" fmla="*/ 2181 h 218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3" h="2181">
                  <a:moveTo>
                    <a:pt x="917" y="2127"/>
                  </a:moveTo>
                  <a:lnTo>
                    <a:pt x="0" y="131"/>
                  </a:lnTo>
                  <a:lnTo>
                    <a:pt x="32" y="0"/>
                  </a:lnTo>
                  <a:lnTo>
                    <a:pt x="69" y="14"/>
                  </a:lnTo>
                  <a:lnTo>
                    <a:pt x="106" y="29"/>
                  </a:lnTo>
                  <a:lnTo>
                    <a:pt x="142" y="44"/>
                  </a:lnTo>
                  <a:lnTo>
                    <a:pt x="179" y="60"/>
                  </a:lnTo>
                  <a:lnTo>
                    <a:pt x="216" y="78"/>
                  </a:lnTo>
                  <a:lnTo>
                    <a:pt x="252" y="96"/>
                  </a:lnTo>
                  <a:lnTo>
                    <a:pt x="287" y="116"/>
                  </a:lnTo>
                  <a:lnTo>
                    <a:pt x="323" y="136"/>
                  </a:lnTo>
                  <a:lnTo>
                    <a:pt x="358" y="159"/>
                  </a:lnTo>
                  <a:lnTo>
                    <a:pt x="392" y="181"/>
                  </a:lnTo>
                  <a:lnTo>
                    <a:pt x="427" y="204"/>
                  </a:lnTo>
                  <a:lnTo>
                    <a:pt x="461" y="228"/>
                  </a:lnTo>
                  <a:lnTo>
                    <a:pt x="494" y="252"/>
                  </a:lnTo>
                  <a:lnTo>
                    <a:pt x="527" y="279"/>
                  </a:lnTo>
                  <a:lnTo>
                    <a:pt x="560" y="305"/>
                  </a:lnTo>
                  <a:lnTo>
                    <a:pt x="591" y="332"/>
                  </a:lnTo>
                  <a:lnTo>
                    <a:pt x="623" y="361"/>
                  </a:lnTo>
                  <a:lnTo>
                    <a:pt x="653" y="389"/>
                  </a:lnTo>
                  <a:lnTo>
                    <a:pt x="683" y="419"/>
                  </a:lnTo>
                  <a:lnTo>
                    <a:pt x="713" y="449"/>
                  </a:lnTo>
                  <a:lnTo>
                    <a:pt x="741" y="481"/>
                  </a:lnTo>
                  <a:lnTo>
                    <a:pt x="769" y="513"/>
                  </a:lnTo>
                  <a:lnTo>
                    <a:pt x="795" y="545"/>
                  </a:lnTo>
                  <a:lnTo>
                    <a:pt x="822" y="578"/>
                  </a:lnTo>
                  <a:lnTo>
                    <a:pt x="846" y="612"/>
                  </a:lnTo>
                  <a:lnTo>
                    <a:pt x="871" y="647"/>
                  </a:lnTo>
                  <a:lnTo>
                    <a:pt x="894" y="681"/>
                  </a:lnTo>
                  <a:lnTo>
                    <a:pt x="917" y="717"/>
                  </a:lnTo>
                  <a:lnTo>
                    <a:pt x="938" y="754"/>
                  </a:lnTo>
                  <a:lnTo>
                    <a:pt x="958" y="791"/>
                  </a:lnTo>
                  <a:lnTo>
                    <a:pt x="978" y="828"/>
                  </a:lnTo>
                  <a:lnTo>
                    <a:pt x="996" y="866"/>
                  </a:lnTo>
                  <a:lnTo>
                    <a:pt x="1026" y="938"/>
                  </a:lnTo>
                  <a:lnTo>
                    <a:pt x="1052" y="1015"/>
                  </a:lnTo>
                  <a:lnTo>
                    <a:pt x="1075" y="1096"/>
                  </a:lnTo>
                  <a:lnTo>
                    <a:pt x="1094" y="1180"/>
                  </a:lnTo>
                  <a:lnTo>
                    <a:pt x="1109" y="1266"/>
                  </a:lnTo>
                  <a:lnTo>
                    <a:pt x="1121" y="1356"/>
                  </a:lnTo>
                  <a:lnTo>
                    <a:pt x="1129" y="1446"/>
                  </a:lnTo>
                  <a:lnTo>
                    <a:pt x="1133" y="1536"/>
                  </a:lnTo>
                  <a:lnTo>
                    <a:pt x="1133" y="1626"/>
                  </a:lnTo>
                  <a:lnTo>
                    <a:pt x="1130" y="1716"/>
                  </a:lnTo>
                  <a:lnTo>
                    <a:pt x="1122" y="1802"/>
                  </a:lnTo>
                  <a:lnTo>
                    <a:pt x="1110" y="1886"/>
                  </a:lnTo>
                  <a:lnTo>
                    <a:pt x="1095" y="1967"/>
                  </a:lnTo>
                  <a:lnTo>
                    <a:pt x="1076" y="2043"/>
                  </a:lnTo>
                  <a:lnTo>
                    <a:pt x="1052" y="2115"/>
                  </a:lnTo>
                  <a:lnTo>
                    <a:pt x="1025" y="2181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5" name="Freeform 1224"/>
            <p:cNvSpPr>
              <a:spLocks/>
            </p:cNvSpPr>
            <p:nvPr/>
          </p:nvSpPr>
          <p:spPr bwMode="auto">
            <a:xfrm>
              <a:off x="3544" y="3074"/>
              <a:ext cx="51" cy="122"/>
            </a:xfrm>
            <a:custGeom>
              <a:avLst/>
              <a:gdLst>
                <a:gd name="T0" fmla="*/ 918 w 1134"/>
                <a:gd name="T1" fmla="*/ 2126 h 2180"/>
                <a:gd name="T2" fmla="*/ 0 w 1134"/>
                <a:gd name="T3" fmla="*/ 130 h 2180"/>
                <a:gd name="T4" fmla="*/ 33 w 1134"/>
                <a:gd name="T5" fmla="*/ 0 h 2180"/>
                <a:gd name="T6" fmla="*/ 70 w 1134"/>
                <a:gd name="T7" fmla="*/ 13 h 2180"/>
                <a:gd name="T8" fmla="*/ 107 w 1134"/>
                <a:gd name="T9" fmla="*/ 28 h 2180"/>
                <a:gd name="T10" fmla="*/ 143 w 1134"/>
                <a:gd name="T11" fmla="*/ 43 h 2180"/>
                <a:gd name="T12" fmla="*/ 180 w 1134"/>
                <a:gd name="T13" fmla="*/ 60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9 w 1134"/>
                <a:gd name="T23" fmla="*/ 158 h 2180"/>
                <a:gd name="T24" fmla="*/ 393 w 1134"/>
                <a:gd name="T25" fmla="*/ 180 h 2180"/>
                <a:gd name="T26" fmla="*/ 428 w 1134"/>
                <a:gd name="T27" fmla="*/ 203 h 2180"/>
                <a:gd name="T28" fmla="*/ 462 w 1134"/>
                <a:gd name="T29" fmla="*/ 227 h 2180"/>
                <a:gd name="T30" fmla="*/ 495 w 1134"/>
                <a:gd name="T31" fmla="*/ 252 h 2180"/>
                <a:gd name="T32" fmla="*/ 528 w 1134"/>
                <a:gd name="T33" fmla="*/ 278 h 2180"/>
                <a:gd name="T34" fmla="*/ 561 w 1134"/>
                <a:gd name="T35" fmla="*/ 304 h 2180"/>
                <a:gd name="T36" fmla="*/ 592 w 1134"/>
                <a:gd name="T37" fmla="*/ 332 h 2180"/>
                <a:gd name="T38" fmla="*/ 624 w 1134"/>
                <a:gd name="T39" fmla="*/ 360 h 2180"/>
                <a:gd name="T40" fmla="*/ 654 w 1134"/>
                <a:gd name="T41" fmla="*/ 389 h 2180"/>
                <a:gd name="T42" fmla="*/ 684 w 1134"/>
                <a:gd name="T43" fmla="*/ 418 h 2180"/>
                <a:gd name="T44" fmla="*/ 714 w 1134"/>
                <a:gd name="T45" fmla="*/ 449 h 2180"/>
                <a:gd name="T46" fmla="*/ 742 w 1134"/>
                <a:gd name="T47" fmla="*/ 480 h 2180"/>
                <a:gd name="T48" fmla="*/ 770 w 1134"/>
                <a:gd name="T49" fmla="*/ 512 h 2180"/>
                <a:gd name="T50" fmla="*/ 796 w 1134"/>
                <a:gd name="T51" fmla="*/ 545 h 2180"/>
                <a:gd name="T52" fmla="*/ 823 w 1134"/>
                <a:gd name="T53" fmla="*/ 577 h 2180"/>
                <a:gd name="T54" fmla="*/ 847 w 1134"/>
                <a:gd name="T55" fmla="*/ 611 h 2180"/>
                <a:gd name="T56" fmla="*/ 872 w 1134"/>
                <a:gd name="T57" fmla="*/ 646 h 2180"/>
                <a:gd name="T58" fmla="*/ 895 w 1134"/>
                <a:gd name="T59" fmla="*/ 681 h 2180"/>
                <a:gd name="T60" fmla="*/ 918 w 1134"/>
                <a:gd name="T61" fmla="*/ 717 h 2180"/>
                <a:gd name="T62" fmla="*/ 939 w 1134"/>
                <a:gd name="T63" fmla="*/ 754 h 2180"/>
                <a:gd name="T64" fmla="*/ 959 w 1134"/>
                <a:gd name="T65" fmla="*/ 790 h 2180"/>
                <a:gd name="T66" fmla="*/ 979 w 1134"/>
                <a:gd name="T67" fmla="*/ 827 h 2180"/>
                <a:gd name="T68" fmla="*/ 997 w 1134"/>
                <a:gd name="T69" fmla="*/ 865 h 2180"/>
                <a:gd name="T70" fmla="*/ 1027 w 1134"/>
                <a:gd name="T71" fmla="*/ 937 h 2180"/>
                <a:gd name="T72" fmla="*/ 1053 w 1134"/>
                <a:gd name="T73" fmla="*/ 1014 h 2180"/>
                <a:gd name="T74" fmla="*/ 1076 w 1134"/>
                <a:gd name="T75" fmla="*/ 1095 h 2180"/>
                <a:gd name="T76" fmla="*/ 1095 w 1134"/>
                <a:gd name="T77" fmla="*/ 1179 h 2180"/>
                <a:gd name="T78" fmla="*/ 1110 w 1134"/>
                <a:gd name="T79" fmla="*/ 1266 h 2180"/>
                <a:gd name="T80" fmla="*/ 1122 w 1134"/>
                <a:gd name="T81" fmla="*/ 1355 h 2180"/>
                <a:gd name="T82" fmla="*/ 1130 w 1134"/>
                <a:gd name="T83" fmla="*/ 1445 h 2180"/>
                <a:gd name="T84" fmla="*/ 1134 w 1134"/>
                <a:gd name="T85" fmla="*/ 1536 h 2180"/>
                <a:gd name="T86" fmla="*/ 1134 w 1134"/>
                <a:gd name="T87" fmla="*/ 1625 h 2180"/>
                <a:gd name="T88" fmla="*/ 1131 w 1134"/>
                <a:gd name="T89" fmla="*/ 1715 h 2180"/>
                <a:gd name="T90" fmla="*/ 1123 w 1134"/>
                <a:gd name="T91" fmla="*/ 1801 h 2180"/>
                <a:gd name="T92" fmla="*/ 1111 w 1134"/>
                <a:gd name="T93" fmla="*/ 1886 h 2180"/>
                <a:gd name="T94" fmla="*/ 1096 w 1134"/>
                <a:gd name="T95" fmla="*/ 1966 h 2180"/>
                <a:gd name="T96" fmla="*/ 1077 w 1134"/>
                <a:gd name="T97" fmla="*/ 2043 h 2180"/>
                <a:gd name="T98" fmla="*/ 1053 w 1134"/>
                <a:gd name="T99" fmla="*/ 2115 h 2180"/>
                <a:gd name="T100" fmla="*/ 1026 w 1134"/>
                <a:gd name="T101" fmla="*/ 2180 h 2180"/>
                <a:gd name="T102" fmla="*/ 918 w 1134"/>
                <a:gd name="T103" fmla="*/ 2126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8" y="2126"/>
                  </a:moveTo>
                  <a:lnTo>
                    <a:pt x="0" y="130"/>
                  </a:lnTo>
                  <a:lnTo>
                    <a:pt x="33" y="0"/>
                  </a:lnTo>
                  <a:lnTo>
                    <a:pt x="70" y="13"/>
                  </a:lnTo>
                  <a:lnTo>
                    <a:pt x="107" y="28"/>
                  </a:lnTo>
                  <a:lnTo>
                    <a:pt x="143" y="43"/>
                  </a:lnTo>
                  <a:lnTo>
                    <a:pt x="180" y="60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9" y="158"/>
                  </a:lnTo>
                  <a:lnTo>
                    <a:pt x="393" y="180"/>
                  </a:lnTo>
                  <a:lnTo>
                    <a:pt x="428" y="203"/>
                  </a:lnTo>
                  <a:lnTo>
                    <a:pt x="462" y="227"/>
                  </a:lnTo>
                  <a:lnTo>
                    <a:pt x="495" y="252"/>
                  </a:lnTo>
                  <a:lnTo>
                    <a:pt x="528" y="278"/>
                  </a:lnTo>
                  <a:lnTo>
                    <a:pt x="561" y="304"/>
                  </a:lnTo>
                  <a:lnTo>
                    <a:pt x="592" y="332"/>
                  </a:lnTo>
                  <a:lnTo>
                    <a:pt x="624" y="360"/>
                  </a:lnTo>
                  <a:lnTo>
                    <a:pt x="654" y="389"/>
                  </a:lnTo>
                  <a:lnTo>
                    <a:pt x="684" y="418"/>
                  </a:lnTo>
                  <a:lnTo>
                    <a:pt x="714" y="449"/>
                  </a:lnTo>
                  <a:lnTo>
                    <a:pt x="742" y="480"/>
                  </a:lnTo>
                  <a:lnTo>
                    <a:pt x="770" y="512"/>
                  </a:lnTo>
                  <a:lnTo>
                    <a:pt x="796" y="545"/>
                  </a:lnTo>
                  <a:lnTo>
                    <a:pt x="823" y="577"/>
                  </a:lnTo>
                  <a:lnTo>
                    <a:pt x="847" y="611"/>
                  </a:lnTo>
                  <a:lnTo>
                    <a:pt x="872" y="646"/>
                  </a:lnTo>
                  <a:lnTo>
                    <a:pt x="895" y="681"/>
                  </a:lnTo>
                  <a:lnTo>
                    <a:pt x="918" y="717"/>
                  </a:lnTo>
                  <a:lnTo>
                    <a:pt x="939" y="754"/>
                  </a:lnTo>
                  <a:lnTo>
                    <a:pt x="959" y="790"/>
                  </a:lnTo>
                  <a:lnTo>
                    <a:pt x="979" y="827"/>
                  </a:lnTo>
                  <a:lnTo>
                    <a:pt x="997" y="865"/>
                  </a:lnTo>
                  <a:lnTo>
                    <a:pt x="1027" y="937"/>
                  </a:lnTo>
                  <a:lnTo>
                    <a:pt x="1053" y="1014"/>
                  </a:lnTo>
                  <a:lnTo>
                    <a:pt x="1076" y="1095"/>
                  </a:lnTo>
                  <a:lnTo>
                    <a:pt x="1095" y="1179"/>
                  </a:lnTo>
                  <a:lnTo>
                    <a:pt x="1110" y="1266"/>
                  </a:lnTo>
                  <a:lnTo>
                    <a:pt x="1122" y="1355"/>
                  </a:lnTo>
                  <a:lnTo>
                    <a:pt x="1130" y="1445"/>
                  </a:lnTo>
                  <a:lnTo>
                    <a:pt x="1134" y="1536"/>
                  </a:lnTo>
                  <a:lnTo>
                    <a:pt x="1134" y="1625"/>
                  </a:lnTo>
                  <a:lnTo>
                    <a:pt x="1131" y="1715"/>
                  </a:lnTo>
                  <a:lnTo>
                    <a:pt x="1123" y="1801"/>
                  </a:lnTo>
                  <a:lnTo>
                    <a:pt x="1111" y="1886"/>
                  </a:lnTo>
                  <a:lnTo>
                    <a:pt x="1096" y="1966"/>
                  </a:lnTo>
                  <a:lnTo>
                    <a:pt x="1077" y="2043"/>
                  </a:lnTo>
                  <a:lnTo>
                    <a:pt x="1053" y="2115"/>
                  </a:lnTo>
                  <a:lnTo>
                    <a:pt x="1026" y="2180"/>
                  </a:lnTo>
                  <a:lnTo>
                    <a:pt x="918" y="2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6" name="Freeform 1225"/>
            <p:cNvSpPr>
              <a:spLocks/>
            </p:cNvSpPr>
            <p:nvPr/>
          </p:nvSpPr>
          <p:spPr bwMode="auto">
            <a:xfrm>
              <a:off x="3426" y="3144"/>
              <a:ext cx="164" cy="228"/>
            </a:xfrm>
            <a:custGeom>
              <a:avLst/>
              <a:gdLst>
                <a:gd name="T0" fmla="*/ 1404 w 3622"/>
                <a:gd name="T1" fmla="*/ 4112 h 4112"/>
                <a:gd name="T2" fmla="*/ 3622 w 3622"/>
                <a:gd name="T3" fmla="*/ 3023 h 4112"/>
                <a:gd name="T4" fmla="*/ 2218 w 3622"/>
                <a:gd name="T5" fmla="*/ 0 h 4112"/>
                <a:gd name="T6" fmla="*/ 0 w 3622"/>
                <a:gd name="T7" fmla="*/ 989 h 4112"/>
                <a:gd name="T8" fmla="*/ 1404 w 3622"/>
                <a:gd name="T9" fmla="*/ 4112 h 4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2"/>
                <a:gd name="T17" fmla="*/ 3622 w 3622"/>
                <a:gd name="T18" fmla="*/ 4112 h 4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2">
                  <a:moveTo>
                    <a:pt x="1404" y="4112"/>
                  </a:moveTo>
                  <a:lnTo>
                    <a:pt x="3622" y="3023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7" name="Freeform 1226"/>
            <p:cNvSpPr>
              <a:spLocks/>
            </p:cNvSpPr>
            <p:nvPr/>
          </p:nvSpPr>
          <p:spPr bwMode="auto">
            <a:xfrm>
              <a:off x="3426" y="3141"/>
              <a:ext cx="164" cy="228"/>
            </a:xfrm>
            <a:custGeom>
              <a:avLst/>
              <a:gdLst>
                <a:gd name="T0" fmla="*/ 1404 w 3622"/>
                <a:gd name="T1" fmla="*/ 4113 h 4113"/>
                <a:gd name="T2" fmla="*/ 3622 w 3622"/>
                <a:gd name="T3" fmla="*/ 3024 h 4113"/>
                <a:gd name="T4" fmla="*/ 2218 w 3622"/>
                <a:gd name="T5" fmla="*/ 0 h 4113"/>
                <a:gd name="T6" fmla="*/ 0 w 3622"/>
                <a:gd name="T7" fmla="*/ 989 h 4113"/>
                <a:gd name="T8" fmla="*/ 1404 w 3622"/>
                <a:gd name="T9" fmla="*/ 4113 h 4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3"/>
                <a:gd name="T17" fmla="*/ 3622 w 3622"/>
                <a:gd name="T18" fmla="*/ 4113 h 41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3">
                  <a:moveTo>
                    <a:pt x="1404" y="4113"/>
                  </a:moveTo>
                  <a:lnTo>
                    <a:pt x="3622" y="3024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3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8" name="Freeform 1227"/>
            <p:cNvSpPr>
              <a:spLocks/>
            </p:cNvSpPr>
            <p:nvPr/>
          </p:nvSpPr>
          <p:spPr bwMode="auto">
            <a:xfrm>
              <a:off x="3432" y="3146"/>
              <a:ext cx="157" cy="218"/>
            </a:xfrm>
            <a:custGeom>
              <a:avLst/>
              <a:gdLst>
                <a:gd name="T0" fmla="*/ 1335 w 3446"/>
                <a:gd name="T1" fmla="*/ 3913 h 3913"/>
                <a:gd name="T2" fmla="*/ 3446 w 3446"/>
                <a:gd name="T3" fmla="*/ 2878 h 3913"/>
                <a:gd name="T4" fmla="*/ 2111 w 3446"/>
                <a:gd name="T5" fmla="*/ 0 h 3913"/>
                <a:gd name="T6" fmla="*/ 0 w 3446"/>
                <a:gd name="T7" fmla="*/ 942 h 3913"/>
                <a:gd name="T8" fmla="*/ 1335 w 3446"/>
                <a:gd name="T9" fmla="*/ 3913 h 39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6"/>
                <a:gd name="T16" fmla="*/ 0 h 3913"/>
                <a:gd name="T17" fmla="*/ 3446 w 3446"/>
                <a:gd name="T18" fmla="*/ 3913 h 39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6" h="3913">
                  <a:moveTo>
                    <a:pt x="1335" y="3913"/>
                  </a:moveTo>
                  <a:lnTo>
                    <a:pt x="3446" y="2878"/>
                  </a:lnTo>
                  <a:lnTo>
                    <a:pt x="2111" y="0"/>
                  </a:lnTo>
                  <a:lnTo>
                    <a:pt x="0" y="942"/>
                  </a:lnTo>
                  <a:lnTo>
                    <a:pt x="1335" y="3913"/>
                  </a:lnTo>
                  <a:close/>
                </a:path>
              </a:pathLst>
            </a:custGeom>
            <a:solidFill>
              <a:srgbClr val="1A78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9" name="Freeform 1228"/>
            <p:cNvSpPr>
              <a:spLocks/>
            </p:cNvSpPr>
            <p:nvPr/>
          </p:nvSpPr>
          <p:spPr bwMode="auto">
            <a:xfrm>
              <a:off x="3439" y="3109"/>
              <a:ext cx="19" cy="19"/>
            </a:xfrm>
            <a:custGeom>
              <a:avLst/>
              <a:gdLst>
                <a:gd name="T0" fmla="*/ 431 w 431"/>
                <a:gd name="T1" fmla="*/ 186 h 343"/>
                <a:gd name="T2" fmla="*/ 79 w 431"/>
                <a:gd name="T3" fmla="*/ 343 h 343"/>
                <a:gd name="T4" fmla="*/ 0 w 431"/>
                <a:gd name="T5" fmla="*/ 157 h 343"/>
                <a:gd name="T6" fmla="*/ 352 w 431"/>
                <a:gd name="T7" fmla="*/ 0 h 343"/>
                <a:gd name="T8" fmla="*/ 431 w 431"/>
                <a:gd name="T9" fmla="*/ 186 h 3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1"/>
                <a:gd name="T16" fmla="*/ 0 h 343"/>
                <a:gd name="T17" fmla="*/ 431 w 431"/>
                <a:gd name="T18" fmla="*/ 343 h 3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1" h="343">
                  <a:moveTo>
                    <a:pt x="431" y="186"/>
                  </a:moveTo>
                  <a:lnTo>
                    <a:pt x="79" y="343"/>
                  </a:lnTo>
                  <a:lnTo>
                    <a:pt x="0" y="157"/>
                  </a:lnTo>
                  <a:lnTo>
                    <a:pt x="352" y="0"/>
                  </a:lnTo>
                  <a:lnTo>
                    <a:pt x="431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0" name="Freeform 1229"/>
            <p:cNvSpPr>
              <a:spLocks/>
            </p:cNvSpPr>
            <p:nvPr/>
          </p:nvSpPr>
          <p:spPr bwMode="auto">
            <a:xfrm>
              <a:off x="3442" y="3112"/>
              <a:ext cx="16" cy="15"/>
            </a:xfrm>
            <a:custGeom>
              <a:avLst/>
              <a:gdLst>
                <a:gd name="T0" fmla="*/ 347 w 347"/>
                <a:gd name="T1" fmla="*/ 126 h 257"/>
                <a:gd name="T2" fmla="*/ 53 w 347"/>
                <a:gd name="T3" fmla="*/ 257 h 257"/>
                <a:gd name="T4" fmla="*/ 0 w 347"/>
                <a:gd name="T5" fmla="*/ 132 h 257"/>
                <a:gd name="T6" fmla="*/ 294 w 347"/>
                <a:gd name="T7" fmla="*/ 0 h 257"/>
                <a:gd name="T8" fmla="*/ 347 w 347"/>
                <a:gd name="T9" fmla="*/ 126 h 2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7"/>
                <a:gd name="T16" fmla="*/ 0 h 257"/>
                <a:gd name="T17" fmla="*/ 347 w 347"/>
                <a:gd name="T18" fmla="*/ 257 h 2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7" h="257">
                  <a:moveTo>
                    <a:pt x="347" y="126"/>
                  </a:moveTo>
                  <a:lnTo>
                    <a:pt x="53" y="257"/>
                  </a:lnTo>
                  <a:lnTo>
                    <a:pt x="0" y="132"/>
                  </a:lnTo>
                  <a:lnTo>
                    <a:pt x="294" y="0"/>
                  </a:lnTo>
                  <a:lnTo>
                    <a:pt x="347" y="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1" name="Freeform 1230"/>
            <p:cNvSpPr>
              <a:spLocks/>
            </p:cNvSpPr>
            <p:nvPr/>
          </p:nvSpPr>
          <p:spPr bwMode="auto">
            <a:xfrm>
              <a:off x="3447" y="3110"/>
              <a:ext cx="10" cy="13"/>
            </a:xfrm>
            <a:custGeom>
              <a:avLst/>
              <a:gdLst>
                <a:gd name="T0" fmla="*/ 5 w 238"/>
                <a:gd name="T1" fmla="*/ 73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3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4 w 238"/>
                <a:gd name="T27" fmla="*/ 232 h 234"/>
                <a:gd name="T28" fmla="*/ 60 w 238"/>
                <a:gd name="T29" fmla="*/ 228 h 234"/>
                <a:gd name="T30" fmla="*/ 56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5 w 238"/>
                <a:gd name="T41" fmla="*/ 73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5" y="73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3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4" y="232"/>
                  </a:lnTo>
                  <a:lnTo>
                    <a:pt x="60" y="228"/>
                  </a:lnTo>
                  <a:lnTo>
                    <a:pt x="56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5" y="7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2" name="Freeform 1231"/>
            <p:cNvSpPr>
              <a:spLocks/>
            </p:cNvSpPr>
            <p:nvPr/>
          </p:nvSpPr>
          <p:spPr bwMode="auto">
            <a:xfrm>
              <a:off x="3447" y="311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2 w 204"/>
                <a:gd name="T3" fmla="*/ 0 h 199"/>
                <a:gd name="T4" fmla="*/ 146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4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2" y="0"/>
                  </a:lnTo>
                  <a:lnTo>
                    <a:pt x="146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3" name="Freeform 1232"/>
            <p:cNvSpPr>
              <a:spLocks/>
            </p:cNvSpPr>
            <p:nvPr/>
          </p:nvSpPr>
          <p:spPr bwMode="auto">
            <a:xfrm>
              <a:off x="3450" y="3113"/>
              <a:ext cx="6" cy="8"/>
            </a:xfrm>
            <a:custGeom>
              <a:avLst/>
              <a:gdLst>
                <a:gd name="T0" fmla="*/ 88 w 118"/>
                <a:gd name="T1" fmla="*/ 6 h 154"/>
                <a:gd name="T2" fmla="*/ 116 w 118"/>
                <a:gd name="T3" fmla="*/ 77 h 154"/>
                <a:gd name="T4" fmla="*/ 118 w 118"/>
                <a:gd name="T5" fmla="*/ 85 h 154"/>
                <a:gd name="T6" fmla="*/ 118 w 118"/>
                <a:gd name="T7" fmla="*/ 95 h 154"/>
                <a:gd name="T8" fmla="*/ 116 w 118"/>
                <a:gd name="T9" fmla="*/ 103 h 154"/>
                <a:gd name="T10" fmla="*/ 112 w 118"/>
                <a:gd name="T11" fmla="*/ 108 h 154"/>
                <a:gd name="T12" fmla="*/ 14 w 118"/>
                <a:gd name="T13" fmla="*/ 152 h 154"/>
                <a:gd name="T14" fmla="*/ 6 w 118"/>
                <a:gd name="T15" fmla="*/ 154 h 154"/>
                <a:gd name="T16" fmla="*/ 2 w 118"/>
                <a:gd name="T17" fmla="*/ 150 h 154"/>
                <a:gd name="T18" fmla="*/ 0 w 118"/>
                <a:gd name="T19" fmla="*/ 140 h 154"/>
                <a:gd name="T20" fmla="*/ 1 w 118"/>
                <a:gd name="T21" fmla="*/ 127 h 154"/>
                <a:gd name="T22" fmla="*/ 4 w 118"/>
                <a:gd name="T23" fmla="*/ 112 h 154"/>
                <a:gd name="T24" fmla="*/ 9 w 118"/>
                <a:gd name="T25" fmla="*/ 95 h 154"/>
                <a:gd name="T26" fmla="*/ 14 w 118"/>
                <a:gd name="T27" fmla="*/ 77 h 154"/>
                <a:gd name="T28" fmla="*/ 21 w 118"/>
                <a:gd name="T29" fmla="*/ 61 h 154"/>
                <a:gd name="T30" fmla="*/ 29 w 118"/>
                <a:gd name="T31" fmla="*/ 46 h 154"/>
                <a:gd name="T32" fmla="*/ 38 w 118"/>
                <a:gd name="T33" fmla="*/ 33 h 154"/>
                <a:gd name="T34" fmla="*/ 48 w 118"/>
                <a:gd name="T35" fmla="*/ 21 h 154"/>
                <a:gd name="T36" fmla="*/ 58 w 118"/>
                <a:gd name="T37" fmla="*/ 12 h 154"/>
                <a:gd name="T38" fmla="*/ 67 w 118"/>
                <a:gd name="T39" fmla="*/ 4 h 154"/>
                <a:gd name="T40" fmla="*/ 76 w 118"/>
                <a:gd name="T41" fmla="*/ 0 h 154"/>
                <a:gd name="T42" fmla="*/ 83 w 118"/>
                <a:gd name="T43" fmla="*/ 1 h 154"/>
                <a:gd name="T44" fmla="*/ 88 w 118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8"/>
                <a:gd name="T70" fmla="*/ 0 h 154"/>
                <a:gd name="T71" fmla="*/ 118 w 118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8" h="154">
                  <a:moveTo>
                    <a:pt x="88" y="6"/>
                  </a:moveTo>
                  <a:lnTo>
                    <a:pt x="116" y="77"/>
                  </a:lnTo>
                  <a:lnTo>
                    <a:pt x="118" y="85"/>
                  </a:lnTo>
                  <a:lnTo>
                    <a:pt x="118" y="95"/>
                  </a:lnTo>
                  <a:lnTo>
                    <a:pt x="116" y="103"/>
                  </a:lnTo>
                  <a:lnTo>
                    <a:pt x="112" y="108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7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7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3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4" name="Freeform 1233"/>
            <p:cNvSpPr>
              <a:spLocks/>
            </p:cNvSpPr>
            <p:nvPr/>
          </p:nvSpPr>
          <p:spPr bwMode="auto">
            <a:xfrm>
              <a:off x="3463" y="3099"/>
              <a:ext cx="13" cy="16"/>
            </a:xfrm>
            <a:custGeom>
              <a:avLst/>
              <a:gdLst>
                <a:gd name="T0" fmla="*/ 287 w 287"/>
                <a:gd name="T1" fmla="*/ 186 h 280"/>
                <a:gd name="T2" fmla="*/ 78 w 287"/>
                <a:gd name="T3" fmla="*/ 280 h 280"/>
                <a:gd name="T4" fmla="*/ 0 w 287"/>
                <a:gd name="T5" fmla="*/ 93 h 280"/>
                <a:gd name="T6" fmla="*/ 210 w 287"/>
                <a:gd name="T7" fmla="*/ 0 h 280"/>
                <a:gd name="T8" fmla="*/ 287 w 287"/>
                <a:gd name="T9" fmla="*/ 186 h 2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7"/>
                <a:gd name="T16" fmla="*/ 0 h 280"/>
                <a:gd name="T17" fmla="*/ 287 w 287"/>
                <a:gd name="T18" fmla="*/ 280 h 2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7" h="280">
                  <a:moveTo>
                    <a:pt x="287" y="186"/>
                  </a:moveTo>
                  <a:lnTo>
                    <a:pt x="78" y="280"/>
                  </a:lnTo>
                  <a:lnTo>
                    <a:pt x="0" y="93"/>
                  </a:lnTo>
                  <a:lnTo>
                    <a:pt x="210" y="0"/>
                  </a:lnTo>
                  <a:lnTo>
                    <a:pt x="287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5" name="Freeform 1234"/>
            <p:cNvSpPr>
              <a:spLocks/>
            </p:cNvSpPr>
            <p:nvPr/>
          </p:nvSpPr>
          <p:spPr bwMode="auto">
            <a:xfrm>
              <a:off x="3465" y="3102"/>
              <a:ext cx="11" cy="12"/>
            </a:xfrm>
            <a:custGeom>
              <a:avLst/>
              <a:gdLst>
                <a:gd name="T0" fmla="*/ 227 w 227"/>
                <a:gd name="T1" fmla="*/ 125 h 203"/>
                <a:gd name="T2" fmla="*/ 53 w 227"/>
                <a:gd name="T3" fmla="*/ 203 h 203"/>
                <a:gd name="T4" fmla="*/ 0 w 227"/>
                <a:gd name="T5" fmla="*/ 78 h 203"/>
                <a:gd name="T6" fmla="*/ 175 w 227"/>
                <a:gd name="T7" fmla="*/ 0 h 203"/>
                <a:gd name="T8" fmla="*/ 227 w 227"/>
                <a:gd name="T9" fmla="*/ 125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7"/>
                <a:gd name="T16" fmla="*/ 0 h 203"/>
                <a:gd name="T17" fmla="*/ 227 w 227"/>
                <a:gd name="T18" fmla="*/ 203 h 2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7" h="203">
                  <a:moveTo>
                    <a:pt x="227" y="125"/>
                  </a:moveTo>
                  <a:lnTo>
                    <a:pt x="53" y="203"/>
                  </a:lnTo>
                  <a:lnTo>
                    <a:pt x="0" y="78"/>
                  </a:lnTo>
                  <a:lnTo>
                    <a:pt x="175" y="0"/>
                  </a:lnTo>
                  <a:lnTo>
                    <a:pt x="227" y="125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6" name="Freeform 1235"/>
            <p:cNvSpPr>
              <a:spLocks/>
            </p:cNvSpPr>
            <p:nvPr/>
          </p:nvSpPr>
          <p:spPr bwMode="auto">
            <a:xfrm>
              <a:off x="3465" y="3100"/>
              <a:ext cx="10" cy="13"/>
            </a:xfrm>
            <a:custGeom>
              <a:avLst/>
              <a:gdLst>
                <a:gd name="T0" fmla="*/ 4 w 238"/>
                <a:gd name="T1" fmla="*/ 72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2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3 w 238"/>
                <a:gd name="T27" fmla="*/ 232 h 234"/>
                <a:gd name="T28" fmla="*/ 59 w 238"/>
                <a:gd name="T29" fmla="*/ 227 h 234"/>
                <a:gd name="T30" fmla="*/ 55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4 w 238"/>
                <a:gd name="T41" fmla="*/ 72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4" y="72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2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3" y="232"/>
                  </a:lnTo>
                  <a:lnTo>
                    <a:pt x="59" y="227"/>
                  </a:lnTo>
                  <a:lnTo>
                    <a:pt x="55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4" y="72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7" name="Freeform 1236"/>
            <p:cNvSpPr>
              <a:spLocks/>
            </p:cNvSpPr>
            <p:nvPr/>
          </p:nvSpPr>
          <p:spPr bwMode="auto">
            <a:xfrm>
              <a:off x="3465" y="310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1 w 204"/>
                <a:gd name="T3" fmla="*/ 0 h 199"/>
                <a:gd name="T4" fmla="*/ 145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3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1" y="0"/>
                  </a:lnTo>
                  <a:lnTo>
                    <a:pt x="145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3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8" name="Freeform 1237"/>
            <p:cNvSpPr>
              <a:spLocks/>
            </p:cNvSpPr>
            <p:nvPr/>
          </p:nvSpPr>
          <p:spPr bwMode="auto">
            <a:xfrm>
              <a:off x="3468" y="3103"/>
              <a:ext cx="6" cy="8"/>
            </a:xfrm>
            <a:custGeom>
              <a:avLst/>
              <a:gdLst>
                <a:gd name="T0" fmla="*/ 88 w 119"/>
                <a:gd name="T1" fmla="*/ 6 h 154"/>
                <a:gd name="T2" fmla="*/ 116 w 119"/>
                <a:gd name="T3" fmla="*/ 78 h 154"/>
                <a:gd name="T4" fmla="*/ 118 w 119"/>
                <a:gd name="T5" fmla="*/ 86 h 154"/>
                <a:gd name="T6" fmla="*/ 119 w 119"/>
                <a:gd name="T7" fmla="*/ 95 h 154"/>
                <a:gd name="T8" fmla="*/ 117 w 119"/>
                <a:gd name="T9" fmla="*/ 103 h 154"/>
                <a:gd name="T10" fmla="*/ 112 w 119"/>
                <a:gd name="T11" fmla="*/ 109 h 154"/>
                <a:gd name="T12" fmla="*/ 14 w 119"/>
                <a:gd name="T13" fmla="*/ 152 h 154"/>
                <a:gd name="T14" fmla="*/ 6 w 119"/>
                <a:gd name="T15" fmla="*/ 154 h 154"/>
                <a:gd name="T16" fmla="*/ 2 w 119"/>
                <a:gd name="T17" fmla="*/ 150 h 154"/>
                <a:gd name="T18" fmla="*/ 0 w 119"/>
                <a:gd name="T19" fmla="*/ 140 h 154"/>
                <a:gd name="T20" fmla="*/ 1 w 119"/>
                <a:gd name="T21" fmla="*/ 128 h 154"/>
                <a:gd name="T22" fmla="*/ 4 w 119"/>
                <a:gd name="T23" fmla="*/ 112 h 154"/>
                <a:gd name="T24" fmla="*/ 9 w 119"/>
                <a:gd name="T25" fmla="*/ 95 h 154"/>
                <a:gd name="T26" fmla="*/ 14 w 119"/>
                <a:gd name="T27" fmla="*/ 78 h 154"/>
                <a:gd name="T28" fmla="*/ 21 w 119"/>
                <a:gd name="T29" fmla="*/ 61 h 154"/>
                <a:gd name="T30" fmla="*/ 29 w 119"/>
                <a:gd name="T31" fmla="*/ 46 h 154"/>
                <a:gd name="T32" fmla="*/ 38 w 119"/>
                <a:gd name="T33" fmla="*/ 33 h 154"/>
                <a:gd name="T34" fmla="*/ 48 w 119"/>
                <a:gd name="T35" fmla="*/ 21 h 154"/>
                <a:gd name="T36" fmla="*/ 58 w 119"/>
                <a:gd name="T37" fmla="*/ 12 h 154"/>
                <a:gd name="T38" fmla="*/ 67 w 119"/>
                <a:gd name="T39" fmla="*/ 4 h 154"/>
                <a:gd name="T40" fmla="*/ 76 w 119"/>
                <a:gd name="T41" fmla="*/ 0 h 154"/>
                <a:gd name="T42" fmla="*/ 82 w 119"/>
                <a:gd name="T43" fmla="*/ 1 h 154"/>
                <a:gd name="T44" fmla="*/ 88 w 119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154"/>
                <a:gd name="T71" fmla="*/ 119 w 119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154">
                  <a:moveTo>
                    <a:pt x="88" y="6"/>
                  </a:moveTo>
                  <a:lnTo>
                    <a:pt x="116" y="78"/>
                  </a:lnTo>
                  <a:lnTo>
                    <a:pt x="118" y="86"/>
                  </a:lnTo>
                  <a:lnTo>
                    <a:pt x="119" y="95"/>
                  </a:lnTo>
                  <a:lnTo>
                    <a:pt x="117" y="103"/>
                  </a:lnTo>
                  <a:lnTo>
                    <a:pt x="112" y="109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8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8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2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99" name="Freeform 1238"/>
            <p:cNvSpPr>
              <a:spLocks/>
            </p:cNvSpPr>
            <p:nvPr/>
          </p:nvSpPr>
          <p:spPr bwMode="auto">
            <a:xfrm>
              <a:off x="3488" y="3092"/>
              <a:ext cx="4" cy="6"/>
            </a:xfrm>
            <a:custGeom>
              <a:avLst/>
              <a:gdLst>
                <a:gd name="T0" fmla="*/ 50 w 100"/>
                <a:gd name="T1" fmla="*/ 104 h 104"/>
                <a:gd name="T2" fmla="*/ 40 w 100"/>
                <a:gd name="T3" fmla="*/ 103 h 104"/>
                <a:gd name="T4" fmla="*/ 31 w 100"/>
                <a:gd name="T5" fmla="*/ 99 h 104"/>
                <a:gd name="T6" fmla="*/ 23 w 100"/>
                <a:gd name="T7" fmla="*/ 95 h 104"/>
                <a:gd name="T8" fmla="*/ 15 w 100"/>
                <a:gd name="T9" fmla="*/ 89 h 104"/>
                <a:gd name="T10" fmla="*/ 8 w 100"/>
                <a:gd name="T11" fmla="*/ 80 h 104"/>
                <a:gd name="T12" fmla="*/ 4 w 100"/>
                <a:gd name="T13" fmla="*/ 72 h 104"/>
                <a:gd name="T14" fmla="*/ 1 w 100"/>
                <a:gd name="T15" fmla="*/ 62 h 104"/>
                <a:gd name="T16" fmla="*/ 0 w 100"/>
                <a:gd name="T17" fmla="*/ 52 h 104"/>
                <a:gd name="T18" fmla="*/ 1 w 100"/>
                <a:gd name="T19" fmla="*/ 41 h 104"/>
                <a:gd name="T20" fmla="*/ 4 w 100"/>
                <a:gd name="T21" fmla="*/ 32 h 104"/>
                <a:gd name="T22" fmla="*/ 8 w 100"/>
                <a:gd name="T23" fmla="*/ 23 h 104"/>
                <a:gd name="T24" fmla="*/ 15 w 100"/>
                <a:gd name="T25" fmla="*/ 15 h 104"/>
                <a:gd name="T26" fmla="*/ 23 w 100"/>
                <a:gd name="T27" fmla="*/ 9 h 104"/>
                <a:gd name="T28" fmla="*/ 31 w 100"/>
                <a:gd name="T29" fmla="*/ 5 h 104"/>
                <a:gd name="T30" fmla="*/ 40 w 100"/>
                <a:gd name="T31" fmla="*/ 1 h 104"/>
                <a:gd name="T32" fmla="*/ 50 w 100"/>
                <a:gd name="T33" fmla="*/ 0 h 104"/>
                <a:gd name="T34" fmla="*/ 60 w 100"/>
                <a:gd name="T35" fmla="*/ 1 h 104"/>
                <a:gd name="T36" fmla="*/ 70 w 100"/>
                <a:gd name="T37" fmla="*/ 5 h 104"/>
                <a:gd name="T38" fmla="*/ 78 w 100"/>
                <a:gd name="T39" fmla="*/ 9 h 104"/>
                <a:gd name="T40" fmla="*/ 86 w 100"/>
                <a:gd name="T41" fmla="*/ 15 h 104"/>
                <a:gd name="T42" fmla="*/ 92 w 100"/>
                <a:gd name="T43" fmla="*/ 23 h 104"/>
                <a:gd name="T44" fmla="*/ 96 w 100"/>
                <a:gd name="T45" fmla="*/ 32 h 104"/>
                <a:gd name="T46" fmla="*/ 99 w 100"/>
                <a:gd name="T47" fmla="*/ 41 h 104"/>
                <a:gd name="T48" fmla="*/ 100 w 100"/>
                <a:gd name="T49" fmla="*/ 52 h 104"/>
                <a:gd name="T50" fmla="*/ 99 w 100"/>
                <a:gd name="T51" fmla="*/ 62 h 104"/>
                <a:gd name="T52" fmla="*/ 96 w 100"/>
                <a:gd name="T53" fmla="*/ 72 h 104"/>
                <a:gd name="T54" fmla="*/ 92 w 100"/>
                <a:gd name="T55" fmla="*/ 80 h 104"/>
                <a:gd name="T56" fmla="*/ 86 w 100"/>
                <a:gd name="T57" fmla="*/ 89 h 104"/>
                <a:gd name="T58" fmla="*/ 78 w 100"/>
                <a:gd name="T59" fmla="*/ 95 h 104"/>
                <a:gd name="T60" fmla="*/ 70 w 100"/>
                <a:gd name="T61" fmla="*/ 99 h 104"/>
                <a:gd name="T62" fmla="*/ 60 w 100"/>
                <a:gd name="T63" fmla="*/ 103 h 104"/>
                <a:gd name="T64" fmla="*/ 50 w 100"/>
                <a:gd name="T65" fmla="*/ 104 h 1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4"/>
                <a:gd name="T101" fmla="*/ 100 w 100"/>
                <a:gd name="T102" fmla="*/ 104 h 1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4">
                  <a:moveTo>
                    <a:pt x="50" y="104"/>
                  </a:moveTo>
                  <a:lnTo>
                    <a:pt x="40" y="103"/>
                  </a:lnTo>
                  <a:lnTo>
                    <a:pt x="31" y="99"/>
                  </a:lnTo>
                  <a:lnTo>
                    <a:pt x="23" y="95"/>
                  </a:lnTo>
                  <a:lnTo>
                    <a:pt x="15" y="89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1" y="62"/>
                  </a:lnTo>
                  <a:lnTo>
                    <a:pt x="0" y="52"/>
                  </a:lnTo>
                  <a:lnTo>
                    <a:pt x="1" y="41"/>
                  </a:lnTo>
                  <a:lnTo>
                    <a:pt x="4" y="32"/>
                  </a:lnTo>
                  <a:lnTo>
                    <a:pt x="8" y="23"/>
                  </a:lnTo>
                  <a:lnTo>
                    <a:pt x="15" y="15"/>
                  </a:lnTo>
                  <a:lnTo>
                    <a:pt x="23" y="9"/>
                  </a:lnTo>
                  <a:lnTo>
                    <a:pt x="31" y="5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70" y="5"/>
                  </a:lnTo>
                  <a:lnTo>
                    <a:pt x="78" y="9"/>
                  </a:lnTo>
                  <a:lnTo>
                    <a:pt x="86" y="15"/>
                  </a:lnTo>
                  <a:lnTo>
                    <a:pt x="92" y="23"/>
                  </a:lnTo>
                  <a:lnTo>
                    <a:pt x="96" y="32"/>
                  </a:lnTo>
                  <a:lnTo>
                    <a:pt x="99" y="41"/>
                  </a:lnTo>
                  <a:lnTo>
                    <a:pt x="100" y="52"/>
                  </a:lnTo>
                  <a:lnTo>
                    <a:pt x="99" y="62"/>
                  </a:lnTo>
                  <a:lnTo>
                    <a:pt x="96" y="72"/>
                  </a:lnTo>
                  <a:lnTo>
                    <a:pt x="92" y="80"/>
                  </a:lnTo>
                  <a:lnTo>
                    <a:pt x="86" y="89"/>
                  </a:lnTo>
                  <a:lnTo>
                    <a:pt x="78" y="95"/>
                  </a:lnTo>
                  <a:lnTo>
                    <a:pt x="70" y="99"/>
                  </a:lnTo>
                  <a:lnTo>
                    <a:pt x="60" y="103"/>
                  </a:lnTo>
                  <a:lnTo>
                    <a:pt x="50" y="104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0" name="Freeform 1239"/>
            <p:cNvSpPr>
              <a:spLocks/>
            </p:cNvSpPr>
            <p:nvPr/>
          </p:nvSpPr>
          <p:spPr bwMode="auto">
            <a:xfrm>
              <a:off x="3419" y="3131"/>
              <a:ext cx="5" cy="5"/>
            </a:xfrm>
            <a:custGeom>
              <a:avLst/>
              <a:gdLst>
                <a:gd name="T0" fmla="*/ 50 w 100"/>
                <a:gd name="T1" fmla="*/ 103 h 103"/>
                <a:gd name="T2" fmla="*/ 39 w 100"/>
                <a:gd name="T3" fmla="*/ 102 h 103"/>
                <a:gd name="T4" fmla="*/ 30 w 100"/>
                <a:gd name="T5" fmla="*/ 99 h 103"/>
                <a:gd name="T6" fmla="*/ 22 w 100"/>
                <a:gd name="T7" fmla="*/ 95 h 103"/>
                <a:gd name="T8" fmla="*/ 14 w 100"/>
                <a:gd name="T9" fmla="*/ 88 h 103"/>
                <a:gd name="T10" fmla="*/ 8 w 100"/>
                <a:gd name="T11" fmla="*/ 80 h 103"/>
                <a:gd name="T12" fmla="*/ 4 w 100"/>
                <a:gd name="T13" fmla="*/ 71 h 103"/>
                <a:gd name="T14" fmla="*/ 1 w 100"/>
                <a:gd name="T15" fmla="*/ 62 h 103"/>
                <a:gd name="T16" fmla="*/ 0 w 100"/>
                <a:gd name="T17" fmla="*/ 51 h 103"/>
                <a:gd name="T18" fmla="*/ 1 w 100"/>
                <a:gd name="T19" fmla="*/ 41 h 103"/>
                <a:gd name="T20" fmla="*/ 4 w 100"/>
                <a:gd name="T21" fmla="*/ 31 h 103"/>
                <a:gd name="T22" fmla="*/ 8 w 100"/>
                <a:gd name="T23" fmla="*/ 23 h 103"/>
                <a:gd name="T24" fmla="*/ 14 w 100"/>
                <a:gd name="T25" fmla="*/ 15 h 103"/>
                <a:gd name="T26" fmla="*/ 22 w 100"/>
                <a:gd name="T27" fmla="*/ 8 h 103"/>
                <a:gd name="T28" fmla="*/ 30 w 100"/>
                <a:gd name="T29" fmla="*/ 4 h 103"/>
                <a:gd name="T30" fmla="*/ 39 w 100"/>
                <a:gd name="T31" fmla="*/ 1 h 103"/>
                <a:gd name="T32" fmla="*/ 50 w 100"/>
                <a:gd name="T33" fmla="*/ 0 h 103"/>
                <a:gd name="T34" fmla="*/ 60 w 100"/>
                <a:gd name="T35" fmla="*/ 1 h 103"/>
                <a:gd name="T36" fmla="*/ 69 w 100"/>
                <a:gd name="T37" fmla="*/ 4 h 103"/>
                <a:gd name="T38" fmla="*/ 77 w 100"/>
                <a:gd name="T39" fmla="*/ 8 h 103"/>
                <a:gd name="T40" fmla="*/ 85 w 100"/>
                <a:gd name="T41" fmla="*/ 15 h 103"/>
                <a:gd name="T42" fmla="*/ 91 w 100"/>
                <a:gd name="T43" fmla="*/ 23 h 103"/>
                <a:gd name="T44" fmla="*/ 96 w 100"/>
                <a:gd name="T45" fmla="*/ 31 h 103"/>
                <a:gd name="T46" fmla="*/ 99 w 100"/>
                <a:gd name="T47" fmla="*/ 41 h 103"/>
                <a:gd name="T48" fmla="*/ 100 w 100"/>
                <a:gd name="T49" fmla="*/ 51 h 103"/>
                <a:gd name="T50" fmla="*/ 99 w 100"/>
                <a:gd name="T51" fmla="*/ 62 h 103"/>
                <a:gd name="T52" fmla="*/ 96 w 100"/>
                <a:gd name="T53" fmla="*/ 71 h 103"/>
                <a:gd name="T54" fmla="*/ 91 w 100"/>
                <a:gd name="T55" fmla="*/ 80 h 103"/>
                <a:gd name="T56" fmla="*/ 85 w 100"/>
                <a:gd name="T57" fmla="*/ 88 h 103"/>
                <a:gd name="T58" fmla="*/ 77 w 100"/>
                <a:gd name="T59" fmla="*/ 95 h 103"/>
                <a:gd name="T60" fmla="*/ 69 w 100"/>
                <a:gd name="T61" fmla="*/ 99 h 103"/>
                <a:gd name="T62" fmla="*/ 60 w 100"/>
                <a:gd name="T63" fmla="*/ 102 h 103"/>
                <a:gd name="T64" fmla="*/ 50 w 100"/>
                <a:gd name="T65" fmla="*/ 103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3"/>
                <a:gd name="T101" fmla="*/ 100 w 100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3">
                  <a:moveTo>
                    <a:pt x="50" y="103"/>
                  </a:moveTo>
                  <a:lnTo>
                    <a:pt x="39" y="102"/>
                  </a:lnTo>
                  <a:lnTo>
                    <a:pt x="30" y="99"/>
                  </a:lnTo>
                  <a:lnTo>
                    <a:pt x="22" y="95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1"/>
                  </a:lnTo>
                  <a:lnTo>
                    <a:pt x="1" y="62"/>
                  </a:lnTo>
                  <a:lnTo>
                    <a:pt x="0" y="51"/>
                  </a:lnTo>
                  <a:lnTo>
                    <a:pt x="1" y="41"/>
                  </a:lnTo>
                  <a:lnTo>
                    <a:pt x="4" y="31"/>
                  </a:lnTo>
                  <a:lnTo>
                    <a:pt x="8" y="23"/>
                  </a:lnTo>
                  <a:lnTo>
                    <a:pt x="14" y="15"/>
                  </a:lnTo>
                  <a:lnTo>
                    <a:pt x="22" y="8"/>
                  </a:lnTo>
                  <a:lnTo>
                    <a:pt x="30" y="4"/>
                  </a:lnTo>
                  <a:lnTo>
                    <a:pt x="39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69" y="4"/>
                  </a:lnTo>
                  <a:lnTo>
                    <a:pt x="77" y="8"/>
                  </a:lnTo>
                  <a:lnTo>
                    <a:pt x="85" y="15"/>
                  </a:lnTo>
                  <a:lnTo>
                    <a:pt x="91" y="23"/>
                  </a:lnTo>
                  <a:lnTo>
                    <a:pt x="96" y="31"/>
                  </a:lnTo>
                  <a:lnTo>
                    <a:pt x="99" y="41"/>
                  </a:lnTo>
                  <a:lnTo>
                    <a:pt x="100" y="51"/>
                  </a:lnTo>
                  <a:lnTo>
                    <a:pt x="99" y="62"/>
                  </a:lnTo>
                  <a:lnTo>
                    <a:pt x="96" y="71"/>
                  </a:lnTo>
                  <a:lnTo>
                    <a:pt x="91" y="80"/>
                  </a:lnTo>
                  <a:lnTo>
                    <a:pt x="85" y="88"/>
                  </a:lnTo>
                  <a:lnTo>
                    <a:pt x="77" y="95"/>
                  </a:lnTo>
                  <a:lnTo>
                    <a:pt x="69" y="99"/>
                  </a:lnTo>
                  <a:lnTo>
                    <a:pt x="60" y="102"/>
                  </a:lnTo>
                  <a:lnTo>
                    <a:pt x="50" y="10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1" name="Freeform 1240"/>
            <p:cNvSpPr>
              <a:spLocks/>
            </p:cNvSpPr>
            <p:nvPr/>
          </p:nvSpPr>
          <p:spPr bwMode="auto">
            <a:xfrm>
              <a:off x="3490" y="3094"/>
              <a:ext cx="2" cy="3"/>
            </a:xfrm>
            <a:custGeom>
              <a:avLst/>
              <a:gdLst>
                <a:gd name="T0" fmla="*/ 28 w 55"/>
                <a:gd name="T1" fmla="*/ 57 h 57"/>
                <a:gd name="T2" fmla="*/ 16 w 55"/>
                <a:gd name="T3" fmla="*/ 55 h 57"/>
                <a:gd name="T4" fmla="*/ 8 w 55"/>
                <a:gd name="T5" fmla="*/ 49 h 57"/>
                <a:gd name="T6" fmla="*/ 2 w 55"/>
                <a:gd name="T7" fmla="*/ 40 h 57"/>
                <a:gd name="T8" fmla="*/ 0 w 55"/>
                <a:gd name="T9" fmla="*/ 28 h 57"/>
                <a:gd name="T10" fmla="*/ 2 w 55"/>
                <a:gd name="T11" fmla="*/ 17 h 57"/>
                <a:gd name="T12" fmla="*/ 8 w 55"/>
                <a:gd name="T13" fmla="*/ 8 h 57"/>
                <a:gd name="T14" fmla="*/ 16 w 55"/>
                <a:gd name="T15" fmla="*/ 2 h 57"/>
                <a:gd name="T16" fmla="*/ 28 w 55"/>
                <a:gd name="T17" fmla="*/ 0 h 57"/>
                <a:gd name="T18" fmla="*/ 39 w 55"/>
                <a:gd name="T19" fmla="*/ 2 h 57"/>
                <a:gd name="T20" fmla="*/ 47 w 55"/>
                <a:gd name="T21" fmla="*/ 8 h 57"/>
                <a:gd name="T22" fmla="*/ 53 w 55"/>
                <a:gd name="T23" fmla="*/ 17 h 57"/>
                <a:gd name="T24" fmla="*/ 55 w 55"/>
                <a:gd name="T25" fmla="*/ 28 h 57"/>
                <a:gd name="T26" fmla="*/ 53 w 55"/>
                <a:gd name="T27" fmla="*/ 40 h 57"/>
                <a:gd name="T28" fmla="*/ 47 w 55"/>
                <a:gd name="T29" fmla="*/ 49 h 57"/>
                <a:gd name="T30" fmla="*/ 39 w 55"/>
                <a:gd name="T31" fmla="*/ 55 h 57"/>
                <a:gd name="T32" fmla="*/ 28 w 55"/>
                <a:gd name="T33" fmla="*/ 57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7"/>
                <a:gd name="T53" fmla="*/ 55 w 55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7">
                  <a:moveTo>
                    <a:pt x="28" y="57"/>
                  </a:moveTo>
                  <a:lnTo>
                    <a:pt x="16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7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9"/>
                  </a:lnTo>
                  <a:lnTo>
                    <a:pt x="39" y="55"/>
                  </a:lnTo>
                  <a:lnTo>
                    <a:pt x="28" y="57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2" name="Freeform 1241"/>
            <p:cNvSpPr>
              <a:spLocks/>
            </p:cNvSpPr>
            <p:nvPr/>
          </p:nvSpPr>
          <p:spPr bwMode="auto">
            <a:xfrm>
              <a:off x="3421" y="3133"/>
              <a:ext cx="2" cy="3"/>
            </a:xfrm>
            <a:custGeom>
              <a:avLst/>
              <a:gdLst>
                <a:gd name="T0" fmla="*/ 28 w 55"/>
                <a:gd name="T1" fmla="*/ 56 h 56"/>
                <a:gd name="T2" fmla="*/ 17 w 55"/>
                <a:gd name="T3" fmla="*/ 54 h 56"/>
                <a:gd name="T4" fmla="*/ 9 w 55"/>
                <a:gd name="T5" fmla="*/ 48 h 56"/>
                <a:gd name="T6" fmla="*/ 2 w 55"/>
                <a:gd name="T7" fmla="*/ 40 h 56"/>
                <a:gd name="T8" fmla="*/ 0 w 55"/>
                <a:gd name="T9" fmla="*/ 28 h 56"/>
                <a:gd name="T10" fmla="*/ 2 w 55"/>
                <a:gd name="T11" fmla="*/ 16 h 56"/>
                <a:gd name="T12" fmla="*/ 9 w 55"/>
                <a:gd name="T13" fmla="*/ 8 h 56"/>
                <a:gd name="T14" fmla="*/ 17 w 55"/>
                <a:gd name="T15" fmla="*/ 2 h 56"/>
                <a:gd name="T16" fmla="*/ 28 w 55"/>
                <a:gd name="T17" fmla="*/ 0 h 56"/>
                <a:gd name="T18" fmla="*/ 39 w 55"/>
                <a:gd name="T19" fmla="*/ 2 h 56"/>
                <a:gd name="T20" fmla="*/ 47 w 55"/>
                <a:gd name="T21" fmla="*/ 8 h 56"/>
                <a:gd name="T22" fmla="*/ 53 w 55"/>
                <a:gd name="T23" fmla="*/ 16 h 56"/>
                <a:gd name="T24" fmla="*/ 55 w 55"/>
                <a:gd name="T25" fmla="*/ 28 h 56"/>
                <a:gd name="T26" fmla="*/ 53 w 55"/>
                <a:gd name="T27" fmla="*/ 40 h 56"/>
                <a:gd name="T28" fmla="*/ 47 w 55"/>
                <a:gd name="T29" fmla="*/ 48 h 56"/>
                <a:gd name="T30" fmla="*/ 39 w 55"/>
                <a:gd name="T31" fmla="*/ 54 h 56"/>
                <a:gd name="T32" fmla="*/ 28 w 55"/>
                <a:gd name="T33" fmla="*/ 56 h 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6"/>
                <a:gd name="T53" fmla="*/ 55 w 55"/>
                <a:gd name="T54" fmla="*/ 56 h 5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6">
                  <a:moveTo>
                    <a:pt x="28" y="56"/>
                  </a:moveTo>
                  <a:lnTo>
                    <a:pt x="17" y="54"/>
                  </a:lnTo>
                  <a:lnTo>
                    <a:pt x="9" y="48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6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8"/>
                  </a:lnTo>
                  <a:lnTo>
                    <a:pt x="39" y="54"/>
                  </a:lnTo>
                  <a:lnTo>
                    <a:pt x="28" y="5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3" name="Freeform 1242"/>
            <p:cNvSpPr>
              <a:spLocks/>
            </p:cNvSpPr>
            <p:nvPr/>
          </p:nvSpPr>
          <p:spPr bwMode="auto">
            <a:xfrm>
              <a:off x="3433" y="3076"/>
              <a:ext cx="29" cy="29"/>
            </a:xfrm>
            <a:custGeom>
              <a:avLst/>
              <a:gdLst>
                <a:gd name="T0" fmla="*/ 498 w 624"/>
                <a:gd name="T1" fmla="*/ 0 h 522"/>
                <a:gd name="T2" fmla="*/ 0 w 624"/>
                <a:gd name="T3" fmla="*/ 222 h 522"/>
                <a:gd name="T4" fmla="*/ 125 w 624"/>
                <a:gd name="T5" fmla="*/ 522 h 522"/>
                <a:gd name="T6" fmla="*/ 624 w 624"/>
                <a:gd name="T7" fmla="*/ 301 h 522"/>
                <a:gd name="T8" fmla="*/ 498 w 624"/>
                <a:gd name="T9" fmla="*/ 0 h 5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4"/>
                <a:gd name="T16" fmla="*/ 0 h 522"/>
                <a:gd name="T17" fmla="*/ 624 w 624"/>
                <a:gd name="T18" fmla="*/ 522 h 5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4" h="522">
                  <a:moveTo>
                    <a:pt x="498" y="0"/>
                  </a:moveTo>
                  <a:lnTo>
                    <a:pt x="0" y="222"/>
                  </a:lnTo>
                  <a:lnTo>
                    <a:pt x="125" y="522"/>
                  </a:lnTo>
                  <a:lnTo>
                    <a:pt x="624" y="301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4" name="Freeform 1243"/>
            <p:cNvSpPr>
              <a:spLocks/>
            </p:cNvSpPr>
            <p:nvPr/>
          </p:nvSpPr>
          <p:spPr bwMode="auto">
            <a:xfrm>
              <a:off x="3434" y="3077"/>
              <a:ext cx="27" cy="27"/>
            </a:xfrm>
            <a:custGeom>
              <a:avLst/>
              <a:gdLst>
                <a:gd name="T0" fmla="*/ 474 w 589"/>
                <a:gd name="T1" fmla="*/ 0 h 484"/>
                <a:gd name="T2" fmla="*/ 0 w 589"/>
                <a:gd name="T3" fmla="*/ 211 h 484"/>
                <a:gd name="T4" fmla="*/ 114 w 589"/>
                <a:gd name="T5" fmla="*/ 484 h 484"/>
                <a:gd name="T6" fmla="*/ 589 w 589"/>
                <a:gd name="T7" fmla="*/ 273 h 484"/>
                <a:gd name="T8" fmla="*/ 474 w 589"/>
                <a:gd name="T9" fmla="*/ 0 h 4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9"/>
                <a:gd name="T16" fmla="*/ 0 h 484"/>
                <a:gd name="T17" fmla="*/ 589 w 589"/>
                <a:gd name="T18" fmla="*/ 484 h 4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9" h="484">
                  <a:moveTo>
                    <a:pt x="474" y="0"/>
                  </a:moveTo>
                  <a:lnTo>
                    <a:pt x="0" y="211"/>
                  </a:lnTo>
                  <a:lnTo>
                    <a:pt x="114" y="484"/>
                  </a:lnTo>
                  <a:lnTo>
                    <a:pt x="589" y="27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5" name="Freeform 1244"/>
            <p:cNvSpPr>
              <a:spLocks/>
            </p:cNvSpPr>
            <p:nvPr/>
          </p:nvSpPr>
          <p:spPr bwMode="auto">
            <a:xfrm>
              <a:off x="3434" y="3078"/>
              <a:ext cx="27" cy="26"/>
            </a:xfrm>
            <a:custGeom>
              <a:avLst/>
              <a:gdLst>
                <a:gd name="T0" fmla="*/ 473 w 583"/>
                <a:gd name="T1" fmla="*/ 0 h 471"/>
                <a:gd name="T2" fmla="*/ 0 w 583"/>
                <a:gd name="T3" fmla="*/ 211 h 471"/>
                <a:gd name="T4" fmla="*/ 108 w 583"/>
                <a:gd name="T5" fmla="*/ 471 h 471"/>
                <a:gd name="T6" fmla="*/ 583 w 583"/>
                <a:gd name="T7" fmla="*/ 260 h 471"/>
                <a:gd name="T8" fmla="*/ 473 w 583"/>
                <a:gd name="T9" fmla="*/ 0 h 4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3"/>
                <a:gd name="T16" fmla="*/ 0 h 471"/>
                <a:gd name="T17" fmla="*/ 583 w 583"/>
                <a:gd name="T18" fmla="*/ 471 h 4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3" h="471">
                  <a:moveTo>
                    <a:pt x="473" y="0"/>
                  </a:moveTo>
                  <a:lnTo>
                    <a:pt x="0" y="211"/>
                  </a:lnTo>
                  <a:lnTo>
                    <a:pt x="108" y="471"/>
                  </a:lnTo>
                  <a:lnTo>
                    <a:pt x="583" y="260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878F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6" name="Freeform 1245"/>
            <p:cNvSpPr>
              <a:spLocks/>
            </p:cNvSpPr>
            <p:nvPr/>
          </p:nvSpPr>
          <p:spPr bwMode="auto">
            <a:xfrm>
              <a:off x="3447" y="3082"/>
              <a:ext cx="10" cy="13"/>
            </a:xfrm>
            <a:custGeom>
              <a:avLst/>
              <a:gdLst>
                <a:gd name="T0" fmla="*/ 159 w 227"/>
                <a:gd name="T1" fmla="*/ 223 h 234"/>
                <a:gd name="T2" fmla="*/ 137 w 227"/>
                <a:gd name="T3" fmla="*/ 231 h 234"/>
                <a:gd name="T4" fmla="*/ 115 w 227"/>
                <a:gd name="T5" fmla="*/ 234 h 234"/>
                <a:gd name="T6" fmla="*/ 93 w 227"/>
                <a:gd name="T7" fmla="*/ 232 h 234"/>
                <a:gd name="T8" fmla="*/ 73 w 227"/>
                <a:gd name="T9" fmla="*/ 225 h 234"/>
                <a:gd name="T10" fmla="*/ 54 w 227"/>
                <a:gd name="T11" fmla="*/ 215 h 234"/>
                <a:gd name="T12" fmla="*/ 36 w 227"/>
                <a:gd name="T13" fmla="*/ 201 h 234"/>
                <a:gd name="T14" fmla="*/ 22 w 227"/>
                <a:gd name="T15" fmla="*/ 184 h 234"/>
                <a:gd name="T16" fmla="*/ 11 w 227"/>
                <a:gd name="T17" fmla="*/ 163 h 234"/>
                <a:gd name="T18" fmla="*/ 4 w 227"/>
                <a:gd name="T19" fmla="*/ 141 h 234"/>
                <a:gd name="T20" fmla="*/ 0 w 227"/>
                <a:gd name="T21" fmla="*/ 118 h 234"/>
                <a:gd name="T22" fmla="*/ 3 w 227"/>
                <a:gd name="T23" fmla="*/ 96 h 234"/>
                <a:gd name="T24" fmla="*/ 9 w 227"/>
                <a:gd name="T25" fmla="*/ 74 h 234"/>
                <a:gd name="T26" fmla="*/ 19 w 227"/>
                <a:gd name="T27" fmla="*/ 55 h 234"/>
                <a:gd name="T28" fmla="*/ 32 w 227"/>
                <a:gd name="T29" fmla="*/ 37 h 234"/>
                <a:gd name="T30" fmla="*/ 48 w 227"/>
                <a:gd name="T31" fmla="*/ 22 h 234"/>
                <a:gd name="T32" fmla="*/ 69 w 227"/>
                <a:gd name="T33" fmla="*/ 10 h 234"/>
                <a:gd name="T34" fmla="*/ 90 w 227"/>
                <a:gd name="T35" fmla="*/ 3 h 234"/>
                <a:gd name="T36" fmla="*/ 113 w 227"/>
                <a:gd name="T37" fmla="*/ 0 h 234"/>
                <a:gd name="T38" fmla="*/ 134 w 227"/>
                <a:gd name="T39" fmla="*/ 2 h 234"/>
                <a:gd name="T40" fmla="*/ 156 w 227"/>
                <a:gd name="T41" fmla="*/ 8 h 234"/>
                <a:gd name="T42" fmla="*/ 174 w 227"/>
                <a:gd name="T43" fmla="*/ 19 h 234"/>
                <a:gd name="T44" fmla="*/ 191 w 227"/>
                <a:gd name="T45" fmla="*/ 32 h 234"/>
                <a:gd name="T46" fmla="*/ 206 w 227"/>
                <a:gd name="T47" fmla="*/ 49 h 234"/>
                <a:gd name="T48" fmla="*/ 217 w 227"/>
                <a:gd name="T49" fmla="*/ 70 h 234"/>
                <a:gd name="T50" fmla="*/ 224 w 227"/>
                <a:gd name="T51" fmla="*/ 93 h 234"/>
                <a:gd name="T52" fmla="*/ 227 w 227"/>
                <a:gd name="T53" fmla="*/ 116 h 234"/>
                <a:gd name="T54" fmla="*/ 225 w 227"/>
                <a:gd name="T55" fmla="*/ 138 h 234"/>
                <a:gd name="T56" fmla="*/ 219 w 227"/>
                <a:gd name="T57" fmla="*/ 159 h 234"/>
                <a:gd name="T58" fmla="*/ 209 w 227"/>
                <a:gd name="T59" fmla="*/ 179 h 234"/>
                <a:gd name="T60" fmla="*/ 195 w 227"/>
                <a:gd name="T61" fmla="*/ 197 h 234"/>
                <a:gd name="T62" fmla="*/ 179 w 227"/>
                <a:gd name="T63" fmla="*/ 212 h 234"/>
                <a:gd name="T64" fmla="*/ 159 w 227"/>
                <a:gd name="T65" fmla="*/ 223 h 2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234"/>
                <a:gd name="T101" fmla="*/ 227 w 227"/>
                <a:gd name="T102" fmla="*/ 234 h 23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234">
                  <a:moveTo>
                    <a:pt x="159" y="223"/>
                  </a:moveTo>
                  <a:lnTo>
                    <a:pt x="137" y="231"/>
                  </a:lnTo>
                  <a:lnTo>
                    <a:pt x="115" y="234"/>
                  </a:lnTo>
                  <a:lnTo>
                    <a:pt x="93" y="232"/>
                  </a:lnTo>
                  <a:lnTo>
                    <a:pt x="73" y="225"/>
                  </a:lnTo>
                  <a:lnTo>
                    <a:pt x="54" y="215"/>
                  </a:lnTo>
                  <a:lnTo>
                    <a:pt x="36" y="201"/>
                  </a:lnTo>
                  <a:lnTo>
                    <a:pt x="22" y="184"/>
                  </a:lnTo>
                  <a:lnTo>
                    <a:pt x="11" y="163"/>
                  </a:lnTo>
                  <a:lnTo>
                    <a:pt x="4" y="141"/>
                  </a:lnTo>
                  <a:lnTo>
                    <a:pt x="0" y="118"/>
                  </a:lnTo>
                  <a:lnTo>
                    <a:pt x="3" y="96"/>
                  </a:lnTo>
                  <a:lnTo>
                    <a:pt x="9" y="74"/>
                  </a:lnTo>
                  <a:lnTo>
                    <a:pt x="19" y="55"/>
                  </a:lnTo>
                  <a:lnTo>
                    <a:pt x="32" y="37"/>
                  </a:lnTo>
                  <a:lnTo>
                    <a:pt x="48" y="22"/>
                  </a:lnTo>
                  <a:lnTo>
                    <a:pt x="69" y="10"/>
                  </a:lnTo>
                  <a:lnTo>
                    <a:pt x="90" y="3"/>
                  </a:lnTo>
                  <a:lnTo>
                    <a:pt x="113" y="0"/>
                  </a:lnTo>
                  <a:lnTo>
                    <a:pt x="134" y="2"/>
                  </a:lnTo>
                  <a:lnTo>
                    <a:pt x="156" y="8"/>
                  </a:lnTo>
                  <a:lnTo>
                    <a:pt x="174" y="19"/>
                  </a:lnTo>
                  <a:lnTo>
                    <a:pt x="191" y="32"/>
                  </a:lnTo>
                  <a:lnTo>
                    <a:pt x="206" y="49"/>
                  </a:lnTo>
                  <a:lnTo>
                    <a:pt x="217" y="70"/>
                  </a:lnTo>
                  <a:lnTo>
                    <a:pt x="224" y="93"/>
                  </a:lnTo>
                  <a:lnTo>
                    <a:pt x="227" y="116"/>
                  </a:lnTo>
                  <a:lnTo>
                    <a:pt x="225" y="138"/>
                  </a:lnTo>
                  <a:lnTo>
                    <a:pt x="219" y="159"/>
                  </a:lnTo>
                  <a:lnTo>
                    <a:pt x="209" y="179"/>
                  </a:lnTo>
                  <a:lnTo>
                    <a:pt x="195" y="197"/>
                  </a:lnTo>
                  <a:lnTo>
                    <a:pt x="179" y="212"/>
                  </a:lnTo>
                  <a:lnTo>
                    <a:pt x="159" y="223"/>
                  </a:lnTo>
                  <a:close/>
                </a:path>
              </a:pathLst>
            </a:custGeom>
            <a:solidFill>
              <a:srgbClr val="E3333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7" name="Freeform 1246"/>
            <p:cNvSpPr>
              <a:spLocks/>
            </p:cNvSpPr>
            <p:nvPr/>
          </p:nvSpPr>
          <p:spPr bwMode="auto">
            <a:xfrm>
              <a:off x="3447" y="3082"/>
              <a:ext cx="10" cy="12"/>
            </a:xfrm>
            <a:custGeom>
              <a:avLst/>
              <a:gdLst>
                <a:gd name="T0" fmla="*/ 146 w 208"/>
                <a:gd name="T1" fmla="*/ 206 h 214"/>
                <a:gd name="T2" fmla="*/ 125 w 208"/>
                <a:gd name="T3" fmla="*/ 212 h 214"/>
                <a:gd name="T4" fmla="*/ 105 w 208"/>
                <a:gd name="T5" fmla="*/ 214 h 214"/>
                <a:gd name="T6" fmla="*/ 84 w 208"/>
                <a:gd name="T7" fmla="*/ 212 h 214"/>
                <a:gd name="T8" fmla="*/ 66 w 208"/>
                <a:gd name="T9" fmla="*/ 206 h 214"/>
                <a:gd name="T10" fmla="*/ 48 w 208"/>
                <a:gd name="T11" fmla="*/ 196 h 214"/>
                <a:gd name="T12" fmla="*/ 31 w 208"/>
                <a:gd name="T13" fmla="*/ 183 h 214"/>
                <a:gd name="T14" fmla="*/ 18 w 208"/>
                <a:gd name="T15" fmla="*/ 168 h 214"/>
                <a:gd name="T16" fmla="*/ 8 w 208"/>
                <a:gd name="T17" fmla="*/ 149 h 214"/>
                <a:gd name="T18" fmla="*/ 2 w 208"/>
                <a:gd name="T19" fmla="*/ 129 h 214"/>
                <a:gd name="T20" fmla="*/ 0 w 208"/>
                <a:gd name="T21" fmla="*/ 108 h 214"/>
                <a:gd name="T22" fmla="*/ 2 w 208"/>
                <a:gd name="T23" fmla="*/ 86 h 214"/>
                <a:gd name="T24" fmla="*/ 8 w 208"/>
                <a:gd name="T25" fmla="*/ 67 h 214"/>
                <a:gd name="T26" fmla="*/ 17 w 208"/>
                <a:gd name="T27" fmla="*/ 49 h 214"/>
                <a:gd name="T28" fmla="*/ 29 w 208"/>
                <a:gd name="T29" fmla="*/ 33 h 214"/>
                <a:gd name="T30" fmla="*/ 45 w 208"/>
                <a:gd name="T31" fmla="*/ 19 h 214"/>
                <a:gd name="T32" fmla="*/ 63 w 208"/>
                <a:gd name="T33" fmla="*/ 8 h 214"/>
                <a:gd name="T34" fmla="*/ 83 w 208"/>
                <a:gd name="T35" fmla="*/ 2 h 214"/>
                <a:gd name="T36" fmla="*/ 104 w 208"/>
                <a:gd name="T37" fmla="*/ 0 h 214"/>
                <a:gd name="T38" fmla="*/ 123 w 208"/>
                <a:gd name="T39" fmla="*/ 2 h 214"/>
                <a:gd name="T40" fmla="*/ 142 w 208"/>
                <a:gd name="T41" fmla="*/ 7 h 214"/>
                <a:gd name="T42" fmla="*/ 161 w 208"/>
                <a:gd name="T43" fmla="*/ 17 h 214"/>
                <a:gd name="T44" fmla="*/ 176 w 208"/>
                <a:gd name="T45" fmla="*/ 30 h 214"/>
                <a:gd name="T46" fmla="*/ 189 w 208"/>
                <a:gd name="T47" fmla="*/ 45 h 214"/>
                <a:gd name="T48" fmla="*/ 200 w 208"/>
                <a:gd name="T49" fmla="*/ 63 h 214"/>
                <a:gd name="T50" fmla="*/ 206 w 208"/>
                <a:gd name="T51" fmla="*/ 84 h 214"/>
                <a:gd name="T52" fmla="*/ 208 w 208"/>
                <a:gd name="T53" fmla="*/ 105 h 214"/>
                <a:gd name="T54" fmla="*/ 206 w 208"/>
                <a:gd name="T55" fmla="*/ 127 h 214"/>
                <a:gd name="T56" fmla="*/ 201 w 208"/>
                <a:gd name="T57" fmla="*/ 147 h 214"/>
                <a:gd name="T58" fmla="*/ 191 w 208"/>
                <a:gd name="T59" fmla="*/ 164 h 214"/>
                <a:gd name="T60" fmla="*/ 179 w 208"/>
                <a:gd name="T61" fmla="*/ 181 h 214"/>
                <a:gd name="T62" fmla="*/ 164 w 208"/>
                <a:gd name="T63" fmla="*/ 195 h 214"/>
                <a:gd name="T64" fmla="*/ 146 w 208"/>
                <a:gd name="T65" fmla="*/ 206 h 2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8"/>
                <a:gd name="T100" fmla="*/ 0 h 214"/>
                <a:gd name="T101" fmla="*/ 208 w 208"/>
                <a:gd name="T102" fmla="*/ 214 h 2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8" h="214">
                  <a:moveTo>
                    <a:pt x="146" y="206"/>
                  </a:moveTo>
                  <a:lnTo>
                    <a:pt x="125" y="212"/>
                  </a:lnTo>
                  <a:lnTo>
                    <a:pt x="105" y="214"/>
                  </a:lnTo>
                  <a:lnTo>
                    <a:pt x="84" y="212"/>
                  </a:lnTo>
                  <a:lnTo>
                    <a:pt x="66" y="206"/>
                  </a:lnTo>
                  <a:lnTo>
                    <a:pt x="48" y="196"/>
                  </a:lnTo>
                  <a:lnTo>
                    <a:pt x="31" y="183"/>
                  </a:lnTo>
                  <a:lnTo>
                    <a:pt x="18" y="168"/>
                  </a:lnTo>
                  <a:lnTo>
                    <a:pt x="8" y="149"/>
                  </a:lnTo>
                  <a:lnTo>
                    <a:pt x="2" y="129"/>
                  </a:lnTo>
                  <a:lnTo>
                    <a:pt x="0" y="108"/>
                  </a:lnTo>
                  <a:lnTo>
                    <a:pt x="2" y="86"/>
                  </a:lnTo>
                  <a:lnTo>
                    <a:pt x="8" y="67"/>
                  </a:lnTo>
                  <a:lnTo>
                    <a:pt x="17" y="49"/>
                  </a:lnTo>
                  <a:lnTo>
                    <a:pt x="29" y="33"/>
                  </a:lnTo>
                  <a:lnTo>
                    <a:pt x="45" y="19"/>
                  </a:lnTo>
                  <a:lnTo>
                    <a:pt x="63" y="8"/>
                  </a:lnTo>
                  <a:lnTo>
                    <a:pt x="83" y="2"/>
                  </a:lnTo>
                  <a:lnTo>
                    <a:pt x="104" y="0"/>
                  </a:lnTo>
                  <a:lnTo>
                    <a:pt x="123" y="2"/>
                  </a:lnTo>
                  <a:lnTo>
                    <a:pt x="142" y="7"/>
                  </a:lnTo>
                  <a:lnTo>
                    <a:pt x="161" y="17"/>
                  </a:lnTo>
                  <a:lnTo>
                    <a:pt x="176" y="30"/>
                  </a:lnTo>
                  <a:lnTo>
                    <a:pt x="189" y="45"/>
                  </a:lnTo>
                  <a:lnTo>
                    <a:pt x="200" y="63"/>
                  </a:lnTo>
                  <a:lnTo>
                    <a:pt x="206" y="84"/>
                  </a:lnTo>
                  <a:lnTo>
                    <a:pt x="208" y="105"/>
                  </a:lnTo>
                  <a:lnTo>
                    <a:pt x="206" y="127"/>
                  </a:lnTo>
                  <a:lnTo>
                    <a:pt x="201" y="147"/>
                  </a:lnTo>
                  <a:lnTo>
                    <a:pt x="191" y="164"/>
                  </a:lnTo>
                  <a:lnTo>
                    <a:pt x="179" y="181"/>
                  </a:lnTo>
                  <a:lnTo>
                    <a:pt x="164" y="195"/>
                  </a:lnTo>
                  <a:lnTo>
                    <a:pt x="146" y="206"/>
                  </a:lnTo>
                  <a:close/>
                </a:path>
              </a:pathLst>
            </a:custGeom>
            <a:solidFill>
              <a:srgbClr val="EB5F6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8" name="Freeform 1247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31 w 189"/>
                <a:gd name="T1" fmla="*/ 187 h 194"/>
                <a:gd name="T2" fmla="*/ 113 w 189"/>
                <a:gd name="T3" fmla="*/ 193 h 194"/>
                <a:gd name="T4" fmla="*/ 95 w 189"/>
                <a:gd name="T5" fmla="*/ 194 h 194"/>
                <a:gd name="T6" fmla="*/ 76 w 189"/>
                <a:gd name="T7" fmla="*/ 192 h 194"/>
                <a:gd name="T8" fmla="*/ 59 w 189"/>
                <a:gd name="T9" fmla="*/ 187 h 194"/>
                <a:gd name="T10" fmla="*/ 44 w 189"/>
                <a:gd name="T11" fmla="*/ 178 h 194"/>
                <a:gd name="T12" fmla="*/ 29 w 189"/>
                <a:gd name="T13" fmla="*/ 167 h 194"/>
                <a:gd name="T14" fmla="*/ 17 w 189"/>
                <a:gd name="T15" fmla="*/ 152 h 194"/>
                <a:gd name="T16" fmla="*/ 8 w 189"/>
                <a:gd name="T17" fmla="*/ 135 h 194"/>
                <a:gd name="T18" fmla="*/ 2 w 189"/>
                <a:gd name="T19" fmla="*/ 116 h 194"/>
                <a:gd name="T20" fmla="*/ 0 w 189"/>
                <a:gd name="T21" fmla="*/ 97 h 194"/>
                <a:gd name="T22" fmla="*/ 2 w 189"/>
                <a:gd name="T23" fmla="*/ 79 h 194"/>
                <a:gd name="T24" fmla="*/ 7 w 189"/>
                <a:gd name="T25" fmla="*/ 61 h 194"/>
                <a:gd name="T26" fmla="*/ 15 w 189"/>
                <a:gd name="T27" fmla="*/ 45 h 194"/>
                <a:gd name="T28" fmla="*/ 26 w 189"/>
                <a:gd name="T29" fmla="*/ 30 h 194"/>
                <a:gd name="T30" fmla="*/ 41 w 189"/>
                <a:gd name="T31" fmla="*/ 17 h 194"/>
                <a:gd name="T32" fmla="*/ 57 w 189"/>
                <a:gd name="T33" fmla="*/ 8 h 194"/>
                <a:gd name="T34" fmla="*/ 75 w 189"/>
                <a:gd name="T35" fmla="*/ 1 h 194"/>
                <a:gd name="T36" fmla="*/ 95 w 189"/>
                <a:gd name="T37" fmla="*/ 0 h 194"/>
                <a:gd name="T38" fmla="*/ 112 w 189"/>
                <a:gd name="T39" fmla="*/ 1 h 194"/>
                <a:gd name="T40" fmla="*/ 130 w 189"/>
                <a:gd name="T41" fmla="*/ 7 h 194"/>
                <a:gd name="T42" fmla="*/ 146 w 189"/>
                <a:gd name="T43" fmla="*/ 15 h 194"/>
                <a:gd name="T44" fmla="*/ 160 w 189"/>
                <a:gd name="T45" fmla="*/ 27 h 194"/>
                <a:gd name="T46" fmla="*/ 172 w 189"/>
                <a:gd name="T47" fmla="*/ 41 h 194"/>
                <a:gd name="T48" fmla="*/ 181 w 189"/>
                <a:gd name="T49" fmla="*/ 58 h 194"/>
                <a:gd name="T50" fmla="*/ 187 w 189"/>
                <a:gd name="T51" fmla="*/ 77 h 194"/>
                <a:gd name="T52" fmla="*/ 189 w 189"/>
                <a:gd name="T53" fmla="*/ 96 h 194"/>
                <a:gd name="T54" fmla="*/ 188 w 189"/>
                <a:gd name="T55" fmla="*/ 114 h 194"/>
                <a:gd name="T56" fmla="*/ 182 w 189"/>
                <a:gd name="T57" fmla="*/ 132 h 194"/>
                <a:gd name="T58" fmla="*/ 174 w 189"/>
                <a:gd name="T59" fmla="*/ 149 h 194"/>
                <a:gd name="T60" fmla="*/ 163 w 189"/>
                <a:gd name="T61" fmla="*/ 165 h 194"/>
                <a:gd name="T62" fmla="*/ 149 w 189"/>
                <a:gd name="T63" fmla="*/ 177 h 194"/>
                <a:gd name="T64" fmla="*/ 131 w 189"/>
                <a:gd name="T65" fmla="*/ 187 h 1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9"/>
                <a:gd name="T100" fmla="*/ 0 h 194"/>
                <a:gd name="T101" fmla="*/ 189 w 189"/>
                <a:gd name="T102" fmla="*/ 194 h 1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9" h="194">
                  <a:moveTo>
                    <a:pt x="131" y="187"/>
                  </a:moveTo>
                  <a:lnTo>
                    <a:pt x="113" y="193"/>
                  </a:lnTo>
                  <a:lnTo>
                    <a:pt x="95" y="194"/>
                  </a:lnTo>
                  <a:lnTo>
                    <a:pt x="76" y="192"/>
                  </a:lnTo>
                  <a:lnTo>
                    <a:pt x="59" y="187"/>
                  </a:lnTo>
                  <a:lnTo>
                    <a:pt x="44" y="178"/>
                  </a:lnTo>
                  <a:lnTo>
                    <a:pt x="29" y="167"/>
                  </a:lnTo>
                  <a:lnTo>
                    <a:pt x="17" y="152"/>
                  </a:lnTo>
                  <a:lnTo>
                    <a:pt x="8" y="135"/>
                  </a:lnTo>
                  <a:lnTo>
                    <a:pt x="2" y="116"/>
                  </a:lnTo>
                  <a:lnTo>
                    <a:pt x="0" y="97"/>
                  </a:lnTo>
                  <a:lnTo>
                    <a:pt x="2" y="79"/>
                  </a:lnTo>
                  <a:lnTo>
                    <a:pt x="7" y="61"/>
                  </a:lnTo>
                  <a:lnTo>
                    <a:pt x="15" y="45"/>
                  </a:lnTo>
                  <a:lnTo>
                    <a:pt x="26" y="30"/>
                  </a:lnTo>
                  <a:lnTo>
                    <a:pt x="41" y="17"/>
                  </a:lnTo>
                  <a:lnTo>
                    <a:pt x="57" y="8"/>
                  </a:lnTo>
                  <a:lnTo>
                    <a:pt x="75" y="1"/>
                  </a:lnTo>
                  <a:lnTo>
                    <a:pt x="95" y="0"/>
                  </a:lnTo>
                  <a:lnTo>
                    <a:pt x="112" y="1"/>
                  </a:lnTo>
                  <a:lnTo>
                    <a:pt x="130" y="7"/>
                  </a:lnTo>
                  <a:lnTo>
                    <a:pt x="146" y="15"/>
                  </a:lnTo>
                  <a:lnTo>
                    <a:pt x="160" y="27"/>
                  </a:lnTo>
                  <a:lnTo>
                    <a:pt x="172" y="41"/>
                  </a:lnTo>
                  <a:lnTo>
                    <a:pt x="181" y="58"/>
                  </a:lnTo>
                  <a:lnTo>
                    <a:pt x="187" y="77"/>
                  </a:lnTo>
                  <a:lnTo>
                    <a:pt x="189" y="96"/>
                  </a:lnTo>
                  <a:lnTo>
                    <a:pt x="188" y="114"/>
                  </a:lnTo>
                  <a:lnTo>
                    <a:pt x="182" y="132"/>
                  </a:lnTo>
                  <a:lnTo>
                    <a:pt x="174" y="149"/>
                  </a:lnTo>
                  <a:lnTo>
                    <a:pt x="163" y="165"/>
                  </a:lnTo>
                  <a:lnTo>
                    <a:pt x="149" y="177"/>
                  </a:lnTo>
                  <a:lnTo>
                    <a:pt x="131" y="187"/>
                  </a:lnTo>
                  <a:close/>
                </a:path>
              </a:pathLst>
            </a:custGeom>
            <a:solidFill>
              <a:srgbClr val="F087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09" name="Freeform 1248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20 w 171"/>
                <a:gd name="T1" fmla="*/ 170 h 177"/>
                <a:gd name="T2" fmla="*/ 104 w 171"/>
                <a:gd name="T3" fmla="*/ 175 h 177"/>
                <a:gd name="T4" fmla="*/ 87 w 171"/>
                <a:gd name="T5" fmla="*/ 177 h 177"/>
                <a:gd name="T6" fmla="*/ 70 w 171"/>
                <a:gd name="T7" fmla="*/ 176 h 177"/>
                <a:gd name="T8" fmla="*/ 54 w 171"/>
                <a:gd name="T9" fmla="*/ 171 h 177"/>
                <a:gd name="T10" fmla="*/ 40 w 171"/>
                <a:gd name="T11" fmla="*/ 163 h 177"/>
                <a:gd name="T12" fmla="*/ 27 w 171"/>
                <a:gd name="T13" fmla="*/ 152 h 177"/>
                <a:gd name="T14" fmla="*/ 15 w 171"/>
                <a:gd name="T15" fmla="*/ 139 h 177"/>
                <a:gd name="T16" fmla="*/ 7 w 171"/>
                <a:gd name="T17" fmla="*/ 124 h 177"/>
                <a:gd name="T18" fmla="*/ 2 w 171"/>
                <a:gd name="T19" fmla="*/ 107 h 177"/>
                <a:gd name="T20" fmla="*/ 0 w 171"/>
                <a:gd name="T21" fmla="*/ 90 h 177"/>
                <a:gd name="T22" fmla="*/ 2 w 171"/>
                <a:gd name="T23" fmla="*/ 72 h 177"/>
                <a:gd name="T24" fmla="*/ 7 w 171"/>
                <a:gd name="T25" fmla="*/ 56 h 177"/>
                <a:gd name="T26" fmla="*/ 14 w 171"/>
                <a:gd name="T27" fmla="*/ 41 h 177"/>
                <a:gd name="T28" fmla="*/ 25 w 171"/>
                <a:gd name="T29" fmla="*/ 28 h 177"/>
                <a:gd name="T30" fmla="*/ 37 w 171"/>
                <a:gd name="T31" fmla="*/ 16 h 177"/>
                <a:gd name="T32" fmla="*/ 52 w 171"/>
                <a:gd name="T33" fmla="*/ 8 h 177"/>
                <a:gd name="T34" fmla="*/ 68 w 171"/>
                <a:gd name="T35" fmla="*/ 2 h 177"/>
                <a:gd name="T36" fmla="*/ 85 w 171"/>
                <a:gd name="T37" fmla="*/ 0 h 177"/>
                <a:gd name="T38" fmla="*/ 102 w 171"/>
                <a:gd name="T39" fmla="*/ 2 h 177"/>
                <a:gd name="T40" fmla="*/ 117 w 171"/>
                <a:gd name="T41" fmla="*/ 7 h 177"/>
                <a:gd name="T42" fmla="*/ 132 w 171"/>
                <a:gd name="T43" fmla="*/ 15 h 177"/>
                <a:gd name="T44" fmla="*/ 145 w 171"/>
                <a:gd name="T45" fmla="*/ 25 h 177"/>
                <a:gd name="T46" fmla="*/ 156 w 171"/>
                <a:gd name="T47" fmla="*/ 38 h 177"/>
                <a:gd name="T48" fmla="*/ 164 w 171"/>
                <a:gd name="T49" fmla="*/ 53 h 177"/>
                <a:gd name="T50" fmla="*/ 169 w 171"/>
                <a:gd name="T51" fmla="*/ 70 h 177"/>
                <a:gd name="T52" fmla="*/ 171 w 171"/>
                <a:gd name="T53" fmla="*/ 88 h 177"/>
                <a:gd name="T54" fmla="*/ 169 w 171"/>
                <a:gd name="T55" fmla="*/ 105 h 177"/>
                <a:gd name="T56" fmla="*/ 165 w 171"/>
                <a:gd name="T57" fmla="*/ 121 h 177"/>
                <a:gd name="T58" fmla="*/ 158 w 171"/>
                <a:gd name="T59" fmla="*/ 136 h 177"/>
                <a:gd name="T60" fmla="*/ 148 w 171"/>
                <a:gd name="T61" fmla="*/ 150 h 177"/>
                <a:gd name="T62" fmla="*/ 136 w 171"/>
                <a:gd name="T63" fmla="*/ 162 h 177"/>
                <a:gd name="T64" fmla="*/ 120 w 171"/>
                <a:gd name="T65" fmla="*/ 170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1"/>
                <a:gd name="T100" fmla="*/ 0 h 177"/>
                <a:gd name="T101" fmla="*/ 171 w 171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1" h="177">
                  <a:moveTo>
                    <a:pt x="120" y="170"/>
                  </a:moveTo>
                  <a:lnTo>
                    <a:pt x="104" y="175"/>
                  </a:lnTo>
                  <a:lnTo>
                    <a:pt x="87" y="177"/>
                  </a:lnTo>
                  <a:lnTo>
                    <a:pt x="70" y="176"/>
                  </a:lnTo>
                  <a:lnTo>
                    <a:pt x="54" y="171"/>
                  </a:lnTo>
                  <a:lnTo>
                    <a:pt x="40" y="163"/>
                  </a:lnTo>
                  <a:lnTo>
                    <a:pt x="27" y="152"/>
                  </a:lnTo>
                  <a:lnTo>
                    <a:pt x="15" y="139"/>
                  </a:lnTo>
                  <a:lnTo>
                    <a:pt x="7" y="124"/>
                  </a:lnTo>
                  <a:lnTo>
                    <a:pt x="2" y="107"/>
                  </a:lnTo>
                  <a:lnTo>
                    <a:pt x="0" y="90"/>
                  </a:lnTo>
                  <a:lnTo>
                    <a:pt x="2" y="72"/>
                  </a:lnTo>
                  <a:lnTo>
                    <a:pt x="7" y="56"/>
                  </a:lnTo>
                  <a:lnTo>
                    <a:pt x="14" y="41"/>
                  </a:lnTo>
                  <a:lnTo>
                    <a:pt x="25" y="28"/>
                  </a:lnTo>
                  <a:lnTo>
                    <a:pt x="37" y="16"/>
                  </a:lnTo>
                  <a:lnTo>
                    <a:pt x="52" y="8"/>
                  </a:lnTo>
                  <a:lnTo>
                    <a:pt x="68" y="2"/>
                  </a:lnTo>
                  <a:lnTo>
                    <a:pt x="85" y="0"/>
                  </a:lnTo>
                  <a:lnTo>
                    <a:pt x="102" y="2"/>
                  </a:lnTo>
                  <a:lnTo>
                    <a:pt x="117" y="7"/>
                  </a:lnTo>
                  <a:lnTo>
                    <a:pt x="132" y="15"/>
                  </a:lnTo>
                  <a:lnTo>
                    <a:pt x="145" y="25"/>
                  </a:lnTo>
                  <a:lnTo>
                    <a:pt x="156" y="38"/>
                  </a:lnTo>
                  <a:lnTo>
                    <a:pt x="164" y="53"/>
                  </a:lnTo>
                  <a:lnTo>
                    <a:pt x="169" y="70"/>
                  </a:lnTo>
                  <a:lnTo>
                    <a:pt x="171" y="88"/>
                  </a:lnTo>
                  <a:lnTo>
                    <a:pt x="169" y="105"/>
                  </a:lnTo>
                  <a:lnTo>
                    <a:pt x="165" y="121"/>
                  </a:lnTo>
                  <a:lnTo>
                    <a:pt x="158" y="136"/>
                  </a:lnTo>
                  <a:lnTo>
                    <a:pt x="148" y="150"/>
                  </a:lnTo>
                  <a:lnTo>
                    <a:pt x="136" y="162"/>
                  </a:lnTo>
                  <a:lnTo>
                    <a:pt x="120" y="170"/>
                  </a:lnTo>
                  <a:close/>
                </a:path>
              </a:pathLst>
            </a:custGeom>
            <a:solidFill>
              <a:srgbClr val="F5AE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0" name="Freeform 1249"/>
            <p:cNvSpPr>
              <a:spLocks/>
            </p:cNvSpPr>
            <p:nvPr/>
          </p:nvSpPr>
          <p:spPr bwMode="auto">
            <a:xfrm>
              <a:off x="3449" y="3083"/>
              <a:ext cx="7" cy="9"/>
            </a:xfrm>
            <a:custGeom>
              <a:avLst/>
              <a:gdLst>
                <a:gd name="T0" fmla="*/ 106 w 152"/>
                <a:gd name="T1" fmla="*/ 149 h 156"/>
                <a:gd name="T2" fmla="*/ 92 w 152"/>
                <a:gd name="T3" fmla="*/ 155 h 156"/>
                <a:gd name="T4" fmla="*/ 77 w 152"/>
                <a:gd name="T5" fmla="*/ 156 h 156"/>
                <a:gd name="T6" fmla="*/ 63 w 152"/>
                <a:gd name="T7" fmla="*/ 155 h 156"/>
                <a:gd name="T8" fmla="*/ 48 w 152"/>
                <a:gd name="T9" fmla="*/ 150 h 156"/>
                <a:gd name="T10" fmla="*/ 35 w 152"/>
                <a:gd name="T11" fmla="*/ 143 h 156"/>
                <a:gd name="T12" fmla="*/ 24 w 152"/>
                <a:gd name="T13" fmla="*/ 133 h 156"/>
                <a:gd name="T14" fmla="*/ 14 w 152"/>
                <a:gd name="T15" fmla="*/ 122 h 156"/>
                <a:gd name="T16" fmla="*/ 6 w 152"/>
                <a:gd name="T17" fmla="*/ 108 h 156"/>
                <a:gd name="T18" fmla="*/ 2 w 152"/>
                <a:gd name="T19" fmla="*/ 93 h 156"/>
                <a:gd name="T20" fmla="*/ 0 w 152"/>
                <a:gd name="T21" fmla="*/ 78 h 156"/>
                <a:gd name="T22" fmla="*/ 1 w 152"/>
                <a:gd name="T23" fmla="*/ 63 h 156"/>
                <a:gd name="T24" fmla="*/ 5 w 152"/>
                <a:gd name="T25" fmla="*/ 49 h 156"/>
                <a:gd name="T26" fmla="*/ 13 w 152"/>
                <a:gd name="T27" fmla="*/ 35 h 156"/>
                <a:gd name="T28" fmla="*/ 22 w 152"/>
                <a:gd name="T29" fmla="*/ 24 h 156"/>
                <a:gd name="T30" fmla="*/ 33 w 152"/>
                <a:gd name="T31" fmla="*/ 13 h 156"/>
                <a:gd name="T32" fmla="*/ 46 w 152"/>
                <a:gd name="T33" fmla="*/ 6 h 156"/>
                <a:gd name="T34" fmla="*/ 60 w 152"/>
                <a:gd name="T35" fmla="*/ 1 h 156"/>
                <a:gd name="T36" fmla="*/ 76 w 152"/>
                <a:gd name="T37" fmla="*/ 0 h 156"/>
                <a:gd name="T38" fmla="*/ 90 w 152"/>
                <a:gd name="T39" fmla="*/ 1 h 156"/>
                <a:gd name="T40" fmla="*/ 104 w 152"/>
                <a:gd name="T41" fmla="*/ 5 h 156"/>
                <a:gd name="T42" fmla="*/ 118 w 152"/>
                <a:gd name="T43" fmla="*/ 11 h 156"/>
                <a:gd name="T44" fmla="*/ 129 w 152"/>
                <a:gd name="T45" fmla="*/ 21 h 156"/>
                <a:gd name="T46" fmla="*/ 139 w 152"/>
                <a:gd name="T47" fmla="*/ 32 h 156"/>
                <a:gd name="T48" fmla="*/ 146 w 152"/>
                <a:gd name="T49" fmla="*/ 46 h 156"/>
                <a:gd name="T50" fmla="*/ 150 w 152"/>
                <a:gd name="T51" fmla="*/ 61 h 156"/>
                <a:gd name="T52" fmla="*/ 152 w 152"/>
                <a:gd name="T53" fmla="*/ 77 h 156"/>
                <a:gd name="T54" fmla="*/ 151 w 152"/>
                <a:gd name="T55" fmla="*/ 91 h 156"/>
                <a:gd name="T56" fmla="*/ 147 w 152"/>
                <a:gd name="T57" fmla="*/ 106 h 156"/>
                <a:gd name="T58" fmla="*/ 140 w 152"/>
                <a:gd name="T59" fmla="*/ 120 h 156"/>
                <a:gd name="T60" fmla="*/ 131 w 152"/>
                <a:gd name="T61" fmla="*/ 131 h 156"/>
                <a:gd name="T62" fmla="*/ 120 w 152"/>
                <a:gd name="T63" fmla="*/ 142 h 156"/>
                <a:gd name="T64" fmla="*/ 106 w 152"/>
                <a:gd name="T65" fmla="*/ 149 h 15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2"/>
                <a:gd name="T100" fmla="*/ 0 h 156"/>
                <a:gd name="T101" fmla="*/ 152 w 152"/>
                <a:gd name="T102" fmla="*/ 156 h 15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2" h="156">
                  <a:moveTo>
                    <a:pt x="106" y="149"/>
                  </a:moveTo>
                  <a:lnTo>
                    <a:pt x="92" y="155"/>
                  </a:lnTo>
                  <a:lnTo>
                    <a:pt x="77" y="156"/>
                  </a:lnTo>
                  <a:lnTo>
                    <a:pt x="63" y="155"/>
                  </a:lnTo>
                  <a:lnTo>
                    <a:pt x="48" y="150"/>
                  </a:lnTo>
                  <a:lnTo>
                    <a:pt x="35" y="143"/>
                  </a:lnTo>
                  <a:lnTo>
                    <a:pt x="24" y="133"/>
                  </a:lnTo>
                  <a:lnTo>
                    <a:pt x="14" y="122"/>
                  </a:lnTo>
                  <a:lnTo>
                    <a:pt x="6" y="108"/>
                  </a:lnTo>
                  <a:lnTo>
                    <a:pt x="2" y="93"/>
                  </a:lnTo>
                  <a:lnTo>
                    <a:pt x="0" y="78"/>
                  </a:lnTo>
                  <a:lnTo>
                    <a:pt x="1" y="63"/>
                  </a:lnTo>
                  <a:lnTo>
                    <a:pt x="5" y="49"/>
                  </a:lnTo>
                  <a:lnTo>
                    <a:pt x="13" y="35"/>
                  </a:lnTo>
                  <a:lnTo>
                    <a:pt x="22" y="24"/>
                  </a:lnTo>
                  <a:lnTo>
                    <a:pt x="33" y="13"/>
                  </a:lnTo>
                  <a:lnTo>
                    <a:pt x="46" y="6"/>
                  </a:lnTo>
                  <a:lnTo>
                    <a:pt x="60" y="1"/>
                  </a:lnTo>
                  <a:lnTo>
                    <a:pt x="76" y="0"/>
                  </a:lnTo>
                  <a:lnTo>
                    <a:pt x="90" y="1"/>
                  </a:lnTo>
                  <a:lnTo>
                    <a:pt x="104" y="5"/>
                  </a:lnTo>
                  <a:lnTo>
                    <a:pt x="118" y="11"/>
                  </a:lnTo>
                  <a:lnTo>
                    <a:pt x="129" y="21"/>
                  </a:lnTo>
                  <a:lnTo>
                    <a:pt x="139" y="32"/>
                  </a:lnTo>
                  <a:lnTo>
                    <a:pt x="146" y="46"/>
                  </a:lnTo>
                  <a:lnTo>
                    <a:pt x="150" y="61"/>
                  </a:lnTo>
                  <a:lnTo>
                    <a:pt x="152" y="77"/>
                  </a:lnTo>
                  <a:lnTo>
                    <a:pt x="151" y="91"/>
                  </a:lnTo>
                  <a:lnTo>
                    <a:pt x="147" y="106"/>
                  </a:lnTo>
                  <a:lnTo>
                    <a:pt x="140" y="120"/>
                  </a:lnTo>
                  <a:lnTo>
                    <a:pt x="131" y="131"/>
                  </a:lnTo>
                  <a:lnTo>
                    <a:pt x="120" y="142"/>
                  </a:lnTo>
                  <a:lnTo>
                    <a:pt x="106" y="149"/>
                  </a:lnTo>
                  <a:close/>
                </a:path>
              </a:pathLst>
            </a:custGeom>
            <a:solidFill>
              <a:srgbClr val="FAD6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1" name="Freeform 1250"/>
            <p:cNvSpPr>
              <a:spLocks/>
            </p:cNvSpPr>
            <p:nvPr/>
          </p:nvSpPr>
          <p:spPr bwMode="auto">
            <a:xfrm>
              <a:off x="3449" y="3083"/>
              <a:ext cx="6" cy="8"/>
            </a:xfrm>
            <a:custGeom>
              <a:avLst/>
              <a:gdLst>
                <a:gd name="T0" fmla="*/ 93 w 134"/>
                <a:gd name="T1" fmla="*/ 134 h 139"/>
                <a:gd name="T2" fmla="*/ 80 w 134"/>
                <a:gd name="T3" fmla="*/ 138 h 139"/>
                <a:gd name="T4" fmla="*/ 68 w 134"/>
                <a:gd name="T5" fmla="*/ 139 h 139"/>
                <a:gd name="T6" fmla="*/ 55 w 134"/>
                <a:gd name="T7" fmla="*/ 138 h 139"/>
                <a:gd name="T8" fmla="*/ 42 w 134"/>
                <a:gd name="T9" fmla="*/ 134 h 139"/>
                <a:gd name="T10" fmla="*/ 30 w 134"/>
                <a:gd name="T11" fmla="*/ 127 h 139"/>
                <a:gd name="T12" fmla="*/ 20 w 134"/>
                <a:gd name="T13" fmla="*/ 119 h 139"/>
                <a:gd name="T14" fmla="*/ 12 w 134"/>
                <a:gd name="T15" fmla="*/ 109 h 139"/>
                <a:gd name="T16" fmla="*/ 5 w 134"/>
                <a:gd name="T17" fmla="*/ 97 h 139"/>
                <a:gd name="T18" fmla="*/ 1 w 134"/>
                <a:gd name="T19" fmla="*/ 83 h 139"/>
                <a:gd name="T20" fmla="*/ 0 w 134"/>
                <a:gd name="T21" fmla="*/ 70 h 139"/>
                <a:gd name="T22" fmla="*/ 1 w 134"/>
                <a:gd name="T23" fmla="*/ 57 h 139"/>
                <a:gd name="T24" fmla="*/ 5 w 134"/>
                <a:gd name="T25" fmla="*/ 44 h 139"/>
                <a:gd name="T26" fmla="*/ 11 w 134"/>
                <a:gd name="T27" fmla="*/ 31 h 139"/>
                <a:gd name="T28" fmla="*/ 19 w 134"/>
                <a:gd name="T29" fmla="*/ 21 h 139"/>
                <a:gd name="T30" fmla="*/ 28 w 134"/>
                <a:gd name="T31" fmla="*/ 12 h 139"/>
                <a:gd name="T32" fmla="*/ 40 w 134"/>
                <a:gd name="T33" fmla="*/ 5 h 139"/>
                <a:gd name="T34" fmla="*/ 54 w 134"/>
                <a:gd name="T35" fmla="*/ 1 h 139"/>
                <a:gd name="T36" fmla="*/ 66 w 134"/>
                <a:gd name="T37" fmla="*/ 0 h 139"/>
                <a:gd name="T38" fmla="*/ 79 w 134"/>
                <a:gd name="T39" fmla="*/ 1 h 139"/>
                <a:gd name="T40" fmla="*/ 91 w 134"/>
                <a:gd name="T41" fmla="*/ 5 h 139"/>
                <a:gd name="T42" fmla="*/ 104 w 134"/>
                <a:gd name="T43" fmla="*/ 11 h 139"/>
                <a:gd name="T44" fmla="*/ 114 w 134"/>
                <a:gd name="T45" fmla="*/ 20 h 139"/>
                <a:gd name="T46" fmla="*/ 122 w 134"/>
                <a:gd name="T47" fmla="*/ 29 h 139"/>
                <a:gd name="T48" fmla="*/ 129 w 134"/>
                <a:gd name="T49" fmla="*/ 42 h 139"/>
                <a:gd name="T50" fmla="*/ 133 w 134"/>
                <a:gd name="T51" fmla="*/ 56 h 139"/>
                <a:gd name="T52" fmla="*/ 134 w 134"/>
                <a:gd name="T53" fmla="*/ 68 h 139"/>
                <a:gd name="T54" fmla="*/ 133 w 134"/>
                <a:gd name="T55" fmla="*/ 82 h 139"/>
                <a:gd name="T56" fmla="*/ 129 w 134"/>
                <a:gd name="T57" fmla="*/ 95 h 139"/>
                <a:gd name="T58" fmla="*/ 123 w 134"/>
                <a:gd name="T59" fmla="*/ 107 h 139"/>
                <a:gd name="T60" fmla="*/ 115 w 134"/>
                <a:gd name="T61" fmla="*/ 118 h 139"/>
                <a:gd name="T62" fmla="*/ 106 w 134"/>
                <a:gd name="T63" fmla="*/ 126 h 139"/>
                <a:gd name="T64" fmla="*/ 93 w 134"/>
                <a:gd name="T65" fmla="*/ 134 h 13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4"/>
                <a:gd name="T100" fmla="*/ 0 h 139"/>
                <a:gd name="T101" fmla="*/ 134 w 134"/>
                <a:gd name="T102" fmla="*/ 139 h 13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4" h="139">
                  <a:moveTo>
                    <a:pt x="93" y="134"/>
                  </a:moveTo>
                  <a:lnTo>
                    <a:pt x="80" y="138"/>
                  </a:lnTo>
                  <a:lnTo>
                    <a:pt x="68" y="139"/>
                  </a:lnTo>
                  <a:lnTo>
                    <a:pt x="55" y="138"/>
                  </a:lnTo>
                  <a:lnTo>
                    <a:pt x="42" y="134"/>
                  </a:lnTo>
                  <a:lnTo>
                    <a:pt x="30" y="127"/>
                  </a:lnTo>
                  <a:lnTo>
                    <a:pt x="20" y="119"/>
                  </a:lnTo>
                  <a:lnTo>
                    <a:pt x="12" y="109"/>
                  </a:lnTo>
                  <a:lnTo>
                    <a:pt x="5" y="97"/>
                  </a:lnTo>
                  <a:lnTo>
                    <a:pt x="1" y="83"/>
                  </a:lnTo>
                  <a:lnTo>
                    <a:pt x="0" y="70"/>
                  </a:lnTo>
                  <a:lnTo>
                    <a:pt x="1" y="57"/>
                  </a:lnTo>
                  <a:lnTo>
                    <a:pt x="5" y="44"/>
                  </a:lnTo>
                  <a:lnTo>
                    <a:pt x="11" y="31"/>
                  </a:lnTo>
                  <a:lnTo>
                    <a:pt x="19" y="21"/>
                  </a:lnTo>
                  <a:lnTo>
                    <a:pt x="28" y="12"/>
                  </a:lnTo>
                  <a:lnTo>
                    <a:pt x="40" y="5"/>
                  </a:lnTo>
                  <a:lnTo>
                    <a:pt x="54" y="1"/>
                  </a:lnTo>
                  <a:lnTo>
                    <a:pt x="66" y="0"/>
                  </a:lnTo>
                  <a:lnTo>
                    <a:pt x="79" y="1"/>
                  </a:lnTo>
                  <a:lnTo>
                    <a:pt x="91" y="5"/>
                  </a:lnTo>
                  <a:lnTo>
                    <a:pt x="104" y="11"/>
                  </a:lnTo>
                  <a:lnTo>
                    <a:pt x="114" y="20"/>
                  </a:lnTo>
                  <a:lnTo>
                    <a:pt x="122" y="29"/>
                  </a:lnTo>
                  <a:lnTo>
                    <a:pt x="129" y="42"/>
                  </a:lnTo>
                  <a:lnTo>
                    <a:pt x="133" y="56"/>
                  </a:lnTo>
                  <a:lnTo>
                    <a:pt x="134" y="68"/>
                  </a:lnTo>
                  <a:lnTo>
                    <a:pt x="133" y="82"/>
                  </a:lnTo>
                  <a:lnTo>
                    <a:pt x="129" y="95"/>
                  </a:lnTo>
                  <a:lnTo>
                    <a:pt x="123" y="107"/>
                  </a:lnTo>
                  <a:lnTo>
                    <a:pt x="115" y="118"/>
                  </a:lnTo>
                  <a:lnTo>
                    <a:pt x="106" y="126"/>
                  </a:lnTo>
                  <a:lnTo>
                    <a:pt x="93" y="1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2" name="Freeform 1251"/>
            <p:cNvSpPr>
              <a:spLocks/>
            </p:cNvSpPr>
            <p:nvPr/>
          </p:nvSpPr>
          <p:spPr bwMode="auto">
            <a:xfrm>
              <a:off x="3441" y="3093"/>
              <a:ext cx="1" cy="2"/>
            </a:xfrm>
            <a:custGeom>
              <a:avLst/>
              <a:gdLst>
                <a:gd name="T0" fmla="*/ 11 w 21"/>
                <a:gd name="T1" fmla="*/ 0 h 33"/>
                <a:gd name="T2" fmla="*/ 5 w 21"/>
                <a:gd name="T3" fmla="*/ 3 h 33"/>
                <a:gd name="T4" fmla="*/ 1 w 21"/>
                <a:gd name="T5" fmla="*/ 8 h 33"/>
                <a:gd name="T6" fmla="*/ 0 w 21"/>
                <a:gd name="T7" fmla="*/ 15 h 33"/>
                <a:gd name="T8" fmla="*/ 1 w 21"/>
                <a:gd name="T9" fmla="*/ 20 h 33"/>
                <a:gd name="T10" fmla="*/ 4 w 21"/>
                <a:gd name="T11" fmla="*/ 26 h 33"/>
                <a:gd name="T12" fmla="*/ 8 w 21"/>
                <a:gd name="T13" fmla="*/ 31 h 33"/>
                <a:gd name="T14" fmla="*/ 14 w 21"/>
                <a:gd name="T15" fmla="*/ 33 h 33"/>
                <a:gd name="T16" fmla="*/ 21 w 21"/>
                <a:gd name="T17" fmla="*/ 32 h 33"/>
                <a:gd name="T18" fmla="*/ 11 w 21"/>
                <a:gd name="T19" fmla="*/ 0 h 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33"/>
                <a:gd name="T32" fmla="*/ 21 w 21"/>
                <a:gd name="T33" fmla="*/ 33 h 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33">
                  <a:moveTo>
                    <a:pt x="11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8" y="31"/>
                  </a:lnTo>
                  <a:lnTo>
                    <a:pt x="14" y="33"/>
                  </a:lnTo>
                  <a:lnTo>
                    <a:pt x="21" y="3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3" name="Freeform 1252"/>
            <p:cNvSpPr>
              <a:spLocks/>
            </p:cNvSpPr>
            <p:nvPr/>
          </p:nvSpPr>
          <p:spPr bwMode="auto">
            <a:xfrm>
              <a:off x="3442" y="3089"/>
              <a:ext cx="3" cy="6"/>
            </a:xfrm>
            <a:custGeom>
              <a:avLst/>
              <a:gdLst>
                <a:gd name="T0" fmla="*/ 40 w 75"/>
                <a:gd name="T1" fmla="*/ 12 h 98"/>
                <a:gd name="T2" fmla="*/ 40 w 75"/>
                <a:gd name="T3" fmla="*/ 12 h 98"/>
                <a:gd name="T4" fmla="*/ 42 w 75"/>
                <a:gd name="T5" fmla="*/ 22 h 98"/>
                <a:gd name="T6" fmla="*/ 42 w 75"/>
                <a:gd name="T7" fmla="*/ 28 h 98"/>
                <a:gd name="T8" fmla="*/ 39 w 75"/>
                <a:gd name="T9" fmla="*/ 37 h 98"/>
                <a:gd name="T10" fmla="*/ 36 w 75"/>
                <a:gd name="T11" fmla="*/ 43 h 98"/>
                <a:gd name="T12" fmla="*/ 30 w 75"/>
                <a:gd name="T13" fmla="*/ 49 h 98"/>
                <a:gd name="T14" fmla="*/ 21 w 75"/>
                <a:gd name="T15" fmla="*/ 57 h 98"/>
                <a:gd name="T16" fmla="*/ 12 w 75"/>
                <a:gd name="T17" fmla="*/ 61 h 98"/>
                <a:gd name="T18" fmla="*/ 0 w 75"/>
                <a:gd name="T19" fmla="*/ 66 h 98"/>
                <a:gd name="T20" fmla="*/ 10 w 75"/>
                <a:gd name="T21" fmla="*/ 98 h 98"/>
                <a:gd name="T22" fmla="*/ 26 w 75"/>
                <a:gd name="T23" fmla="*/ 92 h 98"/>
                <a:gd name="T24" fmla="*/ 39 w 75"/>
                <a:gd name="T25" fmla="*/ 84 h 98"/>
                <a:gd name="T26" fmla="*/ 50 w 75"/>
                <a:gd name="T27" fmla="*/ 74 h 98"/>
                <a:gd name="T28" fmla="*/ 63 w 75"/>
                <a:gd name="T29" fmla="*/ 64 h 98"/>
                <a:gd name="T30" fmla="*/ 70 w 75"/>
                <a:gd name="T31" fmla="*/ 49 h 98"/>
                <a:gd name="T32" fmla="*/ 75 w 75"/>
                <a:gd name="T33" fmla="*/ 34 h 98"/>
                <a:gd name="T34" fmla="*/ 75 w 75"/>
                <a:gd name="T35" fmla="*/ 18 h 98"/>
                <a:gd name="T36" fmla="*/ 71 w 75"/>
                <a:gd name="T37" fmla="*/ 0 h 98"/>
                <a:gd name="T38" fmla="*/ 71 w 75"/>
                <a:gd name="T39" fmla="*/ 0 h 98"/>
                <a:gd name="T40" fmla="*/ 40 w 75"/>
                <a:gd name="T41" fmla="*/ 12 h 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98"/>
                <a:gd name="T65" fmla="*/ 75 w 75"/>
                <a:gd name="T66" fmla="*/ 98 h 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98">
                  <a:moveTo>
                    <a:pt x="40" y="12"/>
                  </a:moveTo>
                  <a:lnTo>
                    <a:pt x="40" y="12"/>
                  </a:lnTo>
                  <a:lnTo>
                    <a:pt x="42" y="22"/>
                  </a:lnTo>
                  <a:lnTo>
                    <a:pt x="42" y="28"/>
                  </a:lnTo>
                  <a:lnTo>
                    <a:pt x="39" y="37"/>
                  </a:lnTo>
                  <a:lnTo>
                    <a:pt x="36" y="43"/>
                  </a:lnTo>
                  <a:lnTo>
                    <a:pt x="30" y="49"/>
                  </a:lnTo>
                  <a:lnTo>
                    <a:pt x="21" y="57"/>
                  </a:lnTo>
                  <a:lnTo>
                    <a:pt x="12" y="61"/>
                  </a:lnTo>
                  <a:lnTo>
                    <a:pt x="0" y="66"/>
                  </a:lnTo>
                  <a:lnTo>
                    <a:pt x="10" y="98"/>
                  </a:lnTo>
                  <a:lnTo>
                    <a:pt x="26" y="92"/>
                  </a:lnTo>
                  <a:lnTo>
                    <a:pt x="39" y="84"/>
                  </a:lnTo>
                  <a:lnTo>
                    <a:pt x="50" y="74"/>
                  </a:lnTo>
                  <a:lnTo>
                    <a:pt x="63" y="64"/>
                  </a:lnTo>
                  <a:lnTo>
                    <a:pt x="70" y="49"/>
                  </a:lnTo>
                  <a:lnTo>
                    <a:pt x="75" y="34"/>
                  </a:lnTo>
                  <a:lnTo>
                    <a:pt x="75" y="18"/>
                  </a:lnTo>
                  <a:lnTo>
                    <a:pt x="71" y="0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4" name="Freeform 1253"/>
            <p:cNvSpPr>
              <a:spLocks/>
            </p:cNvSpPr>
            <p:nvPr/>
          </p:nvSpPr>
          <p:spPr bwMode="auto">
            <a:xfrm>
              <a:off x="3440" y="3087"/>
              <a:ext cx="5" cy="3"/>
            </a:xfrm>
            <a:custGeom>
              <a:avLst/>
              <a:gdLst>
                <a:gd name="T0" fmla="*/ 20 w 108"/>
                <a:gd name="T1" fmla="*/ 43 h 49"/>
                <a:gd name="T2" fmla="*/ 20 w 108"/>
                <a:gd name="T3" fmla="*/ 43 h 49"/>
                <a:gd name="T4" fmla="*/ 27 w 108"/>
                <a:gd name="T5" fmla="*/ 39 h 49"/>
                <a:gd name="T6" fmla="*/ 36 w 108"/>
                <a:gd name="T7" fmla="*/ 35 h 49"/>
                <a:gd name="T8" fmla="*/ 45 w 108"/>
                <a:gd name="T9" fmla="*/ 33 h 49"/>
                <a:gd name="T10" fmla="*/ 54 w 108"/>
                <a:gd name="T11" fmla="*/ 33 h 49"/>
                <a:gd name="T12" fmla="*/ 62 w 108"/>
                <a:gd name="T13" fmla="*/ 36 h 49"/>
                <a:gd name="T14" fmla="*/ 69 w 108"/>
                <a:gd name="T15" fmla="*/ 39 h 49"/>
                <a:gd name="T16" fmla="*/ 74 w 108"/>
                <a:gd name="T17" fmla="*/ 43 h 49"/>
                <a:gd name="T18" fmla="*/ 77 w 108"/>
                <a:gd name="T19" fmla="*/ 49 h 49"/>
                <a:gd name="T20" fmla="*/ 108 w 108"/>
                <a:gd name="T21" fmla="*/ 37 h 49"/>
                <a:gd name="T22" fmla="*/ 98 w 108"/>
                <a:gd name="T23" fmla="*/ 22 h 49"/>
                <a:gd name="T24" fmla="*/ 87 w 108"/>
                <a:gd name="T25" fmla="*/ 11 h 49"/>
                <a:gd name="T26" fmla="*/ 74 w 108"/>
                <a:gd name="T27" fmla="*/ 4 h 49"/>
                <a:gd name="T28" fmla="*/ 58 w 108"/>
                <a:gd name="T29" fmla="*/ 0 h 49"/>
                <a:gd name="T30" fmla="*/ 41 w 108"/>
                <a:gd name="T31" fmla="*/ 0 h 49"/>
                <a:gd name="T32" fmla="*/ 26 w 108"/>
                <a:gd name="T33" fmla="*/ 3 h 49"/>
                <a:gd name="T34" fmla="*/ 13 w 108"/>
                <a:gd name="T35" fmla="*/ 9 h 49"/>
                <a:gd name="T36" fmla="*/ 0 w 108"/>
                <a:gd name="T37" fmla="*/ 18 h 49"/>
                <a:gd name="T38" fmla="*/ 0 w 108"/>
                <a:gd name="T39" fmla="*/ 18 h 49"/>
                <a:gd name="T40" fmla="*/ 20 w 108"/>
                <a:gd name="T41" fmla="*/ 43 h 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49"/>
                <a:gd name="T65" fmla="*/ 108 w 108"/>
                <a:gd name="T66" fmla="*/ 49 h 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49">
                  <a:moveTo>
                    <a:pt x="20" y="43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6" y="35"/>
                  </a:lnTo>
                  <a:lnTo>
                    <a:pt x="45" y="33"/>
                  </a:lnTo>
                  <a:lnTo>
                    <a:pt x="54" y="33"/>
                  </a:lnTo>
                  <a:lnTo>
                    <a:pt x="62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49"/>
                  </a:lnTo>
                  <a:lnTo>
                    <a:pt x="108" y="37"/>
                  </a:lnTo>
                  <a:lnTo>
                    <a:pt x="98" y="22"/>
                  </a:lnTo>
                  <a:lnTo>
                    <a:pt x="87" y="11"/>
                  </a:lnTo>
                  <a:lnTo>
                    <a:pt x="74" y="4"/>
                  </a:lnTo>
                  <a:lnTo>
                    <a:pt x="58" y="0"/>
                  </a:lnTo>
                  <a:lnTo>
                    <a:pt x="41" y="0"/>
                  </a:lnTo>
                  <a:lnTo>
                    <a:pt x="26" y="3"/>
                  </a:lnTo>
                  <a:lnTo>
                    <a:pt x="13" y="9"/>
                  </a:lnTo>
                  <a:lnTo>
                    <a:pt x="0" y="18"/>
                  </a:lnTo>
                  <a:lnTo>
                    <a:pt x="20" y="43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5" name="Freeform 1254"/>
            <p:cNvSpPr>
              <a:spLocks/>
            </p:cNvSpPr>
            <p:nvPr/>
          </p:nvSpPr>
          <p:spPr bwMode="auto">
            <a:xfrm>
              <a:off x="3438" y="3088"/>
              <a:ext cx="3" cy="8"/>
            </a:xfrm>
            <a:custGeom>
              <a:avLst/>
              <a:gdLst>
                <a:gd name="T0" fmla="*/ 36 w 69"/>
                <a:gd name="T1" fmla="*/ 112 h 129"/>
                <a:gd name="T2" fmla="*/ 36 w 69"/>
                <a:gd name="T3" fmla="*/ 112 h 129"/>
                <a:gd name="T4" fmla="*/ 33 w 69"/>
                <a:gd name="T5" fmla="*/ 104 h 129"/>
                <a:gd name="T6" fmla="*/ 32 w 69"/>
                <a:gd name="T7" fmla="*/ 95 h 129"/>
                <a:gd name="T8" fmla="*/ 34 w 69"/>
                <a:gd name="T9" fmla="*/ 83 h 129"/>
                <a:gd name="T10" fmla="*/ 38 w 69"/>
                <a:gd name="T11" fmla="*/ 69 h 129"/>
                <a:gd name="T12" fmla="*/ 44 w 69"/>
                <a:gd name="T13" fmla="*/ 58 h 129"/>
                <a:gd name="T14" fmla="*/ 52 w 69"/>
                <a:gd name="T15" fmla="*/ 44 h 129"/>
                <a:gd name="T16" fmla="*/ 60 w 69"/>
                <a:gd name="T17" fmla="*/ 34 h 129"/>
                <a:gd name="T18" fmla="*/ 69 w 69"/>
                <a:gd name="T19" fmla="*/ 25 h 129"/>
                <a:gd name="T20" fmla="*/ 49 w 69"/>
                <a:gd name="T21" fmla="*/ 0 h 129"/>
                <a:gd name="T22" fmla="*/ 37 w 69"/>
                <a:gd name="T23" fmla="*/ 11 h 129"/>
                <a:gd name="T24" fmla="*/ 25 w 69"/>
                <a:gd name="T25" fmla="*/ 25 h 129"/>
                <a:gd name="T26" fmla="*/ 16 w 69"/>
                <a:gd name="T27" fmla="*/ 41 h 129"/>
                <a:gd name="T28" fmla="*/ 8 w 69"/>
                <a:gd name="T29" fmla="*/ 57 h 129"/>
                <a:gd name="T30" fmla="*/ 2 w 69"/>
                <a:gd name="T31" fmla="*/ 75 h 129"/>
                <a:gd name="T32" fmla="*/ 0 w 69"/>
                <a:gd name="T33" fmla="*/ 92 h 129"/>
                <a:gd name="T34" fmla="*/ 1 w 69"/>
                <a:gd name="T35" fmla="*/ 112 h 129"/>
                <a:gd name="T36" fmla="*/ 8 w 69"/>
                <a:gd name="T37" fmla="*/ 129 h 129"/>
                <a:gd name="T38" fmla="*/ 8 w 69"/>
                <a:gd name="T39" fmla="*/ 129 h 129"/>
                <a:gd name="T40" fmla="*/ 36 w 69"/>
                <a:gd name="T41" fmla="*/ 112 h 1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29"/>
                <a:gd name="T65" fmla="*/ 69 w 69"/>
                <a:gd name="T66" fmla="*/ 129 h 1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29">
                  <a:moveTo>
                    <a:pt x="36" y="112"/>
                  </a:moveTo>
                  <a:lnTo>
                    <a:pt x="36" y="112"/>
                  </a:lnTo>
                  <a:lnTo>
                    <a:pt x="33" y="104"/>
                  </a:lnTo>
                  <a:lnTo>
                    <a:pt x="32" y="95"/>
                  </a:lnTo>
                  <a:lnTo>
                    <a:pt x="34" y="83"/>
                  </a:lnTo>
                  <a:lnTo>
                    <a:pt x="38" y="69"/>
                  </a:lnTo>
                  <a:lnTo>
                    <a:pt x="44" y="58"/>
                  </a:lnTo>
                  <a:lnTo>
                    <a:pt x="52" y="44"/>
                  </a:lnTo>
                  <a:lnTo>
                    <a:pt x="60" y="34"/>
                  </a:lnTo>
                  <a:lnTo>
                    <a:pt x="69" y="25"/>
                  </a:lnTo>
                  <a:lnTo>
                    <a:pt x="49" y="0"/>
                  </a:lnTo>
                  <a:lnTo>
                    <a:pt x="37" y="11"/>
                  </a:lnTo>
                  <a:lnTo>
                    <a:pt x="25" y="25"/>
                  </a:lnTo>
                  <a:lnTo>
                    <a:pt x="16" y="41"/>
                  </a:lnTo>
                  <a:lnTo>
                    <a:pt x="8" y="57"/>
                  </a:lnTo>
                  <a:lnTo>
                    <a:pt x="2" y="75"/>
                  </a:lnTo>
                  <a:lnTo>
                    <a:pt x="0" y="92"/>
                  </a:lnTo>
                  <a:lnTo>
                    <a:pt x="1" y="112"/>
                  </a:lnTo>
                  <a:lnTo>
                    <a:pt x="8" y="129"/>
                  </a:lnTo>
                  <a:lnTo>
                    <a:pt x="36" y="1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6" name="Freeform 1255"/>
            <p:cNvSpPr>
              <a:spLocks/>
            </p:cNvSpPr>
            <p:nvPr/>
          </p:nvSpPr>
          <p:spPr bwMode="auto">
            <a:xfrm>
              <a:off x="3438" y="3095"/>
              <a:ext cx="5" cy="4"/>
            </a:xfrm>
            <a:custGeom>
              <a:avLst/>
              <a:gdLst>
                <a:gd name="T0" fmla="*/ 107 w 117"/>
                <a:gd name="T1" fmla="*/ 41 h 76"/>
                <a:gd name="T2" fmla="*/ 107 w 117"/>
                <a:gd name="T3" fmla="*/ 41 h 76"/>
                <a:gd name="T4" fmla="*/ 96 w 117"/>
                <a:gd name="T5" fmla="*/ 43 h 76"/>
                <a:gd name="T6" fmla="*/ 83 w 117"/>
                <a:gd name="T7" fmla="*/ 43 h 76"/>
                <a:gd name="T8" fmla="*/ 72 w 117"/>
                <a:gd name="T9" fmla="*/ 42 h 76"/>
                <a:gd name="T10" fmla="*/ 62 w 117"/>
                <a:gd name="T11" fmla="*/ 36 h 76"/>
                <a:gd name="T12" fmla="*/ 52 w 117"/>
                <a:gd name="T13" fmla="*/ 30 h 76"/>
                <a:gd name="T14" fmla="*/ 43 w 117"/>
                <a:gd name="T15" fmla="*/ 23 h 76"/>
                <a:gd name="T16" fmla="*/ 35 w 117"/>
                <a:gd name="T17" fmla="*/ 13 h 76"/>
                <a:gd name="T18" fmla="*/ 28 w 117"/>
                <a:gd name="T19" fmla="*/ 0 h 76"/>
                <a:gd name="T20" fmla="*/ 0 w 117"/>
                <a:gd name="T21" fmla="*/ 17 h 76"/>
                <a:gd name="T22" fmla="*/ 9 w 117"/>
                <a:gd name="T23" fmla="*/ 32 h 76"/>
                <a:gd name="T24" fmla="*/ 20 w 117"/>
                <a:gd name="T25" fmla="*/ 46 h 76"/>
                <a:gd name="T26" fmla="*/ 33 w 117"/>
                <a:gd name="T27" fmla="*/ 57 h 76"/>
                <a:gd name="T28" fmla="*/ 48 w 117"/>
                <a:gd name="T29" fmla="*/ 66 h 76"/>
                <a:gd name="T30" fmla="*/ 64 w 117"/>
                <a:gd name="T31" fmla="*/ 73 h 76"/>
                <a:gd name="T32" fmla="*/ 81 w 117"/>
                <a:gd name="T33" fmla="*/ 76 h 76"/>
                <a:gd name="T34" fmla="*/ 98 w 117"/>
                <a:gd name="T35" fmla="*/ 76 h 76"/>
                <a:gd name="T36" fmla="*/ 117 w 117"/>
                <a:gd name="T37" fmla="*/ 72 h 76"/>
                <a:gd name="T38" fmla="*/ 117 w 117"/>
                <a:gd name="T39" fmla="*/ 72 h 76"/>
                <a:gd name="T40" fmla="*/ 107 w 117"/>
                <a:gd name="T41" fmla="*/ 41 h 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6"/>
                <a:gd name="T65" fmla="*/ 117 w 117"/>
                <a:gd name="T66" fmla="*/ 76 h 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6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3" y="43"/>
                  </a:lnTo>
                  <a:lnTo>
                    <a:pt x="72" y="42"/>
                  </a:lnTo>
                  <a:lnTo>
                    <a:pt x="62" y="36"/>
                  </a:lnTo>
                  <a:lnTo>
                    <a:pt x="52" y="30"/>
                  </a:lnTo>
                  <a:lnTo>
                    <a:pt x="43" y="23"/>
                  </a:lnTo>
                  <a:lnTo>
                    <a:pt x="35" y="13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0" y="46"/>
                  </a:lnTo>
                  <a:lnTo>
                    <a:pt x="33" y="57"/>
                  </a:lnTo>
                  <a:lnTo>
                    <a:pt x="48" y="66"/>
                  </a:lnTo>
                  <a:lnTo>
                    <a:pt x="64" y="73"/>
                  </a:lnTo>
                  <a:lnTo>
                    <a:pt x="81" y="76"/>
                  </a:lnTo>
                  <a:lnTo>
                    <a:pt x="98" y="76"/>
                  </a:lnTo>
                  <a:lnTo>
                    <a:pt x="117" y="72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7" name="Freeform 1256"/>
            <p:cNvSpPr>
              <a:spLocks/>
            </p:cNvSpPr>
            <p:nvPr/>
          </p:nvSpPr>
          <p:spPr bwMode="auto">
            <a:xfrm>
              <a:off x="3443" y="3094"/>
              <a:ext cx="4" cy="5"/>
            </a:xfrm>
            <a:custGeom>
              <a:avLst/>
              <a:gdLst>
                <a:gd name="T0" fmla="*/ 47 w 79"/>
                <a:gd name="T1" fmla="*/ 0 h 88"/>
                <a:gd name="T2" fmla="*/ 46 w 79"/>
                <a:gd name="T3" fmla="*/ 8 h 88"/>
                <a:gd name="T4" fmla="*/ 44 w 79"/>
                <a:gd name="T5" fmla="*/ 15 h 88"/>
                <a:gd name="T6" fmla="*/ 40 w 79"/>
                <a:gd name="T7" fmla="*/ 24 h 88"/>
                <a:gd name="T8" fmla="*/ 35 w 79"/>
                <a:gd name="T9" fmla="*/ 32 h 88"/>
                <a:gd name="T10" fmla="*/ 28 w 79"/>
                <a:gd name="T11" fmla="*/ 39 h 88"/>
                <a:gd name="T12" fmla="*/ 21 w 79"/>
                <a:gd name="T13" fmla="*/ 46 h 88"/>
                <a:gd name="T14" fmla="*/ 11 w 79"/>
                <a:gd name="T15" fmla="*/ 52 h 88"/>
                <a:gd name="T16" fmla="*/ 0 w 79"/>
                <a:gd name="T17" fmla="*/ 57 h 88"/>
                <a:gd name="T18" fmla="*/ 10 w 79"/>
                <a:gd name="T19" fmla="*/ 88 h 88"/>
                <a:gd name="T20" fmla="*/ 25 w 79"/>
                <a:gd name="T21" fmla="*/ 82 h 88"/>
                <a:gd name="T22" fmla="*/ 40 w 79"/>
                <a:gd name="T23" fmla="*/ 73 h 88"/>
                <a:gd name="T24" fmla="*/ 51 w 79"/>
                <a:gd name="T25" fmla="*/ 64 h 88"/>
                <a:gd name="T26" fmla="*/ 61 w 79"/>
                <a:gd name="T27" fmla="*/ 53 h 88"/>
                <a:gd name="T28" fmla="*/ 68 w 79"/>
                <a:gd name="T29" fmla="*/ 41 h 88"/>
                <a:gd name="T30" fmla="*/ 74 w 79"/>
                <a:gd name="T31" fmla="*/ 28 h 88"/>
                <a:gd name="T32" fmla="*/ 78 w 79"/>
                <a:gd name="T33" fmla="*/ 14 h 88"/>
                <a:gd name="T34" fmla="*/ 79 w 79"/>
                <a:gd name="T35" fmla="*/ 2 h 88"/>
                <a:gd name="T36" fmla="*/ 47 w 79"/>
                <a:gd name="T37" fmla="*/ 0 h 8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9"/>
                <a:gd name="T58" fmla="*/ 0 h 88"/>
                <a:gd name="T59" fmla="*/ 79 w 79"/>
                <a:gd name="T60" fmla="*/ 88 h 8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9" h="88">
                  <a:moveTo>
                    <a:pt x="47" y="0"/>
                  </a:moveTo>
                  <a:lnTo>
                    <a:pt x="46" y="8"/>
                  </a:lnTo>
                  <a:lnTo>
                    <a:pt x="44" y="15"/>
                  </a:lnTo>
                  <a:lnTo>
                    <a:pt x="40" y="24"/>
                  </a:lnTo>
                  <a:lnTo>
                    <a:pt x="35" y="32"/>
                  </a:lnTo>
                  <a:lnTo>
                    <a:pt x="28" y="39"/>
                  </a:lnTo>
                  <a:lnTo>
                    <a:pt x="21" y="46"/>
                  </a:lnTo>
                  <a:lnTo>
                    <a:pt x="11" y="52"/>
                  </a:lnTo>
                  <a:lnTo>
                    <a:pt x="0" y="57"/>
                  </a:lnTo>
                  <a:lnTo>
                    <a:pt x="10" y="88"/>
                  </a:lnTo>
                  <a:lnTo>
                    <a:pt x="25" y="82"/>
                  </a:lnTo>
                  <a:lnTo>
                    <a:pt x="40" y="73"/>
                  </a:lnTo>
                  <a:lnTo>
                    <a:pt x="51" y="64"/>
                  </a:lnTo>
                  <a:lnTo>
                    <a:pt x="61" y="53"/>
                  </a:lnTo>
                  <a:lnTo>
                    <a:pt x="68" y="41"/>
                  </a:lnTo>
                  <a:lnTo>
                    <a:pt x="74" y="28"/>
                  </a:lnTo>
                  <a:lnTo>
                    <a:pt x="78" y="14"/>
                  </a:lnTo>
                  <a:lnTo>
                    <a:pt x="79" y="2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8" name="Freeform 1257"/>
            <p:cNvSpPr>
              <a:spLocks/>
            </p:cNvSpPr>
            <p:nvPr/>
          </p:nvSpPr>
          <p:spPr bwMode="auto">
            <a:xfrm>
              <a:off x="3442" y="3097"/>
              <a:ext cx="2" cy="1"/>
            </a:xfrm>
            <a:custGeom>
              <a:avLst/>
              <a:gdLst>
                <a:gd name="T0" fmla="*/ 32 w 32"/>
                <a:gd name="T1" fmla="*/ 18 h 18"/>
                <a:gd name="T2" fmla="*/ 31 w 32"/>
                <a:gd name="T3" fmla="*/ 11 h 18"/>
                <a:gd name="T4" fmla="*/ 28 w 32"/>
                <a:gd name="T5" fmla="*/ 6 h 18"/>
                <a:gd name="T6" fmla="*/ 23 w 32"/>
                <a:gd name="T7" fmla="*/ 3 h 18"/>
                <a:gd name="T8" fmla="*/ 17 w 32"/>
                <a:gd name="T9" fmla="*/ 0 h 18"/>
                <a:gd name="T10" fmla="*/ 11 w 32"/>
                <a:gd name="T11" fmla="*/ 2 h 18"/>
                <a:gd name="T12" fmla="*/ 6 w 32"/>
                <a:gd name="T13" fmla="*/ 4 h 18"/>
                <a:gd name="T14" fmla="*/ 2 w 32"/>
                <a:gd name="T15" fmla="*/ 9 h 18"/>
                <a:gd name="T16" fmla="*/ 0 w 32"/>
                <a:gd name="T17" fmla="*/ 16 h 18"/>
                <a:gd name="T18" fmla="*/ 32 w 32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"/>
                <a:gd name="T31" fmla="*/ 0 h 18"/>
                <a:gd name="T32" fmla="*/ 32 w 32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" h="18">
                  <a:moveTo>
                    <a:pt x="32" y="18"/>
                  </a:moveTo>
                  <a:lnTo>
                    <a:pt x="31" y="11"/>
                  </a:lnTo>
                  <a:lnTo>
                    <a:pt x="28" y="6"/>
                  </a:lnTo>
                  <a:lnTo>
                    <a:pt x="23" y="3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6" y="4"/>
                  </a:lnTo>
                  <a:lnTo>
                    <a:pt x="2" y="9"/>
                  </a:lnTo>
                  <a:lnTo>
                    <a:pt x="0" y="16"/>
                  </a:lnTo>
                  <a:lnTo>
                    <a:pt x="32" y="18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19" name="Freeform 1258"/>
            <p:cNvSpPr>
              <a:spLocks/>
            </p:cNvSpPr>
            <p:nvPr/>
          </p:nvSpPr>
          <p:spPr bwMode="auto">
            <a:xfrm>
              <a:off x="3442" y="3094"/>
              <a:ext cx="1" cy="2"/>
            </a:xfrm>
            <a:custGeom>
              <a:avLst/>
              <a:gdLst>
                <a:gd name="T0" fmla="*/ 12 w 22"/>
                <a:gd name="T1" fmla="*/ 0 h 32"/>
                <a:gd name="T2" fmla="*/ 5 w 22"/>
                <a:gd name="T3" fmla="*/ 3 h 32"/>
                <a:gd name="T4" fmla="*/ 1 w 22"/>
                <a:gd name="T5" fmla="*/ 8 h 32"/>
                <a:gd name="T6" fmla="*/ 0 w 22"/>
                <a:gd name="T7" fmla="*/ 14 h 32"/>
                <a:gd name="T8" fmla="*/ 1 w 22"/>
                <a:gd name="T9" fmla="*/ 20 h 32"/>
                <a:gd name="T10" fmla="*/ 4 w 22"/>
                <a:gd name="T11" fmla="*/ 26 h 32"/>
                <a:gd name="T12" fmla="*/ 9 w 22"/>
                <a:gd name="T13" fmla="*/ 30 h 32"/>
                <a:gd name="T14" fmla="*/ 15 w 22"/>
                <a:gd name="T15" fmla="*/ 32 h 32"/>
                <a:gd name="T16" fmla="*/ 22 w 22"/>
                <a:gd name="T17" fmla="*/ 31 h 32"/>
                <a:gd name="T18" fmla="*/ 12 w 22"/>
                <a:gd name="T19" fmla="*/ 0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32"/>
                <a:gd name="T32" fmla="*/ 22 w 22"/>
                <a:gd name="T33" fmla="*/ 32 h 3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32">
                  <a:moveTo>
                    <a:pt x="12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2" y="3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0" name="Freeform 1259"/>
            <p:cNvSpPr>
              <a:spLocks/>
            </p:cNvSpPr>
            <p:nvPr/>
          </p:nvSpPr>
          <p:spPr bwMode="auto">
            <a:xfrm>
              <a:off x="3442" y="3090"/>
              <a:ext cx="4" cy="5"/>
            </a:xfrm>
            <a:custGeom>
              <a:avLst/>
              <a:gdLst>
                <a:gd name="T0" fmla="*/ 39 w 74"/>
                <a:gd name="T1" fmla="*/ 13 h 99"/>
                <a:gd name="T2" fmla="*/ 39 w 74"/>
                <a:gd name="T3" fmla="*/ 12 h 99"/>
                <a:gd name="T4" fmla="*/ 41 w 74"/>
                <a:gd name="T5" fmla="*/ 22 h 99"/>
                <a:gd name="T6" fmla="*/ 41 w 74"/>
                <a:gd name="T7" fmla="*/ 30 h 99"/>
                <a:gd name="T8" fmla="*/ 38 w 74"/>
                <a:gd name="T9" fmla="*/ 37 h 99"/>
                <a:gd name="T10" fmla="*/ 35 w 74"/>
                <a:gd name="T11" fmla="*/ 43 h 99"/>
                <a:gd name="T12" fmla="*/ 28 w 74"/>
                <a:gd name="T13" fmla="*/ 51 h 99"/>
                <a:gd name="T14" fmla="*/ 20 w 74"/>
                <a:gd name="T15" fmla="*/ 58 h 99"/>
                <a:gd name="T16" fmla="*/ 11 w 74"/>
                <a:gd name="T17" fmla="*/ 62 h 99"/>
                <a:gd name="T18" fmla="*/ 0 w 74"/>
                <a:gd name="T19" fmla="*/ 68 h 99"/>
                <a:gd name="T20" fmla="*/ 10 w 74"/>
                <a:gd name="T21" fmla="*/ 99 h 99"/>
                <a:gd name="T22" fmla="*/ 25 w 74"/>
                <a:gd name="T23" fmla="*/ 94 h 99"/>
                <a:gd name="T24" fmla="*/ 38 w 74"/>
                <a:gd name="T25" fmla="*/ 85 h 99"/>
                <a:gd name="T26" fmla="*/ 51 w 74"/>
                <a:gd name="T27" fmla="*/ 76 h 99"/>
                <a:gd name="T28" fmla="*/ 62 w 74"/>
                <a:gd name="T29" fmla="*/ 64 h 99"/>
                <a:gd name="T30" fmla="*/ 69 w 74"/>
                <a:gd name="T31" fmla="*/ 52 h 99"/>
                <a:gd name="T32" fmla="*/ 74 w 74"/>
                <a:gd name="T33" fmla="*/ 36 h 99"/>
                <a:gd name="T34" fmla="*/ 74 w 74"/>
                <a:gd name="T35" fmla="*/ 18 h 99"/>
                <a:gd name="T36" fmla="*/ 70 w 74"/>
                <a:gd name="T37" fmla="*/ 1 h 99"/>
                <a:gd name="T38" fmla="*/ 70 w 74"/>
                <a:gd name="T39" fmla="*/ 0 h 99"/>
                <a:gd name="T40" fmla="*/ 39 w 74"/>
                <a:gd name="T41" fmla="*/ 13 h 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4"/>
                <a:gd name="T64" fmla="*/ 0 h 99"/>
                <a:gd name="T65" fmla="*/ 74 w 74"/>
                <a:gd name="T66" fmla="*/ 99 h 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4" h="99">
                  <a:moveTo>
                    <a:pt x="39" y="13"/>
                  </a:moveTo>
                  <a:lnTo>
                    <a:pt x="39" y="12"/>
                  </a:lnTo>
                  <a:lnTo>
                    <a:pt x="41" y="22"/>
                  </a:lnTo>
                  <a:lnTo>
                    <a:pt x="41" y="30"/>
                  </a:lnTo>
                  <a:lnTo>
                    <a:pt x="38" y="37"/>
                  </a:lnTo>
                  <a:lnTo>
                    <a:pt x="35" y="43"/>
                  </a:lnTo>
                  <a:lnTo>
                    <a:pt x="28" y="51"/>
                  </a:lnTo>
                  <a:lnTo>
                    <a:pt x="20" y="58"/>
                  </a:lnTo>
                  <a:lnTo>
                    <a:pt x="11" y="62"/>
                  </a:lnTo>
                  <a:lnTo>
                    <a:pt x="0" y="68"/>
                  </a:lnTo>
                  <a:lnTo>
                    <a:pt x="10" y="99"/>
                  </a:lnTo>
                  <a:lnTo>
                    <a:pt x="25" y="94"/>
                  </a:lnTo>
                  <a:lnTo>
                    <a:pt x="38" y="85"/>
                  </a:lnTo>
                  <a:lnTo>
                    <a:pt x="51" y="76"/>
                  </a:lnTo>
                  <a:lnTo>
                    <a:pt x="62" y="64"/>
                  </a:lnTo>
                  <a:lnTo>
                    <a:pt x="69" y="52"/>
                  </a:lnTo>
                  <a:lnTo>
                    <a:pt x="74" y="36"/>
                  </a:lnTo>
                  <a:lnTo>
                    <a:pt x="74" y="18"/>
                  </a:lnTo>
                  <a:lnTo>
                    <a:pt x="70" y="1"/>
                  </a:lnTo>
                  <a:lnTo>
                    <a:pt x="70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1" name="Freeform 1260"/>
            <p:cNvSpPr>
              <a:spLocks/>
            </p:cNvSpPr>
            <p:nvPr/>
          </p:nvSpPr>
          <p:spPr bwMode="auto">
            <a:xfrm>
              <a:off x="3441" y="3088"/>
              <a:ext cx="5" cy="3"/>
            </a:xfrm>
            <a:custGeom>
              <a:avLst/>
              <a:gdLst>
                <a:gd name="T0" fmla="*/ 20 w 108"/>
                <a:gd name="T1" fmla="*/ 44 h 50"/>
                <a:gd name="T2" fmla="*/ 20 w 108"/>
                <a:gd name="T3" fmla="*/ 43 h 50"/>
                <a:gd name="T4" fmla="*/ 27 w 108"/>
                <a:gd name="T5" fmla="*/ 39 h 50"/>
                <a:gd name="T6" fmla="*/ 37 w 108"/>
                <a:gd name="T7" fmla="*/ 35 h 50"/>
                <a:gd name="T8" fmla="*/ 46 w 108"/>
                <a:gd name="T9" fmla="*/ 34 h 50"/>
                <a:gd name="T10" fmla="*/ 54 w 108"/>
                <a:gd name="T11" fmla="*/ 34 h 50"/>
                <a:gd name="T12" fmla="*/ 61 w 108"/>
                <a:gd name="T13" fmla="*/ 36 h 50"/>
                <a:gd name="T14" fmla="*/ 69 w 108"/>
                <a:gd name="T15" fmla="*/ 39 h 50"/>
                <a:gd name="T16" fmla="*/ 74 w 108"/>
                <a:gd name="T17" fmla="*/ 43 h 50"/>
                <a:gd name="T18" fmla="*/ 77 w 108"/>
                <a:gd name="T19" fmla="*/ 50 h 50"/>
                <a:gd name="T20" fmla="*/ 108 w 108"/>
                <a:gd name="T21" fmla="*/ 37 h 50"/>
                <a:gd name="T22" fmla="*/ 99 w 108"/>
                <a:gd name="T23" fmla="*/ 22 h 50"/>
                <a:gd name="T24" fmla="*/ 88 w 108"/>
                <a:gd name="T25" fmla="*/ 12 h 50"/>
                <a:gd name="T26" fmla="*/ 73 w 108"/>
                <a:gd name="T27" fmla="*/ 4 h 50"/>
                <a:gd name="T28" fmla="*/ 58 w 108"/>
                <a:gd name="T29" fmla="*/ 0 h 50"/>
                <a:gd name="T30" fmla="*/ 42 w 108"/>
                <a:gd name="T31" fmla="*/ 0 h 50"/>
                <a:gd name="T32" fmla="*/ 26 w 108"/>
                <a:gd name="T33" fmla="*/ 3 h 50"/>
                <a:gd name="T34" fmla="*/ 13 w 108"/>
                <a:gd name="T35" fmla="*/ 10 h 50"/>
                <a:gd name="T36" fmla="*/ 0 w 108"/>
                <a:gd name="T37" fmla="*/ 18 h 50"/>
                <a:gd name="T38" fmla="*/ 0 w 108"/>
                <a:gd name="T39" fmla="*/ 17 h 50"/>
                <a:gd name="T40" fmla="*/ 20 w 108"/>
                <a:gd name="T41" fmla="*/ 44 h 5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50"/>
                <a:gd name="T65" fmla="*/ 108 w 108"/>
                <a:gd name="T66" fmla="*/ 50 h 5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50">
                  <a:moveTo>
                    <a:pt x="20" y="44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7" y="35"/>
                  </a:lnTo>
                  <a:lnTo>
                    <a:pt x="46" y="34"/>
                  </a:lnTo>
                  <a:lnTo>
                    <a:pt x="54" y="34"/>
                  </a:lnTo>
                  <a:lnTo>
                    <a:pt x="61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50"/>
                  </a:lnTo>
                  <a:lnTo>
                    <a:pt x="108" y="37"/>
                  </a:lnTo>
                  <a:lnTo>
                    <a:pt x="99" y="22"/>
                  </a:lnTo>
                  <a:lnTo>
                    <a:pt x="88" y="12"/>
                  </a:lnTo>
                  <a:lnTo>
                    <a:pt x="73" y="4"/>
                  </a:lnTo>
                  <a:lnTo>
                    <a:pt x="58" y="0"/>
                  </a:lnTo>
                  <a:lnTo>
                    <a:pt x="42" y="0"/>
                  </a:lnTo>
                  <a:lnTo>
                    <a:pt x="26" y="3"/>
                  </a:lnTo>
                  <a:lnTo>
                    <a:pt x="13" y="10"/>
                  </a:lnTo>
                  <a:lnTo>
                    <a:pt x="0" y="18"/>
                  </a:lnTo>
                  <a:lnTo>
                    <a:pt x="0" y="17"/>
                  </a:lnTo>
                  <a:lnTo>
                    <a:pt x="20" y="4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2" name="Freeform 1261"/>
            <p:cNvSpPr>
              <a:spLocks/>
            </p:cNvSpPr>
            <p:nvPr/>
          </p:nvSpPr>
          <p:spPr bwMode="auto">
            <a:xfrm>
              <a:off x="3438" y="3089"/>
              <a:ext cx="4" cy="7"/>
            </a:xfrm>
            <a:custGeom>
              <a:avLst/>
              <a:gdLst>
                <a:gd name="T0" fmla="*/ 36 w 69"/>
                <a:gd name="T1" fmla="*/ 114 h 131"/>
                <a:gd name="T2" fmla="*/ 36 w 69"/>
                <a:gd name="T3" fmla="*/ 114 h 131"/>
                <a:gd name="T4" fmla="*/ 34 w 69"/>
                <a:gd name="T5" fmla="*/ 107 h 131"/>
                <a:gd name="T6" fmla="*/ 33 w 69"/>
                <a:gd name="T7" fmla="*/ 96 h 131"/>
                <a:gd name="T8" fmla="*/ 35 w 69"/>
                <a:gd name="T9" fmla="*/ 83 h 131"/>
                <a:gd name="T10" fmla="*/ 38 w 69"/>
                <a:gd name="T11" fmla="*/ 72 h 131"/>
                <a:gd name="T12" fmla="*/ 44 w 69"/>
                <a:gd name="T13" fmla="*/ 59 h 131"/>
                <a:gd name="T14" fmla="*/ 52 w 69"/>
                <a:gd name="T15" fmla="*/ 46 h 131"/>
                <a:gd name="T16" fmla="*/ 60 w 69"/>
                <a:gd name="T17" fmla="*/ 36 h 131"/>
                <a:gd name="T18" fmla="*/ 69 w 69"/>
                <a:gd name="T19" fmla="*/ 27 h 131"/>
                <a:gd name="T20" fmla="*/ 49 w 69"/>
                <a:gd name="T21" fmla="*/ 0 h 131"/>
                <a:gd name="T22" fmla="*/ 36 w 69"/>
                <a:gd name="T23" fmla="*/ 13 h 131"/>
                <a:gd name="T24" fmla="*/ 25 w 69"/>
                <a:gd name="T25" fmla="*/ 27 h 131"/>
                <a:gd name="T26" fmla="*/ 15 w 69"/>
                <a:gd name="T27" fmla="*/ 42 h 131"/>
                <a:gd name="T28" fmla="*/ 7 w 69"/>
                <a:gd name="T29" fmla="*/ 59 h 131"/>
                <a:gd name="T30" fmla="*/ 2 w 69"/>
                <a:gd name="T31" fmla="*/ 77 h 131"/>
                <a:gd name="T32" fmla="*/ 0 w 69"/>
                <a:gd name="T33" fmla="*/ 94 h 131"/>
                <a:gd name="T34" fmla="*/ 1 w 69"/>
                <a:gd name="T35" fmla="*/ 113 h 131"/>
                <a:gd name="T36" fmla="*/ 7 w 69"/>
                <a:gd name="T37" fmla="*/ 131 h 131"/>
                <a:gd name="T38" fmla="*/ 7 w 69"/>
                <a:gd name="T39" fmla="*/ 131 h 131"/>
                <a:gd name="T40" fmla="*/ 36 w 69"/>
                <a:gd name="T41" fmla="*/ 114 h 1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31"/>
                <a:gd name="T65" fmla="*/ 69 w 69"/>
                <a:gd name="T66" fmla="*/ 131 h 13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31">
                  <a:moveTo>
                    <a:pt x="36" y="114"/>
                  </a:moveTo>
                  <a:lnTo>
                    <a:pt x="36" y="114"/>
                  </a:lnTo>
                  <a:lnTo>
                    <a:pt x="34" y="107"/>
                  </a:lnTo>
                  <a:lnTo>
                    <a:pt x="33" y="96"/>
                  </a:lnTo>
                  <a:lnTo>
                    <a:pt x="35" y="83"/>
                  </a:lnTo>
                  <a:lnTo>
                    <a:pt x="38" y="72"/>
                  </a:lnTo>
                  <a:lnTo>
                    <a:pt x="44" y="59"/>
                  </a:lnTo>
                  <a:lnTo>
                    <a:pt x="52" y="46"/>
                  </a:lnTo>
                  <a:lnTo>
                    <a:pt x="60" y="36"/>
                  </a:lnTo>
                  <a:lnTo>
                    <a:pt x="69" y="27"/>
                  </a:lnTo>
                  <a:lnTo>
                    <a:pt x="49" y="0"/>
                  </a:lnTo>
                  <a:lnTo>
                    <a:pt x="36" y="13"/>
                  </a:lnTo>
                  <a:lnTo>
                    <a:pt x="25" y="27"/>
                  </a:lnTo>
                  <a:lnTo>
                    <a:pt x="15" y="42"/>
                  </a:lnTo>
                  <a:lnTo>
                    <a:pt x="7" y="59"/>
                  </a:lnTo>
                  <a:lnTo>
                    <a:pt x="2" y="77"/>
                  </a:lnTo>
                  <a:lnTo>
                    <a:pt x="0" y="94"/>
                  </a:lnTo>
                  <a:lnTo>
                    <a:pt x="1" y="113"/>
                  </a:lnTo>
                  <a:lnTo>
                    <a:pt x="7" y="131"/>
                  </a:lnTo>
                  <a:lnTo>
                    <a:pt x="36" y="11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3" name="Freeform 1262"/>
            <p:cNvSpPr>
              <a:spLocks/>
            </p:cNvSpPr>
            <p:nvPr/>
          </p:nvSpPr>
          <p:spPr bwMode="auto">
            <a:xfrm>
              <a:off x="3439" y="3095"/>
              <a:ext cx="5" cy="4"/>
            </a:xfrm>
            <a:custGeom>
              <a:avLst/>
              <a:gdLst>
                <a:gd name="T0" fmla="*/ 107 w 117"/>
                <a:gd name="T1" fmla="*/ 41 h 77"/>
                <a:gd name="T2" fmla="*/ 107 w 117"/>
                <a:gd name="T3" fmla="*/ 41 h 77"/>
                <a:gd name="T4" fmla="*/ 96 w 117"/>
                <a:gd name="T5" fmla="*/ 43 h 77"/>
                <a:gd name="T6" fmla="*/ 85 w 117"/>
                <a:gd name="T7" fmla="*/ 43 h 77"/>
                <a:gd name="T8" fmla="*/ 75 w 117"/>
                <a:gd name="T9" fmla="*/ 41 h 77"/>
                <a:gd name="T10" fmla="*/ 63 w 117"/>
                <a:gd name="T11" fmla="*/ 37 h 77"/>
                <a:gd name="T12" fmla="*/ 54 w 117"/>
                <a:gd name="T13" fmla="*/ 29 h 77"/>
                <a:gd name="T14" fmla="*/ 44 w 117"/>
                <a:gd name="T15" fmla="*/ 22 h 77"/>
                <a:gd name="T16" fmla="*/ 36 w 117"/>
                <a:gd name="T17" fmla="*/ 13 h 77"/>
                <a:gd name="T18" fmla="*/ 29 w 117"/>
                <a:gd name="T19" fmla="*/ 0 h 77"/>
                <a:gd name="T20" fmla="*/ 0 w 117"/>
                <a:gd name="T21" fmla="*/ 17 h 77"/>
                <a:gd name="T22" fmla="*/ 9 w 117"/>
                <a:gd name="T23" fmla="*/ 32 h 77"/>
                <a:gd name="T24" fmla="*/ 21 w 117"/>
                <a:gd name="T25" fmla="*/ 45 h 77"/>
                <a:gd name="T26" fmla="*/ 34 w 117"/>
                <a:gd name="T27" fmla="*/ 57 h 77"/>
                <a:gd name="T28" fmla="*/ 49 w 117"/>
                <a:gd name="T29" fmla="*/ 66 h 77"/>
                <a:gd name="T30" fmla="*/ 64 w 117"/>
                <a:gd name="T31" fmla="*/ 73 h 77"/>
                <a:gd name="T32" fmla="*/ 81 w 117"/>
                <a:gd name="T33" fmla="*/ 77 h 77"/>
                <a:gd name="T34" fmla="*/ 98 w 117"/>
                <a:gd name="T35" fmla="*/ 77 h 77"/>
                <a:gd name="T36" fmla="*/ 117 w 117"/>
                <a:gd name="T37" fmla="*/ 73 h 77"/>
                <a:gd name="T38" fmla="*/ 117 w 117"/>
                <a:gd name="T39" fmla="*/ 73 h 77"/>
                <a:gd name="T40" fmla="*/ 107 w 117"/>
                <a:gd name="T41" fmla="*/ 41 h 7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7"/>
                <a:gd name="T65" fmla="*/ 117 w 117"/>
                <a:gd name="T66" fmla="*/ 77 h 7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7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5" y="43"/>
                  </a:lnTo>
                  <a:lnTo>
                    <a:pt x="75" y="41"/>
                  </a:lnTo>
                  <a:lnTo>
                    <a:pt x="63" y="37"/>
                  </a:lnTo>
                  <a:lnTo>
                    <a:pt x="54" y="29"/>
                  </a:lnTo>
                  <a:lnTo>
                    <a:pt x="44" y="22"/>
                  </a:lnTo>
                  <a:lnTo>
                    <a:pt x="36" y="13"/>
                  </a:lnTo>
                  <a:lnTo>
                    <a:pt x="29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1" y="45"/>
                  </a:lnTo>
                  <a:lnTo>
                    <a:pt x="34" y="57"/>
                  </a:lnTo>
                  <a:lnTo>
                    <a:pt x="49" y="66"/>
                  </a:lnTo>
                  <a:lnTo>
                    <a:pt x="64" y="73"/>
                  </a:lnTo>
                  <a:lnTo>
                    <a:pt x="81" y="77"/>
                  </a:lnTo>
                  <a:lnTo>
                    <a:pt x="98" y="77"/>
                  </a:lnTo>
                  <a:lnTo>
                    <a:pt x="117" y="73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4" name="Freeform 1263"/>
            <p:cNvSpPr>
              <a:spLocks/>
            </p:cNvSpPr>
            <p:nvPr/>
          </p:nvSpPr>
          <p:spPr bwMode="auto">
            <a:xfrm>
              <a:off x="3444" y="3094"/>
              <a:ext cx="3" cy="5"/>
            </a:xfrm>
            <a:custGeom>
              <a:avLst/>
              <a:gdLst>
                <a:gd name="T0" fmla="*/ 48 w 81"/>
                <a:gd name="T1" fmla="*/ 0 h 90"/>
                <a:gd name="T2" fmla="*/ 47 w 81"/>
                <a:gd name="T3" fmla="*/ 8 h 90"/>
                <a:gd name="T4" fmla="*/ 44 w 81"/>
                <a:gd name="T5" fmla="*/ 18 h 90"/>
                <a:gd name="T6" fmla="*/ 41 w 81"/>
                <a:gd name="T7" fmla="*/ 26 h 90"/>
                <a:gd name="T8" fmla="*/ 36 w 81"/>
                <a:gd name="T9" fmla="*/ 34 h 90"/>
                <a:gd name="T10" fmla="*/ 31 w 81"/>
                <a:gd name="T11" fmla="*/ 40 h 90"/>
                <a:gd name="T12" fmla="*/ 22 w 81"/>
                <a:gd name="T13" fmla="*/ 47 h 90"/>
                <a:gd name="T14" fmla="*/ 12 w 81"/>
                <a:gd name="T15" fmla="*/ 54 h 90"/>
                <a:gd name="T16" fmla="*/ 0 w 81"/>
                <a:gd name="T17" fmla="*/ 58 h 90"/>
                <a:gd name="T18" fmla="*/ 10 w 81"/>
                <a:gd name="T19" fmla="*/ 90 h 90"/>
                <a:gd name="T20" fmla="*/ 27 w 81"/>
                <a:gd name="T21" fmla="*/ 83 h 90"/>
                <a:gd name="T22" fmla="*/ 40 w 81"/>
                <a:gd name="T23" fmla="*/ 75 h 90"/>
                <a:gd name="T24" fmla="*/ 51 w 81"/>
                <a:gd name="T25" fmla="*/ 65 h 90"/>
                <a:gd name="T26" fmla="*/ 62 w 81"/>
                <a:gd name="T27" fmla="*/ 55 h 90"/>
                <a:gd name="T28" fmla="*/ 70 w 81"/>
                <a:gd name="T29" fmla="*/ 41 h 90"/>
                <a:gd name="T30" fmla="*/ 75 w 81"/>
                <a:gd name="T31" fmla="*/ 28 h 90"/>
                <a:gd name="T32" fmla="*/ 78 w 81"/>
                <a:gd name="T33" fmla="*/ 17 h 90"/>
                <a:gd name="T34" fmla="*/ 81 w 81"/>
                <a:gd name="T35" fmla="*/ 4 h 90"/>
                <a:gd name="T36" fmla="*/ 48 w 81"/>
                <a:gd name="T37" fmla="*/ 0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1"/>
                <a:gd name="T58" fmla="*/ 0 h 90"/>
                <a:gd name="T59" fmla="*/ 81 w 81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1" h="90">
                  <a:moveTo>
                    <a:pt x="48" y="0"/>
                  </a:moveTo>
                  <a:lnTo>
                    <a:pt x="47" y="8"/>
                  </a:lnTo>
                  <a:lnTo>
                    <a:pt x="44" y="18"/>
                  </a:lnTo>
                  <a:lnTo>
                    <a:pt x="41" y="26"/>
                  </a:lnTo>
                  <a:lnTo>
                    <a:pt x="36" y="34"/>
                  </a:lnTo>
                  <a:lnTo>
                    <a:pt x="31" y="40"/>
                  </a:lnTo>
                  <a:lnTo>
                    <a:pt x="22" y="47"/>
                  </a:lnTo>
                  <a:lnTo>
                    <a:pt x="12" y="54"/>
                  </a:lnTo>
                  <a:lnTo>
                    <a:pt x="0" y="58"/>
                  </a:lnTo>
                  <a:lnTo>
                    <a:pt x="10" y="90"/>
                  </a:lnTo>
                  <a:lnTo>
                    <a:pt x="27" y="83"/>
                  </a:lnTo>
                  <a:lnTo>
                    <a:pt x="40" y="75"/>
                  </a:lnTo>
                  <a:lnTo>
                    <a:pt x="51" y="65"/>
                  </a:lnTo>
                  <a:lnTo>
                    <a:pt x="62" y="55"/>
                  </a:lnTo>
                  <a:lnTo>
                    <a:pt x="70" y="41"/>
                  </a:lnTo>
                  <a:lnTo>
                    <a:pt x="75" y="28"/>
                  </a:lnTo>
                  <a:lnTo>
                    <a:pt x="78" y="17"/>
                  </a:lnTo>
                  <a:lnTo>
                    <a:pt x="81" y="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5" name="Freeform 1264"/>
            <p:cNvSpPr>
              <a:spLocks/>
            </p:cNvSpPr>
            <p:nvPr/>
          </p:nvSpPr>
          <p:spPr bwMode="auto">
            <a:xfrm>
              <a:off x="3443" y="3097"/>
              <a:ext cx="2" cy="1"/>
            </a:xfrm>
            <a:custGeom>
              <a:avLst/>
              <a:gdLst>
                <a:gd name="T0" fmla="*/ 33 w 33"/>
                <a:gd name="T1" fmla="*/ 19 h 19"/>
                <a:gd name="T2" fmla="*/ 32 w 33"/>
                <a:gd name="T3" fmla="*/ 12 h 19"/>
                <a:gd name="T4" fmla="*/ 28 w 33"/>
                <a:gd name="T5" fmla="*/ 6 h 19"/>
                <a:gd name="T6" fmla="*/ 23 w 33"/>
                <a:gd name="T7" fmla="*/ 2 h 19"/>
                <a:gd name="T8" fmla="*/ 18 w 33"/>
                <a:gd name="T9" fmla="*/ 0 h 19"/>
                <a:gd name="T10" fmla="*/ 12 w 33"/>
                <a:gd name="T11" fmla="*/ 0 h 19"/>
                <a:gd name="T12" fmla="*/ 6 w 33"/>
                <a:gd name="T13" fmla="*/ 3 h 19"/>
                <a:gd name="T14" fmla="*/ 2 w 33"/>
                <a:gd name="T15" fmla="*/ 7 h 19"/>
                <a:gd name="T16" fmla="*/ 0 w 33"/>
                <a:gd name="T17" fmla="*/ 15 h 19"/>
                <a:gd name="T18" fmla="*/ 33 w 33"/>
                <a:gd name="T19" fmla="*/ 19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"/>
                <a:gd name="T31" fmla="*/ 0 h 19"/>
                <a:gd name="T32" fmla="*/ 33 w 33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" h="19">
                  <a:moveTo>
                    <a:pt x="33" y="19"/>
                  </a:moveTo>
                  <a:lnTo>
                    <a:pt x="32" y="12"/>
                  </a:lnTo>
                  <a:lnTo>
                    <a:pt x="28" y="6"/>
                  </a:lnTo>
                  <a:lnTo>
                    <a:pt x="23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3"/>
                  </a:lnTo>
                  <a:lnTo>
                    <a:pt x="2" y="7"/>
                  </a:lnTo>
                  <a:lnTo>
                    <a:pt x="0" y="15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6" name="Freeform 1265"/>
            <p:cNvSpPr>
              <a:spLocks/>
            </p:cNvSpPr>
            <p:nvPr/>
          </p:nvSpPr>
          <p:spPr bwMode="auto">
            <a:xfrm>
              <a:off x="3398" y="3240"/>
              <a:ext cx="1" cy="1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5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5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7" name="Freeform 1266"/>
            <p:cNvSpPr>
              <a:spLocks/>
            </p:cNvSpPr>
            <p:nvPr/>
          </p:nvSpPr>
          <p:spPr bwMode="auto">
            <a:xfrm>
              <a:off x="3389" y="3221"/>
              <a:ext cx="10" cy="20"/>
            </a:xfrm>
            <a:custGeom>
              <a:avLst/>
              <a:gdLst>
                <a:gd name="T0" fmla="*/ 0 w 218"/>
                <a:gd name="T1" fmla="*/ 0 h 365"/>
                <a:gd name="T2" fmla="*/ 0 w 218"/>
                <a:gd name="T3" fmla="*/ 0 h 365"/>
                <a:gd name="T4" fmla="*/ 1 w 218"/>
                <a:gd name="T5" fmla="*/ 29 h 365"/>
                <a:gd name="T6" fmla="*/ 3 w 218"/>
                <a:gd name="T7" fmla="*/ 56 h 365"/>
                <a:gd name="T8" fmla="*/ 8 w 218"/>
                <a:gd name="T9" fmla="*/ 84 h 365"/>
                <a:gd name="T10" fmla="*/ 15 w 218"/>
                <a:gd name="T11" fmla="*/ 110 h 365"/>
                <a:gd name="T12" fmla="*/ 22 w 218"/>
                <a:gd name="T13" fmla="*/ 135 h 365"/>
                <a:gd name="T14" fmla="*/ 31 w 218"/>
                <a:gd name="T15" fmla="*/ 162 h 365"/>
                <a:gd name="T16" fmla="*/ 41 w 218"/>
                <a:gd name="T17" fmla="*/ 187 h 365"/>
                <a:gd name="T18" fmla="*/ 55 w 218"/>
                <a:gd name="T19" fmla="*/ 211 h 365"/>
                <a:gd name="T20" fmla="*/ 68 w 218"/>
                <a:gd name="T21" fmla="*/ 235 h 365"/>
                <a:gd name="T22" fmla="*/ 84 w 218"/>
                <a:gd name="T23" fmla="*/ 258 h 365"/>
                <a:gd name="T24" fmla="*/ 102 w 218"/>
                <a:gd name="T25" fmla="*/ 278 h 365"/>
                <a:gd name="T26" fmla="*/ 119 w 218"/>
                <a:gd name="T27" fmla="*/ 298 h 365"/>
                <a:gd name="T28" fmla="*/ 138 w 218"/>
                <a:gd name="T29" fmla="*/ 317 h 365"/>
                <a:gd name="T30" fmla="*/ 159 w 218"/>
                <a:gd name="T31" fmla="*/ 335 h 365"/>
                <a:gd name="T32" fmla="*/ 180 w 218"/>
                <a:gd name="T33" fmla="*/ 352 h 365"/>
                <a:gd name="T34" fmla="*/ 204 w 218"/>
                <a:gd name="T35" fmla="*/ 365 h 365"/>
                <a:gd name="T36" fmla="*/ 218 w 218"/>
                <a:gd name="T37" fmla="*/ 340 h 365"/>
                <a:gd name="T38" fmla="*/ 196 w 218"/>
                <a:gd name="T39" fmla="*/ 326 h 365"/>
                <a:gd name="T40" fmla="*/ 177 w 218"/>
                <a:gd name="T41" fmla="*/ 311 h 365"/>
                <a:gd name="T42" fmla="*/ 157 w 218"/>
                <a:gd name="T43" fmla="*/ 296 h 365"/>
                <a:gd name="T44" fmla="*/ 139 w 218"/>
                <a:gd name="T45" fmla="*/ 277 h 365"/>
                <a:gd name="T46" fmla="*/ 122 w 218"/>
                <a:gd name="T47" fmla="*/ 259 h 365"/>
                <a:gd name="T48" fmla="*/ 107 w 218"/>
                <a:gd name="T49" fmla="*/ 239 h 365"/>
                <a:gd name="T50" fmla="*/ 92 w 218"/>
                <a:gd name="T51" fmla="*/ 218 h 365"/>
                <a:gd name="T52" fmla="*/ 79 w 218"/>
                <a:gd name="T53" fmla="*/ 197 h 365"/>
                <a:gd name="T54" fmla="*/ 68 w 218"/>
                <a:gd name="T55" fmla="*/ 174 h 365"/>
                <a:gd name="T56" fmla="*/ 58 w 218"/>
                <a:gd name="T57" fmla="*/ 151 h 365"/>
                <a:gd name="T58" fmla="*/ 49 w 218"/>
                <a:gd name="T59" fmla="*/ 127 h 365"/>
                <a:gd name="T60" fmla="*/ 41 w 218"/>
                <a:gd name="T61" fmla="*/ 102 h 365"/>
                <a:gd name="T62" fmla="*/ 36 w 218"/>
                <a:gd name="T63" fmla="*/ 77 h 365"/>
                <a:gd name="T64" fmla="*/ 31 w 218"/>
                <a:gd name="T65" fmla="*/ 52 h 365"/>
                <a:gd name="T66" fmla="*/ 29 w 218"/>
                <a:gd name="T67" fmla="*/ 27 h 365"/>
                <a:gd name="T68" fmla="*/ 28 w 218"/>
                <a:gd name="T69" fmla="*/ 0 h 365"/>
                <a:gd name="T70" fmla="*/ 28 w 218"/>
                <a:gd name="T71" fmla="*/ 0 h 365"/>
                <a:gd name="T72" fmla="*/ 0 w 218"/>
                <a:gd name="T73" fmla="*/ 0 h 3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65"/>
                <a:gd name="T113" fmla="*/ 218 w 218"/>
                <a:gd name="T114" fmla="*/ 365 h 3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65">
                  <a:moveTo>
                    <a:pt x="0" y="0"/>
                  </a:moveTo>
                  <a:lnTo>
                    <a:pt x="0" y="0"/>
                  </a:lnTo>
                  <a:lnTo>
                    <a:pt x="1" y="29"/>
                  </a:lnTo>
                  <a:lnTo>
                    <a:pt x="3" y="56"/>
                  </a:lnTo>
                  <a:lnTo>
                    <a:pt x="8" y="84"/>
                  </a:lnTo>
                  <a:lnTo>
                    <a:pt x="15" y="110"/>
                  </a:lnTo>
                  <a:lnTo>
                    <a:pt x="22" y="135"/>
                  </a:lnTo>
                  <a:lnTo>
                    <a:pt x="31" y="162"/>
                  </a:lnTo>
                  <a:lnTo>
                    <a:pt x="41" y="187"/>
                  </a:lnTo>
                  <a:lnTo>
                    <a:pt x="55" y="211"/>
                  </a:lnTo>
                  <a:lnTo>
                    <a:pt x="68" y="235"/>
                  </a:lnTo>
                  <a:lnTo>
                    <a:pt x="84" y="258"/>
                  </a:lnTo>
                  <a:lnTo>
                    <a:pt x="102" y="278"/>
                  </a:lnTo>
                  <a:lnTo>
                    <a:pt x="119" y="298"/>
                  </a:lnTo>
                  <a:lnTo>
                    <a:pt x="138" y="317"/>
                  </a:lnTo>
                  <a:lnTo>
                    <a:pt x="159" y="335"/>
                  </a:lnTo>
                  <a:lnTo>
                    <a:pt x="180" y="352"/>
                  </a:lnTo>
                  <a:lnTo>
                    <a:pt x="204" y="365"/>
                  </a:lnTo>
                  <a:lnTo>
                    <a:pt x="218" y="340"/>
                  </a:lnTo>
                  <a:lnTo>
                    <a:pt x="196" y="326"/>
                  </a:lnTo>
                  <a:lnTo>
                    <a:pt x="177" y="311"/>
                  </a:lnTo>
                  <a:lnTo>
                    <a:pt x="157" y="296"/>
                  </a:lnTo>
                  <a:lnTo>
                    <a:pt x="139" y="277"/>
                  </a:lnTo>
                  <a:lnTo>
                    <a:pt x="122" y="259"/>
                  </a:lnTo>
                  <a:lnTo>
                    <a:pt x="107" y="239"/>
                  </a:lnTo>
                  <a:lnTo>
                    <a:pt x="92" y="218"/>
                  </a:lnTo>
                  <a:lnTo>
                    <a:pt x="79" y="197"/>
                  </a:lnTo>
                  <a:lnTo>
                    <a:pt x="68" y="174"/>
                  </a:lnTo>
                  <a:lnTo>
                    <a:pt x="58" y="151"/>
                  </a:lnTo>
                  <a:lnTo>
                    <a:pt x="49" y="127"/>
                  </a:lnTo>
                  <a:lnTo>
                    <a:pt x="41" y="102"/>
                  </a:lnTo>
                  <a:lnTo>
                    <a:pt x="36" y="77"/>
                  </a:lnTo>
                  <a:lnTo>
                    <a:pt x="31" y="52"/>
                  </a:lnTo>
                  <a:lnTo>
                    <a:pt x="29" y="27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8" name="Freeform 1267"/>
            <p:cNvSpPr>
              <a:spLocks/>
            </p:cNvSpPr>
            <p:nvPr/>
          </p:nvSpPr>
          <p:spPr bwMode="auto">
            <a:xfrm>
              <a:off x="3389" y="3216"/>
              <a:ext cx="2" cy="5"/>
            </a:xfrm>
            <a:custGeom>
              <a:avLst/>
              <a:gdLst>
                <a:gd name="T0" fmla="*/ 9 w 37"/>
                <a:gd name="T1" fmla="*/ 0 h 92"/>
                <a:gd name="T2" fmla="*/ 7 w 37"/>
                <a:gd name="T3" fmla="*/ 10 h 92"/>
                <a:gd name="T4" fmla="*/ 5 w 37"/>
                <a:gd name="T5" fmla="*/ 23 h 92"/>
                <a:gd name="T6" fmla="*/ 4 w 37"/>
                <a:gd name="T7" fmla="*/ 33 h 92"/>
                <a:gd name="T8" fmla="*/ 2 w 37"/>
                <a:gd name="T9" fmla="*/ 45 h 92"/>
                <a:gd name="T10" fmla="*/ 1 w 37"/>
                <a:gd name="T11" fmla="*/ 58 h 92"/>
                <a:gd name="T12" fmla="*/ 1 w 37"/>
                <a:gd name="T13" fmla="*/ 69 h 92"/>
                <a:gd name="T14" fmla="*/ 0 w 37"/>
                <a:gd name="T15" fmla="*/ 80 h 92"/>
                <a:gd name="T16" fmla="*/ 0 w 37"/>
                <a:gd name="T17" fmla="*/ 92 h 92"/>
                <a:gd name="T18" fmla="*/ 28 w 37"/>
                <a:gd name="T19" fmla="*/ 92 h 92"/>
                <a:gd name="T20" fmla="*/ 28 w 37"/>
                <a:gd name="T21" fmla="*/ 82 h 92"/>
                <a:gd name="T22" fmla="*/ 29 w 37"/>
                <a:gd name="T23" fmla="*/ 71 h 92"/>
                <a:gd name="T24" fmla="*/ 29 w 37"/>
                <a:gd name="T25" fmla="*/ 60 h 92"/>
                <a:gd name="T26" fmla="*/ 30 w 37"/>
                <a:gd name="T27" fmla="*/ 49 h 92"/>
                <a:gd name="T28" fmla="*/ 32 w 37"/>
                <a:gd name="T29" fmla="*/ 38 h 92"/>
                <a:gd name="T30" fmla="*/ 33 w 37"/>
                <a:gd name="T31" fmla="*/ 27 h 92"/>
                <a:gd name="T32" fmla="*/ 35 w 37"/>
                <a:gd name="T33" fmla="*/ 17 h 92"/>
                <a:gd name="T34" fmla="*/ 37 w 37"/>
                <a:gd name="T35" fmla="*/ 6 h 92"/>
                <a:gd name="T36" fmla="*/ 9 w 37"/>
                <a:gd name="T37" fmla="*/ 0 h 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92"/>
                <a:gd name="T59" fmla="*/ 37 w 37"/>
                <a:gd name="T60" fmla="*/ 92 h 9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92">
                  <a:moveTo>
                    <a:pt x="9" y="0"/>
                  </a:moveTo>
                  <a:lnTo>
                    <a:pt x="7" y="10"/>
                  </a:lnTo>
                  <a:lnTo>
                    <a:pt x="5" y="23"/>
                  </a:lnTo>
                  <a:lnTo>
                    <a:pt x="4" y="33"/>
                  </a:lnTo>
                  <a:lnTo>
                    <a:pt x="2" y="45"/>
                  </a:lnTo>
                  <a:lnTo>
                    <a:pt x="1" y="58"/>
                  </a:lnTo>
                  <a:lnTo>
                    <a:pt x="1" y="69"/>
                  </a:lnTo>
                  <a:lnTo>
                    <a:pt x="0" y="80"/>
                  </a:lnTo>
                  <a:lnTo>
                    <a:pt x="0" y="92"/>
                  </a:lnTo>
                  <a:lnTo>
                    <a:pt x="28" y="92"/>
                  </a:lnTo>
                  <a:lnTo>
                    <a:pt x="28" y="82"/>
                  </a:lnTo>
                  <a:lnTo>
                    <a:pt x="29" y="71"/>
                  </a:lnTo>
                  <a:lnTo>
                    <a:pt x="29" y="60"/>
                  </a:lnTo>
                  <a:lnTo>
                    <a:pt x="30" y="49"/>
                  </a:lnTo>
                  <a:lnTo>
                    <a:pt x="32" y="38"/>
                  </a:lnTo>
                  <a:lnTo>
                    <a:pt x="33" y="27"/>
                  </a:lnTo>
                  <a:lnTo>
                    <a:pt x="35" y="17"/>
                  </a:lnTo>
                  <a:lnTo>
                    <a:pt x="37" y="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29" name="Freeform 1268"/>
            <p:cNvSpPr>
              <a:spLocks/>
            </p:cNvSpPr>
            <p:nvPr/>
          </p:nvSpPr>
          <p:spPr bwMode="auto">
            <a:xfrm>
              <a:off x="3389" y="3220"/>
              <a:ext cx="1" cy="1"/>
            </a:xfrm>
            <a:custGeom>
              <a:avLst/>
              <a:gdLst>
                <a:gd name="T0" fmla="*/ 28 w 28"/>
                <a:gd name="T1" fmla="*/ 18 h 18"/>
                <a:gd name="T2" fmla="*/ 28 w 28"/>
                <a:gd name="T3" fmla="*/ 11 h 18"/>
                <a:gd name="T4" fmla="*/ 26 w 28"/>
                <a:gd name="T5" fmla="*/ 6 h 18"/>
                <a:gd name="T6" fmla="*/ 22 w 28"/>
                <a:gd name="T7" fmla="*/ 2 h 18"/>
                <a:gd name="T8" fmla="*/ 17 w 28"/>
                <a:gd name="T9" fmla="*/ 0 h 18"/>
                <a:gd name="T10" fmla="*/ 12 w 28"/>
                <a:gd name="T11" fmla="*/ 0 h 18"/>
                <a:gd name="T12" fmla="*/ 7 w 28"/>
                <a:gd name="T13" fmla="*/ 2 h 18"/>
                <a:gd name="T14" fmla="*/ 3 w 28"/>
                <a:gd name="T15" fmla="*/ 5 h 18"/>
                <a:gd name="T16" fmla="*/ 0 w 28"/>
                <a:gd name="T17" fmla="*/ 11 h 18"/>
                <a:gd name="T18" fmla="*/ 28 w 28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18"/>
                <a:gd name="T32" fmla="*/ 28 w 28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18">
                  <a:moveTo>
                    <a:pt x="28" y="18"/>
                  </a:moveTo>
                  <a:lnTo>
                    <a:pt x="28" y="11"/>
                  </a:lnTo>
                  <a:lnTo>
                    <a:pt x="26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8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0" name="Freeform 1269"/>
            <p:cNvSpPr>
              <a:spLocks/>
            </p:cNvSpPr>
            <p:nvPr/>
          </p:nvSpPr>
          <p:spPr bwMode="auto">
            <a:xfrm>
              <a:off x="3397" y="3233"/>
              <a:ext cx="1" cy="2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4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4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1" name="Freeform 1270"/>
            <p:cNvSpPr>
              <a:spLocks/>
            </p:cNvSpPr>
            <p:nvPr/>
          </p:nvSpPr>
          <p:spPr bwMode="auto">
            <a:xfrm>
              <a:off x="3393" y="3224"/>
              <a:ext cx="5" cy="11"/>
            </a:xfrm>
            <a:custGeom>
              <a:avLst/>
              <a:gdLst>
                <a:gd name="T0" fmla="*/ 0 w 115"/>
                <a:gd name="T1" fmla="*/ 0 h 181"/>
                <a:gd name="T2" fmla="*/ 0 w 115"/>
                <a:gd name="T3" fmla="*/ 0 h 181"/>
                <a:gd name="T4" fmla="*/ 0 w 115"/>
                <a:gd name="T5" fmla="*/ 13 h 181"/>
                <a:gd name="T6" fmla="*/ 2 w 115"/>
                <a:gd name="T7" fmla="*/ 27 h 181"/>
                <a:gd name="T8" fmla="*/ 4 w 115"/>
                <a:gd name="T9" fmla="*/ 40 h 181"/>
                <a:gd name="T10" fmla="*/ 7 w 115"/>
                <a:gd name="T11" fmla="*/ 53 h 181"/>
                <a:gd name="T12" fmla="*/ 11 w 115"/>
                <a:gd name="T13" fmla="*/ 68 h 181"/>
                <a:gd name="T14" fmla="*/ 15 w 115"/>
                <a:gd name="T15" fmla="*/ 80 h 181"/>
                <a:gd name="T16" fmla="*/ 21 w 115"/>
                <a:gd name="T17" fmla="*/ 92 h 181"/>
                <a:gd name="T18" fmla="*/ 28 w 115"/>
                <a:gd name="T19" fmla="*/ 104 h 181"/>
                <a:gd name="T20" fmla="*/ 34 w 115"/>
                <a:gd name="T21" fmla="*/ 116 h 181"/>
                <a:gd name="T22" fmla="*/ 42 w 115"/>
                <a:gd name="T23" fmla="*/ 126 h 181"/>
                <a:gd name="T24" fmla="*/ 50 w 115"/>
                <a:gd name="T25" fmla="*/ 138 h 181"/>
                <a:gd name="T26" fmla="*/ 59 w 115"/>
                <a:gd name="T27" fmla="*/ 147 h 181"/>
                <a:gd name="T28" fmla="*/ 68 w 115"/>
                <a:gd name="T29" fmla="*/ 157 h 181"/>
                <a:gd name="T30" fmla="*/ 80 w 115"/>
                <a:gd name="T31" fmla="*/ 165 h 181"/>
                <a:gd name="T32" fmla="*/ 90 w 115"/>
                <a:gd name="T33" fmla="*/ 173 h 181"/>
                <a:gd name="T34" fmla="*/ 101 w 115"/>
                <a:gd name="T35" fmla="*/ 181 h 181"/>
                <a:gd name="T36" fmla="*/ 115 w 115"/>
                <a:gd name="T37" fmla="*/ 156 h 181"/>
                <a:gd name="T38" fmla="*/ 106 w 115"/>
                <a:gd name="T39" fmla="*/ 149 h 181"/>
                <a:gd name="T40" fmla="*/ 96 w 115"/>
                <a:gd name="T41" fmla="*/ 142 h 181"/>
                <a:gd name="T42" fmla="*/ 87 w 115"/>
                <a:gd name="T43" fmla="*/ 136 h 181"/>
                <a:gd name="T44" fmla="*/ 80 w 115"/>
                <a:gd name="T45" fmla="*/ 126 h 181"/>
                <a:gd name="T46" fmla="*/ 70 w 115"/>
                <a:gd name="T47" fmla="*/ 119 h 181"/>
                <a:gd name="T48" fmla="*/ 64 w 115"/>
                <a:gd name="T49" fmla="*/ 109 h 181"/>
                <a:gd name="T50" fmla="*/ 58 w 115"/>
                <a:gd name="T51" fmla="*/ 101 h 181"/>
                <a:gd name="T52" fmla="*/ 52 w 115"/>
                <a:gd name="T53" fmla="*/ 89 h 181"/>
                <a:gd name="T54" fmla="*/ 46 w 115"/>
                <a:gd name="T55" fmla="*/ 80 h 181"/>
                <a:gd name="T56" fmla="*/ 42 w 115"/>
                <a:gd name="T57" fmla="*/ 69 h 181"/>
                <a:gd name="T58" fmla="*/ 38 w 115"/>
                <a:gd name="T59" fmla="*/ 58 h 181"/>
                <a:gd name="T60" fmla="*/ 34 w 115"/>
                <a:gd name="T61" fmla="*/ 47 h 181"/>
                <a:gd name="T62" fmla="*/ 33 w 115"/>
                <a:gd name="T63" fmla="*/ 35 h 181"/>
                <a:gd name="T64" fmla="*/ 31 w 115"/>
                <a:gd name="T65" fmla="*/ 23 h 181"/>
                <a:gd name="T66" fmla="*/ 29 w 115"/>
                <a:gd name="T67" fmla="*/ 11 h 181"/>
                <a:gd name="T68" fmla="*/ 29 w 115"/>
                <a:gd name="T69" fmla="*/ 0 h 181"/>
                <a:gd name="T70" fmla="*/ 29 w 115"/>
                <a:gd name="T71" fmla="*/ 0 h 181"/>
                <a:gd name="T72" fmla="*/ 0 w 115"/>
                <a:gd name="T73" fmla="*/ 0 h 18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181"/>
                <a:gd name="T113" fmla="*/ 115 w 115"/>
                <a:gd name="T114" fmla="*/ 181 h 18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181">
                  <a:moveTo>
                    <a:pt x="0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2" y="27"/>
                  </a:lnTo>
                  <a:lnTo>
                    <a:pt x="4" y="40"/>
                  </a:lnTo>
                  <a:lnTo>
                    <a:pt x="7" y="53"/>
                  </a:lnTo>
                  <a:lnTo>
                    <a:pt x="11" y="68"/>
                  </a:lnTo>
                  <a:lnTo>
                    <a:pt x="15" y="80"/>
                  </a:lnTo>
                  <a:lnTo>
                    <a:pt x="21" y="92"/>
                  </a:lnTo>
                  <a:lnTo>
                    <a:pt x="28" y="104"/>
                  </a:lnTo>
                  <a:lnTo>
                    <a:pt x="34" y="116"/>
                  </a:lnTo>
                  <a:lnTo>
                    <a:pt x="42" y="126"/>
                  </a:lnTo>
                  <a:lnTo>
                    <a:pt x="50" y="138"/>
                  </a:lnTo>
                  <a:lnTo>
                    <a:pt x="59" y="147"/>
                  </a:lnTo>
                  <a:lnTo>
                    <a:pt x="68" y="157"/>
                  </a:lnTo>
                  <a:lnTo>
                    <a:pt x="80" y="165"/>
                  </a:lnTo>
                  <a:lnTo>
                    <a:pt x="90" y="173"/>
                  </a:lnTo>
                  <a:lnTo>
                    <a:pt x="101" y="181"/>
                  </a:lnTo>
                  <a:lnTo>
                    <a:pt x="115" y="156"/>
                  </a:lnTo>
                  <a:lnTo>
                    <a:pt x="106" y="149"/>
                  </a:lnTo>
                  <a:lnTo>
                    <a:pt x="96" y="142"/>
                  </a:lnTo>
                  <a:lnTo>
                    <a:pt x="87" y="136"/>
                  </a:lnTo>
                  <a:lnTo>
                    <a:pt x="80" y="126"/>
                  </a:lnTo>
                  <a:lnTo>
                    <a:pt x="70" y="119"/>
                  </a:lnTo>
                  <a:lnTo>
                    <a:pt x="64" y="109"/>
                  </a:lnTo>
                  <a:lnTo>
                    <a:pt x="58" y="101"/>
                  </a:lnTo>
                  <a:lnTo>
                    <a:pt x="52" y="89"/>
                  </a:lnTo>
                  <a:lnTo>
                    <a:pt x="46" y="80"/>
                  </a:lnTo>
                  <a:lnTo>
                    <a:pt x="42" y="69"/>
                  </a:lnTo>
                  <a:lnTo>
                    <a:pt x="38" y="58"/>
                  </a:lnTo>
                  <a:lnTo>
                    <a:pt x="34" y="47"/>
                  </a:lnTo>
                  <a:lnTo>
                    <a:pt x="33" y="35"/>
                  </a:lnTo>
                  <a:lnTo>
                    <a:pt x="31" y="23"/>
                  </a:lnTo>
                  <a:lnTo>
                    <a:pt x="29" y="11"/>
                  </a:lnTo>
                  <a:lnTo>
                    <a:pt x="2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2" name="Freeform 1271"/>
            <p:cNvSpPr>
              <a:spLocks/>
            </p:cNvSpPr>
            <p:nvPr/>
          </p:nvSpPr>
          <p:spPr bwMode="auto">
            <a:xfrm>
              <a:off x="3393" y="3222"/>
              <a:ext cx="1" cy="2"/>
            </a:xfrm>
            <a:custGeom>
              <a:avLst/>
              <a:gdLst>
                <a:gd name="T0" fmla="*/ 4 w 33"/>
                <a:gd name="T1" fmla="*/ 0 h 47"/>
                <a:gd name="T2" fmla="*/ 3 w 33"/>
                <a:gd name="T3" fmla="*/ 6 h 47"/>
                <a:gd name="T4" fmla="*/ 2 w 33"/>
                <a:gd name="T5" fmla="*/ 11 h 47"/>
                <a:gd name="T6" fmla="*/ 1 w 33"/>
                <a:gd name="T7" fmla="*/ 18 h 47"/>
                <a:gd name="T8" fmla="*/ 1 w 33"/>
                <a:gd name="T9" fmla="*/ 23 h 47"/>
                <a:gd name="T10" fmla="*/ 0 w 33"/>
                <a:gd name="T11" fmla="*/ 30 h 47"/>
                <a:gd name="T12" fmla="*/ 0 w 33"/>
                <a:gd name="T13" fmla="*/ 36 h 47"/>
                <a:gd name="T14" fmla="*/ 0 w 33"/>
                <a:gd name="T15" fmla="*/ 41 h 47"/>
                <a:gd name="T16" fmla="*/ 0 w 33"/>
                <a:gd name="T17" fmla="*/ 47 h 47"/>
                <a:gd name="T18" fmla="*/ 29 w 33"/>
                <a:gd name="T19" fmla="*/ 47 h 47"/>
                <a:gd name="T20" fmla="*/ 29 w 33"/>
                <a:gd name="T21" fmla="*/ 41 h 47"/>
                <a:gd name="T22" fmla="*/ 29 w 33"/>
                <a:gd name="T23" fmla="*/ 36 h 47"/>
                <a:gd name="T24" fmla="*/ 29 w 33"/>
                <a:gd name="T25" fmla="*/ 32 h 47"/>
                <a:gd name="T26" fmla="*/ 30 w 33"/>
                <a:gd name="T27" fmla="*/ 26 h 47"/>
                <a:gd name="T28" fmla="*/ 30 w 33"/>
                <a:gd name="T29" fmla="*/ 20 h 47"/>
                <a:gd name="T30" fmla="*/ 31 w 33"/>
                <a:gd name="T31" fmla="*/ 17 h 47"/>
                <a:gd name="T32" fmla="*/ 32 w 33"/>
                <a:gd name="T33" fmla="*/ 12 h 47"/>
                <a:gd name="T34" fmla="*/ 33 w 33"/>
                <a:gd name="T35" fmla="*/ 7 h 47"/>
                <a:gd name="T36" fmla="*/ 4 w 33"/>
                <a:gd name="T37" fmla="*/ 0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3"/>
                <a:gd name="T58" fmla="*/ 0 h 47"/>
                <a:gd name="T59" fmla="*/ 33 w 33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3" h="47">
                  <a:moveTo>
                    <a:pt x="4" y="0"/>
                  </a:moveTo>
                  <a:lnTo>
                    <a:pt x="3" y="6"/>
                  </a:lnTo>
                  <a:lnTo>
                    <a:pt x="2" y="11"/>
                  </a:lnTo>
                  <a:lnTo>
                    <a:pt x="1" y="18"/>
                  </a:lnTo>
                  <a:lnTo>
                    <a:pt x="1" y="23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0" y="47"/>
                  </a:lnTo>
                  <a:lnTo>
                    <a:pt x="29" y="47"/>
                  </a:lnTo>
                  <a:lnTo>
                    <a:pt x="29" y="41"/>
                  </a:lnTo>
                  <a:lnTo>
                    <a:pt x="29" y="36"/>
                  </a:lnTo>
                  <a:lnTo>
                    <a:pt x="29" y="32"/>
                  </a:lnTo>
                  <a:lnTo>
                    <a:pt x="30" y="26"/>
                  </a:lnTo>
                  <a:lnTo>
                    <a:pt x="30" y="20"/>
                  </a:lnTo>
                  <a:lnTo>
                    <a:pt x="31" y="17"/>
                  </a:lnTo>
                  <a:lnTo>
                    <a:pt x="32" y="12"/>
                  </a:lnTo>
                  <a:lnTo>
                    <a:pt x="33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3" name="Freeform 1272"/>
            <p:cNvSpPr>
              <a:spLocks/>
            </p:cNvSpPr>
            <p:nvPr/>
          </p:nvSpPr>
          <p:spPr bwMode="auto">
            <a:xfrm>
              <a:off x="3393" y="3224"/>
              <a:ext cx="1" cy="1"/>
            </a:xfrm>
            <a:custGeom>
              <a:avLst/>
              <a:gdLst>
                <a:gd name="T0" fmla="*/ 29 w 29"/>
                <a:gd name="T1" fmla="*/ 18 h 18"/>
                <a:gd name="T2" fmla="*/ 29 w 29"/>
                <a:gd name="T3" fmla="*/ 11 h 18"/>
                <a:gd name="T4" fmla="*/ 27 w 29"/>
                <a:gd name="T5" fmla="*/ 6 h 18"/>
                <a:gd name="T6" fmla="*/ 22 w 29"/>
                <a:gd name="T7" fmla="*/ 2 h 18"/>
                <a:gd name="T8" fmla="*/ 17 w 29"/>
                <a:gd name="T9" fmla="*/ 0 h 18"/>
                <a:gd name="T10" fmla="*/ 12 w 29"/>
                <a:gd name="T11" fmla="*/ 0 h 18"/>
                <a:gd name="T12" fmla="*/ 7 w 29"/>
                <a:gd name="T13" fmla="*/ 2 h 18"/>
                <a:gd name="T14" fmla="*/ 3 w 29"/>
                <a:gd name="T15" fmla="*/ 5 h 18"/>
                <a:gd name="T16" fmla="*/ 0 w 29"/>
                <a:gd name="T17" fmla="*/ 11 h 18"/>
                <a:gd name="T18" fmla="*/ 29 w 29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18"/>
                <a:gd name="T32" fmla="*/ 29 w 29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18">
                  <a:moveTo>
                    <a:pt x="29" y="18"/>
                  </a:moveTo>
                  <a:lnTo>
                    <a:pt x="29" y="11"/>
                  </a:lnTo>
                  <a:lnTo>
                    <a:pt x="27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4" name="Freeform 1273"/>
            <p:cNvSpPr>
              <a:spLocks/>
            </p:cNvSpPr>
            <p:nvPr/>
          </p:nvSpPr>
          <p:spPr bwMode="auto">
            <a:xfrm>
              <a:off x="3563" y="3123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5 h 20"/>
                <a:gd name="T6" fmla="*/ 0 w 15"/>
                <a:gd name="T7" fmla="*/ 13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5"/>
                  </a:lnTo>
                  <a:lnTo>
                    <a:pt x="0" y="13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5" name="Freeform 1274"/>
            <p:cNvSpPr>
              <a:spLocks/>
            </p:cNvSpPr>
            <p:nvPr/>
          </p:nvSpPr>
          <p:spPr bwMode="auto">
            <a:xfrm>
              <a:off x="3563" y="3123"/>
              <a:ext cx="7" cy="15"/>
            </a:xfrm>
            <a:custGeom>
              <a:avLst/>
              <a:gdLst>
                <a:gd name="T0" fmla="*/ 164 w 164"/>
                <a:gd name="T1" fmla="*/ 274 h 274"/>
                <a:gd name="T2" fmla="*/ 164 w 164"/>
                <a:gd name="T3" fmla="*/ 274 h 274"/>
                <a:gd name="T4" fmla="*/ 162 w 164"/>
                <a:gd name="T5" fmla="*/ 253 h 274"/>
                <a:gd name="T6" fmla="*/ 160 w 164"/>
                <a:gd name="T7" fmla="*/ 233 h 274"/>
                <a:gd name="T8" fmla="*/ 157 w 164"/>
                <a:gd name="T9" fmla="*/ 211 h 274"/>
                <a:gd name="T10" fmla="*/ 153 w 164"/>
                <a:gd name="T11" fmla="*/ 190 h 274"/>
                <a:gd name="T12" fmla="*/ 147 w 164"/>
                <a:gd name="T13" fmla="*/ 170 h 274"/>
                <a:gd name="T14" fmla="*/ 139 w 164"/>
                <a:gd name="T15" fmla="*/ 152 h 274"/>
                <a:gd name="T16" fmla="*/ 130 w 164"/>
                <a:gd name="T17" fmla="*/ 135 h 274"/>
                <a:gd name="T18" fmla="*/ 122 w 164"/>
                <a:gd name="T19" fmla="*/ 116 h 274"/>
                <a:gd name="T20" fmla="*/ 112 w 164"/>
                <a:gd name="T21" fmla="*/ 98 h 274"/>
                <a:gd name="T22" fmla="*/ 100 w 164"/>
                <a:gd name="T23" fmla="*/ 82 h 274"/>
                <a:gd name="T24" fmla="*/ 87 w 164"/>
                <a:gd name="T25" fmla="*/ 65 h 274"/>
                <a:gd name="T26" fmla="*/ 73 w 164"/>
                <a:gd name="T27" fmla="*/ 50 h 274"/>
                <a:gd name="T28" fmla="*/ 59 w 164"/>
                <a:gd name="T29" fmla="*/ 35 h 274"/>
                <a:gd name="T30" fmla="*/ 43 w 164"/>
                <a:gd name="T31" fmla="*/ 23 h 274"/>
                <a:gd name="T32" fmla="*/ 27 w 164"/>
                <a:gd name="T33" fmla="*/ 10 h 274"/>
                <a:gd name="T34" fmla="*/ 10 w 164"/>
                <a:gd name="T35" fmla="*/ 0 h 274"/>
                <a:gd name="T36" fmla="*/ 0 w 164"/>
                <a:gd name="T37" fmla="*/ 19 h 274"/>
                <a:gd name="T38" fmla="*/ 15 w 164"/>
                <a:gd name="T39" fmla="*/ 29 h 274"/>
                <a:gd name="T40" fmla="*/ 30 w 164"/>
                <a:gd name="T41" fmla="*/ 40 h 274"/>
                <a:gd name="T42" fmla="*/ 45 w 164"/>
                <a:gd name="T43" fmla="*/ 52 h 274"/>
                <a:gd name="T44" fmla="*/ 59 w 164"/>
                <a:gd name="T45" fmla="*/ 65 h 274"/>
                <a:gd name="T46" fmla="*/ 71 w 164"/>
                <a:gd name="T47" fmla="*/ 80 h 274"/>
                <a:gd name="T48" fmla="*/ 83 w 164"/>
                <a:gd name="T49" fmla="*/ 94 h 274"/>
                <a:gd name="T50" fmla="*/ 94 w 164"/>
                <a:gd name="T51" fmla="*/ 110 h 274"/>
                <a:gd name="T52" fmla="*/ 104 w 164"/>
                <a:gd name="T53" fmla="*/ 126 h 274"/>
                <a:gd name="T54" fmla="*/ 112 w 164"/>
                <a:gd name="T55" fmla="*/ 143 h 274"/>
                <a:gd name="T56" fmla="*/ 119 w 164"/>
                <a:gd name="T57" fmla="*/ 161 h 274"/>
                <a:gd name="T58" fmla="*/ 126 w 164"/>
                <a:gd name="T59" fmla="*/ 179 h 274"/>
                <a:gd name="T60" fmla="*/ 132 w 164"/>
                <a:gd name="T61" fmla="*/ 197 h 274"/>
                <a:gd name="T62" fmla="*/ 136 w 164"/>
                <a:gd name="T63" fmla="*/ 216 h 274"/>
                <a:gd name="T64" fmla="*/ 139 w 164"/>
                <a:gd name="T65" fmla="*/ 235 h 274"/>
                <a:gd name="T66" fmla="*/ 141 w 164"/>
                <a:gd name="T67" fmla="*/ 255 h 274"/>
                <a:gd name="T68" fmla="*/ 141 w 164"/>
                <a:gd name="T69" fmla="*/ 274 h 274"/>
                <a:gd name="T70" fmla="*/ 141 w 164"/>
                <a:gd name="T71" fmla="*/ 274 h 274"/>
                <a:gd name="T72" fmla="*/ 164 w 164"/>
                <a:gd name="T73" fmla="*/ 274 h 27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4"/>
                <a:gd name="T112" fmla="*/ 0 h 274"/>
                <a:gd name="T113" fmla="*/ 164 w 164"/>
                <a:gd name="T114" fmla="*/ 274 h 27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4" h="274">
                  <a:moveTo>
                    <a:pt x="164" y="274"/>
                  </a:moveTo>
                  <a:lnTo>
                    <a:pt x="164" y="274"/>
                  </a:lnTo>
                  <a:lnTo>
                    <a:pt x="162" y="253"/>
                  </a:lnTo>
                  <a:lnTo>
                    <a:pt x="160" y="233"/>
                  </a:lnTo>
                  <a:lnTo>
                    <a:pt x="157" y="211"/>
                  </a:lnTo>
                  <a:lnTo>
                    <a:pt x="153" y="190"/>
                  </a:lnTo>
                  <a:lnTo>
                    <a:pt x="147" y="170"/>
                  </a:lnTo>
                  <a:lnTo>
                    <a:pt x="139" y="152"/>
                  </a:lnTo>
                  <a:lnTo>
                    <a:pt x="130" y="135"/>
                  </a:lnTo>
                  <a:lnTo>
                    <a:pt x="122" y="116"/>
                  </a:lnTo>
                  <a:lnTo>
                    <a:pt x="112" y="98"/>
                  </a:lnTo>
                  <a:lnTo>
                    <a:pt x="100" y="82"/>
                  </a:lnTo>
                  <a:lnTo>
                    <a:pt x="87" y="65"/>
                  </a:lnTo>
                  <a:lnTo>
                    <a:pt x="73" y="50"/>
                  </a:lnTo>
                  <a:lnTo>
                    <a:pt x="59" y="35"/>
                  </a:lnTo>
                  <a:lnTo>
                    <a:pt x="43" y="23"/>
                  </a:lnTo>
                  <a:lnTo>
                    <a:pt x="27" y="10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5" y="29"/>
                  </a:lnTo>
                  <a:lnTo>
                    <a:pt x="30" y="40"/>
                  </a:lnTo>
                  <a:lnTo>
                    <a:pt x="45" y="52"/>
                  </a:lnTo>
                  <a:lnTo>
                    <a:pt x="59" y="65"/>
                  </a:lnTo>
                  <a:lnTo>
                    <a:pt x="71" y="80"/>
                  </a:lnTo>
                  <a:lnTo>
                    <a:pt x="83" y="94"/>
                  </a:lnTo>
                  <a:lnTo>
                    <a:pt x="94" y="110"/>
                  </a:lnTo>
                  <a:lnTo>
                    <a:pt x="104" y="126"/>
                  </a:lnTo>
                  <a:lnTo>
                    <a:pt x="112" y="143"/>
                  </a:lnTo>
                  <a:lnTo>
                    <a:pt x="119" y="161"/>
                  </a:lnTo>
                  <a:lnTo>
                    <a:pt x="126" y="179"/>
                  </a:lnTo>
                  <a:lnTo>
                    <a:pt x="132" y="197"/>
                  </a:lnTo>
                  <a:lnTo>
                    <a:pt x="136" y="216"/>
                  </a:lnTo>
                  <a:lnTo>
                    <a:pt x="139" y="235"/>
                  </a:lnTo>
                  <a:lnTo>
                    <a:pt x="141" y="255"/>
                  </a:lnTo>
                  <a:lnTo>
                    <a:pt x="141" y="274"/>
                  </a:lnTo>
                  <a:lnTo>
                    <a:pt x="164" y="2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6" name="Freeform 1275"/>
            <p:cNvSpPr>
              <a:spLocks/>
            </p:cNvSpPr>
            <p:nvPr/>
          </p:nvSpPr>
          <p:spPr bwMode="auto">
            <a:xfrm>
              <a:off x="3569" y="3138"/>
              <a:ext cx="1" cy="4"/>
            </a:xfrm>
            <a:custGeom>
              <a:avLst/>
              <a:gdLst>
                <a:gd name="T0" fmla="*/ 21 w 29"/>
                <a:gd name="T1" fmla="*/ 68 h 68"/>
                <a:gd name="T2" fmla="*/ 22 w 29"/>
                <a:gd name="T3" fmla="*/ 60 h 68"/>
                <a:gd name="T4" fmla="*/ 24 w 29"/>
                <a:gd name="T5" fmla="*/ 52 h 68"/>
                <a:gd name="T6" fmla="*/ 25 w 29"/>
                <a:gd name="T7" fmla="*/ 43 h 68"/>
                <a:gd name="T8" fmla="*/ 26 w 29"/>
                <a:gd name="T9" fmla="*/ 34 h 68"/>
                <a:gd name="T10" fmla="*/ 28 w 29"/>
                <a:gd name="T11" fmla="*/ 25 h 68"/>
                <a:gd name="T12" fmla="*/ 28 w 29"/>
                <a:gd name="T13" fmla="*/ 17 h 68"/>
                <a:gd name="T14" fmla="*/ 29 w 29"/>
                <a:gd name="T15" fmla="*/ 8 h 68"/>
                <a:gd name="T16" fmla="*/ 29 w 29"/>
                <a:gd name="T17" fmla="*/ 0 h 68"/>
                <a:gd name="T18" fmla="*/ 6 w 29"/>
                <a:gd name="T19" fmla="*/ 0 h 68"/>
                <a:gd name="T20" fmla="*/ 6 w 29"/>
                <a:gd name="T21" fmla="*/ 8 h 68"/>
                <a:gd name="T22" fmla="*/ 5 w 29"/>
                <a:gd name="T23" fmla="*/ 17 h 68"/>
                <a:gd name="T24" fmla="*/ 5 w 29"/>
                <a:gd name="T25" fmla="*/ 25 h 68"/>
                <a:gd name="T26" fmla="*/ 5 w 29"/>
                <a:gd name="T27" fmla="*/ 32 h 68"/>
                <a:gd name="T28" fmla="*/ 4 w 29"/>
                <a:gd name="T29" fmla="*/ 41 h 68"/>
                <a:gd name="T30" fmla="*/ 3 w 29"/>
                <a:gd name="T31" fmla="*/ 48 h 68"/>
                <a:gd name="T32" fmla="*/ 1 w 29"/>
                <a:gd name="T33" fmla="*/ 56 h 68"/>
                <a:gd name="T34" fmla="*/ 0 w 29"/>
                <a:gd name="T35" fmla="*/ 64 h 68"/>
                <a:gd name="T36" fmla="*/ 21 w 29"/>
                <a:gd name="T37" fmla="*/ 68 h 6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9"/>
                <a:gd name="T58" fmla="*/ 0 h 68"/>
                <a:gd name="T59" fmla="*/ 29 w 29"/>
                <a:gd name="T60" fmla="*/ 68 h 6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9" h="68">
                  <a:moveTo>
                    <a:pt x="21" y="68"/>
                  </a:moveTo>
                  <a:lnTo>
                    <a:pt x="22" y="60"/>
                  </a:lnTo>
                  <a:lnTo>
                    <a:pt x="24" y="52"/>
                  </a:lnTo>
                  <a:lnTo>
                    <a:pt x="25" y="43"/>
                  </a:lnTo>
                  <a:lnTo>
                    <a:pt x="26" y="34"/>
                  </a:lnTo>
                  <a:lnTo>
                    <a:pt x="28" y="25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6" y="0"/>
                  </a:lnTo>
                  <a:lnTo>
                    <a:pt x="6" y="8"/>
                  </a:lnTo>
                  <a:lnTo>
                    <a:pt x="5" y="17"/>
                  </a:lnTo>
                  <a:lnTo>
                    <a:pt x="5" y="25"/>
                  </a:lnTo>
                  <a:lnTo>
                    <a:pt x="5" y="32"/>
                  </a:lnTo>
                  <a:lnTo>
                    <a:pt x="4" y="41"/>
                  </a:lnTo>
                  <a:lnTo>
                    <a:pt x="3" y="48"/>
                  </a:lnTo>
                  <a:lnTo>
                    <a:pt x="1" y="56"/>
                  </a:lnTo>
                  <a:lnTo>
                    <a:pt x="0" y="64"/>
                  </a:lnTo>
                  <a:lnTo>
                    <a:pt x="21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7" name="Freeform 1276"/>
            <p:cNvSpPr>
              <a:spLocks/>
            </p:cNvSpPr>
            <p:nvPr/>
          </p:nvSpPr>
          <p:spPr bwMode="auto">
            <a:xfrm>
              <a:off x="3569" y="3138"/>
              <a:ext cx="1" cy="1"/>
            </a:xfrm>
            <a:custGeom>
              <a:avLst/>
              <a:gdLst>
                <a:gd name="T0" fmla="*/ 0 w 21"/>
                <a:gd name="T1" fmla="*/ 0 h 12"/>
                <a:gd name="T2" fmla="*/ 3 w 21"/>
                <a:gd name="T3" fmla="*/ 8 h 12"/>
                <a:gd name="T4" fmla="*/ 10 w 21"/>
                <a:gd name="T5" fmla="*/ 12 h 12"/>
                <a:gd name="T6" fmla="*/ 17 w 21"/>
                <a:gd name="T7" fmla="*/ 11 h 12"/>
                <a:gd name="T8" fmla="*/ 21 w 21"/>
                <a:gd name="T9" fmla="*/ 4 h 12"/>
                <a:gd name="T10" fmla="*/ 0 w 2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2"/>
                <a:gd name="T20" fmla="*/ 21 w 21"/>
                <a:gd name="T21" fmla="*/ 12 h 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2">
                  <a:moveTo>
                    <a:pt x="0" y="0"/>
                  </a:moveTo>
                  <a:lnTo>
                    <a:pt x="3" y="8"/>
                  </a:lnTo>
                  <a:lnTo>
                    <a:pt x="10" y="12"/>
                  </a:lnTo>
                  <a:lnTo>
                    <a:pt x="17" y="11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8" name="Freeform 1277"/>
            <p:cNvSpPr>
              <a:spLocks/>
            </p:cNvSpPr>
            <p:nvPr/>
          </p:nvSpPr>
          <p:spPr bwMode="auto">
            <a:xfrm>
              <a:off x="3563" y="3128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6 h 20"/>
                <a:gd name="T6" fmla="*/ 0 w 15"/>
                <a:gd name="T7" fmla="*/ 14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6"/>
                  </a:lnTo>
                  <a:lnTo>
                    <a:pt x="0" y="14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39" name="Freeform 1278"/>
            <p:cNvSpPr>
              <a:spLocks/>
            </p:cNvSpPr>
            <p:nvPr/>
          </p:nvSpPr>
          <p:spPr bwMode="auto">
            <a:xfrm>
              <a:off x="3564" y="3128"/>
              <a:ext cx="4" cy="8"/>
            </a:xfrm>
            <a:custGeom>
              <a:avLst/>
              <a:gdLst>
                <a:gd name="T0" fmla="*/ 86 w 86"/>
                <a:gd name="T1" fmla="*/ 136 h 136"/>
                <a:gd name="T2" fmla="*/ 86 w 86"/>
                <a:gd name="T3" fmla="*/ 136 h 136"/>
                <a:gd name="T4" fmla="*/ 85 w 86"/>
                <a:gd name="T5" fmla="*/ 116 h 136"/>
                <a:gd name="T6" fmla="*/ 81 w 86"/>
                <a:gd name="T7" fmla="*/ 95 h 136"/>
                <a:gd name="T8" fmla="*/ 76 w 86"/>
                <a:gd name="T9" fmla="*/ 76 h 136"/>
                <a:gd name="T10" fmla="*/ 66 w 86"/>
                <a:gd name="T11" fmla="*/ 58 h 136"/>
                <a:gd name="T12" fmla="*/ 55 w 86"/>
                <a:gd name="T13" fmla="*/ 41 h 136"/>
                <a:gd name="T14" fmla="*/ 42 w 86"/>
                <a:gd name="T15" fmla="*/ 26 h 136"/>
                <a:gd name="T16" fmla="*/ 27 w 86"/>
                <a:gd name="T17" fmla="*/ 12 h 136"/>
                <a:gd name="T18" fmla="*/ 10 w 86"/>
                <a:gd name="T19" fmla="*/ 0 h 136"/>
                <a:gd name="T20" fmla="*/ 0 w 86"/>
                <a:gd name="T21" fmla="*/ 19 h 136"/>
                <a:gd name="T22" fmla="*/ 14 w 86"/>
                <a:gd name="T23" fmla="*/ 29 h 136"/>
                <a:gd name="T24" fmla="*/ 28 w 86"/>
                <a:gd name="T25" fmla="*/ 40 h 136"/>
                <a:gd name="T26" fmla="*/ 39 w 86"/>
                <a:gd name="T27" fmla="*/ 54 h 136"/>
                <a:gd name="T28" fmla="*/ 48 w 86"/>
                <a:gd name="T29" fmla="*/ 69 h 136"/>
                <a:gd name="T30" fmla="*/ 55 w 86"/>
                <a:gd name="T31" fmla="*/ 85 h 136"/>
                <a:gd name="T32" fmla="*/ 60 w 86"/>
                <a:gd name="T33" fmla="*/ 102 h 136"/>
                <a:gd name="T34" fmla="*/ 64 w 86"/>
                <a:gd name="T35" fmla="*/ 118 h 136"/>
                <a:gd name="T36" fmla="*/ 65 w 86"/>
                <a:gd name="T37" fmla="*/ 136 h 136"/>
                <a:gd name="T38" fmla="*/ 65 w 86"/>
                <a:gd name="T39" fmla="*/ 136 h 136"/>
                <a:gd name="T40" fmla="*/ 86 w 86"/>
                <a:gd name="T41" fmla="*/ 136 h 1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6"/>
                <a:gd name="T64" fmla="*/ 0 h 136"/>
                <a:gd name="T65" fmla="*/ 86 w 86"/>
                <a:gd name="T66" fmla="*/ 136 h 1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6" h="136">
                  <a:moveTo>
                    <a:pt x="86" y="136"/>
                  </a:moveTo>
                  <a:lnTo>
                    <a:pt x="86" y="136"/>
                  </a:lnTo>
                  <a:lnTo>
                    <a:pt x="85" y="116"/>
                  </a:lnTo>
                  <a:lnTo>
                    <a:pt x="81" y="95"/>
                  </a:lnTo>
                  <a:lnTo>
                    <a:pt x="76" y="76"/>
                  </a:lnTo>
                  <a:lnTo>
                    <a:pt x="66" y="58"/>
                  </a:lnTo>
                  <a:lnTo>
                    <a:pt x="55" y="41"/>
                  </a:lnTo>
                  <a:lnTo>
                    <a:pt x="42" y="26"/>
                  </a:lnTo>
                  <a:lnTo>
                    <a:pt x="27" y="12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4" y="29"/>
                  </a:lnTo>
                  <a:lnTo>
                    <a:pt x="28" y="40"/>
                  </a:lnTo>
                  <a:lnTo>
                    <a:pt x="39" y="54"/>
                  </a:lnTo>
                  <a:lnTo>
                    <a:pt x="48" y="69"/>
                  </a:lnTo>
                  <a:lnTo>
                    <a:pt x="55" y="85"/>
                  </a:lnTo>
                  <a:lnTo>
                    <a:pt x="60" y="102"/>
                  </a:lnTo>
                  <a:lnTo>
                    <a:pt x="64" y="118"/>
                  </a:lnTo>
                  <a:lnTo>
                    <a:pt x="65" y="136"/>
                  </a:lnTo>
                  <a:lnTo>
                    <a:pt x="86" y="1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0" name="Freeform 1279"/>
            <p:cNvSpPr>
              <a:spLocks/>
            </p:cNvSpPr>
            <p:nvPr/>
          </p:nvSpPr>
          <p:spPr bwMode="auto">
            <a:xfrm>
              <a:off x="3567" y="3136"/>
              <a:ext cx="1" cy="2"/>
            </a:xfrm>
            <a:custGeom>
              <a:avLst/>
              <a:gdLst>
                <a:gd name="T0" fmla="*/ 21 w 24"/>
                <a:gd name="T1" fmla="*/ 35 h 35"/>
                <a:gd name="T2" fmla="*/ 22 w 24"/>
                <a:gd name="T3" fmla="*/ 30 h 35"/>
                <a:gd name="T4" fmla="*/ 22 w 24"/>
                <a:gd name="T5" fmla="*/ 26 h 35"/>
                <a:gd name="T6" fmla="*/ 23 w 24"/>
                <a:gd name="T7" fmla="*/ 21 h 35"/>
                <a:gd name="T8" fmla="*/ 23 w 24"/>
                <a:gd name="T9" fmla="*/ 18 h 35"/>
                <a:gd name="T10" fmla="*/ 24 w 24"/>
                <a:gd name="T11" fmla="*/ 15 h 35"/>
                <a:gd name="T12" fmla="*/ 24 w 24"/>
                <a:gd name="T13" fmla="*/ 9 h 35"/>
                <a:gd name="T14" fmla="*/ 24 w 24"/>
                <a:gd name="T15" fmla="*/ 5 h 35"/>
                <a:gd name="T16" fmla="*/ 24 w 24"/>
                <a:gd name="T17" fmla="*/ 0 h 35"/>
                <a:gd name="T18" fmla="*/ 3 w 24"/>
                <a:gd name="T19" fmla="*/ 0 h 35"/>
                <a:gd name="T20" fmla="*/ 3 w 24"/>
                <a:gd name="T21" fmla="*/ 5 h 35"/>
                <a:gd name="T22" fmla="*/ 3 w 24"/>
                <a:gd name="T23" fmla="*/ 9 h 35"/>
                <a:gd name="T24" fmla="*/ 3 w 24"/>
                <a:gd name="T25" fmla="*/ 11 h 35"/>
                <a:gd name="T26" fmla="*/ 2 w 24"/>
                <a:gd name="T27" fmla="*/ 14 h 35"/>
                <a:gd name="T28" fmla="*/ 2 w 24"/>
                <a:gd name="T29" fmla="*/ 19 h 35"/>
                <a:gd name="T30" fmla="*/ 1 w 24"/>
                <a:gd name="T31" fmla="*/ 24 h 35"/>
                <a:gd name="T32" fmla="*/ 1 w 24"/>
                <a:gd name="T33" fmla="*/ 28 h 35"/>
                <a:gd name="T34" fmla="*/ 0 w 24"/>
                <a:gd name="T35" fmla="*/ 31 h 35"/>
                <a:gd name="T36" fmla="*/ 21 w 24"/>
                <a:gd name="T37" fmla="*/ 35 h 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35"/>
                <a:gd name="T59" fmla="*/ 24 w 24"/>
                <a:gd name="T60" fmla="*/ 35 h 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35">
                  <a:moveTo>
                    <a:pt x="21" y="35"/>
                  </a:moveTo>
                  <a:lnTo>
                    <a:pt x="22" y="30"/>
                  </a:lnTo>
                  <a:lnTo>
                    <a:pt x="22" y="26"/>
                  </a:lnTo>
                  <a:lnTo>
                    <a:pt x="23" y="21"/>
                  </a:lnTo>
                  <a:lnTo>
                    <a:pt x="23" y="18"/>
                  </a:lnTo>
                  <a:lnTo>
                    <a:pt x="24" y="15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3" y="0"/>
                  </a:lnTo>
                  <a:lnTo>
                    <a:pt x="3" y="5"/>
                  </a:lnTo>
                  <a:lnTo>
                    <a:pt x="3" y="9"/>
                  </a:lnTo>
                  <a:lnTo>
                    <a:pt x="3" y="11"/>
                  </a:lnTo>
                  <a:lnTo>
                    <a:pt x="2" y="14"/>
                  </a:lnTo>
                  <a:lnTo>
                    <a:pt x="2" y="19"/>
                  </a:lnTo>
                  <a:lnTo>
                    <a:pt x="1" y="24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1" name="Freeform 1280"/>
            <p:cNvSpPr>
              <a:spLocks/>
            </p:cNvSpPr>
            <p:nvPr/>
          </p:nvSpPr>
          <p:spPr bwMode="auto">
            <a:xfrm>
              <a:off x="3567" y="3135"/>
              <a:ext cx="1" cy="1"/>
            </a:xfrm>
            <a:custGeom>
              <a:avLst/>
              <a:gdLst>
                <a:gd name="T0" fmla="*/ 0 w 21"/>
                <a:gd name="T1" fmla="*/ 0 h 13"/>
                <a:gd name="T2" fmla="*/ 2 w 21"/>
                <a:gd name="T3" fmla="*/ 9 h 13"/>
                <a:gd name="T4" fmla="*/ 10 w 21"/>
                <a:gd name="T5" fmla="*/ 13 h 13"/>
                <a:gd name="T6" fmla="*/ 17 w 21"/>
                <a:gd name="T7" fmla="*/ 12 h 13"/>
                <a:gd name="T8" fmla="*/ 21 w 21"/>
                <a:gd name="T9" fmla="*/ 4 h 13"/>
                <a:gd name="T10" fmla="*/ 0 w 21"/>
                <a:gd name="T11" fmla="*/ 0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3"/>
                <a:gd name="T20" fmla="*/ 21 w 21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3">
                  <a:moveTo>
                    <a:pt x="0" y="0"/>
                  </a:moveTo>
                  <a:lnTo>
                    <a:pt x="2" y="9"/>
                  </a:lnTo>
                  <a:lnTo>
                    <a:pt x="10" y="13"/>
                  </a:lnTo>
                  <a:lnTo>
                    <a:pt x="17" y="12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2" name="Freeform 1281"/>
            <p:cNvSpPr>
              <a:spLocks/>
            </p:cNvSpPr>
            <p:nvPr/>
          </p:nvSpPr>
          <p:spPr bwMode="auto">
            <a:xfrm>
              <a:off x="3388" y="3300"/>
              <a:ext cx="53" cy="137"/>
            </a:xfrm>
            <a:custGeom>
              <a:avLst/>
              <a:gdLst>
                <a:gd name="T0" fmla="*/ 166 w 1169"/>
                <a:gd name="T1" fmla="*/ 0 h 2481"/>
                <a:gd name="T2" fmla="*/ 0 w 1169"/>
                <a:gd name="T3" fmla="*/ 73 h 2481"/>
                <a:gd name="T4" fmla="*/ 959 w 1169"/>
                <a:gd name="T5" fmla="*/ 2481 h 2481"/>
                <a:gd name="T6" fmla="*/ 1169 w 1169"/>
                <a:gd name="T7" fmla="*/ 2389 h 2481"/>
                <a:gd name="T8" fmla="*/ 166 w 1169"/>
                <a:gd name="T9" fmla="*/ 0 h 24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9"/>
                <a:gd name="T16" fmla="*/ 0 h 2481"/>
                <a:gd name="T17" fmla="*/ 1169 w 1169"/>
                <a:gd name="T18" fmla="*/ 2481 h 24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9" h="2481">
                  <a:moveTo>
                    <a:pt x="166" y="0"/>
                  </a:moveTo>
                  <a:lnTo>
                    <a:pt x="0" y="73"/>
                  </a:lnTo>
                  <a:lnTo>
                    <a:pt x="959" y="2481"/>
                  </a:lnTo>
                  <a:lnTo>
                    <a:pt x="1169" y="2389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3" name="Freeform 1282"/>
            <p:cNvSpPr>
              <a:spLocks/>
            </p:cNvSpPr>
            <p:nvPr/>
          </p:nvSpPr>
          <p:spPr bwMode="auto">
            <a:xfrm>
              <a:off x="3388" y="3300"/>
              <a:ext cx="52" cy="137"/>
            </a:xfrm>
            <a:custGeom>
              <a:avLst/>
              <a:gdLst>
                <a:gd name="T0" fmla="*/ 126 w 1140"/>
                <a:gd name="T1" fmla="*/ 6 h 2467"/>
                <a:gd name="T2" fmla="*/ 104 w 1140"/>
                <a:gd name="T3" fmla="*/ 14 h 2467"/>
                <a:gd name="T4" fmla="*/ 81 w 1140"/>
                <a:gd name="T5" fmla="*/ 24 h 2467"/>
                <a:gd name="T6" fmla="*/ 36 w 1140"/>
                <a:gd name="T7" fmla="*/ 44 h 2467"/>
                <a:gd name="T8" fmla="*/ 29 w 1140"/>
                <a:gd name="T9" fmla="*/ 132 h 2467"/>
                <a:gd name="T10" fmla="*/ 81 w 1140"/>
                <a:gd name="T11" fmla="*/ 260 h 2467"/>
                <a:gd name="T12" fmla="*/ 125 w 1140"/>
                <a:gd name="T13" fmla="*/ 370 h 2467"/>
                <a:gd name="T14" fmla="*/ 163 w 1140"/>
                <a:gd name="T15" fmla="*/ 467 h 2467"/>
                <a:gd name="T16" fmla="*/ 198 w 1140"/>
                <a:gd name="T17" fmla="*/ 554 h 2467"/>
                <a:gd name="T18" fmla="*/ 232 w 1140"/>
                <a:gd name="T19" fmla="*/ 637 h 2467"/>
                <a:gd name="T20" fmla="*/ 265 w 1140"/>
                <a:gd name="T21" fmla="*/ 723 h 2467"/>
                <a:gd name="T22" fmla="*/ 302 w 1140"/>
                <a:gd name="T23" fmla="*/ 812 h 2467"/>
                <a:gd name="T24" fmla="*/ 342 w 1140"/>
                <a:gd name="T25" fmla="*/ 913 h 2467"/>
                <a:gd name="T26" fmla="*/ 388 w 1140"/>
                <a:gd name="T27" fmla="*/ 1029 h 2467"/>
                <a:gd name="T28" fmla="*/ 442 w 1140"/>
                <a:gd name="T29" fmla="*/ 1164 h 2467"/>
                <a:gd name="T30" fmla="*/ 505 w 1140"/>
                <a:gd name="T31" fmla="*/ 1323 h 2467"/>
                <a:gd name="T32" fmla="*/ 581 w 1140"/>
                <a:gd name="T33" fmla="*/ 1511 h 2467"/>
                <a:gd name="T34" fmla="*/ 669 w 1140"/>
                <a:gd name="T35" fmla="*/ 1733 h 2467"/>
                <a:gd name="T36" fmla="*/ 773 w 1140"/>
                <a:gd name="T37" fmla="*/ 1993 h 2467"/>
                <a:gd name="T38" fmla="*/ 895 w 1140"/>
                <a:gd name="T39" fmla="*/ 2297 h 2467"/>
                <a:gd name="T40" fmla="*/ 972 w 1140"/>
                <a:gd name="T41" fmla="*/ 2462 h 2467"/>
                <a:gd name="T42" fmla="*/ 989 w 1140"/>
                <a:gd name="T43" fmla="*/ 2455 h 2467"/>
                <a:gd name="T44" fmla="*/ 1003 w 1140"/>
                <a:gd name="T45" fmla="*/ 2449 h 2467"/>
                <a:gd name="T46" fmla="*/ 1015 w 1140"/>
                <a:gd name="T47" fmla="*/ 2442 h 2467"/>
                <a:gd name="T48" fmla="*/ 1030 w 1140"/>
                <a:gd name="T49" fmla="*/ 2436 h 2467"/>
                <a:gd name="T50" fmla="*/ 1050 w 1140"/>
                <a:gd name="T51" fmla="*/ 2428 h 2467"/>
                <a:gd name="T52" fmla="*/ 1077 w 1140"/>
                <a:gd name="T53" fmla="*/ 2416 h 2467"/>
                <a:gd name="T54" fmla="*/ 1116 w 1140"/>
                <a:gd name="T55" fmla="*/ 2399 h 2467"/>
                <a:gd name="T56" fmla="*/ 1110 w 1140"/>
                <a:gd name="T57" fmla="*/ 2318 h 2467"/>
                <a:gd name="T58" fmla="*/ 1056 w 1140"/>
                <a:gd name="T59" fmla="*/ 2190 h 2467"/>
                <a:gd name="T60" fmla="*/ 1011 w 1140"/>
                <a:gd name="T61" fmla="*/ 2082 h 2467"/>
                <a:gd name="T62" fmla="*/ 970 w 1140"/>
                <a:gd name="T63" fmla="*/ 1985 h 2467"/>
                <a:gd name="T64" fmla="*/ 935 w 1140"/>
                <a:gd name="T65" fmla="*/ 1897 h 2467"/>
                <a:gd name="T66" fmla="*/ 899 w 1140"/>
                <a:gd name="T67" fmla="*/ 1814 h 2467"/>
                <a:gd name="T68" fmla="*/ 864 w 1140"/>
                <a:gd name="T69" fmla="*/ 1730 h 2467"/>
                <a:gd name="T70" fmla="*/ 826 w 1140"/>
                <a:gd name="T71" fmla="*/ 1640 h 2467"/>
                <a:gd name="T72" fmla="*/ 785 w 1140"/>
                <a:gd name="T73" fmla="*/ 1541 h 2467"/>
                <a:gd name="T74" fmla="*/ 738 w 1140"/>
                <a:gd name="T75" fmla="*/ 1426 h 2467"/>
                <a:gd name="T76" fmla="*/ 682 w 1140"/>
                <a:gd name="T77" fmla="*/ 1292 h 2467"/>
                <a:gd name="T78" fmla="*/ 615 w 1140"/>
                <a:gd name="T79" fmla="*/ 1134 h 2467"/>
                <a:gd name="T80" fmla="*/ 537 w 1140"/>
                <a:gd name="T81" fmla="*/ 947 h 2467"/>
                <a:gd name="T82" fmla="*/ 445 w 1140"/>
                <a:gd name="T83" fmla="*/ 727 h 2467"/>
                <a:gd name="T84" fmla="*/ 337 w 1140"/>
                <a:gd name="T85" fmla="*/ 469 h 2467"/>
                <a:gd name="T86" fmla="*/ 210 w 1140"/>
                <a:gd name="T87" fmla="*/ 167 h 246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40"/>
                <a:gd name="T133" fmla="*/ 0 h 2467"/>
                <a:gd name="T134" fmla="*/ 1140 w 1140"/>
                <a:gd name="T135" fmla="*/ 2467 h 246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40" h="2467">
                  <a:moveTo>
                    <a:pt x="140" y="0"/>
                  </a:moveTo>
                  <a:lnTo>
                    <a:pt x="126" y="6"/>
                  </a:lnTo>
                  <a:lnTo>
                    <a:pt x="114" y="10"/>
                  </a:lnTo>
                  <a:lnTo>
                    <a:pt x="104" y="14"/>
                  </a:lnTo>
                  <a:lnTo>
                    <a:pt x="94" y="19"/>
                  </a:lnTo>
                  <a:lnTo>
                    <a:pt x="81" y="24"/>
                  </a:lnTo>
                  <a:lnTo>
                    <a:pt x="61" y="32"/>
                  </a:lnTo>
                  <a:lnTo>
                    <a:pt x="36" y="44"/>
                  </a:lnTo>
                  <a:lnTo>
                    <a:pt x="0" y="61"/>
                  </a:lnTo>
                  <a:lnTo>
                    <a:pt x="29" y="132"/>
                  </a:lnTo>
                  <a:lnTo>
                    <a:pt x="55" y="199"/>
                  </a:lnTo>
                  <a:lnTo>
                    <a:pt x="81" y="260"/>
                  </a:lnTo>
                  <a:lnTo>
                    <a:pt x="103" y="317"/>
                  </a:lnTo>
                  <a:lnTo>
                    <a:pt x="125" y="370"/>
                  </a:lnTo>
                  <a:lnTo>
                    <a:pt x="144" y="419"/>
                  </a:lnTo>
                  <a:lnTo>
                    <a:pt x="163" y="467"/>
                  </a:lnTo>
                  <a:lnTo>
                    <a:pt x="181" y="511"/>
                  </a:lnTo>
                  <a:lnTo>
                    <a:pt x="198" y="554"/>
                  </a:lnTo>
                  <a:lnTo>
                    <a:pt x="215" y="596"/>
                  </a:lnTo>
                  <a:lnTo>
                    <a:pt x="232" y="637"/>
                  </a:lnTo>
                  <a:lnTo>
                    <a:pt x="249" y="680"/>
                  </a:lnTo>
                  <a:lnTo>
                    <a:pt x="265" y="723"/>
                  </a:lnTo>
                  <a:lnTo>
                    <a:pt x="284" y="766"/>
                  </a:lnTo>
                  <a:lnTo>
                    <a:pt x="302" y="812"/>
                  </a:lnTo>
                  <a:lnTo>
                    <a:pt x="322" y="861"/>
                  </a:lnTo>
                  <a:lnTo>
                    <a:pt x="342" y="913"/>
                  </a:lnTo>
                  <a:lnTo>
                    <a:pt x="364" y="968"/>
                  </a:lnTo>
                  <a:lnTo>
                    <a:pt x="388" y="1029"/>
                  </a:lnTo>
                  <a:lnTo>
                    <a:pt x="414" y="1093"/>
                  </a:lnTo>
                  <a:lnTo>
                    <a:pt x="442" y="1164"/>
                  </a:lnTo>
                  <a:lnTo>
                    <a:pt x="473" y="1239"/>
                  </a:lnTo>
                  <a:lnTo>
                    <a:pt x="505" y="1323"/>
                  </a:lnTo>
                  <a:lnTo>
                    <a:pt x="542" y="1412"/>
                  </a:lnTo>
                  <a:lnTo>
                    <a:pt x="581" y="1511"/>
                  </a:lnTo>
                  <a:lnTo>
                    <a:pt x="623" y="1618"/>
                  </a:lnTo>
                  <a:lnTo>
                    <a:pt x="669" y="1733"/>
                  </a:lnTo>
                  <a:lnTo>
                    <a:pt x="719" y="1858"/>
                  </a:lnTo>
                  <a:lnTo>
                    <a:pt x="773" y="1993"/>
                  </a:lnTo>
                  <a:lnTo>
                    <a:pt x="832" y="2140"/>
                  </a:lnTo>
                  <a:lnTo>
                    <a:pt x="895" y="2297"/>
                  </a:lnTo>
                  <a:lnTo>
                    <a:pt x="962" y="2467"/>
                  </a:lnTo>
                  <a:lnTo>
                    <a:pt x="972" y="2462"/>
                  </a:lnTo>
                  <a:lnTo>
                    <a:pt x="982" y="2458"/>
                  </a:lnTo>
                  <a:lnTo>
                    <a:pt x="989" y="2455"/>
                  </a:lnTo>
                  <a:lnTo>
                    <a:pt x="996" y="2452"/>
                  </a:lnTo>
                  <a:lnTo>
                    <a:pt x="1003" y="2449"/>
                  </a:lnTo>
                  <a:lnTo>
                    <a:pt x="1009" y="2445"/>
                  </a:lnTo>
                  <a:lnTo>
                    <a:pt x="1015" y="2442"/>
                  </a:lnTo>
                  <a:lnTo>
                    <a:pt x="1022" y="2439"/>
                  </a:lnTo>
                  <a:lnTo>
                    <a:pt x="1030" y="2436"/>
                  </a:lnTo>
                  <a:lnTo>
                    <a:pt x="1040" y="2432"/>
                  </a:lnTo>
                  <a:lnTo>
                    <a:pt x="1050" y="2428"/>
                  </a:lnTo>
                  <a:lnTo>
                    <a:pt x="1063" y="2422"/>
                  </a:lnTo>
                  <a:lnTo>
                    <a:pt x="1077" y="2416"/>
                  </a:lnTo>
                  <a:lnTo>
                    <a:pt x="1095" y="2409"/>
                  </a:lnTo>
                  <a:lnTo>
                    <a:pt x="1116" y="2399"/>
                  </a:lnTo>
                  <a:lnTo>
                    <a:pt x="1140" y="2390"/>
                  </a:lnTo>
                  <a:lnTo>
                    <a:pt x="1110" y="2318"/>
                  </a:lnTo>
                  <a:lnTo>
                    <a:pt x="1081" y="2251"/>
                  </a:lnTo>
                  <a:lnTo>
                    <a:pt x="1056" y="2190"/>
                  </a:lnTo>
                  <a:lnTo>
                    <a:pt x="1033" y="2134"/>
                  </a:lnTo>
                  <a:lnTo>
                    <a:pt x="1011" y="2082"/>
                  </a:lnTo>
                  <a:lnTo>
                    <a:pt x="991" y="2032"/>
                  </a:lnTo>
                  <a:lnTo>
                    <a:pt x="970" y="1985"/>
                  </a:lnTo>
                  <a:lnTo>
                    <a:pt x="952" y="1940"/>
                  </a:lnTo>
                  <a:lnTo>
                    <a:pt x="935" y="1897"/>
                  </a:lnTo>
                  <a:lnTo>
                    <a:pt x="916" y="1856"/>
                  </a:lnTo>
                  <a:lnTo>
                    <a:pt x="899" y="1814"/>
                  </a:lnTo>
                  <a:lnTo>
                    <a:pt x="882" y="1773"/>
                  </a:lnTo>
                  <a:lnTo>
                    <a:pt x="864" y="1730"/>
                  </a:lnTo>
                  <a:lnTo>
                    <a:pt x="846" y="1686"/>
                  </a:lnTo>
                  <a:lnTo>
                    <a:pt x="826" y="1640"/>
                  </a:lnTo>
                  <a:lnTo>
                    <a:pt x="807" y="1592"/>
                  </a:lnTo>
                  <a:lnTo>
                    <a:pt x="785" y="1541"/>
                  </a:lnTo>
                  <a:lnTo>
                    <a:pt x="762" y="1485"/>
                  </a:lnTo>
                  <a:lnTo>
                    <a:pt x="738" y="1426"/>
                  </a:lnTo>
                  <a:lnTo>
                    <a:pt x="710" y="1362"/>
                  </a:lnTo>
                  <a:lnTo>
                    <a:pt x="682" y="1292"/>
                  </a:lnTo>
                  <a:lnTo>
                    <a:pt x="650" y="1216"/>
                  </a:lnTo>
                  <a:lnTo>
                    <a:pt x="615" y="1134"/>
                  </a:lnTo>
                  <a:lnTo>
                    <a:pt x="578" y="1044"/>
                  </a:lnTo>
                  <a:lnTo>
                    <a:pt x="537" y="947"/>
                  </a:lnTo>
                  <a:lnTo>
                    <a:pt x="493" y="842"/>
                  </a:lnTo>
                  <a:lnTo>
                    <a:pt x="445" y="727"/>
                  </a:lnTo>
                  <a:lnTo>
                    <a:pt x="393" y="603"/>
                  </a:lnTo>
                  <a:lnTo>
                    <a:pt x="337" y="469"/>
                  </a:lnTo>
                  <a:lnTo>
                    <a:pt x="276" y="324"/>
                  </a:lnTo>
                  <a:lnTo>
                    <a:pt x="210" y="167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4" name="Freeform 1283"/>
            <p:cNvSpPr>
              <a:spLocks/>
            </p:cNvSpPr>
            <p:nvPr/>
          </p:nvSpPr>
          <p:spPr bwMode="auto">
            <a:xfrm>
              <a:off x="3389" y="3301"/>
              <a:ext cx="50" cy="136"/>
            </a:xfrm>
            <a:custGeom>
              <a:avLst/>
              <a:gdLst>
                <a:gd name="T0" fmla="*/ 100 w 1109"/>
                <a:gd name="T1" fmla="*/ 4 h 2454"/>
                <a:gd name="T2" fmla="*/ 84 w 1109"/>
                <a:gd name="T3" fmla="*/ 12 h 2454"/>
                <a:gd name="T4" fmla="*/ 65 w 1109"/>
                <a:gd name="T5" fmla="*/ 19 h 2454"/>
                <a:gd name="T6" fmla="*/ 29 w 1109"/>
                <a:gd name="T7" fmla="*/ 36 h 2454"/>
                <a:gd name="T8" fmla="*/ 29 w 1109"/>
                <a:gd name="T9" fmla="*/ 120 h 2454"/>
                <a:gd name="T10" fmla="*/ 81 w 1109"/>
                <a:gd name="T11" fmla="*/ 248 h 2454"/>
                <a:gd name="T12" fmla="*/ 125 w 1109"/>
                <a:gd name="T13" fmla="*/ 358 h 2454"/>
                <a:gd name="T14" fmla="*/ 164 w 1109"/>
                <a:gd name="T15" fmla="*/ 455 h 2454"/>
                <a:gd name="T16" fmla="*/ 199 w 1109"/>
                <a:gd name="T17" fmla="*/ 542 h 2454"/>
                <a:gd name="T18" fmla="*/ 233 w 1109"/>
                <a:gd name="T19" fmla="*/ 625 h 2454"/>
                <a:gd name="T20" fmla="*/ 267 w 1109"/>
                <a:gd name="T21" fmla="*/ 711 h 2454"/>
                <a:gd name="T22" fmla="*/ 302 w 1109"/>
                <a:gd name="T23" fmla="*/ 800 h 2454"/>
                <a:gd name="T24" fmla="*/ 343 w 1109"/>
                <a:gd name="T25" fmla="*/ 900 h 2454"/>
                <a:gd name="T26" fmla="*/ 389 w 1109"/>
                <a:gd name="T27" fmla="*/ 1016 h 2454"/>
                <a:gd name="T28" fmla="*/ 443 w 1109"/>
                <a:gd name="T29" fmla="*/ 1151 h 2454"/>
                <a:gd name="T30" fmla="*/ 507 w 1109"/>
                <a:gd name="T31" fmla="*/ 1311 h 2454"/>
                <a:gd name="T32" fmla="*/ 583 w 1109"/>
                <a:gd name="T33" fmla="*/ 1499 h 2454"/>
                <a:gd name="T34" fmla="*/ 672 w 1109"/>
                <a:gd name="T35" fmla="*/ 1721 h 2454"/>
                <a:gd name="T36" fmla="*/ 777 w 1109"/>
                <a:gd name="T37" fmla="*/ 1981 h 2454"/>
                <a:gd name="T38" fmla="*/ 898 w 1109"/>
                <a:gd name="T39" fmla="*/ 2285 h 2454"/>
                <a:gd name="T40" fmla="*/ 982 w 1109"/>
                <a:gd name="T41" fmla="*/ 2447 h 2454"/>
                <a:gd name="T42" fmla="*/ 1003 w 1109"/>
                <a:gd name="T43" fmla="*/ 2436 h 2454"/>
                <a:gd name="T44" fmla="*/ 1029 w 1109"/>
                <a:gd name="T45" fmla="*/ 2426 h 2454"/>
                <a:gd name="T46" fmla="*/ 1073 w 1109"/>
                <a:gd name="T47" fmla="*/ 2407 h 2454"/>
                <a:gd name="T48" fmla="*/ 1080 w 1109"/>
                <a:gd name="T49" fmla="*/ 2320 h 2454"/>
                <a:gd name="T50" fmla="*/ 1027 w 1109"/>
                <a:gd name="T51" fmla="*/ 2193 h 2454"/>
                <a:gd name="T52" fmla="*/ 981 w 1109"/>
                <a:gd name="T53" fmla="*/ 2083 h 2454"/>
                <a:gd name="T54" fmla="*/ 941 w 1109"/>
                <a:gd name="T55" fmla="*/ 1987 h 2454"/>
                <a:gd name="T56" fmla="*/ 905 w 1109"/>
                <a:gd name="T57" fmla="*/ 1900 h 2454"/>
                <a:gd name="T58" fmla="*/ 869 w 1109"/>
                <a:gd name="T59" fmla="*/ 1817 h 2454"/>
                <a:gd name="T60" fmla="*/ 835 w 1109"/>
                <a:gd name="T61" fmla="*/ 1732 h 2454"/>
                <a:gd name="T62" fmla="*/ 797 w 1109"/>
                <a:gd name="T63" fmla="*/ 1643 h 2454"/>
                <a:gd name="T64" fmla="*/ 756 w 1109"/>
                <a:gd name="T65" fmla="*/ 1542 h 2454"/>
                <a:gd name="T66" fmla="*/ 708 w 1109"/>
                <a:gd name="T67" fmla="*/ 1428 h 2454"/>
                <a:gd name="T68" fmla="*/ 652 w 1109"/>
                <a:gd name="T69" fmla="*/ 1294 h 2454"/>
                <a:gd name="T70" fmla="*/ 586 w 1109"/>
                <a:gd name="T71" fmla="*/ 1136 h 2454"/>
                <a:gd name="T72" fmla="*/ 508 w 1109"/>
                <a:gd name="T73" fmla="*/ 948 h 2454"/>
                <a:gd name="T74" fmla="*/ 417 w 1109"/>
                <a:gd name="T75" fmla="*/ 728 h 2454"/>
                <a:gd name="T76" fmla="*/ 308 w 1109"/>
                <a:gd name="T77" fmla="*/ 469 h 2454"/>
                <a:gd name="T78" fmla="*/ 183 w 1109"/>
                <a:gd name="T79" fmla="*/ 168 h 2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09"/>
                <a:gd name="T121" fmla="*/ 0 h 2454"/>
                <a:gd name="T122" fmla="*/ 1109 w 1109"/>
                <a:gd name="T123" fmla="*/ 2454 h 245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09" h="2454">
                  <a:moveTo>
                    <a:pt x="113" y="0"/>
                  </a:moveTo>
                  <a:lnTo>
                    <a:pt x="100" y="4"/>
                  </a:lnTo>
                  <a:lnTo>
                    <a:pt x="92" y="9"/>
                  </a:lnTo>
                  <a:lnTo>
                    <a:pt x="84" y="12"/>
                  </a:lnTo>
                  <a:lnTo>
                    <a:pt x="76" y="15"/>
                  </a:lnTo>
                  <a:lnTo>
                    <a:pt x="65" y="19"/>
                  </a:lnTo>
                  <a:lnTo>
                    <a:pt x="49" y="26"/>
                  </a:lnTo>
                  <a:lnTo>
                    <a:pt x="29" y="36"/>
                  </a:lnTo>
                  <a:lnTo>
                    <a:pt x="0" y="49"/>
                  </a:lnTo>
                  <a:lnTo>
                    <a:pt x="29" y="120"/>
                  </a:lnTo>
                  <a:lnTo>
                    <a:pt x="56" y="187"/>
                  </a:lnTo>
                  <a:lnTo>
                    <a:pt x="81" y="248"/>
                  </a:lnTo>
                  <a:lnTo>
                    <a:pt x="103" y="305"/>
                  </a:lnTo>
                  <a:lnTo>
                    <a:pt x="125" y="358"/>
                  </a:lnTo>
                  <a:lnTo>
                    <a:pt x="145" y="407"/>
                  </a:lnTo>
                  <a:lnTo>
                    <a:pt x="164" y="455"/>
                  </a:lnTo>
                  <a:lnTo>
                    <a:pt x="182" y="499"/>
                  </a:lnTo>
                  <a:lnTo>
                    <a:pt x="199" y="542"/>
                  </a:lnTo>
                  <a:lnTo>
                    <a:pt x="216" y="584"/>
                  </a:lnTo>
                  <a:lnTo>
                    <a:pt x="233" y="625"/>
                  </a:lnTo>
                  <a:lnTo>
                    <a:pt x="249" y="667"/>
                  </a:lnTo>
                  <a:lnTo>
                    <a:pt x="267" y="711"/>
                  </a:lnTo>
                  <a:lnTo>
                    <a:pt x="284" y="754"/>
                  </a:lnTo>
                  <a:lnTo>
                    <a:pt x="302" y="800"/>
                  </a:lnTo>
                  <a:lnTo>
                    <a:pt x="323" y="849"/>
                  </a:lnTo>
                  <a:lnTo>
                    <a:pt x="343" y="900"/>
                  </a:lnTo>
                  <a:lnTo>
                    <a:pt x="366" y="956"/>
                  </a:lnTo>
                  <a:lnTo>
                    <a:pt x="389" y="1016"/>
                  </a:lnTo>
                  <a:lnTo>
                    <a:pt x="415" y="1081"/>
                  </a:lnTo>
                  <a:lnTo>
                    <a:pt x="443" y="1151"/>
                  </a:lnTo>
                  <a:lnTo>
                    <a:pt x="474" y="1227"/>
                  </a:lnTo>
                  <a:lnTo>
                    <a:pt x="507" y="1311"/>
                  </a:lnTo>
                  <a:lnTo>
                    <a:pt x="544" y="1400"/>
                  </a:lnTo>
                  <a:lnTo>
                    <a:pt x="583" y="1499"/>
                  </a:lnTo>
                  <a:lnTo>
                    <a:pt x="626" y="1606"/>
                  </a:lnTo>
                  <a:lnTo>
                    <a:pt x="672" y="1721"/>
                  </a:lnTo>
                  <a:lnTo>
                    <a:pt x="723" y="1846"/>
                  </a:lnTo>
                  <a:lnTo>
                    <a:pt x="777" y="1981"/>
                  </a:lnTo>
                  <a:lnTo>
                    <a:pt x="835" y="2128"/>
                  </a:lnTo>
                  <a:lnTo>
                    <a:pt x="898" y="2285"/>
                  </a:lnTo>
                  <a:lnTo>
                    <a:pt x="966" y="2454"/>
                  </a:lnTo>
                  <a:lnTo>
                    <a:pt x="982" y="2447"/>
                  </a:lnTo>
                  <a:lnTo>
                    <a:pt x="994" y="2442"/>
                  </a:lnTo>
                  <a:lnTo>
                    <a:pt x="1003" y="2436"/>
                  </a:lnTo>
                  <a:lnTo>
                    <a:pt x="1014" y="2432"/>
                  </a:lnTo>
                  <a:lnTo>
                    <a:pt x="1029" y="2426"/>
                  </a:lnTo>
                  <a:lnTo>
                    <a:pt x="1047" y="2417"/>
                  </a:lnTo>
                  <a:lnTo>
                    <a:pt x="1073" y="2407"/>
                  </a:lnTo>
                  <a:lnTo>
                    <a:pt x="1109" y="2392"/>
                  </a:lnTo>
                  <a:lnTo>
                    <a:pt x="1080" y="2320"/>
                  </a:lnTo>
                  <a:lnTo>
                    <a:pt x="1052" y="2254"/>
                  </a:lnTo>
                  <a:lnTo>
                    <a:pt x="1027" y="2193"/>
                  </a:lnTo>
                  <a:lnTo>
                    <a:pt x="1003" y="2136"/>
                  </a:lnTo>
                  <a:lnTo>
                    <a:pt x="981" y="2083"/>
                  </a:lnTo>
                  <a:lnTo>
                    <a:pt x="960" y="2035"/>
                  </a:lnTo>
                  <a:lnTo>
                    <a:pt x="941" y="1987"/>
                  </a:lnTo>
                  <a:lnTo>
                    <a:pt x="922" y="1943"/>
                  </a:lnTo>
                  <a:lnTo>
                    <a:pt x="905" y="1900"/>
                  </a:lnTo>
                  <a:lnTo>
                    <a:pt x="887" y="1858"/>
                  </a:lnTo>
                  <a:lnTo>
                    <a:pt x="869" y="1817"/>
                  </a:lnTo>
                  <a:lnTo>
                    <a:pt x="852" y="1774"/>
                  </a:lnTo>
                  <a:lnTo>
                    <a:pt x="835" y="1732"/>
                  </a:lnTo>
                  <a:lnTo>
                    <a:pt x="816" y="1688"/>
                  </a:lnTo>
                  <a:lnTo>
                    <a:pt x="797" y="1643"/>
                  </a:lnTo>
                  <a:lnTo>
                    <a:pt x="778" y="1594"/>
                  </a:lnTo>
                  <a:lnTo>
                    <a:pt x="756" y="1542"/>
                  </a:lnTo>
                  <a:lnTo>
                    <a:pt x="733" y="1488"/>
                  </a:lnTo>
                  <a:lnTo>
                    <a:pt x="708" y="1428"/>
                  </a:lnTo>
                  <a:lnTo>
                    <a:pt x="681" y="1363"/>
                  </a:lnTo>
                  <a:lnTo>
                    <a:pt x="652" y="1294"/>
                  </a:lnTo>
                  <a:lnTo>
                    <a:pt x="621" y="1218"/>
                  </a:lnTo>
                  <a:lnTo>
                    <a:pt x="586" y="1136"/>
                  </a:lnTo>
                  <a:lnTo>
                    <a:pt x="549" y="1046"/>
                  </a:lnTo>
                  <a:lnTo>
                    <a:pt x="508" y="948"/>
                  </a:lnTo>
                  <a:lnTo>
                    <a:pt x="464" y="842"/>
                  </a:lnTo>
                  <a:lnTo>
                    <a:pt x="417" y="728"/>
                  </a:lnTo>
                  <a:lnTo>
                    <a:pt x="364" y="604"/>
                  </a:lnTo>
                  <a:lnTo>
                    <a:pt x="308" y="469"/>
                  </a:lnTo>
                  <a:lnTo>
                    <a:pt x="248" y="325"/>
                  </a:lnTo>
                  <a:lnTo>
                    <a:pt x="183" y="168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5" name="Freeform 1284"/>
            <p:cNvSpPr>
              <a:spLocks/>
            </p:cNvSpPr>
            <p:nvPr/>
          </p:nvSpPr>
          <p:spPr bwMode="auto">
            <a:xfrm>
              <a:off x="3389" y="3301"/>
              <a:ext cx="49" cy="136"/>
            </a:xfrm>
            <a:custGeom>
              <a:avLst/>
              <a:gdLst>
                <a:gd name="T0" fmla="*/ 77 w 1078"/>
                <a:gd name="T1" fmla="*/ 3 h 2440"/>
                <a:gd name="T2" fmla="*/ 65 w 1078"/>
                <a:gd name="T3" fmla="*/ 8 h 2440"/>
                <a:gd name="T4" fmla="*/ 49 w 1078"/>
                <a:gd name="T5" fmla="*/ 14 h 2440"/>
                <a:gd name="T6" fmla="*/ 22 w 1078"/>
                <a:gd name="T7" fmla="*/ 27 h 2440"/>
                <a:gd name="T8" fmla="*/ 30 w 1078"/>
                <a:gd name="T9" fmla="*/ 108 h 2440"/>
                <a:gd name="T10" fmla="*/ 81 w 1078"/>
                <a:gd name="T11" fmla="*/ 236 h 2440"/>
                <a:gd name="T12" fmla="*/ 126 w 1078"/>
                <a:gd name="T13" fmla="*/ 345 h 2440"/>
                <a:gd name="T14" fmla="*/ 165 w 1078"/>
                <a:gd name="T15" fmla="*/ 442 h 2440"/>
                <a:gd name="T16" fmla="*/ 199 w 1078"/>
                <a:gd name="T17" fmla="*/ 530 h 2440"/>
                <a:gd name="T18" fmla="*/ 234 w 1078"/>
                <a:gd name="T19" fmla="*/ 613 h 2440"/>
                <a:gd name="T20" fmla="*/ 268 w 1078"/>
                <a:gd name="T21" fmla="*/ 698 h 2440"/>
                <a:gd name="T22" fmla="*/ 304 w 1078"/>
                <a:gd name="T23" fmla="*/ 788 h 2440"/>
                <a:gd name="T24" fmla="*/ 345 w 1078"/>
                <a:gd name="T25" fmla="*/ 888 h 2440"/>
                <a:gd name="T26" fmla="*/ 391 w 1078"/>
                <a:gd name="T27" fmla="*/ 1003 h 2440"/>
                <a:gd name="T28" fmla="*/ 445 w 1078"/>
                <a:gd name="T29" fmla="*/ 1138 h 2440"/>
                <a:gd name="T30" fmla="*/ 509 w 1078"/>
                <a:gd name="T31" fmla="*/ 1297 h 2440"/>
                <a:gd name="T32" fmla="*/ 585 w 1078"/>
                <a:gd name="T33" fmla="*/ 1486 h 2440"/>
                <a:gd name="T34" fmla="*/ 675 w 1078"/>
                <a:gd name="T35" fmla="*/ 1707 h 2440"/>
                <a:gd name="T36" fmla="*/ 780 w 1078"/>
                <a:gd name="T37" fmla="*/ 1968 h 2440"/>
                <a:gd name="T38" fmla="*/ 901 w 1078"/>
                <a:gd name="T39" fmla="*/ 2270 h 2440"/>
                <a:gd name="T40" fmla="*/ 982 w 1078"/>
                <a:gd name="T41" fmla="*/ 2435 h 2440"/>
                <a:gd name="T42" fmla="*/ 998 w 1078"/>
                <a:gd name="T43" fmla="*/ 2426 h 2440"/>
                <a:gd name="T44" fmla="*/ 1016 w 1078"/>
                <a:gd name="T45" fmla="*/ 2419 h 2440"/>
                <a:gd name="T46" fmla="*/ 1050 w 1078"/>
                <a:gd name="T47" fmla="*/ 2404 h 2440"/>
                <a:gd name="T48" fmla="*/ 1048 w 1078"/>
                <a:gd name="T49" fmla="*/ 2322 h 2440"/>
                <a:gd name="T50" fmla="*/ 995 w 1078"/>
                <a:gd name="T51" fmla="*/ 2195 h 2440"/>
                <a:gd name="T52" fmla="*/ 950 w 1078"/>
                <a:gd name="T53" fmla="*/ 2085 h 2440"/>
                <a:gd name="T54" fmla="*/ 910 w 1078"/>
                <a:gd name="T55" fmla="*/ 1989 h 2440"/>
                <a:gd name="T56" fmla="*/ 875 w 1078"/>
                <a:gd name="T57" fmla="*/ 1901 h 2440"/>
                <a:gd name="T58" fmla="*/ 840 w 1078"/>
                <a:gd name="T59" fmla="*/ 1817 h 2440"/>
                <a:gd name="T60" fmla="*/ 805 w 1078"/>
                <a:gd name="T61" fmla="*/ 1733 h 2440"/>
                <a:gd name="T62" fmla="*/ 768 w 1078"/>
                <a:gd name="T63" fmla="*/ 1643 h 2440"/>
                <a:gd name="T64" fmla="*/ 727 w 1078"/>
                <a:gd name="T65" fmla="*/ 1543 h 2440"/>
                <a:gd name="T66" fmla="*/ 679 w 1078"/>
                <a:gd name="T67" fmla="*/ 1428 h 2440"/>
                <a:gd name="T68" fmla="*/ 624 w 1078"/>
                <a:gd name="T69" fmla="*/ 1294 h 2440"/>
                <a:gd name="T70" fmla="*/ 557 w 1078"/>
                <a:gd name="T71" fmla="*/ 1135 h 2440"/>
                <a:gd name="T72" fmla="*/ 480 w 1078"/>
                <a:gd name="T73" fmla="*/ 948 h 2440"/>
                <a:gd name="T74" fmla="*/ 388 w 1078"/>
                <a:gd name="T75" fmla="*/ 728 h 2440"/>
                <a:gd name="T76" fmla="*/ 281 w 1078"/>
                <a:gd name="T77" fmla="*/ 469 h 2440"/>
                <a:gd name="T78" fmla="*/ 155 w 1078"/>
                <a:gd name="T79" fmla="*/ 168 h 24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78"/>
                <a:gd name="T121" fmla="*/ 0 h 2440"/>
                <a:gd name="T122" fmla="*/ 1078 w 1078"/>
                <a:gd name="T123" fmla="*/ 2440 h 244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78" h="2440">
                  <a:moveTo>
                    <a:pt x="86" y="0"/>
                  </a:moveTo>
                  <a:lnTo>
                    <a:pt x="77" y="3"/>
                  </a:lnTo>
                  <a:lnTo>
                    <a:pt x="71" y="6"/>
                  </a:lnTo>
                  <a:lnTo>
                    <a:pt x="65" y="8"/>
                  </a:lnTo>
                  <a:lnTo>
                    <a:pt x="59" y="10"/>
                  </a:lnTo>
                  <a:lnTo>
                    <a:pt x="49" y="14"/>
                  </a:lnTo>
                  <a:lnTo>
                    <a:pt x="38" y="20"/>
                  </a:lnTo>
                  <a:lnTo>
                    <a:pt x="22" y="27"/>
                  </a:lnTo>
                  <a:lnTo>
                    <a:pt x="0" y="37"/>
                  </a:lnTo>
                  <a:lnTo>
                    <a:pt x="30" y="108"/>
                  </a:lnTo>
                  <a:lnTo>
                    <a:pt x="57" y="175"/>
                  </a:lnTo>
                  <a:lnTo>
                    <a:pt x="81" y="236"/>
                  </a:lnTo>
                  <a:lnTo>
                    <a:pt x="104" y="293"/>
                  </a:lnTo>
                  <a:lnTo>
                    <a:pt x="126" y="345"/>
                  </a:lnTo>
                  <a:lnTo>
                    <a:pt x="145" y="395"/>
                  </a:lnTo>
                  <a:lnTo>
                    <a:pt x="165" y="442"/>
                  </a:lnTo>
                  <a:lnTo>
                    <a:pt x="182" y="487"/>
                  </a:lnTo>
                  <a:lnTo>
                    <a:pt x="199" y="530"/>
                  </a:lnTo>
                  <a:lnTo>
                    <a:pt x="217" y="572"/>
                  </a:lnTo>
                  <a:lnTo>
                    <a:pt x="234" y="613"/>
                  </a:lnTo>
                  <a:lnTo>
                    <a:pt x="250" y="655"/>
                  </a:lnTo>
                  <a:lnTo>
                    <a:pt x="268" y="698"/>
                  </a:lnTo>
                  <a:lnTo>
                    <a:pt x="286" y="742"/>
                  </a:lnTo>
                  <a:lnTo>
                    <a:pt x="304" y="788"/>
                  </a:lnTo>
                  <a:lnTo>
                    <a:pt x="324" y="837"/>
                  </a:lnTo>
                  <a:lnTo>
                    <a:pt x="345" y="888"/>
                  </a:lnTo>
                  <a:lnTo>
                    <a:pt x="368" y="944"/>
                  </a:lnTo>
                  <a:lnTo>
                    <a:pt x="391" y="1003"/>
                  </a:lnTo>
                  <a:lnTo>
                    <a:pt x="418" y="1069"/>
                  </a:lnTo>
                  <a:lnTo>
                    <a:pt x="445" y="1138"/>
                  </a:lnTo>
                  <a:lnTo>
                    <a:pt x="476" y="1215"/>
                  </a:lnTo>
                  <a:lnTo>
                    <a:pt x="509" y="1297"/>
                  </a:lnTo>
                  <a:lnTo>
                    <a:pt x="546" y="1388"/>
                  </a:lnTo>
                  <a:lnTo>
                    <a:pt x="585" y="1486"/>
                  </a:lnTo>
                  <a:lnTo>
                    <a:pt x="628" y="1593"/>
                  </a:lnTo>
                  <a:lnTo>
                    <a:pt x="675" y="1707"/>
                  </a:lnTo>
                  <a:lnTo>
                    <a:pt x="725" y="1833"/>
                  </a:lnTo>
                  <a:lnTo>
                    <a:pt x="780" y="1968"/>
                  </a:lnTo>
                  <a:lnTo>
                    <a:pt x="838" y="2113"/>
                  </a:lnTo>
                  <a:lnTo>
                    <a:pt x="901" y="2270"/>
                  </a:lnTo>
                  <a:lnTo>
                    <a:pt x="969" y="2440"/>
                  </a:lnTo>
                  <a:lnTo>
                    <a:pt x="982" y="2435"/>
                  </a:lnTo>
                  <a:lnTo>
                    <a:pt x="990" y="2431"/>
                  </a:lnTo>
                  <a:lnTo>
                    <a:pt x="998" y="2426"/>
                  </a:lnTo>
                  <a:lnTo>
                    <a:pt x="1006" y="2423"/>
                  </a:lnTo>
                  <a:lnTo>
                    <a:pt x="1016" y="2419"/>
                  </a:lnTo>
                  <a:lnTo>
                    <a:pt x="1031" y="2413"/>
                  </a:lnTo>
                  <a:lnTo>
                    <a:pt x="1050" y="2404"/>
                  </a:lnTo>
                  <a:lnTo>
                    <a:pt x="1078" y="2394"/>
                  </a:lnTo>
                  <a:lnTo>
                    <a:pt x="1048" y="2322"/>
                  </a:lnTo>
                  <a:lnTo>
                    <a:pt x="1020" y="2256"/>
                  </a:lnTo>
                  <a:lnTo>
                    <a:pt x="995" y="2195"/>
                  </a:lnTo>
                  <a:lnTo>
                    <a:pt x="973" y="2138"/>
                  </a:lnTo>
                  <a:lnTo>
                    <a:pt x="950" y="2085"/>
                  </a:lnTo>
                  <a:lnTo>
                    <a:pt x="930" y="2035"/>
                  </a:lnTo>
                  <a:lnTo>
                    <a:pt x="910" y="1989"/>
                  </a:lnTo>
                  <a:lnTo>
                    <a:pt x="892" y="1944"/>
                  </a:lnTo>
                  <a:lnTo>
                    <a:pt x="875" y="1901"/>
                  </a:lnTo>
                  <a:lnTo>
                    <a:pt x="857" y="1859"/>
                  </a:lnTo>
                  <a:lnTo>
                    <a:pt x="840" y="1817"/>
                  </a:lnTo>
                  <a:lnTo>
                    <a:pt x="823" y="1775"/>
                  </a:lnTo>
                  <a:lnTo>
                    <a:pt x="805" y="1733"/>
                  </a:lnTo>
                  <a:lnTo>
                    <a:pt x="787" y="1688"/>
                  </a:lnTo>
                  <a:lnTo>
                    <a:pt x="768" y="1643"/>
                  </a:lnTo>
                  <a:lnTo>
                    <a:pt x="748" y="1595"/>
                  </a:lnTo>
                  <a:lnTo>
                    <a:pt x="727" y="1543"/>
                  </a:lnTo>
                  <a:lnTo>
                    <a:pt x="703" y="1487"/>
                  </a:lnTo>
                  <a:lnTo>
                    <a:pt x="679" y="1428"/>
                  </a:lnTo>
                  <a:lnTo>
                    <a:pt x="652" y="1364"/>
                  </a:lnTo>
                  <a:lnTo>
                    <a:pt x="624" y="1294"/>
                  </a:lnTo>
                  <a:lnTo>
                    <a:pt x="592" y="1218"/>
                  </a:lnTo>
                  <a:lnTo>
                    <a:pt x="557" y="1135"/>
                  </a:lnTo>
                  <a:lnTo>
                    <a:pt x="521" y="1045"/>
                  </a:lnTo>
                  <a:lnTo>
                    <a:pt x="480" y="948"/>
                  </a:lnTo>
                  <a:lnTo>
                    <a:pt x="436" y="843"/>
                  </a:lnTo>
                  <a:lnTo>
                    <a:pt x="388" y="728"/>
                  </a:lnTo>
                  <a:lnTo>
                    <a:pt x="337" y="604"/>
                  </a:lnTo>
                  <a:lnTo>
                    <a:pt x="281" y="469"/>
                  </a:lnTo>
                  <a:lnTo>
                    <a:pt x="221" y="324"/>
                  </a:lnTo>
                  <a:lnTo>
                    <a:pt x="155" y="168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6" name="Freeform 1285"/>
            <p:cNvSpPr>
              <a:spLocks/>
            </p:cNvSpPr>
            <p:nvPr/>
          </p:nvSpPr>
          <p:spPr bwMode="auto">
            <a:xfrm>
              <a:off x="3389" y="3302"/>
              <a:ext cx="48" cy="135"/>
            </a:xfrm>
            <a:custGeom>
              <a:avLst/>
              <a:gdLst>
                <a:gd name="T0" fmla="*/ 52 w 1046"/>
                <a:gd name="T1" fmla="*/ 2 h 2428"/>
                <a:gd name="T2" fmla="*/ 43 w 1046"/>
                <a:gd name="T3" fmla="*/ 5 h 2428"/>
                <a:gd name="T4" fmla="*/ 33 w 1046"/>
                <a:gd name="T5" fmla="*/ 10 h 2428"/>
                <a:gd name="T6" fmla="*/ 15 w 1046"/>
                <a:gd name="T7" fmla="*/ 18 h 2428"/>
                <a:gd name="T8" fmla="*/ 29 w 1046"/>
                <a:gd name="T9" fmla="*/ 97 h 2428"/>
                <a:gd name="T10" fmla="*/ 80 w 1046"/>
                <a:gd name="T11" fmla="*/ 225 h 2428"/>
                <a:gd name="T12" fmla="*/ 125 w 1046"/>
                <a:gd name="T13" fmla="*/ 334 h 2428"/>
                <a:gd name="T14" fmla="*/ 164 w 1046"/>
                <a:gd name="T15" fmla="*/ 430 h 2428"/>
                <a:gd name="T16" fmla="*/ 199 w 1046"/>
                <a:gd name="T17" fmla="*/ 518 h 2428"/>
                <a:gd name="T18" fmla="*/ 233 w 1046"/>
                <a:gd name="T19" fmla="*/ 601 h 2428"/>
                <a:gd name="T20" fmla="*/ 268 w 1046"/>
                <a:gd name="T21" fmla="*/ 686 h 2428"/>
                <a:gd name="T22" fmla="*/ 305 w 1046"/>
                <a:gd name="T23" fmla="*/ 776 h 2428"/>
                <a:gd name="T24" fmla="*/ 344 w 1046"/>
                <a:gd name="T25" fmla="*/ 876 h 2428"/>
                <a:gd name="T26" fmla="*/ 391 w 1046"/>
                <a:gd name="T27" fmla="*/ 991 h 2428"/>
                <a:gd name="T28" fmla="*/ 445 w 1046"/>
                <a:gd name="T29" fmla="*/ 1126 h 2428"/>
                <a:gd name="T30" fmla="*/ 511 w 1046"/>
                <a:gd name="T31" fmla="*/ 1285 h 2428"/>
                <a:gd name="T32" fmla="*/ 586 w 1046"/>
                <a:gd name="T33" fmla="*/ 1474 h 2428"/>
                <a:gd name="T34" fmla="*/ 676 w 1046"/>
                <a:gd name="T35" fmla="*/ 1695 h 2428"/>
                <a:gd name="T36" fmla="*/ 781 w 1046"/>
                <a:gd name="T37" fmla="*/ 1956 h 2428"/>
                <a:gd name="T38" fmla="*/ 903 w 1046"/>
                <a:gd name="T39" fmla="*/ 2258 h 2428"/>
                <a:gd name="T40" fmla="*/ 980 w 1046"/>
                <a:gd name="T41" fmla="*/ 2424 h 2428"/>
                <a:gd name="T42" fmla="*/ 991 w 1046"/>
                <a:gd name="T43" fmla="*/ 2419 h 2428"/>
                <a:gd name="T44" fmla="*/ 1004 w 1046"/>
                <a:gd name="T45" fmla="*/ 2412 h 2428"/>
                <a:gd name="T46" fmla="*/ 1028 w 1046"/>
                <a:gd name="T47" fmla="*/ 2403 h 2428"/>
                <a:gd name="T48" fmla="*/ 1017 w 1046"/>
                <a:gd name="T49" fmla="*/ 2324 h 2428"/>
                <a:gd name="T50" fmla="*/ 964 w 1046"/>
                <a:gd name="T51" fmla="*/ 2196 h 2428"/>
                <a:gd name="T52" fmla="*/ 920 w 1046"/>
                <a:gd name="T53" fmla="*/ 2086 h 2428"/>
                <a:gd name="T54" fmla="*/ 880 w 1046"/>
                <a:gd name="T55" fmla="*/ 1990 h 2428"/>
                <a:gd name="T56" fmla="*/ 843 w 1046"/>
                <a:gd name="T57" fmla="*/ 1903 h 2428"/>
                <a:gd name="T58" fmla="*/ 809 w 1046"/>
                <a:gd name="T59" fmla="*/ 1819 h 2428"/>
                <a:gd name="T60" fmla="*/ 774 w 1046"/>
                <a:gd name="T61" fmla="*/ 1734 h 2428"/>
                <a:gd name="T62" fmla="*/ 737 w 1046"/>
                <a:gd name="T63" fmla="*/ 1645 h 2428"/>
                <a:gd name="T64" fmla="*/ 696 w 1046"/>
                <a:gd name="T65" fmla="*/ 1545 h 2428"/>
                <a:gd name="T66" fmla="*/ 648 w 1046"/>
                <a:gd name="T67" fmla="*/ 1430 h 2428"/>
                <a:gd name="T68" fmla="*/ 593 w 1046"/>
                <a:gd name="T69" fmla="*/ 1296 h 2428"/>
                <a:gd name="T70" fmla="*/ 528 w 1046"/>
                <a:gd name="T71" fmla="*/ 1138 h 2428"/>
                <a:gd name="T72" fmla="*/ 450 w 1046"/>
                <a:gd name="T73" fmla="*/ 950 h 2428"/>
                <a:gd name="T74" fmla="*/ 359 w 1046"/>
                <a:gd name="T75" fmla="*/ 730 h 2428"/>
                <a:gd name="T76" fmla="*/ 251 w 1046"/>
                <a:gd name="T77" fmla="*/ 470 h 2428"/>
                <a:gd name="T78" fmla="*/ 127 w 1046"/>
                <a:gd name="T79" fmla="*/ 169 h 242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46"/>
                <a:gd name="T121" fmla="*/ 0 h 2428"/>
                <a:gd name="T122" fmla="*/ 1046 w 1046"/>
                <a:gd name="T123" fmla="*/ 2428 h 242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46" h="2428">
                  <a:moveTo>
                    <a:pt x="58" y="0"/>
                  </a:moveTo>
                  <a:lnTo>
                    <a:pt x="52" y="2"/>
                  </a:lnTo>
                  <a:lnTo>
                    <a:pt x="47" y="4"/>
                  </a:lnTo>
                  <a:lnTo>
                    <a:pt x="43" y="5"/>
                  </a:lnTo>
                  <a:lnTo>
                    <a:pt x="39" y="7"/>
                  </a:lnTo>
                  <a:lnTo>
                    <a:pt x="33" y="10"/>
                  </a:lnTo>
                  <a:lnTo>
                    <a:pt x="25" y="13"/>
                  </a:lnTo>
                  <a:lnTo>
                    <a:pt x="15" y="18"/>
                  </a:lnTo>
                  <a:lnTo>
                    <a:pt x="0" y="25"/>
                  </a:lnTo>
                  <a:lnTo>
                    <a:pt x="29" y="97"/>
                  </a:lnTo>
                  <a:lnTo>
                    <a:pt x="56" y="164"/>
                  </a:lnTo>
                  <a:lnTo>
                    <a:pt x="80" y="225"/>
                  </a:lnTo>
                  <a:lnTo>
                    <a:pt x="104" y="282"/>
                  </a:lnTo>
                  <a:lnTo>
                    <a:pt x="125" y="334"/>
                  </a:lnTo>
                  <a:lnTo>
                    <a:pt x="145" y="384"/>
                  </a:lnTo>
                  <a:lnTo>
                    <a:pt x="164" y="430"/>
                  </a:lnTo>
                  <a:lnTo>
                    <a:pt x="182" y="475"/>
                  </a:lnTo>
                  <a:lnTo>
                    <a:pt x="199" y="518"/>
                  </a:lnTo>
                  <a:lnTo>
                    <a:pt x="217" y="560"/>
                  </a:lnTo>
                  <a:lnTo>
                    <a:pt x="233" y="601"/>
                  </a:lnTo>
                  <a:lnTo>
                    <a:pt x="250" y="643"/>
                  </a:lnTo>
                  <a:lnTo>
                    <a:pt x="268" y="686"/>
                  </a:lnTo>
                  <a:lnTo>
                    <a:pt x="285" y="730"/>
                  </a:lnTo>
                  <a:lnTo>
                    <a:pt x="305" y="776"/>
                  </a:lnTo>
                  <a:lnTo>
                    <a:pt x="324" y="825"/>
                  </a:lnTo>
                  <a:lnTo>
                    <a:pt x="344" y="876"/>
                  </a:lnTo>
                  <a:lnTo>
                    <a:pt x="367" y="932"/>
                  </a:lnTo>
                  <a:lnTo>
                    <a:pt x="391" y="991"/>
                  </a:lnTo>
                  <a:lnTo>
                    <a:pt x="418" y="1056"/>
                  </a:lnTo>
                  <a:lnTo>
                    <a:pt x="445" y="1126"/>
                  </a:lnTo>
                  <a:lnTo>
                    <a:pt x="477" y="1203"/>
                  </a:lnTo>
                  <a:lnTo>
                    <a:pt x="511" y="1285"/>
                  </a:lnTo>
                  <a:lnTo>
                    <a:pt x="546" y="1376"/>
                  </a:lnTo>
                  <a:lnTo>
                    <a:pt x="586" y="1474"/>
                  </a:lnTo>
                  <a:lnTo>
                    <a:pt x="629" y="1580"/>
                  </a:lnTo>
                  <a:lnTo>
                    <a:pt x="676" y="1695"/>
                  </a:lnTo>
                  <a:lnTo>
                    <a:pt x="726" y="1821"/>
                  </a:lnTo>
                  <a:lnTo>
                    <a:pt x="781" y="1956"/>
                  </a:lnTo>
                  <a:lnTo>
                    <a:pt x="840" y="2101"/>
                  </a:lnTo>
                  <a:lnTo>
                    <a:pt x="903" y="2258"/>
                  </a:lnTo>
                  <a:lnTo>
                    <a:pt x="972" y="2428"/>
                  </a:lnTo>
                  <a:lnTo>
                    <a:pt x="980" y="2424"/>
                  </a:lnTo>
                  <a:lnTo>
                    <a:pt x="986" y="2421"/>
                  </a:lnTo>
                  <a:lnTo>
                    <a:pt x="991" y="2419"/>
                  </a:lnTo>
                  <a:lnTo>
                    <a:pt x="997" y="2415"/>
                  </a:lnTo>
                  <a:lnTo>
                    <a:pt x="1004" y="2412"/>
                  </a:lnTo>
                  <a:lnTo>
                    <a:pt x="1013" y="2408"/>
                  </a:lnTo>
                  <a:lnTo>
                    <a:pt x="1028" y="2403"/>
                  </a:lnTo>
                  <a:lnTo>
                    <a:pt x="1046" y="2395"/>
                  </a:lnTo>
                  <a:lnTo>
                    <a:pt x="1017" y="2324"/>
                  </a:lnTo>
                  <a:lnTo>
                    <a:pt x="989" y="2257"/>
                  </a:lnTo>
                  <a:lnTo>
                    <a:pt x="964" y="2196"/>
                  </a:lnTo>
                  <a:lnTo>
                    <a:pt x="941" y="2139"/>
                  </a:lnTo>
                  <a:lnTo>
                    <a:pt x="920" y="2086"/>
                  </a:lnTo>
                  <a:lnTo>
                    <a:pt x="899" y="2037"/>
                  </a:lnTo>
                  <a:lnTo>
                    <a:pt x="880" y="1990"/>
                  </a:lnTo>
                  <a:lnTo>
                    <a:pt x="861" y="1946"/>
                  </a:lnTo>
                  <a:lnTo>
                    <a:pt x="843" y="1903"/>
                  </a:lnTo>
                  <a:lnTo>
                    <a:pt x="826" y="1861"/>
                  </a:lnTo>
                  <a:lnTo>
                    <a:pt x="809" y="1819"/>
                  </a:lnTo>
                  <a:lnTo>
                    <a:pt x="792" y="1778"/>
                  </a:lnTo>
                  <a:lnTo>
                    <a:pt x="774" y="1734"/>
                  </a:lnTo>
                  <a:lnTo>
                    <a:pt x="756" y="1691"/>
                  </a:lnTo>
                  <a:lnTo>
                    <a:pt x="737" y="1645"/>
                  </a:lnTo>
                  <a:lnTo>
                    <a:pt x="718" y="1596"/>
                  </a:lnTo>
                  <a:lnTo>
                    <a:pt x="696" y="1545"/>
                  </a:lnTo>
                  <a:lnTo>
                    <a:pt x="673" y="1490"/>
                  </a:lnTo>
                  <a:lnTo>
                    <a:pt x="648" y="1430"/>
                  </a:lnTo>
                  <a:lnTo>
                    <a:pt x="622" y="1365"/>
                  </a:lnTo>
                  <a:lnTo>
                    <a:pt x="593" y="1296"/>
                  </a:lnTo>
                  <a:lnTo>
                    <a:pt x="562" y="1220"/>
                  </a:lnTo>
                  <a:lnTo>
                    <a:pt x="528" y="1138"/>
                  </a:lnTo>
                  <a:lnTo>
                    <a:pt x="490" y="1047"/>
                  </a:lnTo>
                  <a:lnTo>
                    <a:pt x="450" y="950"/>
                  </a:lnTo>
                  <a:lnTo>
                    <a:pt x="407" y="843"/>
                  </a:lnTo>
                  <a:lnTo>
                    <a:pt x="359" y="730"/>
                  </a:lnTo>
                  <a:lnTo>
                    <a:pt x="308" y="605"/>
                  </a:lnTo>
                  <a:lnTo>
                    <a:pt x="251" y="470"/>
                  </a:lnTo>
                  <a:lnTo>
                    <a:pt x="192" y="325"/>
                  </a:lnTo>
                  <a:lnTo>
                    <a:pt x="127" y="16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7" name="Freeform 1286"/>
            <p:cNvSpPr>
              <a:spLocks/>
            </p:cNvSpPr>
            <p:nvPr/>
          </p:nvSpPr>
          <p:spPr bwMode="auto">
            <a:xfrm>
              <a:off x="3389" y="3302"/>
              <a:ext cx="46" cy="134"/>
            </a:xfrm>
            <a:custGeom>
              <a:avLst/>
              <a:gdLst>
                <a:gd name="T0" fmla="*/ 32 w 1017"/>
                <a:gd name="T1" fmla="*/ 0 h 2414"/>
                <a:gd name="T2" fmla="*/ 0 w 1017"/>
                <a:gd name="T3" fmla="*/ 13 h 2414"/>
                <a:gd name="T4" fmla="*/ 977 w 1017"/>
                <a:gd name="T5" fmla="*/ 2414 h 2414"/>
                <a:gd name="T6" fmla="*/ 1017 w 1017"/>
                <a:gd name="T7" fmla="*/ 2396 h 2414"/>
                <a:gd name="T8" fmla="*/ 32 w 1017"/>
                <a:gd name="T9" fmla="*/ 0 h 2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7"/>
                <a:gd name="T16" fmla="*/ 0 h 2414"/>
                <a:gd name="T17" fmla="*/ 1017 w 1017"/>
                <a:gd name="T18" fmla="*/ 2414 h 2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7" h="2414">
                  <a:moveTo>
                    <a:pt x="32" y="0"/>
                  </a:moveTo>
                  <a:lnTo>
                    <a:pt x="0" y="13"/>
                  </a:lnTo>
                  <a:lnTo>
                    <a:pt x="977" y="2414"/>
                  </a:lnTo>
                  <a:lnTo>
                    <a:pt x="1017" y="2396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8" name="Freeform 1287"/>
            <p:cNvSpPr>
              <a:spLocks/>
            </p:cNvSpPr>
            <p:nvPr/>
          </p:nvSpPr>
          <p:spPr bwMode="auto">
            <a:xfrm>
              <a:off x="3388" y="3298"/>
              <a:ext cx="8" cy="6"/>
            </a:xfrm>
            <a:custGeom>
              <a:avLst/>
              <a:gdLst>
                <a:gd name="T0" fmla="*/ 173 w 173"/>
                <a:gd name="T1" fmla="*/ 20 h 95"/>
                <a:gd name="T2" fmla="*/ 7 w 173"/>
                <a:gd name="T3" fmla="*/ 95 h 95"/>
                <a:gd name="T4" fmla="*/ 0 w 173"/>
                <a:gd name="T5" fmla="*/ 75 h 95"/>
                <a:gd name="T6" fmla="*/ 166 w 173"/>
                <a:gd name="T7" fmla="*/ 0 h 95"/>
                <a:gd name="T8" fmla="*/ 173 w 173"/>
                <a:gd name="T9" fmla="*/ 20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3"/>
                <a:gd name="T16" fmla="*/ 0 h 95"/>
                <a:gd name="T17" fmla="*/ 173 w 173"/>
                <a:gd name="T18" fmla="*/ 95 h 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3" h="95">
                  <a:moveTo>
                    <a:pt x="173" y="20"/>
                  </a:moveTo>
                  <a:lnTo>
                    <a:pt x="7" y="95"/>
                  </a:lnTo>
                  <a:lnTo>
                    <a:pt x="0" y="75"/>
                  </a:lnTo>
                  <a:lnTo>
                    <a:pt x="166" y="0"/>
                  </a:lnTo>
                  <a:lnTo>
                    <a:pt x="173" y="2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49" name="Freeform 1288"/>
            <p:cNvSpPr>
              <a:spLocks/>
            </p:cNvSpPr>
            <p:nvPr/>
          </p:nvSpPr>
          <p:spPr bwMode="auto">
            <a:xfrm>
              <a:off x="3386" y="3293"/>
              <a:ext cx="9" cy="10"/>
            </a:xfrm>
            <a:custGeom>
              <a:avLst/>
              <a:gdLst>
                <a:gd name="T0" fmla="*/ 200 w 200"/>
                <a:gd name="T1" fmla="*/ 106 h 179"/>
                <a:gd name="T2" fmla="*/ 33 w 200"/>
                <a:gd name="T3" fmla="*/ 179 h 179"/>
                <a:gd name="T4" fmla="*/ 0 w 200"/>
                <a:gd name="T5" fmla="*/ 100 h 179"/>
                <a:gd name="T6" fmla="*/ 58 w 200"/>
                <a:gd name="T7" fmla="*/ 0 h 179"/>
                <a:gd name="T8" fmla="*/ 168 w 200"/>
                <a:gd name="T9" fmla="*/ 26 h 179"/>
                <a:gd name="T10" fmla="*/ 200 w 200"/>
                <a:gd name="T11" fmla="*/ 106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0"/>
                <a:gd name="T19" fmla="*/ 0 h 179"/>
                <a:gd name="T20" fmla="*/ 200 w 200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0" h="179">
                  <a:moveTo>
                    <a:pt x="200" y="106"/>
                  </a:moveTo>
                  <a:lnTo>
                    <a:pt x="33" y="179"/>
                  </a:lnTo>
                  <a:lnTo>
                    <a:pt x="0" y="100"/>
                  </a:lnTo>
                  <a:lnTo>
                    <a:pt x="58" y="0"/>
                  </a:lnTo>
                  <a:lnTo>
                    <a:pt x="168" y="26"/>
                  </a:lnTo>
                  <a:lnTo>
                    <a:pt x="200" y="106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0" name="Freeform 1289"/>
            <p:cNvSpPr>
              <a:spLocks/>
            </p:cNvSpPr>
            <p:nvPr/>
          </p:nvSpPr>
          <p:spPr bwMode="auto">
            <a:xfrm>
              <a:off x="3386" y="3293"/>
              <a:ext cx="8" cy="10"/>
            </a:xfrm>
            <a:custGeom>
              <a:avLst/>
              <a:gdLst>
                <a:gd name="T0" fmla="*/ 173 w 173"/>
                <a:gd name="T1" fmla="*/ 116 h 177"/>
                <a:gd name="T2" fmla="*/ 159 w 173"/>
                <a:gd name="T3" fmla="*/ 122 h 177"/>
                <a:gd name="T4" fmla="*/ 147 w 173"/>
                <a:gd name="T5" fmla="*/ 126 h 177"/>
                <a:gd name="T6" fmla="*/ 137 w 173"/>
                <a:gd name="T7" fmla="*/ 131 h 177"/>
                <a:gd name="T8" fmla="*/ 127 w 173"/>
                <a:gd name="T9" fmla="*/ 135 h 177"/>
                <a:gd name="T10" fmla="*/ 114 w 173"/>
                <a:gd name="T11" fmla="*/ 141 h 177"/>
                <a:gd name="T12" fmla="*/ 94 w 173"/>
                <a:gd name="T13" fmla="*/ 150 h 177"/>
                <a:gd name="T14" fmla="*/ 69 w 173"/>
                <a:gd name="T15" fmla="*/ 161 h 177"/>
                <a:gd name="T16" fmla="*/ 33 w 173"/>
                <a:gd name="T17" fmla="*/ 177 h 177"/>
                <a:gd name="T18" fmla="*/ 30 w 173"/>
                <a:gd name="T19" fmla="*/ 168 h 177"/>
                <a:gd name="T20" fmla="*/ 27 w 173"/>
                <a:gd name="T21" fmla="*/ 161 h 177"/>
                <a:gd name="T22" fmla="*/ 25 w 173"/>
                <a:gd name="T23" fmla="*/ 156 h 177"/>
                <a:gd name="T24" fmla="*/ 23 w 173"/>
                <a:gd name="T25" fmla="*/ 150 h 177"/>
                <a:gd name="T26" fmla="*/ 20 w 173"/>
                <a:gd name="T27" fmla="*/ 141 h 177"/>
                <a:gd name="T28" fmla="*/ 16 w 173"/>
                <a:gd name="T29" fmla="*/ 131 h 177"/>
                <a:gd name="T30" fmla="*/ 9 w 173"/>
                <a:gd name="T31" fmla="*/ 117 h 177"/>
                <a:gd name="T32" fmla="*/ 0 w 173"/>
                <a:gd name="T33" fmla="*/ 97 h 177"/>
                <a:gd name="T34" fmla="*/ 7 w 173"/>
                <a:gd name="T35" fmla="*/ 86 h 177"/>
                <a:gd name="T36" fmla="*/ 11 w 173"/>
                <a:gd name="T37" fmla="*/ 78 h 177"/>
                <a:gd name="T38" fmla="*/ 15 w 173"/>
                <a:gd name="T39" fmla="*/ 70 h 177"/>
                <a:gd name="T40" fmla="*/ 19 w 173"/>
                <a:gd name="T41" fmla="*/ 63 h 177"/>
                <a:gd name="T42" fmla="*/ 24 w 173"/>
                <a:gd name="T43" fmla="*/ 54 h 177"/>
                <a:gd name="T44" fmla="*/ 31 w 173"/>
                <a:gd name="T45" fmla="*/ 41 h 177"/>
                <a:gd name="T46" fmla="*/ 40 w 173"/>
                <a:gd name="T47" fmla="*/ 24 h 177"/>
                <a:gd name="T48" fmla="*/ 52 w 173"/>
                <a:gd name="T49" fmla="*/ 0 h 177"/>
                <a:gd name="T50" fmla="*/ 63 w 173"/>
                <a:gd name="T51" fmla="*/ 3 h 177"/>
                <a:gd name="T52" fmla="*/ 70 w 173"/>
                <a:gd name="T53" fmla="*/ 6 h 177"/>
                <a:gd name="T54" fmla="*/ 76 w 173"/>
                <a:gd name="T55" fmla="*/ 8 h 177"/>
                <a:gd name="T56" fmla="*/ 83 w 173"/>
                <a:gd name="T57" fmla="*/ 11 h 177"/>
                <a:gd name="T58" fmla="*/ 91 w 173"/>
                <a:gd name="T59" fmla="*/ 15 h 177"/>
                <a:gd name="T60" fmla="*/ 102 w 173"/>
                <a:gd name="T61" fmla="*/ 20 h 177"/>
                <a:gd name="T62" fmla="*/ 119 w 173"/>
                <a:gd name="T63" fmla="*/ 27 h 177"/>
                <a:gd name="T64" fmla="*/ 140 w 173"/>
                <a:gd name="T65" fmla="*/ 37 h 177"/>
                <a:gd name="T66" fmla="*/ 144 w 173"/>
                <a:gd name="T67" fmla="*/ 44 h 177"/>
                <a:gd name="T68" fmla="*/ 146 w 173"/>
                <a:gd name="T69" fmla="*/ 50 h 177"/>
                <a:gd name="T70" fmla="*/ 149 w 173"/>
                <a:gd name="T71" fmla="*/ 56 h 177"/>
                <a:gd name="T72" fmla="*/ 151 w 173"/>
                <a:gd name="T73" fmla="*/ 61 h 177"/>
                <a:gd name="T74" fmla="*/ 154 w 173"/>
                <a:gd name="T75" fmla="*/ 69 h 177"/>
                <a:gd name="T76" fmla="*/ 159 w 173"/>
                <a:gd name="T77" fmla="*/ 80 h 177"/>
                <a:gd name="T78" fmla="*/ 165 w 173"/>
                <a:gd name="T79" fmla="*/ 95 h 177"/>
                <a:gd name="T80" fmla="*/ 173 w 173"/>
                <a:gd name="T81" fmla="*/ 116 h 17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77"/>
                <a:gd name="T125" fmla="*/ 173 w 173"/>
                <a:gd name="T126" fmla="*/ 177 h 17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77">
                  <a:moveTo>
                    <a:pt x="173" y="116"/>
                  </a:moveTo>
                  <a:lnTo>
                    <a:pt x="159" y="122"/>
                  </a:lnTo>
                  <a:lnTo>
                    <a:pt x="147" y="126"/>
                  </a:lnTo>
                  <a:lnTo>
                    <a:pt x="137" y="131"/>
                  </a:lnTo>
                  <a:lnTo>
                    <a:pt x="127" y="135"/>
                  </a:lnTo>
                  <a:lnTo>
                    <a:pt x="114" y="141"/>
                  </a:lnTo>
                  <a:lnTo>
                    <a:pt x="94" y="150"/>
                  </a:lnTo>
                  <a:lnTo>
                    <a:pt x="69" y="161"/>
                  </a:lnTo>
                  <a:lnTo>
                    <a:pt x="33" y="177"/>
                  </a:lnTo>
                  <a:lnTo>
                    <a:pt x="30" y="168"/>
                  </a:lnTo>
                  <a:lnTo>
                    <a:pt x="27" y="161"/>
                  </a:lnTo>
                  <a:lnTo>
                    <a:pt x="25" y="156"/>
                  </a:lnTo>
                  <a:lnTo>
                    <a:pt x="23" y="150"/>
                  </a:lnTo>
                  <a:lnTo>
                    <a:pt x="20" y="141"/>
                  </a:lnTo>
                  <a:lnTo>
                    <a:pt x="16" y="131"/>
                  </a:lnTo>
                  <a:lnTo>
                    <a:pt x="9" y="117"/>
                  </a:lnTo>
                  <a:lnTo>
                    <a:pt x="0" y="97"/>
                  </a:lnTo>
                  <a:lnTo>
                    <a:pt x="7" y="86"/>
                  </a:lnTo>
                  <a:lnTo>
                    <a:pt x="11" y="78"/>
                  </a:lnTo>
                  <a:lnTo>
                    <a:pt x="15" y="70"/>
                  </a:lnTo>
                  <a:lnTo>
                    <a:pt x="19" y="63"/>
                  </a:lnTo>
                  <a:lnTo>
                    <a:pt x="24" y="54"/>
                  </a:lnTo>
                  <a:lnTo>
                    <a:pt x="31" y="41"/>
                  </a:lnTo>
                  <a:lnTo>
                    <a:pt x="40" y="24"/>
                  </a:lnTo>
                  <a:lnTo>
                    <a:pt x="52" y="0"/>
                  </a:lnTo>
                  <a:lnTo>
                    <a:pt x="63" y="3"/>
                  </a:lnTo>
                  <a:lnTo>
                    <a:pt x="70" y="6"/>
                  </a:lnTo>
                  <a:lnTo>
                    <a:pt x="76" y="8"/>
                  </a:lnTo>
                  <a:lnTo>
                    <a:pt x="83" y="11"/>
                  </a:lnTo>
                  <a:lnTo>
                    <a:pt x="91" y="15"/>
                  </a:lnTo>
                  <a:lnTo>
                    <a:pt x="102" y="20"/>
                  </a:lnTo>
                  <a:lnTo>
                    <a:pt x="119" y="27"/>
                  </a:lnTo>
                  <a:lnTo>
                    <a:pt x="140" y="37"/>
                  </a:lnTo>
                  <a:lnTo>
                    <a:pt x="144" y="44"/>
                  </a:lnTo>
                  <a:lnTo>
                    <a:pt x="146" y="50"/>
                  </a:lnTo>
                  <a:lnTo>
                    <a:pt x="149" y="56"/>
                  </a:lnTo>
                  <a:lnTo>
                    <a:pt x="151" y="61"/>
                  </a:lnTo>
                  <a:lnTo>
                    <a:pt x="154" y="69"/>
                  </a:lnTo>
                  <a:lnTo>
                    <a:pt x="159" y="80"/>
                  </a:lnTo>
                  <a:lnTo>
                    <a:pt x="165" y="95"/>
                  </a:lnTo>
                  <a:lnTo>
                    <a:pt x="173" y="116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1" name="Freeform 1290"/>
            <p:cNvSpPr>
              <a:spLocks/>
            </p:cNvSpPr>
            <p:nvPr/>
          </p:nvSpPr>
          <p:spPr bwMode="auto">
            <a:xfrm>
              <a:off x="3387" y="3293"/>
              <a:ext cx="6" cy="9"/>
            </a:xfrm>
            <a:custGeom>
              <a:avLst/>
              <a:gdLst>
                <a:gd name="T0" fmla="*/ 142 w 142"/>
                <a:gd name="T1" fmla="*/ 126 h 175"/>
                <a:gd name="T2" fmla="*/ 131 w 142"/>
                <a:gd name="T3" fmla="*/ 131 h 175"/>
                <a:gd name="T4" fmla="*/ 122 w 142"/>
                <a:gd name="T5" fmla="*/ 135 h 175"/>
                <a:gd name="T6" fmla="*/ 115 w 142"/>
                <a:gd name="T7" fmla="*/ 137 h 175"/>
                <a:gd name="T8" fmla="*/ 107 w 142"/>
                <a:gd name="T9" fmla="*/ 141 h 175"/>
                <a:gd name="T10" fmla="*/ 96 w 142"/>
                <a:gd name="T11" fmla="*/ 145 h 175"/>
                <a:gd name="T12" fmla="*/ 81 w 142"/>
                <a:gd name="T13" fmla="*/ 152 h 175"/>
                <a:gd name="T14" fmla="*/ 61 w 142"/>
                <a:gd name="T15" fmla="*/ 161 h 175"/>
                <a:gd name="T16" fmla="*/ 32 w 142"/>
                <a:gd name="T17" fmla="*/ 175 h 175"/>
                <a:gd name="T18" fmla="*/ 29 w 142"/>
                <a:gd name="T19" fmla="*/ 165 h 175"/>
                <a:gd name="T20" fmla="*/ 26 w 142"/>
                <a:gd name="T21" fmla="*/ 159 h 175"/>
                <a:gd name="T22" fmla="*/ 24 w 142"/>
                <a:gd name="T23" fmla="*/ 153 h 175"/>
                <a:gd name="T24" fmla="*/ 22 w 142"/>
                <a:gd name="T25" fmla="*/ 146 h 175"/>
                <a:gd name="T26" fmla="*/ 19 w 142"/>
                <a:gd name="T27" fmla="*/ 139 h 175"/>
                <a:gd name="T28" fmla="*/ 15 w 142"/>
                <a:gd name="T29" fmla="*/ 128 h 175"/>
                <a:gd name="T30" fmla="*/ 8 w 142"/>
                <a:gd name="T31" fmla="*/ 114 h 175"/>
                <a:gd name="T32" fmla="*/ 0 w 142"/>
                <a:gd name="T33" fmla="*/ 95 h 175"/>
                <a:gd name="T34" fmla="*/ 5 w 142"/>
                <a:gd name="T35" fmla="*/ 84 h 175"/>
                <a:gd name="T36" fmla="*/ 9 w 142"/>
                <a:gd name="T37" fmla="*/ 76 h 175"/>
                <a:gd name="T38" fmla="*/ 12 w 142"/>
                <a:gd name="T39" fmla="*/ 68 h 175"/>
                <a:gd name="T40" fmla="*/ 16 w 142"/>
                <a:gd name="T41" fmla="*/ 61 h 175"/>
                <a:gd name="T42" fmla="*/ 20 w 142"/>
                <a:gd name="T43" fmla="*/ 53 h 175"/>
                <a:gd name="T44" fmla="*/ 26 w 142"/>
                <a:gd name="T45" fmla="*/ 40 h 175"/>
                <a:gd name="T46" fmla="*/ 34 w 142"/>
                <a:gd name="T47" fmla="*/ 23 h 175"/>
                <a:gd name="T48" fmla="*/ 45 w 142"/>
                <a:gd name="T49" fmla="*/ 0 h 175"/>
                <a:gd name="T50" fmla="*/ 53 w 142"/>
                <a:gd name="T51" fmla="*/ 4 h 175"/>
                <a:gd name="T52" fmla="*/ 59 w 142"/>
                <a:gd name="T53" fmla="*/ 8 h 175"/>
                <a:gd name="T54" fmla="*/ 63 w 142"/>
                <a:gd name="T55" fmla="*/ 11 h 175"/>
                <a:gd name="T56" fmla="*/ 68 w 142"/>
                <a:gd name="T57" fmla="*/ 15 h 175"/>
                <a:gd name="T58" fmla="*/ 74 w 142"/>
                <a:gd name="T59" fmla="*/ 19 h 175"/>
                <a:gd name="T60" fmla="*/ 83 w 142"/>
                <a:gd name="T61" fmla="*/ 25 h 175"/>
                <a:gd name="T62" fmla="*/ 94 w 142"/>
                <a:gd name="T63" fmla="*/ 34 h 175"/>
                <a:gd name="T64" fmla="*/ 111 w 142"/>
                <a:gd name="T65" fmla="*/ 46 h 175"/>
                <a:gd name="T66" fmla="*/ 115 w 142"/>
                <a:gd name="T67" fmla="*/ 55 h 175"/>
                <a:gd name="T68" fmla="*/ 117 w 142"/>
                <a:gd name="T69" fmla="*/ 60 h 175"/>
                <a:gd name="T70" fmla="*/ 120 w 142"/>
                <a:gd name="T71" fmla="*/ 65 h 175"/>
                <a:gd name="T72" fmla="*/ 122 w 142"/>
                <a:gd name="T73" fmla="*/ 71 h 175"/>
                <a:gd name="T74" fmla="*/ 125 w 142"/>
                <a:gd name="T75" fmla="*/ 79 h 175"/>
                <a:gd name="T76" fmla="*/ 129 w 142"/>
                <a:gd name="T77" fmla="*/ 89 h 175"/>
                <a:gd name="T78" fmla="*/ 135 w 142"/>
                <a:gd name="T79" fmla="*/ 105 h 175"/>
                <a:gd name="T80" fmla="*/ 142 w 142"/>
                <a:gd name="T81" fmla="*/ 126 h 17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2"/>
                <a:gd name="T124" fmla="*/ 0 h 175"/>
                <a:gd name="T125" fmla="*/ 142 w 142"/>
                <a:gd name="T126" fmla="*/ 175 h 17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2" h="175">
                  <a:moveTo>
                    <a:pt x="142" y="126"/>
                  </a:moveTo>
                  <a:lnTo>
                    <a:pt x="131" y="131"/>
                  </a:lnTo>
                  <a:lnTo>
                    <a:pt x="122" y="135"/>
                  </a:lnTo>
                  <a:lnTo>
                    <a:pt x="115" y="137"/>
                  </a:lnTo>
                  <a:lnTo>
                    <a:pt x="107" y="141"/>
                  </a:lnTo>
                  <a:lnTo>
                    <a:pt x="96" y="145"/>
                  </a:lnTo>
                  <a:lnTo>
                    <a:pt x="81" y="152"/>
                  </a:lnTo>
                  <a:lnTo>
                    <a:pt x="61" y="161"/>
                  </a:lnTo>
                  <a:lnTo>
                    <a:pt x="32" y="175"/>
                  </a:lnTo>
                  <a:lnTo>
                    <a:pt x="29" y="165"/>
                  </a:lnTo>
                  <a:lnTo>
                    <a:pt x="26" y="159"/>
                  </a:lnTo>
                  <a:lnTo>
                    <a:pt x="24" y="153"/>
                  </a:lnTo>
                  <a:lnTo>
                    <a:pt x="22" y="146"/>
                  </a:lnTo>
                  <a:lnTo>
                    <a:pt x="19" y="139"/>
                  </a:lnTo>
                  <a:lnTo>
                    <a:pt x="15" y="128"/>
                  </a:lnTo>
                  <a:lnTo>
                    <a:pt x="8" y="114"/>
                  </a:lnTo>
                  <a:lnTo>
                    <a:pt x="0" y="95"/>
                  </a:lnTo>
                  <a:lnTo>
                    <a:pt x="5" y="84"/>
                  </a:lnTo>
                  <a:lnTo>
                    <a:pt x="9" y="76"/>
                  </a:lnTo>
                  <a:lnTo>
                    <a:pt x="12" y="68"/>
                  </a:lnTo>
                  <a:lnTo>
                    <a:pt x="16" y="61"/>
                  </a:lnTo>
                  <a:lnTo>
                    <a:pt x="20" y="53"/>
                  </a:lnTo>
                  <a:lnTo>
                    <a:pt x="26" y="40"/>
                  </a:lnTo>
                  <a:lnTo>
                    <a:pt x="34" y="23"/>
                  </a:lnTo>
                  <a:lnTo>
                    <a:pt x="45" y="0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1"/>
                  </a:lnTo>
                  <a:lnTo>
                    <a:pt x="68" y="15"/>
                  </a:lnTo>
                  <a:lnTo>
                    <a:pt x="74" y="19"/>
                  </a:lnTo>
                  <a:lnTo>
                    <a:pt x="83" y="25"/>
                  </a:lnTo>
                  <a:lnTo>
                    <a:pt x="94" y="34"/>
                  </a:lnTo>
                  <a:lnTo>
                    <a:pt x="111" y="46"/>
                  </a:lnTo>
                  <a:lnTo>
                    <a:pt x="115" y="55"/>
                  </a:lnTo>
                  <a:lnTo>
                    <a:pt x="117" y="60"/>
                  </a:lnTo>
                  <a:lnTo>
                    <a:pt x="120" y="65"/>
                  </a:lnTo>
                  <a:lnTo>
                    <a:pt x="122" y="71"/>
                  </a:lnTo>
                  <a:lnTo>
                    <a:pt x="125" y="79"/>
                  </a:lnTo>
                  <a:lnTo>
                    <a:pt x="129" y="89"/>
                  </a:lnTo>
                  <a:lnTo>
                    <a:pt x="135" y="105"/>
                  </a:lnTo>
                  <a:lnTo>
                    <a:pt x="142" y="126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2" name="Freeform 1291"/>
            <p:cNvSpPr>
              <a:spLocks/>
            </p:cNvSpPr>
            <p:nvPr/>
          </p:nvSpPr>
          <p:spPr bwMode="auto">
            <a:xfrm>
              <a:off x="3387" y="3293"/>
              <a:ext cx="5" cy="9"/>
            </a:xfrm>
            <a:custGeom>
              <a:avLst/>
              <a:gdLst>
                <a:gd name="T0" fmla="*/ 116 w 116"/>
                <a:gd name="T1" fmla="*/ 136 h 172"/>
                <a:gd name="T2" fmla="*/ 107 w 116"/>
                <a:gd name="T3" fmla="*/ 139 h 172"/>
                <a:gd name="T4" fmla="*/ 101 w 116"/>
                <a:gd name="T5" fmla="*/ 141 h 172"/>
                <a:gd name="T6" fmla="*/ 95 w 116"/>
                <a:gd name="T7" fmla="*/ 144 h 172"/>
                <a:gd name="T8" fmla="*/ 88 w 116"/>
                <a:gd name="T9" fmla="*/ 146 h 172"/>
                <a:gd name="T10" fmla="*/ 80 w 116"/>
                <a:gd name="T11" fmla="*/ 150 h 172"/>
                <a:gd name="T12" fmla="*/ 69 w 116"/>
                <a:gd name="T13" fmla="*/ 155 h 172"/>
                <a:gd name="T14" fmla="*/ 54 w 116"/>
                <a:gd name="T15" fmla="*/ 162 h 172"/>
                <a:gd name="T16" fmla="*/ 32 w 116"/>
                <a:gd name="T17" fmla="*/ 172 h 172"/>
                <a:gd name="T18" fmla="*/ 29 w 116"/>
                <a:gd name="T19" fmla="*/ 163 h 172"/>
                <a:gd name="T20" fmla="*/ 26 w 116"/>
                <a:gd name="T21" fmla="*/ 156 h 172"/>
                <a:gd name="T22" fmla="*/ 24 w 116"/>
                <a:gd name="T23" fmla="*/ 151 h 172"/>
                <a:gd name="T24" fmla="*/ 22 w 116"/>
                <a:gd name="T25" fmla="*/ 144 h 172"/>
                <a:gd name="T26" fmla="*/ 19 w 116"/>
                <a:gd name="T27" fmla="*/ 136 h 172"/>
                <a:gd name="T28" fmla="*/ 15 w 116"/>
                <a:gd name="T29" fmla="*/ 126 h 172"/>
                <a:gd name="T30" fmla="*/ 8 w 116"/>
                <a:gd name="T31" fmla="*/ 112 h 172"/>
                <a:gd name="T32" fmla="*/ 0 w 116"/>
                <a:gd name="T33" fmla="*/ 93 h 172"/>
                <a:gd name="T34" fmla="*/ 5 w 116"/>
                <a:gd name="T35" fmla="*/ 82 h 172"/>
                <a:gd name="T36" fmla="*/ 8 w 116"/>
                <a:gd name="T37" fmla="*/ 74 h 172"/>
                <a:gd name="T38" fmla="*/ 11 w 116"/>
                <a:gd name="T39" fmla="*/ 67 h 172"/>
                <a:gd name="T40" fmla="*/ 14 w 116"/>
                <a:gd name="T41" fmla="*/ 60 h 172"/>
                <a:gd name="T42" fmla="*/ 18 w 116"/>
                <a:gd name="T43" fmla="*/ 51 h 172"/>
                <a:gd name="T44" fmla="*/ 23 w 116"/>
                <a:gd name="T45" fmla="*/ 39 h 172"/>
                <a:gd name="T46" fmla="*/ 31 w 116"/>
                <a:gd name="T47" fmla="*/ 22 h 172"/>
                <a:gd name="T48" fmla="*/ 40 w 116"/>
                <a:gd name="T49" fmla="*/ 0 h 172"/>
                <a:gd name="T50" fmla="*/ 46 w 116"/>
                <a:gd name="T51" fmla="*/ 5 h 172"/>
                <a:gd name="T52" fmla="*/ 50 w 116"/>
                <a:gd name="T53" fmla="*/ 9 h 172"/>
                <a:gd name="T54" fmla="*/ 53 w 116"/>
                <a:gd name="T55" fmla="*/ 14 h 172"/>
                <a:gd name="T56" fmla="*/ 56 w 116"/>
                <a:gd name="T57" fmla="*/ 18 h 172"/>
                <a:gd name="T58" fmla="*/ 60 w 116"/>
                <a:gd name="T59" fmla="*/ 23 h 172"/>
                <a:gd name="T60" fmla="*/ 65 w 116"/>
                <a:gd name="T61" fmla="*/ 30 h 172"/>
                <a:gd name="T62" fmla="*/ 73 w 116"/>
                <a:gd name="T63" fmla="*/ 41 h 172"/>
                <a:gd name="T64" fmla="*/ 83 w 116"/>
                <a:gd name="T65" fmla="*/ 56 h 172"/>
                <a:gd name="T66" fmla="*/ 87 w 116"/>
                <a:gd name="T67" fmla="*/ 64 h 172"/>
                <a:gd name="T68" fmla="*/ 89 w 116"/>
                <a:gd name="T69" fmla="*/ 69 h 172"/>
                <a:gd name="T70" fmla="*/ 92 w 116"/>
                <a:gd name="T71" fmla="*/ 75 h 172"/>
                <a:gd name="T72" fmla="*/ 95 w 116"/>
                <a:gd name="T73" fmla="*/ 81 h 172"/>
                <a:gd name="T74" fmla="*/ 98 w 116"/>
                <a:gd name="T75" fmla="*/ 88 h 172"/>
                <a:gd name="T76" fmla="*/ 102 w 116"/>
                <a:gd name="T77" fmla="*/ 99 h 172"/>
                <a:gd name="T78" fmla="*/ 108 w 116"/>
                <a:gd name="T79" fmla="*/ 115 h 172"/>
                <a:gd name="T80" fmla="*/ 116 w 116"/>
                <a:gd name="T81" fmla="*/ 136 h 17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6"/>
                <a:gd name="T124" fmla="*/ 0 h 172"/>
                <a:gd name="T125" fmla="*/ 116 w 116"/>
                <a:gd name="T126" fmla="*/ 172 h 17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6" h="172">
                  <a:moveTo>
                    <a:pt x="116" y="136"/>
                  </a:moveTo>
                  <a:lnTo>
                    <a:pt x="107" y="139"/>
                  </a:lnTo>
                  <a:lnTo>
                    <a:pt x="101" y="141"/>
                  </a:lnTo>
                  <a:lnTo>
                    <a:pt x="95" y="144"/>
                  </a:lnTo>
                  <a:lnTo>
                    <a:pt x="88" y="146"/>
                  </a:lnTo>
                  <a:lnTo>
                    <a:pt x="80" y="150"/>
                  </a:lnTo>
                  <a:lnTo>
                    <a:pt x="69" y="155"/>
                  </a:lnTo>
                  <a:lnTo>
                    <a:pt x="54" y="162"/>
                  </a:lnTo>
                  <a:lnTo>
                    <a:pt x="32" y="172"/>
                  </a:lnTo>
                  <a:lnTo>
                    <a:pt x="29" y="163"/>
                  </a:lnTo>
                  <a:lnTo>
                    <a:pt x="26" y="156"/>
                  </a:lnTo>
                  <a:lnTo>
                    <a:pt x="24" y="151"/>
                  </a:lnTo>
                  <a:lnTo>
                    <a:pt x="22" y="144"/>
                  </a:lnTo>
                  <a:lnTo>
                    <a:pt x="19" y="136"/>
                  </a:lnTo>
                  <a:lnTo>
                    <a:pt x="15" y="126"/>
                  </a:lnTo>
                  <a:lnTo>
                    <a:pt x="8" y="112"/>
                  </a:lnTo>
                  <a:lnTo>
                    <a:pt x="0" y="93"/>
                  </a:lnTo>
                  <a:lnTo>
                    <a:pt x="5" y="82"/>
                  </a:lnTo>
                  <a:lnTo>
                    <a:pt x="8" y="74"/>
                  </a:lnTo>
                  <a:lnTo>
                    <a:pt x="11" y="67"/>
                  </a:lnTo>
                  <a:lnTo>
                    <a:pt x="14" y="60"/>
                  </a:lnTo>
                  <a:lnTo>
                    <a:pt x="18" y="51"/>
                  </a:lnTo>
                  <a:lnTo>
                    <a:pt x="23" y="39"/>
                  </a:lnTo>
                  <a:lnTo>
                    <a:pt x="31" y="22"/>
                  </a:lnTo>
                  <a:lnTo>
                    <a:pt x="40" y="0"/>
                  </a:lnTo>
                  <a:lnTo>
                    <a:pt x="46" y="5"/>
                  </a:lnTo>
                  <a:lnTo>
                    <a:pt x="50" y="9"/>
                  </a:lnTo>
                  <a:lnTo>
                    <a:pt x="53" y="14"/>
                  </a:lnTo>
                  <a:lnTo>
                    <a:pt x="56" y="18"/>
                  </a:lnTo>
                  <a:lnTo>
                    <a:pt x="60" y="23"/>
                  </a:lnTo>
                  <a:lnTo>
                    <a:pt x="65" y="30"/>
                  </a:lnTo>
                  <a:lnTo>
                    <a:pt x="73" y="41"/>
                  </a:lnTo>
                  <a:lnTo>
                    <a:pt x="83" y="56"/>
                  </a:lnTo>
                  <a:lnTo>
                    <a:pt x="87" y="64"/>
                  </a:lnTo>
                  <a:lnTo>
                    <a:pt x="89" y="69"/>
                  </a:lnTo>
                  <a:lnTo>
                    <a:pt x="92" y="75"/>
                  </a:lnTo>
                  <a:lnTo>
                    <a:pt x="95" y="81"/>
                  </a:lnTo>
                  <a:lnTo>
                    <a:pt x="98" y="88"/>
                  </a:lnTo>
                  <a:lnTo>
                    <a:pt x="102" y="99"/>
                  </a:lnTo>
                  <a:lnTo>
                    <a:pt x="108" y="115"/>
                  </a:lnTo>
                  <a:lnTo>
                    <a:pt x="116" y="136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3" name="Freeform 1292"/>
            <p:cNvSpPr>
              <a:spLocks/>
            </p:cNvSpPr>
            <p:nvPr/>
          </p:nvSpPr>
          <p:spPr bwMode="auto">
            <a:xfrm>
              <a:off x="3387" y="3293"/>
              <a:ext cx="4" cy="9"/>
            </a:xfrm>
            <a:custGeom>
              <a:avLst/>
              <a:gdLst>
                <a:gd name="T0" fmla="*/ 88 w 88"/>
                <a:gd name="T1" fmla="*/ 145 h 170"/>
                <a:gd name="T2" fmla="*/ 81 w 88"/>
                <a:gd name="T3" fmla="*/ 147 h 170"/>
                <a:gd name="T4" fmla="*/ 77 w 88"/>
                <a:gd name="T5" fmla="*/ 150 h 170"/>
                <a:gd name="T6" fmla="*/ 73 w 88"/>
                <a:gd name="T7" fmla="*/ 151 h 170"/>
                <a:gd name="T8" fmla="*/ 69 w 88"/>
                <a:gd name="T9" fmla="*/ 153 h 170"/>
                <a:gd name="T10" fmla="*/ 64 w 88"/>
                <a:gd name="T11" fmla="*/ 155 h 170"/>
                <a:gd name="T12" fmla="*/ 57 w 88"/>
                <a:gd name="T13" fmla="*/ 158 h 170"/>
                <a:gd name="T14" fmla="*/ 47 w 88"/>
                <a:gd name="T15" fmla="*/ 163 h 170"/>
                <a:gd name="T16" fmla="*/ 32 w 88"/>
                <a:gd name="T17" fmla="*/ 170 h 170"/>
                <a:gd name="T18" fmla="*/ 29 w 88"/>
                <a:gd name="T19" fmla="*/ 161 h 170"/>
                <a:gd name="T20" fmla="*/ 26 w 88"/>
                <a:gd name="T21" fmla="*/ 154 h 170"/>
                <a:gd name="T22" fmla="*/ 24 w 88"/>
                <a:gd name="T23" fmla="*/ 148 h 170"/>
                <a:gd name="T24" fmla="*/ 22 w 88"/>
                <a:gd name="T25" fmla="*/ 142 h 170"/>
                <a:gd name="T26" fmla="*/ 19 w 88"/>
                <a:gd name="T27" fmla="*/ 134 h 170"/>
                <a:gd name="T28" fmla="*/ 15 w 88"/>
                <a:gd name="T29" fmla="*/ 123 h 170"/>
                <a:gd name="T30" fmla="*/ 8 w 88"/>
                <a:gd name="T31" fmla="*/ 109 h 170"/>
                <a:gd name="T32" fmla="*/ 0 w 88"/>
                <a:gd name="T33" fmla="*/ 89 h 170"/>
                <a:gd name="T34" fmla="*/ 4 w 88"/>
                <a:gd name="T35" fmla="*/ 79 h 170"/>
                <a:gd name="T36" fmla="*/ 7 w 88"/>
                <a:gd name="T37" fmla="*/ 71 h 170"/>
                <a:gd name="T38" fmla="*/ 9 w 88"/>
                <a:gd name="T39" fmla="*/ 65 h 170"/>
                <a:gd name="T40" fmla="*/ 12 w 88"/>
                <a:gd name="T41" fmla="*/ 58 h 170"/>
                <a:gd name="T42" fmla="*/ 15 w 88"/>
                <a:gd name="T43" fmla="*/ 49 h 170"/>
                <a:gd name="T44" fmla="*/ 19 w 88"/>
                <a:gd name="T45" fmla="*/ 38 h 170"/>
                <a:gd name="T46" fmla="*/ 26 w 88"/>
                <a:gd name="T47" fmla="*/ 22 h 170"/>
                <a:gd name="T48" fmla="*/ 34 w 88"/>
                <a:gd name="T49" fmla="*/ 0 h 170"/>
                <a:gd name="T50" fmla="*/ 40 w 88"/>
                <a:gd name="T51" fmla="*/ 11 h 170"/>
                <a:gd name="T52" fmla="*/ 43 w 88"/>
                <a:gd name="T53" fmla="*/ 21 h 170"/>
                <a:gd name="T54" fmla="*/ 47 w 88"/>
                <a:gd name="T55" fmla="*/ 36 h 170"/>
                <a:gd name="T56" fmla="*/ 55 w 88"/>
                <a:gd name="T57" fmla="*/ 65 h 170"/>
                <a:gd name="T58" fmla="*/ 59 w 88"/>
                <a:gd name="T59" fmla="*/ 74 h 170"/>
                <a:gd name="T60" fmla="*/ 61 w 88"/>
                <a:gd name="T61" fmla="*/ 79 h 170"/>
                <a:gd name="T62" fmla="*/ 64 w 88"/>
                <a:gd name="T63" fmla="*/ 84 h 170"/>
                <a:gd name="T64" fmla="*/ 66 w 88"/>
                <a:gd name="T65" fmla="*/ 90 h 170"/>
                <a:gd name="T66" fmla="*/ 69 w 88"/>
                <a:gd name="T67" fmla="*/ 98 h 170"/>
                <a:gd name="T68" fmla="*/ 73 w 88"/>
                <a:gd name="T69" fmla="*/ 108 h 170"/>
                <a:gd name="T70" fmla="*/ 79 w 88"/>
                <a:gd name="T71" fmla="*/ 124 h 170"/>
                <a:gd name="T72" fmla="*/ 88 w 88"/>
                <a:gd name="T73" fmla="*/ 145 h 17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8"/>
                <a:gd name="T112" fmla="*/ 0 h 170"/>
                <a:gd name="T113" fmla="*/ 88 w 88"/>
                <a:gd name="T114" fmla="*/ 170 h 17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8" h="170">
                  <a:moveTo>
                    <a:pt x="88" y="145"/>
                  </a:moveTo>
                  <a:lnTo>
                    <a:pt x="81" y="147"/>
                  </a:lnTo>
                  <a:lnTo>
                    <a:pt x="77" y="150"/>
                  </a:lnTo>
                  <a:lnTo>
                    <a:pt x="73" y="151"/>
                  </a:lnTo>
                  <a:lnTo>
                    <a:pt x="69" y="153"/>
                  </a:lnTo>
                  <a:lnTo>
                    <a:pt x="64" y="155"/>
                  </a:lnTo>
                  <a:lnTo>
                    <a:pt x="57" y="158"/>
                  </a:lnTo>
                  <a:lnTo>
                    <a:pt x="47" y="163"/>
                  </a:lnTo>
                  <a:lnTo>
                    <a:pt x="32" y="170"/>
                  </a:lnTo>
                  <a:lnTo>
                    <a:pt x="29" y="161"/>
                  </a:lnTo>
                  <a:lnTo>
                    <a:pt x="26" y="154"/>
                  </a:lnTo>
                  <a:lnTo>
                    <a:pt x="24" y="148"/>
                  </a:lnTo>
                  <a:lnTo>
                    <a:pt x="22" y="142"/>
                  </a:lnTo>
                  <a:lnTo>
                    <a:pt x="19" y="134"/>
                  </a:lnTo>
                  <a:lnTo>
                    <a:pt x="15" y="123"/>
                  </a:lnTo>
                  <a:lnTo>
                    <a:pt x="8" y="109"/>
                  </a:lnTo>
                  <a:lnTo>
                    <a:pt x="0" y="89"/>
                  </a:lnTo>
                  <a:lnTo>
                    <a:pt x="4" y="79"/>
                  </a:lnTo>
                  <a:lnTo>
                    <a:pt x="7" y="71"/>
                  </a:lnTo>
                  <a:lnTo>
                    <a:pt x="9" y="65"/>
                  </a:lnTo>
                  <a:lnTo>
                    <a:pt x="12" y="58"/>
                  </a:lnTo>
                  <a:lnTo>
                    <a:pt x="15" y="49"/>
                  </a:lnTo>
                  <a:lnTo>
                    <a:pt x="19" y="38"/>
                  </a:lnTo>
                  <a:lnTo>
                    <a:pt x="26" y="22"/>
                  </a:lnTo>
                  <a:lnTo>
                    <a:pt x="34" y="0"/>
                  </a:lnTo>
                  <a:lnTo>
                    <a:pt x="40" y="11"/>
                  </a:lnTo>
                  <a:lnTo>
                    <a:pt x="43" y="21"/>
                  </a:lnTo>
                  <a:lnTo>
                    <a:pt x="47" y="36"/>
                  </a:lnTo>
                  <a:lnTo>
                    <a:pt x="55" y="65"/>
                  </a:lnTo>
                  <a:lnTo>
                    <a:pt x="59" y="74"/>
                  </a:lnTo>
                  <a:lnTo>
                    <a:pt x="61" y="79"/>
                  </a:lnTo>
                  <a:lnTo>
                    <a:pt x="64" y="84"/>
                  </a:lnTo>
                  <a:lnTo>
                    <a:pt x="66" y="90"/>
                  </a:lnTo>
                  <a:lnTo>
                    <a:pt x="69" y="98"/>
                  </a:lnTo>
                  <a:lnTo>
                    <a:pt x="73" y="108"/>
                  </a:lnTo>
                  <a:lnTo>
                    <a:pt x="79" y="124"/>
                  </a:lnTo>
                  <a:lnTo>
                    <a:pt x="88" y="145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4" name="Freeform 1293"/>
            <p:cNvSpPr>
              <a:spLocks/>
            </p:cNvSpPr>
            <p:nvPr/>
          </p:nvSpPr>
          <p:spPr bwMode="auto">
            <a:xfrm>
              <a:off x="3388" y="3293"/>
              <a:ext cx="2" cy="9"/>
            </a:xfrm>
            <a:custGeom>
              <a:avLst/>
              <a:gdLst>
                <a:gd name="T0" fmla="*/ 59 w 59"/>
                <a:gd name="T1" fmla="*/ 155 h 167"/>
                <a:gd name="T2" fmla="*/ 33 w 59"/>
                <a:gd name="T3" fmla="*/ 167 h 167"/>
                <a:gd name="T4" fmla="*/ 0 w 59"/>
                <a:gd name="T5" fmla="*/ 87 h 167"/>
                <a:gd name="T6" fmla="*/ 29 w 59"/>
                <a:gd name="T7" fmla="*/ 0 h 167"/>
                <a:gd name="T8" fmla="*/ 26 w 59"/>
                <a:gd name="T9" fmla="*/ 76 h 167"/>
                <a:gd name="T10" fmla="*/ 59 w 59"/>
                <a:gd name="T11" fmla="*/ 155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167"/>
                <a:gd name="T20" fmla="*/ 59 w 59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167">
                  <a:moveTo>
                    <a:pt x="59" y="155"/>
                  </a:moveTo>
                  <a:lnTo>
                    <a:pt x="33" y="167"/>
                  </a:lnTo>
                  <a:lnTo>
                    <a:pt x="0" y="87"/>
                  </a:lnTo>
                  <a:lnTo>
                    <a:pt x="29" y="0"/>
                  </a:lnTo>
                  <a:lnTo>
                    <a:pt x="26" y="76"/>
                  </a:lnTo>
                  <a:lnTo>
                    <a:pt x="59" y="155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5" name="Freeform 1294"/>
            <p:cNvSpPr>
              <a:spLocks/>
            </p:cNvSpPr>
            <p:nvPr/>
          </p:nvSpPr>
          <p:spPr bwMode="auto">
            <a:xfrm>
              <a:off x="3386" y="3294"/>
              <a:ext cx="8" cy="4"/>
            </a:xfrm>
            <a:custGeom>
              <a:avLst/>
              <a:gdLst>
                <a:gd name="T0" fmla="*/ 170 w 172"/>
                <a:gd name="T1" fmla="*/ 4 h 81"/>
                <a:gd name="T2" fmla="*/ 168 w 172"/>
                <a:gd name="T3" fmla="*/ 0 h 81"/>
                <a:gd name="T4" fmla="*/ 0 w 172"/>
                <a:gd name="T5" fmla="*/ 73 h 81"/>
                <a:gd name="T6" fmla="*/ 4 w 172"/>
                <a:gd name="T7" fmla="*/ 81 h 81"/>
                <a:gd name="T8" fmla="*/ 172 w 172"/>
                <a:gd name="T9" fmla="*/ 8 h 81"/>
                <a:gd name="T10" fmla="*/ 170 w 172"/>
                <a:gd name="T11" fmla="*/ 4 h 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2"/>
                <a:gd name="T19" fmla="*/ 0 h 81"/>
                <a:gd name="T20" fmla="*/ 172 w 172"/>
                <a:gd name="T21" fmla="*/ 81 h 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2" h="81">
                  <a:moveTo>
                    <a:pt x="170" y="4"/>
                  </a:moveTo>
                  <a:lnTo>
                    <a:pt x="168" y="0"/>
                  </a:lnTo>
                  <a:lnTo>
                    <a:pt x="0" y="73"/>
                  </a:lnTo>
                  <a:lnTo>
                    <a:pt x="4" y="81"/>
                  </a:lnTo>
                  <a:lnTo>
                    <a:pt x="172" y="8"/>
                  </a:lnTo>
                  <a:lnTo>
                    <a:pt x="170" y="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6" name="Freeform 1295"/>
            <p:cNvSpPr>
              <a:spLocks/>
            </p:cNvSpPr>
            <p:nvPr/>
          </p:nvSpPr>
          <p:spPr bwMode="auto">
            <a:xfrm>
              <a:off x="3432" y="3432"/>
              <a:ext cx="10" cy="6"/>
            </a:xfrm>
            <a:custGeom>
              <a:avLst/>
              <a:gdLst>
                <a:gd name="T0" fmla="*/ 216 w 216"/>
                <a:gd name="T1" fmla="*/ 12 h 103"/>
                <a:gd name="T2" fmla="*/ 4 w 216"/>
                <a:gd name="T3" fmla="*/ 103 h 103"/>
                <a:gd name="T4" fmla="*/ 0 w 216"/>
                <a:gd name="T5" fmla="*/ 93 h 103"/>
                <a:gd name="T6" fmla="*/ 211 w 216"/>
                <a:gd name="T7" fmla="*/ 0 h 103"/>
                <a:gd name="T8" fmla="*/ 216 w 216"/>
                <a:gd name="T9" fmla="*/ 12 h 1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"/>
                <a:gd name="T16" fmla="*/ 0 h 103"/>
                <a:gd name="T17" fmla="*/ 216 w 216"/>
                <a:gd name="T18" fmla="*/ 103 h 1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" h="103">
                  <a:moveTo>
                    <a:pt x="216" y="12"/>
                  </a:moveTo>
                  <a:lnTo>
                    <a:pt x="4" y="103"/>
                  </a:lnTo>
                  <a:lnTo>
                    <a:pt x="0" y="93"/>
                  </a:lnTo>
                  <a:lnTo>
                    <a:pt x="211" y="0"/>
                  </a:lnTo>
                  <a:lnTo>
                    <a:pt x="216" y="12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7" name="Freeform 1296"/>
            <p:cNvSpPr>
              <a:spLocks/>
            </p:cNvSpPr>
            <p:nvPr/>
          </p:nvSpPr>
          <p:spPr bwMode="auto">
            <a:xfrm>
              <a:off x="3432" y="3433"/>
              <a:ext cx="11" cy="16"/>
            </a:xfrm>
            <a:custGeom>
              <a:avLst/>
              <a:gdLst>
                <a:gd name="T0" fmla="*/ 207 w 250"/>
                <a:gd name="T1" fmla="*/ 296 h 298"/>
                <a:gd name="T2" fmla="*/ 219 w 250"/>
                <a:gd name="T3" fmla="*/ 286 h 298"/>
                <a:gd name="T4" fmla="*/ 232 w 250"/>
                <a:gd name="T5" fmla="*/ 267 h 298"/>
                <a:gd name="T6" fmla="*/ 242 w 250"/>
                <a:gd name="T7" fmla="*/ 241 h 298"/>
                <a:gd name="T8" fmla="*/ 248 w 250"/>
                <a:gd name="T9" fmla="*/ 206 h 298"/>
                <a:gd name="T10" fmla="*/ 250 w 250"/>
                <a:gd name="T11" fmla="*/ 165 h 298"/>
                <a:gd name="T12" fmla="*/ 245 w 250"/>
                <a:gd name="T13" fmla="*/ 116 h 298"/>
                <a:gd name="T14" fmla="*/ 233 w 250"/>
                <a:gd name="T15" fmla="*/ 62 h 298"/>
                <a:gd name="T16" fmla="*/ 211 w 250"/>
                <a:gd name="T17" fmla="*/ 0 h 298"/>
                <a:gd name="T18" fmla="*/ 198 w 250"/>
                <a:gd name="T19" fmla="*/ 6 h 298"/>
                <a:gd name="T20" fmla="*/ 185 w 250"/>
                <a:gd name="T21" fmla="*/ 12 h 298"/>
                <a:gd name="T22" fmla="*/ 171 w 250"/>
                <a:gd name="T23" fmla="*/ 17 h 298"/>
                <a:gd name="T24" fmla="*/ 158 w 250"/>
                <a:gd name="T25" fmla="*/ 24 h 298"/>
                <a:gd name="T26" fmla="*/ 145 w 250"/>
                <a:gd name="T27" fmla="*/ 29 h 298"/>
                <a:gd name="T28" fmla="*/ 132 w 250"/>
                <a:gd name="T29" fmla="*/ 35 h 298"/>
                <a:gd name="T30" fmla="*/ 118 w 250"/>
                <a:gd name="T31" fmla="*/ 41 h 298"/>
                <a:gd name="T32" fmla="*/ 106 w 250"/>
                <a:gd name="T33" fmla="*/ 46 h 298"/>
                <a:gd name="T34" fmla="*/ 93 w 250"/>
                <a:gd name="T35" fmla="*/ 52 h 298"/>
                <a:gd name="T36" fmla="*/ 80 w 250"/>
                <a:gd name="T37" fmla="*/ 57 h 298"/>
                <a:gd name="T38" fmla="*/ 66 w 250"/>
                <a:gd name="T39" fmla="*/ 64 h 298"/>
                <a:gd name="T40" fmla="*/ 53 w 250"/>
                <a:gd name="T41" fmla="*/ 69 h 298"/>
                <a:gd name="T42" fmla="*/ 40 w 250"/>
                <a:gd name="T43" fmla="*/ 75 h 298"/>
                <a:gd name="T44" fmla="*/ 27 w 250"/>
                <a:gd name="T45" fmla="*/ 81 h 298"/>
                <a:gd name="T46" fmla="*/ 13 w 250"/>
                <a:gd name="T47" fmla="*/ 87 h 298"/>
                <a:gd name="T48" fmla="*/ 0 w 250"/>
                <a:gd name="T49" fmla="*/ 92 h 298"/>
                <a:gd name="T50" fmla="*/ 13 w 250"/>
                <a:gd name="T51" fmla="*/ 123 h 298"/>
                <a:gd name="T52" fmla="*/ 28 w 250"/>
                <a:gd name="T53" fmla="*/ 150 h 298"/>
                <a:gd name="T54" fmla="*/ 42 w 250"/>
                <a:gd name="T55" fmla="*/ 175 h 298"/>
                <a:gd name="T56" fmla="*/ 57 w 250"/>
                <a:gd name="T57" fmla="*/ 198 h 298"/>
                <a:gd name="T58" fmla="*/ 73 w 250"/>
                <a:gd name="T59" fmla="*/ 218 h 298"/>
                <a:gd name="T60" fmla="*/ 87 w 250"/>
                <a:gd name="T61" fmla="*/ 236 h 298"/>
                <a:gd name="T62" fmla="*/ 102 w 250"/>
                <a:gd name="T63" fmla="*/ 250 h 298"/>
                <a:gd name="T64" fmla="*/ 117 w 250"/>
                <a:gd name="T65" fmla="*/ 263 h 298"/>
                <a:gd name="T66" fmla="*/ 132 w 250"/>
                <a:gd name="T67" fmla="*/ 274 h 298"/>
                <a:gd name="T68" fmla="*/ 145 w 250"/>
                <a:gd name="T69" fmla="*/ 283 h 298"/>
                <a:gd name="T70" fmla="*/ 158 w 250"/>
                <a:gd name="T71" fmla="*/ 289 h 298"/>
                <a:gd name="T72" fmla="*/ 170 w 250"/>
                <a:gd name="T73" fmla="*/ 294 h 298"/>
                <a:gd name="T74" fmla="*/ 182 w 250"/>
                <a:gd name="T75" fmla="*/ 297 h 298"/>
                <a:gd name="T76" fmla="*/ 192 w 250"/>
                <a:gd name="T77" fmla="*/ 298 h 298"/>
                <a:gd name="T78" fmla="*/ 200 w 250"/>
                <a:gd name="T79" fmla="*/ 298 h 298"/>
                <a:gd name="T80" fmla="*/ 207 w 250"/>
                <a:gd name="T81" fmla="*/ 296 h 29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50"/>
                <a:gd name="T124" fmla="*/ 0 h 298"/>
                <a:gd name="T125" fmla="*/ 250 w 250"/>
                <a:gd name="T126" fmla="*/ 298 h 29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50" h="298">
                  <a:moveTo>
                    <a:pt x="207" y="296"/>
                  </a:moveTo>
                  <a:lnTo>
                    <a:pt x="219" y="286"/>
                  </a:lnTo>
                  <a:lnTo>
                    <a:pt x="232" y="267"/>
                  </a:lnTo>
                  <a:lnTo>
                    <a:pt x="242" y="241"/>
                  </a:lnTo>
                  <a:lnTo>
                    <a:pt x="248" y="206"/>
                  </a:lnTo>
                  <a:lnTo>
                    <a:pt x="250" y="165"/>
                  </a:lnTo>
                  <a:lnTo>
                    <a:pt x="245" y="116"/>
                  </a:lnTo>
                  <a:lnTo>
                    <a:pt x="233" y="62"/>
                  </a:lnTo>
                  <a:lnTo>
                    <a:pt x="211" y="0"/>
                  </a:lnTo>
                  <a:lnTo>
                    <a:pt x="198" y="6"/>
                  </a:lnTo>
                  <a:lnTo>
                    <a:pt x="185" y="12"/>
                  </a:lnTo>
                  <a:lnTo>
                    <a:pt x="171" y="17"/>
                  </a:lnTo>
                  <a:lnTo>
                    <a:pt x="158" y="24"/>
                  </a:lnTo>
                  <a:lnTo>
                    <a:pt x="145" y="29"/>
                  </a:lnTo>
                  <a:lnTo>
                    <a:pt x="132" y="35"/>
                  </a:lnTo>
                  <a:lnTo>
                    <a:pt x="118" y="41"/>
                  </a:lnTo>
                  <a:lnTo>
                    <a:pt x="106" y="46"/>
                  </a:lnTo>
                  <a:lnTo>
                    <a:pt x="93" y="52"/>
                  </a:lnTo>
                  <a:lnTo>
                    <a:pt x="80" y="57"/>
                  </a:lnTo>
                  <a:lnTo>
                    <a:pt x="66" y="64"/>
                  </a:lnTo>
                  <a:lnTo>
                    <a:pt x="53" y="69"/>
                  </a:lnTo>
                  <a:lnTo>
                    <a:pt x="40" y="75"/>
                  </a:lnTo>
                  <a:lnTo>
                    <a:pt x="27" y="81"/>
                  </a:lnTo>
                  <a:lnTo>
                    <a:pt x="13" y="87"/>
                  </a:lnTo>
                  <a:lnTo>
                    <a:pt x="0" y="92"/>
                  </a:lnTo>
                  <a:lnTo>
                    <a:pt x="13" y="123"/>
                  </a:lnTo>
                  <a:lnTo>
                    <a:pt x="28" y="150"/>
                  </a:lnTo>
                  <a:lnTo>
                    <a:pt x="42" y="175"/>
                  </a:lnTo>
                  <a:lnTo>
                    <a:pt x="57" y="198"/>
                  </a:lnTo>
                  <a:lnTo>
                    <a:pt x="73" y="218"/>
                  </a:lnTo>
                  <a:lnTo>
                    <a:pt x="87" y="236"/>
                  </a:lnTo>
                  <a:lnTo>
                    <a:pt x="102" y="250"/>
                  </a:lnTo>
                  <a:lnTo>
                    <a:pt x="117" y="263"/>
                  </a:lnTo>
                  <a:lnTo>
                    <a:pt x="132" y="274"/>
                  </a:lnTo>
                  <a:lnTo>
                    <a:pt x="145" y="283"/>
                  </a:lnTo>
                  <a:lnTo>
                    <a:pt x="158" y="289"/>
                  </a:lnTo>
                  <a:lnTo>
                    <a:pt x="170" y="294"/>
                  </a:lnTo>
                  <a:lnTo>
                    <a:pt x="182" y="297"/>
                  </a:lnTo>
                  <a:lnTo>
                    <a:pt x="192" y="298"/>
                  </a:lnTo>
                  <a:lnTo>
                    <a:pt x="200" y="298"/>
                  </a:lnTo>
                  <a:lnTo>
                    <a:pt x="207" y="296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8" name="Freeform 1297"/>
            <p:cNvSpPr>
              <a:spLocks/>
            </p:cNvSpPr>
            <p:nvPr/>
          </p:nvSpPr>
          <p:spPr bwMode="auto">
            <a:xfrm>
              <a:off x="3432" y="3433"/>
              <a:ext cx="10" cy="16"/>
            </a:xfrm>
            <a:custGeom>
              <a:avLst/>
              <a:gdLst>
                <a:gd name="T0" fmla="*/ 199 w 226"/>
                <a:gd name="T1" fmla="*/ 285 h 287"/>
                <a:gd name="T2" fmla="*/ 209 w 226"/>
                <a:gd name="T3" fmla="*/ 276 h 287"/>
                <a:gd name="T4" fmla="*/ 217 w 226"/>
                <a:gd name="T5" fmla="*/ 259 h 287"/>
                <a:gd name="T6" fmla="*/ 224 w 226"/>
                <a:gd name="T7" fmla="*/ 234 h 287"/>
                <a:gd name="T8" fmla="*/ 226 w 226"/>
                <a:gd name="T9" fmla="*/ 202 h 287"/>
                <a:gd name="T10" fmla="*/ 223 w 226"/>
                <a:gd name="T11" fmla="*/ 162 h 287"/>
                <a:gd name="T12" fmla="*/ 214 w 226"/>
                <a:gd name="T13" fmla="*/ 115 h 287"/>
                <a:gd name="T14" fmla="*/ 200 w 226"/>
                <a:gd name="T15" fmla="*/ 61 h 287"/>
                <a:gd name="T16" fmla="*/ 178 w 226"/>
                <a:gd name="T17" fmla="*/ 0 h 287"/>
                <a:gd name="T18" fmla="*/ 166 w 226"/>
                <a:gd name="T19" fmla="*/ 5 h 287"/>
                <a:gd name="T20" fmla="*/ 155 w 226"/>
                <a:gd name="T21" fmla="*/ 10 h 287"/>
                <a:gd name="T22" fmla="*/ 144 w 226"/>
                <a:gd name="T23" fmla="*/ 15 h 287"/>
                <a:gd name="T24" fmla="*/ 134 w 226"/>
                <a:gd name="T25" fmla="*/ 20 h 287"/>
                <a:gd name="T26" fmla="*/ 123 w 226"/>
                <a:gd name="T27" fmla="*/ 24 h 287"/>
                <a:gd name="T28" fmla="*/ 111 w 226"/>
                <a:gd name="T29" fmla="*/ 30 h 287"/>
                <a:gd name="T30" fmla="*/ 100 w 226"/>
                <a:gd name="T31" fmla="*/ 34 h 287"/>
                <a:gd name="T32" fmla="*/ 89 w 226"/>
                <a:gd name="T33" fmla="*/ 39 h 287"/>
                <a:gd name="T34" fmla="*/ 78 w 226"/>
                <a:gd name="T35" fmla="*/ 44 h 287"/>
                <a:gd name="T36" fmla="*/ 67 w 226"/>
                <a:gd name="T37" fmla="*/ 49 h 287"/>
                <a:gd name="T38" fmla="*/ 55 w 226"/>
                <a:gd name="T39" fmla="*/ 54 h 287"/>
                <a:gd name="T40" fmla="*/ 45 w 226"/>
                <a:gd name="T41" fmla="*/ 58 h 287"/>
                <a:gd name="T42" fmla="*/ 34 w 226"/>
                <a:gd name="T43" fmla="*/ 63 h 287"/>
                <a:gd name="T44" fmla="*/ 23 w 226"/>
                <a:gd name="T45" fmla="*/ 69 h 287"/>
                <a:gd name="T46" fmla="*/ 11 w 226"/>
                <a:gd name="T47" fmla="*/ 73 h 287"/>
                <a:gd name="T48" fmla="*/ 0 w 226"/>
                <a:gd name="T49" fmla="*/ 78 h 287"/>
                <a:gd name="T50" fmla="*/ 13 w 226"/>
                <a:gd name="T51" fmla="*/ 109 h 287"/>
                <a:gd name="T52" fmla="*/ 28 w 226"/>
                <a:gd name="T53" fmla="*/ 136 h 287"/>
                <a:gd name="T54" fmla="*/ 42 w 226"/>
                <a:gd name="T55" fmla="*/ 161 h 287"/>
                <a:gd name="T56" fmla="*/ 56 w 226"/>
                <a:gd name="T57" fmla="*/ 184 h 287"/>
                <a:gd name="T58" fmla="*/ 72 w 226"/>
                <a:gd name="T59" fmla="*/ 204 h 287"/>
                <a:gd name="T60" fmla="*/ 86 w 226"/>
                <a:gd name="T61" fmla="*/ 221 h 287"/>
                <a:gd name="T62" fmla="*/ 101 w 226"/>
                <a:gd name="T63" fmla="*/ 236 h 287"/>
                <a:gd name="T64" fmla="*/ 115 w 226"/>
                <a:gd name="T65" fmla="*/ 250 h 287"/>
                <a:gd name="T66" fmla="*/ 129 w 226"/>
                <a:gd name="T67" fmla="*/ 260 h 287"/>
                <a:gd name="T68" fmla="*/ 142 w 226"/>
                <a:gd name="T69" fmla="*/ 270 h 287"/>
                <a:gd name="T70" fmla="*/ 155 w 226"/>
                <a:gd name="T71" fmla="*/ 276 h 287"/>
                <a:gd name="T72" fmla="*/ 166 w 226"/>
                <a:gd name="T73" fmla="*/ 282 h 287"/>
                <a:gd name="T74" fmla="*/ 177 w 226"/>
                <a:gd name="T75" fmla="*/ 285 h 287"/>
                <a:gd name="T76" fmla="*/ 186 w 226"/>
                <a:gd name="T77" fmla="*/ 287 h 287"/>
                <a:gd name="T78" fmla="*/ 193 w 226"/>
                <a:gd name="T79" fmla="*/ 287 h 287"/>
                <a:gd name="T80" fmla="*/ 199 w 226"/>
                <a:gd name="T81" fmla="*/ 285 h 2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26"/>
                <a:gd name="T124" fmla="*/ 0 h 287"/>
                <a:gd name="T125" fmla="*/ 226 w 226"/>
                <a:gd name="T126" fmla="*/ 287 h 2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26" h="287">
                  <a:moveTo>
                    <a:pt x="199" y="285"/>
                  </a:moveTo>
                  <a:lnTo>
                    <a:pt x="209" y="276"/>
                  </a:lnTo>
                  <a:lnTo>
                    <a:pt x="217" y="259"/>
                  </a:lnTo>
                  <a:lnTo>
                    <a:pt x="224" y="234"/>
                  </a:lnTo>
                  <a:lnTo>
                    <a:pt x="226" y="202"/>
                  </a:lnTo>
                  <a:lnTo>
                    <a:pt x="223" y="162"/>
                  </a:lnTo>
                  <a:lnTo>
                    <a:pt x="214" y="115"/>
                  </a:lnTo>
                  <a:lnTo>
                    <a:pt x="200" y="61"/>
                  </a:lnTo>
                  <a:lnTo>
                    <a:pt x="178" y="0"/>
                  </a:lnTo>
                  <a:lnTo>
                    <a:pt x="166" y="5"/>
                  </a:lnTo>
                  <a:lnTo>
                    <a:pt x="155" y="10"/>
                  </a:lnTo>
                  <a:lnTo>
                    <a:pt x="144" y="15"/>
                  </a:lnTo>
                  <a:lnTo>
                    <a:pt x="134" y="20"/>
                  </a:lnTo>
                  <a:lnTo>
                    <a:pt x="123" y="24"/>
                  </a:lnTo>
                  <a:lnTo>
                    <a:pt x="111" y="30"/>
                  </a:lnTo>
                  <a:lnTo>
                    <a:pt x="100" y="34"/>
                  </a:lnTo>
                  <a:lnTo>
                    <a:pt x="89" y="39"/>
                  </a:lnTo>
                  <a:lnTo>
                    <a:pt x="78" y="44"/>
                  </a:lnTo>
                  <a:lnTo>
                    <a:pt x="67" y="49"/>
                  </a:lnTo>
                  <a:lnTo>
                    <a:pt x="55" y="54"/>
                  </a:lnTo>
                  <a:lnTo>
                    <a:pt x="45" y="58"/>
                  </a:lnTo>
                  <a:lnTo>
                    <a:pt x="34" y="63"/>
                  </a:lnTo>
                  <a:lnTo>
                    <a:pt x="23" y="69"/>
                  </a:lnTo>
                  <a:lnTo>
                    <a:pt x="11" y="73"/>
                  </a:lnTo>
                  <a:lnTo>
                    <a:pt x="0" y="78"/>
                  </a:lnTo>
                  <a:lnTo>
                    <a:pt x="13" y="109"/>
                  </a:lnTo>
                  <a:lnTo>
                    <a:pt x="28" y="136"/>
                  </a:lnTo>
                  <a:lnTo>
                    <a:pt x="42" y="161"/>
                  </a:lnTo>
                  <a:lnTo>
                    <a:pt x="56" y="184"/>
                  </a:lnTo>
                  <a:lnTo>
                    <a:pt x="72" y="204"/>
                  </a:lnTo>
                  <a:lnTo>
                    <a:pt x="86" y="221"/>
                  </a:lnTo>
                  <a:lnTo>
                    <a:pt x="101" y="236"/>
                  </a:lnTo>
                  <a:lnTo>
                    <a:pt x="115" y="250"/>
                  </a:lnTo>
                  <a:lnTo>
                    <a:pt x="129" y="260"/>
                  </a:lnTo>
                  <a:lnTo>
                    <a:pt x="142" y="270"/>
                  </a:lnTo>
                  <a:lnTo>
                    <a:pt x="155" y="276"/>
                  </a:lnTo>
                  <a:lnTo>
                    <a:pt x="166" y="282"/>
                  </a:lnTo>
                  <a:lnTo>
                    <a:pt x="177" y="285"/>
                  </a:lnTo>
                  <a:lnTo>
                    <a:pt x="186" y="287"/>
                  </a:lnTo>
                  <a:lnTo>
                    <a:pt x="193" y="287"/>
                  </a:lnTo>
                  <a:lnTo>
                    <a:pt x="199" y="285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59" name="Freeform 1298"/>
            <p:cNvSpPr>
              <a:spLocks/>
            </p:cNvSpPr>
            <p:nvPr/>
          </p:nvSpPr>
          <p:spPr bwMode="auto">
            <a:xfrm>
              <a:off x="3433" y="3434"/>
              <a:ext cx="9" cy="15"/>
            </a:xfrm>
            <a:custGeom>
              <a:avLst/>
              <a:gdLst>
                <a:gd name="T0" fmla="*/ 189 w 202"/>
                <a:gd name="T1" fmla="*/ 273 h 274"/>
                <a:gd name="T2" fmla="*/ 196 w 202"/>
                <a:gd name="T3" fmla="*/ 265 h 274"/>
                <a:gd name="T4" fmla="*/ 201 w 202"/>
                <a:gd name="T5" fmla="*/ 251 h 274"/>
                <a:gd name="T6" fmla="*/ 202 w 202"/>
                <a:gd name="T7" fmla="*/ 227 h 274"/>
                <a:gd name="T8" fmla="*/ 200 w 202"/>
                <a:gd name="T9" fmla="*/ 197 h 274"/>
                <a:gd name="T10" fmla="*/ 193 w 202"/>
                <a:gd name="T11" fmla="*/ 159 h 274"/>
                <a:gd name="T12" fmla="*/ 182 w 202"/>
                <a:gd name="T13" fmla="*/ 114 h 274"/>
                <a:gd name="T14" fmla="*/ 165 w 202"/>
                <a:gd name="T15" fmla="*/ 60 h 274"/>
                <a:gd name="T16" fmla="*/ 142 w 202"/>
                <a:gd name="T17" fmla="*/ 0 h 274"/>
                <a:gd name="T18" fmla="*/ 125 w 202"/>
                <a:gd name="T19" fmla="*/ 7 h 274"/>
                <a:gd name="T20" fmla="*/ 107 w 202"/>
                <a:gd name="T21" fmla="*/ 14 h 274"/>
                <a:gd name="T22" fmla="*/ 89 w 202"/>
                <a:gd name="T23" fmla="*/ 23 h 274"/>
                <a:gd name="T24" fmla="*/ 72 w 202"/>
                <a:gd name="T25" fmla="*/ 30 h 274"/>
                <a:gd name="T26" fmla="*/ 53 w 202"/>
                <a:gd name="T27" fmla="*/ 39 h 274"/>
                <a:gd name="T28" fmla="*/ 36 w 202"/>
                <a:gd name="T29" fmla="*/ 46 h 274"/>
                <a:gd name="T30" fmla="*/ 18 w 202"/>
                <a:gd name="T31" fmla="*/ 54 h 274"/>
                <a:gd name="T32" fmla="*/ 0 w 202"/>
                <a:gd name="T33" fmla="*/ 62 h 274"/>
                <a:gd name="T34" fmla="*/ 14 w 202"/>
                <a:gd name="T35" fmla="*/ 92 h 274"/>
                <a:gd name="T36" fmla="*/ 28 w 202"/>
                <a:gd name="T37" fmla="*/ 120 h 274"/>
                <a:gd name="T38" fmla="*/ 41 w 202"/>
                <a:gd name="T39" fmla="*/ 145 h 274"/>
                <a:gd name="T40" fmla="*/ 57 w 202"/>
                <a:gd name="T41" fmla="*/ 168 h 274"/>
                <a:gd name="T42" fmla="*/ 71 w 202"/>
                <a:gd name="T43" fmla="*/ 188 h 274"/>
                <a:gd name="T44" fmla="*/ 85 w 202"/>
                <a:gd name="T45" fmla="*/ 206 h 274"/>
                <a:gd name="T46" fmla="*/ 98 w 202"/>
                <a:gd name="T47" fmla="*/ 221 h 274"/>
                <a:gd name="T48" fmla="*/ 113 w 202"/>
                <a:gd name="T49" fmla="*/ 235 h 274"/>
                <a:gd name="T50" fmla="*/ 126 w 202"/>
                <a:gd name="T51" fmla="*/ 246 h 274"/>
                <a:gd name="T52" fmla="*/ 138 w 202"/>
                <a:gd name="T53" fmla="*/ 256 h 274"/>
                <a:gd name="T54" fmla="*/ 149 w 202"/>
                <a:gd name="T55" fmla="*/ 262 h 274"/>
                <a:gd name="T56" fmla="*/ 160 w 202"/>
                <a:gd name="T57" fmla="*/ 268 h 274"/>
                <a:gd name="T58" fmla="*/ 170 w 202"/>
                <a:gd name="T59" fmla="*/ 272 h 274"/>
                <a:gd name="T60" fmla="*/ 178 w 202"/>
                <a:gd name="T61" fmla="*/ 274 h 274"/>
                <a:gd name="T62" fmla="*/ 184 w 202"/>
                <a:gd name="T63" fmla="*/ 274 h 274"/>
                <a:gd name="T64" fmla="*/ 189 w 202"/>
                <a:gd name="T65" fmla="*/ 273 h 27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2"/>
                <a:gd name="T100" fmla="*/ 0 h 274"/>
                <a:gd name="T101" fmla="*/ 202 w 202"/>
                <a:gd name="T102" fmla="*/ 274 h 27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2" h="274">
                  <a:moveTo>
                    <a:pt x="189" y="273"/>
                  </a:moveTo>
                  <a:lnTo>
                    <a:pt x="196" y="265"/>
                  </a:lnTo>
                  <a:lnTo>
                    <a:pt x="201" y="251"/>
                  </a:lnTo>
                  <a:lnTo>
                    <a:pt x="202" y="227"/>
                  </a:lnTo>
                  <a:lnTo>
                    <a:pt x="200" y="197"/>
                  </a:lnTo>
                  <a:lnTo>
                    <a:pt x="193" y="159"/>
                  </a:lnTo>
                  <a:lnTo>
                    <a:pt x="182" y="114"/>
                  </a:lnTo>
                  <a:lnTo>
                    <a:pt x="165" y="60"/>
                  </a:lnTo>
                  <a:lnTo>
                    <a:pt x="142" y="0"/>
                  </a:lnTo>
                  <a:lnTo>
                    <a:pt x="125" y="7"/>
                  </a:lnTo>
                  <a:lnTo>
                    <a:pt x="107" y="14"/>
                  </a:lnTo>
                  <a:lnTo>
                    <a:pt x="89" y="23"/>
                  </a:lnTo>
                  <a:lnTo>
                    <a:pt x="72" y="30"/>
                  </a:lnTo>
                  <a:lnTo>
                    <a:pt x="53" y="39"/>
                  </a:lnTo>
                  <a:lnTo>
                    <a:pt x="36" y="46"/>
                  </a:lnTo>
                  <a:lnTo>
                    <a:pt x="18" y="54"/>
                  </a:lnTo>
                  <a:lnTo>
                    <a:pt x="0" y="62"/>
                  </a:lnTo>
                  <a:lnTo>
                    <a:pt x="14" y="92"/>
                  </a:lnTo>
                  <a:lnTo>
                    <a:pt x="28" y="120"/>
                  </a:lnTo>
                  <a:lnTo>
                    <a:pt x="41" y="145"/>
                  </a:lnTo>
                  <a:lnTo>
                    <a:pt x="57" y="168"/>
                  </a:lnTo>
                  <a:lnTo>
                    <a:pt x="71" y="188"/>
                  </a:lnTo>
                  <a:lnTo>
                    <a:pt x="85" y="206"/>
                  </a:lnTo>
                  <a:lnTo>
                    <a:pt x="98" y="221"/>
                  </a:lnTo>
                  <a:lnTo>
                    <a:pt x="113" y="235"/>
                  </a:lnTo>
                  <a:lnTo>
                    <a:pt x="126" y="246"/>
                  </a:lnTo>
                  <a:lnTo>
                    <a:pt x="138" y="256"/>
                  </a:lnTo>
                  <a:lnTo>
                    <a:pt x="149" y="262"/>
                  </a:lnTo>
                  <a:lnTo>
                    <a:pt x="160" y="268"/>
                  </a:lnTo>
                  <a:lnTo>
                    <a:pt x="170" y="272"/>
                  </a:lnTo>
                  <a:lnTo>
                    <a:pt x="178" y="274"/>
                  </a:lnTo>
                  <a:lnTo>
                    <a:pt x="184" y="274"/>
                  </a:lnTo>
                  <a:lnTo>
                    <a:pt x="189" y="273"/>
                  </a:lnTo>
                  <a:close/>
                </a:path>
              </a:pathLst>
            </a:custGeom>
            <a:solidFill>
              <a:srgbClr val="47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60" name="Freeform 1299"/>
            <p:cNvSpPr>
              <a:spLocks/>
            </p:cNvSpPr>
            <p:nvPr/>
          </p:nvSpPr>
          <p:spPr bwMode="auto">
            <a:xfrm>
              <a:off x="3433" y="3435"/>
              <a:ext cx="9" cy="14"/>
            </a:xfrm>
            <a:custGeom>
              <a:avLst/>
              <a:gdLst>
                <a:gd name="T0" fmla="*/ 180 w 186"/>
                <a:gd name="T1" fmla="*/ 263 h 264"/>
                <a:gd name="T2" fmla="*/ 185 w 186"/>
                <a:gd name="T3" fmla="*/ 256 h 264"/>
                <a:gd name="T4" fmla="*/ 186 w 186"/>
                <a:gd name="T5" fmla="*/ 243 h 264"/>
                <a:gd name="T6" fmla="*/ 183 w 186"/>
                <a:gd name="T7" fmla="*/ 222 h 264"/>
                <a:gd name="T8" fmla="*/ 177 w 186"/>
                <a:gd name="T9" fmla="*/ 193 h 264"/>
                <a:gd name="T10" fmla="*/ 166 w 186"/>
                <a:gd name="T11" fmla="*/ 157 h 264"/>
                <a:gd name="T12" fmla="*/ 151 w 186"/>
                <a:gd name="T13" fmla="*/ 113 h 264"/>
                <a:gd name="T14" fmla="*/ 131 w 186"/>
                <a:gd name="T15" fmla="*/ 60 h 264"/>
                <a:gd name="T16" fmla="*/ 108 w 186"/>
                <a:gd name="T17" fmla="*/ 0 h 264"/>
                <a:gd name="T18" fmla="*/ 94 w 186"/>
                <a:gd name="T19" fmla="*/ 7 h 264"/>
                <a:gd name="T20" fmla="*/ 80 w 186"/>
                <a:gd name="T21" fmla="*/ 13 h 264"/>
                <a:gd name="T22" fmla="*/ 67 w 186"/>
                <a:gd name="T23" fmla="*/ 18 h 264"/>
                <a:gd name="T24" fmla="*/ 54 w 186"/>
                <a:gd name="T25" fmla="*/ 24 h 264"/>
                <a:gd name="T26" fmla="*/ 40 w 186"/>
                <a:gd name="T27" fmla="*/ 30 h 264"/>
                <a:gd name="T28" fmla="*/ 27 w 186"/>
                <a:gd name="T29" fmla="*/ 36 h 264"/>
                <a:gd name="T30" fmla="*/ 13 w 186"/>
                <a:gd name="T31" fmla="*/ 41 h 264"/>
                <a:gd name="T32" fmla="*/ 0 w 186"/>
                <a:gd name="T33" fmla="*/ 48 h 264"/>
                <a:gd name="T34" fmla="*/ 13 w 186"/>
                <a:gd name="T35" fmla="*/ 78 h 264"/>
                <a:gd name="T36" fmla="*/ 26 w 186"/>
                <a:gd name="T37" fmla="*/ 106 h 264"/>
                <a:gd name="T38" fmla="*/ 40 w 186"/>
                <a:gd name="T39" fmla="*/ 131 h 264"/>
                <a:gd name="T40" fmla="*/ 55 w 186"/>
                <a:gd name="T41" fmla="*/ 154 h 264"/>
                <a:gd name="T42" fmla="*/ 69 w 186"/>
                <a:gd name="T43" fmla="*/ 174 h 264"/>
                <a:gd name="T44" fmla="*/ 83 w 186"/>
                <a:gd name="T45" fmla="*/ 192 h 264"/>
                <a:gd name="T46" fmla="*/ 96 w 186"/>
                <a:gd name="T47" fmla="*/ 208 h 264"/>
                <a:gd name="T48" fmla="*/ 110 w 186"/>
                <a:gd name="T49" fmla="*/ 222 h 264"/>
                <a:gd name="T50" fmla="*/ 122 w 186"/>
                <a:gd name="T51" fmla="*/ 233 h 264"/>
                <a:gd name="T52" fmla="*/ 134 w 186"/>
                <a:gd name="T53" fmla="*/ 243 h 264"/>
                <a:gd name="T54" fmla="*/ 145 w 186"/>
                <a:gd name="T55" fmla="*/ 250 h 264"/>
                <a:gd name="T56" fmla="*/ 155 w 186"/>
                <a:gd name="T57" fmla="*/ 256 h 264"/>
                <a:gd name="T58" fmla="*/ 164 w 186"/>
                <a:gd name="T59" fmla="*/ 261 h 264"/>
                <a:gd name="T60" fmla="*/ 171 w 186"/>
                <a:gd name="T61" fmla="*/ 263 h 264"/>
                <a:gd name="T62" fmla="*/ 176 w 186"/>
                <a:gd name="T63" fmla="*/ 264 h 264"/>
                <a:gd name="T64" fmla="*/ 180 w 186"/>
                <a:gd name="T65" fmla="*/ 263 h 26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264"/>
                <a:gd name="T101" fmla="*/ 186 w 186"/>
                <a:gd name="T102" fmla="*/ 264 h 26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264">
                  <a:moveTo>
                    <a:pt x="180" y="263"/>
                  </a:moveTo>
                  <a:lnTo>
                    <a:pt x="185" y="256"/>
                  </a:lnTo>
                  <a:lnTo>
                    <a:pt x="186" y="243"/>
                  </a:lnTo>
                  <a:lnTo>
                    <a:pt x="183" y="222"/>
                  </a:lnTo>
                  <a:lnTo>
                    <a:pt x="177" y="193"/>
                  </a:lnTo>
                  <a:lnTo>
                    <a:pt x="166" y="157"/>
                  </a:lnTo>
                  <a:lnTo>
                    <a:pt x="151" y="113"/>
                  </a:lnTo>
                  <a:lnTo>
                    <a:pt x="131" y="60"/>
                  </a:lnTo>
                  <a:lnTo>
                    <a:pt x="108" y="0"/>
                  </a:lnTo>
                  <a:lnTo>
                    <a:pt x="94" y="7"/>
                  </a:lnTo>
                  <a:lnTo>
                    <a:pt x="80" y="13"/>
                  </a:lnTo>
                  <a:lnTo>
                    <a:pt x="67" y="18"/>
                  </a:lnTo>
                  <a:lnTo>
                    <a:pt x="54" y="24"/>
                  </a:lnTo>
                  <a:lnTo>
                    <a:pt x="40" y="30"/>
                  </a:lnTo>
                  <a:lnTo>
                    <a:pt x="27" y="36"/>
                  </a:lnTo>
                  <a:lnTo>
                    <a:pt x="13" y="41"/>
                  </a:lnTo>
                  <a:lnTo>
                    <a:pt x="0" y="48"/>
                  </a:lnTo>
                  <a:lnTo>
                    <a:pt x="13" y="78"/>
                  </a:lnTo>
                  <a:lnTo>
                    <a:pt x="26" y="106"/>
                  </a:lnTo>
                  <a:lnTo>
                    <a:pt x="40" y="131"/>
                  </a:lnTo>
                  <a:lnTo>
                    <a:pt x="55" y="154"/>
                  </a:lnTo>
                  <a:lnTo>
                    <a:pt x="69" y="174"/>
                  </a:lnTo>
                  <a:lnTo>
                    <a:pt x="83" y="192"/>
                  </a:lnTo>
                  <a:lnTo>
                    <a:pt x="96" y="208"/>
                  </a:lnTo>
                  <a:lnTo>
                    <a:pt x="110" y="222"/>
                  </a:lnTo>
                  <a:lnTo>
                    <a:pt x="122" y="233"/>
                  </a:lnTo>
                  <a:lnTo>
                    <a:pt x="134" y="243"/>
                  </a:lnTo>
                  <a:lnTo>
                    <a:pt x="145" y="250"/>
                  </a:lnTo>
                  <a:lnTo>
                    <a:pt x="155" y="256"/>
                  </a:lnTo>
                  <a:lnTo>
                    <a:pt x="164" y="261"/>
                  </a:lnTo>
                  <a:lnTo>
                    <a:pt x="171" y="263"/>
                  </a:lnTo>
                  <a:lnTo>
                    <a:pt x="176" y="264"/>
                  </a:lnTo>
                  <a:lnTo>
                    <a:pt x="180" y="26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61" name="Freeform 1300"/>
            <p:cNvSpPr>
              <a:spLocks/>
            </p:cNvSpPr>
            <p:nvPr/>
          </p:nvSpPr>
          <p:spPr bwMode="auto">
            <a:xfrm>
              <a:off x="3433" y="3435"/>
              <a:ext cx="8" cy="14"/>
            </a:xfrm>
            <a:custGeom>
              <a:avLst/>
              <a:gdLst>
                <a:gd name="T0" fmla="*/ 171 w 173"/>
                <a:gd name="T1" fmla="*/ 251 h 251"/>
                <a:gd name="T2" fmla="*/ 173 w 173"/>
                <a:gd name="T3" fmla="*/ 245 h 251"/>
                <a:gd name="T4" fmla="*/ 170 w 173"/>
                <a:gd name="T5" fmla="*/ 233 h 251"/>
                <a:gd name="T6" fmla="*/ 164 w 173"/>
                <a:gd name="T7" fmla="*/ 214 h 251"/>
                <a:gd name="T8" fmla="*/ 153 w 173"/>
                <a:gd name="T9" fmla="*/ 187 h 251"/>
                <a:gd name="T10" fmla="*/ 137 w 173"/>
                <a:gd name="T11" fmla="*/ 153 h 251"/>
                <a:gd name="T12" fmla="*/ 119 w 173"/>
                <a:gd name="T13" fmla="*/ 110 h 251"/>
                <a:gd name="T14" fmla="*/ 97 w 173"/>
                <a:gd name="T15" fmla="*/ 60 h 251"/>
                <a:gd name="T16" fmla="*/ 72 w 173"/>
                <a:gd name="T17" fmla="*/ 0 h 251"/>
                <a:gd name="T18" fmla="*/ 63 w 173"/>
                <a:gd name="T19" fmla="*/ 4 h 251"/>
                <a:gd name="T20" fmla="*/ 54 w 173"/>
                <a:gd name="T21" fmla="*/ 7 h 251"/>
                <a:gd name="T22" fmla="*/ 45 w 173"/>
                <a:gd name="T23" fmla="*/ 11 h 251"/>
                <a:gd name="T24" fmla="*/ 36 w 173"/>
                <a:gd name="T25" fmla="*/ 16 h 251"/>
                <a:gd name="T26" fmla="*/ 27 w 173"/>
                <a:gd name="T27" fmla="*/ 20 h 251"/>
                <a:gd name="T28" fmla="*/ 18 w 173"/>
                <a:gd name="T29" fmla="*/ 23 h 251"/>
                <a:gd name="T30" fmla="*/ 9 w 173"/>
                <a:gd name="T31" fmla="*/ 27 h 251"/>
                <a:gd name="T32" fmla="*/ 0 w 173"/>
                <a:gd name="T33" fmla="*/ 31 h 251"/>
                <a:gd name="T34" fmla="*/ 13 w 173"/>
                <a:gd name="T35" fmla="*/ 62 h 251"/>
                <a:gd name="T36" fmla="*/ 26 w 173"/>
                <a:gd name="T37" fmla="*/ 89 h 251"/>
                <a:gd name="T38" fmla="*/ 41 w 173"/>
                <a:gd name="T39" fmla="*/ 115 h 251"/>
                <a:gd name="T40" fmla="*/ 54 w 173"/>
                <a:gd name="T41" fmla="*/ 138 h 251"/>
                <a:gd name="T42" fmla="*/ 68 w 173"/>
                <a:gd name="T43" fmla="*/ 159 h 251"/>
                <a:gd name="T44" fmla="*/ 81 w 173"/>
                <a:gd name="T45" fmla="*/ 177 h 251"/>
                <a:gd name="T46" fmla="*/ 95 w 173"/>
                <a:gd name="T47" fmla="*/ 193 h 251"/>
                <a:gd name="T48" fmla="*/ 107 w 173"/>
                <a:gd name="T49" fmla="*/ 206 h 251"/>
                <a:gd name="T50" fmla="*/ 119 w 173"/>
                <a:gd name="T51" fmla="*/ 218 h 251"/>
                <a:gd name="T52" fmla="*/ 130 w 173"/>
                <a:gd name="T53" fmla="*/ 229 h 251"/>
                <a:gd name="T54" fmla="*/ 141 w 173"/>
                <a:gd name="T55" fmla="*/ 236 h 251"/>
                <a:gd name="T56" fmla="*/ 150 w 173"/>
                <a:gd name="T57" fmla="*/ 242 h 251"/>
                <a:gd name="T58" fmla="*/ 157 w 173"/>
                <a:gd name="T59" fmla="*/ 246 h 251"/>
                <a:gd name="T60" fmla="*/ 163 w 173"/>
                <a:gd name="T61" fmla="*/ 250 h 251"/>
                <a:gd name="T62" fmla="*/ 168 w 173"/>
                <a:gd name="T63" fmla="*/ 251 h 251"/>
                <a:gd name="T64" fmla="*/ 171 w 173"/>
                <a:gd name="T65" fmla="*/ 251 h 2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3"/>
                <a:gd name="T100" fmla="*/ 0 h 251"/>
                <a:gd name="T101" fmla="*/ 173 w 173"/>
                <a:gd name="T102" fmla="*/ 251 h 2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3" h="251">
                  <a:moveTo>
                    <a:pt x="171" y="251"/>
                  </a:moveTo>
                  <a:lnTo>
                    <a:pt x="173" y="245"/>
                  </a:lnTo>
                  <a:lnTo>
                    <a:pt x="170" y="233"/>
                  </a:lnTo>
                  <a:lnTo>
                    <a:pt x="164" y="214"/>
                  </a:lnTo>
                  <a:lnTo>
                    <a:pt x="153" y="187"/>
                  </a:lnTo>
                  <a:lnTo>
                    <a:pt x="137" y="153"/>
                  </a:lnTo>
                  <a:lnTo>
                    <a:pt x="119" y="110"/>
                  </a:lnTo>
                  <a:lnTo>
                    <a:pt x="97" y="60"/>
                  </a:lnTo>
                  <a:lnTo>
                    <a:pt x="72" y="0"/>
                  </a:lnTo>
                  <a:lnTo>
                    <a:pt x="63" y="4"/>
                  </a:lnTo>
                  <a:lnTo>
                    <a:pt x="54" y="7"/>
                  </a:lnTo>
                  <a:lnTo>
                    <a:pt x="45" y="11"/>
                  </a:lnTo>
                  <a:lnTo>
                    <a:pt x="36" y="16"/>
                  </a:lnTo>
                  <a:lnTo>
                    <a:pt x="27" y="20"/>
                  </a:lnTo>
                  <a:lnTo>
                    <a:pt x="18" y="23"/>
                  </a:lnTo>
                  <a:lnTo>
                    <a:pt x="9" y="27"/>
                  </a:lnTo>
                  <a:lnTo>
                    <a:pt x="0" y="31"/>
                  </a:lnTo>
                  <a:lnTo>
                    <a:pt x="13" y="62"/>
                  </a:lnTo>
                  <a:lnTo>
                    <a:pt x="26" y="89"/>
                  </a:lnTo>
                  <a:lnTo>
                    <a:pt x="41" y="115"/>
                  </a:lnTo>
                  <a:lnTo>
                    <a:pt x="54" y="138"/>
                  </a:lnTo>
                  <a:lnTo>
                    <a:pt x="68" y="159"/>
                  </a:lnTo>
                  <a:lnTo>
                    <a:pt x="81" y="177"/>
                  </a:lnTo>
                  <a:lnTo>
                    <a:pt x="95" y="193"/>
                  </a:lnTo>
                  <a:lnTo>
                    <a:pt x="107" y="206"/>
                  </a:lnTo>
                  <a:lnTo>
                    <a:pt x="119" y="218"/>
                  </a:lnTo>
                  <a:lnTo>
                    <a:pt x="130" y="229"/>
                  </a:lnTo>
                  <a:lnTo>
                    <a:pt x="141" y="236"/>
                  </a:lnTo>
                  <a:lnTo>
                    <a:pt x="150" y="242"/>
                  </a:lnTo>
                  <a:lnTo>
                    <a:pt x="157" y="246"/>
                  </a:lnTo>
                  <a:lnTo>
                    <a:pt x="163" y="250"/>
                  </a:lnTo>
                  <a:lnTo>
                    <a:pt x="168" y="251"/>
                  </a:lnTo>
                  <a:lnTo>
                    <a:pt x="171" y="251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62" name="Freeform 1301"/>
            <p:cNvSpPr>
              <a:spLocks/>
            </p:cNvSpPr>
            <p:nvPr/>
          </p:nvSpPr>
          <p:spPr bwMode="auto">
            <a:xfrm>
              <a:off x="3434" y="3436"/>
              <a:ext cx="7" cy="13"/>
            </a:xfrm>
            <a:custGeom>
              <a:avLst/>
              <a:gdLst>
                <a:gd name="T0" fmla="*/ 163 w 163"/>
                <a:gd name="T1" fmla="*/ 240 h 240"/>
                <a:gd name="T2" fmla="*/ 162 w 163"/>
                <a:gd name="T3" fmla="*/ 235 h 240"/>
                <a:gd name="T4" fmla="*/ 156 w 163"/>
                <a:gd name="T5" fmla="*/ 225 h 240"/>
                <a:gd name="T6" fmla="*/ 145 w 163"/>
                <a:gd name="T7" fmla="*/ 208 h 240"/>
                <a:gd name="T8" fmla="*/ 129 w 163"/>
                <a:gd name="T9" fmla="*/ 183 h 240"/>
                <a:gd name="T10" fmla="*/ 110 w 163"/>
                <a:gd name="T11" fmla="*/ 150 h 240"/>
                <a:gd name="T12" fmla="*/ 89 w 163"/>
                <a:gd name="T13" fmla="*/ 110 h 240"/>
                <a:gd name="T14" fmla="*/ 64 w 163"/>
                <a:gd name="T15" fmla="*/ 59 h 240"/>
                <a:gd name="T16" fmla="*/ 39 w 163"/>
                <a:gd name="T17" fmla="*/ 0 h 240"/>
                <a:gd name="T18" fmla="*/ 34 w 163"/>
                <a:gd name="T19" fmla="*/ 2 h 240"/>
                <a:gd name="T20" fmla="*/ 28 w 163"/>
                <a:gd name="T21" fmla="*/ 5 h 240"/>
                <a:gd name="T22" fmla="*/ 24 w 163"/>
                <a:gd name="T23" fmla="*/ 7 h 240"/>
                <a:gd name="T24" fmla="*/ 19 w 163"/>
                <a:gd name="T25" fmla="*/ 9 h 240"/>
                <a:gd name="T26" fmla="*/ 14 w 163"/>
                <a:gd name="T27" fmla="*/ 11 h 240"/>
                <a:gd name="T28" fmla="*/ 10 w 163"/>
                <a:gd name="T29" fmla="*/ 13 h 240"/>
                <a:gd name="T30" fmla="*/ 5 w 163"/>
                <a:gd name="T31" fmla="*/ 15 h 240"/>
                <a:gd name="T32" fmla="*/ 0 w 163"/>
                <a:gd name="T33" fmla="*/ 17 h 240"/>
                <a:gd name="T34" fmla="*/ 13 w 163"/>
                <a:gd name="T35" fmla="*/ 48 h 240"/>
                <a:gd name="T36" fmla="*/ 26 w 163"/>
                <a:gd name="T37" fmla="*/ 75 h 240"/>
                <a:gd name="T38" fmla="*/ 41 w 163"/>
                <a:gd name="T39" fmla="*/ 102 h 240"/>
                <a:gd name="T40" fmla="*/ 54 w 163"/>
                <a:gd name="T41" fmla="*/ 124 h 240"/>
                <a:gd name="T42" fmla="*/ 68 w 163"/>
                <a:gd name="T43" fmla="*/ 145 h 240"/>
                <a:gd name="T44" fmla="*/ 82 w 163"/>
                <a:gd name="T45" fmla="*/ 163 h 240"/>
                <a:gd name="T46" fmla="*/ 94 w 163"/>
                <a:gd name="T47" fmla="*/ 180 h 240"/>
                <a:gd name="T48" fmla="*/ 106 w 163"/>
                <a:gd name="T49" fmla="*/ 193 h 240"/>
                <a:gd name="T50" fmla="*/ 117 w 163"/>
                <a:gd name="T51" fmla="*/ 205 h 240"/>
                <a:gd name="T52" fmla="*/ 127 w 163"/>
                <a:gd name="T53" fmla="*/ 215 h 240"/>
                <a:gd name="T54" fmla="*/ 138 w 163"/>
                <a:gd name="T55" fmla="*/ 224 h 240"/>
                <a:gd name="T56" fmla="*/ 146 w 163"/>
                <a:gd name="T57" fmla="*/ 230 h 240"/>
                <a:gd name="T58" fmla="*/ 152 w 163"/>
                <a:gd name="T59" fmla="*/ 234 h 240"/>
                <a:gd name="T60" fmla="*/ 158 w 163"/>
                <a:gd name="T61" fmla="*/ 238 h 240"/>
                <a:gd name="T62" fmla="*/ 161 w 163"/>
                <a:gd name="T63" fmla="*/ 240 h 240"/>
                <a:gd name="T64" fmla="*/ 163 w 163"/>
                <a:gd name="T65" fmla="*/ 240 h 2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3"/>
                <a:gd name="T100" fmla="*/ 0 h 240"/>
                <a:gd name="T101" fmla="*/ 163 w 163"/>
                <a:gd name="T102" fmla="*/ 240 h 2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3" h="240">
                  <a:moveTo>
                    <a:pt x="163" y="240"/>
                  </a:moveTo>
                  <a:lnTo>
                    <a:pt x="162" y="235"/>
                  </a:lnTo>
                  <a:lnTo>
                    <a:pt x="156" y="225"/>
                  </a:lnTo>
                  <a:lnTo>
                    <a:pt x="145" y="208"/>
                  </a:lnTo>
                  <a:lnTo>
                    <a:pt x="129" y="183"/>
                  </a:lnTo>
                  <a:lnTo>
                    <a:pt x="110" y="150"/>
                  </a:lnTo>
                  <a:lnTo>
                    <a:pt x="89" y="110"/>
                  </a:lnTo>
                  <a:lnTo>
                    <a:pt x="64" y="59"/>
                  </a:lnTo>
                  <a:lnTo>
                    <a:pt x="39" y="0"/>
                  </a:lnTo>
                  <a:lnTo>
                    <a:pt x="34" y="2"/>
                  </a:lnTo>
                  <a:lnTo>
                    <a:pt x="28" y="5"/>
                  </a:lnTo>
                  <a:lnTo>
                    <a:pt x="24" y="7"/>
                  </a:lnTo>
                  <a:lnTo>
                    <a:pt x="19" y="9"/>
                  </a:lnTo>
                  <a:lnTo>
                    <a:pt x="14" y="11"/>
                  </a:lnTo>
                  <a:lnTo>
                    <a:pt x="10" y="13"/>
                  </a:lnTo>
                  <a:lnTo>
                    <a:pt x="5" y="15"/>
                  </a:lnTo>
                  <a:lnTo>
                    <a:pt x="0" y="17"/>
                  </a:lnTo>
                  <a:lnTo>
                    <a:pt x="13" y="48"/>
                  </a:lnTo>
                  <a:lnTo>
                    <a:pt x="26" y="75"/>
                  </a:lnTo>
                  <a:lnTo>
                    <a:pt x="41" y="102"/>
                  </a:lnTo>
                  <a:lnTo>
                    <a:pt x="54" y="124"/>
                  </a:lnTo>
                  <a:lnTo>
                    <a:pt x="68" y="145"/>
                  </a:lnTo>
                  <a:lnTo>
                    <a:pt x="82" y="163"/>
                  </a:lnTo>
                  <a:lnTo>
                    <a:pt x="94" y="180"/>
                  </a:lnTo>
                  <a:lnTo>
                    <a:pt x="106" y="193"/>
                  </a:lnTo>
                  <a:lnTo>
                    <a:pt x="117" y="205"/>
                  </a:lnTo>
                  <a:lnTo>
                    <a:pt x="127" y="215"/>
                  </a:lnTo>
                  <a:lnTo>
                    <a:pt x="138" y="224"/>
                  </a:lnTo>
                  <a:lnTo>
                    <a:pt x="146" y="230"/>
                  </a:lnTo>
                  <a:lnTo>
                    <a:pt x="152" y="234"/>
                  </a:lnTo>
                  <a:lnTo>
                    <a:pt x="158" y="238"/>
                  </a:lnTo>
                  <a:lnTo>
                    <a:pt x="161" y="240"/>
                  </a:lnTo>
                  <a:lnTo>
                    <a:pt x="163" y="240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63" name="Freeform 1302"/>
            <p:cNvSpPr>
              <a:spLocks/>
            </p:cNvSpPr>
            <p:nvPr/>
          </p:nvSpPr>
          <p:spPr bwMode="auto">
            <a:xfrm>
              <a:off x="3441" y="3449"/>
              <a:ext cx="2" cy="5"/>
            </a:xfrm>
            <a:custGeom>
              <a:avLst/>
              <a:gdLst>
                <a:gd name="T0" fmla="*/ 13 w 48"/>
                <a:gd name="T1" fmla="*/ 0 h 99"/>
                <a:gd name="T2" fmla="*/ 44 w 48"/>
                <a:gd name="T3" fmla="*/ 76 h 99"/>
                <a:gd name="T4" fmla="*/ 48 w 48"/>
                <a:gd name="T5" fmla="*/ 92 h 99"/>
                <a:gd name="T6" fmla="*/ 46 w 48"/>
                <a:gd name="T7" fmla="*/ 99 h 99"/>
                <a:gd name="T8" fmla="*/ 39 w 48"/>
                <a:gd name="T9" fmla="*/ 96 h 99"/>
                <a:gd name="T10" fmla="*/ 31 w 48"/>
                <a:gd name="T11" fmla="*/ 83 h 99"/>
                <a:gd name="T12" fmla="*/ 0 w 48"/>
                <a:gd name="T13" fmla="*/ 7 h 99"/>
                <a:gd name="T14" fmla="*/ 13 w 48"/>
                <a:gd name="T15" fmla="*/ 0 h 9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99"/>
                <a:gd name="T26" fmla="*/ 48 w 48"/>
                <a:gd name="T27" fmla="*/ 99 h 9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99">
                  <a:moveTo>
                    <a:pt x="13" y="0"/>
                  </a:moveTo>
                  <a:lnTo>
                    <a:pt x="44" y="76"/>
                  </a:lnTo>
                  <a:lnTo>
                    <a:pt x="48" y="92"/>
                  </a:lnTo>
                  <a:lnTo>
                    <a:pt x="46" y="99"/>
                  </a:lnTo>
                  <a:lnTo>
                    <a:pt x="39" y="96"/>
                  </a:lnTo>
                  <a:lnTo>
                    <a:pt x="31" y="83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2" name="Group 1303"/>
          <p:cNvGrpSpPr>
            <a:grpSpLocks/>
          </p:cNvGrpSpPr>
          <p:nvPr/>
        </p:nvGrpSpPr>
        <p:grpSpPr bwMode="auto">
          <a:xfrm>
            <a:off x="3124200" y="3429000"/>
            <a:ext cx="469900" cy="685800"/>
            <a:chOff x="3360" y="3024"/>
            <a:chExt cx="296" cy="432"/>
          </a:xfrm>
        </p:grpSpPr>
        <p:sp>
          <p:nvSpPr>
            <p:cNvPr id="3356" name="Freeform 1304"/>
            <p:cNvSpPr>
              <a:spLocks/>
            </p:cNvSpPr>
            <p:nvPr/>
          </p:nvSpPr>
          <p:spPr bwMode="auto">
            <a:xfrm>
              <a:off x="3394" y="3298"/>
              <a:ext cx="9" cy="5"/>
            </a:xfrm>
            <a:custGeom>
              <a:avLst/>
              <a:gdLst>
                <a:gd name="T0" fmla="*/ 0 w 206"/>
                <a:gd name="T1" fmla="*/ 67 h 84"/>
                <a:gd name="T2" fmla="*/ 199 w 206"/>
                <a:gd name="T3" fmla="*/ 0 h 84"/>
                <a:gd name="T4" fmla="*/ 206 w 206"/>
                <a:gd name="T5" fmla="*/ 17 h 84"/>
                <a:gd name="T6" fmla="*/ 7 w 206"/>
                <a:gd name="T7" fmla="*/ 84 h 84"/>
                <a:gd name="T8" fmla="*/ 0 w 206"/>
                <a:gd name="T9" fmla="*/ 67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6"/>
                <a:gd name="T16" fmla="*/ 0 h 84"/>
                <a:gd name="T17" fmla="*/ 206 w 206"/>
                <a:gd name="T18" fmla="*/ 84 h 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6" h="84">
                  <a:moveTo>
                    <a:pt x="0" y="67"/>
                  </a:moveTo>
                  <a:lnTo>
                    <a:pt x="199" y="0"/>
                  </a:lnTo>
                  <a:lnTo>
                    <a:pt x="206" y="17"/>
                  </a:lnTo>
                  <a:lnTo>
                    <a:pt x="7" y="84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57" name="Freeform 1305"/>
            <p:cNvSpPr>
              <a:spLocks/>
            </p:cNvSpPr>
            <p:nvPr/>
          </p:nvSpPr>
          <p:spPr bwMode="auto">
            <a:xfrm>
              <a:off x="3453" y="3450"/>
              <a:ext cx="3" cy="6"/>
            </a:xfrm>
            <a:custGeom>
              <a:avLst/>
              <a:gdLst>
                <a:gd name="T0" fmla="*/ 45 w 82"/>
                <a:gd name="T1" fmla="*/ 0 h 108"/>
                <a:gd name="T2" fmla="*/ 80 w 82"/>
                <a:gd name="T3" fmla="*/ 77 h 108"/>
                <a:gd name="T4" fmla="*/ 82 w 82"/>
                <a:gd name="T5" fmla="*/ 87 h 108"/>
                <a:gd name="T6" fmla="*/ 80 w 82"/>
                <a:gd name="T7" fmla="*/ 95 h 108"/>
                <a:gd name="T8" fmla="*/ 74 w 82"/>
                <a:gd name="T9" fmla="*/ 102 h 108"/>
                <a:gd name="T10" fmla="*/ 66 w 82"/>
                <a:gd name="T11" fmla="*/ 106 h 108"/>
                <a:gd name="T12" fmla="*/ 57 w 82"/>
                <a:gd name="T13" fmla="*/ 108 h 108"/>
                <a:gd name="T14" fmla="*/ 49 w 82"/>
                <a:gd name="T15" fmla="*/ 106 h 108"/>
                <a:gd name="T16" fmla="*/ 41 w 82"/>
                <a:gd name="T17" fmla="*/ 102 h 108"/>
                <a:gd name="T18" fmla="*/ 35 w 82"/>
                <a:gd name="T19" fmla="*/ 93 h 108"/>
                <a:gd name="T20" fmla="*/ 0 w 82"/>
                <a:gd name="T21" fmla="*/ 16 h 108"/>
                <a:gd name="T22" fmla="*/ 45 w 82"/>
                <a:gd name="T23" fmla="*/ 0 h 10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"/>
                <a:gd name="T37" fmla="*/ 0 h 108"/>
                <a:gd name="T38" fmla="*/ 82 w 82"/>
                <a:gd name="T39" fmla="*/ 108 h 10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" h="108">
                  <a:moveTo>
                    <a:pt x="45" y="0"/>
                  </a:moveTo>
                  <a:lnTo>
                    <a:pt x="80" y="77"/>
                  </a:lnTo>
                  <a:lnTo>
                    <a:pt x="82" y="87"/>
                  </a:lnTo>
                  <a:lnTo>
                    <a:pt x="80" y="95"/>
                  </a:lnTo>
                  <a:lnTo>
                    <a:pt x="74" y="102"/>
                  </a:lnTo>
                  <a:lnTo>
                    <a:pt x="66" y="106"/>
                  </a:lnTo>
                  <a:lnTo>
                    <a:pt x="57" y="108"/>
                  </a:lnTo>
                  <a:lnTo>
                    <a:pt x="49" y="106"/>
                  </a:lnTo>
                  <a:lnTo>
                    <a:pt x="41" y="102"/>
                  </a:lnTo>
                  <a:lnTo>
                    <a:pt x="35" y="93"/>
                  </a:lnTo>
                  <a:lnTo>
                    <a:pt x="0" y="16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58" name="Freeform 1306"/>
            <p:cNvSpPr>
              <a:spLocks/>
            </p:cNvSpPr>
            <p:nvPr/>
          </p:nvSpPr>
          <p:spPr bwMode="auto">
            <a:xfrm>
              <a:off x="3443" y="3433"/>
              <a:ext cx="13" cy="18"/>
            </a:xfrm>
            <a:custGeom>
              <a:avLst/>
              <a:gdLst>
                <a:gd name="T0" fmla="*/ 247 w 293"/>
                <a:gd name="T1" fmla="*/ 317 h 319"/>
                <a:gd name="T2" fmla="*/ 261 w 293"/>
                <a:gd name="T3" fmla="*/ 307 h 319"/>
                <a:gd name="T4" fmla="*/ 275 w 293"/>
                <a:gd name="T5" fmla="*/ 287 h 319"/>
                <a:gd name="T6" fmla="*/ 285 w 293"/>
                <a:gd name="T7" fmla="*/ 256 h 319"/>
                <a:gd name="T8" fmla="*/ 292 w 293"/>
                <a:gd name="T9" fmla="*/ 218 h 319"/>
                <a:gd name="T10" fmla="*/ 293 w 293"/>
                <a:gd name="T11" fmla="*/ 173 h 319"/>
                <a:gd name="T12" fmla="*/ 288 w 293"/>
                <a:gd name="T13" fmla="*/ 120 h 319"/>
                <a:gd name="T14" fmla="*/ 274 w 293"/>
                <a:gd name="T15" fmla="*/ 62 h 319"/>
                <a:gd name="T16" fmla="*/ 251 w 293"/>
                <a:gd name="T17" fmla="*/ 0 h 319"/>
                <a:gd name="T18" fmla="*/ 235 w 293"/>
                <a:gd name="T19" fmla="*/ 5 h 319"/>
                <a:gd name="T20" fmla="*/ 219 w 293"/>
                <a:gd name="T21" fmla="*/ 10 h 319"/>
                <a:gd name="T22" fmla="*/ 204 w 293"/>
                <a:gd name="T23" fmla="*/ 17 h 319"/>
                <a:gd name="T24" fmla="*/ 188 w 293"/>
                <a:gd name="T25" fmla="*/ 22 h 319"/>
                <a:gd name="T26" fmla="*/ 172 w 293"/>
                <a:gd name="T27" fmla="*/ 28 h 319"/>
                <a:gd name="T28" fmla="*/ 157 w 293"/>
                <a:gd name="T29" fmla="*/ 34 h 319"/>
                <a:gd name="T30" fmla="*/ 140 w 293"/>
                <a:gd name="T31" fmla="*/ 40 h 319"/>
                <a:gd name="T32" fmla="*/ 125 w 293"/>
                <a:gd name="T33" fmla="*/ 45 h 319"/>
                <a:gd name="T34" fmla="*/ 110 w 293"/>
                <a:gd name="T35" fmla="*/ 52 h 319"/>
                <a:gd name="T36" fmla="*/ 94 w 293"/>
                <a:gd name="T37" fmla="*/ 58 h 319"/>
                <a:gd name="T38" fmla="*/ 78 w 293"/>
                <a:gd name="T39" fmla="*/ 63 h 319"/>
                <a:gd name="T40" fmla="*/ 63 w 293"/>
                <a:gd name="T41" fmla="*/ 69 h 319"/>
                <a:gd name="T42" fmla="*/ 47 w 293"/>
                <a:gd name="T43" fmla="*/ 75 h 319"/>
                <a:gd name="T44" fmla="*/ 31 w 293"/>
                <a:gd name="T45" fmla="*/ 81 h 319"/>
                <a:gd name="T46" fmla="*/ 15 w 293"/>
                <a:gd name="T47" fmla="*/ 86 h 319"/>
                <a:gd name="T48" fmla="*/ 0 w 293"/>
                <a:gd name="T49" fmla="*/ 92 h 319"/>
                <a:gd name="T50" fmla="*/ 15 w 293"/>
                <a:gd name="T51" fmla="*/ 122 h 319"/>
                <a:gd name="T52" fmla="*/ 30 w 293"/>
                <a:gd name="T53" fmla="*/ 152 h 319"/>
                <a:gd name="T54" fmla="*/ 48 w 293"/>
                <a:gd name="T55" fmla="*/ 177 h 319"/>
                <a:gd name="T56" fmla="*/ 65 w 293"/>
                <a:gd name="T57" fmla="*/ 201 h 319"/>
                <a:gd name="T58" fmla="*/ 82 w 293"/>
                <a:gd name="T59" fmla="*/ 222 h 319"/>
                <a:gd name="T60" fmla="*/ 101 w 293"/>
                <a:gd name="T61" fmla="*/ 242 h 319"/>
                <a:gd name="T62" fmla="*/ 119 w 293"/>
                <a:gd name="T63" fmla="*/ 259 h 319"/>
                <a:gd name="T64" fmla="*/ 136 w 293"/>
                <a:gd name="T65" fmla="*/ 274 h 319"/>
                <a:gd name="T66" fmla="*/ 154 w 293"/>
                <a:gd name="T67" fmla="*/ 287 h 319"/>
                <a:gd name="T68" fmla="*/ 171 w 293"/>
                <a:gd name="T69" fmla="*/ 297 h 319"/>
                <a:gd name="T70" fmla="*/ 186 w 293"/>
                <a:gd name="T71" fmla="*/ 306 h 319"/>
                <a:gd name="T72" fmla="*/ 202 w 293"/>
                <a:gd name="T73" fmla="*/ 312 h 319"/>
                <a:gd name="T74" fmla="*/ 215 w 293"/>
                <a:gd name="T75" fmla="*/ 316 h 319"/>
                <a:gd name="T76" fmla="*/ 227 w 293"/>
                <a:gd name="T77" fmla="*/ 318 h 319"/>
                <a:gd name="T78" fmla="*/ 238 w 293"/>
                <a:gd name="T79" fmla="*/ 319 h 319"/>
                <a:gd name="T80" fmla="*/ 247 w 293"/>
                <a:gd name="T81" fmla="*/ 317 h 3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93"/>
                <a:gd name="T124" fmla="*/ 0 h 319"/>
                <a:gd name="T125" fmla="*/ 293 w 293"/>
                <a:gd name="T126" fmla="*/ 319 h 3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93" h="319">
                  <a:moveTo>
                    <a:pt x="247" y="317"/>
                  </a:moveTo>
                  <a:lnTo>
                    <a:pt x="261" y="307"/>
                  </a:lnTo>
                  <a:lnTo>
                    <a:pt x="275" y="287"/>
                  </a:lnTo>
                  <a:lnTo>
                    <a:pt x="285" y="256"/>
                  </a:lnTo>
                  <a:lnTo>
                    <a:pt x="292" y="218"/>
                  </a:lnTo>
                  <a:lnTo>
                    <a:pt x="293" y="173"/>
                  </a:lnTo>
                  <a:lnTo>
                    <a:pt x="288" y="120"/>
                  </a:lnTo>
                  <a:lnTo>
                    <a:pt x="274" y="62"/>
                  </a:lnTo>
                  <a:lnTo>
                    <a:pt x="251" y="0"/>
                  </a:lnTo>
                  <a:lnTo>
                    <a:pt x="235" y="5"/>
                  </a:lnTo>
                  <a:lnTo>
                    <a:pt x="219" y="10"/>
                  </a:lnTo>
                  <a:lnTo>
                    <a:pt x="204" y="17"/>
                  </a:lnTo>
                  <a:lnTo>
                    <a:pt x="188" y="22"/>
                  </a:lnTo>
                  <a:lnTo>
                    <a:pt x="172" y="28"/>
                  </a:lnTo>
                  <a:lnTo>
                    <a:pt x="157" y="34"/>
                  </a:lnTo>
                  <a:lnTo>
                    <a:pt x="140" y="40"/>
                  </a:lnTo>
                  <a:lnTo>
                    <a:pt x="125" y="45"/>
                  </a:lnTo>
                  <a:lnTo>
                    <a:pt x="110" y="52"/>
                  </a:lnTo>
                  <a:lnTo>
                    <a:pt x="94" y="58"/>
                  </a:lnTo>
                  <a:lnTo>
                    <a:pt x="78" y="63"/>
                  </a:lnTo>
                  <a:lnTo>
                    <a:pt x="63" y="69"/>
                  </a:lnTo>
                  <a:lnTo>
                    <a:pt x="47" y="75"/>
                  </a:lnTo>
                  <a:lnTo>
                    <a:pt x="31" y="81"/>
                  </a:lnTo>
                  <a:lnTo>
                    <a:pt x="15" y="86"/>
                  </a:lnTo>
                  <a:lnTo>
                    <a:pt x="0" y="92"/>
                  </a:lnTo>
                  <a:lnTo>
                    <a:pt x="15" y="122"/>
                  </a:lnTo>
                  <a:lnTo>
                    <a:pt x="30" y="152"/>
                  </a:lnTo>
                  <a:lnTo>
                    <a:pt x="48" y="177"/>
                  </a:lnTo>
                  <a:lnTo>
                    <a:pt x="65" y="201"/>
                  </a:lnTo>
                  <a:lnTo>
                    <a:pt x="82" y="222"/>
                  </a:lnTo>
                  <a:lnTo>
                    <a:pt x="101" y="242"/>
                  </a:lnTo>
                  <a:lnTo>
                    <a:pt x="119" y="259"/>
                  </a:lnTo>
                  <a:lnTo>
                    <a:pt x="136" y="274"/>
                  </a:lnTo>
                  <a:lnTo>
                    <a:pt x="154" y="287"/>
                  </a:lnTo>
                  <a:lnTo>
                    <a:pt x="171" y="297"/>
                  </a:lnTo>
                  <a:lnTo>
                    <a:pt x="186" y="306"/>
                  </a:lnTo>
                  <a:lnTo>
                    <a:pt x="202" y="312"/>
                  </a:lnTo>
                  <a:lnTo>
                    <a:pt x="215" y="316"/>
                  </a:lnTo>
                  <a:lnTo>
                    <a:pt x="227" y="318"/>
                  </a:lnTo>
                  <a:lnTo>
                    <a:pt x="238" y="319"/>
                  </a:lnTo>
                  <a:lnTo>
                    <a:pt x="247" y="31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59" name="Freeform 1307"/>
            <p:cNvSpPr>
              <a:spLocks/>
            </p:cNvSpPr>
            <p:nvPr/>
          </p:nvSpPr>
          <p:spPr bwMode="auto">
            <a:xfrm>
              <a:off x="3394" y="3299"/>
              <a:ext cx="60" cy="139"/>
            </a:xfrm>
            <a:custGeom>
              <a:avLst/>
              <a:gdLst>
                <a:gd name="T0" fmla="*/ 198 w 1314"/>
                <a:gd name="T1" fmla="*/ 0 h 2506"/>
                <a:gd name="T2" fmla="*/ 0 w 1314"/>
                <a:gd name="T3" fmla="*/ 66 h 2506"/>
                <a:gd name="T4" fmla="*/ 1064 w 1314"/>
                <a:gd name="T5" fmla="*/ 2506 h 2506"/>
                <a:gd name="T6" fmla="*/ 1314 w 1314"/>
                <a:gd name="T7" fmla="*/ 2421 h 2506"/>
                <a:gd name="T8" fmla="*/ 198 w 1314"/>
                <a:gd name="T9" fmla="*/ 0 h 25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14"/>
                <a:gd name="T16" fmla="*/ 0 h 2506"/>
                <a:gd name="T17" fmla="*/ 1314 w 1314"/>
                <a:gd name="T18" fmla="*/ 2506 h 25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14" h="2506">
                  <a:moveTo>
                    <a:pt x="198" y="0"/>
                  </a:moveTo>
                  <a:lnTo>
                    <a:pt x="0" y="66"/>
                  </a:lnTo>
                  <a:lnTo>
                    <a:pt x="1064" y="2506"/>
                  </a:lnTo>
                  <a:lnTo>
                    <a:pt x="1314" y="2421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0" name="Freeform 1308"/>
            <p:cNvSpPr>
              <a:spLocks/>
            </p:cNvSpPr>
            <p:nvPr/>
          </p:nvSpPr>
          <p:spPr bwMode="auto">
            <a:xfrm>
              <a:off x="3392" y="3292"/>
              <a:ext cx="11" cy="10"/>
            </a:xfrm>
            <a:custGeom>
              <a:avLst/>
              <a:gdLst>
                <a:gd name="T0" fmla="*/ 235 w 235"/>
                <a:gd name="T1" fmla="*/ 111 h 179"/>
                <a:gd name="T2" fmla="*/ 36 w 235"/>
                <a:gd name="T3" fmla="*/ 179 h 179"/>
                <a:gd name="T4" fmla="*/ 0 w 235"/>
                <a:gd name="T5" fmla="*/ 97 h 179"/>
                <a:gd name="T6" fmla="*/ 70 w 235"/>
                <a:gd name="T7" fmla="*/ 0 h 179"/>
                <a:gd name="T8" fmla="*/ 199 w 235"/>
                <a:gd name="T9" fmla="*/ 30 h 179"/>
                <a:gd name="T10" fmla="*/ 235 w 235"/>
                <a:gd name="T11" fmla="*/ 111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5"/>
                <a:gd name="T19" fmla="*/ 0 h 179"/>
                <a:gd name="T20" fmla="*/ 235 w 235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5" h="179">
                  <a:moveTo>
                    <a:pt x="235" y="111"/>
                  </a:moveTo>
                  <a:lnTo>
                    <a:pt x="36" y="179"/>
                  </a:lnTo>
                  <a:lnTo>
                    <a:pt x="0" y="97"/>
                  </a:lnTo>
                  <a:lnTo>
                    <a:pt x="70" y="0"/>
                  </a:lnTo>
                  <a:lnTo>
                    <a:pt x="199" y="30"/>
                  </a:lnTo>
                  <a:lnTo>
                    <a:pt x="235" y="111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1" name="Freeform 1309"/>
            <p:cNvSpPr>
              <a:spLocks/>
            </p:cNvSpPr>
            <p:nvPr/>
          </p:nvSpPr>
          <p:spPr bwMode="auto">
            <a:xfrm>
              <a:off x="3403" y="3103"/>
              <a:ext cx="208" cy="202"/>
            </a:xfrm>
            <a:custGeom>
              <a:avLst/>
              <a:gdLst>
                <a:gd name="T0" fmla="*/ 0 w 4569"/>
                <a:gd name="T1" fmla="*/ 1626 h 3641"/>
                <a:gd name="T2" fmla="*/ 3650 w 4569"/>
                <a:gd name="T3" fmla="*/ 0 h 3641"/>
                <a:gd name="T4" fmla="*/ 4569 w 4569"/>
                <a:gd name="T5" fmla="*/ 1998 h 3641"/>
                <a:gd name="T6" fmla="*/ 873 w 4569"/>
                <a:gd name="T7" fmla="*/ 3641 h 3641"/>
                <a:gd name="T8" fmla="*/ 0 w 4569"/>
                <a:gd name="T9" fmla="*/ 1626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6"/>
                  </a:moveTo>
                  <a:lnTo>
                    <a:pt x="3650" y="0"/>
                  </a:lnTo>
                  <a:lnTo>
                    <a:pt x="4569" y="1998"/>
                  </a:lnTo>
                  <a:lnTo>
                    <a:pt x="873" y="3641"/>
                  </a:lnTo>
                  <a:lnTo>
                    <a:pt x="0" y="162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2" name="Freeform 1310"/>
            <p:cNvSpPr>
              <a:spLocks/>
            </p:cNvSpPr>
            <p:nvPr/>
          </p:nvSpPr>
          <p:spPr bwMode="auto">
            <a:xfrm>
              <a:off x="3385" y="3045"/>
              <a:ext cx="271" cy="393"/>
            </a:xfrm>
            <a:custGeom>
              <a:avLst/>
              <a:gdLst>
                <a:gd name="T0" fmla="*/ 2496 w 5957"/>
                <a:gd name="T1" fmla="*/ 7056 h 7066"/>
                <a:gd name="T2" fmla="*/ 5894 w 5957"/>
                <a:gd name="T3" fmla="*/ 5433 h 7066"/>
                <a:gd name="T4" fmla="*/ 5912 w 5957"/>
                <a:gd name="T5" fmla="*/ 5421 h 7066"/>
                <a:gd name="T6" fmla="*/ 5927 w 5957"/>
                <a:gd name="T7" fmla="*/ 5407 h 7066"/>
                <a:gd name="T8" fmla="*/ 5941 w 5957"/>
                <a:gd name="T9" fmla="*/ 5389 h 7066"/>
                <a:gd name="T10" fmla="*/ 5950 w 5957"/>
                <a:gd name="T11" fmla="*/ 5369 h 7066"/>
                <a:gd name="T12" fmla="*/ 5955 w 5957"/>
                <a:gd name="T13" fmla="*/ 5348 h 7066"/>
                <a:gd name="T14" fmla="*/ 5957 w 5957"/>
                <a:gd name="T15" fmla="*/ 5325 h 7066"/>
                <a:gd name="T16" fmla="*/ 5955 w 5957"/>
                <a:gd name="T17" fmla="*/ 5303 h 7066"/>
                <a:gd name="T18" fmla="*/ 5948 w 5957"/>
                <a:gd name="T19" fmla="*/ 5282 h 7066"/>
                <a:gd name="T20" fmla="*/ 3503 w 5957"/>
                <a:gd name="T21" fmla="*/ 65 h 7066"/>
                <a:gd name="T22" fmla="*/ 3492 w 5957"/>
                <a:gd name="T23" fmla="*/ 47 h 7066"/>
                <a:gd name="T24" fmla="*/ 3477 w 5957"/>
                <a:gd name="T25" fmla="*/ 31 h 7066"/>
                <a:gd name="T26" fmla="*/ 3460 w 5957"/>
                <a:gd name="T27" fmla="*/ 18 h 7066"/>
                <a:gd name="T28" fmla="*/ 3441 w 5957"/>
                <a:gd name="T29" fmla="*/ 9 h 7066"/>
                <a:gd name="T30" fmla="*/ 3420 w 5957"/>
                <a:gd name="T31" fmla="*/ 3 h 7066"/>
                <a:gd name="T32" fmla="*/ 3399 w 5957"/>
                <a:gd name="T33" fmla="*/ 0 h 7066"/>
                <a:gd name="T34" fmla="*/ 3377 w 5957"/>
                <a:gd name="T35" fmla="*/ 3 h 7066"/>
                <a:gd name="T36" fmla="*/ 3357 w 5957"/>
                <a:gd name="T37" fmla="*/ 9 h 7066"/>
                <a:gd name="T38" fmla="*/ 63 w 5957"/>
                <a:gd name="T39" fmla="*/ 1487 h 7066"/>
                <a:gd name="T40" fmla="*/ 45 w 5957"/>
                <a:gd name="T41" fmla="*/ 1497 h 7066"/>
                <a:gd name="T42" fmla="*/ 29 w 5957"/>
                <a:gd name="T43" fmla="*/ 1512 h 7066"/>
                <a:gd name="T44" fmla="*/ 16 w 5957"/>
                <a:gd name="T45" fmla="*/ 1530 h 7066"/>
                <a:gd name="T46" fmla="*/ 7 w 5957"/>
                <a:gd name="T47" fmla="*/ 1550 h 7066"/>
                <a:gd name="T48" fmla="*/ 2 w 5957"/>
                <a:gd name="T49" fmla="*/ 1572 h 7066"/>
                <a:gd name="T50" fmla="*/ 0 w 5957"/>
                <a:gd name="T51" fmla="*/ 1594 h 7066"/>
                <a:gd name="T52" fmla="*/ 3 w 5957"/>
                <a:gd name="T53" fmla="*/ 1616 h 7066"/>
                <a:gd name="T54" fmla="*/ 9 w 5957"/>
                <a:gd name="T55" fmla="*/ 1637 h 7066"/>
                <a:gd name="T56" fmla="*/ 2350 w 5957"/>
                <a:gd name="T57" fmla="*/ 7000 h 7066"/>
                <a:gd name="T58" fmla="*/ 2361 w 5957"/>
                <a:gd name="T59" fmla="*/ 7018 h 7066"/>
                <a:gd name="T60" fmla="*/ 2376 w 5957"/>
                <a:gd name="T61" fmla="*/ 7034 h 7066"/>
                <a:gd name="T62" fmla="*/ 2393 w 5957"/>
                <a:gd name="T63" fmla="*/ 7048 h 7066"/>
                <a:gd name="T64" fmla="*/ 2412 w 5957"/>
                <a:gd name="T65" fmla="*/ 7057 h 7066"/>
                <a:gd name="T66" fmla="*/ 2433 w 5957"/>
                <a:gd name="T67" fmla="*/ 7064 h 7066"/>
                <a:gd name="T68" fmla="*/ 2454 w 5957"/>
                <a:gd name="T69" fmla="*/ 7066 h 7066"/>
                <a:gd name="T70" fmla="*/ 2476 w 5957"/>
                <a:gd name="T71" fmla="*/ 7064 h 7066"/>
                <a:gd name="T72" fmla="*/ 2496 w 5957"/>
                <a:gd name="T73" fmla="*/ 7056 h 70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6"/>
                <a:gd name="T113" fmla="*/ 5957 w 5957"/>
                <a:gd name="T114" fmla="*/ 7066 h 706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6">
                  <a:moveTo>
                    <a:pt x="2496" y="7056"/>
                  </a:moveTo>
                  <a:lnTo>
                    <a:pt x="5894" y="5433"/>
                  </a:lnTo>
                  <a:lnTo>
                    <a:pt x="5912" y="5421"/>
                  </a:lnTo>
                  <a:lnTo>
                    <a:pt x="5927" y="5407"/>
                  </a:lnTo>
                  <a:lnTo>
                    <a:pt x="5941" y="5389"/>
                  </a:lnTo>
                  <a:lnTo>
                    <a:pt x="5950" y="5369"/>
                  </a:lnTo>
                  <a:lnTo>
                    <a:pt x="5955" y="5348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5"/>
                  </a:lnTo>
                  <a:lnTo>
                    <a:pt x="3492" y="47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9"/>
                  </a:lnTo>
                  <a:lnTo>
                    <a:pt x="3420" y="3"/>
                  </a:lnTo>
                  <a:lnTo>
                    <a:pt x="3399" y="0"/>
                  </a:lnTo>
                  <a:lnTo>
                    <a:pt x="3377" y="3"/>
                  </a:lnTo>
                  <a:lnTo>
                    <a:pt x="3357" y="9"/>
                  </a:lnTo>
                  <a:lnTo>
                    <a:pt x="63" y="1487"/>
                  </a:lnTo>
                  <a:lnTo>
                    <a:pt x="45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6"/>
                  </a:lnTo>
                  <a:lnTo>
                    <a:pt x="9" y="1637"/>
                  </a:lnTo>
                  <a:lnTo>
                    <a:pt x="2350" y="7000"/>
                  </a:lnTo>
                  <a:lnTo>
                    <a:pt x="2361" y="7018"/>
                  </a:lnTo>
                  <a:lnTo>
                    <a:pt x="2376" y="7034"/>
                  </a:lnTo>
                  <a:lnTo>
                    <a:pt x="2393" y="7048"/>
                  </a:lnTo>
                  <a:lnTo>
                    <a:pt x="2412" y="7057"/>
                  </a:lnTo>
                  <a:lnTo>
                    <a:pt x="2433" y="7064"/>
                  </a:lnTo>
                  <a:lnTo>
                    <a:pt x="2454" y="7066"/>
                  </a:lnTo>
                  <a:lnTo>
                    <a:pt x="2476" y="7064"/>
                  </a:lnTo>
                  <a:lnTo>
                    <a:pt x="2496" y="705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3" name="Freeform 1311"/>
            <p:cNvSpPr>
              <a:spLocks/>
            </p:cNvSpPr>
            <p:nvPr/>
          </p:nvSpPr>
          <p:spPr bwMode="auto">
            <a:xfrm>
              <a:off x="3569" y="3096"/>
              <a:ext cx="51" cy="121"/>
            </a:xfrm>
            <a:custGeom>
              <a:avLst/>
              <a:gdLst>
                <a:gd name="T0" fmla="*/ 917 w 1134"/>
                <a:gd name="T1" fmla="*/ 2127 h 2180"/>
                <a:gd name="T2" fmla="*/ 0 w 1134"/>
                <a:gd name="T3" fmla="*/ 131 h 2180"/>
                <a:gd name="T4" fmla="*/ 33 w 1134"/>
                <a:gd name="T5" fmla="*/ 0 h 2180"/>
                <a:gd name="T6" fmla="*/ 70 w 1134"/>
                <a:gd name="T7" fmla="*/ 14 h 2180"/>
                <a:gd name="T8" fmla="*/ 106 w 1134"/>
                <a:gd name="T9" fmla="*/ 29 h 2180"/>
                <a:gd name="T10" fmla="*/ 143 w 1134"/>
                <a:gd name="T11" fmla="*/ 44 h 2180"/>
                <a:gd name="T12" fmla="*/ 180 w 1134"/>
                <a:gd name="T13" fmla="*/ 61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8 w 1134"/>
                <a:gd name="T23" fmla="*/ 159 h 2180"/>
                <a:gd name="T24" fmla="*/ 393 w 1134"/>
                <a:gd name="T25" fmla="*/ 181 h 2180"/>
                <a:gd name="T26" fmla="*/ 428 w 1134"/>
                <a:gd name="T27" fmla="*/ 204 h 2180"/>
                <a:gd name="T28" fmla="*/ 461 w 1134"/>
                <a:gd name="T29" fmla="*/ 228 h 2180"/>
                <a:gd name="T30" fmla="*/ 495 w 1134"/>
                <a:gd name="T31" fmla="*/ 252 h 2180"/>
                <a:gd name="T32" fmla="*/ 528 w 1134"/>
                <a:gd name="T33" fmla="*/ 279 h 2180"/>
                <a:gd name="T34" fmla="*/ 560 w 1134"/>
                <a:gd name="T35" fmla="*/ 305 h 2180"/>
                <a:gd name="T36" fmla="*/ 592 w 1134"/>
                <a:gd name="T37" fmla="*/ 333 h 2180"/>
                <a:gd name="T38" fmla="*/ 624 w 1134"/>
                <a:gd name="T39" fmla="*/ 361 h 2180"/>
                <a:gd name="T40" fmla="*/ 654 w 1134"/>
                <a:gd name="T41" fmla="*/ 389 h 2180"/>
                <a:gd name="T42" fmla="*/ 684 w 1134"/>
                <a:gd name="T43" fmla="*/ 419 h 2180"/>
                <a:gd name="T44" fmla="*/ 713 w 1134"/>
                <a:gd name="T45" fmla="*/ 450 h 2180"/>
                <a:gd name="T46" fmla="*/ 742 w 1134"/>
                <a:gd name="T47" fmla="*/ 481 h 2180"/>
                <a:gd name="T48" fmla="*/ 769 w 1134"/>
                <a:gd name="T49" fmla="*/ 513 h 2180"/>
                <a:gd name="T50" fmla="*/ 796 w 1134"/>
                <a:gd name="T51" fmla="*/ 545 h 2180"/>
                <a:gd name="T52" fmla="*/ 822 w 1134"/>
                <a:gd name="T53" fmla="*/ 578 h 2180"/>
                <a:gd name="T54" fmla="*/ 847 w 1134"/>
                <a:gd name="T55" fmla="*/ 612 h 2180"/>
                <a:gd name="T56" fmla="*/ 871 w 1134"/>
                <a:gd name="T57" fmla="*/ 647 h 2180"/>
                <a:gd name="T58" fmla="*/ 895 w 1134"/>
                <a:gd name="T59" fmla="*/ 681 h 2180"/>
                <a:gd name="T60" fmla="*/ 917 w 1134"/>
                <a:gd name="T61" fmla="*/ 717 h 2180"/>
                <a:gd name="T62" fmla="*/ 939 w 1134"/>
                <a:gd name="T63" fmla="*/ 754 h 2180"/>
                <a:gd name="T64" fmla="*/ 959 w 1134"/>
                <a:gd name="T65" fmla="*/ 791 h 2180"/>
                <a:gd name="T66" fmla="*/ 979 w 1134"/>
                <a:gd name="T67" fmla="*/ 828 h 2180"/>
                <a:gd name="T68" fmla="*/ 997 w 1134"/>
                <a:gd name="T69" fmla="*/ 866 h 2180"/>
                <a:gd name="T70" fmla="*/ 1026 w 1134"/>
                <a:gd name="T71" fmla="*/ 938 h 2180"/>
                <a:gd name="T72" fmla="*/ 1053 w 1134"/>
                <a:gd name="T73" fmla="*/ 1015 h 2180"/>
                <a:gd name="T74" fmla="*/ 1075 w 1134"/>
                <a:gd name="T75" fmla="*/ 1096 h 2180"/>
                <a:gd name="T76" fmla="*/ 1095 w 1134"/>
                <a:gd name="T77" fmla="*/ 1180 h 2180"/>
                <a:gd name="T78" fmla="*/ 1110 w 1134"/>
                <a:gd name="T79" fmla="*/ 1267 h 2180"/>
                <a:gd name="T80" fmla="*/ 1121 w 1134"/>
                <a:gd name="T81" fmla="*/ 1356 h 2180"/>
                <a:gd name="T82" fmla="*/ 1130 w 1134"/>
                <a:gd name="T83" fmla="*/ 1446 h 2180"/>
                <a:gd name="T84" fmla="*/ 1134 w 1134"/>
                <a:gd name="T85" fmla="*/ 1536 h 2180"/>
                <a:gd name="T86" fmla="*/ 1134 w 1134"/>
                <a:gd name="T87" fmla="*/ 1626 h 2180"/>
                <a:gd name="T88" fmla="*/ 1131 w 1134"/>
                <a:gd name="T89" fmla="*/ 1716 h 2180"/>
                <a:gd name="T90" fmla="*/ 1122 w 1134"/>
                <a:gd name="T91" fmla="*/ 1802 h 2180"/>
                <a:gd name="T92" fmla="*/ 1111 w 1134"/>
                <a:gd name="T93" fmla="*/ 1886 h 2180"/>
                <a:gd name="T94" fmla="*/ 1096 w 1134"/>
                <a:gd name="T95" fmla="*/ 1967 h 2180"/>
                <a:gd name="T96" fmla="*/ 1076 w 1134"/>
                <a:gd name="T97" fmla="*/ 2044 h 2180"/>
                <a:gd name="T98" fmla="*/ 1053 w 1134"/>
                <a:gd name="T99" fmla="*/ 2115 h 2180"/>
                <a:gd name="T100" fmla="*/ 1025 w 1134"/>
                <a:gd name="T101" fmla="*/ 2180 h 2180"/>
                <a:gd name="T102" fmla="*/ 917 w 1134"/>
                <a:gd name="T103" fmla="*/ 2127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7" y="2127"/>
                  </a:moveTo>
                  <a:lnTo>
                    <a:pt x="0" y="131"/>
                  </a:lnTo>
                  <a:lnTo>
                    <a:pt x="33" y="0"/>
                  </a:lnTo>
                  <a:lnTo>
                    <a:pt x="70" y="14"/>
                  </a:lnTo>
                  <a:lnTo>
                    <a:pt x="106" y="29"/>
                  </a:lnTo>
                  <a:lnTo>
                    <a:pt x="143" y="44"/>
                  </a:lnTo>
                  <a:lnTo>
                    <a:pt x="180" y="61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8" y="159"/>
                  </a:lnTo>
                  <a:lnTo>
                    <a:pt x="393" y="181"/>
                  </a:lnTo>
                  <a:lnTo>
                    <a:pt x="428" y="204"/>
                  </a:lnTo>
                  <a:lnTo>
                    <a:pt x="461" y="228"/>
                  </a:lnTo>
                  <a:lnTo>
                    <a:pt x="495" y="252"/>
                  </a:lnTo>
                  <a:lnTo>
                    <a:pt x="528" y="279"/>
                  </a:lnTo>
                  <a:lnTo>
                    <a:pt x="560" y="305"/>
                  </a:lnTo>
                  <a:lnTo>
                    <a:pt x="592" y="333"/>
                  </a:lnTo>
                  <a:lnTo>
                    <a:pt x="624" y="361"/>
                  </a:lnTo>
                  <a:lnTo>
                    <a:pt x="654" y="389"/>
                  </a:lnTo>
                  <a:lnTo>
                    <a:pt x="684" y="419"/>
                  </a:lnTo>
                  <a:lnTo>
                    <a:pt x="713" y="450"/>
                  </a:lnTo>
                  <a:lnTo>
                    <a:pt x="742" y="481"/>
                  </a:lnTo>
                  <a:lnTo>
                    <a:pt x="769" y="513"/>
                  </a:lnTo>
                  <a:lnTo>
                    <a:pt x="796" y="545"/>
                  </a:lnTo>
                  <a:lnTo>
                    <a:pt x="822" y="578"/>
                  </a:lnTo>
                  <a:lnTo>
                    <a:pt x="847" y="612"/>
                  </a:lnTo>
                  <a:lnTo>
                    <a:pt x="871" y="647"/>
                  </a:lnTo>
                  <a:lnTo>
                    <a:pt x="895" y="681"/>
                  </a:lnTo>
                  <a:lnTo>
                    <a:pt x="917" y="717"/>
                  </a:lnTo>
                  <a:lnTo>
                    <a:pt x="939" y="754"/>
                  </a:lnTo>
                  <a:lnTo>
                    <a:pt x="959" y="791"/>
                  </a:lnTo>
                  <a:lnTo>
                    <a:pt x="979" y="828"/>
                  </a:lnTo>
                  <a:lnTo>
                    <a:pt x="997" y="866"/>
                  </a:lnTo>
                  <a:lnTo>
                    <a:pt x="1026" y="938"/>
                  </a:lnTo>
                  <a:lnTo>
                    <a:pt x="1053" y="1015"/>
                  </a:lnTo>
                  <a:lnTo>
                    <a:pt x="1075" y="1096"/>
                  </a:lnTo>
                  <a:lnTo>
                    <a:pt x="1095" y="1180"/>
                  </a:lnTo>
                  <a:lnTo>
                    <a:pt x="1110" y="1267"/>
                  </a:lnTo>
                  <a:lnTo>
                    <a:pt x="1121" y="1356"/>
                  </a:lnTo>
                  <a:lnTo>
                    <a:pt x="1130" y="1446"/>
                  </a:lnTo>
                  <a:lnTo>
                    <a:pt x="1134" y="1536"/>
                  </a:lnTo>
                  <a:lnTo>
                    <a:pt x="1134" y="1626"/>
                  </a:lnTo>
                  <a:lnTo>
                    <a:pt x="1131" y="1716"/>
                  </a:lnTo>
                  <a:lnTo>
                    <a:pt x="1122" y="1802"/>
                  </a:lnTo>
                  <a:lnTo>
                    <a:pt x="1111" y="1886"/>
                  </a:lnTo>
                  <a:lnTo>
                    <a:pt x="1096" y="1967"/>
                  </a:lnTo>
                  <a:lnTo>
                    <a:pt x="1076" y="2044"/>
                  </a:lnTo>
                  <a:lnTo>
                    <a:pt x="1053" y="2115"/>
                  </a:lnTo>
                  <a:lnTo>
                    <a:pt x="1025" y="2180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4" name="Freeform 1312"/>
            <p:cNvSpPr>
              <a:spLocks/>
            </p:cNvSpPr>
            <p:nvPr/>
          </p:nvSpPr>
          <p:spPr bwMode="auto">
            <a:xfrm>
              <a:off x="3378" y="3082"/>
              <a:ext cx="207" cy="202"/>
            </a:xfrm>
            <a:custGeom>
              <a:avLst/>
              <a:gdLst>
                <a:gd name="T0" fmla="*/ 0 w 4569"/>
                <a:gd name="T1" fmla="*/ 1625 h 3641"/>
                <a:gd name="T2" fmla="*/ 3650 w 4569"/>
                <a:gd name="T3" fmla="*/ 0 h 3641"/>
                <a:gd name="T4" fmla="*/ 4569 w 4569"/>
                <a:gd name="T5" fmla="*/ 1997 h 3641"/>
                <a:gd name="T6" fmla="*/ 873 w 4569"/>
                <a:gd name="T7" fmla="*/ 3641 h 3641"/>
                <a:gd name="T8" fmla="*/ 0 w 4569"/>
                <a:gd name="T9" fmla="*/ 1625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5"/>
                  </a:moveTo>
                  <a:lnTo>
                    <a:pt x="3650" y="0"/>
                  </a:lnTo>
                  <a:lnTo>
                    <a:pt x="4569" y="1997"/>
                  </a:lnTo>
                  <a:lnTo>
                    <a:pt x="873" y="3641"/>
                  </a:lnTo>
                  <a:lnTo>
                    <a:pt x="0" y="1625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5" name="Freeform 1313"/>
            <p:cNvSpPr>
              <a:spLocks/>
            </p:cNvSpPr>
            <p:nvPr/>
          </p:nvSpPr>
          <p:spPr bwMode="auto">
            <a:xfrm>
              <a:off x="3360" y="3024"/>
              <a:ext cx="271" cy="393"/>
            </a:xfrm>
            <a:custGeom>
              <a:avLst/>
              <a:gdLst>
                <a:gd name="T0" fmla="*/ 2497 w 5957"/>
                <a:gd name="T1" fmla="*/ 7056 h 7065"/>
                <a:gd name="T2" fmla="*/ 5894 w 5957"/>
                <a:gd name="T3" fmla="*/ 5432 h 7065"/>
                <a:gd name="T4" fmla="*/ 5912 w 5957"/>
                <a:gd name="T5" fmla="*/ 5421 h 7065"/>
                <a:gd name="T6" fmla="*/ 5928 w 5957"/>
                <a:gd name="T7" fmla="*/ 5406 h 7065"/>
                <a:gd name="T8" fmla="*/ 5941 w 5957"/>
                <a:gd name="T9" fmla="*/ 5388 h 7065"/>
                <a:gd name="T10" fmla="*/ 5950 w 5957"/>
                <a:gd name="T11" fmla="*/ 5368 h 7065"/>
                <a:gd name="T12" fmla="*/ 5955 w 5957"/>
                <a:gd name="T13" fmla="*/ 5347 h 7065"/>
                <a:gd name="T14" fmla="*/ 5957 w 5957"/>
                <a:gd name="T15" fmla="*/ 5325 h 7065"/>
                <a:gd name="T16" fmla="*/ 5955 w 5957"/>
                <a:gd name="T17" fmla="*/ 5303 h 7065"/>
                <a:gd name="T18" fmla="*/ 5948 w 5957"/>
                <a:gd name="T19" fmla="*/ 5282 h 7065"/>
                <a:gd name="T20" fmla="*/ 3503 w 5957"/>
                <a:gd name="T21" fmla="*/ 64 h 7065"/>
                <a:gd name="T22" fmla="*/ 3492 w 5957"/>
                <a:gd name="T23" fmla="*/ 46 h 7065"/>
                <a:gd name="T24" fmla="*/ 3477 w 5957"/>
                <a:gd name="T25" fmla="*/ 31 h 7065"/>
                <a:gd name="T26" fmla="*/ 3460 w 5957"/>
                <a:gd name="T27" fmla="*/ 18 h 7065"/>
                <a:gd name="T28" fmla="*/ 3441 w 5957"/>
                <a:gd name="T29" fmla="*/ 8 h 7065"/>
                <a:gd name="T30" fmla="*/ 3420 w 5957"/>
                <a:gd name="T31" fmla="*/ 2 h 7065"/>
                <a:gd name="T32" fmla="*/ 3399 w 5957"/>
                <a:gd name="T33" fmla="*/ 0 h 7065"/>
                <a:gd name="T34" fmla="*/ 3377 w 5957"/>
                <a:gd name="T35" fmla="*/ 2 h 7065"/>
                <a:gd name="T36" fmla="*/ 3357 w 5957"/>
                <a:gd name="T37" fmla="*/ 8 h 7065"/>
                <a:gd name="T38" fmla="*/ 63 w 5957"/>
                <a:gd name="T39" fmla="*/ 1486 h 7065"/>
                <a:gd name="T40" fmla="*/ 45 w 5957"/>
                <a:gd name="T41" fmla="*/ 1497 h 7065"/>
                <a:gd name="T42" fmla="*/ 30 w 5957"/>
                <a:gd name="T43" fmla="*/ 1512 h 7065"/>
                <a:gd name="T44" fmla="*/ 16 w 5957"/>
                <a:gd name="T45" fmla="*/ 1530 h 7065"/>
                <a:gd name="T46" fmla="*/ 7 w 5957"/>
                <a:gd name="T47" fmla="*/ 1550 h 7065"/>
                <a:gd name="T48" fmla="*/ 2 w 5957"/>
                <a:gd name="T49" fmla="*/ 1572 h 7065"/>
                <a:gd name="T50" fmla="*/ 0 w 5957"/>
                <a:gd name="T51" fmla="*/ 1594 h 7065"/>
                <a:gd name="T52" fmla="*/ 3 w 5957"/>
                <a:gd name="T53" fmla="*/ 1615 h 7065"/>
                <a:gd name="T54" fmla="*/ 9 w 5957"/>
                <a:gd name="T55" fmla="*/ 1636 h 7065"/>
                <a:gd name="T56" fmla="*/ 2351 w 5957"/>
                <a:gd name="T57" fmla="*/ 6999 h 7065"/>
                <a:gd name="T58" fmla="*/ 2362 w 5957"/>
                <a:gd name="T59" fmla="*/ 7018 h 7065"/>
                <a:gd name="T60" fmla="*/ 2377 w 5957"/>
                <a:gd name="T61" fmla="*/ 7034 h 7065"/>
                <a:gd name="T62" fmla="*/ 2394 w 5957"/>
                <a:gd name="T63" fmla="*/ 7048 h 7065"/>
                <a:gd name="T64" fmla="*/ 2413 w 5957"/>
                <a:gd name="T65" fmla="*/ 7057 h 7065"/>
                <a:gd name="T66" fmla="*/ 2434 w 5957"/>
                <a:gd name="T67" fmla="*/ 7063 h 7065"/>
                <a:gd name="T68" fmla="*/ 2455 w 5957"/>
                <a:gd name="T69" fmla="*/ 7065 h 7065"/>
                <a:gd name="T70" fmla="*/ 2477 w 5957"/>
                <a:gd name="T71" fmla="*/ 7063 h 7065"/>
                <a:gd name="T72" fmla="*/ 2497 w 5957"/>
                <a:gd name="T73" fmla="*/ 7056 h 70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5"/>
                <a:gd name="T113" fmla="*/ 5957 w 5957"/>
                <a:gd name="T114" fmla="*/ 7065 h 70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5">
                  <a:moveTo>
                    <a:pt x="2497" y="7056"/>
                  </a:moveTo>
                  <a:lnTo>
                    <a:pt x="5894" y="5432"/>
                  </a:lnTo>
                  <a:lnTo>
                    <a:pt x="5912" y="5421"/>
                  </a:lnTo>
                  <a:lnTo>
                    <a:pt x="5928" y="5406"/>
                  </a:lnTo>
                  <a:lnTo>
                    <a:pt x="5941" y="5388"/>
                  </a:lnTo>
                  <a:lnTo>
                    <a:pt x="5950" y="5368"/>
                  </a:lnTo>
                  <a:lnTo>
                    <a:pt x="5955" y="5347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4"/>
                  </a:lnTo>
                  <a:lnTo>
                    <a:pt x="3492" y="46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8"/>
                  </a:lnTo>
                  <a:lnTo>
                    <a:pt x="3420" y="2"/>
                  </a:lnTo>
                  <a:lnTo>
                    <a:pt x="3399" y="0"/>
                  </a:lnTo>
                  <a:lnTo>
                    <a:pt x="3377" y="2"/>
                  </a:lnTo>
                  <a:lnTo>
                    <a:pt x="3357" y="8"/>
                  </a:lnTo>
                  <a:lnTo>
                    <a:pt x="63" y="1486"/>
                  </a:lnTo>
                  <a:lnTo>
                    <a:pt x="45" y="1497"/>
                  </a:lnTo>
                  <a:lnTo>
                    <a:pt x="30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5"/>
                  </a:lnTo>
                  <a:lnTo>
                    <a:pt x="9" y="1636"/>
                  </a:lnTo>
                  <a:lnTo>
                    <a:pt x="2351" y="6999"/>
                  </a:lnTo>
                  <a:lnTo>
                    <a:pt x="2362" y="7018"/>
                  </a:lnTo>
                  <a:lnTo>
                    <a:pt x="2377" y="7034"/>
                  </a:lnTo>
                  <a:lnTo>
                    <a:pt x="2394" y="7048"/>
                  </a:lnTo>
                  <a:lnTo>
                    <a:pt x="2413" y="7057"/>
                  </a:lnTo>
                  <a:lnTo>
                    <a:pt x="2434" y="7063"/>
                  </a:lnTo>
                  <a:lnTo>
                    <a:pt x="2455" y="7065"/>
                  </a:lnTo>
                  <a:lnTo>
                    <a:pt x="2477" y="7063"/>
                  </a:lnTo>
                  <a:lnTo>
                    <a:pt x="2497" y="70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6" name="Freeform 1314"/>
            <p:cNvSpPr>
              <a:spLocks/>
            </p:cNvSpPr>
            <p:nvPr/>
          </p:nvSpPr>
          <p:spPr bwMode="auto">
            <a:xfrm>
              <a:off x="3360" y="3024"/>
              <a:ext cx="162" cy="99"/>
            </a:xfrm>
            <a:custGeom>
              <a:avLst/>
              <a:gdLst>
                <a:gd name="T0" fmla="*/ 3562 w 3562"/>
                <a:gd name="T1" fmla="*/ 183 h 1773"/>
                <a:gd name="T2" fmla="*/ 3502 w 3562"/>
                <a:gd name="T3" fmla="*/ 64 h 1773"/>
                <a:gd name="T4" fmla="*/ 3491 w 3562"/>
                <a:gd name="T5" fmla="*/ 46 h 1773"/>
                <a:gd name="T6" fmla="*/ 3476 w 3562"/>
                <a:gd name="T7" fmla="*/ 31 h 1773"/>
                <a:gd name="T8" fmla="*/ 3459 w 3562"/>
                <a:gd name="T9" fmla="*/ 18 h 1773"/>
                <a:gd name="T10" fmla="*/ 3440 w 3562"/>
                <a:gd name="T11" fmla="*/ 8 h 1773"/>
                <a:gd name="T12" fmla="*/ 3418 w 3562"/>
                <a:gd name="T13" fmla="*/ 2 h 1773"/>
                <a:gd name="T14" fmla="*/ 3397 w 3562"/>
                <a:gd name="T15" fmla="*/ 0 h 1773"/>
                <a:gd name="T16" fmla="*/ 3376 w 3562"/>
                <a:gd name="T17" fmla="*/ 2 h 1773"/>
                <a:gd name="T18" fmla="*/ 3356 w 3562"/>
                <a:gd name="T19" fmla="*/ 8 h 1773"/>
                <a:gd name="T20" fmla="*/ 62 w 3562"/>
                <a:gd name="T21" fmla="*/ 1486 h 1773"/>
                <a:gd name="T22" fmla="*/ 44 w 3562"/>
                <a:gd name="T23" fmla="*/ 1497 h 1773"/>
                <a:gd name="T24" fmla="*/ 29 w 3562"/>
                <a:gd name="T25" fmla="*/ 1512 h 1773"/>
                <a:gd name="T26" fmla="*/ 16 w 3562"/>
                <a:gd name="T27" fmla="*/ 1530 h 1773"/>
                <a:gd name="T28" fmla="*/ 7 w 3562"/>
                <a:gd name="T29" fmla="*/ 1550 h 1773"/>
                <a:gd name="T30" fmla="*/ 2 w 3562"/>
                <a:gd name="T31" fmla="*/ 1572 h 1773"/>
                <a:gd name="T32" fmla="*/ 0 w 3562"/>
                <a:gd name="T33" fmla="*/ 1594 h 1773"/>
                <a:gd name="T34" fmla="*/ 2 w 3562"/>
                <a:gd name="T35" fmla="*/ 1615 h 1773"/>
                <a:gd name="T36" fmla="*/ 8 w 3562"/>
                <a:gd name="T37" fmla="*/ 1636 h 1773"/>
                <a:gd name="T38" fmla="*/ 68 w 3562"/>
                <a:gd name="T39" fmla="*/ 1773 h 1773"/>
                <a:gd name="T40" fmla="*/ 3562 w 3562"/>
                <a:gd name="T41" fmla="*/ 183 h 177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62"/>
                <a:gd name="T64" fmla="*/ 0 h 1773"/>
                <a:gd name="T65" fmla="*/ 3562 w 3562"/>
                <a:gd name="T66" fmla="*/ 1773 h 177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62" h="1773">
                  <a:moveTo>
                    <a:pt x="3562" y="1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68" y="1773"/>
                  </a:lnTo>
                  <a:lnTo>
                    <a:pt x="3562" y="183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7" name="Freeform 1315"/>
            <p:cNvSpPr>
              <a:spLocks/>
            </p:cNvSpPr>
            <p:nvPr/>
          </p:nvSpPr>
          <p:spPr bwMode="auto">
            <a:xfrm>
              <a:off x="3360" y="3024"/>
              <a:ext cx="161" cy="97"/>
            </a:xfrm>
            <a:custGeom>
              <a:avLst/>
              <a:gdLst>
                <a:gd name="T0" fmla="*/ 3545 w 3550"/>
                <a:gd name="T1" fmla="*/ 153 h 1748"/>
                <a:gd name="T2" fmla="*/ 3538 w 3550"/>
                <a:gd name="T3" fmla="*/ 137 h 1748"/>
                <a:gd name="T4" fmla="*/ 3529 w 3550"/>
                <a:gd name="T5" fmla="*/ 120 h 1748"/>
                <a:gd name="T6" fmla="*/ 3514 w 3550"/>
                <a:gd name="T7" fmla="*/ 90 h 1748"/>
                <a:gd name="T8" fmla="*/ 3491 w 3550"/>
                <a:gd name="T9" fmla="*/ 46 h 1748"/>
                <a:gd name="T10" fmla="*/ 3459 w 3550"/>
                <a:gd name="T11" fmla="*/ 18 h 1748"/>
                <a:gd name="T12" fmla="*/ 3418 w 3550"/>
                <a:gd name="T13" fmla="*/ 2 h 1748"/>
                <a:gd name="T14" fmla="*/ 3376 w 3550"/>
                <a:gd name="T15" fmla="*/ 2 h 1748"/>
                <a:gd name="T16" fmla="*/ 3257 w 3550"/>
                <a:gd name="T17" fmla="*/ 53 h 1748"/>
                <a:gd name="T18" fmla="*/ 3083 w 3550"/>
                <a:gd name="T19" fmla="*/ 131 h 1748"/>
                <a:gd name="T20" fmla="*/ 2932 w 3550"/>
                <a:gd name="T21" fmla="*/ 198 h 1748"/>
                <a:gd name="T22" fmla="*/ 2800 w 3550"/>
                <a:gd name="T23" fmla="*/ 258 h 1748"/>
                <a:gd name="T24" fmla="*/ 2681 w 3550"/>
                <a:gd name="T25" fmla="*/ 312 h 1748"/>
                <a:gd name="T26" fmla="*/ 2565 w 3550"/>
                <a:gd name="T27" fmla="*/ 364 h 1748"/>
                <a:gd name="T28" fmla="*/ 2450 w 3550"/>
                <a:gd name="T29" fmla="*/ 415 h 1748"/>
                <a:gd name="T30" fmla="*/ 2327 w 3550"/>
                <a:gd name="T31" fmla="*/ 471 h 1748"/>
                <a:gd name="T32" fmla="*/ 2189 w 3550"/>
                <a:gd name="T33" fmla="*/ 532 h 1748"/>
                <a:gd name="T34" fmla="*/ 2031 w 3550"/>
                <a:gd name="T35" fmla="*/ 603 h 1748"/>
                <a:gd name="T36" fmla="*/ 1846 w 3550"/>
                <a:gd name="T37" fmla="*/ 686 h 1748"/>
                <a:gd name="T38" fmla="*/ 1628 w 3550"/>
                <a:gd name="T39" fmla="*/ 784 h 1748"/>
                <a:gd name="T40" fmla="*/ 1370 w 3550"/>
                <a:gd name="T41" fmla="*/ 899 h 1748"/>
                <a:gd name="T42" fmla="*/ 1066 w 3550"/>
                <a:gd name="T43" fmla="*/ 1036 h 1748"/>
                <a:gd name="T44" fmla="*/ 710 w 3550"/>
                <a:gd name="T45" fmla="*/ 1195 h 1748"/>
                <a:gd name="T46" fmla="*/ 294 w 3550"/>
                <a:gd name="T47" fmla="*/ 1382 h 1748"/>
                <a:gd name="T48" fmla="*/ 44 w 3550"/>
                <a:gd name="T49" fmla="*/ 1497 h 1748"/>
                <a:gd name="T50" fmla="*/ 16 w 3550"/>
                <a:gd name="T51" fmla="*/ 1530 h 1748"/>
                <a:gd name="T52" fmla="*/ 2 w 3550"/>
                <a:gd name="T53" fmla="*/ 1572 h 1748"/>
                <a:gd name="T54" fmla="*/ 2 w 3550"/>
                <a:gd name="T55" fmla="*/ 1615 h 1748"/>
                <a:gd name="T56" fmla="*/ 14 w 3550"/>
                <a:gd name="T57" fmla="*/ 1648 h 1748"/>
                <a:gd name="T58" fmla="*/ 21 w 3550"/>
                <a:gd name="T59" fmla="*/ 1665 h 1748"/>
                <a:gd name="T60" fmla="*/ 31 w 3550"/>
                <a:gd name="T61" fmla="*/ 1685 h 1748"/>
                <a:gd name="T62" fmla="*/ 46 w 3550"/>
                <a:gd name="T63" fmla="*/ 1719 h 1748"/>
                <a:gd name="T64" fmla="*/ 162 w 3550"/>
                <a:gd name="T65" fmla="*/ 1700 h 1748"/>
                <a:gd name="T66" fmla="*/ 348 w 3550"/>
                <a:gd name="T67" fmla="*/ 1616 h 1748"/>
                <a:gd name="T68" fmla="*/ 508 w 3550"/>
                <a:gd name="T69" fmla="*/ 1543 h 1748"/>
                <a:gd name="T70" fmla="*/ 648 w 3550"/>
                <a:gd name="T71" fmla="*/ 1480 h 1748"/>
                <a:gd name="T72" fmla="*/ 776 w 3550"/>
                <a:gd name="T73" fmla="*/ 1422 h 1748"/>
                <a:gd name="T74" fmla="*/ 898 w 3550"/>
                <a:gd name="T75" fmla="*/ 1367 h 1748"/>
                <a:gd name="T76" fmla="*/ 1021 w 3550"/>
                <a:gd name="T77" fmla="*/ 1311 h 1748"/>
                <a:gd name="T78" fmla="*/ 1153 w 3550"/>
                <a:gd name="T79" fmla="*/ 1251 h 1748"/>
                <a:gd name="T80" fmla="*/ 1299 w 3550"/>
                <a:gd name="T81" fmla="*/ 1186 h 1748"/>
                <a:gd name="T82" fmla="*/ 1466 w 3550"/>
                <a:gd name="T83" fmla="*/ 1110 h 1748"/>
                <a:gd name="T84" fmla="*/ 1662 w 3550"/>
                <a:gd name="T85" fmla="*/ 1020 h 1748"/>
                <a:gd name="T86" fmla="*/ 1892 w 3550"/>
                <a:gd name="T87" fmla="*/ 916 h 1748"/>
                <a:gd name="T88" fmla="*/ 2166 w 3550"/>
                <a:gd name="T89" fmla="*/ 792 h 1748"/>
                <a:gd name="T90" fmla="*/ 2488 w 3550"/>
                <a:gd name="T91" fmla="*/ 646 h 1748"/>
                <a:gd name="T92" fmla="*/ 2864 w 3550"/>
                <a:gd name="T93" fmla="*/ 474 h 1748"/>
                <a:gd name="T94" fmla="*/ 3304 w 3550"/>
                <a:gd name="T95" fmla="*/ 275 h 174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50"/>
                <a:gd name="T145" fmla="*/ 0 h 1748"/>
                <a:gd name="T146" fmla="*/ 3550 w 3550"/>
                <a:gd name="T147" fmla="*/ 1748 h 174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50" h="1748">
                  <a:moveTo>
                    <a:pt x="3550" y="163"/>
                  </a:moveTo>
                  <a:lnTo>
                    <a:pt x="3545" y="153"/>
                  </a:lnTo>
                  <a:lnTo>
                    <a:pt x="3541" y="144"/>
                  </a:lnTo>
                  <a:lnTo>
                    <a:pt x="3538" y="137"/>
                  </a:lnTo>
                  <a:lnTo>
                    <a:pt x="3533" y="130"/>
                  </a:lnTo>
                  <a:lnTo>
                    <a:pt x="3529" y="120"/>
                  </a:lnTo>
                  <a:lnTo>
                    <a:pt x="3523" y="108"/>
                  </a:lnTo>
                  <a:lnTo>
                    <a:pt x="3514" y="90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1" y="1665"/>
                  </a:lnTo>
                  <a:lnTo>
                    <a:pt x="26" y="1673"/>
                  </a:lnTo>
                  <a:lnTo>
                    <a:pt x="31" y="1685"/>
                  </a:lnTo>
                  <a:lnTo>
                    <a:pt x="37" y="1699"/>
                  </a:lnTo>
                  <a:lnTo>
                    <a:pt x="46" y="1719"/>
                  </a:lnTo>
                  <a:lnTo>
                    <a:pt x="57" y="1748"/>
                  </a:lnTo>
                  <a:lnTo>
                    <a:pt x="162" y="1700"/>
                  </a:lnTo>
                  <a:lnTo>
                    <a:pt x="259" y="1656"/>
                  </a:lnTo>
                  <a:lnTo>
                    <a:pt x="348" y="1616"/>
                  </a:lnTo>
                  <a:lnTo>
                    <a:pt x="430" y="1579"/>
                  </a:lnTo>
                  <a:lnTo>
                    <a:pt x="508" y="1543"/>
                  </a:lnTo>
                  <a:lnTo>
                    <a:pt x="579" y="1511"/>
                  </a:lnTo>
                  <a:lnTo>
                    <a:pt x="648" y="1480"/>
                  </a:lnTo>
                  <a:lnTo>
                    <a:pt x="713" y="1451"/>
                  </a:lnTo>
                  <a:lnTo>
                    <a:pt x="776" y="1422"/>
                  </a:lnTo>
                  <a:lnTo>
                    <a:pt x="837" y="1395"/>
                  </a:lnTo>
                  <a:lnTo>
                    <a:pt x="898" y="1367"/>
                  </a:lnTo>
                  <a:lnTo>
                    <a:pt x="959" y="1340"/>
                  </a:lnTo>
                  <a:lnTo>
                    <a:pt x="1021" y="1311"/>
                  </a:lnTo>
                  <a:lnTo>
                    <a:pt x="1085" y="1282"/>
                  </a:lnTo>
                  <a:lnTo>
                    <a:pt x="1153" y="1251"/>
                  </a:lnTo>
                  <a:lnTo>
                    <a:pt x="1223" y="1220"/>
                  </a:lnTo>
                  <a:lnTo>
                    <a:pt x="1299" y="1186"/>
                  </a:lnTo>
                  <a:lnTo>
                    <a:pt x="1379" y="1149"/>
                  </a:lnTo>
                  <a:lnTo>
                    <a:pt x="1466" y="1110"/>
                  </a:lnTo>
                  <a:lnTo>
                    <a:pt x="1560" y="1067"/>
                  </a:lnTo>
                  <a:lnTo>
                    <a:pt x="1662" y="1020"/>
                  </a:lnTo>
                  <a:lnTo>
                    <a:pt x="1772" y="971"/>
                  </a:lnTo>
                  <a:lnTo>
                    <a:pt x="1892" y="916"/>
                  </a:lnTo>
                  <a:lnTo>
                    <a:pt x="2024" y="857"/>
                  </a:lnTo>
                  <a:lnTo>
                    <a:pt x="2166" y="792"/>
                  </a:lnTo>
                  <a:lnTo>
                    <a:pt x="2320" y="722"/>
                  </a:lnTo>
                  <a:lnTo>
                    <a:pt x="2488" y="646"/>
                  </a:lnTo>
                  <a:lnTo>
                    <a:pt x="2668" y="564"/>
                  </a:lnTo>
                  <a:lnTo>
                    <a:pt x="2864" y="474"/>
                  </a:lnTo>
                  <a:lnTo>
                    <a:pt x="3075" y="378"/>
                  </a:lnTo>
                  <a:lnTo>
                    <a:pt x="3304" y="275"/>
                  </a:lnTo>
                  <a:lnTo>
                    <a:pt x="3550" y="163"/>
                  </a:lnTo>
                  <a:close/>
                </a:path>
              </a:pathLst>
            </a:custGeom>
            <a:solidFill>
              <a:srgbClr val="BFC7C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8" name="Freeform 1316"/>
            <p:cNvSpPr>
              <a:spLocks/>
            </p:cNvSpPr>
            <p:nvPr/>
          </p:nvSpPr>
          <p:spPr bwMode="auto">
            <a:xfrm>
              <a:off x="3360" y="3024"/>
              <a:ext cx="161" cy="96"/>
            </a:xfrm>
            <a:custGeom>
              <a:avLst/>
              <a:gdLst>
                <a:gd name="T0" fmla="*/ 3534 w 3539"/>
                <a:gd name="T1" fmla="*/ 135 h 1724"/>
                <a:gd name="T2" fmla="*/ 3529 w 3539"/>
                <a:gd name="T3" fmla="*/ 123 h 1724"/>
                <a:gd name="T4" fmla="*/ 3523 w 3539"/>
                <a:gd name="T5" fmla="*/ 110 h 1724"/>
                <a:gd name="T6" fmla="*/ 3511 w 3539"/>
                <a:gd name="T7" fmla="*/ 84 h 1724"/>
                <a:gd name="T8" fmla="*/ 3491 w 3539"/>
                <a:gd name="T9" fmla="*/ 46 h 1724"/>
                <a:gd name="T10" fmla="*/ 3459 w 3539"/>
                <a:gd name="T11" fmla="*/ 18 h 1724"/>
                <a:gd name="T12" fmla="*/ 3418 w 3539"/>
                <a:gd name="T13" fmla="*/ 2 h 1724"/>
                <a:gd name="T14" fmla="*/ 3376 w 3539"/>
                <a:gd name="T15" fmla="*/ 2 h 1724"/>
                <a:gd name="T16" fmla="*/ 3257 w 3539"/>
                <a:gd name="T17" fmla="*/ 53 h 1724"/>
                <a:gd name="T18" fmla="*/ 3083 w 3539"/>
                <a:gd name="T19" fmla="*/ 131 h 1724"/>
                <a:gd name="T20" fmla="*/ 2932 w 3539"/>
                <a:gd name="T21" fmla="*/ 198 h 1724"/>
                <a:gd name="T22" fmla="*/ 2800 w 3539"/>
                <a:gd name="T23" fmla="*/ 258 h 1724"/>
                <a:gd name="T24" fmla="*/ 2681 w 3539"/>
                <a:gd name="T25" fmla="*/ 312 h 1724"/>
                <a:gd name="T26" fmla="*/ 2565 w 3539"/>
                <a:gd name="T27" fmla="*/ 364 h 1724"/>
                <a:gd name="T28" fmla="*/ 2450 w 3539"/>
                <a:gd name="T29" fmla="*/ 415 h 1724"/>
                <a:gd name="T30" fmla="*/ 2327 w 3539"/>
                <a:gd name="T31" fmla="*/ 471 h 1724"/>
                <a:gd name="T32" fmla="*/ 2189 w 3539"/>
                <a:gd name="T33" fmla="*/ 532 h 1724"/>
                <a:gd name="T34" fmla="*/ 2031 w 3539"/>
                <a:gd name="T35" fmla="*/ 603 h 1724"/>
                <a:gd name="T36" fmla="*/ 1846 w 3539"/>
                <a:gd name="T37" fmla="*/ 686 h 1724"/>
                <a:gd name="T38" fmla="*/ 1628 w 3539"/>
                <a:gd name="T39" fmla="*/ 784 h 1724"/>
                <a:gd name="T40" fmla="*/ 1370 w 3539"/>
                <a:gd name="T41" fmla="*/ 899 h 1724"/>
                <a:gd name="T42" fmla="*/ 1066 w 3539"/>
                <a:gd name="T43" fmla="*/ 1036 h 1724"/>
                <a:gd name="T44" fmla="*/ 710 w 3539"/>
                <a:gd name="T45" fmla="*/ 1195 h 1724"/>
                <a:gd name="T46" fmla="*/ 294 w 3539"/>
                <a:gd name="T47" fmla="*/ 1382 h 1724"/>
                <a:gd name="T48" fmla="*/ 44 w 3539"/>
                <a:gd name="T49" fmla="*/ 1497 h 1724"/>
                <a:gd name="T50" fmla="*/ 16 w 3539"/>
                <a:gd name="T51" fmla="*/ 1530 h 1724"/>
                <a:gd name="T52" fmla="*/ 2 w 3539"/>
                <a:gd name="T53" fmla="*/ 1572 h 1724"/>
                <a:gd name="T54" fmla="*/ 2 w 3539"/>
                <a:gd name="T55" fmla="*/ 1615 h 1724"/>
                <a:gd name="T56" fmla="*/ 13 w 3539"/>
                <a:gd name="T57" fmla="*/ 1646 h 1724"/>
                <a:gd name="T58" fmla="*/ 19 w 3539"/>
                <a:gd name="T59" fmla="*/ 1658 h 1724"/>
                <a:gd name="T60" fmla="*/ 26 w 3539"/>
                <a:gd name="T61" fmla="*/ 1674 h 1724"/>
                <a:gd name="T62" fmla="*/ 37 w 3539"/>
                <a:gd name="T63" fmla="*/ 1702 h 1724"/>
                <a:gd name="T64" fmla="*/ 151 w 3539"/>
                <a:gd name="T65" fmla="*/ 1676 h 1724"/>
                <a:gd name="T66" fmla="*/ 337 w 3539"/>
                <a:gd name="T67" fmla="*/ 1592 h 1724"/>
                <a:gd name="T68" fmla="*/ 497 w 3539"/>
                <a:gd name="T69" fmla="*/ 1520 h 1724"/>
                <a:gd name="T70" fmla="*/ 637 w 3539"/>
                <a:gd name="T71" fmla="*/ 1457 h 1724"/>
                <a:gd name="T72" fmla="*/ 765 w 3539"/>
                <a:gd name="T73" fmla="*/ 1399 h 1724"/>
                <a:gd name="T74" fmla="*/ 886 w 3539"/>
                <a:gd name="T75" fmla="*/ 1344 h 1724"/>
                <a:gd name="T76" fmla="*/ 1010 w 3539"/>
                <a:gd name="T77" fmla="*/ 1288 h 1724"/>
                <a:gd name="T78" fmla="*/ 1141 w 3539"/>
                <a:gd name="T79" fmla="*/ 1229 h 1724"/>
                <a:gd name="T80" fmla="*/ 1287 w 3539"/>
                <a:gd name="T81" fmla="*/ 1163 h 1724"/>
                <a:gd name="T82" fmla="*/ 1455 w 3539"/>
                <a:gd name="T83" fmla="*/ 1087 h 1724"/>
                <a:gd name="T84" fmla="*/ 1650 w 3539"/>
                <a:gd name="T85" fmla="*/ 998 h 1724"/>
                <a:gd name="T86" fmla="*/ 1881 w 3539"/>
                <a:gd name="T87" fmla="*/ 894 h 1724"/>
                <a:gd name="T88" fmla="*/ 2154 w 3539"/>
                <a:gd name="T89" fmla="*/ 771 h 1724"/>
                <a:gd name="T90" fmla="*/ 2477 w 3539"/>
                <a:gd name="T91" fmla="*/ 625 h 1724"/>
                <a:gd name="T92" fmla="*/ 2853 w 3539"/>
                <a:gd name="T93" fmla="*/ 453 h 1724"/>
                <a:gd name="T94" fmla="*/ 3293 w 3539"/>
                <a:gd name="T95" fmla="*/ 254 h 172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39"/>
                <a:gd name="T145" fmla="*/ 0 h 1724"/>
                <a:gd name="T146" fmla="*/ 3539 w 3539"/>
                <a:gd name="T147" fmla="*/ 1724 h 172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39" h="1724">
                  <a:moveTo>
                    <a:pt x="3539" y="143"/>
                  </a:moveTo>
                  <a:lnTo>
                    <a:pt x="3534" y="135"/>
                  </a:lnTo>
                  <a:lnTo>
                    <a:pt x="3531" y="129"/>
                  </a:lnTo>
                  <a:lnTo>
                    <a:pt x="3529" y="123"/>
                  </a:lnTo>
                  <a:lnTo>
                    <a:pt x="3526" y="117"/>
                  </a:lnTo>
                  <a:lnTo>
                    <a:pt x="3523" y="110"/>
                  </a:lnTo>
                  <a:lnTo>
                    <a:pt x="3518" y="99"/>
                  </a:lnTo>
                  <a:lnTo>
                    <a:pt x="3511" y="84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6"/>
                  </a:lnTo>
                  <a:lnTo>
                    <a:pt x="16" y="1652"/>
                  </a:lnTo>
                  <a:lnTo>
                    <a:pt x="19" y="1658"/>
                  </a:lnTo>
                  <a:lnTo>
                    <a:pt x="22" y="1666"/>
                  </a:lnTo>
                  <a:lnTo>
                    <a:pt x="26" y="1674"/>
                  </a:lnTo>
                  <a:lnTo>
                    <a:pt x="31" y="1686"/>
                  </a:lnTo>
                  <a:lnTo>
                    <a:pt x="37" y="1702"/>
                  </a:lnTo>
                  <a:lnTo>
                    <a:pt x="46" y="1724"/>
                  </a:lnTo>
                  <a:lnTo>
                    <a:pt x="151" y="1676"/>
                  </a:lnTo>
                  <a:lnTo>
                    <a:pt x="248" y="1633"/>
                  </a:lnTo>
                  <a:lnTo>
                    <a:pt x="337" y="1592"/>
                  </a:lnTo>
                  <a:lnTo>
                    <a:pt x="419" y="1555"/>
                  </a:lnTo>
                  <a:lnTo>
                    <a:pt x="497" y="1520"/>
                  </a:lnTo>
                  <a:lnTo>
                    <a:pt x="568" y="1488"/>
                  </a:lnTo>
                  <a:lnTo>
                    <a:pt x="637" y="1457"/>
                  </a:lnTo>
                  <a:lnTo>
                    <a:pt x="702" y="1427"/>
                  </a:lnTo>
                  <a:lnTo>
                    <a:pt x="765" y="1399"/>
                  </a:lnTo>
                  <a:lnTo>
                    <a:pt x="826" y="1372"/>
                  </a:lnTo>
                  <a:lnTo>
                    <a:pt x="886" y="1344"/>
                  </a:lnTo>
                  <a:lnTo>
                    <a:pt x="948" y="1316"/>
                  </a:lnTo>
                  <a:lnTo>
                    <a:pt x="1010" y="1288"/>
                  </a:lnTo>
                  <a:lnTo>
                    <a:pt x="1074" y="1259"/>
                  </a:lnTo>
                  <a:lnTo>
                    <a:pt x="1141" y="1229"/>
                  </a:lnTo>
                  <a:lnTo>
                    <a:pt x="1212" y="1197"/>
                  </a:lnTo>
                  <a:lnTo>
                    <a:pt x="1287" y="1163"/>
                  </a:lnTo>
                  <a:lnTo>
                    <a:pt x="1368" y="1126"/>
                  </a:lnTo>
                  <a:lnTo>
                    <a:pt x="1455" y="1087"/>
                  </a:lnTo>
                  <a:lnTo>
                    <a:pt x="1548" y="1045"/>
                  </a:lnTo>
                  <a:lnTo>
                    <a:pt x="1650" y="998"/>
                  </a:lnTo>
                  <a:lnTo>
                    <a:pt x="1761" y="949"/>
                  </a:lnTo>
                  <a:lnTo>
                    <a:pt x="1881" y="894"/>
                  </a:lnTo>
                  <a:lnTo>
                    <a:pt x="2013" y="835"/>
                  </a:lnTo>
                  <a:lnTo>
                    <a:pt x="2154" y="771"/>
                  </a:lnTo>
                  <a:lnTo>
                    <a:pt x="2308" y="700"/>
                  </a:lnTo>
                  <a:lnTo>
                    <a:pt x="2477" y="625"/>
                  </a:lnTo>
                  <a:lnTo>
                    <a:pt x="2657" y="543"/>
                  </a:lnTo>
                  <a:lnTo>
                    <a:pt x="2853" y="453"/>
                  </a:lnTo>
                  <a:lnTo>
                    <a:pt x="3064" y="357"/>
                  </a:lnTo>
                  <a:lnTo>
                    <a:pt x="3293" y="254"/>
                  </a:lnTo>
                  <a:lnTo>
                    <a:pt x="3539" y="143"/>
                  </a:lnTo>
                  <a:close/>
                </a:path>
              </a:pathLst>
            </a:custGeom>
            <a:solidFill>
              <a:srgbClr val="C9D1D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69" name="Freeform 1317"/>
            <p:cNvSpPr>
              <a:spLocks/>
            </p:cNvSpPr>
            <p:nvPr/>
          </p:nvSpPr>
          <p:spPr bwMode="auto">
            <a:xfrm>
              <a:off x="3360" y="3024"/>
              <a:ext cx="160" cy="94"/>
            </a:xfrm>
            <a:custGeom>
              <a:avLst/>
              <a:gdLst>
                <a:gd name="T0" fmla="*/ 3522 w 3526"/>
                <a:gd name="T1" fmla="*/ 112 h 1698"/>
                <a:gd name="T2" fmla="*/ 3513 w 3526"/>
                <a:gd name="T3" fmla="*/ 91 h 1698"/>
                <a:gd name="T4" fmla="*/ 3491 w 3526"/>
                <a:gd name="T5" fmla="*/ 46 h 1698"/>
                <a:gd name="T6" fmla="*/ 3459 w 3526"/>
                <a:gd name="T7" fmla="*/ 18 h 1698"/>
                <a:gd name="T8" fmla="*/ 3418 w 3526"/>
                <a:gd name="T9" fmla="*/ 2 h 1698"/>
                <a:gd name="T10" fmla="*/ 3376 w 3526"/>
                <a:gd name="T11" fmla="*/ 2 h 1698"/>
                <a:gd name="T12" fmla="*/ 3257 w 3526"/>
                <a:gd name="T13" fmla="*/ 53 h 1698"/>
                <a:gd name="T14" fmla="*/ 3083 w 3526"/>
                <a:gd name="T15" fmla="*/ 131 h 1698"/>
                <a:gd name="T16" fmla="*/ 2932 w 3526"/>
                <a:gd name="T17" fmla="*/ 198 h 1698"/>
                <a:gd name="T18" fmla="*/ 2800 w 3526"/>
                <a:gd name="T19" fmla="*/ 258 h 1698"/>
                <a:gd name="T20" fmla="*/ 2681 w 3526"/>
                <a:gd name="T21" fmla="*/ 312 h 1698"/>
                <a:gd name="T22" fmla="*/ 2565 w 3526"/>
                <a:gd name="T23" fmla="*/ 364 h 1698"/>
                <a:gd name="T24" fmla="*/ 2450 w 3526"/>
                <a:gd name="T25" fmla="*/ 415 h 1698"/>
                <a:gd name="T26" fmla="*/ 2327 w 3526"/>
                <a:gd name="T27" fmla="*/ 471 h 1698"/>
                <a:gd name="T28" fmla="*/ 2189 w 3526"/>
                <a:gd name="T29" fmla="*/ 532 h 1698"/>
                <a:gd name="T30" fmla="*/ 2031 w 3526"/>
                <a:gd name="T31" fmla="*/ 603 h 1698"/>
                <a:gd name="T32" fmla="*/ 1846 w 3526"/>
                <a:gd name="T33" fmla="*/ 686 h 1698"/>
                <a:gd name="T34" fmla="*/ 1628 w 3526"/>
                <a:gd name="T35" fmla="*/ 784 h 1698"/>
                <a:gd name="T36" fmla="*/ 1370 w 3526"/>
                <a:gd name="T37" fmla="*/ 899 h 1698"/>
                <a:gd name="T38" fmla="*/ 1066 w 3526"/>
                <a:gd name="T39" fmla="*/ 1036 h 1698"/>
                <a:gd name="T40" fmla="*/ 710 w 3526"/>
                <a:gd name="T41" fmla="*/ 1195 h 1698"/>
                <a:gd name="T42" fmla="*/ 294 w 3526"/>
                <a:gd name="T43" fmla="*/ 1382 h 1698"/>
                <a:gd name="T44" fmla="*/ 44 w 3526"/>
                <a:gd name="T45" fmla="*/ 1497 h 1698"/>
                <a:gd name="T46" fmla="*/ 16 w 3526"/>
                <a:gd name="T47" fmla="*/ 1530 h 1698"/>
                <a:gd name="T48" fmla="*/ 2 w 3526"/>
                <a:gd name="T49" fmla="*/ 1572 h 1698"/>
                <a:gd name="T50" fmla="*/ 2 w 3526"/>
                <a:gd name="T51" fmla="*/ 1615 h 1698"/>
                <a:gd name="T52" fmla="*/ 14 w 3526"/>
                <a:gd name="T53" fmla="*/ 1648 h 1698"/>
                <a:gd name="T54" fmla="*/ 25 w 3526"/>
                <a:gd name="T55" fmla="*/ 1671 h 1698"/>
                <a:gd name="T56" fmla="*/ 141 w 3526"/>
                <a:gd name="T57" fmla="*/ 1651 h 1698"/>
                <a:gd name="T58" fmla="*/ 326 w 3526"/>
                <a:gd name="T59" fmla="*/ 1568 h 1698"/>
                <a:gd name="T60" fmla="*/ 486 w 3526"/>
                <a:gd name="T61" fmla="*/ 1496 h 1698"/>
                <a:gd name="T62" fmla="*/ 626 w 3526"/>
                <a:gd name="T63" fmla="*/ 1433 h 1698"/>
                <a:gd name="T64" fmla="*/ 754 w 3526"/>
                <a:gd name="T65" fmla="*/ 1375 h 1698"/>
                <a:gd name="T66" fmla="*/ 875 w 3526"/>
                <a:gd name="T67" fmla="*/ 1320 h 1698"/>
                <a:gd name="T68" fmla="*/ 999 w 3526"/>
                <a:gd name="T69" fmla="*/ 1264 h 1698"/>
                <a:gd name="T70" fmla="*/ 1130 w 3526"/>
                <a:gd name="T71" fmla="*/ 1205 h 1698"/>
                <a:gd name="T72" fmla="*/ 1276 w 3526"/>
                <a:gd name="T73" fmla="*/ 1140 h 1698"/>
                <a:gd name="T74" fmla="*/ 1443 w 3526"/>
                <a:gd name="T75" fmla="*/ 1064 h 1698"/>
                <a:gd name="T76" fmla="*/ 1639 w 3526"/>
                <a:gd name="T77" fmla="*/ 975 h 1698"/>
                <a:gd name="T78" fmla="*/ 1870 w 3526"/>
                <a:gd name="T79" fmla="*/ 872 h 1698"/>
                <a:gd name="T80" fmla="*/ 2143 w 3526"/>
                <a:gd name="T81" fmla="*/ 749 h 1698"/>
                <a:gd name="T82" fmla="*/ 2464 w 3526"/>
                <a:gd name="T83" fmla="*/ 603 h 1698"/>
                <a:gd name="T84" fmla="*/ 2841 w 3526"/>
                <a:gd name="T85" fmla="*/ 432 h 1698"/>
                <a:gd name="T86" fmla="*/ 3281 w 3526"/>
                <a:gd name="T87" fmla="*/ 234 h 169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26"/>
                <a:gd name="T133" fmla="*/ 0 h 1698"/>
                <a:gd name="T134" fmla="*/ 3526 w 3526"/>
                <a:gd name="T135" fmla="*/ 1698 h 169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26" h="1698">
                  <a:moveTo>
                    <a:pt x="3526" y="123"/>
                  </a:moveTo>
                  <a:lnTo>
                    <a:pt x="3522" y="112"/>
                  </a:lnTo>
                  <a:lnTo>
                    <a:pt x="3518" y="103"/>
                  </a:lnTo>
                  <a:lnTo>
                    <a:pt x="3513" y="9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5" y="1671"/>
                  </a:lnTo>
                  <a:lnTo>
                    <a:pt x="36" y="1698"/>
                  </a:lnTo>
                  <a:lnTo>
                    <a:pt x="141" y="1651"/>
                  </a:lnTo>
                  <a:lnTo>
                    <a:pt x="237" y="1608"/>
                  </a:lnTo>
                  <a:lnTo>
                    <a:pt x="326" y="1568"/>
                  </a:lnTo>
                  <a:lnTo>
                    <a:pt x="409" y="1530"/>
                  </a:lnTo>
                  <a:lnTo>
                    <a:pt x="486" y="1496"/>
                  </a:lnTo>
                  <a:lnTo>
                    <a:pt x="558" y="1463"/>
                  </a:lnTo>
                  <a:lnTo>
                    <a:pt x="626" y="1433"/>
                  </a:lnTo>
                  <a:lnTo>
                    <a:pt x="691" y="1403"/>
                  </a:lnTo>
                  <a:lnTo>
                    <a:pt x="754" y="1375"/>
                  </a:lnTo>
                  <a:lnTo>
                    <a:pt x="815" y="1347"/>
                  </a:lnTo>
                  <a:lnTo>
                    <a:pt x="875" y="1320"/>
                  </a:lnTo>
                  <a:lnTo>
                    <a:pt x="936" y="1292"/>
                  </a:lnTo>
                  <a:lnTo>
                    <a:pt x="999" y="1264"/>
                  </a:lnTo>
                  <a:lnTo>
                    <a:pt x="1063" y="1236"/>
                  </a:lnTo>
                  <a:lnTo>
                    <a:pt x="1130" y="1205"/>
                  </a:lnTo>
                  <a:lnTo>
                    <a:pt x="1201" y="1173"/>
                  </a:lnTo>
                  <a:lnTo>
                    <a:pt x="1276" y="1140"/>
                  </a:lnTo>
                  <a:lnTo>
                    <a:pt x="1357" y="1103"/>
                  </a:lnTo>
                  <a:lnTo>
                    <a:pt x="1443" y="1064"/>
                  </a:lnTo>
                  <a:lnTo>
                    <a:pt x="1537" y="1022"/>
                  </a:lnTo>
                  <a:lnTo>
                    <a:pt x="1639" y="975"/>
                  </a:lnTo>
                  <a:lnTo>
                    <a:pt x="1749" y="926"/>
                  </a:lnTo>
                  <a:lnTo>
                    <a:pt x="1870" y="872"/>
                  </a:lnTo>
                  <a:lnTo>
                    <a:pt x="2000" y="813"/>
                  </a:lnTo>
                  <a:lnTo>
                    <a:pt x="2143" y="749"/>
                  </a:lnTo>
                  <a:lnTo>
                    <a:pt x="2297" y="679"/>
                  </a:lnTo>
                  <a:lnTo>
                    <a:pt x="2464" y="603"/>
                  </a:lnTo>
                  <a:lnTo>
                    <a:pt x="2646" y="521"/>
                  </a:lnTo>
                  <a:lnTo>
                    <a:pt x="2841" y="432"/>
                  </a:lnTo>
                  <a:lnTo>
                    <a:pt x="3053" y="337"/>
                  </a:lnTo>
                  <a:lnTo>
                    <a:pt x="3281" y="234"/>
                  </a:lnTo>
                  <a:lnTo>
                    <a:pt x="3526" y="123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0" name="Freeform 1318"/>
            <p:cNvSpPr>
              <a:spLocks/>
            </p:cNvSpPr>
            <p:nvPr/>
          </p:nvSpPr>
          <p:spPr bwMode="auto">
            <a:xfrm>
              <a:off x="3360" y="3024"/>
              <a:ext cx="160" cy="93"/>
            </a:xfrm>
            <a:custGeom>
              <a:avLst/>
              <a:gdLst>
                <a:gd name="T0" fmla="*/ 3513 w 3515"/>
                <a:gd name="T1" fmla="*/ 96 h 1674"/>
                <a:gd name="T2" fmla="*/ 3508 w 3515"/>
                <a:gd name="T3" fmla="*/ 81 h 1674"/>
                <a:gd name="T4" fmla="*/ 3491 w 3515"/>
                <a:gd name="T5" fmla="*/ 46 h 1674"/>
                <a:gd name="T6" fmla="*/ 3459 w 3515"/>
                <a:gd name="T7" fmla="*/ 18 h 1674"/>
                <a:gd name="T8" fmla="*/ 3418 w 3515"/>
                <a:gd name="T9" fmla="*/ 2 h 1674"/>
                <a:gd name="T10" fmla="*/ 3376 w 3515"/>
                <a:gd name="T11" fmla="*/ 2 h 1674"/>
                <a:gd name="T12" fmla="*/ 3257 w 3515"/>
                <a:gd name="T13" fmla="*/ 53 h 1674"/>
                <a:gd name="T14" fmla="*/ 3083 w 3515"/>
                <a:gd name="T15" fmla="*/ 131 h 1674"/>
                <a:gd name="T16" fmla="*/ 2932 w 3515"/>
                <a:gd name="T17" fmla="*/ 198 h 1674"/>
                <a:gd name="T18" fmla="*/ 2800 w 3515"/>
                <a:gd name="T19" fmla="*/ 258 h 1674"/>
                <a:gd name="T20" fmla="*/ 2681 w 3515"/>
                <a:gd name="T21" fmla="*/ 312 h 1674"/>
                <a:gd name="T22" fmla="*/ 2565 w 3515"/>
                <a:gd name="T23" fmla="*/ 364 h 1674"/>
                <a:gd name="T24" fmla="*/ 2450 w 3515"/>
                <a:gd name="T25" fmla="*/ 415 h 1674"/>
                <a:gd name="T26" fmla="*/ 2327 w 3515"/>
                <a:gd name="T27" fmla="*/ 471 h 1674"/>
                <a:gd name="T28" fmla="*/ 2189 w 3515"/>
                <a:gd name="T29" fmla="*/ 532 h 1674"/>
                <a:gd name="T30" fmla="*/ 2031 w 3515"/>
                <a:gd name="T31" fmla="*/ 603 h 1674"/>
                <a:gd name="T32" fmla="*/ 1846 w 3515"/>
                <a:gd name="T33" fmla="*/ 686 h 1674"/>
                <a:gd name="T34" fmla="*/ 1628 w 3515"/>
                <a:gd name="T35" fmla="*/ 784 h 1674"/>
                <a:gd name="T36" fmla="*/ 1370 w 3515"/>
                <a:gd name="T37" fmla="*/ 899 h 1674"/>
                <a:gd name="T38" fmla="*/ 1066 w 3515"/>
                <a:gd name="T39" fmla="*/ 1036 h 1674"/>
                <a:gd name="T40" fmla="*/ 710 w 3515"/>
                <a:gd name="T41" fmla="*/ 1195 h 1674"/>
                <a:gd name="T42" fmla="*/ 294 w 3515"/>
                <a:gd name="T43" fmla="*/ 1382 h 1674"/>
                <a:gd name="T44" fmla="*/ 44 w 3515"/>
                <a:gd name="T45" fmla="*/ 1497 h 1674"/>
                <a:gd name="T46" fmla="*/ 16 w 3515"/>
                <a:gd name="T47" fmla="*/ 1530 h 1674"/>
                <a:gd name="T48" fmla="*/ 2 w 3515"/>
                <a:gd name="T49" fmla="*/ 1572 h 1674"/>
                <a:gd name="T50" fmla="*/ 2 w 3515"/>
                <a:gd name="T51" fmla="*/ 1615 h 1674"/>
                <a:gd name="T52" fmla="*/ 12 w 3515"/>
                <a:gd name="T53" fmla="*/ 1644 h 1674"/>
                <a:gd name="T54" fmla="*/ 18 w 3515"/>
                <a:gd name="T55" fmla="*/ 1657 h 1674"/>
                <a:gd name="T56" fmla="*/ 130 w 3515"/>
                <a:gd name="T57" fmla="*/ 1627 h 1674"/>
                <a:gd name="T58" fmla="*/ 315 w 3515"/>
                <a:gd name="T59" fmla="*/ 1543 h 1674"/>
                <a:gd name="T60" fmla="*/ 474 w 3515"/>
                <a:gd name="T61" fmla="*/ 1472 h 1674"/>
                <a:gd name="T62" fmla="*/ 615 w 3515"/>
                <a:gd name="T63" fmla="*/ 1408 h 1674"/>
                <a:gd name="T64" fmla="*/ 743 w 3515"/>
                <a:gd name="T65" fmla="*/ 1352 h 1674"/>
                <a:gd name="T66" fmla="*/ 864 w 3515"/>
                <a:gd name="T67" fmla="*/ 1297 h 1674"/>
                <a:gd name="T68" fmla="*/ 987 w 3515"/>
                <a:gd name="T69" fmla="*/ 1241 h 1674"/>
                <a:gd name="T70" fmla="*/ 1119 w 3515"/>
                <a:gd name="T71" fmla="*/ 1182 h 1674"/>
                <a:gd name="T72" fmla="*/ 1265 w 3515"/>
                <a:gd name="T73" fmla="*/ 1116 h 1674"/>
                <a:gd name="T74" fmla="*/ 1432 w 3515"/>
                <a:gd name="T75" fmla="*/ 1042 h 1674"/>
                <a:gd name="T76" fmla="*/ 1628 w 3515"/>
                <a:gd name="T77" fmla="*/ 953 h 1674"/>
                <a:gd name="T78" fmla="*/ 1859 w 3515"/>
                <a:gd name="T79" fmla="*/ 850 h 1674"/>
                <a:gd name="T80" fmla="*/ 2132 w 3515"/>
                <a:gd name="T81" fmla="*/ 726 h 1674"/>
                <a:gd name="T82" fmla="*/ 2453 w 3515"/>
                <a:gd name="T83" fmla="*/ 582 h 1674"/>
                <a:gd name="T84" fmla="*/ 2830 w 3515"/>
                <a:gd name="T85" fmla="*/ 412 h 1674"/>
                <a:gd name="T86" fmla="*/ 3269 w 3515"/>
                <a:gd name="T87" fmla="*/ 214 h 167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15"/>
                <a:gd name="T133" fmla="*/ 0 h 1674"/>
                <a:gd name="T134" fmla="*/ 3515 w 3515"/>
                <a:gd name="T135" fmla="*/ 1674 h 167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15" h="1674">
                  <a:moveTo>
                    <a:pt x="3515" y="103"/>
                  </a:moveTo>
                  <a:lnTo>
                    <a:pt x="3513" y="96"/>
                  </a:lnTo>
                  <a:lnTo>
                    <a:pt x="3511" y="91"/>
                  </a:lnTo>
                  <a:lnTo>
                    <a:pt x="3508" y="8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2" y="1644"/>
                  </a:lnTo>
                  <a:lnTo>
                    <a:pt x="15" y="1649"/>
                  </a:lnTo>
                  <a:lnTo>
                    <a:pt x="18" y="1657"/>
                  </a:lnTo>
                  <a:lnTo>
                    <a:pt x="25" y="1674"/>
                  </a:lnTo>
                  <a:lnTo>
                    <a:pt x="130" y="1627"/>
                  </a:lnTo>
                  <a:lnTo>
                    <a:pt x="225" y="1583"/>
                  </a:lnTo>
                  <a:lnTo>
                    <a:pt x="315" y="1543"/>
                  </a:lnTo>
                  <a:lnTo>
                    <a:pt x="398" y="1506"/>
                  </a:lnTo>
                  <a:lnTo>
                    <a:pt x="474" y="1472"/>
                  </a:lnTo>
                  <a:lnTo>
                    <a:pt x="547" y="1439"/>
                  </a:lnTo>
                  <a:lnTo>
                    <a:pt x="615" y="1408"/>
                  </a:lnTo>
                  <a:lnTo>
                    <a:pt x="679" y="1379"/>
                  </a:lnTo>
                  <a:lnTo>
                    <a:pt x="743" y="1352"/>
                  </a:lnTo>
                  <a:lnTo>
                    <a:pt x="804" y="1324"/>
                  </a:lnTo>
                  <a:lnTo>
                    <a:pt x="864" y="1297"/>
                  </a:lnTo>
                  <a:lnTo>
                    <a:pt x="925" y="1269"/>
                  </a:lnTo>
                  <a:lnTo>
                    <a:pt x="987" y="1241"/>
                  </a:lnTo>
                  <a:lnTo>
                    <a:pt x="1052" y="1212"/>
                  </a:lnTo>
                  <a:lnTo>
                    <a:pt x="1119" y="1182"/>
                  </a:lnTo>
                  <a:lnTo>
                    <a:pt x="1189" y="1150"/>
                  </a:lnTo>
                  <a:lnTo>
                    <a:pt x="1265" y="1116"/>
                  </a:lnTo>
                  <a:lnTo>
                    <a:pt x="1345" y="1081"/>
                  </a:lnTo>
                  <a:lnTo>
                    <a:pt x="1432" y="1042"/>
                  </a:lnTo>
                  <a:lnTo>
                    <a:pt x="1526" y="999"/>
                  </a:lnTo>
                  <a:lnTo>
                    <a:pt x="1628" y="953"/>
                  </a:lnTo>
                  <a:lnTo>
                    <a:pt x="1738" y="903"/>
                  </a:lnTo>
                  <a:lnTo>
                    <a:pt x="1859" y="850"/>
                  </a:lnTo>
                  <a:lnTo>
                    <a:pt x="1989" y="791"/>
                  </a:lnTo>
                  <a:lnTo>
                    <a:pt x="2132" y="726"/>
                  </a:lnTo>
                  <a:lnTo>
                    <a:pt x="2286" y="657"/>
                  </a:lnTo>
                  <a:lnTo>
                    <a:pt x="2453" y="582"/>
                  </a:lnTo>
                  <a:lnTo>
                    <a:pt x="2635" y="500"/>
                  </a:lnTo>
                  <a:lnTo>
                    <a:pt x="2830" y="412"/>
                  </a:lnTo>
                  <a:lnTo>
                    <a:pt x="3042" y="316"/>
                  </a:lnTo>
                  <a:lnTo>
                    <a:pt x="3269" y="214"/>
                  </a:lnTo>
                  <a:lnTo>
                    <a:pt x="3515" y="103"/>
                  </a:lnTo>
                  <a:close/>
                </a:path>
              </a:pathLst>
            </a:custGeom>
            <a:solidFill>
              <a:srgbClr val="D6DED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1" name="Freeform 1319"/>
            <p:cNvSpPr>
              <a:spLocks/>
            </p:cNvSpPr>
            <p:nvPr/>
          </p:nvSpPr>
          <p:spPr bwMode="auto">
            <a:xfrm>
              <a:off x="3360" y="3024"/>
              <a:ext cx="159" cy="92"/>
            </a:xfrm>
            <a:custGeom>
              <a:avLst/>
              <a:gdLst>
                <a:gd name="T0" fmla="*/ 3503 w 3503"/>
                <a:gd name="T1" fmla="*/ 83 h 1649"/>
                <a:gd name="T2" fmla="*/ 3502 w 3503"/>
                <a:gd name="T3" fmla="*/ 64 h 1649"/>
                <a:gd name="T4" fmla="*/ 3491 w 3503"/>
                <a:gd name="T5" fmla="*/ 46 h 1649"/>
                <a:gd name="T6" fmla="*/ 3476 w 3503"/>
                <a:gd name="T7" fmla="*/ 31 h 1649"/>
                <a:gd name="T8" fmla="*/ 3459 w 3503"/>
                <a:gd name="T9" fmla="*/ 18 h 1649"/>
                <a:gd name="T10" fmla="*/ 3440 w 3503"/>
                <a:gd name="T11" fmla="*/ 8 h 1649"/>
                <a:gd name="T12" fmla="*/ 3418 w 3503"/>
                <a:gd name="T13" fmla="*/ 2 h 1649"/>
                <a:gd name="T14" fmla="*/ 3397 w 3503"/>
                <a:gd name="T15" fmla="*/ 0 h 1649"/>
                <a:gd name="T16" fmla="*/ 3376 w 3503"/>
                <a:gd name="T17" fmla="*/ 2 h 1649"/>
                <a:gd name="T18" fmla="*/ 3356 w 3503"/>
                <a:gd name="T19" fmla="*/ 8 h 1649"/>
                <a:gd name="T20" fmla="*/ 62 w 3503"/>
                <a:gd name="T21" fmla="*/ 1486 h 1649"/>
                <a:gd name="T22" fmla="*/ 44 w 3503"/>
                <a:gd name="T23" fmla="*/ 1497 h 1649"/>
                <a:gd name="T24" fmla="*/ 29 w 3503"/>
                <a:gd name="T25" fmla="*/ 1512 h 1649"/>
                <a:gd name="T26" fmla="*/ 16 w 3503"/>
                <a:gd name="T27" fmla="*/ 1530 h 1649"/>
                <a:gd name="T28" fmla="*/ 7 w 3503"/>
                <a:gd name="T29" fmla="*/ 1550 h 1649"/>
                <a:gd name="T30" fmla="*/ 2 w 3503"/>
                <a:gd name="T31" fmla="*/ 1572 h 1649"/>
                <a:gd name="T32" fmla="*/ 0 w 3503"/>
                <a:gd name="T33" fmla="*/ 1594 h 1649"/>
                <a:gd name="T34" fmla="*/ 2 w 3503"/>
                <a:gd name="T35" fmla="*/ 1615 h 1649"/>
                <a:gd name="T36" fmla="*/ 8 w 3503"/>
                <a:gd name="T37" fmla="*/ 1636 h 1649"/>
                <a:gd name="T38" fmla="*/ 13 w 3503"/>
                <a:gd name="T39" fmla="*/ 1649 h 1649"/>
                <a:gd name="T40" fmla="*/ 3503 w 3503"/>
                <a:gd name="T41" fmla="*/ 83 h 16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03"/>
                <a:gd name="T64" fmla="*/ 0 h 1649"/>
                <a:gd name="T65" fmla="*/ 3503 w 3503"/>
                <a:gd name="T66" fmla="*/ 1649 h 16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03" h="1649">
                  <a:moveTo>
                    <a:pt x="3503" y="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9"/>
                  </a:lnTo>
                  <a:lnTo>
                    <a:pt x="3503" y="8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2" name="Freeform 1320"/>
            <p:cNvSpPr>
              <a:spLocks/>
            </p:cNvSpPr>
            <p:nvPr/>
          </p:nvSpPr>
          <p:spPr bwMode="auto">
            <a:xfrm>
              <a:off x="3533" y="3064"/>
              <a:ext cx="2" cy="3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7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7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3" name="Freeform 1321"/>
            <p:cNvSpPr>
              <a:spLocks/>
            </p:cNvSpPr>
            <p:nvPr/>
          </p:nvSpPr>
          <p:spPr bwMode="auto">
            <a:xfrm>
              <a:off x="3374" y="3064"/>
              <a:ext cx="160" cy="90"/>
            </a:xfrm>
            <a:custGeom>
              <a:avLst/>
              <a:gdLst>
                <a:gd name="T0" fmla="*/ 8 w 3529"/>
                <a:gd name="T1" fmla="*/ 1596 h 1614"/>
                <a:gd name="T2" fmla="*/ 0 w 3529"/>
                <a:gd name="T3" fmla="*/ 1577 h 1614"/>
                <a:gd name="T4" fmla="*/ 3513 w 3529"/>
                <a:gd name="T5" fmla="*/ 0 h 1614"/>
                <a:gd name="T6" fmla="*/ 3529 w 3529"/>
                <a:gd name="T7" fmla="*/ 38 h 1614"/>
                <a:gd name="T8" fmla="*/ 16 w 3529"/>
                <a:gd name="T9" fmla="*/ 1614 h 1614"/>
                <a:gd name="T10" fmla="*/ 8 w 3529"/>
                <a:gd name="T11" fmla="*/ 1596 h 1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29"/>
                <a:gd name="T19" fmla="*/ 0 h 1614"/>
                <a:gd name="T20" fmla="*/ 3529 w 3529"/>
                <a:gd name="T21" fmla="*/ 1614 h 16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29" h="1614">
                  <a:moveTo>
                    <a:pt x="8" y="1596"/>
                  </a:moveTo>
                  <a:lnTo>
                    <a:pt x="0" y="1577"/>
                  </a:lnTo>
                  <a:lnTo>
                    <a:pt x="3513" y="0"/>
                  </a:lnTo>
                  <a:lnTo>
                    <a:pt x="3529" y="38"/>
                  </a:lnTo>
                  <a:lnTo>
                    <a:pt x="16" y="1614"/>
                  </a:lnTo>
                  <a:lnTo>
                    <a:pt x="8" y="1596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4" name="Freeform 1322"/>
            <p:cNvSpPr>
              <a:spLocks/>
            </p:cNvSpPr>
            <p:nvPr/>
          </p:nvSpPr>
          <p:spPr bwMode="auto">
            <a:xfrm>
              <a:off x="3373" y="3152"/>
              <a:ext cx="1" cy="2"/>
            </a:xfrm>
            <a:custGeom>
              <a:avLst/>
              <a:gdLst>
                <a:gd name="T0" fmla="*/ 28 w 28"/>
                <a:gd name="T1" fmla="*/ 37 h 40"/>
                <a:gd name="T2" fmla="*/ 19 w 28"/>
                <a:gd name="T3" fmla="*/ 40 h 40"/>
                <a:gd name="T4" fmla="*/ 12 w 28"/>
                <a:gd name="T5" fmla="*/ 37 h 40"/>
                <a:gd name="T6" fmla="*/ 6 w 28"/>
                <a:gd name="T7" fmla="*/ 33 h 40"/>
                <a:gd name="T8" fmla="*/ 2 w 28"/>
                <a:gd name="T9" fmla="*/ 26 h 40"/>
                <a:gd name="T10" fmla="*/ 0 w 28"/>
                <a:gd name="T11" fmla="*/ 19 h 40"/>
                <a:gd name="T12" fmla="*/ 1 w 28"/>
                <a:gd name="T13" fmla="*/ 11 h 40"/>
                <a:gd name="T14" fmla="*/ 5 w 28"/>
                <a:gd name="T15" fmla="*/ 5 h 40"/>
                <a:gd name="T16" fmla="*/ 12 w 28"/>
                <a:gd name="T17" fmla="*/ 0 h 40"/>
                <a:gd name="T18" fmla="*/ 28 w 28"/>
                <a:gd name="T19" fmla="*/ 37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28" y="37"/>
                  </a:moveTo>
                  <a:lnTo>
                    <a:pt x="19" y="40"/>
                  </a:lnTo>
                  <a:lnTo>
                    <a:pt x="12" y="37"/>
                  </a:lnTo>
                  <a:lnTo>
                    <a:pt x="6" y="33"/>
                  </a:lnTo>
                  <a:lnTo>
                    <a:pt x="2" y="26"/>
                  </a:lnTo>
                  <a:lnTo>
                    <a:pt x="0" y="19"/>
                  </a:lnTo>
                  <a:lnTo>
                    <a:pt x="1" y="11"/>
                  </a:lnTo>
                  <a:lnTo>
                    <a:pt x="5" y="5"/>
                  </a:lnTo>
                  <a:lnTo>
                    <a:pt x="12" y="0"/>
                  </a:lnTo>
                  <a:lnTo>
                    <a:pt x="28" y="37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5" name="Freeform 1323"/>
            <p:cNvSpPr>
              <a:spLocks/>
            </p:cNvSpPr>
            <p:nvPr/>
          </p:nvSpPr>
          <p:spPr bwMode="auto">
            <a:xfrm>
              <a:off x="3537" y="3075"/>
              <a:ext cx="2" cy="2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6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6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6" name="Freeform 1324"/>
            <p:cNvSpPr>
              <a:spLocks/>
            </p:cNvSpPr>
            <p:nvPr/>
          </p:nvSpPr>
          <p:spPr bwMode="auto">
            <a:xfrm>
              <a:off x="3377" y="3075"/>
              <a:ext cx="161" cy="91"/>
            </a:xfrm>
            <a:custGeom>
              <a:avLst/>
              <a:gdLst>
                <a:gd name="T0" fmla="*/ 8 w 3547"/>
                <a:gd name="T1" fmla="*/ 1614 h 1633"/>
                <a:gd name="T2" fmla="*/ 0 w 3547"/>
                <a:gd name="T3" fmla="*/ 1595 h 1633"/>
                <a:gd name="T4" fmla="*/ 3531 w 3547"/>
                <a:gd name="T5" fmla="*/ 0 h 1633"/>
                <a:gd name="T6" fmla="*/ 3547 w 3547"/>
                <a:gd name="T7" fmla="*/ 38 h 1633"/>
                <a:gd name="T8" fmla="*/ 17 w 3547"/>
                <a:gd name="T9" fmla="*/ 1633 h 1633"/>
                <a:gd name="T10" fmla="*/ 8 w 3547"/>
                <a:gd name="T11" fmla="*/ 1614 h 1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7"/>
                <a:gd name="T19" fmla="*/ 0 h 1633"/>
                <a:gd name="T20" fmla="*/ 3547 w 3547"/>
                <a:gd name="T21" fmla="*/ 1633 h 16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7" h="1633">
                  <a:moveTo>
                    <a:pt x="8" y="1614"/>
                  </a:moveTo>
                  <a:lnTo>
                    <a:pt x="0" y="1595"/>
                  </a:lnTo>
                  <a:lnTo>
                    <a:pt x="3531" y="0"/>
                  </a:lnTo>
                  <a:lnTo>
                    <a:pt x="3547" y="38"/>
                  </a:lnTo>
                  <a:lnTo>
                    <a:pt x="17" y="1633"/>
                  </a:lnTo>
                  <a:lnTo>
                    <a:pt x="8" y="161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7" name="Freeform 1325"/>
            <p:cNvSpPr>
              <a:spLocks/>
            </p:cNvSpPr>
            <p:nvPr/>
          </p:nvSpPr>
          <p:spPr bwMode="auto">
            <a:xfrm>
              <a:off x="3376" y="3164"/>
              <a:ext cx="2" cy="2"/>
            </a:xfrm>
            <a:custGeom>
              <a:avLst/>
              <a:gdLst>
                <a:gd name="T0" fmla="*/ 29 w 29"/>
                <a:gd name="T1" fmla="*/ 38 h 40"/>
                <a:gd name="T2" fmla="*/ 19 w 29"/>
                <a:gd name="T3" fmla="*/ 40 h 40"/>
                <a:gd name="T4" fmla="*/ 12 w 29"/>
                <a:gd name="T5" fmla="*/ 38 h 40"/>
                <a:gd name="T6" fmla="*/ 6 w 29"/>
                <a:gd name="T7" fmla="*/ 34 h 40"/>
                <a:gd name="T8" fmla="*/ 2 w 29"/>
                <a:gd name="T9" fmla="*/ 27 h 40"/>
                <a:gd name="T10" fmla="*/ 0 w 29"/>
                <a:gd name="T11" fmla="*/ 19 h 40"/>
                <a:gd name="T12" fmla="*/ 1 w 29"/>
                <a:gd name="T13" fmla="*/ 12 h 40"/>
                <a:gd name="T14" fmla="*/ 5 w 29"/>
                <a:gd name="T15" fmla="*/ 6 h 40"/>
                <a:gd name="T16" fmla="*/ 12 w 29"/>
                <a:gd name="T17" fmla="*/ 0 h 40"/>
                <a:gd name="T18" fmla="*/ 29 w 29"/>
                <a:gd name="T19" fmla="*/ 38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40"/>
                <a:gd name="T32" fmla="*/ 29 w 29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40">
                  <a:moveTo>
                    <a:pt x="29" y="38"/>
                  </a:moveTo>
                  <a:lnTo>
                    <a:pt x="19" y="40"/>
                  </a:lnTo>
                  <a:lnTo>
                    <a:pt x="12" y="38"/>
                  </a:lnTo>
                  <a:lnTo>
                    <a:pt x="6" y="34"/>
                  </a:lnTo>
                  <a:lnTo>
                    <a:pt x="2" y="27"/>
                  </a:lnTo>
                  <a:lnTo>
                    <a:pt x="0" y="19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2" y="0"/>
                  </a:lnTo>
                  <a:lnTo>
                    <a:pt x="29" y="38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8" name="Freeform 1326"/>
            <p:cNvSpPr>
              <a:spLocks/>
            </p:cNvSpPr>
            <p:nvPr/>
          </p:nvSpPr>
          <p:spPr bwMode="auto">
            <a:xfrm>
              <a:off x="3368" y="3169"/>
              <a:ext cx="50" cy="122"/>
            </a:xfrm>
            <a:custGeom>
              <a:avLst/>
              <a:gdLst>
                <a:gd name="T0" fmla="*/ 230 w 1103"/>
                <a:gd name="T1" fmla="*/ 56 h 2201"/>
                <a:gd name="T2" fmla="*/ 1103 w 1103"/>
                <a:gd name="T3" fmla="*/ 2072 h 2201"/>
                <a:gd name="T4" fmla="*/ 1067 w 1103"/>
                <a:gd name="T5" fmla="*/ 2201 h 2201"/>
                <a:gd name="T6" fmla="*/ 1031 w 1103"/>
                <a:gd name="T7" fmla="*/ 2186 h 2201"/>
                <a:gd name="T8" fmla="*/ 994 w 1103"/>
                <a:gd name="T9" fmla="*/ 2172 h 2201"/>
                <a:gd name="T10" fmla="*/ 958 w 1103"/>
                <a:gd name="T11" fmla="*/ 2155 h 2201"/>
                <a:gd name="T12" fmla="*/ 921 w 1103"/>
                <a:gd name="T13" fmla="*/ 2138 h 2201"/>
                <a:gd name="T14" fmla="*/ 886 w 1103"/>
                <a:gd name="T15" fmla="*/ 2119 h 2201"/>
                <a:gd name="T16" fmla="*/ 850 w 1103"/>
                <a:gd name="T17" fmla="*/ 2100 h 2201"/>
                <a:gd name="T18" fmla="*/ 814 w 1103"/>
                <a:gd name="T19" fmla="*/ 2079 h 2201"/>
                <a:gd name="T20" fmla="*/ 780 w 1103"/>
                <a:gd name="T21" fmla="*/ 2058 h 2201"/>
                <a:gd name="T22" fmla="*/ 745 w 1103"/>
                <a:gd name="T23" fmla="*/ 2036 h 2201"/>
                <a:gd name="T24" fmla="*/ 711 w 1103"/>
                <a:gd name="T25" fmla="*/ 2012 h 2201"/>
                <a:gd name="T26" fmla="*/ 677 w 1103"/>
                <a:gd name="T27" fmla="*/ 1988 h 2201"/>
                <a:gd name="T28" fmla="*/ 644 w 1103"/>
                <a:gd name="T29" fmla="*/ 1964 h 2201"/>
                <a:gd name="T30" fmla="*/ 610 w 1103"/>
                <a:gd name="T31" fmla="*/ 1939 h 2201"/>
                <a:gd name="T32" fmla="*/ 579 w 1103"/>
                <a:gd name="T33" fmla="*/ 1911 h 2201"/>
                <a:gd name="T34" fmla="*/ 547 w 1103"/>
                <a:gd name="T35" fmla="*/ 1884 h 2201"/>
                <a:gd name="T36" fmla="*/ 515 w 1103"/>
                <a:gd name="T37" fmla="*/ 1856 h 2201"/>
                <a:gd name="T38" fmla="*/ 485 w 1103"/>
                <a:gd name="T39" fmla="*/ 1827 h 2201"/>
                <a:gd name="T40" fmla="*/ 455 w 1103"/>
                <a:gd name="T41" fmla="*/ 1797 h 2201"/>
                <a:gd name="T42" fmla="*/ 426 w 1103"/>
                <a:gd name="T43" fmla="*/ 1767 h 2201"/>
                <a:gd name="T44" fmla="*/ 397 w 1103"/>
                <a:gd name="T45" fmla="*/ 1736 h 2201"/>
                <a:gd name="T46" fmla="*/ 370 w 1103"/>
                <a:gd name="T47" fmla="*/ 1705 h 2201"/>
                <a:gd name="T48" fmla="*/ 342 w 1103"/>
                <a:gd name="T49" fmla="*/ 1672 h 2201"/>
                <a:gd name="T50" fmla="*/ 316 w 1103"/>
                <a:gd name="T51" fmla="*/ 1638 h 2201"/>
                <a:gd name="T52" fmla="*/ 291 w 1103"/>
                <a:gd name="T53" fmla="*/ 1604 h 2201"/>
                <a:gd name="T54" fmla="*/ 267 w 1103"/>
                <a:gd name="T55" fmla="*/ 1571 h 2201"/>
                <a:gd name="T56" fmla="*/ 243 w 1103"/>
                <a:gd name="T57" fmla="*/ 1536 h 2201"/>
                <a:gd name="T58" fmla="*/ 221 w 1103"/>
                <a:gd name="T59" fmla="*/ 1500 h 2201"/>
                <a:gd name="T60" fmla="*/ 199 w 1103"/>
                <a:gd name="T61" fmla="*/ 1463 h 2201"/>
                <a:gd name="T62" fmla="*/ 178 w 1103"/>
                <a:gd name="T63" fmla="*/ 1427 h 2201"/>
                <a:gd name="T64" fmla="*/ 158 w 1103"/>
                <a:gd name="T65" fmla="*/ 1389 h 2201"/>
                <a:gd name="T66" fmla="*/ 140 w 1103"/>
                <a:gd name="T67" fmla="*/ 1351 h 2201"/>
                <a:gd name="T68" fmla="*/ 123 w 1103"/>
                <a:gd name="T69" fmla="*/ 1314 h 2201"/>
                <a:gd name="T70" fmla="*/ 94 w 1103"/>
                <a:gd name="T71" fmla="*/ 1241 h 2201"/>
                <a:gd name="T72" fmla="*/ 70 w 1103"/>
                <a:gd name="T73" fmla="*/ 1164 h 2201"/>
                <a:gd name="T74" fmla="*/ 49 w 1103"/>
                <a:gd name="T75" fmla="*/ 1083 h 2201"/>
                <a:gd name="T76" fmla="*/ 32 w 1103"/>
                <a:gd name="T77" fmla="*/ 997 h 2201"/>
                <a:gd name="T78" fmla="*/ 19 w 1103"/>
                <a:gd name="T79" fmla="*/ 910 h 2201"/>
                <a:gd name="T80" fmla="*/ 8 w 1103"/>
                <a:gd name="T81" fmla="*/ 822 h 2201"/>
                <a:gd name="T82" fmla="*/ 2 w 1103"/>
                <a:gd name="T83" fmla="*/ 732 h 2201"/>
                <a:gd name="T84" fmla="*/ 0 w 1103"/>
                <a:gd name="T85" fmla="*/ 641 h 2201"/>
                <a:gd name="T86" fmla="*/ 2 w 1103"/>
                <a:gd name="T87" fmla="*/ 551 h 2201"/>
                <a:gd name="T88" fmla="*/ 8 w 1103"/>
                <a:gd name="T89" fmla="*/ 463 h 2201"/>
                <a:gd name="T90" fmla="*/ 18 w 1103"/>
                <a:gd name="T91" fmla="*/ 375 h 2201"/>
                <a:gd name="T92" fmla="*/ 31 w 1103"/>
                <a:gd name="T93" fmla="*/ 292 h 2201"/>
                <a:gd name="T94" fmla="*/ 48 w 1103"/>
                <a:gd name="T95" fmla="*/ 212 h 2201"/>
                <a:gd name="T96" fmla="*/ 69 w 1103"/>
                <a:gd name="T97" fmla="*/ 136 h 2201"/>
                <a:gd name="T98" fmla="*/ 94 w 1103"/>
                <a:gd name="T99" fmla="*/ 65 h 2201"/>
                <a:gd name="T100" fmla="*/ 123 w 1103"/>
                <a:gd name="T101" fmla="*/ 0 h 2201"/>
                <a:gd name="T102" fmla="*/ 230 w 1103"/>
                <a:gd name="T103" fmla="*/ 56 h 220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1"/>
                <a:gd name="T158" fmla="*/ 1103 w 1103"/>
                <a:gd name="T159" fmla="*/ 2201 h 220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1">
                  <a:moveTo>
                    <a:pt x="230" y="56"/>
                  </a:moveTo>
                  <a:lnTo>
                    <a:pt x="1103" y="2072"/>
                  </a:lnTo>
                  <a:lnTo>
                    <a:pt x="1067" y="2201"/>
                  </a:lnTo>
                  <a:lnTo>
                    <a:pt x="1031" y="2186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80" y="2058"/>
                  </a:lnTo>
                  <a:lnTo>
                    <a:pt x="745" y="2036"/>
                  </a:lnTo>
                  <a:lnTo>
                    <a:pt x="711" y="2012"/>
                  </a:lnTo>
                  <a:lnTo>
                    <a:pt x="677" y="1988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9" y="1911"/>
                  </a:lnTo>
                  <a:lnTo>
                    <a:pt x="547" y="1884"/>
                  </a:lnTo>
                  <a:lnTo>
                    <a:pt x="515" y="1856"/>
                  </a:lnTo>
                  <a:lnTo>
                    <a:pt x="485" y="1827"/>
                  </a:lnTo>
                  <a:lnTo>
                    <a:pt x="455" y="1797"/>
                  </a:lnTo>
                  <a:lnTo>
                    <a:pt x="426" y="1767"/>
                  </a:lnTo>
                  <a:lnTo>
                    <a:pt x="397" y="1736"/>
                  </a:lnTo>
                  <a:lnTo>
                    <a:pt x="370" y="1705"/>
                  </a:lnTo>
                  <a:lnTo>
                    <a:pt x="342" y="1672"/>
                  </a:lnTo>
                  <a:lnTo>
                    <a:pt x="316" y="1638"/>
                  </a:lnTo>
                  <a:lnTo>
                    <a:pt x="291" y="1604"/>
                  </a:lnTo>
                  <a:lnTo>
                    <a:pt x="267" y="1571"/>
                  </a:lnTo>
                  <a:lnTo>
                    <a:pt x="243" y="1536"/>
                  </a:lnTo>
                  <a:lnTo>
                    <a:pt x="221" y="1500"/>
                  </a:lnTo>
                  <a:lnTo>
                    <a:pt x="199" y="1463"/>
                  </a:lnTo>
                  <a:lnTo>
                    <a:pt x="178" y="1427"/>
                  </a:lnTo>
                  <a:lnTo>
                    <a:pt x="158" y="1389"/>
                  </a:lnTo>
                  <a:lnTo>
                    <a:pt x="140" y="1351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70" y="1164"/>
                  </a:lnTo>
                  <a:lnTo>
                    <a:pt x="49" y="1083"/>
                  </a:lnTo>
                  <a:lnTo>
                    <a:pt x="32" y="997"/>
                  </a:lnTo>
                  <a:lnTo>
                    <a:pt x="19" y="910"/>
                  </a:lnTo>
                  <a:lnTo>
                    <a:pt x="8" y="822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1"/>
                  </a:lnTo>
                  <a:lnTo>
                    <a:pt x="8" y="463"/>
                  </a:lnTo>
                  <a:lnTo>
                    <a:pt x="18" y="375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9" y="136"/>
                  </a:lnTo>
                  <a:lnTo>
                    <a:pt x="94" y="65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79" name="Freeform 1327"/>
            <p:cNvSpPr>
              <a:spLocks/>
            </p:cNvSpPr>
            <p:nvPr/>
          </p:nvSpPr>
          <p:spPr bwMode="auto">
            <a:xfrm>
              <a:off x="3367" y="3169"/>
              <a:ext cx="50" cy="122"/>
            </a:xfrm>
            <a:custGeom>
              <a:avLst/>
              <a:gdLst>
                <a:gd name="T0" fmla="*/ 230 w 1103"/>
                <a:gd name="T1" fmla="*/ 56 h 2202"/>
                <a:gd name="T2" fmla="*/ 1103 w 1103"/>
                <a:gd name="T3" fmla="*/ 2072 h 2202"/>
                <a:gd name="T4" fmla="*/ 1067 w 1103"/>
                <a:gd name="T5" fmla="*/ 2202 h 2202"/>
                <a:gd name="T6" fmla="*/ 1030 w 1103"/>
                <a:gd name="T7" fmla="*/ 2187 h 2202"/>
                <a:gd name="T8" fmla="*/ 994 w 1103"/>
                <a:gd name="T9" fmla="*/ 2172 h 2202"/>
                <a:gd name="T10" fmla="*/ 958 w 1103"/>
                <a:gd name="T11" fmla="*/ 2155 h 2202"/>
                <a:gd name="T12" fmla="*/ 921 w 1103"/>
                <a:gd name="T13" fmla="*/ 2138 h 2202"/>
                <a:gd name="T14" fmla="*/ 886 w 1103"/>
                <a:gd name="T15" fmla="*/ 2119 h 2202"/>
                <a:gd name="T16" fmla="*/ 850 w 1103"/>
                <a:gd name="T17" fmla="*/ 2100 h 2202"/>
                <a:gd name="T18" fmla="*/ 814 w 1103"/>
                <a:gd name="T19" fmla="*/ 2079 h 2202"/>
                <a:gd name="T20" fmla="*/ 779 w 1103"/>
                <a:gd name="T21" fmla="*/ 2058 h 2202"/>
                <a:gd name="T22" fmla="*/ 745 w 1103"/>
                <a:gd name="T23" fmla="*/ 2036 h 2202"/>
                <a:gd name="T24" fmla="*/ 711 w 1103"/>
                <a:gd name="T25" fmla="*/ 2013 h 2202"/>
                <a:gd name="T26" fmla="*/ 676 w 1103"/>
                <a:gd name="T27" fmla="*/ 1989 h 2202"/>
                <a:gd name="T28" fmla="*/ 644 w 1103"/>
                <a:gd name="T29" fmla="*/ 1964 h 2202"/>
                <a:gd name="T30" fmla="*/ 610 w 1103"/>
                <a:gd name="T31" fmla="*/ 1939 h 2202"/>
                <a:gd name="T32" fmla="*/ 578 w 1103"/>
                <a:gd name="T33" fmla="*/ 1912 h 2202"/>
                <a:gd name="T34" fmla="*/ 547 w 1103"/>
                <a:gd name="T35" fmla="*/ 1884 h 2202"/>
                <a:gd name="T36" fmla="*/ 515 w 1103"/>
                <a:gd name="T37" fmla="*/ 1857 h 2202"/>
                <a:gd name="T38" fmla="*/ 485 w 1103"/>
                <a:gd name="T39" fmla="*/ 1827 h 2202"/>
                <a:gd name="T40" fmla="*/ 455 w 1103"/>
                <a:gd name="T41" fmla="*/ 1798 h 2202"/>
                <a:gd name="T42" fmla="*/ 425 w 1103"/>
                <a:gd name="T43" fmla="*/ 1767 h 2202"/>
                <a:gd name="T44" fmla="*/ 397 w 1103"/>
                <a:gd name="T45" fmla="*/ 1737 h 2202"/>
                <a:gd name="T46" fmla="*/ 369 w 1103"/>
                <a:gd name="T47" fmla="*/ 1705 h 2202"/>
                <a:gd name="T48" fmla="*/ 342 w 1103"/>
                <a:gd name="T49" fmla="*/ 1672 h 2202"/>
                <a:gd name="T50" fmla="*/ 316 w 1103"/>
                <a:gd name="T51" fmla="*/ 1639 h 2202"/>
                <a:gd name="T52" fmla="*/ 291 w 1103"/>
                <a:gd name="T53" fmla="*/ 1605 h 2202"/>
                <a:gd name="T54" fmla="*/ 266 w 1103"/>
                <a:gd name="T55" fmla="*/ 1571 h 2202"/>
                <a:gd name="T56" fmla="*/ 243 w 1103"/>
                <a:gd name="T57" fmla="*/ 1536 h 2202"/>
                <a:gd name="T58" fmla="*/ 220 w 1103"/>
                <a:gd name="T59" fmla="*/ 1500 h 2202"/>
                <a:gd name="T60" fmla="*/ 199 w 1103"/>
                <a:gd name="T61" fmla="*/ 1464 h 2202"/>
                <a:gd name="T62" fmla="*/ 178 w 1103"/>
                <a:gd name="T63" fmla="*/ 1428 h 2202"/>
                <a:gd name="T64" fmla="*/ 158 w 1103"/>
                <a:gd name="T65" fmla="*/ 1390 h 2202"/>
                <a:gd name="T66" fmla="*/ 140 w 1103"/>
                <a:gd name="T67" fmla="*/ 1352 h 2202"/>
                <a:gd name="T68" fmla="*/ 123 w 1103"/>
                <a:gd name="T69" fmla="*/ 1314 h 2202"/>
                <a:gd name="T70" fmla="*/ 94 w 1103"/>
                <a:gd name="T71" fmla="*/ 1241 h 2202"/>
                <a:gd name="T72" fmla="*/ 69 w 1103"/>
                <a:gd name="T73" fmla="*/ 1164 h 2202"/>
                <a:gd name="T74" fmla="*/ 49 w 1103"/>
                <a:gd name="T75" fmla="*/ 1083 h 2202"/>
                <a:gd name="T76" fmla="*/ 32 w 1103"/>
                <a:gd name="T77" fmla="*/ 998 h 2202"/>
                <a:gd name="T78" fmla="*/ 18 w 1103"/>
                <a:gd name="T79" fmla="*/ 910 h 2202"/>
                <a:gd name="T80" fmla="*/ 8 w 1103"/>
                <a:gd name="T81" fmla="*/ 823 h 2202"/>
                <a:gd name="T82" fmla="*/ 2 w 1103"/>
                <a:gd name="T83" fmla="*/ 732 h 2202"/>
                <a:gd name="T84" fmla="*/ 0 w 1103"/>
                <a:gd name="T85" fmla="*/ 641 h 2202"/>
                <a:gd name="T86" fmla="*/ 2 w 1103"/>
                <a:gd name="T87" fmla="*/ 552 h 2202"/>
                <a:gd name="T88" fmla="*/ 8 w 1103"/>
                <a:gd name="T89" fmla="*/ 463 h 2202"/>
                <a:gd name="T90" fmla="*/ 17 w 1103"/>
                <a:gd name="T91" fmla="*/ 376 h 2202"/>
                <a:gd name="T92" fmla="*/ 31 w 1103"/>
                <a:gd name="T93" fmla="*/ 292 h 2202"/>
                <a:gd name="T94" fmla="*/ 48 w 1103"/>
                <a:gd name="T95" fmla="*/ 212 h 2202"/>
                <a:gd name="T96" fmla="*/ 68 w 1103"/>
                <a:gd name="T97" fmla="*/ 136 h 2202"/>
                <a:gd name="T98" fmla="*/ 94 w 1103"/>
                <a:gd name="T99" fmla="*/ 66 h 2202"/>
                <a:gd name="T100" fmla="*/ 123 w 1103"/>
                <a:gd name="T101" fmla="*/ 0 h 2202"/>
                <a:gd name="T102" fmla="*/ 230 w 1103"/>
                <a:gd name="T103" fmla="*/ 56 h 220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2"/>
                <a:gd name="T158" fmla="*/ 1103 w 1103"/>
                <a:gd name="T159" fmla="*/ 2202 h 220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2">
                  <a:moveTo>
                    <a:pt x="230" y="56"/>
                  </a:moveTo>
                  <a:lnTo>
                    <a:pt x="1103" y="2072"/>
                  </a:lnTo>
                  <a:lnTo>
                    <a:pt x="1067" y="2202"/>
                  </a:lnTo>
                  <a:lnTo>
                    <a:pt x="1030" y="2187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79" y="2058"/>
                  </a:lnTo>
                  <a:lnTo>
                    <a:pt x="745" y="2036"/>
                  </a:lnTo>
                  <a:lnTo>
                    <a:pt x="711" y="2013"/>
                  </a:lnTo>
                  <a:lnTo>
                    <a:pt x="676" y="1989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8" y="1912"/>
                  </a:lnTo>
                  <a:lnTo>
                    <a:pt x="547" y="1884"/>
                  </a:lnTo>
                  <a:lnTo>
                    <a:pt x="515" y="1857"/>
                  </a:lnTo>
                  <a:lnTo>
                    <a:pt x="485" y="1827"/>
                  </a:lnTo>
                  <a:lnTo>
                    <a:pt x="455" y="1798"/>
                  </a:lnTo>
                  <a:lnTo>
                    <a:pt x="425" y="1767"/>
                  </a:lnTo>
                  <a:lnTo>
                    <a:pt x="397" y="1737"/>
                  </a:lnTo>
                  <a:lnTo>
                    <a:pt x="369" y="1705"/>
                  </a:lnTo>
                  <a:lnTo>
                    <a:pt x="342" y="1672"/>
                  </a:lnTo>
                  <a:lnTo>
                    <a:pt x="316" y="1639"/>
                  </a:lnTo>
                  <a:lnTo>
                    <a:pt x="291" y="1605"/>
                  </a:lnTo>
                  <a:lnTo>
                    <a:pt x="266" y="1571"/>
                  </a:lnTo>
                  <a:lnTo>
                    <a:pt x="243" y="1536"/>
                  </a:lnTo>
                  <a:lnTo>
                    <a:pt x="220" y="1500"/>
                  </a:lnTo>
                  <a:lnTo>
                    <a:pt x="199" y="1464"/>
                  </a:lnTo>
                  <a:lnTo>
                    <a:pt x="178" y="1428"/>
                  </a:lnTo>
                  <a:lnTo>
                    <a:pt x="158" y="1390"/>
                  </a:lnTo>
                  <a:lnTo>
                    <a:pt x="140" y="1352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69" y="1164"/>
                  </a:lnTo>
                  <a:lnTo>
                    <a:pt x="49" y="1083"/>
                  </a:lnTo>
                  <a:lnTo>
                    <a:pt x="32" y="998"/>
                  </a:lnTo>
                  <a:lnTo>
                    <a:pt x="18" y="910"/>
                  </a:lnTo>
                  <a:lnTo>
                    <a:pt x="8" y="823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2"/>
                  </a:lnTo>
                  <a:lnTo>
                    <a:pt x="8" y="463"/>
                  </a:lnTo>
                  <a:lnTo>
                    <a:pt x="17" y="376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8" y="136"/>
                  </a:lnTo>
                  <a:lnTo>
                    <a:pt x="94" y="66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0" name="Freeform 1328"/>
            <p:cNvSpPr>
              <a:spLocks/>
            </p:cNvSpPr>
            <p:nvPr/>
          </p:nvSpPr>
          <p:spPr bwMode="auto">
            <a:xfrm>
              <a:off x="3544" y="3074"/>
              <a:ext cx="52" cy="121"/>
            </a:xfrm>
            <a:custGeom>
              <a:avLst/>
              <a:gdLst>
                <a:gd name="T0" fmla="*/ 917 w 1133"/>
                <a:gd name="T1" fmla="*/ 2127 h 2181"/>
                <a:gd name="T2" fmla="*/ 0 w 1133"/>
                <a:gd name="T3" fmla="*/ 131 h 2181"/>
                <a:gd name="T4" fmla="*/ 32 w 1133"/>
                <a:gd name="T5" fmla="*/ 0 h 2181"/>
                <a:gd name="T6" fmla="*/ 69 w 1133"/>
                <a:gd name="T7" fmla="*/ 14 h 2181"/>
                <a:gd name="T8" fmla="*/ 106 w 1133"/>
                <a:gd name="T9" fmla="*/ 29 h 2181"/>
                <a:gd name="T10" fmla="*/ 142 w 1133"/>
                <a:gd name="T11" fmla="*/ 44 h 2181"/>
                <a:gd name="T12" fmla="*/ 179 w 1133"/>
                <a:gd name="T13" fmla="*/ 60 h 2181"/>
                <a:gd name="T14" fmla="*/ 216 w 1133"/>
                <a:gd name="T15" fmla="*/ 78 h 2181"/>
                <a:gd name="T16" fmla="*/ 252 w 1133"/>
                <a:gd name="T17" fmla="*/ 96 h 2181"/>
                <a:gd name="T18" fmla="*/ 287 w 1133"/>
                <a:gd name="T19" fmla="*/ 116 h 2181"/>
                <a:gd name="T20" fmla="*/ 323 w 1133"/>
                <a:gd name="T21" fmla="*/ 136 h 2181"/>
                <a:gd name="T22" fmla="*/ 358 w 1133"/>
                <a:gd name="T23" fmla="*/ 159 h 2181"/>
                <a:gd name="T24" fmla="*/ 392 w 1133"/>
                <a:gd name="T25" fmla="*/ 181 h 2181"/>
                <a:gd name="T26" fmla="*/ 427 w 1133"/>
                <a:gd name="T27" fmla="*/ 204 h 2181"/>
                <a:gd name="T28" fmla="*/ 461 w 1133"/>
                <a:gd name="T29" fmla="*/ 228 h 2181"/>
                <a:gd name="T30" fmla="*/ 494 w 1133"/>
                <a:gd name="T31" fmla="*/ 252 h 2181"/>
                <a:gd name="T32" fmla="*/ 527 w 1133"/>
                <a:gd name="T33" fmla="*/ 279 h 2181"/>
                <a:gd name="T34" fmla="*/ 560 w 1133"/>
                <a:gd name="T35" fmla="*/ 305 h 2181"/>
                <a:gd name="T36" fmla="*/ 591 w 1133"/>
                <a:gd name="T37" fmla="*/ 332 h 2181"/>
                <a:gd name="T38" fmla="*/ 623 w 1133"/>
                <a:gd name="T39" fmla="*/ 361 h 2181"/>
                <a:gd name="T40" fmla="*/ 653 w 1133"/>
                <a:gd name="T41" fmla="*/ 389 h 2181"/>
                <a:gd name="T42" fmla="*/ 683 w 1133"/>
                <a:gd name="T43" fmla="*/ 419 h 2181"/>
                <a:gd name="T44" fmla="*/ 713 w 1133"/>
                <a:gd name="T45" fmla="*/ 449 h 2181"/>
                <a:gd name="T46" fmla="*/ 741 w 1133"/>
                <a:gd name="T47" fmla="*/ 481 h 2181"/>
                <a:gd name="T48" fmla="*/ 769 w 1133"/>
                <a:gd name="T49" fmla="*/ 513 h 2181"/>
                <a:gd name="T50" fmla="*/ 795 w 1133"/>
                <a:gd name="T51" fmla="*/ 545 h 2181"/>
                <a:gd name="T52" fmla="*/ 822 w 1133"/>
                <a:gd name="T53" fmla="*/ 578 h 2181"/>
                <a:gd name="T54" fmla="*/ 846 w 1133"/>
                <a:gd name="T55" fmla="*/ 612 h 2181"/>
                <a:gd name="T56" fmla="*/ 871 w 1133"/>
                <a:gd name="T57" fmla="*/ 647 h 2181"/>
                <a:gd name="T58" fmla="*/ 894 w 1133"/>
                <a:gd name="T59" fmla="*/ 681 h 2181"/>
                <a:gd name="T60" fmla="*/ 917 w 1133"/>
                <a:gd name="T61" fmla="*/ 717 h 2181"/>
                <a:gd name="T62" fmla="*/ 938 w 1133"/>
                <a:gd name="T63" fmla="*/ 754 h 2181"/>
                <a:gd name="T64" fmla="*/ 958 w 1133"/>
                <a:gd name="T65" fmla="*/ 791 h 2181"/>
                <a:gd name="T66" fmla="*/ 978 w 1133"/>
                <a:gd name="T67" fmla="*/ 828 h 2181"/>
                <a:gd name="T68" fmla="*/ 996 w 1133"/>
                <a:gd name="T69" fmla="*/ 866 h 2181"/>
                <a:gd name="T70" fmla="*/ 1026 w 1133"/>
                <a:gd name="T71" fmla="*/ 938 h 2181"/>
                <a:gd name="T72" fmla="*/ 1052 w 1133"/>
                <a:gd name="T73" fmla="*/ 1015 h 2181"/>
                <a:gd name="T74" fmla="*/ 1075 w 1133"/>
                <a:gd name="T75" fmla="*/ 1096 h 2181"/>
                <a:gd name="T76" fmla="*/ 1094 w 1133"/>
                <a:gd name="T77" fmla="*/ 1180 h 2181"/>
                <a:gd name="T78" fmla="*/ 1109 w 1133"/>
                <a:gd name="T79" fmla="*/ 1266 h 2181"/>
                <a:gd name="T80" fmla="*/ 1121 w 1133"/>
                <a:gd name="T81" fmla="*/ 1356 h 2181"/>
                <a:gd name="T82" fmla="*/ 1129 w 1133"/>
                <a:gd name="T83" fmla="*/ 1446 h 2181"/>
                <a:gd name="T84" fmla="*/ 1133 w 1133"/>
                <a:gd name="T85" fmla="*/ 1536 h 2181"/>
                <a:gd name="T86" fmla="*/ 1133 w 1133"/>
                <a:gd name="T87" fmla="*/ 1626 h 2181"/>
                <a:gd name="T88" fmla="*/ 1130 w 1133"/>
                <a:gd name="T89" fmla="*/ 1716 h 2181"/>
                <a:gd name="T90" fmla="*/ 1122 w 1133"/>
                <a:gd name="T91" fmla="*/ 1802 h 2181"/>
                <a:gd name="T92" fmla="*/ 1110 w 1133"/>
                <a:gd name="T93" fmla="*/ 1886 h 2181"/>
                <a:gd name="T94" fmla="*/ 1095 w 1133"/>
                <a:gd name="T95" fmla="*/ 1967 h 2181"/>
                <a:gd name="T96" fmla="*/ 1076 w 1133"/>
                <a:gd name="T97" fmla="*/ 2043 h 2181"/>
                <a:gd name="T98" fmla="*/ 1052 w 1133"/>
                <a:gd name="T99" fmla="*/ 2115 h 2181"/>
                <a:gd name="T100" fmla="*/ 1025 w 1133"/>
                <a:gd name="T101" fmla="*/ 2181 h 2181"/>
                <a:gd name="T102" fmla="*/ 917 w 1133"/>
                <a:gd name="T103" fmla="*/ 2127 h 218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3"/>
                <a:gd name="T157" fmla="*/ 0 h 2181"/>
                <a:gd name="T158" fmla="*/ 1133 w 1133"/>
                <a:gd name="T159" fmla="*/ 2181 h 218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3" h="2181">
                  <a:moveTo>
                    <a:pt x="917" y="2127"/>
                  </a:moveTo>
                  <a:lnTo>
                    <a:pt x="0" y="131"/>
                  </a:lnTo>
                  <a:lnTo>
                    <a:pt x="32" y="0"/>
                  </a:lnTo>
                  <a:lnTo>
                    <a:pt x="69" y="14"/>
                  </a:lnTo>
                  <a:lnTo>
                    <a:pt x="106" y="29"/>
                  </a:lnTo>
                  <a:lnTo>
                    <a:pt x="142" y="44"/>
                  </a:lnTo>
                  <a:lnTo>
                    <a:pt x="179" y="60"/>
                  </a:lnTo>
                  <a:lnTo>
                    <a:pt x="216" y="78"/>
                  </a:lnTo>
                  <a:lnTo>
                    <a:pt x="252" y="96"/>
                  </a:lnTo>
                  <a:lnTo>
                    <a:pt x="287" y="116"/>
                  </a:lnTo>
                  <a:lnTo>
                    <a:pt x="323" y="136"/>
                  </a:lnTo>
                  <a:lnTo>
                    <a:pt x="358" y="159"/>
                  </a:lnTo>
                  <a:lnTo>
                    <a:pt x="392" y="181"/>
                  </a:lnTo>
                  <a:lnTo>
                    <a:pt x="427" y="204"/>
                  </a:lnTo>
                  <a:lnTo>
                    <a:pt x="461" y="228"/>
                  </a:lnTo>
                  <a:lnTo>
                    <a:pt x="494" y="252"/>
                  </a:lnTo>
                  <a:lnTo>
                    <a:pt x="527" y="279"/>
                  </a:lnTo>
                  <a:lnTo>
                    <a:pt x="560" y="305"/>
                  </a:lnTo>
                  <a:lnTo>
                    <a:pt x="591" y="332"/>
                  </a:lnTo>
                  <a:lnTo>
                    <a:pt x="623" y="361"/>
                  </a:lnTo>
                  <a:lnTo>
                    <a:pt x="653" y="389"/>
                  </a:lnTo>
                  <a:lnTo>
                    <a:pt x="683" y="419"/>
                  </a:lnTo>
                  <a:lnTo>
                    <a:pt x="713" y="449"/>
                  </a:lnTo>
                  <a:lnTo>
                    <a:pt x="741" y="481"/>
                  </a:lnTo>
                  <a:lnTo>
                    <a:pt x="769" y="513"/>
                  </a:lnTo>
                  <a:lnTo>
                    <a:pt x="795" y="545"/>
                  </a:lnTo>
                  <a:lnTo>
                    <a:pt x="822" y="578"/>
                  </a:lnTo>
                  <a:lnTo>
                    <a:pt x="846" y="612"/>
                  </a:lnTo>
                  <a:lnTo>
                    <a:pt x="871" y="647"/>
                  </a:lnTo>
                  <a:lnTo>
                    <a:pt x="894" y="681"/>
                  </a:lnTo>
                  <a:lnTo>
                    <a:pt x="917" y="717"/>
                  </a:lnTo>
                  <a:lnTo>
                    <a:pt x="938" y="754"/>
                  </a:lnTo>
                  <a:lnTo>
                    <a:pt x="958" y="791"/>
                  </a:lnTo>
                  <a:lnTo>
                    <a:pt x="978" y="828"/>
                  </a:lnTo>
                  <a:lnTo>
                    <a:pt x="996" y="866"/>
                  </a:lnTo>
                  <a:lnTo>
                    <a:pt x="1026" y="938"/>
                  </a:lnTo>
                  <a:lnTo>
                    <a:pt x="1052" y="1015"/>
                  </a:lnTo>
                  <a:lnTo>
                    <a:pt x="1075" y="1096"/>
                  </a:lnTo>
                  <a:lnTo>
                    <a:pt x="1094" y="1180"/>
                  </a:lnTo>
                  <a:lnTo>
                    <a:pt x="1109" y="1266"/>
                  </a:lnTo>
                  <a:lnTo>
                    <a:pt x="1121" y="1356"/>
                  </a:lnTo>
                  <a:lnTo>
                    <a:pt x="1129" y="1446"/>
                  </a:lnTo>
                  <a:lnTo>
                    <a:pt x="1133" y="1536"/>
                  </a:lnTo>
                  <a:lnTo>
                    <a:pt x="1133" y="1626"/>
                  </a:lnTo>
                  <a:lnTo>
                    <a:pt x="1130" y="1716"/>
                  </a:lnTo>
                  <a:lnTo>
                    <a:pt x="1122" y="1802"/>
                  </a:lnTo>
                  <a:lnTo>
                    <a:pt x="1110" y="1886"/>
                  </a:lnTo>
                  <a:lnTo>
                    <a:pt x="1095" y="1967"/>
                  </a:lnTo>
                  <a:lnTo>
                    <a:pt x="1076" y="2043"/>
                  </a:lnTo>
                  <a:lnTo>
                    <a:pt x="1052" y="2115"/>
                  </a:lnTo>
                  <a:lnTo>
                    <a:pt x="1025" y="2181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1" name="Freeform 1329"/>
            <p:cNvSpPr>
              <a:spLocks/>
            </p:cNvSpPr>
            <p:nvPr/>
          </p:nvSpPr>
          <p:spPr bwMode="auto">
            <a:xfrm>
              <a:off x="3544" y="3074"/>
              <a:ext cx="51" cy="122"/>
            </a:xfrm>
            <a:custGeom>
              <a:avLst/>
              <a:gdLst>
                <a:gd name="T0" fmla="*/ 918 w 1134"/>
                <a:gd name="T1" fmla="*/ 2126 h 2180"/>
                <a:gd name="T2" fmla="*/ 0 w 1134"/>
                <a:gd name="T3" fmla="*/ 130 h 2180"/>
                <a:gd name="T4" fmla="*/ 33 w 1134"/>
                <a:gd name="T5" fmla="*/ 0 h 2180"/>
                <a:gd name="T6" fmla="*/ 70 w 1134"/>
                <a:gd name="T7" fmla="*/ 13 h 2180"/>
                <a:gd name="T8" fmla="*/ 107 w 1134"/>
                <a:gd name="T9" fmla="*/ 28 h 2180"/>
                <a:gd name="T10" fmla="*/ 143 w 1134"/>
                <a:gd name="T11" fmla="*/ 43 h 2180"/>
                <a:gd name="T12" fmla="*/ 180 w 1134"/>
                <a:gd name="T13" fmla="*/ 60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9 w 1134"/>
                <a:gd name="T23" fmla="*/ 158 h 2180"/>
                <a:gd name="T24" fmla="*/ 393 w 1134"/>
                <a:gd name="T25" fmla="*/ 180 h 2180"/>
                <a:gd name="T26" fmla="*/ 428 w 1134"/>
                <a:gd name="T27" fmla="*/ 203 h 2180"/>
                <a:gd name="T28" fmla="*/ 462 w 1134"/>
                <a:gd name="T29" fmla="*/ 227 h 2180"/>
                <a:gd name="T30" fmla="*/ 495 w 1134"/>
                <a:gd name="T31" fmla="*/ 252 h 2180"/>
                <a:gd name="T32" fmla="*/ 528 w 1134"/>
                <a:gd name="T33" fmla="*/ 278 h 2180"/>
                <a:gd name="T34" fmla="*/ 561 w 1134"/>
                <a:gd name="T35" fmla="*/ 304 h 2180"/>
                <a:gd name="T36" fmla="*/ 592 w 1134"/>
                <a:gd name="T37" fmla="*/ 332 h 2180"/>
                <a:gd name="T38" fmla="*/ 624 w 1134"/>
                <a:gd name="T39" fmla="*/ 360 h 2180"/>
                <a:gd name="T40" fmla="*/ 654 w 1134"/>
                <a:gd name="T41" fmla="*/ 389 h 2180"/>
                <a:gd name="T42" fmla="*/ 684 w 1134"/>
                <a:gd name="T43" fmla="*/ 418 h 2180"/>
                <a:gd name="T44" fmla="*/ 714 w 1134"/>
                <a:gd name="T45" fmla="*/ 449 h 2180"/>
                <a:gd name="T46" fmla="*/ 742 w 1134"/>
                <a:gd name="T47" fmla="*/ 480 h 2180"/>
                <a:gd name="T48" fmla="*/ 770 w 1134"/>
                <a:gd name="T49" fmla="*/ 512 h 2180"/>
                <a:gd name="T50" fmla="*/ 796 w 1134"/>
                <a:gd name="T51" fmla="*/ 545 h 2180"/>
                <a:gd name="T52" fmla="*/ 823 w 1134"/>
                <a:gd name="T53" fmla="*/ 577 h 2180"/>
                <a:gd name="T54" fmla="*/ 847 w 1134"/>
                <a:gd name="T55" fmla="*/ 611 h 2180"/>
                <a:gd name="T56" fmla="*/ 872 w 1134"/>
                <a:gd name="T57" fmla="*/ 646 h 2180"/>
                <a:gd name="T58" fmla="*/ 895 w 1134"/>
                <a:gd name="T59" fmla="*/ 681 h 2180"/>
                <a:gd name="T60" fmla="*/ 918 w 1134"/>
                <a:gd name="T61" fmla="*/ 717 h 2180"/>
                <a:gd name="T62" fmla="*/ 939 w 1134"/>
                <a:gd name="T63" fmla="*/ 754 h 2180"/>
                <a:gd name="T64" fmla="*/ 959 w 1134"/>
                <a:gd name="T65" fmla="*/ 790 h 2180"/>
                <a:gd name="T66" fmla="*/ 979 w 1134"/>
                <a:gd name="T67" fmla="*/ 827 h 2180"/>
                <a:gd name="T68" fmla="*/ 997 w 1134"/>
                <a:gd name="T69" fmla="*/ 865 h 2180"/>
                <a:gd name="T70" fmla="*/ 1027 w 1134"/>
                <a:gd name="T71" fmla="*/ 937 h 2180"/>
                <a:gd name="T72" fmla="*/ 1053 w 1134"/>
                <a:gd name="T73" fmla="*/ 1014 h 2180"/>
                <a:gd name="T74" fmla="*/ 1076 w 1134"/>
                <a:gd name="T75" fmla="*/ 1095 h 2180"/>
                <a:gd name="T76" fmla="*/ 1095 w 1134"/>
                <a:gd name="T77" fmla="*/ 1179 h 2180"/>
                <a:gd name="T78" fmla="*/ 1110 w 1134"/>
                <a:gd name="T79" fmla="*/ 1266 h 2180"/>
                <a:gd name="T80" fmla="*/ 1122 w 1134"/>
                <a:gd name="T81" fmla="*/ 1355 h 2180"/>
                <a:gd name="T82" fmla="*/ 1130 w 1134"/>
                <a:gd name="T83" fmla="*/ 1445 h 2180"/>
                <a:gd name="T84" fmla="*/ 1134 w 1134"/>
                <a:gd name="T85" fmla="*/ 1536 h 2180"/>
                <a:gd name="T86" fmla="*/ 1134 w 1134"/>
                <a:gd name="T87" fmla="*/ 1625 h 2180"/>
                <a:gd name="T88" fmla="*/ 1131 w 1134"/>
                <a:gd name="T89" fmla="*/ 1715 h 2180"/>
                <a:gd name="T90" fmla="*/ 1123 w 1134"/>
                <a:gd name="T91" fmla="*/ 1801 h 2180"/>
                <a:gd name="T92" fmla="*/ 1111 w 1134"/>
                <a:gd name="T93" fmla="*/ 1886 h 2180"/>
                <a:gd name="T94" fmla="*/ 1096 w 1134"/>
                <a:gd name="T95" fmla="*/ 1966 h 2180"/>
                <a:gd name="T96" fmla="*/ 1077 w 1134"/>
                <a:gd name="T97" fmla="*/ 2043 h 2180"/>
                <a:gd name="T98" fmla="*/ 1053 w 1134"/>
                <a:gd name="T99" fmla="*/ 2115 h 2180"/>
                <a:gd name="T100" fmla="*/ 1026 w 1134"/>
                <a:gd name="T101" fmla="*/ 2180 h 2180"/>
                <a:gd name="T102" fmla="*/ 918 w 1134"/>
                <a:gd name="T103" fmla="*/ 2126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8" y="2126"/>
                  </a:moveTo>
                  <a:lnTo>
                    <a:pt x="0" y="130"/>
                  </a:lnTo>
                  <a:lnTo>
                    <a:pt x="33" y="0"/>
                  </a:lnTo>
                  <a:lnTo>
                    <a:pt x="70" y="13"/>
                  </a:lnTo>
                  <a:lnTo>
                    <a:pt x="107" y="28"/>
                  </a:lnTo>
                  <a:lnTo>
                    <a:pt x="143" y="43"/>
                  </a:lnTo>
                  <a:lnTo>
                    <a:pt x="180" y="60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9" y="158"/>
                  </a:lnTo>
                  <a:lnTo>
                    <a:pt x="393" y="180"/>
                  </a:lnTo>
                  <a:lnTo>
                    <a:pt x="428" y="203"/>
                  </a:lnTo>
                  <a:lnTo>
                    <a:pt x="462" y="227"/>
                  </a:lnTo>
                  <a:lnTo>
                    <a:pt x="495" y="252"/>
                  </a:lnTo>
                  <a:lnTo>
                    <a:pt x="528" y="278"/>
                  </a:lnTo>
                  <a:lnTo>
                    <a:pt x="561" y="304"/>
                  </a:lnTo>
                  <a:lnTo>
                    <a:pt x="592" y="332"/>
                  </a:lnTo>
                  <a:lnTo>
                    <a:pt x="624" y="360"/>
                  </a:lnTo>
                  <a:lnTo>
                    <a:pt x="654" y="389"/>
                  </a:lnTo>
                  <a:lnTo>
                    <a:pt x="684" y="418"/>
                  </a:lnTo>
                  <a:lnTo>
                    <a:pt x="714" y="449"/>
                  </a:lnTo>
                  <a:lnTo>
                    <a:pt x="742" y="480"/>
                  </a:lnTo>
                  <a:lnTo>
                    <a:pt x="770" y="512"/>
                  </a:lnTo>
                  <a:lnTo>
                    <a:pt x="796" y="545"/>
                  </a:lnTo>
                  <a:lnTo>
                    <a:pt x="823" y="577"/>
                  </a:lnTo>
                  <a:lnTo>
                    <a:pt x="847" y="611"/>
                  </a:lnTo>
                  <a:lnTo>
                    <a:pt x="872" y="646"/>
                  </a:lnTo>
                  <a:lnTo>
                    <a:pt x="895" y="681"/>
                  </a:lnTo>
                  <a:lnTo>
                    <a:pt x="918" y="717"/>
                  </a:lnTo>
                  <a:lnTo>
                    <a:pt x="939" y="754"/>
                  </a:lnTo>
                  <a:lnTo>
                    <a:pt x="959" y="790"/>
                  </a:lnTo>
                  <a:lnTo>
                    <a:pt x="979" y="827"/>
                  </a:lnTo>
                  <a:lnTo>
                    <a:pt x="997" y="865"/>
                  </a:lnTo>
                  <a:lnTo>
                    <a:pt x="1027" y="937"/>
                  </a:lnTo>
                  <a:lnTo>
                    <a:pt x="1053" y="1014"/>
                  </a:lnTo>
                  <a:lnTo>
                    <a:pt x="1076" y="1095"/>
                  </a:lnTo>
                  <a:lnTo>
                    <a:pt x="1095" y="1179"/>
                  </a:lnTo>
                  <a:lnTo>
                    <a:pt x="1110" y="1266"/>
                  </a:lnTo>
                  <a:lnTo>
                    <a:pt x="1122" y="1355"/>
                  </a:lnTo>
                  <a:lnTo>
                    <a:pt x="1130" y="1445"/>
                  </a:lnTo>
                  <a:lnTo>
                    <a:pt x="1134" y="1536"/>
                  </a:lnTo>
                  <a:lnTo>
                    <a:pt x="1134" y="1625"/>
                  </a:lnTo>
                  <a:lnTo>
                    <a:pt x="1131" y="1715"/>
                  </a:lnTo>
                  <a:lnTo>
                    <a:pt x="1123" y="1801"/>
                  </a:lnTo>
                  <a:lnTo>
                    <a:pt x="1111" y="1886"/>
                  </a:lnTo>
                  <a:lnTo>
                    <a:pt x="1096" y="1966"/>
                  </a:lnTo>
                  <a:lnTo>
                    <a:pt x="1077" y="2043"/>
                  </a:lnTo>
                  <a:lnTo>
                    <a:pt x="1053" y="2115"/>
                  </a:lnTo>
                  <a:lnTo>
                    <a:pt x="1026" y="2180"/>
                  </a:lnTo>
                  <a:lnTo>
                    <a:pt x="918" y="2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2" name="Freeform 1330"/>
            <p:cNvSpPr>
              <a:spLocks/>
            </p:cNvSpPr>
            <p:nvPr/>
          </p:nvSpPr>
          <p:spPr bwMode="auto">
            <a:xfrm>
              <a:off x="3426" y="3144"/>
              <a:ext cx="164" cy="228"/>
            </a:xfrm>
            <a:custGeom>
              <a:avLst/>
              <a:gdLst>
                <a:gd name="T0" fmla="*/ 1404 w 3622"/>
                <a:gd name="T1" fmla="*/ 4112 h 4112"/>
                <a:gd name="T2" fmla="*/ 3622 w 3622"/>
                <a:gd name="T3" fmla="*/ 3023 h 4112"/>
                <a:gd name="T4" fmla="*/ 2218 w 3622"/>
                <a:gd name="T5" fmla="*/ 0 h 4112"/>
                <a:gd name="T6" fmla="*/ 0 w 3622"/>
                <a:gd name="T7" fmla="*/ 989 h 4112"/>
                <a:gd name="T8" fmla="*/ 1404 w 3622"/>
                <a:gd name="T9" fmla="*/ 4112 h 4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2"/>
                <a:gd name="T17" fmla="*/ 3622 w 3622"/>
                <a:gd name="T18" fmla="*/ 4112 h 4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2">
                  <a:moveTo>
                    <a:pt x="1404" y="4112"/>
                  </a:moveTo>
                  <a:lnTo>
                    <a:pt x="3622" y="3023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3" name="Freeform 1331"/>
            <p:cNvSpPr>
              <a:spLocks/>
            </p:cNvSpPr>
            <p:nvPr/>
          </p:nvSpPr>
          <p:spPr bwMode="auto">
            <a:xfrm>
              <a:off x="3426" y="3141"/>
              <a:ext cx="164" cy="228"/>
            </a:xfrm>
            <a:custGeom>
              <a:avLst/>
              <a:gdLst>
                <a:gd name="T0" fmla="*/ 1404 w 3622"/>
                <a:gd name="T1" fmla="*/ 4113 h 4113"/>
                <a:gd name="T2" fmla="*/ 3622 w 3622"/>
                <a:gd name="T3" fmla="*/ 3024 h 4113"/>
                <a:gd name="T4" fmla="*/ 2218 w 3622"/>
                <a:gd name="T5" fmla="*/ 0 h 4113"/>
                <a:gd name="T6" fmla="*/ 0 w 3622"/>
                <a:gd name="T7" fmla="*/ 989 h 4113"/>
                <a:gd name="T8" fmla="*/ 1404 w 3622"/>
                <a:gd name="T9" fmla="*/ 4113 h 4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3"/>
                <a:gd name="T17" fmla="*/ 3622 w 3622"/>
                <a:gd name="T18" fmla="*/ 4113 h 41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3">
                  <a:moveTo>
                    <a:pt x="1404" y="4113"/>
                  </a:moveTo>
                  <a:lnTo>
                    <a:pt x="3622" y="3024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3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4" name="Freeform 1332"/>
            <p:cNvSpPr>
              <a:spLocks/>
            </p:cNvSpPr>
            <p:nvPr/>
          </p:nvSpPr>
          <p:spPr bwMode="auto">
            <a:xfrm>
              <a:off x="3432" y="3146"/>
              <a:ext cx="157" cy="218"/>
            </a:xfrm>
            <a:custGeom>
              <a:avLst/>
              <a:gdLst>
                <a:gd name="T0" fmla="*/ 1335 w 3446"/>
                <a:gd name="T1" fmla="*/ 3913 h 3913"/>
                <a:gd name="T2" fmla="*/ 3446 w 3446"/>
                <a:gd name="T3" fmla="*/ 2878 h 3913"/>
                <a:gd name="T4" fmla="*/ 2111 w 3446"/>
                <a:gd name="T5" fmla="*/ 0 h 3913"/>
                <a:gd name="T6" fmla="*/ 0 w 3446"/>
                <a:gd name="T7" fmla="*/ 942 h 3913"/>
                <a:gd name="T8" fmla="*/ 1335 w 3446"/>
                <a:gd name="T9" fmla="*/ 3913 h 39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6"/>
                <a:gd name="T16" fmla="*/ 0 h 3913"/>
                <a:gd name="T17" fmla="*/ 3446 w 3446"/>
                <a:gd name="T18" fmla="*/ 3913 h 39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6" h="3913">
                  <a:moveTo>
                    <a:pt x="1335" y="3913"/>
                  </a:moveTo>
                  <a:lnTo>
                    <a:pt x="3446" y="2878"/>
                  </a:lnTo>
                  <a:lnTo>
                    <a:pt x="2111" y="0"/>
                  </a:lnTo>
                  <a:lnTo>
                    <a:pt x="0" y="942"/>
                  </a:lnTo>
                  <a:lnTo>
                    <a:pt x="1335" y="3913"/>
                  </a:lnTo>
                  <a:close/>
                </a:path>
              </a:pathLst>
            </a:custGeom>
            <a:solidFill>
              <a:srgbClr val="1A78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5" name="Freeform 1333"/>
            <p:cNvSpPr>
              <a:spLocks/>
            </p:cNvSpPr>
            <p:nvPr/>
          </p:nvSpPr>
          <p:spPr bwMode="auto">
            <a:xfrm>
              <a:off x="3439" y="3109"/>
              <a:ext cx="19" cy="19"/>
            </a:xfrm>
            <a:custGeom>
              <a:avLst/>
              <a:gdLst>
                <a:gd name="T0" fmla="*/ 431 w 431"/>
                <a:gd name="T1" fmla="*/ 186 h 343"/>
                <a:gd name="T2" fmla="*/ 79 w 431"/>
                <a:gd name="T3" fmla="*/ 343 h 343"/>
                <a:gd name="T4" fmla="*/ 0 w 431"/>
                <a:gd name="T5" fmla="*/ 157 h 343"/>
                <a:gd name="T6" fmla="*/ 352 w 431"/>
                <a:gd name="T7" fmla="*/ 0 h 343"/>
                <a:gd name="T8" fmla="*/ 431 w 431"/>
                <a:gd name="T9" fmla="*/ 186 h 3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1"/>
                <a:gd name="T16" fmla="*/ 0 h 343"/>
                <a:gd name="T17" fmla="*/ 431 w 431"/>
                <a:gd name="T18" fmla="*/ 343 h 3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1" h="343">
                  <a:moveTo>
                    <a:pt x="431" y="186"/>
                  </a:moveTo>
                  <a:lnTo>
                    <a:pt x="79" y="343"/>
                  </a:lnTo>
                  <a:lnTo>
                    <a:pt x="0" y="157"/>
                  </a:lnTo>
                  <a:lnTo>
                    <a:pt x="352" y="0"/>
                  </a:lnTo>
                  <a:lnTo>
                    <a:pt x="431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6" name="Freeform 1334"/>
            <p:cNvSpPr>
              <a:spLocks/>
            </p:cNvSpPr>
            <p:nvPr/>
          </p:nvSpPr>
          <p:spPr bwMode="auto">
            <a:xfrm>
              <a:off x="3442" y="3112"/>
              <a:ext cx="16" cy="15"/>
            </a:xfrm>
            <a:custGeom>
              <a:avLst/>
              <a:gdLst>
                <a:gd name="T0" fmla="*/ 347 w 347"/>
                <a:gd name="T1" fmla="*/ 126 h 257"/>
                <a:gd name="T2" fmla="*/ 53 w 347"/>
                <a:gd name="T3" fmla="*/ 257 h 257"/>
                <a:gd name="T4" fmla="*/ 0 w 347"/>
                <a:gd name="T5" fmla="*/ 132 h 257"/>
                <a:gd name="T6" fmla="*/ 294 w 347"/>
                <a:gd name="T7" fmla="*/ 0 h 257"/>
                <a:gd name="T8" fmla="*/ 347 w 347"/>
                <a:gd name="T9" fmla="*/ 126 h 2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7"/>
                <a:gd name="T16" fmla="*/ 0 h 257"/>
                <a:gd name="T17" fmla="*/ 347 w 347"/>
                <a:gd name="T18" fmla="*/ 257 h 2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7" h="257">
                  <a:moveTo>
                    <a:pt x="347" y="126"/>
                  </a:moveTo>
                  <a:lnTo>
                    <a:pt x="53" y="257"/>
                  </a:lnTo>
                  <a:lnTo>
                    <a:pt x="0" y="132"/>
                  </a:lnTo>
                  <a:lnTo>
                    <a:pt x="294" y="0"/>
                  </a:lnTo>
                  <a:lnTo>
                    <a:pt x="347" y="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7" name="Freeform 1335"/>
            <p:cNvSpPr>
              <a:spLocks/>
            </p:cNvSpPr>
            <p:nvPr/>
          </p:nvSpPr>
          <p:spPr bwMode="auto">
            <a:xfrm>
              <a:off x="3447" y="3110"/>
              <a:ext cx="10" cy="13"/>
            </a:xfrm>
            <a:custGeom>
              <a:avLst/>
              <a:gdLst>
                <a:gd name="T0" fmla="*/ 5 w 238"/>
                <a:gd name="T1" fmla="*/ 73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3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4 w 238"/>
                <a:gd name="T27" fmla="*/ 232 h 234"/>
                <a:gd name="T28" fmla="*/ 60 w 238"/>
                <a:gd name="T29" fmla="*/ 228 h 234"/>
                <a:gd name="T30" fmla="*/ 56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5 w 238"/>
                <a:gd name="T41" fmla="*/ 73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5" y="73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3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4" y="232"/>
                  </a:lnTo>
                  <a:lnTo>
                    <a:pt x="60" y="228"/>
                  </a:lnTo>
                  <a:lnTo>
                    <a:pt x="56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5" y="7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8" name="Freeform 1336"/>
            <p:cNvSpPr>
              <a:spLocks/>
            </p:cNvSpPr>
            <p:nvPr/>
          </p:nvSpPr>
          <p:spPr bwMode="auto">
            <a:xfrm>
              <a:off x="3447" y="311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2 w 204"/>
                <a:gd name="T3" fmla="*/ 0 h 199"/>
                <a:gd name="T4" fmla="*/ 146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4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2" y="0"/>
                  </a:lnTo>
                  <a:lnTo>
                    <a:pt x="146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89" name="Freeform 1337"/>
            <p:cNvSpPr>
              <a:spLocks/>
            </p:cNvSpPr>
            <p:nvPr/>
          </p:nvSpPr>
          <p:spPr bwMode="auto">
            <a:xfrm>
              <a:off x="3450" y="3113"/>
              <a:ext cx="6" cy="8"/>
            </a:xfrm>
            <a:custGeom>
              <a:avLst/>
              <a:gdLst>
                <a:gd name="T0" fmla="*/ 88 w 118"/>
                <a:gd name="T1" fmla="*/ 6 h 154"/>
                <a:gd name="T2" fmla="*/ 116 w 118"/>
                <a:gd name="T3" fmla="*/ 77 h 154"/>
                <a:gd name="T4" fmla="*/ 118 w 118"/>
                <a:gd name="T5" fmla="*/ 85 h 154"/>
                <a:gd name="T6" fmla="*/ 118 w 118"/>
                <a:gd name="T7" fmla="*/ 95 h 154"/>
                <a:gd name="T8" fmla="*/ 116 w 118"/>
                <a:gd name="T9" fmla="*/ 103 h 154"/>
                <a:gd name="T10" fmla="*/ 112 w 118"/>
                <a:gd name="T11" fmla="*/ 108 h 154"/>
                <a:gd name="T12" fmla="*/ 14 w 118"/>
                <a:gd name="T13" fmla="*/ 152 h 154"/>
                <a:gd name="T14" fmla="*/ 6 w 118"/>
                <a:gd name="T15" fmla="*/ 154 h 154"/>
                <a:gd name="T16" fmla="*/ 2 w 118"/>
                <a:gd name="T17" fmla="*/ 150 h 154"/>
                <a:gd name="T18" fmla="*/ 0 w 118"/>
                <a:gd name="T19" fmla="*/ 140 h 154"/>
                <a:gd name="T20" fmla="*/ 1 w 118"/>
                <a:gd name="T21" fmla="*/ 127 h 154"/>
                <a:gd name="T22" fmla="*/ 4 w 118"/>
                <a:gd name="T23" fmla="*/ 112 h 154"/>
                <a:gd name="T24" fmla="*/ 9 w 118"/>
                <a:gd name="T25" fmla="*/ 95 h 154"/>
                <a:gd name="T26" fmla="*/ 14 w 118"/>
                <a:gd name="T27" fmla="*/ 77 h 154"/>
                <a:gd name="T28" fmla="*/ 21 w 118"/>
                <a:gd name="T29" fmla="*/ 61 h 154"/>
                <a:gd name="T30" fmla="*/ 29 w 118"/>
                <a:gd name="T31" fmla="*/ 46 h 154"/>
                <a:gd name="T32" fmla="*/ 38 w 118"/>
                <a:gd name="T33" fmla="*/ 33 h 154"/>
                <a:gd name="T34" fmla="*/ 48 w 118"/>
                <a:gd name="T35" fmla="*/ 21 h 154"/>
                <a:gd name="T36" fmla="*/ 58 w 118"/>
                <a:gd name="T37" fmla="*/ 12 h 154"/>
                <a:gd name="T38" fmla="*/ 67 w 118"/>
                <a:gd name="T39" fmla="*/ 4 h 154"/>
                <a:gd name="T40" fmla="*/ 76 w 118"/>
                <a:gd name="T41" fmla="*/ 0 h 154"/>
                <a:gd name="T42" fmla="*/ 83 w 118"/>
                <a:gd name="T43" fmla="*/ 1 h 154"/>
                <a:gd name="T44" fmla="*/ 88 w 118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8"/>
                <a:gd name="T70" fmla="*/ 0 h 154"/>
                <a:gd name="T71" fmla="*/ 118 w 118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8" h="154">
                  <a:moveTo>
                    <a:pt x="88" y="6"/>
                  </a:moveTo>
                  <a:lnTo>
                    <a:pt x="116" y="77"/>
                  </a:lnTo>
                  <a:lnTo>
                    <a:pt x="118" y="85"/>
                  </a:lnTo>
                  <a:lnTo>
                    <a:pt x="118" y="95"/>
                  </a:lnTo>
                  <a:lnTo>
                    <a:pt x="116" y="103"/>
                  </a:lnTo>
                  <a:lnTo>
                    <a:pt x="112" y="108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7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7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3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0" name="Freeform 1338"/>
            <p:cNvSpPr>
              <a:spLocks/>
            </p:cNvSpPr>
            <p:nvPr/>
          </p:nvSpPr>
          <p:spPr bwMode="auto">
            <a:xfrm>
              <a:off x="3463" y="3099"/>
              <a:ext cx="13" cy="16"/>
            </a:xfrm>
            <a:custGeom>
              <a:avLst/>
              <a:gdLst>
                <a:gd name="T0" fmla="*/ 287 w 287"/>
                <a:gd name="T1" fmla="*/ 186 h 280"/>
                <a:gd name="T2" fmla="*/ 78 w 287"/>
                <a:gd name="T3" fmla="*/ 280 h 280"/>
                <a:gd name="T4" fmla="*/ 0 w 287"/>
                <a:gd name="T5" fmla="*/ 93 h 280"/>
                <a:gd name="T6" fmla="*/ 210 w 287"/>
                <a:gd name="T7" fmla="*/ 0 h 280"/>
                <a:gd name="T8" fmla="*/ 287 w 287"/>
                <a:gd name="T9" fmla="*/ 186 h 2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7"/>
                <a:gd name="T16" fmla="*/ 0 h 280"/>
                <a:gd name="T17" fmla="*/ 287 w 287"/>
                <a:gd name="T18" fmla="*/ 280 h 2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7" h="280">
                  <a:moveTo>
                    <a:pt x="287" y="186"/>
                  </a:moveTo>
                  <a:lnTo>
                    <a:pt x="78" y="280"/>
                  </a:lnTo>
                  <a:lnTo>
                    <a:pt x="0" y="93"/>
                  </a:lnTo>
                  <a:lnTo>
                    <a:pt x="210" y="0"/>
                  </a:lnTo>
                  <a:lnTo>
                    <a:pt x="287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1" name="Freeform 1339"/>
            <p:cNvSpPr>
              <a:spLocks/>
            </p:cNvSpPr>
            <p:nvPr/>
          </p:nvSpPr>
          <p:spPr bwMode="auto">
            <a:xfrm>
              <a:off x="3465" y="3102"/>
              <a:ext cx="11" cy="12"/>
            </a:xfrm>
            <a:custGeom>
              <a:avLst/>
              <a:gdLst>
                <a:gd name="T0" fmla="*/ 227 w 227"/>
                <a:gd name="T1" fmla="*/ 125 h 203"/>
                <a:gd name="T2" fmla="*/ 53 w 227"/>
                <a:gd name="T3" fmla="*/ 203 h 203"/>
                <a:gd name="T4" fmla="*/ 0 w 227"/>
                <a:gd name="T5" fmla="*/ 78 h 203"/>
                <a:gd name="T6" fmla="*/ 175 w 227"/>
                <a:gd name="T7" fmla="*/ 0 h 203"/>
                <a:gd name="T8" fmla="*/ 227 w 227"/>
                <a:gd name="T9" fmla="*/ 125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7"/>
                <a:gd name="T16" fmla="*/ 0 h 203"/>
                <a:gd name="T17" fmla="*/ 227 w 227"/>
                <a:gd name="T18" fmla="*/ 203 h 2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7" h="203">
                  <a:moveTo>
                    <a:pt x="227" y="125"/>
                  </a:moveTo>
                  <a:lnTo>
                    <a:pt x="53" y="203"/>
                  </a:lnTo>
                  <a:lnTo>
                    <a:pt x="0" y="78"/>
                  </a:lnTo>
                  <a:lnTo>
                    <a:pt x="175" y="0"/>
                  </a:lnTo>
                  <a:lnTo>
                    <a:pt x="227" y="125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2" name="Freeform 1340"/>
            <p:cNvSpPr>
              <a:spLocks/>
            </p:cNvSpPr>
            <p:nvPr/>
          </p:nvSpPr>
          <p:spPr bwMode="auto">
            <a:xfrm>
              <a:off x="3465" y="3100"/>
              <a:ext cx="10" cy="13"/>
            </a:xfrm>
            <a:custGeom>
              <a:avLst/>
              <a:gdLst>
                <a:gd name="T0" fmla="*/ 4 w 238"/>
                <a:gd name="T1" fmla="*/ 72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2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3 w 238"/>
                <a:gd name="T27" fmla="*/ 232 h 234"/>
                <a:gd name="T28" fmla="*/ 59 w 238"/>
                <a:gd name="T29" fmla="*/ 227 h 234"/>
                <a:gd name="T30" fmla="*/ 55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4 w 238"/>
                <a:gd name="T41" fmla="*/ 72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4" y="72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2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3" y="232"/>
                  </a:lnTo>
                  <a:lnTo>
                    <a:pt x="59" y="227"/>
                  </a:lnTo>
                  <a:lnTo>
                    <a:pt x="55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4" y="72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3" name="Freeform 1341"/>
            <p:cNvSpPr>
              <a:spLocks/>
            </p:cNvSpPr>
            <p:nvPr/>
          </p:nvSpPr>
          <p:spPr bwMode="auto">
            <a:xfrm>
              <a:off x="3465" y="310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1 w 204"/>
                <a:gd name="T3" fmla="*/ 0 h 199"/>
                <a:gd name="T4" fmla="*/ 145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3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1" y="0"/>
                  </a:lnTo>
                  <a:lnTo>
                    <a:pt x="145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3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4" name="Freeform 1342"/>
            <p:cNvSpPr>
              <a:spLocks/>
            </p:cNvSpPr>
            <p:nvPr/>
          </p:nvSpPr>
          <p:spPr bwMode="auto">
            <a:xfrm>
              <a:off x="3468" y="3103"/>
              <a:ext cx="6" cy="8"/>
            </a:xfrm>
            <a:custGeom>
              <a:avLst/>
              <a:gdLst>
                <a:gd name="T0" fmla="*/ 88 w 119"/>
                <a:gd name="T1" fmla="*/ 6 h 154"/>
                <a:gd name="T2" fmla="*/ 116 w 119"/>
                <a:gd name="T3" fmla="*/ 78 h 154"/>
                <a:gd name="T4" fmla="*/ 118 w 119"/>
                <a:gd name="T5" fmla="*/ 86 h 154"/>
                <a:gd name="T6" fmla="*/ 119 w 119"/>
                <a:gd name="T7" fmla="*/ 95 h 154"/>
                <a:gd name="T8" fmla="*/ 117 w 119"/>
                <a:gd name="T9" fmla="*/ 103 h 154"/>
                <a:gd name="T10" fmla="*/ 112 w 119"/>
                <a:gd name="T11" fmla="*/ 109 h 154"/>
                <a:gd name="T12" fmla="*/ 14 w 119"/>
                <a:gd name="T13" fmla="*/ 152 h 154"/>
                <a:gd name="T14" fmla="*/ 6 w 119"/>
                <a:gd name="T15" fmla="*/ 154 h 154"/>
                <a:gd name="T16" fmla="*/ 2 w 119"/>
                <a:gd name="T17" fmla="*/ 150 h 154"/>
                <a:gd name="T18" fmla="*/ 0 w 119"/>
                <a:gd name="T19" fmla="*/ 140 h 154"/>
                <a:gd name="T20" fmla="*/ 1 w 119"/>
                <a:gd name="T21" fmla="*/ 128 h 154"/>
                <a:gd name="T22" fmla="*/ 4 w 119"/>
                <a:gd name="T23" fmla="*/ 112 h 154"/>
                <a:gd name="T24" fmla="*/ 9 w 119"/>
                <a:gd name="T25" fmla="*/ 95 h 154"/>
                <a:gd name="T26" fmla="*/ 14 w 119"/>
                <a:gd name="T27" fmla="*/ 78 h 154"/>
                <a:gd name="T28" fmla="*/ 21 w 119"/>
                <a:gd name="T29" fmla="*/ 61 h 154"/>
                <a:gd name="T30" fmla="*/ 29 w 119"/>
                <a:gd name="T31" fmla="*/ 46 h 154"/>
                <a:gd name="T32" fmla="*/ 38 w 119"/>
                <a:gd name="T33" fmla="*/ 33 h 154"/>
                <a:gd name="T34" fmla="*/ 48 w 119"/>
                <a:gd name="T35" fmla="*/ 21 h 154"/>
                <a:gd name="T36" fmla="*/ 58 w 119"/>
                <a:gd name="T37" fmla="*/ 12 h 154"/>
                <a:gd name="T38" fmla="*/ 67 w 119"/>
                <a:gd name="T39" fmla="*/ 4 h 154"/>
                <a:gd name="T40" fmla="*/ 76 w 119"/>
                <a:gd name="T41" fmla="*/ 0 h 154"/>
                <a:gd name="T42" fmla="*/ 82 w 119"/>
                <a:gd name="T43" fmla="*/ 1 h 154"/>
                <a:gd name="T44" fmla="*/ 88 w 119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154"/>
                <a:gd name="T71" fmla="*/ 119 w 119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154">
                  <a:moveTo>
                    <a:pt x="88" y="6"/>
                  </a:moveTo>
                  <a:lnTo>
                    <a:pt x="116" y="78"/>
                  </a:lnTo>
                  <a:lnTo>
                    <a:pt x="118" y="86"/>
                  </a:lnTo>
                  <a:lnTo>
                    <a:pt x="119" y="95"/>
                  </a:lnTo>
                  <a:lnTo>
                    <a:pt x="117" y="103"/>
                  </a:lnTo>
                  <a:lnTo>
                    <a:pt x="112" y="109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8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8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2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5" name="Freeform 1343"/>
            <p:cNvSpPr>
              <a:spLocks/>
            </p:cNvSpPr>
            <p:nvPr/>
          </p:nvSpPr>
          <p:spPr bwMode="auto">
            <a:xfrm>
              <a:off x="3488" y="3092"/>
              <a:ext cx="4" cy="6"/>
            </a:xfrm>
            <a:custGeom>
              <a:avLst/>
              <a:gdLst>
                <a:gd name="T0" fmla="*/ 50 w 100"/>
                <a:gd name="T1" fmla="*/ 104 h 104"/>
                <a:gd name="T2" fmla="*/ 40 w 100"/>
                <a:gd name="T3" fmla="*/ 103 h 104"/>
                <a:gd name="T4" fmla="*/ 31 w 100"/>
                <a:gd name="T5" fmla="*/ 99 h 104"/>
                <a:gd name="T6" fmla="*/ 23 w 100"/>
                <a:gd name="T7" fmla="*/ 95 h 104"/>
                <a:gd name="T8" fmla="*/ 15 w 100"/>
                <a:gd name="T9" fmla="*/ 89 h 104"/>
                <a:gd name="T10" fmla="*/ 8 w 100"/>
                <a:gd name="T11" fmla="*/ 80 h 104"/>
                <a:gd name="T12" fmla="*/ 4 w 100"/>
                <a:gd name="T13" fmla="*/ 72 h 104"/>
                <a:gd name="T14" fmla="*/ 1 w 100"/>
                <a:gd name="T15" fmla="*/ 62 h 104"/>
                <a:gd name="T16" fmla="*/ 0 w 100"/>
                <a:gd name="T17" fmla="*/ 52 h 104"/>
                <a:gd name="T18" fmla="*/ 1 w 100"/>
                <a:gd name="T19" fmla="*/ 41 h 104"/>
                <a:gd name="T20" fmla="*/ 4 w 100"/>
                <a:gd name="T21" fmla="*/ 32 h 104"/>
                <a:gd name="T22" fmla="*/ 8 w 100"/>
                <a:gd name="T23" fmla="*/ 23 h 104"/>
                <a:gd name="T24" fmla="*/ 15 w 100"/>
                <a:gd name="T25" fmla="*/ 15 h 104"/>
                <a:gd name="T26" fmla="*/ 23 w 100"/>
                <a:gd name="T27" fmla="*/ 9 h 104"/>
                <a:gd name="T28" fmla="*/ 31 w 100"/>
                <a:gd name="T29" fmla="*/ 5 h 104"/>
                <a:gd name="T30" fmla="*/ 40 w 100"/>
                <a:gd name="T31" fmla="*/ 1 h 104"/>
                <a:gd name="T32" fmla="*/ 50 w 100"/>
                <a:gd name="T33" fmla="*/ 0 h 104"/>
                <a:gd name="T34" fmla="*/ 60 w 100"/>
                <a:gd name="T35" fmla="*/ 1 h 104"/>
                <a:gd name="T36" fmla="*/ 70 w 100"/>
                <a:gd name="T37" fmla="*/ 5 h 104"/>
                <a:gd name="T38" fmla="*/ 78 w 100"/>
                <a:gd name="T39" fmla="*/ 9 h 104"/>
                <a:gd name="T40" fmla="*/ 86 w 100"/>
                <a:gd name="T41" fmla="*/ 15 h 104"/>
                <a:gd name="T42" fmla="*/ 92 w 100"/>
                <a:gd name="T43" fmla="*/ 23 h 104"/>
                <a:gd name="T44" fmla="*/ 96 w 100"/>
                <a:gd name="T45" fmla="*/ 32 h 104"/>
                <a:gd name="T46" fmla="*/ 99 w 100"/>
                <a:gd name="T47" fmla="*/ 41 h 104"/>
                <a:gd name="T48" fmla="*/ 100 w 100"/>
                <a:gd name="T49" fmla="*/ 52 h 104"/>
                <a:gd name="T50" fmla="*/ 99 w 100"/>
                <a:gd name="T51" fmla="*/ 62 h 104"/>
                <a:gd name="T52" fmla="*/ 96 w 100"/>
                <a:gd name="T53" fmla="*/ 72 h 104"/>
                <a:gd name="T54" fmla="*/ 92 w 100"/>
                <a:gd name="T55" fmla="*/ 80 h 104"/>
                <a:gd name="T56" fmla="*/ 86 w 100"/>
                <a:gd name="T57" fmla="*/ 89 h 104"/>
                <a:gd name="T58" fmla="*/ 78 w 100"/>
                <a:gd name="T59" fmla="*/ 95 h 104"/>
                <a:gd name="T60" fmla="*/ 70 w 100"/>
                <a:gd name="T61" fmla="*/ 99 h 104"/>
                <a:gd name="T62" fmla="*/ 60 w 100"/>
                <a:gd name="T63" fmla="*/ 103 h 104"/>
                <a:gd name="T64" fmla="*/ 50 w 100"/>
                <a:gd name="T65" fmla="*/ 104 h 1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4"/>
                <a:gd name="T101" fmla="*/ 100 w 100"/>
                <a:gd name="T102" fmla="*/ 104 h 1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4">
                  <a:moveTo>
                    <a:pt x="50" y="104"/>
                  </a:moveTo>
                  <a:lnTo>
                    <a:pt x="40" y="103"/>
                  </a:lnTo>
                  <a:lnTo>
                    <a:pt x="31" y="99"/>
                  </a:lnTo>
                  <a:lnTo>
                    <a:pt x="23" y="95"/>
                  </a:lnTo>
                  <a:lnTo>
                    <a:pt x="15" y="89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1" y="62"/>
                  </a:lnTo>
                  <a:lnTo>
                    <a:pt x="0" y="52"/>
                  </a:lnTo>
                  <a:lnTo>
                    <a:pt x="1" y="41"/>
                  </a:lnTo>
                  <a:lnTo>
                    <a:pt x="4" y="32"/>
                  </a:lnTo>
                  <a:lnTo>
                    <a:pt x="8" y="23"/>
                  </a:lnTo>
                  <a:lnTo>
                    <a:pt x="15" y="15"/>
                  </a:lnTo>
                  <a:lnTo>
                    <a:pt x="23" y="9"/>
                  </a:lnTo>
                  <a:lnTo>
                    <a:pt x="31" y="5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70" y="5"/>
                  </a:lnTo>
                  <a:lnTo>
                    <a:pt x="78" y="9"/>
                  </a:lnTo>
                  <a:lnTo>
                    <a:pt x="86" y="15"/>
                  </a:lnTo>
                  <a:lnTo>
                    <a:pt x="92" y="23"/>
                  </a:lnTo>
                  <a:lnTo>
                    <a:pt x="96" y="32"/>
                  </a:lnTo>
                  <a:lnTo>
                    <a:pt x="99" y="41"/>
                  </a:lnTo>
                  <a:lnTo>
                    <a:pt x="100" y="52"/>
                  </a:lnTo>
                  <a:lnTo>
                    <a:pt x="99" y="62"/>
                  </a:lnTo>
                  <a:lnTo>
                    <a:pt x="96" y="72"/>
                  </a:lnTo>
                  <a:lnTo>
                    <a:pt x="92" y="80"/>
                  </a:lnTo>
                  <a:lnTo>
                    <a:pt x="86" y="89"/>
                  </a:lnTo>
                  <a:lnTo>
                    <a:pt x="78" y="95"/>
                  </a:lnTo>
                  <a:lnTo>
                    <a:pt x="70" y="99"/>
                  </a:lnTo>
                  <a:lnTo>
                    <a:pt x="60" y="103"/>
                  </a:lnTo>
                  <a:lnTo>
                    <a:pt x="50" y="104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6" name="Freeform 1344"/>
            <p:cNvSpPr>
              <a:spLocks/>
            </p:cNvSpPr>
            <p:nvPr/>
          </p:nvSpPr>
          <p:spPr bwMode="auto">
            <a:xfrm>
              <a:off x="3419" y="3131"/>
              <a:ext cx="5" cy="5"/>
            </a:xfrm>
            <a:custGeom>
              <a:avLst/>
              <a:gdLst>
                <a:gd name="T0" fmla="*/ 50 w 100"/>
                <a:gd name="T1" fmla="*/ 103 h 103"/>
                <a:gd name="T2" fmla="*/ 39 w 100"/>
                <a:gd name="T3" fmla="*/ 102 h 103"/>
                <a:gd name="T4" fmla="*/ 30 w 100"/>
                <a:gd name="T5" fmla="*/ 99 h 103"/>
                <a:gd name="T6" fmla="*/ 22 w 100"/>
                <a:gd name="T7" fmla="*/ 95 h 103"/>
                <a:gd name="T8" fmla="*/ 14 w 100"/>
                <a:gd name="T9" fmla="*/ 88 h 103"/>
                <a:gd name="T10" fmla="*/ 8 w 100"/>
                <a:gd name="T11" fmla="*/ 80 h 103"/>
                <a:gd name="T12" fmla="*/ 4 w 100"/>
                <a:gd name="T13" fmla="*/ 71 h 103"/>
                <a:gd name="T14" fmla="*/ 1 w 100"/>
                <a:gd name="T15" fmla="*/ 62 h 103"/>
                <a:gd name="T16" fmla="*/ 0 w 100"/>
                <a:gd name="T17" fmla="*/ 51 h 103"/>
                <a:gd name="T18" fmla="*/ 1 w 100"/>
                <a:gd name="T19" fmla="*/ 41 h 103"/>
                <a:gd name="T20" fmla="*/ 4 w 100"/>
                <a:gd name="T21" fmla="*/ 31 h 103"/>
                <a:gd name="T22" fmla="*/ 8 w 100"/>
                <a:gd name="T23" fmla="*/ 23 h 103"/>
                <a:gd name="T24" fmla="*/ 14 w 100"/>
                <a:gd name="T25" fmla="*/ 15 h 103"/>
                <a:gd name="T26" fmla="*/ 22 w 100"/>
                <a:gd name="T27" fmla="*/ 8 h 103"/>
                <a:gd name="T28" fmla="*/ 30 w 100"/>
                <a:gd name="T29" fmla="*/ 4 h 103"/>
                <a:gd name="T30" fmla="*/ 39 w 100"/>
                <a:gd name="T31" fmla="*/ 1 h 103"/>
                <a:gd name="T32" fmla="*/ 50 w 100"/>
                <a:gd name="T33" fmla="*/ 0 h 103"/>
                <a:gd name="T34" fmla="*/ 60 w 100"/>
                <a:gd name="T35" fmla="*/ 1 h 103"/>
                <a:gd name="T36" fmla="*/ 69 w 100"/>
                <a:gd name="T37" fmla="*/ 4 h 103"/>
                <a:gd name="T38" fmla="*/ 77 w 100"/>
                <a:gd name="T39" fmla="*/ 8 h 103"/>
                <a:gd name="T40" fmla="*/ 85 w 100"/>
                <a:gd name="T41" fmla="*/ 15 h 103"/>
                <a:gd name="T42" fmla="*/ 91 w 100"/>
                <a:gd name="T43" fmla="*/ 23 h 103"/>
                <a:gd name="T44" fmla="*/ 96 w 100"/>
                <a:gd name="T45" fmla="*/ 31 h 103"/>
                <a:gd name="T46" fmla="*/ 99 w 100"/>
                <a:gd name="T47" fmla="*/ 41 h 103"/>
                <a:gd name="T48" fmla="*/ 100 w 100"/>
                <a:gd name="T49" fmla="*/ 51 h 103"/>
                <a:gd name="T50" fmla="*/ 99 w 100"/>
                <a:gd name="T51" fmla="*/ 62 h 103"/>
                <a:gd name="T52" fmla="*/ 96 w 100"/>
                <a:gd name="T53" fmla="*/ 71 h 103"/>
                <a:gd name="T54" fmla="*/ 91 w 100"/>
                <a:gd name="T55" fmla="*/ 80 h 103"/>
                <a:gd name="T56" fmla="*/ 85 w 100"/>
                <a:gd name="T57" fmla="*/ 88 h 103"/>
                <a:gd name="T58" fmla="*/ 77 w 100"/>
                <a:gd name="T59" fmla="*/ 95 h 103"/>
                <a:gd name="T60" fmla="*/ 69 w 100"/>
                <a:gd name="T61" fmla="*/ 99 h 103"/>
                <a:gd name="T62" fmla="*/ 60 w 100"/>
                <a:gd name="T63" fmla="*/ 102 h 103"/>
                <a:gd name="T64" fmla="*/ 50 w 100"/>
                <a:gd name="T65" fmla="*/ 103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3"/>
                <a:gd name="T101" fmla="*/ 100 w 100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3">
                  <a:moveTo>
                    <a:pt x="50" y="103"/>
                  </a:moveTo>
                  <a:lnTo>
                    <a:pt x="39" y="102"/>
                  </a:lnTo>
                  <a:lnTo>
                    <a:pt x="30" y="99"/>
                  </a:lnTo>
                  <a:lnTo>
                    <a:pt x="22" y="95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1"/>
                  </a:lnTo>
                  <a:lnTo>
                    <a:pt x="1" y="62"/>
                  </a:lnTo>
                  <a:lnTo>
                    <a:pt x="0" y="51"/>
                  </a:lnTo>
                  <a:lnTo>
                    <a:pt x="1" y="41"/>
                  </a:lnTo>
                  <a:lnTo>
                    <a:pt x="4" y="31"/>
                  </a:lnTo>
                  <a:lnTo>
                    <a:pt x="8" y="23"/>
                  </a:lnTo>
                  <a:lnTo>
                    <a:pt x="14" y="15"/>
                  </a:lnTo>
                  <a:lnTo>
                    <a:pt x="22" y="8"/>
                  </a:lnTo>
                  <a:lnTo>
                    <a:pt x="30" y="4"/>
                  </a:lnTo>
                  <a:lnTo>
                    <a:pt x="39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69" y="4"/>
                  </a:lnTo>
                  <a:lnTo>
                    <a:pt x="77" y="8"/>
                  </a:lnTo>
                  <a:lnTo>
                    <a:pt x="85" y="15"/>
                  </a:lnTo>
                  <a:lnTo>
                    <a:pt x="91" y="23"/>
                  </a:lnTo>
                  <a:lnTo>
                    <a:pt x="96" y="31"/>
                  </a:lnTo>
                  <a:lnTo>
                    <a:pt x="99" y="41"/>
                  </a:lnTo>
                  <a:lnTo>
                    <a:pt x="100" y="51"/>
                  </a:lnTo>
                  <a:lnTo>
                    <a:pt x="99" y="62"/>
                  </a:lnTo>
                  <a:lnTo>
                    <a:pt x="96" y="71"/>
                  </a:lnTo>
                  <a:lnTo>
                    <a:pt x="91" y="80"/>
                  </a:lnTo>
                  <a:lnTo>
                    <a:pt x="85" y="88"/>
                  </a:lnTo>
                  <a:lnTo>
                    <a:pt x="77" y="95"/>
                  </a:lnTo>
                  <a:lnTo>
                    <a:pt x="69" y="99"/>
                  </a:lnTo>
                  <a:lnTo>
                    <a:pt x="60" y="102"/>
                  </a:lnTo>
                  <a:lnTo>
                    <a:pt x="50" y="10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7" name="Freeform 1345"/>
            <p:cNvSpPr>
              <a:spLocks/>
            </p:cNvSpPr>
            <p:nvPr/>
          </p:nvSpPr>
          <p:spPr bwMode="auto">
            <a:xfrm>
              <a:off x="3490" y="3094"/>
              <a:ext cx="2" cy="3"/>
            </a:xfrm>
            <a:custGeom>
              <a:avLst/>
              <a:gdLst>
                <a:gd name="T0" fmla="*/ 28 w 55"/>
                <a:gd name="T1" fmla="*/ 57 h 57"/>
                <a:gd name="T2" fmla="*/ 16 w 55"/>
                <a:gd name="T3" fmla="*/ 55 h 57"/>
                <a:gd name="T4" fmla="*/ 8 w 55"/>
                <a:gd name="T5" fmla="*/ 49 h 57"/>
                <a:gd name="T6" fmla="*/ 2 w 55"/>
                <a:gd name="T7" fmla="*/ 40 h 57"/>
                <a:gd name="T8" fmla="*/ 0 w 55"/>
                <a:gd name="T9" fmla="*/ 28 h 57"/>
                <a:gd name="T10" fmla="*/ 2 w 55"/>
                <a:gd name="T11" fmla="*/ 17 h 57"/>
                <a:gd name="T12" fmla="*/ 8 w 55"/>
                <a:gd name="T13" fmla="*/ 8 h 57"/>
                <a:gd name="T14" fmla="*/ 16 w 55"/>
                <a:gd name="T15" fmla="*/ 2 h 57"/>
                <a:gd name="T16" fmla="*/ 28 w 55"/>
                <a:gd name="T17" fmla="*/ 0 h 57"/>
                <a:gd name="T18" fmla="*/ 39 w 55"/>
                <a:gd name="T19" fmla="*/ 2 h 57"/>
                <a:gd name="T20" fmla="*/ 47 w 55"/>
                <a:gd name="T21" fmla="*/ 8 h 57"/>
                <a:gd name="T22" fmla="*/ 53 w 55"/>
                <a:gd name="T23" fmla="*/ 17 h 57"/>
                <a:gd name="T24" fmla="*/ 55 w 55"/>
                <a:gd name="T25" fmla="*/ 28 h 57"/>
                <a:gd name="T26" fmla="*/ 53 w 55"/>
                <a:gd name="T27" fmla="*/ 40 h 57"/>
                <a:gd name="T28" fmla="*/ 47 w 55"/>
                <a:gd name="T29" fmla="*/ 49 h 57"/>
                <a:gd name="T30" fmla="*/ 39 w 55"/>
                <a:gd name="T31" fmla="*/ 55 h 57"/>
                <a:gd name="T32" fmla="*/ 28 w 55"/>
                <a:gd name="T33" fmla="*/ 57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7"/>
                <a:gd name="T53" fmla="*/ 55 w 55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7">
                  <a:moveTo>
                    <a:pt x="28" y="57"/>
                  </a:moveTo>
                  <a:lnTo>
                    <a:pt x="16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7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9"/>
                  </a:lnTo>
                  <a:lnTo>
                    <a:pt x="39" y="55"/>
                  </a:lnTo>
                  <a:lnTo>
                    <a:pt x="28" y="57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8" name="Freeform 1346"/>
            <p:cNvSpPr>
              <a:spLocks/>
            </p:cNvSpPr>
            <p:nvPr/>
          </p:nvSpPr>
          <p:spPr bwMode="auto">
            <a:xfrm>
              <a:off x="3421" y="3133"/>
              <a:ext cx="2" cy="3"/>
            </a:xfrm>
            <a:custGeom>
              <a:avLst/>
              <a:gdLst>
                <a:gd name="T0" fmla="*/ 28 w 55"/>
                <a:gd name="T1" fmla="*/ 56 h 56"/>
                <a:gd name="T2" fmla="*/ 17 w 55"/>
                <a:gd name="T3" fmla="*/ 54 h 56"/>
                <a:gd name="T4" fmla="*/ 9 w 55"/>
                <a:gd name="T5" fmla="*/ 48 h 56"/>
                <a:gd name="T6" fmla="*/ 2 w 55"/>
                <a:gd name="T7" fmla="*/ 40 h 56"/>
                <a:gd name="T8" fmla="*/ 0 w 55"/>
                <a:gd name="T9" fmla="*/ 28 h 56"/>
                <a:gd name="T10" fmla="*/ 2 w 55"/>
                <a:gd name="T11" fmla="*/ 16 h 56"/>
                <a:gd name="T12" fmla="*/ 9 w 55"/>
                <a:gd name="T13" fmla="*/ 8 h 56"/>
                <a:gd name="T14" fmla="*/ 17 w 55"/>
                <a:gd name="T15" fmla="*/ 2 h 56"/>
                <a:gd name="T16" fmla="*/ 28 w 55"/>
                <a:gd name="T17" fmla="*/ 0 h 56"/>
                <a:gd name="T18" fmla="*/ 39 w 55"/>
                <a:gd name="T19" fmla="*/ 2 h 56"/>
                <a:gd name="T20" fmla="*/ 47 w 55"/>
                <a:gd name="T21" fmla="*/ 8 h 56"/>
                <a:gd name="T22" fmla="*/ 53 w 55"/>
                <a:gd name="T23" fmla="*/ 16 h 56"/>
                <a:gd name="T24" fmla="*/ 55 w 55"/>
                <a:gd name="T25" fmla="*/ 28 h 56"/>
                <a:gd name="T26" fmla="*/ 53 w 55"/>
                <a:gd name="T27" fmla="*/ 40 h 56"/>
                <a:gd name="T28" fmla="*/ 47 w 55"/>
                <a:gd name="T29" fmla="*/ 48 h 56"/>
                <a:gd name="T30" fmla="*/ 39 w 55"/>
                <a:gd name="T31" fmla="*/ 54 h 56"/>
                <a:gd name="T32" fmla="*/ 28 w 55"/>
                <a:gd name="T33" fmla="*/ 56 h 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6"/>
                <a:gd name="T53" fmla="*/ 55 w 55"/>
                <a:gd name="T54" fmla="*/ 56 h 5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6">
                  <a:moveTo>
                    <a:pt x="28" y="56"/>
                  </a:moveTo>
                  <a:lnTo>
                    <a:pt x="17" y="54"/>
                  </a:lnTo>
                  <a:lnTo>
                    <a:pt x="9" y="48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6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8"/>
                  </a:lnTo>
                  <a:lnTo>
                    <a:pt x="39" y="54"/>
                  </a:lnTo>
                  <a:lnTo>
                    <a:pt x="28" y="5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99" name="Freeform 1347"/>
            <p:cNvSpPr>
              <a:spLocks/>
            </p:cNvSpPr>
            <p:nvPr/>
          </p:nvSpPr>
          <p:spPr bwMode="auto">
            <a:xfrm>
              <a:off x="3433" y="3076"/>
              <a:ext cx="29" cy="29"/>
            </a:xfrm>
            <a:custGeom>
              <a:avLst/>
              <a:gdLst>
                <a:gd name="T0" fmla="*/ 498 w 624"/>
                <a:gd name="T1" fmla="*/ 0 h 522"/>
                <a:gd name="T2" fmla="*/ 0 w 624"/>
                <a:gd name="T3" fmla="*/ 222 h 522"/>
                <a:gd name="T4" fmla="*/ 125 w 624"/>
                <a:gd name="T5" fmla="*/ 522 h 522"/>
                <a:gd name="T6" fmla="*/ 624 w 624"/>
                <a:gd name="T7" fmla="*/ 301 h 522"/>
                <a:gd name="T8" fmla="*/ 498 w 624"/>
                <a:gd name="T9" fmla="*/ 0 h 5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4"/>
                <a:gd name="T16" fmla="*/ 0 h 522"/>
                <a:gd name="T17" fmla="*/ 624 w 624"/>
                <a:gd name="T18" fmla="*/ 522 h 5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4" h="522">
                  <a:moveTo>
                    <a:pt x="498" y="0"/>
                  </a:moveTo>
                  <a:lnTo>
                    <a:pt x="0" y="222"/>
                  </a:lnTo>
                  <a:lnTo>
                    <a:pt x="125" y="522"/>
                  </a:lnTo>
                  <a:lnTo>
                    <a:pt x="624" y="301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0" name="Freeform 1348"/>
            <p:cNvSpPr>
              <a:spLocks/>
            </p:cNvSpPr>
            <p:nvPr/>
          </p:nvSpPr>
          <p:spPr bwMode="auto">
            <a:xfrm>
              <a:off x="3434" y="3077"/>
              <a:ext cx="27" cy="27"/>
            </a:xfrm>
            <a:custGeom>
              <a:avLst/>
              <a:gdLst>
                <a:gd name="T0" fmla="*/ 474 w 589"/>
                <a:gd name="T1" fmla="*/ 0 h 484"/>
                <a:gd name="T2" fmla="*/ 0 w 589"/>
                <a:gd name="T3" fmla="*/ 211 h 484"/>
                <a:gd name="T4" fmla="*/ 114 w 589"/>
                <a:gd name="T5" fmla="*/ 484 h 484"/>
                <a:gd name="T6" fmla="*/ 589 w 589"/>
                <a:gd name="T7" fmla="*/ 273 h 484"/>
                <a:gd name="T8" fmla="*/ 474 w 589"/>
                <a:gd name="T9" fmla="*/ 0 h 4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9"/>
                <a:gd name="T16" fmla="*/ 0 h 484"/>
                <a:gd name="T17" fmla="*/ 589 w 589"/>
                <a:gd name="T18" fmla="*/ 484 h 4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9" h="484">
                  <a:moveTo>
                    <a:pt x="474" y="0"/>
                  </a:moveTo>
                  <a:lnTo>
                    <a:pt x="0" y="211"/>
                  </a:lnTo>
                  <a:lnTo>
                    <a:pt x="114" y="484"/>
                  </a:lnTo>
                  <a:lnTo>
                    <a:pt x="589" y="27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1" name="Freeform 1349"/>
            <p:cNvSpPr>
              <a:spLocks/>
            </p:cNvSpPr>
            <p:nvPr/>
          </p:nvSpPr>
          <p:spPr bwMode="auto">
            <a:xfrm>
              <a:off x="3434" y="3078"/>
              <a:ext cx="27" cy="26"/>
            </a:xfrm>
            <a:custGeom>
              <a:avLst/>
              <a:gdLst>
                <a:gd name="T0" fmla="*/ 473 w 583"/>
                <a:gd name="T1" fmla="*/ 0 h 471"/>
                <a:gd name="T2" fmla="*/ 0 w 583"/>
                <a:gd name="T3" fmla="*/ 211 h 471"/>
                <a:gd name="T4" fmla="*/ 108 w 583"/>
                <a:gd name="T5" fmla="*/ 471 h 471"/>
                <a:gd name="T6" fmla="*/ 583 w 583"/>
                <a:gd name="T7" fmla="*/ 260 h 471"/>
                <a:gd name="T8" fmla="*/ 473 w 583"/>
                <a:gd name="T9" fmla="*/ 0 h 4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3"/>
                <a:gd name="T16" fmla="*/ 0 h 471"/>
                <a:gd name="T17" fmla="*/ 583 w 583"/>
                <a:gd name="T18" fmla="*/ 471 h 4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3" h="471">
                  <a:moveTo>
                    <a:pt x="473" y="0"/>
                  </a:moveTo>
                  <a:lnTo>
                    <a:pt x="0" y="211"/>
                  </a:lnTo>
                  <a:lnTo>
                    <a:pt x="108" y="471"/>
                  </a:lnTo>
                  <a:lnTo>
                    <a:pt x="583" y="260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878F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2" name="Freeform 1350"/>
            <p:cNvSpPr>
              <a:spLocks/>
            </p:cNvSpPr>
            <p:nvPr/>
          </p:nvSpPr>
          <p:spPr bwMode="auto">
            <a:xfrm>
              <a:off x="3447" y="3082"/>
              <a:ext cx="10" cy="13"/>
            </a:xfrm>
            <a:custGeom>
              <a:avLst/>
              <a:gdLst>
                <a:gd name="T0" fmla="*/ 159 w 227"/>
                <a:gd name="T1" fmla="*/ 223 h 234"/>
                <a:gd name="T2" fmla="*/ 137 w 227"/>
                <a:gd name="T3" fmla="*/ 231 h 234"/>
                <a:gd name="T4" fmla="*/ 115 w 227"/>
                <a:gd name="T5" fmla="*/ 234 h 234"/>
                <a:gd name="T6" fmla="*/ 93 w 227"/>
                <a:gd name="T7" fmla="*/ 232 h 234"/>
                <a:gd name="T8" fmla="*/ 73 w 227"/>
                <a:gd name="T9" fmla="*/ 225 h 234"/>
                <a:gd name="T10" fmla="*/ 54 w 227"/>
                <a:gd name="T11" fmla="*/ 215 h 234"/>
                <a:gd name="T12" fmla="*/ 36 w 227"/>
                <a:gd name="T13" fmla="*/ 201 h 234"/>
                <a:gd name="T14" fmla="*/ 22 w 227"/>
                <a:gd name="T15" fmla="*/ 184 h 234"/>
                <a:gd name="T16" fmla="*/ 11 w 227"/>
                <a:gd name="T17" fmla="*/ 163 h 234"/>
                <a:gd name="T18" fmla="*/ 4 w 227"/>
                <a:gd name="T19" fmla="*/ 141 h 234"/>
                <a:gd name="T20" fmla="*/ 0 w 227"/>
                <a:gd name="T21" fmla="*/ 118 h 234"/>
                <a:gd name="T22" fmla="*/ 3 w 227"/>
                <a:gd name="T23" fmla="*/ 96 h 234"/>
                <a:gd name="T24" fmla="*/ 9 w 227"/>
                <a:gd name="T25" fmla="*/ 74 h 234"/>
                <a:gd name="T26" fmla="*/ 19 w 227"/>
                <a:gd name="T27" fmla="*/ 55 h 234"/>
                <a:gd name="T28" fmla="*/ 32 w 227"/>
                <a:gd name="T29" fmla="*/ 37 h 234"/>
                <a:gd name="T30" fmla="*/ 48 w 227"/>
                <a:gd name="T31" fmla="*/ 22 h 234"/>
                <a:gd name="T32" fmla="*/ 69 w 227"/>
                <a:gd name="T33" fmla="*/ 10 h 234"/>
                <a:gd name="T34" fmla="*/ 90 w 227"/>
                <a:gd name="T35" fmla="*/ 3 h 234"/>
                <a:gd name="T36" fmla="*/ 113 w 227"/>
                <a:gd name="T37" fmla="*/ 0 h 234"/>
                <a:gd name="T38" fmla="*/ 134 w 227"/>
                <a:gd name="T39" fmla="*/ 2 h 234"/>
                <a:gd name="T40" fmla="*/ 156 w 227"/>
                <a:gd name="T41" fmla="*/ 8 h 234"/>
                <a:gd name="T42" fmla="*/ 174 w 227"/>
                <a:gd name="T43" fmla="*/ 19 h 234"/>
                <a:gd name="T44" fmla="*/ 191 w 227"/>
                <a:gd name="T45" fmla="*/ 32 h 234"/>
                <a:gd name="T46" fmla="*/ 206 w 227"/>
                <a:gd name="T47" fmla="*/ 49 h 234"/>
                <a:gd name="T48" fmla="*/ 217 w 227"/>
                <a:gd name="T49" fmla="*/ 70 h 234"/>
                <a:gd name="T50" fmla="*/ 224 w 227"/>
                <a:gd name="T51" fmla="*/ 93 h 234"/>
                <a:gd name="T52" fmla="*/ 227 w 227"/>
                <a:gd name="T53" fmla="*/ 116 h 234"/>
                <a:gd name="T54" fmla="*/ 225 w 227"/>
                <a:gd name="T55" fmla="*/ 138 h 234"/>
                <a:gd name="T56" fmla="*/ 219 w 227"/>
                <a:gd name="T57" fmla="*/ 159 h 234"/>
                <a:gd name="T58" fmla="*/ 209 w 227"/>
                <a:gd name="T59" fmla="*/ 179 h 234"/>
                <a:gd name="T60" fmla="*/ 195 w 227"/>
                <a:gd name="T61" fmla="*/ 197 h 234"/>
                <a:gd name="T62" fmla="*/ 179 w 227"/>
                <a:gd name="T63" fmla="*/ 212 h 234"/>
                <a:gd name="T64" fmla="*/ 159 w 227"/>
                <a:gd name="T65" fmla="*/ 223 h 2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234"/>
                <a:gd name="T101" fmla="*/ 227 w 227"/>
                <a:gd name="T102" fmla="*/ 234 h 23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234">
                  <a:moveTo>
                    <a:pt x="159" y="223"/>
                  </a:moveTo>
                  <a:lnTo>
                    <a:pt x="137" y="231"/>
                  </a:lnTo>
                  <a:lnTo>
                    <a:pt x="115" y="234"/>
                  </a:lnTo>
                  <a:lnTo>
                    <a:pt x="93" y="232"/>
                  </a:lnTo>
                  <a:lnTo>
                    <a:pt x="73" y="225"/>
                  </a:lnTo>
                  <a:lnTo>
                    <a:pt x="54" y="215"/>
                  </a:lnTo>
                  <a:lnTo>
                    <a:pt x="36" y="201"/>
                  </a:lnTo>
                  <a:lnTo>
                    <a:pt x="22" y="184"/>
                  </a:lnTo>
                  <a:lnTo>
                    <a:pt x="11" y="163"/>
                  </a:lnTo>
                  <a:lnTo>
                    <a:pt x="4" y="141"/>
                  </a:lnTo>
                  <a:lnTo>
                    <a:pt x="0" y="118"/>
                  </a:lnTo>
                  <a:lnTo>
                    <a:pt x="3" y="96"/>
                  </a:lnTo>
                  <a:lnTo>
                    <a:pt x="9" y="74"/>
                  </a:lnTo>
                  <a:lnTo>
                    <a:pt x="19" y="55"/>
                  </a:lnTo>
                  <a:lnTo>
                    <a:pt x="32" y="37"/>
                  </a:lnTo>
                  <a:lnTo>
                    <a:pt x="48" y="22"/>
                  </a:lnTo>
                  <a:lnTo>
                    <a:pt x="69" y="10"/>
                  </a:lnTo>
                  <a:lnTo>
                    <a:pt x="90" y="3"/>
                  </a:lnTo>
                  <a:lnTo>
                    <a:pt x="113" y="0"/>
                  </a:lnTo>
                  <a:lnTo>
                    <a:pt x="134" y="2"/>
                  </a:lnTo>
                  <a:lnTo>
                    <a:pt x="156" y="8"/>
                  </a:lnTo>
                  <a:lnTo>
                    <a:pt x="174" y="19"/>
                  </a:lnTo>
                  <a:lnTo>
                    <a:pt x="191" y="32"/>
                  </a:lnTo>
                  <a:lnTo>
                    <a:pt x="206" y="49"/>
                  </a:lnTo>
                  <a:lnTo>
                    <a:pt x="217" y="70"/>
                  </a:lnTo>
                  <a:lnTo>
                    <a:pt x="224" y="93"/>
                  </a:lnTo>
                  <a:lnTo>
                    <a:pt x="227" y="116"/>
                  </a:lnTo>
                  <a:lnTo>
                    <a:pt x="225" y="138"/>
                  </a:lnTo>
                  <a:lnTo>
                    <a:pt x="219" y="159"/>
                  </a:lnTo>
                  <a:lnTo>
                    <a:pt x="209" y="179"/>
                  </a:lnTo>
                  <a:lnTo>
                    <a:pt x="195" y="197"/>
                  </a:lnTo>
                  <a:lnTo>
                    <a:pt x="179" y="212"/>
                  </a:lnTo>
                  <a:lnTo>
                    <a:pt x="159" y="223"/>
                  </a:lnTo>
                  <a:close/>
                </a:path>
              </a:pathLst>
            </a:custGeom>
            <a:solidFill>
              <a:srgbClr val="E3333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3" name="Freeform 1351"/>
            <p:cNvSpPr>
              <a:spLocks/>
            </p:cNvSpPr>
            <p:nvPr/>
          </p:nvSpPr>
          <p:spPr bwMode="auto">
            <a:xfrm>
              <a:off x="3447" y="3082"/>
              <a:ext cx="10" cy="12"/>
            </a:xfrm>
            <a:custGeom>
              <a:avLst/>
              <a:gdLst>
                <a:gd name="T0" fmla="*/ 146 w 208"/>
                <a:gd name="T1" fmla="*/ 206 h 214"/>
                <a:gd name="T2" fmla="*/ 125 w 208"/>
                <a:gd name="T3" fmla="*/ 212 h 214"/>
                <a:gd name="T4" fmla="*/ 105 w 208"/>
                <a:gd name="T5" fmla="*/ 214 h 214"/>
                <a:gd name="T6" fmla="*/ 84 w 208"/>
                <a:gd name="T7" fmla="*/ 212 h 214"/>
                <a:gd name="T8" fmla="*/ 66 w 208"/>
                <a:gd name="T9" fmla="*/ 206 h 214"/>
                <a:gd name="T10" fmla="*/ 48 w 208"/>
                <a:gd name="T11" fmla="*/ 196 h 214"/>
                <a:gd name="T12" fmla="*/ 31 w 208"/>
                <a:gd name="T13" fmla="*/ 183 h 214"/>
                <a:gd name="T14" fmla="*/ 18 w 208"/>
                <a:gd name="T15" fmla="*/ 168 h 214"/>
                <a:gd name="T16" fmla="*/ 8 w 208"/>
                <a:gd name="T17" fmla="*/ 149 h 214"/>
                <a:gd name="T18" fmla="*/ 2 w 208"/>
                <a:gd name="T19" fmla="*/ 129 h 214"/>
                <a:gd name="T20" fmla="*/ 0 w 208"/>
                <a:gd name="T21" fmla="*/ 108 h 214"/>
                <a:gd name="T22" fmla="*/ 2 w 208"/>
                <a:gd name="T23" fmla="*/ 86 h 214"/>
                <a:gd name="T24" fmla="*/ 8 w 208"/>
                <a:gd name="T25" fmla="*/ 67 h 214"/>
                <a:gd name="T26" fmla="*/ 17 w 208"/>
                <a:gd name="T27" fmla="*/ 49 h 214"/>
                <a:gd name="T28" fmla="*/ 29 w 208"/>
                <a:gd name="T29" fmla="*/ 33 h 214"/>
                <a:gd name="T30" fmla="*/ 45 w 208"/>
                <a:gd name="T31" fmla="*/ 19 h 214"/>
                <a:gd name="T32" fmla="*/ 63 w 208"/>
                <a:gd name="T33" fmla="*/ 8 h 214"/>
                <a:gd name="T34" fmla="*/ 83 w 208"/>
                <a:gd name="T35" fmla="*/ 2 h 214"/>
                <a:gd name="T36" fmla="*/ 104 w 208"/>
                <a:gd name="T37" fmla="*/ 0 h 214"/>
                <a:gd name="T38" fmla="*/ 123 w 208"/>
                <a:gd name="T39" fmla="*/ 2 h 214"/>
                <a:gd name="T40" fmla="*/ 142 w 208"/>
                <a:gd name="T41" fmla="*/ 7 h 214"/>
                <a:gd name="T42" fmla="*/ 161 w 208"/>
                <a:gd name="T43" fmla="*/ 17 h 214"/>
                <a:gd name="T44" fmla="*/ 176 w 208"/>
                <a:gd name="T45" fmla="*/ 30 h 214"/>
                <a:gd name="T46" fmla="*/ 189 w 208"/>
                <a:gd name="T47" fmla="*/ 45 h 214"/>
                <a:gd name="T48" fmla="*/ 200 w 208"/>
                <a:gd name="T49" fmla="*/ 63 h 214"/>
                <a:gd name="T50" fmla="*/ 206 w 208"/>
                <a:gd name="T51" fmla="*/ 84 h 214"/>
                <a:gd name="T52" fmla="*/ 208 w 208"/>
                <a:gd name="T53" fmla="*/ 105 h 214"/>
                <a:gd name="T54" fmla="*/ 206 w 208"/>
                <a:gd name="T55" fmla="*/ 127 h 214"/>
                <a:gd name="T56" fmla="*/ 201 w 208"/>
                <a:gd name="T57" fmla="*/ 147 h 214"/>
                <a:gd name="T58" fmla="*/ 191 w 208"/>
                <a:gd name="T59" fmla="*/ 164 h 214"/>
                <a:gd name="T60" fmla="*/ 179 w 208"/>
                <a:gd name="T61" fmla="*/ 181 h 214"/>
                <a:gd name="T62" fmla="*/ 164 w 208"/>
                <a:gd name="T63" fmla="*/ 195 h 214"/>
                <a:gd name="T64" fmla="*/ 146 w 208"/>
                <a:gd name="T65" fmla="*/ 206 h 2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8"/>
                <a:gd name="T100" fmla="*/ 0 h 214"/>
                <a:gd name="T101" fmla="*/ 208 w 208"/>
                <a:gd name="T102" fmla="*/ 214 h 2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8" h="214">
                  <a:moveTo>
                    <a:pt x="146" y="206"/>
                  </a:moveTo>
                  <a:lnTo>
                    <a:pt x="125" y="212"/>
                  </a:lnTo>
                  <a:lnTo>
                    <a:pt x="105" y="214"/>
                  </a:lnTo>
                  <a:lnTo>
                    <a:pt x="84" y="212"/>
                  </a:lnTo>
                  <a:lnTo>
                    <a:pt x="66" y="206"/>
                  </a:lnTo>
                  <a:lnTo>
                    <a:pt x="48" y="196"/>
                  </a:lnTo>
                  <a:lnTo>
                    <a:pt x="31" y="183"/>
                  </a:lnTo>
                  <a:lnTo>
                    <a:pt x="18" y="168"/>
                  </a:lnTo>
                  <a:lnTo>
                    <a:pt x="8" y="149"/>
                  </a:lnTo>
                  <a:lnTo>
                    <a:pt x="2" y="129"/>
                  </a:lnTo>
                  <a:lnTo>
                    <a:pt x="0" y="108"/>
                  </a:lnTo>
                  <a:lnTo>
                    <a:pt x="2" y="86"/>
                  </a:lnTo>
                  <a:lnTo>
                    <a:pt x="8" y="67"/>
                  </a:lnTo>
                  <a:lnTo>
                    <a:pt x="17" y="49"/>
                  </a:lnTo>
                  <a:lnTo>
                    <a:pt x="29" y="33"/>
                  </a:lnTo>
                  <a:lnTo>
                    <a:pt x="45" y="19"/>
                  </a:lnTo>
                  <a:lnTo>
                    <a:pt x="63" y="8"/>
                  </a:lnTo>
                  <a:lnTo>
                    <a:pt x="83" y="2"/>
                  </a:lnTo>
                  <a:lnTo>
                    <a:pt x="104" y="0"/>
                  </a:lnTo>
                  <a:lnTo>
                    <a:pt x="123" y="2"/>
                  </a:lnTo>
                  <a:lnTo>
                    <a:pt x="142" y="7"/>
                  </a:lnTo>
                  <a:lnTo>
                    <a:pt x="161" y="17"/>
                  </a:lnTo>
                  <a:lnTo>
                    <a:pt x="176" y="30"/>
                  </a:lnTo>
                  <a:lnTo>
                    <a:pt x="189" y="45"/>
                  </a:lnTo>
                  <a:lnTo>
                    <a:pt x="200" y="63"/>
                  </a:lnTo>
                  <a:lnTo>
                    <a:pt x="206" y="84"/>
                  </a:lnTo>
                  <a:lnTo>
                    <a:pt x="208" y="105"/>
                  </a:lnTo>
                  <a:lnTo>
                    <a:pt x="206" y="127"/>
                  </a:lnTo>
                  <a:lnTo>
                    <a:pt x="201" y="147"/>
                  </a:lnTo>
                  <a:lnTo>
                    <a:pt x="191" y="164"/>
                  </a:lnTo>
                  <a:lnTo>
                    <a:pt x="179" y="181"/>
                  </a:lnTo>
                  <a:lnTo>
                    <a:pt x="164" y="195"/>
                  </a:lnTo>
                  <a:lnTo>
                    <a:pt x="146" y="206"/>
                  </a:lnTo>
                  <a:close/>
                </a:path>
              </a:pathLst>
            </a:custGeom>
            <a:solidFill>
              <a:srgbClr val="EB5F6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4" name="Freeform 1352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31 w 189"/>
                <a:gd name="T1" fmla="*/ 187 h 194"/>
                <a:gd name="T2" fmla="*/ 113 w 189"/>
                <a:gd name="T3" fmla="*/ 193 h 194"/>
                <a:gd name="T4" fmla="*/ 95 w 189"/>
                <a:gd name="T5" fmla="*/ 194 h 194"/>
                <a:gd name="T6" fmla="*/ 76 w 189"/>
                <a:gd name="T7" fmla="*/ 192 h 194"/>
                <a:gd name="T8" fmla="*/ 59 w 189"/>
                <a:gd name="T9" fmla="*/ 187 h 194"/>
                <a:gd name="T10" fmla="*/ 44 w 189"/>
                <a:gd name="T11" fmla="*/ 178 h 194"/>
                <a:gd name="T12" fmla="*/ 29 w 189"/>
                <a:gd name="T13" fmla="*/ 167 h 194"/>
                <a:gd name="T14" fmla="*/ 17 w 189"/>
                <a:gd name="T15" fmla="*/ 152 h 194"/>
                <a:gd name="T16" fmla="*/ 8 w 189"/>
                <a:gd name="T17" fmla="*/ 135 h 194"/>
                <a:gd name="T18" fmla="*/ 2 w 189"/>
                <a:gd name="T19" fmla="*/ 116 h 194"/>
                <a:gd name="T20" fmla="*/ 0 w 189"/>
                <a:gd name="T21" fmla="*/ 97 h 194"/>
                <a:gd name="T22" fmla="*/ 2 w 189"/>
                <a:gd name="T23" fmla="*/ 79 h 194"/>
                <a:gd name="T24" fmla="*/ 7 w 189"/>
                <a:gd name="T25" fmla="*/ 61 h 194"/>
                <a:gd name="T26" fmla="*/ 15 w 189"/>
                <a:gd name="T27" fmla="*/ 45 h 194"/>
                <a:gd name="T28" fmla="*/ 26 w 189"/>
                <a:gd name="T29" fmla="*/ 30 h 194"/>
                <a:gd name="T30" fmla="*/ 41 w 189"/>
                <a:gd name="T31" fmla="*/ 17 h 194"/>
                <a:gd name="T32" fmla="*/ 57 w 189"/>
                <a:gd name="T33" fmla="*/ 8 h 194"/>
                <a:gd name="T34" fmla="*/ 75 w 189"/>
                <a:gd name="T35" fmla="*/ 1 h 194"/>
                <a:gd name="T36" fmla="*/ 95 w 189"/>
                <a:gd name="T37" fmla="*/ 0 h 194"/>
                <a:gd name="T38" fmla="*/ 112 w 189"/>
                <a:gd name="T39" fmla="*/ 1 h 194"/>
                <a:gd name="T40" fmla="*/ 130 w 189"/>
                <a:gd name="T41" fmla="*/ 7 h 194"/>
                <a:gd name="T42" fmla="*/ 146 w 189"/>
                <a:gd name="T43" fmla="*/ 15 h 194"/>
                <a:gd name="T44" fmla="*/ 160 w 189"/>
                <a:gd name="T45" fmla="*/ 27 h 194"/>
                <a:gd name="T46" fmla="*/ 172 w 189"/>
                <a:gd name="T47" fmla="*/ 41 h 194"/>
                <a:gd name="T48" fmla="*/ 181 w 189"/>
                <a:gd name="T49" fmla="*/ 58 h 194"/>
                <a:gd name="T50" fmla="*/ 187 w 189"/>
                <a:gd name="T51" fmla="*/ 77 h 194"/>
                <a:gd name="T52" fmla="*/ 189 w 189"/>
                <a:gd name="T53" fmla="*/ 96 h 194"/>
                <a:gd name="T54" fmla="*/ 188 w 189"/>
                <a:gd name="T55" fmla="*/ 114 h 194"/>
                <a:gd name="T56" fmla="*/ 182 w 189"/>
                <a:gd name="T57" fmla="*/ 132 h 194"/>
                <a:gd name="T58" fmla="*/ 174 w 189"/>
                <a:gd name="T59" fmla="*/ 149 h 194"/>
                <a:gd name="T60" fmla="*/ 163 w 189"/>
                <a:gd name="T61" fmla="*/ 165 h 194"/>
                <a:gd name="T62" fmla="*/ 149 w 189"/>
                <a:gd name="T63" fmla="*/ 177 h 194"/>
                <a:gd name="T64" fmla="*/ 131 w 189"/>
                <a:gd name="T65" fmla="*/ 187 h 1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9"/>
                <a:gd name="T100" fmla="*/ 0 h 194"/>
                <a:gd name="T101" fmla="*/ 189 w 189"/>
                <a:gd name="T102" fmla="*/ 194 h 1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9" h="194">
                  <a:moveTo>
                    <a:pt x="131" y="187"/>
                  </a:moveTo>
                  <a:lnTo>
                    <a:pt x="113" y="193"/>
                  </a:lnTo>
                  <a:lnTo>
                    <a:pt x="95" y="194"/>
                  </a:lnTo>
                  <a:lnTo>
                    <a:pt x="76" y="192"/>
                  </a:lnTo>
                  <a:lnTo>
                    <a:pt x="59" y="187"/>
                  </a:lnTo>
                  <a:lnTo>
                    <a:pt x="44" y="178"/>
                  </a:lnTo>
                  <a:lnTo>
                    <a:pt x="29" y="167"/>
                  </a:lnTo>
                  <a:lnTo>
                    <a:pt x="17" y="152"/>
                  </a:lnTo>
                  <a:lnTo>
                    <a:pt x="8" y="135"/>
                  </a:lnTo>
                  <a:lnTo>
                    <a:pt x="2" y="116"/>
                  </a:lnTo>
                  <a:lnTo>
                    <a:pt x="0" y="97"/>
                  </a:lnTo>
                  <a:lnTo>
                    <a:pt x="2" y="79"/>
                  </a:lnTo>
                  <a:lnTo>
                    <a:pt x="7" y="61"/>
                  </a:lnTo>
                  <a:lnTo>
                    <a:pt x="15" y="45"/>
                  </a:lnTo>
                  <a:lnTo>
                    <a:pt x="26" y="30"/>
                  </a:lnTo>
                  <a:lnTo>
                    <a:pt x="41" y="17"/>
                  </a:lnTo>
                  <a:lnTo>
                    <a:pt x="57" y="8"/>
                  </a:lnTo>
                  <a:lnTo>
                    <a:pt x="75" y="1"/>
                  </a:lnTo>
                  <a:lnTo>
                    <a:pt x="95" y="0"/>
                  </a:lnTo>
                  <a:lnTo>
                    <a:pt x="112" y="1"/>
                  </a:lnTo>
                  <a:lnTo>
                    <a:pt x="130" y="7"/>
                  </a:lnTo>
                  <a:lnTo>
                    <a:pt x="146" y="15"/>
                  </a:lnTo>
                  <a:lnTo>
                    <a:pt x="160" y="27"/>
                  </a:lnTo>
                  <a:lnTo>
                    <a:pt x="172" y="41"/>
                  </a:lnTo>
                  <a:lnTo>
                    <a:pt x="181" y="58"/>
                  </a:lnTo>
                  <a:lnTo>
                    <a:pt x="187" y="77"/>
                  </a:lnTo>
                  <a:lnTo>
                    <a:pt x="189" y="96"/>
                  </a:lnTo>
                  <a:lnTo>
                    <a:pt x="188" y="114"/>
                  </a:lnTo>
                  <a:lnTo>
                    <a:pt x="182" y="132"/>
                  </a:lnTo>
                  <a:lnTo>
                    <a:pt x="174" y="149"/>
                  </a:lnTo>
                  <a:lnTo>
                    <a:pt x="163" y="165"/>
                  </a:lnTo>
                  <a:lnTo>
                    <a:pt x="149" y="177"/>
                  </a:lnTo>
                  <a:lnTo>
                    <a:pt x="131" y="187"/>
                  </a:lnTo>
                  <a:close/>
                </a:path>
              </a:pathLst>
            </a:custGeom>
            <a:solidFill>
              <a:srgbClr val="F087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5" name="Freeform 1353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20 w 171"/>
                <a:gd name="T1" fmla="*/ 170 h 177"/>
                <a:gd name="T2" fmla="*/ 104 w 171"/>
                <a:gd name="T3" fmla="*/ 175 h 177"/>
                <a:gd name="T4" fmla="*/ 87 w 171"/>
                <a:gd name="T5" fmla="*/ 177 h 177"/>
                <a:gd name="T6" fmla="*/ 70 w 171"/>
                <a:gd name="T7" fmla="*/ 176 h 177"/>
                <a:gd name="T8" fmla="*/ 54 w 171"/>
                <a:gd name="T9" fmla="*/ 171 h 177"/>
                <a:gd name="T10" fmla="*/ 40 w 171"/>
                <a:gd name="T11" fmla="*/ 163 h 177"/>
                <a:gd name="T12" fmla="*/ 27 w 171"/>
                <a:gd name="T13" fmla="*/ 152 h 177"/>
                <a:gd name="T14" fmla="*/ 15 w 171"/>
                <a:gd name="T15" fmla="*/ 139 h 177"/>
                <a:gd name="T16" fmla="*/ 7 w 171"/>
                <a:gd name="T17" fmla="*/ 124 h 177"/>
                <a:gd name="T18" fmla="*/ 2 w 171"/>
                <a:gd name="T19" fmla="*/ 107 h 177"/>
                <a:gd name="T20" fmla="*/ 0 w 171"/>
                <a:gd name="T21" fmla="*/ 90 h 177"/>
                <a:gd name="T22" fmla="*/ 2 w 171"/>
                <a:gd name="T23" fmla="*/ 72 h 177"/>
                <a:gd name="T24" fmla="*/ 7 w 171"/>
                <a:gd name="T25" fmla="*/ 56 h 177"/>
                <a:gd name="T26" fmla="*/ 14 w 171"/>
                <a:gd name="T27" fmla="*/ 41 h 177"/>
                <a:gd name="T28" fmla="*/ 25 w 171"/>
                <a:gd name="T29" fmla="*/ 28 h 177"/>
                <a:gd name="T30" fmla="*/ 37 w 171"/>
                <a:gd name="T31" fmla="*/ 16 h 177"/>
                <a:gd name="T32" fmla="*/ 52 w 171"/>
                <a:gd name="T33" fmla="*/ 8 h 177"/>
                <a:gd name="T34" fmla="*/ 68 w 171"/>
                <a:gd name="T35" fmla="*/ 2 h 177"/>
                <a:gd name="T36" fmla="*/ 85 w 171"/>
                <a:gd name="T37" fmla="*/ 0 h 177"/>
                <a:gd name="T38" fmla="*/ 102 w 171"/>
                <a:gd name="T39" fmla="*/ 2 h 177"/>
                <a:gd name="T40" fmla="*/ 117 w 171"/>
                <a:gd name="T41" fmla="*/ 7 h 177"/>
                <a:gd name="T42" fmla="*/ 132 w 171"/>
                <a:gd name="T43" fmla="*/ 15 h 177"/>
                <a:gd name="T44" fmla="*/ 145 w 171"/>
                <a:gd name="T45" fmla="*/ 25 h 177"/>
                <a:gd name="T46" fmla="*/ 156 w 171"/>
                <a:gd name="T47" fmla="*/ 38 h 177"/>
                <a:gd name="T48" fmla="*/ 164 w 171"/>
                <a:gd name="T49" fmla="*/ 53 h 177"/>
                <a:gd name="T50" fmla="*/ 169 w 171"/>
                <a:gd name="T51" fmla="*/ 70 h 177"/>
                <a:gd name="T52" fmla="*/ 171 w 171"/>
                <a:gd name="T53" fmla="*/ 88 h 177"/>
                <a:gd name="T54" fmla="*/ 169 w 171"/>
                <a:gd name="T55" fmla="*/ 105 h 177"/>
                <a:gd name="T56" fmla="*/ 165 w 171"/>
                <a:gd name="T57" fmla="*/ 121 h 177"/>
                <a:gd name="T58" fmla="*/ 158 w 171"/>
                <a:gd name="T59" fmla="*/ 136 h 177"/>
                <a:gd name="T60" fmla="*/ 148 w 171"/>
                <a:gd name="T61" fmla="*/ 150 h 177"/>
                <a:gd name="T62" fmla="*/ 136 w 171"/>
                <a:gd name="T63" fmla="*/ 162 h 177"/>
                <a:gd name="T64" fmla="*/ 120 w 171"/>
                <a:gd name="T65" fmla="*/ 170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1"/>
                <a:gd name="T100" fmla="*/ 0 h 177"/>
                <a:gd name="T101" fmla="*/ 171 w 171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1" h="177">
                  <a:moveTo>
                    <a:pt x="120" y="170"/>
                  </a:moveTo>
                  <a:lnTo>
                    <a:pt x="104" y="175"/>
                  </a:lnTo>
                  <a:lnTo>
                    <a:pt x="87" y="177"/>
                  </a:lnTo>
                  <a:lnTo>
                    <a:pt x="70" y="176"/>
                  </a:lnTo>
                  <a:lnTo>
                    <a:pt x="54" y="171"/>
                  </a:lnTo>
                  <a:lnTo>
                    <a:pt x="40" y="163"/>
                  </a:lnTo>
                  <a:lnTo>
                    <a:pt x="27" y="152"/>
                  </a:lnTo>
                  <a:lnTo>
                    <a:pt x="15" y="139"/>
                  </a:lnTo>
                  <a:lnTo>
                    <a:pt x="7" y="124"/>
                  </a:lnTo>
                  <a:lnTo>
                    <a:pt x="2" y="107"/>
                  </a:lnTo>
                  <a:lnTo>
                    <a:pt x="0" y="90"/>
                  </a:lnTo>
                  <a:lnTo>
                    <a:pt x="2" y="72"/>
                  </a:lnTo>
                  <a:lnTo>
                    <a:pt x="7" y="56"/>
                  </a:lnTo>
                  <a:lnTo>
                    <a:pt x="14" y="41"/>
                  </a:lnTo>
                  <a:lnTo>
                    <a:pt x="25" y="28"/>
                  </a:lnTo>
                  <a:lnTo>
                    <a:pt x="37" y="16"/>
                  </a:lnTo>
                  <a:lnTo>
                    <a:pt x="52" y="8"/>
                  </a:lnTo>
                  <a:lnTo>
                    <a:pt x="68" y="2"/>
                  </a:lnTo>
                  <a:lnTo>
                    <a:pt x="85" y="0"/>
                  </a:lnTo>
                  <a:lnTo>
                    <a:pt x="102" y="2"/>
                  </a:lnTo>
                  <a:lnTo>
                    <a:pt x="117" y="7"/>
                  </a:lnTo>
                  <a:lnTo>
                    <a:pt x="132" y="15"/>
                  </a:lnTo>
                  <a:lnTo>
                    <a:pt x="145" y="25"/>
                  </a:lnTo>
                  <a:lnTo>
                    <a:pt x="156" y="38"/>
                  </a:lnTo>
                  <a:lnTo>
                    <a:pt x="164" y="53"/>
                  </a:lnTo>
                  <a:lnTo>
                    <a:pt x="169" y="70"/>
                  </a:lnTo>
                  <a:lnTo>
                    <a:pt x="171" y="88"/>
                  </a:lnTo>
                  <a:lnTo>
                    <a:pt x="169" y="105"/>
                  </a:lnTo>
                  <a:lnTo>
                    <a:pt x="165" y="121"/>
                  </a:lnTo>
                  <a:lnTo>
                    <a:pt x="158" y="136"/>
                  </a:lnTo>
                  <a:lnTo>
                    <a:pt x="148" y="150"/>
                  </a:lnTo>
                  <a:lnTo>
                    <a:pt x="136" y="162"/>
                  </a:lnTo>
                  <a:lnTo>
                    <a:pt x="120" y="170"/>
                  </a:lnTo>
                  <a:close/>
                </a:path>
              </a:pathLst>
            </a:custGeom>
            <a:solidFill>
              <a:srgbClr val="F5AE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6" name="Freeform 1354"/>
            <p:cNvSpPr>
              <a:spLocks/>
            </p:cNvSpPr>
            <p:nvPr/>
          </p:nvSpPr>
          <p:spPr bwMode="auto">
            <a:xfrm>
              <a:off x="3449" y="3083"/>
              <a:ext cx="7" cy="9"/>
            </a:xfrm>
            <a:custGeom>
              <a:avLst/>
              <a:gdLst>
                <a:gd name="T0" fmla="*/ 106 w 152"/>
                <a:gd name="T1" fmla="*/ 149 h 156"/>
                <a:gd name="T2" fmla="*/ 92 w 152"/>
                <a:gd name="T3" fmla="*/ 155 h 156"/>
                <a:gd name="T4" fmla="*/ 77 w 152"/>
                <a:gd name="T5" fmla="*/ 156 h 156"/>
                <a:gd name="T6" fmla="*/ 63 w 152"/>
                <a:gd name="T7" fmla="*/ 155 h 156"/>
                <a:gd name="T8" fmla="*/ 48 w 152"/>
                <a:gd name="T9" fmla="*/ 150 h 156"/>
                <a:gd name="T10" fmla="*/ 35 w 152"/>
                <a:gd name="T11" fmla="*/ 143 h 156"/>
                <a:gd name="T12" fmla="*/ 24 w 152"/>
                <a:gd name="T13" fmla="*/ 133 h 156"/>
                <a:gd name="T14" fmla="*/ 14 w 152"/>
                <a:gd name="T15" fmla="*/ 122 h 156"/>
                <a:gd name="T16" fmla="*/ 6 w 152"/>
                <a:gd name="T17" fmla="*/ 108 h 156"/>
                <a:gd name="T18" fmla="*/ 2 w 152"/>
                <a:gd name="T19" fmla="*/ 93 h 156"/>
                <a:gd name="T20" fmla="*/ 0 w 152"/>
                <a:gd name="T21" fmla="*/ 78 h 156"/>
                <a:gd name="T22" fmla="*/ 1 w 152"/>
                <a:gd name="T23" fmla="*/ 63 h 156"/>
                <a:gd name="T24" fmla="*/ 5 w 152"/>
                <a:gd name="T25" fmla="*/ 49 h 156"/>
                <a:gd name="T26" fmla="*/ 13 w 152"/>
                <a:gd name="T27" fmla="*/ 35 h 156"/>
                <a:gd name="T28" fmla="*/ 22 w 152"/>
                <a:gd name="T29" fmla="*/ 24 h 156"/>
                <a:gd name="T30" fmla="*/ 33 w 152"/>
                <a:gd name="T31" fmla="*/ 13 h 156"/>
                <a:gd name="T32" fmla="*/ 46 w 152"/>
                <a:gd name="T33" fmla="*/ 6 h 156"/>
                <a:gd name="T34" fmla="*/ 60 w 152"/>
                <a:gd name="T35" fmla="*/ 1 h 156"/>
                <a:gd name="T36" fmla="*/ 76 w 152"/>
                <a:gd name="T37" fmla="*/ 0 h 156"/>
                <a:gd name="T38" fmla="*/ 90 w 152"/>
                <a:gd name="T39" fmla="*/ 1 h 156"/>
                <a:gd name="T40" fmla="*/ 104 w 152"/>
                <a:gd name="T41" fmla="*/ 5 h 156"/>
                <a:gd name="T42" fmla="*/ 118 w 152"/>
                <a:gd name="T43" fmla="*/ 11 h 156"/>
                <a:gd name="T44" fmla="*/ 129 w 152"/>
                <a:gd name="T45" fmla="*/ 21 h 156"/>
                <a:gd name="T46" fmla="*/ 139 w 152"/>
                <a:gd name="T47" fmla="*/ 32 h 156"/>
                <a:gd name="T48" fmla="*/ 146 w 152"/>
                <a:gd name="T49" fmla="*/ 46 h 156"/>
                <a:gd name="T50" fmla="*/ 150 w 152"/>
                <a:gd name="T51" fmla="*/ 61 h 156"/>
                <a:gd name="T52" fmla="*/ 152 w 152"/>
                <a:gd name="T53" fmla="*/ 77 h 156"/>
                <a:gd name="T54" fmla="*/ 151 w 152"/>
                <a:gd name="T55" fmla="*/ 91 h 156"/>
                <a:gd name="T56" fmla="*/ 147 w 152"/>
                <a:gd name="T57" fmla="*/ 106 h 156"/>
                <a:gd name="T58" fmla="*/ 140 w 152"/>
                <a:gd name="T59" fmla="*/ 120 h 156"/>
                <a:gd name="T60" fmla="*/ 131 w 152"/>
                <a:gd name="T61" fmla="*/ 131 h 156"/>
                <a:gd name="T62" fmla="*/ 120 w 152"/>
                <a:gd name="T63" fmla="*/ 142 h 156"/>
                <a:gd name="T64" fmla="*/ 106 w 152"/>
                <a:gd name="T65" fmla="*/ 149 h 15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2"/>
                <a:gd name="T100" fmla="*/ 0 h 156"/>
                <a:gd name="T101" fmla="*/ 152 w 152"/>
                <a:gd name="T102" fmla="*/ 156 h 15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2" h="156">
                  <a:moveTo>
                    <a:pt x="106" y="149"/>
                  </a:moveTo>
                  <a:lnTo>
                    <a:pt x="92" y="155"/>
                  </a:lnTo>
                  <a:lnTo>
                    <a:pt x="77" y="156"/>
                  </a:lnTo>
                  <a:lnTo>
                    <a:pt x="63" y="155"/>
                  </a:lnTo>
                  <a:lnTo>
                    <a:pt x="48" y="150"/>
                  </a:lnTo>
                  <a:lnTo>
                    <a:pt x="35" y="143"/>
                  </a:lnTo>
                  <a:lnTo>
                    <a:pt x="24" y="133"/>
                  </a:lnTo>
                  <a:lnTo>
                    <a:pt x="14" y="122"/>
                  </a:lnTo>
                  <a:lnTo>
                    <a:pt x="6" y="108"/>
                  </a:lnTo>
                  <a:lnTo>
                    <a:pt x="2" y="93"/>
                  </a:lnTo>
                  <a:lnTo>
                    <a:pt x="0" y="78"/>
                  </a:lnTo>
                  <a:lnTo>
                    <a:pt x="1" y="63"/>
                  </a:lnTo>
                  <a:lnTo>
                    <a:pt x="5" y="49"/>
                  </a:lnTo>
                  <a:lnTo>
                    <a:pt x="13" y="35"/>
                  </a:lnTo>
                  <a:lnTo>
                    <a:pt x="22" y="24"/>
                  </a:lnTo>
                  <a:lnTo>
                    <a:pt x="33" y="13"/>
                  </a:lnTo>
                  <a:lnTo>
                    <a:pt x="46" y="6"/>
                  </a:lnTo>
                  <a:lnTo>
                    <a:pt x="60" y="1"/>
                  </a:lnTo>
                  <a:lnTo>
                    <a:pt x="76" y="0"/>
                  </a:lnTo>
                  <a:lnTo>
                    <a:pt x="90" y="1"/>
                  </a:lnTo>
                  <a:lnTo>
                    <a:pt x="104" y="5"/>
                  </a:lnTo>
                  <a:lnTo>
                    <a:pt x="118" y="11"/>
                  </a:lnTo>
                  <a:lnTo>
                    <a:pt x="129" y="21"/>
                  </a:lnTo>
                  <a:lnTo>
                    <a:pt x="139" y="32"/>
                  </a:lnTo>
                  <a:lnTo>
                    <a:pt x="146" y="46"/>
                  </a:lnTo>
                  <a:lnTo>
                    <a:pt x="150" y="61"/>
                  </a:lnTo>
                  <a:lnTo>
                    <a:pt x="152" y="77"/>
                  </a:lnTo>
                  <a:lnTo>
                    <a:pt x="151" y="91"/>
                  </a:lnTo>
                  <a:lnTo>
                    <a:pt x="147" y="106"/>
                  </a:lnTo>
                  <a:lnTo>
                    <a:pt x="140" y="120"/>
                  </a:lnTo>
                  <a:lnTo>
                    <a:pt x="131" y="131"/>
                  </a:lnTo>
                  <a:lnTo>
                    <a:pt x="120" y="142"/>
                  </a:lnTo>
                  <a:lnTo>
                    <a:pt x="106" y="149"/>
                  </a:lnTo>
                  <a:close/>
                </a:path>
              </a:pathLst>
            </a:custGeom>
            <a:solidFill>
              <a:srgbClr val="FAD6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7" name="Freeform 1355"/>
            <p:cNvSpPr>
              <a:spLocks/>
            </p:cNvSpPr>
            <p:nvPr/>
          </p:nvSpPr>
          <p:spPr bwMode="auto">
            <a:xfrm>
              <a:off x="3449" y="3083"/>
              <a:ext cx="6" cy="8"/>
            </a:xfrm>
            <a:custGeom>
              <a:avLst/>
              <a:gdLst>
                <a:gd name="T0" fmla="*/ 93 w 134"/>
                <a:gd name="T1" fmla="*/ 134 h 139"/>
                <a:gd name="T2" fmla="*/ 80 w 134"/>
                <a:gd name="T3" fmla="*/ 138 h 139"/>
                <a:gd name="T4" fmla="*/ 68 w 134"/>
                <a:gd name="T5" fmla="*/ 139 h 139"/>
                <a:gd name="T6" fmla="*/ 55 w 134"/>
                <a:gd name="T7" fmla="*/ 138 h 139"/>
                <a:gd name="T8" fmla="*/ 42 w 134"/>
                <a:gd name="T9" fmla="*/ 134 h 139"/>
                <a:gd name="T10" fmla="*/ 30 w 134"/>
                <a:gd name="T11" fmla="*/ 127 h 139"/>
                <a:gd name="T12" fmla="*/ 20 w 134"/>
                <a:gd name="T13" fmla="*/ 119 h 139"/>
                <a:gd name="T14" fmla="*/ 12 w 134"/>
                <a:gd name="T15" fmla="*/ 109 h 139"/>
                <a:gd name="T16" fmla="*/ 5 w 134"/>
                <a:gd name="T17" fmla="*/ 97 h 139"/>
                <a:gd name="T18" fmla="*/ 1 w 134"/>
                <a:gd name="T19" fmla="*/ 83 h 139"/>
                <a:gd name="T20" fmla="*/ 0 w 134"/>
                <a:gd name="T21" fmla="*/ 70 h 139"/>
                <a:gd name="T22" fmla="*/ 1 w 134"/>
                <a:gd name="T23" fmla="*/ 57 h 139"/>
                <a:gd name="T24" fmla="*/ 5 w 134"/>
                <a:gd name="T25" fmla="*/ 44 h 139"/>
                <a:gd name="T26" fmla="*/ 11 w 134"/>
                <a:gd name="T27" fmla="*/ 31 h 139"/>
                <a:gd name="T28" fmla="*/ 19 w 134"/>
                <a:gd name="T29" fmla="*/ 21 h 139"/>
                <a:gd name="T30" fmla="*/ 28 w 134"/>
                <a:gd name="T31" fmla="*/ 12 h 139"/>
                <a:gd name="T32" fmla="*/ 40 w 134"/>
                <a:gd name="T33" fmla="*/ 5 h 139"/>
                <a:gd name="T34" fmla="*/ 54 w 134"/>
                <a:gd name="T35" fmla="*/ 1 h 139"/>
                <a:gd name="T36" fmla="*/ 66 w 134"/>
                <a:gd name="T37" fmla="*/ 0 h 139"/>
                <a:gd name="T38" fmla="*/ 79 w 134"/>
                <a:gd name="T39" fmla="*/ 1 h 139"/>
                <a:gd name="T40" fmla="*/ 91 w 134"/>
                <a:gd name="T41" fmla="*/ 5 h 139"/>
                <a:gd name="T42" fmla="*/ 104 w 134"/>
                <a:gd name="T43" fmla="*/ 11 h 139"/>
                <a:gd name="T44" fmla="*/ 114 w 134"/>
                <a:gd name="T45" fmla="*/ 20 h 139"/>
                <a:gd name="T46" fmla="*/ 122 w 134"/>
                <a:gd name="T47" fmla="*/ 29 h 139"/>
                <a:gd name="T48" fmla="*/ 129 w 134"/>
                <a:gd name="T49" fmla="*/ 42 h 139"/>
                <a:gd name="T50" fmla="*/ 133 w 134"/>
                <a:gd name="T51" fmla="*/ 56 h 139"/>
                <a:gd name="T52" fmla="*/ 134 w 134"/>
                <a:gd name="T53" fmla="*/ 68 h 139"/>
                <a:gd name="T54" fmla="*/ 133 w 134"/>
                <a:gd name="T55" fmla="*/ 82 h 139"/>
                <a:gd name="T56" fmla="*/ 129 w 134"/>
                <a:gd name="T57" fmla="*/ 95 h 139"/>
                <a:gd name="T58" fmla="*/ 123 w 134"/>
                <a:gd name="T59" fmla="*/ 107 h 139"/>
                <a:gd name="T60" fmla="*/ 115 w 134"/>
                <a:gd name="T61" fmla="*/ 118 h 139"/>
                <a:gd name="T62" fmla="*/ 106 w 134"/>
                <a:gd name="T63" fmla="*/ 126 h 139"/>
                <a:gd name="T64" fmla="*/ 93 w 134"/>
                <a:gd name="T65" fmla="*/ 134 h 13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4"/>
                <a:gd name="T100" fmla="*/ 0 h 139"/>
                <a:gd name="T101" fmla="*/ 134 w 134"/>
                <a:gd name="T102" fmla="*/ 139 h 13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4" h="139">
                  <a:moveTo>
                    <a:pt x="93" y="134"/>
                  </a:moveTo>
                  <a:lnTo>
                    <a:pt x="80" y="138"/>
                  </a:lnTo>
                  <a:lnTo>
                    <a:pt x="68" y="139"/>
                  </a:lnTo>
                  <a:lnTo>
                    <a:pt x="55" y="138"/>
                  </a:lnTo>
                  <a:lnTo>
                    <a:pt x="42" y="134"/>
                  </a:lnTo>
                  <a:lnTo>
                    <a:pt x="30" y="127"/>
                  </a:lnTo>
                  <a:lnTo>
                    <a:pt x="20" y="119"/>
                  </a:lnTo>
                  <a:lnTo>
                    <a:pt x="12" y="109"/>
                  </a:lnTo>
                  <a:lnTo>
                    <a:pt x="5" y="97"/>
                  </a:lnTo>
                  <a:lnTo>
                    <a:pt x="1" y="83"/>
                  </a:lnTo>
                  <a:lnTo>
                    <a:pt x="0" y="70"/>
                  </a:lnTo>
                  <a:lnTo>
                    <a:pt x="1" y="57"/>
                  </a:lnTo>
                  <a:lnTo>
                    <a:pt x="5" y="44"/>
                  </a:lnTo>
                  <a:lnTo>
                    <a:pt x="11" y="31"/>
                  </a:lnTo>
                  <a:lnTo>
                    <a:pt x="19" y="21"/>
                  </a:lnTo>
                  <a:lnTo>
                    <a:pt x="28" y="12"/>
                  </a:lnTo>
                  <a:lnTo>
                    <a:pt x="40" y="5"/>
                  </a:lnTo>
                  <a:lnTo>
                    <a:pt x="54" y="1"/>
                  </a:lnTo>
                  <a:lnTo>
                    <a:pt x="66" y="0"/>
                  </a:lnTo>
                  <a:lnTo>
                    <a:pt x="79" y="1"/>
                  </a:lnTo>
                  <a:lnTo>
                    <a:pt x="91" y="5"/>
                  </a:lnTo>
                  <a:lnTo>
                    <a:pt x="104" y="11"/>
                  </a:lnTo>
                  <a:lnTo>
                    <a:pt x="114" y="20"/>
                  </a:lnTo>
                  <a:lnTo>
                    <a:pt x="122" y="29"/>
                  </a:lnTo>
                  <a:lnTo>
                    <a:pt x="129" y="42"/>
                  </a:lnTo>
                  <a:lnTo>
                    <a:pt x="133" y="56"/>
                  </a:lnTo>
                  <a:lnTo>
                    <a:pt x="134" y="68"/>
                  </a:lnTo>
                  <a:lnTo>
                    <a:pt x="133" y="82"/>
                  </a:lnTo>
                  <a:lnTo>
                    <a:pt x="129" y="95"/>
                  </a:lnTo>
                  <a:lnTo>
                    <a:pt x="123" y="107"/>
                  </a:lnTo>
                  <a:lnTo>
                    <a:pt x="115" y="118"/>
                  </a:lnTo>
                  <a:lnTo>
                    <a:pt x="106" y="126"/>
                  </a:lnTo>
                  <a:lnTo>
                    <a:pt x="93" y="1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8" name="Freeform 1356"/>
            <p:cNvSpPr>
              <a:spLocks/>
            </p:cNvSpPr>
            <p:nvPr/>
          </p:nvSpPr>
          <p:spPr bwMode="auto">
            <a:xfrm>
              <a:off x="3441" y="3093"/>
              <a:ext cx="1" cy="2"/>
            </a:xfrm>
            <a:custGeom>
              <a:avLst/>
              <a:gdLst>
                <a:gd name="T0" fmla="*/ 11 w 21"/>
                <a:gd name="T1" fmla="*/ 0 h 33"/>
                <a:gd name="T2" fmla="*/ 5 w 21"/>
                <a:gd name="T3" fmla="*/ 3 h 33"/>
                <a:gd name="T4" fmla="*/ 1 w 21"/>
                <a:gd name="T5" fmla="*/ 8 h 33"/>
                <a:gd name="T6" fmla="*/ 0 w 21"/>
                <a:gd name="T7" fmla="*/ 15 h 33"/>
                <a:gd name="T8" fmla="*/ 1 w 21"/>
                <a:gd name="T9" fmla="*/ 20 h 33"/>
                <a:gd name="T10" fmla="*/ 4 w 21"/>
                <a:gd name="T11" fmla="*/ 26 h 33"/>
                <a:gd name="T12" fmla="*/ 8 w 21"/>
                <a:gd name="T13" fmla="*/ 31 h 33"/>
                <a:gd name="T14" fmla="*/ 14 w 21"/>
                <a:gd name="T15" fmla="*/ 33 h 33"/>
                <a:gd name="T16" fmla="*/ 21 w 21"/>
                <a:gd name="T17" fmla="*/ 32 h 33"/>
                <a:gd name="T18" fmla="*/ 11 w 21"/>
                <a:gd name="T19" fmla="*/ 0 h 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33"/>
                <a:gd name="T32" fmla="*/ 21 w 21"/>
                <a:gd name="T33" fmla="*/ 33 h 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33">
                  <a:moveTo>
                    <a:pt x="11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8" y="31"/>
                  </a:lnTo>
                  <a:lnTo>
                    <a:pt x="14" y="33"/>
                  </a:lnTo>
                  <a:lnTo>
                    <a:pt x="21" y="3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09" name="Freeform 1357"/>
            <p:cNvSpPr>
              <a:spLocks/>
            </p:cNvSpPr>
            <p:nvPr/>
          </p:nvSpPr>
          <p:spPr bwMode="auto">
            <a:xfrm>
              <a:off x="3442" y="3089"/>
              <a:ext cx="3" cy="6"/>
            </a:xfrm>
            <a:custGeom>
              <a:avLst/>
              <a:gdLst>
                <a:gd name="T0" fmla="*/ 40 w 75"/>
                <a:gd name="T1" fmla="*/ 12 h 98"/>
                <a:gd name="T2" fmla="*/ 40 w 75"/>
                <a:gd name="T3" fmla="*/ 12 h 98"/>
                <a:gd name="T4" fmla="*/ 42 w 75"/>
                <a:gd name="T5" fmla="*/ 22 h 98"/>
                <a:gd name="T6" fmla="*/ 42 w 75"/>
                <a:gd name="T7" fmla="*/ 28 h 98"/>
                <a:gd name="T8" fmla="*/ 39 w 75"/>
                <a:gd name="T9" fmla="*/ 37 h 98"/>
                <a:gd name="T10" fmla="*/ 36 w 75"/>
                <a:gd name="T11" fmla="*/ 43 h 98"/>
                <a:gd name="T12" fmla="*/ 30 w 75"/>
                <a:gd name="T13" fmla="*/ 49 h 98"/>
                <a:gd name="T14" fmla="*/ 21 w 75"/>
                <a:gd name="T15" fmla="*/ 57 h 98"/>
                <a:gd name="T16" fmla="*/ 12 w 75"/>
                <a:gd name="T17" fmla="*/ 61 h 98"/>
                <a:gd name="T18" fmla="*/ 0 w 75"/>
                <a:gd name="T19" fmla="*/ 66 h 98"/>
                <a:gd name="T20" fmla="*/ 10 w 75"/>
                <a:gd name="T21" fmla="*/ 98 h 98"/>
                <a:gd name="T22" fmla="*/ 26 w 75"/>
                <a:gd name="T23" fmla="*/ 92 h 98"/>
                <a:gd name="T24" fmla="*/ 39 w 75"/>
                <a:gd name="T25" fmla="*/ 84 h 98"/>
                <a:gd name="T26" fmla="*/ 50 w 75"/>
                <a:gd name="T27" fmla="*/ 74 h 98"/>
                <a:gd name="T28" fmla="*/ 63 w 75"/>
                <a:gd name="T29" fmla="*/ 64 h 98"/>
                <a:gd name="T30" fmla="*/ 70 w 75"/>
                <a:gd name="T31" fmla="*/ 49 h 98"/>
                <a:gd name="T32" fmla="*/ 75 w 75"/>
                <a:gd name="T33" fmla="*/ 34 h 98"/>
                <a:gd name="T34" fmla="*/ 75 w 75"/>
                <a:gd name="T35" fmla="*/ 18 h 98"/>
                <a:gd name="T36" fmla="*/ 71 w 75"/>
                <a:gd name="T37" fmla="*/ 0 h 98"/>
                <a:gd name="T38" fmla="*/ 71 w 75"/>
                <a:gd name="T39" fmla="*/ 0 h 98"/>
                <a:gd name="T40" fmla="*/ 40 w 75"/>
                <a:gd name="T41" fmla="*/ 12 h 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98"/>
                <a:gd name="T65" fmla="*/ 75 w 75"/>
                <a:gd name="T66" fmla="*/ 98 h 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98">
                  <a:moveTo>
                    <a:pt x="40" y="12"/>
                  </a:moveTo>
                  <a:lnTo>
                    <a:pt x="40" y="12"/>
                  </a:lnTo>
                  <a:lnTo>
                    <a:pt x="42" y="22"/>
                  </a:lnTo>
                  <a:lnTo>
                    <a:pt x="42" y="28"/>
                  </a:lnTo>
                  <a:lnTo>
                    <a:pt x="39" y="37"/>
                  </a:lnTo>
                  <a:lnTo>
                    <a:pt x="36" y="43"/>
                  </a:lnTo>
                  <a:lnTo>
                    <a:pt x="30" y="49"/>
                  </a:lnTo>
                  <a:lnTo>
                    <a:pt x="21" y="57"/>
                  </a:lnTo>
                  <a:lnTo>
                    <a:pt x="12" y="61"/>
                  </a:lnTo>
                  <a:lnTo>
                    <a:pt x="0" y="66"/>
                  </a:lnTo>
                  <a:lnTo>
                    <a:pt x="10" y="98"/>
                  </a:lnTo>
                  <a:lnTo>
                    <a:pt x="26" y="92"/>
                  </a:lnTo>
                  <a:lnTo>
                    <a:pt x="39" y="84"/>
                  </a:lnTo>
                  <a:lnTo>
                    <a:pt x="50" y="74"/>
                  </a:lnTo>
                  <a:lnTo>
                    <a:pt x="63" y="64"/>
                  </a:lnTo>
                  <a:lnTo>
                    <a:pt x="70" y="49"/>
                  </a:lnTo>
                  <a:lnTo>
                    <a:pt x="75" y="34"/>
                  </a:lnTo>
                  <a:lnTo>
                    <a:pt x="75" y="18"/>
                  </a:lnTo>
                  <a:lnTo>
                    <a:pt x="71" y="0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0" name="Freeform 1358"/>
            <p:cNvSpPr>
              <a:spLocks/>
            </p:cNvSpPr>
            <p:nvPr/>
          </p:nvSpPr>
          <p:spPr bwMode="auto">
            <a:xfrm>
              <a:off x="3440" y="3087"/>
              <a:ext cx="5" cy="3"/>
            </a:xfrm>
            <a:custGeom>
              <a:avLst/>
              <a:gdLst>
                <a:gd name="T0" fmla="*/ 20 w 108"/>
                <a:gd name="T1" fmla="*/ 43 h 49"/>
                <a:gd name="T2" fmla="*/ 20 w 108"/>
                <a:gd name="T3" fmla="*/ 43 h 49"/>
                <a:gd name="T4" fmla="*/ 27 w 108"/>
                <a:gd name="T5" fmla="*/ 39 h 49"/>
                <a:gd name="T6" fmla="*/ 36 w 108"/>
                <a:gd name="T7" fmla="*/ 35 h 49"/>
                <a:gd name="T8" fmla="*/ 45 w 108"/>
                <a:gd name="T9" fmla="*/ 33 h 49"/>
                <a:gd name="T10" fmla="*/ 54 w 108"/>
                <a:gd name="T11" fmla="*/ 33 h 49"/>
                <a:gd name="T12" fmla="*/ 62 w 108"/>
                <a:gd name="T13" fmla="*/ 36 h 49"/>
                <a:gd name="T14" fmla="*/ 69 w 108"/>
                <a:gd name="T15" fmla="*/ 39 h 49"/>
                <a:gd name="T16" fmla="*/ 74 w 108"/>
                <a:gd name="T17" fmla="*/ 43 h 49"/>
                <a:gd name="T18" fmla="*/ 77 w 108"/>
                <a:gd name="T19" fmla="*/ 49 h 49"/>
                <a:gd name="T20" fmla="*/ 108 w 108"/>
                <a:gd name="T21" fmla="*/ 37 h 49"/>
                <a:gd name="T22" fmla="*/ 98 w 108"/>
                <a:gd name="T23" fmla="*/ 22 h 49"/>
                <a:gd name="T24" fmla="*/ 87 w 108"/>
                <a:gd name="T25" fmla="*/ 11 h 49"/>
                <a:gd name="T26" fmla="*/ 74 w 108"/>
                <a:gd name="T27" fmla="*/ 4 h 49"/>
                <a:gd name="T28" fmla="*/ 58 w 108"/>
                <a:gd name="T29" fmla="*/ 0 h 49"/>
                <a:gd name="T30" fmla="*/ 41 w 108"/>
                <a:gd name="T31" fmla="*/ 0 h 49"/>
                <a:gd name="T32" fmla="*/ 26 w 108"/>
                <a:gd name="T33" fmla="*/ 3 h 49"/>
                <a:gd name="T34" fmla="*/ 13 w 108"/>
                <a:gd name="T35" fmla="*/ 9 h 49"/>
                <a:gd name="T36" fmla="*/ 0 w 108"/>
                <a:gd name="T37" fmla="*/ 18 h 49"/>
                <a:gd name="T38" fmla="*/ 0 w 108"/>
                <a:gd name="T39" fmla="*/ 18 h 49"/>
                <a:gd name="T40" fmla="*/ 20 w 108"/>
                <a:gd name="T41" fmla="*/ 43 h 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49"/>
                <a:gd name="T65" fmla="*/ 108 w 108"/>
                <a:gd name="T66" fmla="*/ 49 h 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49">
                  <a:moveTo>
                    <a:pt x="20" y="43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6" y="35"/>
                  </a:lnTo>
                  <a:lnTo>
                    <a:pt x="45" y="33"/>
                  </a:lnTo>
                  <a:lnTo>
                    <a:pt x="54" y="33"/>
                  </a:lnTo>
                  <a:lnTo>
                    <a:pt x="62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49"/>
                  </a:lnTo>
                  <a:lnTo>
                    <a:pt x="108" y="37"/>
                  </a:lnTo>
                  <a:lnTo>
                    <a:pt x="98" y="22"/>
                  </a:lnTo>
                  <a:lnTo>
                    <a:pt x="87" y="11"/>
                  </a:lnTo>
                  <a:lnTo>
                    <a:pt x="74" y="4"/>
                  </a:lnTo>
                  <a:lnTo>
                    <a:pt x="58" y="0"/>
                  </a:lnTo>
                  <a:lnTo>
                    <a:pt x="41" y="0"/>
                  </a:lnTo>
                  <a:lnTo>
                    <a:pt x="26" y="3"/>
                  </a:lnTo>
                  <a:lnTo>
                    <a:pt x="13" y="9"/>
                  </a:lnTo>
                  <a:lnTo>
                    <a:pt x="0" y="18"/>
                  </a:lnTo>
                  <a:lnTo>
                    <a:pt x="20" y="43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1" name="Freeform 1359"/>
            <p:cNvSpPr>
              <a:spLocks/>
            </p:cNvSpPr>
            <p:nvPr/>
          </p:nvSpPr>
          <p:spPr bwMode="auto">
            <a:xfrm>
              <a:off x="3438" y="3088"/>
              <a:ext cx="3" cy="8"/>
            </a:xfrm>
            <a:custGeom>
              <a:avLst/>
              <a:gdLst>
                <a:gd name="T0" fmla="*/ 36 w 69"/>
                <a:gd name="T1" fmla="*/ 112 h 129"/>
                <a:gd name="T2" fmla="*/ 36 w 69"/>
                <a:gd name="T3" fmla="*/ 112 h 129"/>
                <a:gd name="T4" fmla="*/ 33 w 69"/>
                <a:gd name="T5" fmla="*/ 104 h 129"/>
                <a:gd name="T6" fmla="*/ 32 w 69"/>
                <a:gd name="T7" fmla="*/ 95 h 129"/>
                <a:gd name="T8" fmla="*/ 34 w 69"/>
                <a:gd name="T9" fmla="*/ 83 h 129"/>
                <a:gd name="T10" fmla="*/ 38 w 69"/>
                <a:gd name="T11" fmla="*/ 69 h 129"/>
                <a:gd name="T12" fmla="*/ 44 w 69"/>
                <a:gd name="T13" fmla="*/ 58 h 129"/>
                <a:gd name="T14" fmla="*/ 52 w 69"/>
                <a:gd name="T15" fmla="*/ 44 h 129"/>
                <a:gd name="T16" fmla="*/ 60 w 69"/>
                <a:gd name="T17" fmla="*/ 34 h 129"/>
                <a:gd name="T18" fmla="*/ 69 w 69"/>
                <a:gd name="T19" fmla="*/ 25 h 129"/>
                <a:gd name="T20" fmla="*/ 49 w 69"/>
                <a:gd name="T21" fmla="*/ 0 h 129"/>
                <a:gd name="T22" fmla="*/ 37 w 69"/>
                <a:gd name="T23" fmla="*/ 11 h 129"/>
                <a:gd name="T24" fmla="*/ 25 w 69"/>
                <a:gd name="T25" fmla="*/ 25 h 129"/>
                <a:gd name="T26" fmla="*/ 16 w 69"/>
                <a:gd name="T27" fmla="*/ 41 h 129"/>
                <a:gd name="T28" fmla="*/ 8 w 69"/>
                <a:gd name="T29" fmla="*/ 57 h 129"/>
                <a:gd name="T30" fmla="*/ 2 w 69"/>
                <a:gd name="T31" fmla="*/ 75 h 129"/>
                <a:gd name="T32" fmla="*/ 0 w 69"/>
                <a:gd name="T33" fmla="*/ 92 h 129"/>
                <a:gd name="T34" fmla="*/ 1 w 69"/>
                <a:gd name="T35" fmla="*/ 112 h 129"/>
                <a:gd name="T36" fmla="*/ 8 w 69"/>
                <a:gd name="T37" fmla="*/ 129 h 129"/>
                <a:gd name="T38" fmla="*/ 8 w 69"/>
                <a:gd name="T39" fmla="*/ 129 h 129"/>
                <a:gd name="T40" fmla="*/ 36 w 69"/>
                <a:gd name="T41" fmla="*/ 112 h 1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29"/>
                <a:gd name="T65" fmla="*/ 69 w 69"/>
                <a:gd name="T66" fmla="*/ 129 h 1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29">
                  <a:moveTo>
                    <a:pt x="36" y="112"/>
                  </a:moveTo>
                  <a:lnTo>
                    <a:pt x="36" y="112"/>
                  </a:lnTo>
                  <a:lnTo>
                    <a:pt x="33" y="104"/>
                  </a:lnTo>
                  <a:lnTo>
                    <a:pt x="32" y="95"/>
                  </a:lnTo>
                  <a:lnTo>
                    <a:pt x="34" y="83"/>
                  </a:lnTo>
                  <a:lnTo>
                    <a:pt x="38" y="69"/>
                  </a:lnTo>
                  <a:lnTo>
                    <a:pt x="44" y="58"/>
                  </a:lnTo>
                  <a:lnTo>
                    <a:pt x="52" y="44"/>
                  </a:lnTo>
                  <a:lnTo>
                    <a:pt x="60" y="34"/>
                  </a:lnTo>
                  <a:lnTo>
                    <a:pt x="69" y="25"/>
                  </a:lnTo>
                  <a:lnTo>
                    <a:pt x="49" y="0"/>
                  </a:lnTo>
                  <a:lnTo>
                    <a:pt x="37" y="11"/>
                  </a:lnTo>
                  <a:lnTo>
                    <a:pt x="25" y="25"/>
                  </a:lnTo>
                  <a:lnTo>
                    <a:pt x="16" y="41"/>
                  </a:lnTo>
                  <a:lnTo>
                    <a:pt x="8" y="57"/>
                  </a:lnTo>
                  <a:lnTo>
                    <a:pt x="2" y="75"/>
                  </a:lnTo>
                  <a:lnTo>
                    <a:pt x="0" y="92"/>
                  </a:lnTo>
                  <a:lnTo>
                    <a:pt x="1" y="112"/>
                  </a:lnTo>
                  <a:lnTo>
                    <a:pt x="8" y="129"/>
                  </a:lnTo>
                  <a:lnTo>
                    <a:pt x="36" y="1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2" name="Freeform 1360"/>
            <p:cNvSpPr>
              <a:spLocks/>
            </p:cNvSpPr>
            <p:nvPr/>
          </p:nvSpPr>
          <p:spPr bwMode="auto">
            <a:xfrm>
              <a:off x="3438" y="3095"/>
              <a:ext cx="5" cy="4"/>
            </a:xfrm>
            <a:custGeom>
              <a:avLst/>
              <a:gdLst>
                <a:gd name="T0" fmla="*/ 107 w 117"/>
                <a:gd name="T1" fmla="*/ 41 h 76"/>
                <a:gd name="T2" fmla="*/ 107 w 117"/>
                <a:gd name="T3" fmla="*/ 41 h 76"/>
                <a:gd name="T4" fmla="*/ 96 w 117"/>
                <a:gd name="T5" fmla="*/ 43 h 76"/>
                <a:gd name="T6" fmla="*/ 83 w 117"/>
                <a:gd name="T7" fmla="*/ 43 h 76"/>
                <a:gd name="T8" fmla="*/ 72 w 117"/>
                <a:gd name="T9" fmla="*/ 42 h 76"/>
                <a:gd name="T10" fmla="*/ 62 w 117"/>
                <a:gd name="T11" fmla="*/ 36 h 76"/>
                <a:gd name="T12" fmla="*/ 52 w 117"/>
                <a:gd name="T13" fmla="*/ 30 h 76"/>
                <a:gd name="T14" fmla="*/ 43 w 117"/>
                <a:gd name="T15" fmla="*/ 23 h 76"/>
                <a:gd name="T16" fmla="*/ 35 w 117"/>
                <a:gd name="T17" fmla="*/ 13 h 76"/>
                <a:gd name="T18" fmla="*/ 28 w 117"/>
                <a:gd name="T19" fmla="*/ 0 h 76"/>
                <a:gd name="T20" fmla="*/ 0 w 117"/>
                <a:gd name="T21" fmla="*/ 17 h 76"/>
                <a:gd name="T22" fmla="*/ 9 w 117"/>
                <a:gd name="T23" fmla="*/ 32 h 76"/>
                <a:gd name="T24" fmla="*/ 20 w 117"/>
                <a:gd name="T25" fmla="*/ 46 h 76"/>
                <a:gd name="T26" fmla="*/ 33 w 117"/>
                <a:gd name="T27" fmla="*/ 57 h 76"/>
                <a:gd name="T28" fmla="*/ 48 w 117"/>
                <a:gd name="T29" fmla="*/ 66 h 76"/>
                <a:gd name="T30" fmla="*/ 64 w 117"/>
                <a:gd name="T31" fmla="*/ 73 h 76"/>
                <a:gd name="T32" fmla="*/ 81 w 117"/>
                <a:gd name="T33" fmla="*/ 76 h 76"/>
                <a:gd name="T34" fmla="*/ 98 w 117"/>
                <a:gd name="T35" fmla="*/ 76 h 76"/>
                <a:gd name="T36" fmla="*/ 117 w 117"/>
                <a:gd name="T37" fmla="*/ 72 h 76"/>
                <a:gd name="T38" fmla="*/ 117 w 117"/>
                <a:gd name="T39" fmla="*/ 72 h 76"/>
                <a:gd name="T40" fmla="*/ 107 w 117"/>
                <a:gd name="T41" fmla="*/ 41 h 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6"/>
                <a:gd name="T65" fmla="*/ 117 w 117"/>
                <a:gd name="T66" fmla="*/ 76 h 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6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3" y="43"/>
                  </a:lnTo>
                  <a:lnTo>
                    <a:pt x="72" y="42"/>
                  </a:lnTo>
                  <a:lnTo>
                    <a:pt x="62" y="36"/>
                  </a:lnTo>
                  <a:lnTo>
                    <a:pt x="52" y="30"/>
                  </a:lnTo>
                  <a:lnTo>
                    <a:pt x="43" y="23"/>
                  </a:lnTo>
                  <a:lnTo>
                    <a:pt x="35" y="13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0" y="46"/>
                  </a:lnTo>
                  <a:lnTo>
                    <a:pt x="33" y="57"/>
                  </a:lnTo>
                  <a:lnTo>
                    <a:pt x="48" y="66"/>
                  </a:lnTo>
                  <a:lnTo>
                    <a:pt x="64" y="73"/>
                  </a:lnTo>
                  <a:lnTo>
                    <a:pt x="81" y="76"/>
                  </a:lnTo>
                  <a:lnTo>
                    <a:pt x="98" y="76"/>
                  </a:lnTo>
                  <a:lnTo>
                    <a:pt x="117" y="72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3" name="Freeform 1361"/>
            <p:cNvSpPr>
              <a:spLocks/>
            </p:cNvSpPr>
            <p:nvPr/>
          </p:nvSpPr>
          <p:spPr bwMode="auto">
            <a:xfrm>
              <a:off x="3443" y="3094"/>
              <a:ext cx="4" cy="5"/>
            </a:xfrm>
            <a:custGeom>
              <a:avLst/>
              <a:gdLst>
                <a:gd name="T0" fmla="*/ 47 w 79"/>
                <a:gd name="T1" fmla="*/ 0 h 88"/>
                <a:gd name="T2" fmla="*/ 46 w 79"/>
                <a:gd name="T3" fmla="*/ 8 h 88"/>
                <a:gd name="T4" fmla="*/ 44 w 79"/>
                <a:gd name="T5" fmla="*/ 15 h 88"/>
                <a:gd name="T6" fmla="*/ 40 w 79"/>
                <a:gd name="T7" fmla="*/ 24 h 88"/>
                <a:gd name="T8" fmla="*/ 35 w 79"/>
                <a:gd name="T9" fmla="*/ 32 h 88"/>
                <a:gd name="T10" fmla="*/ 28 w 79"/>
                <a:gd name="T11" fmla="*/ 39 h 88"/>
                <a:gd name="T12" fmla="*/ 21 w 79"/>
                <a:gd name="T13" fmla="*/ 46 h 88"/>
                <a:gd name="T14" fmla="*/ 11 w 79"/>
                <a:gd name="T15" fmla="*/ 52 h 88"/>
                <a:gd name="T16" fmla="*/ 0 w 79"/>
                <a:gd name="T17" fmla="*/ 57 h 88"/>
                <a:gd name="T18" fmla="*/ 10 w 79"/>
                <a:gd name="T19" fmla="*/ 88 h 88"/>
                <a:gd name="T20" fmla="*/ 25 w 79"/>
                <a:gd name="T21" fmla="*/ 82 h 88"/>
                <a:gd name="T22" fmla="*/ 40 w 79"/>
                <a:gd name="T23" fmla="*/ 73 h 88"/>
                <a:gd name="T24" fmla="*/ 51 w 79"/>
                <a:gd name="T25" fmla="*/ 64 h 88"/>
                <a:gd name="T26" fmla="*/ 61 w 79"/>
                <a:gd name="T27" fmla="*/ 53 h 88"/>
                <a:gd name="T28" fmla="*/ 68 w 79"/>
                <a:gd name="T29" fmla="*/ 41 h 88"/>
                <a:gd name="T30" fmla="*/ 74 w 79"/>
                <a:gd name="T31" fmla="*/ 28 h 88"/>
                <a:gd name="T32" fmla="*/ 78 w 79"/>
                <a:gd name="T33" fmla="*/ 14 h 88"/>
                <a:gd name="T34" fmla="*/ 79 w 79"/>
                <a:gd name="T35" fmla="*/ 2 h 88"/>
                <a:gd name="T36" fmla="*/ 47 w 79"/>
                <a:gd name="T37" fmla="*/ 0 h 8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9"/>
                <a:gd name="T58" fmla="*/ 0 h 88"/>
                <a:gd name="T59" fmla="*/ 79 w 79"/>
                <a:gd name="T60" fmla="*/ 88 h 8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9" h="88">
                  <a:moveTo>
                    <a:pt x="47" y="0"/>
                  </a:moveTo>
                  <a:lnTo>
                    <a:pt x="46" y="8"/>
                  </a:lnTo>
                  <a:lnTo>
                    <a:pt x="44" y="15"/>
                  </a:lnTo>
                  <a:lnTo>
                    <a:pt x="40" y="24"/>
                  </a:lnTo>
                  <a:lnTo>
                    <a:pt x="35" y="32"/>
                  </a:lnTo>
                  <a:lnTo>
                    <a:pt x="28" y="39"/>
                  </a:lnTo>
                  <a:lnTo>
                    <a:pt x="21" y="46"/>
                  </a:lnTo>
                  <a:lnTo>
                    <a:pt x="11" y="52"/>
                  </a:lnTo>
                  <a:lnTo>
                    <a:pt x="0" y="57"/>
                  </a:lnTo>
                  <a:lnTo>
                    <a:pt x="10" y="88"/>
                  </a:lnTo>
                  <a:lnTo>
                    <a:pt x="25" y="82"/>
                  </a:lnTo>
                  <a:lnTo>
                    <a:pt x="40" y="73"/>
                  </a:lnTo>
                  <a:lnTo>
                    <a:pt x="51" y="64"/>
                  </a:lnTo>
                  <a:lnTo>
                    <a:pt x="61" y="53"/>
                  </a:lnTo>
                  <a:lnTo>
                    <a:pt x="68" y="41"/>
                  </a:lnTo>
                  <a:lnTo>
                    <a:pt x="74" y="28"/>
                  </a:lnTo>
                  <a:lnTo>
                    <a:pt x="78" y="14"/>
                  </a:lnTo>
                  <a:lnTo>
                    <a:pt x="79" y="2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4" name="Freeform 1362"/>
            <p:cNvSpPr>
              <a:spLocks/>
            </p:cNvSpPr>
            <p:nvPr/>
          </p:nvSpPr>
          <p:spPr bwMode="auto">
            <a:xfrm>
              <a:off x="3442" y="3097"/>
              <a:ext cx="2" cy="1"/>
            </a:xfrm>
            <a:custGeom>
              <a:avLst/>
              <a:gdLst>
                <a:gd name="T0" fmla="*/ 32 w 32"/>
                <a:gd name="T1" fmla="*/ 18 h 18"/>
                <a:gd name="T2" fmla="*/ 31 w 32"/>
                <a:gd name="T3" fmla="*/ 11 h 18"/>
                <a:gd name="T4" fmla="*/ 28 w 32"/>
                <a:gd name="T5" fmla="*/ 6 h 18"/>
                <a:gd name="T6" fmla="*/ 23 w 32"/>
                <a:gd name="T7" fmla="*/ 3 h 18"/>
                <a:gd name="T8" fmla="*/ 17 w 32"/>
                <a:gd name="T9" fmla="*/ 0 h 18"/>
                <a:gd name="T10" fmla="*/ 11 w 32"/>
                <a:gd name="T11" fmla="*/ 2 h 18"/>
                <a:gd name="T12" fmla="*/ 6 w 32"/>
                <a:gd name="T13" fmla="*/ 4 h 18"/>
                <a:gd name="T14" fmla="*/ 2 w 32"/>
                <a:gd name="T15" fmla="*/ 9 h 18"/>
                <a:gd name="T16" fmla="*/ 0 w 32"/>
                <a:gd name="T17" fmla="*/ 16 h 18"/>
                <a:gd name="T18" fmla="*/ 32 w 32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"/>
                <a:gd name="T31" fmla="*/ 0 h 18"/>
                <a:gd name="T32" fmla="*/ 32 w 32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" h="18">
                  <a:moveTo>
                    <a:pt x="32" y="18"/>
                  </a:moveTo>
                  <a:lnTo>
                    <a:pt x="31" y="11"/>
                  </a:lnTo>
                  <a:lnTo>
                    <a:pt x="28" y="6"/>
                  </a:lnTo>
                  <a:lnTo>
                    <a:pt x="23" y="3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6" y="4"/>
                  </a:lnTo>
                  <a:lnTo>
                    <a:pt x="2" y="9"/>
                  </a:lnTo>
                  <a:lnTo>
                    <a:pt x="0" y="16"/>
                  </a:lnTo>
                  <a:lnTo>
                    <a:pt x="32" y="18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5" name="Freeform 1363"/>
            <p:cNvSpPr>
              <a:spLocks/>
            </p:cNvSpPr>
            <p:nvPr/>
          </p:nvSpPr>
          <p:spPr bwMode="auto">
            <a:xfrm>
              <a:off x="3442" y="3094"/>
              <a:ext cx="1" cy="2"/>
            </a:xfrm>
            <a:custGeom>
              <a:avLst/>
              <a:gdLst>
                <a:gd name="T0" fmla="*/ 12 w 22"/>
                <a:gd name="T1" fmla="*/ 0 h 32"/>
                <a:gd name="T2" fmla="*/ 5 w 22"/>
                <a:gd name="T3" fmla="*/ 3 h 32"/>
                <a:gd name="T4" fmla="*/ 1 w 22"/>
                <a:gd name="T5" fmla="*/ 8 h 32"/>
                <a:gd name="T6" fmla="*/ 0 w 22"/>
                <a:gd name="T7" fmla="*/ 14 h 32"/>
                <a:gd name="T8" fmla="*/ 1 w 22"/>
                <a:gd name="T9" fmla="*/ 20 h 32"/>
                <a:gd name="T10" fmla="*/ 4 w 22"/>
                <a:gd name="T11" fmla="*/ 26 h 32"/>
                <a:gd name="T12" fmla="*/ 9 w 22"/>
                <a:gd name="T13" fmla="*/ 30 h 32"/>
                <a:gd name="T14" fmla="*/ 15 w 22"/>
                <a:gd name="T15" fmla="*/ 32 h 32"/>
                <a:gd name="T16" fmla="*/ 22 w 22"/>
                <a:gd name="T17" fmla="*/ 31 h 32"/>
                <a:gd name="T18" fmla="*/ 12 w 22"/>
                <a:gd name="T19" fmla="*/ 0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32"/>
                <a:gd name="T32" fmla="*/ 22 w 22"/>
                <a:gd name="T33" fmla="*/ 32 h 3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32">
                  <a:moveTo>
                    <a:pt x="12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2" y="3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6" name="Freeform 1364"/>
            <p:cNvSpPr>
              <a:spLocks/>
            </p:cNvSpPr>
            <p:nvPr/>
          </p:nvSpPr>
          <p:spPr bwMode="auto">
            <a:xfrm>
              <a:off x="3442" y="3090"/>
              <a:ext cx="4" cy="5"/>
            </a:xfrm>
            <a:custGeom>
              <a:avLst/>
              <a:gdLst>
                <a:gd name="T0" fmla="*/ 39 w 74"/>
                <a:gd name="T1" fmla="*/ 13 h 99"/>
                <a:gd name="T2" fmla="*/ 39 w 74"/>
                <a:gd name="T3" fmla="*/ 12 h 99"/>
                <a:gd name="T4" fmla="*/ 41 w 74"/>
                <a:gd name="T5" fmla="*/ 22 h 99"/>
                <a:gd name="T6" fmla="*/ 41 w 74"/>
                <a:gd name="T7" fmla="*/ 30 h 99"/>
                <a:gd name="T8" fmla="*/ 38 w 74"/>
                <a:gd name="T9" fmla="*/ 37 h 99"/>
                <a:gd name="T10" fmla="*/ 35 w 74"/>
                <a:gd name="T11" fmla="*/ 43 h 99"/>
                <a:gd name="T12" fmla="*/ 28 w 74"/>
                <a:gd name="T13" fmla="*/ 51 h 99"/>
                <a:gd name="T14" fmla="*/ 20 w 74"/>
                <a:gd name="T15" fmla="*/ 58 h 99"/>
                <a:gd name="T16" fmla="*/ 11 w 74"/>
                <a:gd name="T17" fmla="*/ 62 h 99"/>
                <a:gd name="T18" fmla="*/ 0 w 74"/>
                <a:gd name="T19" fmla="*/ 68 h 99"/>
                <a:gd name="T20" fmla="*/ 10 w 74"/>
                <a:gd name="T21" fmla="*/ 99 h 99"/>
                <a:gd name="T22" fmla="*/ 25 w 74"/>
                <a:gd name="T23" fmla="*/ 94 h 99"/>
                <a:gd name="T24" fmla="*/ 38 w 74"/>
                <a:gd name="T25" fmla="*/ 85 h 99"/>
                <a:gd name="T26" fmla="*/ 51 w 74"/>
                <a:gd name="T27" fmla="*/ 76 h 99"/>
                <a:gd name="T28" fmla="*/ 62 w 74"/>
                <a:gd name="T29" fmla="*/ 64 h 99"/>
                <a:gd name="T30" fmla="*/ 69 w 74"/>
                <a:gd name="T31" fmla="*/ 52 h 99"/>
                <a:gd name="T32" fmla="*/ 74 w 74"/>
                <a:gd name="T33" fmla="*/ 36 h 99"/>
                <a:gd name="T34" fmla="*/ 74 w 74"/>
                <a:gd name="T35" fmla="*/ 18 h 99"/>
                <a:gd name="T36" fmla="*/ 70 w 74"/>
                <a:gd name="T37" fmla="*/ 1 h 99"/>
                <a:gd name="T38" fmla="*/ 70 w 74"/>
                <a:gd name="T39" fmla="*/ 0 h 99"/>
                <a:gd name="T40" fmla="*/ 39 w 74"/>
                <a:gd name="T41" fmla="*/ 13 h 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4"/>
                <a:gd name="T64" fmla="*/ 0 h 99"/>
                <a:gd name="T65" fmla="*/ 74 w 74"/>
                <a:gd name="T66" fmla="*/ 99 h 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4" h="99">
                  <a:moveTo>
                    <a:pt x="39" y="13"/>
                  </a:moveTo>
                  <a:lnTo>
                    <a:pt x="39" y="12"/>
                  </a:lnTo>
                  <a:lnTo>
                    <a:pt x="41" y="22"/>
                  </a:lnTo>
                  <a:lnTo>
                    <a:pt x="41" y="30"/>
                  </a:lnTo>
                  <a:lnTo>
                    <a:pt x="38" y="37"/>
                  </a:lnTo>
                  <a:lnTo>
                    <a:pt x="35" y="43"/>
                  </a:lnTo>
                  <a:lnTo>
                    <a:pt x="28" y="51"/>
                  </a:lnTo>
                  <a:lnTo>
                    <a:pt x="20" y="58"/>
                  </a:lnTo>
                  <a:lnTo>
                    <a:pt x="11" y="62"/>
                  </a:lnTo>
                  <a:lnTo>
                    <a:pt x="0" y="68"/>
                  </a:lnTo>
                  <a:lnTo>
                    <a:pt x="10" y="99"/>
                  </a:lnTo>
                  <a:lnTo>
                    <a:pt x="25" y="94"/>
                  </a:lnTo>
                  <a:lnTo>
                    <a:pt x="38" y="85"/>
                  </a:lnTo>
                  <a:lnTo>
                    <a:pt x="51" y="76"/>
                  </a:lnTo>
                  <a:lnTo>
                    <a:pt x="62" y="64"/>
                  </a:lnTo>
                  <a:lnTo>
                    <a:pt x="69" y="52"/>
                  </a:lnTo>
                  <a:lnTo>
                    <a:pt x="74" y="36"/>
                  </a:lnTo>
                  <a:lnTo>
                    <a:pt x="74" y="18"/>
                  </a:lnTo>
                  <a:lnTo>
                    <a:pt x="70" y="1"/>
                  </a:lnTo>
                  <a:lnTo>
                    <a:pt x="70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7" name="Freeform 1365"/>
            <p:cNvSpPr>
              <a:spLocks/>
            </p:cNvSpPr>
            <p:nvPr/>
          </p:nvSpPr>
          <p:spPr bwMode="auto">
            <a:xfrm>
              <a:off x="3441" y="3088"/>
              <a:ext cx="5" cy="3"/>
            </a:xfrm>
            <a:custGeom>
              <a:avLst/>
              <a:gdLst>
                <a:gd name="T0" fmla="*/ 20 w 108"/>
                <a:gd name="T1" fmla="*/ 44 h 50"/>
                <a:gd name="T2" fmla="*/ 20 w 108"/>
                <a:gd name="T3" fmla="*/ 43 h 50"/>
                <a:gd name="T4" fmla="*/ 27 w 108"/>
                <a:gd name="T5" fmla="*/ 39 h 50"/>
                <a:gd name="T6" fmla="*/ 37 w 108"/>
                <a:gd name="T7" fmla="*/ 35 h 50"/>
                <a:gd name="T8" fmla="*/ 46 w 108"/>
                <a:gd name="T9" fmla="*/ 34 h 50"/>
                <a:gd name="T10" fmla="*/ 54 w 108"/>
                <a:gd name="T11" fmla="*/ 34 h 50"/>
                <a:gd name="T12" fmla="*/ 61 w 108"/>
                <a:gd name="T13" fmla="*/ 36 h 50"/>
                <a:gd name="T14" fmla="*/ 69 w 108"/>
                <a:gd name="T15" fmla="*/ 39 h 50"/>
                <a:gd name="T16" fmla="*/ 74 w 108"/>
                <a:gd name="T17" fmla="*/ 43 h 50"/>
                <a:gd name="T18" fmla="*/ 77 w 108"/>
                <a:gd name="T19" fmla="*/ 50 h 50"/>
                <a:gd name="T20" fmla="*/ 108 w 108"/>
                <a:gd name="T21" fmla="*/ 37 h 50"/>
                <a:gd name="T22" fmla="*/ 99 w 108"/>
                <a:gd name="T23" fmla="*/ 22 h 50"/>
                <a:gd name="T24" fmla="*/ 88 w 108"/>
                <a:gd name="T25" fmla="*/ 12 h 50"/>
                <a:gd name="T26" fmla="*/ 73 w 108"/>
                <a:gd name="T27" fmla="*/ 4 h 50"/>
                <a:gd name="T28" fmla="*/ 58 w 108"/>
                <a:gd name="T29" fmla="*/ 0 h 50"/>
                <a:gd name="T30" fmla="*/ 42 w 108"/>
                <a:gd name="T31" fmla="*/ 0 h 50"/>
                <a:gd name="T32" fmla="*/ 26 w 108"/>
                <a:gd name="T33" fmla="*/ 3 h 50"/>
                <a:gd name="T34" fmla="*/ 13 w 108"/>
                <a:gd name="T35" fmla="*/ 10 h 50"/>
                <a:gd name="T36" fmla="*/ 0 w 108"/>
                <a:gd name="T37" fmla="*/ 18 h 50"/>
                <a:gd name="T38" fmla="*/ 0 w 108"/>
                <a:gd name="T39" fmla="*/ 17 h 50"/>
                <a:gd name="T40" fmla="*/ 20 w 108"/>
                <a:gd name="T41" fmla="*/ 44 h 5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50"/>
                <a:gd name="T65" fmla="*/ 108 w 108"/>
                <a:gd name="T66" fmla="*/ 50 h 5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50">
                  <a:moveTo>
                    <a:pt x="20" y="44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7" y="35"/>
                  </a:lnTo>
                  <a:lnTo>
                    <a:pt x="46" y="34"/>
                  </a:lnTo>
                  <a:lnTo>
                    <a:pt x="54" y="34"/>
                  </a:lnTo>
                  <a:lnTo>
                    <a:pt x="61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50"/>
                  </a:lnTo>
                  <a:lnTo>
                    <a:pt x="108" y="37"/>
                  </a:lnTo>
                  <a:lnTo>
                    <a:pt x="99" y="22"/>
                  </a:lnTo>
                  <a:lnTo>
                    <a:pt x="88" y="12"/>
                  </a:lnTo>
                  <a:lnTo>
                    <a:pt x="73" y="4"/>
                  </a:lnTo>
                  <a:lnTo>
                    <a:pt x="58" y="0"/>
                  </a:lnTo>
                  <a:lnTo>
                    <a:pt x="42" y="0"/>
                  </a:lnTo>
                  <a:lnTo>
                    <a:pt x="26" y="3"/>
                  </a:lnTo>
                  <a:lnTo>
                    <a:pt x="13" y="10"/>
                  </a:lnTo>
                  <a:lnTo>
                    <a:pt x="0" y="18"/>
                  </a:lnTo>
                  <a:lnTo>
                    <a:pt x="0" y="17"/>
                  </a:lnTo>
                  <a:lnTo>
                    <a:pt x="20" y="4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8" name="Freeform 1366"/>
            <p:cNvSpPr>
              <a:spLocks/>
            </p:cNvSpPr>
            <p:nvPr/>
          </p:nvSpPr>
          <p:spPr bwMode="auto">
            <a:xfrm>
              <a:off x="3438" y="3089"/>
              <a:ext cx="4" cy="7"/>
            </a:xfrm>
            <a:custGeom>
              <a:avLst/>
              <a:gdLst>
                <a:gd name="T0" fmla="*/ 36 w 69"/>
                <a:gd name="T1" fmla="*/ 114 h 131"/>
                <a:gd name="T2" fmla="*/ 36 w 69"/>
                <a:gd name="T3" fmla="*/ 114 h 131"/>
                <a:gd name="T4" fmla="*/ 34 w 69"/>
                <a:gd name="T5" fmla="*/ 107 h 131"/>
                <a:gd name="T6" fmla="*/ 33 w 69"/>
                <a:gd name="T7" fmla="*/ 96 h 131"/>
                <a:gd name="T8" fmla="*/ 35 w 69"/>
                <a:gd name="T9" fmla="*/ 83 h 131"/>
                <a:gd name="T10" fmla="*/ 38 w 69"/>
                <a:gd name="T11" fmla="*/ 72 h 131"/>
                <a:gd name="T12" fmla="*/ 44 w 69"/>
                <a:gd name="T13" fmla="*/ 59 h 131"/>
                <a:gd name="T14" fmla="*/ 52 w 69"/>
                <a:gd name="T15" fmla="*/ 46 h 131"/>
                <a:gd name="T16" fmla="*/ 60 w 69"/>
                <a:gd name="T17" fmla="*/ 36 h 131"/>
                <a:gd name="T18" fmla="*/ 69 w 69"/>
                <a:gd name="T19" fmla="*/ 27 h 131"/>
                <a:gd name="T20" fmla="*/ 49 w 69"/>
                <a:gd name="T21" fmla="*/ 0 h 131"/>
                <a:gd name="T22" fmla="*/ 36 w 69"/>
                <a:gd name="T23" fmla="*/ 13 h 131"/>
                <a:gd name="T24" fmla="*/ 25 w 69"/>
                <a:gd name="T25" fmla="*/ 27 h 131"/>
                <a:gd name="T26" fmla="*/ 15 w 69"/>
                <a:gd name="T27" fmla="*/ 42 h 131"/>
                <a:gd name="T28" fmla="*/ 7 w 69"/>
                <a:gd name="T29" fmla="*/ 59 h 131"/>
                <a:gd name="T30" fmla="*/ 2 w 69"/>
                <a:gd name="T31" fmla="*/ 77 h 131"/>
                <a:gd name="T32" fmla="*/ 0 w 69"/>
                <a:gd name="T33" fmla="*/ 94 h 131"/>
                <a:gd name="T34" fmla="*/ 1 w 69"/>
                <a:gd name="T35" fmla="*/ 113 h 131"/>
                <a:gd name="T36" fmla="*/ 7 w 69"/>
                <a:gd name="T37" fmla="*/ 131 h 131"/>
                <a:gd name="T38" fmla="*/ 7 w 69"/>
                <a:gd name="T39" fmla="*/ 131 h 131"/>
                <a:gd name="T40" fmla="*/ 36 w 69"/>
                <a:gd name="T41" fmla="*/ 114 h 1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31"/>
                <a:gd name="T65" fmla="*/ 69 w 69"/>
                <a:gd name="T66" fmla="*/ 131 h 13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31">
                  <a:moveTo>
                    <a:pt x="36" y="114"/>
                  </a:moveTo>
                  <a:lnTo>
                    <a:pt x="36" y="114"/>
                  </a:lnTo>
                  <a:lnTo>
                    <a:pt x="34" y="107"/>
                  </a:lnTo>
                  <a:lnTo>
                    <a:pt x="33" y="96"/>
                  </a:lnTo>
                  <a:lnTo>
                    <a:pt x="35" y="83"/>
                  </a:lnTo>
                  <a:lnTo>
                    <a:pt x="38" y="72"/>
                  </a:lnTo>
                  <a:lnTo>
                    <a:pt x="44" y="59"/>
                  </a:lnTo>
                  <a:lnTo>
                    <a:pt x="52" y="46"/>
                  </a:lnTo>
                  <a:lnTo>
                    <a:pt x="60" y="36"/>
                  </a:lnTo>
                  <a:lnTo>
                    <a:pt x="69" y="27"/>
                  </a:lnTo>
                  <a:lnTo>
                    <a:pt x="49" y="0"/>
                  </a:lnTo>
                  <a:lnTo>
                    <a:pt x="36" y="13"/>
                  </a:lnTo>
                  <a:lnTo>
                    <a:pt x="25" y="27"/>
                  </a:lnTo>
                  <a:lnTo>
                    <a:pt x="15" y="42"/>
                  </a:lnTo>
                  <a:lnTo>
                    <a:pt x="7" y="59"/>
                  </a:lnTo>
                  <a:lnTo>
                    <a:pt x="2" y="77"/>
                  </a:lnTo>
                  <a:lnTo>
                    <a:pt x="0" y="94"/>
                  </a:lnTo>
                  <a:lnTo>
                    <a:pt x="1" y="113"/>
                  </a:lnTo>
                  <a:lnTo>
                    <a:pt x="7" y="131"/>
                  </a:lnTo>
                  <a:lnTo>
                    <a:pt x="36" y="11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19" name="Freeform 1367"/>
            <p:cNvSpPr>
              <a:spLocks/>
            </p:cNvSpPr>
            <p:nvPr/>
          </p:nvSpPr>
          <p:spPr bwMode="auto">
            <a:xfrm>
              <a:off x="3439" y="3095"/>
              <a:ext cx="5" cy="4"/>
            </a:xfrm>
            <a:custGeom>
              <a:avLst/>
              <a:gdLst>
                <a:gd name="T0" fmla="*/ 107 w 117"/>
                <a:gd name="T1" fmla="*/ 41 h 77"/>
                <a:gd name="T2" fmla="*/ 107 w 117"/>
                <a:gd name="T3" fmla="*/ 41 h 77"/>
                <a:gd name="T4" fmla="*/ 96 w 117"/>
                <a:gd name="T5" fmla="*/ 43 h 77"/>
                <a:gd name="T6" fmla="*/ 85 w 117"/>
                <a:gd name="T7" fmla="*/ 43 h 77"/>
                <a:gd name="T8" fmla="*/ 75 w 117"/>
                <a:gd name="T9" fmla="*/ 41 h 77"/>
                <a:gd name="T10" fmla="*/ 63 w 117"/>
                <a:gd name="T11" fmla="*/ 37 h 77"/>
                <a:gd name="T12" fmla="*/ 54 w 117"/>
                <a:gd name="T13" fmla="*/ 29 h 77"/>
                <a:gd name="T14" fmla="*/ 44 w 117"/>
                <a:gd name="T15" fmla="*/ 22 h 77"/>
                <a:gd name="T16" fmla="*/ 36 w 117"/>
                <a:gd name="T17" fmla="*/ 13 h 77"/>
                <a:gd name="T18" fmla="*/ 29 w 117"/>
                <a:gd name="T19" fmla="*/ 0 h 77"/>
                <a:gd name="T20" fmla="*/ 0 w 117"/>
                <a:gd name="T21" fmla="*/ 17 h 77"/>
                <a:gd name="T22" fmla="*/ 9 w 117"/>
                <a:gd name="T23" fmla="*/ 32 h 77"/>
                <a:gd name="T24" fmla="*/ 21 w 117"/>
                <a:gd name="T25" fmla="*/ 45 h 77"/>
                <a:gd name="T26" fmla="*/ 34 w 117"/>
                <a:gd name="T27" fmla="*/ 57 h 77"/>
                <a:gd name="T28" fmla="*/ 49 w 117"/>
                <a:gd name="T29" fmla="*/ 66 h 77"/>
                <a:gd name="T30" fmla="*/ 64 w 117"/>
                <a:gd name="T31" fmla="*/ 73 h 77"/>
                <a:gd name="T32" fmla="*/ 81 w 117"/>
                <a:gd name="T33" fmla="*/ 77 h 77"/>
                <a:gd name="T34" fmla="*/ 98 w 117"/>
                <a:gd name="T35" fmla="*/ 77 h 77"/>
                <a:gd name="T36" fmla="*/ 117 w 117"/>
                <a:gd name="T37" fmla="*/ 73 h 77"/>
                <a:gd name="T38" fmla="*/ 117 w 117"/>
                <a:gd name="T39" fmla="*/ 73 h 77"/>
                <a:gd name="T40" fmla="*/ 107 w 117"/>
                <a:gd name="T41" fmla="*/ 41 h 7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7"/>
                <a:gd name="T65" fmla="*/ 117 w 117"/>
                <a:gd name="T66" fmla="*/ 77 h 7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7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5" y="43"/>
                  </a:lnTo>
                  <a:lnTo>
                    <a:pt x="75" y="41"/>
                  </a:lnTo>
                  <a:lnTo>
                    <a:pt x="63" y="37"/>
                  </a:lnTo>
                  <a:lnTo>
                    <a:pt x="54" y="29"/>
                  </a:lnTo>
                  <a:lnTo>
                    <a:pt x="44" y="22"/>
                  </a:lnTo>
                  <a:lnTo>
                    <a:pt x="36" y="13"/>
                  </a:lnTo>
                  <a:lnTo>
                    <a:pt x="29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1" y="45"/>
                  </a:lnTo>
                  <a:lnTo>
                    <a:pt x="34" y="57"/>
                  </a:lnTo>
                  <a:lnTo>
                    <a:pt x="49" y="66"/>
                  </a:lnTo>
                  <a:lnTo>
                    <a:pt x="64" y="73"/>
                  </a:lnTo>
                  <a:lnTo>
                    <a:pt x="81" y="77"/>
                  </a:lnTo>
                  <a:lnTo>
                    <a:pt x="98" y="77"/>
                  </a:lnTo>
                  <a:lnTo>
                    <a:pt x="117" y="73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0" name="Freeform 1368"/>
            <p:cNvSpPr>
              <a:spLocks/>
            </p:cNvSpPr>
            <p:nvPr/>
          </p:nvSpPr>
          <p:spPr bwMode="auto">
            <a:xfrm>
              <a:off x="3444" y="3094"/>
              <a:ext cx="3" cy="5"/>
            </a:xfrm>
            <a:custGeom>
              <a:avLst/>
              <a:gdLst>
                <a:gd name="T0" fmla="*/ 48 w 81"/>
                <a:gd name="T1" fmla="*/ 0 h 90"/>
                <a:gd name="T2" fmla="*/ 47 w 81"/>
                <a:gd name="T3" fmla="*/ 8 h 90"/>
                <a:gd name="T4" fmla="*/ 44 w 81"/>
                <a:gd name="T5" fmla="*/ 18 h 90"/>
                <a:gd name="T6" fmla="*/ 41 w 81"/>
                <a:gd name="T7" fmla="*/ 26 h 90"/>
                <a:gd name="T8" fmla="*/ 36 w 81"/>
                <a:gd name="T9" fmla="*/ 34 h 90"/>
                <a:gd name="T10" fmla="*/ 31 w 81"/>
                <a:gd name="T11" fmla="*/ 40 h 90"/>
                <a:gd name="T12" fmla="*/ 22 w 81"/>
                <a:gd name="T13" fmla="*/ 47 h 90"/>
                <a:gd name="T14" fmla="*/ 12 w 81"/>
                <a:gd name="T15" fmla="*/ 54 h 90"/>
                <a:gd name="T16" fmla="*/ 0 w 81"/>
                <a:gd name="T17" fmla="*/ 58 h 90"/>
                <a:gd name="T18" fmla="*/ 10 w 81"/>
                <a:gd name="T19" fmla="*/ 90 h 90"/>
                <a:gd name="T20" fmla="*/ 27 w 81"/>
                <a:gd name="T21" fmla="*/ 83 h 90"/>
                <a:gd name="T22" fmla="*/ 40 w 81"/>
                <a:gd name="T23" fmla="*/ 75 h 90"/>
                <a:gd name="T24" fmla="*/ 51 w 81"/>
                <a:gd name="T25" fmla="*/ 65 h 90"/>
                <a:gd name="T26" fmla="*/ 62 w 81"/>
                <a:gd name="T27" fmla="*/ 55 h 90"/>
                <a:gd name="T28" fmla="*/ 70 w 81"/>
                <a:gd name="T29" fmla="*/ 41 h 90"/>
                <a:gd name="T30" fmla="*/ 75 w 81"/>
                <a:gd name="T31" fmla="*/ 28 h 90"/>
                <a:gd name="T32" fmla="*/ 78 w 81"/>
                <a:gd name="T33" fmla="*/ 17 h 90"/>
                <a:gd name="T34" fmla="*/ 81 w 81"/>
                <a:gd name="T35" fmla="*/ 4 h 90"/>
                <a:gd name="T36" fmla="*/ 48 w 81"/>
                <a:gd name="T37" fmla="*/ 0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1"/>
                <a:gd name="T58" fmla="*/ 0 h 90"/>
                <a:gd name="T59" fmla="*/ 81 w 81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1" h="90">
                  <a:moveTo>
                    <a:pt x="48" y="0"/>
                  </a:moveTo>
                  <a:lnTo>
                    <a:pt x="47" y="8"/>
                  </a:lnTo>
                  <a:lnTo>
                    <a:pt x="44" y="18"/>
                  </a:lnTo>
                  <a:lnTo>
                    <a:pt x="41" y="26"/>
                  </a:lnTo>
                  <a:lnTo>
                    <a:pt x="36" y="34"/>
                  </a:lnTo>
                  <a:lnTo>
                    <a:pt x="31" y="40"/>
                  </a:lnTo>
                  <a:lnTo>
                    <a:pt x="22" y="47"/>
                  </a:lnTo>
                  <a:lnTo>
                    <a:pt x="12" y="54"/>
                  </a:lnTo>
                  <a:lnTo>
                    <a:pt x="0" y="58"/>
                  </a:lnTo>
                  <a:lnTo>
                    <a:pt x="10" y="90"/>
                  </a:lnTo>
                  <a:lnTo>
                    <a:pt x="27" y="83"/>
                  </a:lnTo>
                  <a:lnTo>
                    <a:pt x="40" y="75"/>
                  </a:lnTo>
                  <a:lnTo>
                    <a:pt x="51" y="65"/>
                  </a:lnTo>
                  <a:lnTo>
                    <a:pt x="62" y="55"/>
                  </a:lnTo>
                  <a:lnTo>
                    <a:pt x="70" y="41"/>
                  </a:lnTo>
                  <a:lnTo>
                    <a:pt x="75" y="28"/>
                  </a:lnTo>
                  <a:lnTo>
                    <a:pt x="78" y="17"/>
                  </a:lnTo>
                  <a:lnTo>
                    <a:pt x="81" y="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1" name="Freeform 1369"/>
            <p:cNvSpPr>
              <a:spLocks/>
            </p:cNvSpPr>
            <p:nvPr/>
          </p:nvSpPr>
          <p:spPr bwMode="auto">
            <a:xfrm>
              <a:off x="3443" y="3097"/>
              <a:ext cx="2" cy="1"/>
            </a:xfrm>
            <a:custGeom>
              <a:avLst/>
              <a:gdLst>
                <a:gd name="T0" fmla="*/ 33 w 33"/>
                <a:gd name="T1" fmla="*/ 19 h 19"/>
                <a:gd name="T2" fmla="*/ 32 w 33"/>
                <a:gd name="T3" fmla="*/ 12 h 19"/>
                <a:gd name="T4" fmla="*/ 28 w 33"/>
                <a:gd name="T5" fmla="*/ 6 h 19"/>
                <a:gd name="T6" fmla="*/ 23 w 33"/>
                <a:gd name="T7" fmla="*/ 2 h 19"/>
                <a:gd name="T8" fmla="*/ 18 w 33"/>
                <a:gd name="T9" fmla="*/ 0 h 19"/>
                <a:gd name="T10" fmla="*/ 12 w 33"/>
                <a:gd name="T11" fmla="*/ 0 h 19"/>
                <a:gd name="T12" fmla="*/ 6 w 33"/>
                <a:gd name="T13" fmla="*/ 3 h 19"/>
                <a:gd name="T14" fmla="*/ 2 w 33"/>
                <a:gd name="T15" fmla="*/ 7 h 19"/>
                <a:gd name="T16" fmla="*/ 0 w 33"/>
                <a:gd name="T17" fmla="*/ 15 h 19"/>
                <a:gd name="T18" fmla="*/ 33 w 33"/>
                <a:gd name="T19" fmla="*/ 19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"/>
                <a:gd name="T31" fmla="*/ 0 h 19"/>
                <a:gd name="T32" fmla="*/ 33 w 33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" h="19">
                  <a:moveTo>
                    <a:pt x="33" y="19"/>
                  </a:moveTo>
                  <a:lnTo>
                    <a:pt x="32" y="12"/>
                  </a:lnTo>
                  <a:lnTo>
                    <a:pt x="28" y="6"/>
                  </a:lnTo>
                  <a:lnTo>
                    <a:pt x="23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3"/>
                  </a:lnTo>
                  <a:lnTo>
                    <a:pt x="2" y="7"/>
                  </a:lnTo>
                  <a:lnTo>
                    <a:pt x="0" y="15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2" name="Freeform 1370"/>
            <p:cNvSpPr>
              <a:spLocks/>
            </p:cNvSpPr>
            <p:nvPr/>
          </p:nvSpPr>
          <p:spPr bwMode="auto">
            <a:xfrm>
              <a:off x="3398" y="3240"/>
              <a:ext cx="1" cy="1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5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5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3" name="Freeform 1371"/>
            <p:cNvSpPr>
              <a:spLocks/>
            </p:cNvSpPr>
            <p:nvPr/>
          </p:nvSpPr>
          <p:spPr bwMode="auto">
            <a:xfrm>
              <a:off x="3389" y="3221"/>
              <a:ext cx="10" cy="20"/>
            </a:xfrm>
            <a:custGeom>
              <a:avLst/>
              <a:gdLst>
                <a:gd name="T0" fmla="*/ 0 w 218"/>
                <a:gd name="T1" fmla="*/ 0 h 365"/>
                <a:gd name="T2" fmla="*/ 0 w 218"/>
                <a:gd name="T3" fmla="*/ 0 h 365"/>
                <a:gd name="T4" fmla="*/ 1 w 218"/>
                <a:gd name="T5" fmla="*/ 29 h 365"/>
                <a:gd name="T6" fmla="*/ 3 w 218"/>
                <a:gd name="T7" fmla="*/ 56 h 365"/>
                <a:gd name="T8" fmla="*/ 8 w 218"/>
                <a:gd name="T9" fmla="*/ 84 h 365"/>
                <a:gd name="T10" fmla="*/ 15 w 218"/>
                <a:gd name="T11" fmla="*/ 110 h 365"/>
                <a:gd name="T12" fmla="*/ 22 w 218"/>
                <a:gd name="T13" fmla="*/ 135 h 365"/>
                <a:gd name="T14" fmla="*/ 31 w 218"/>
                <a:gd name="T15" fmla="*/ 162 h 365"/>
                <a:gd name="T16" fmla="*/ 41 w 218"/>
                <a:gd name="T17" fmla="*/ 187 h 365"/>
                <a:gd name="T18" fmla="*/ 55 w 218"/>
                <a:gd name="T19" fmla="*/ 211 h 365"/>
                <a:gd name="T20" fmla="*/ 68 w 218"/>
                <a:gd name="T21" fmla="*/ 235 h 365"/>
                <a:gd name="T22" fmla="*/ 84 w 218"/>
                <a:gd name="T23" fmla="*/ 258 h 365"/>
                <a:gd name="T24" fmla="*/ 102 w 218"/>
                <a:gd name="T25" fmla="*/ 278 h 365"/>
                <a:gd name="T26" fmla="*/ 119 w 218"/>
                <a:gd name="T27" fmla="*/ 298 h 365"/>
                <a:gd name="T28" fmla="*/ 138 w 218"/>
                <a:gd name="T29" fmla="*/ 317 h 365"/>
                <a:gd name="T30" fmla="*/ 159 w 218"/>
                <a:gd name="T31" fmla="*/ 335 h 365"/>
                <a:gd name="T32" fmla="*/ 180 w 218"/>
                <a:gd name="T33" fmla="*/ 352 h 365"/>
                <a:gd name="T34" fmla="*/ 204 w 218"/>
                <a:gd name="T35" fmla="*/ 365 h 365"/>
                <a:gd name="T36" fmla="*/ 218 w 218"/>
                <a:gd name="T37" fmla="*/ 340 h 365"/>
                <a:gd name="T38" fmla="*/ 196 w 218"/>
                <a:gd name="T39" fmla="*/ 326 h 365"/>
                <a:gd name="T40" fmla="*/ 177 w 218"/>
                <a:gd name="T41" fmla="*/ 311 h 365"/>
                <a:gd name="T42" fmla="*/ 157 w 218"/>
                <a:gd name="T43" fmla="*/ 296 h 365"/>
                <a:gd name="T44" fmla="*/ 139 w 218"/>
                <a:gd name="T45" fmla="*/ 277 h 365"/>
                <a:gd name="T46" fmla="*/ 122 w 218"/>
                <a:gd name="T47" fmla="*/ 259 h 365"/>
                <a:gd name="T48" fmla="*/ 107 w 218"/>
                <a:gd name="T49" fmla="*/ 239 h 365"/>
                <a:gd name="T50" fmla="*/ 92 w 218"/>
                <a:gd name="T51" fmla="*/ 218 h 365"/>
                <a:gd name="T52" fmla="*/ 79 w 218"/>
                <a:gd name="T53" fmla="*/ 197 h 365"/>
                <a:gd name="T54" fmla="*/ 68 w 218"/>
                <a:gd name="T55" fmla="*/ 174 h 365"/>
                <a:gd name="T56" fmla="*/ 58 w 218"/>
                <a:gd name="T57" fmla="*/ 151 h 365"/>
                <a:gd name="T58" fmla="*/ 49 w 218"/>
                <a:gd name="T59" fmla="*/ 127 h 365"/>
                <a:gd name="T60" fmla="*/ 41 w 218"/>
                <a:gd name="T61" fmla="*/ 102 h 365"/>
                <a:gd name="T62" fmla="*/ 36 w 218"/>
                <a:gd name="T63" fmla="*/ 77 h 365"/>
                <a:gd name="T64" fmla="*/ 31 w 218"/>
                <a:gd name="T65" fmla="*/ 52 h 365"/>
                <a:gd name="T66" fmla="*/ 29 w 218"/>
                <a:gd name="T67" fmla="*/ 27 h 365"/>
                <a:gd name="T68" fmla="*/ 28 w 218"/>
                <a:gd name="T69" fmla="*/ 0 h 365"/>
                <a:gd name="T70" fmla="*/ 28 w 218"/>
                <a:gd name="T71" fmla="*/ 0 h 365"/>
                <a:gd name="T72" fmla="*/ 0 w 218"/>
                <a:gd name="T73" fmla="*/ 0 h 3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65"/>
                <a:gd name="T113" fmla="*/ 218 w 218"/>
                <a:gd name="T114" fmla="*/ 365 h 3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65">
                  <a:moveTo>
                    <a:pt x="0" y="0"/>
                  </a:moveTo>
                  <a:lnTo>
                    <a:pt x="0" y="0"/>
                  </a:lnTo>
                  <a:lnTo>
                    <a:pt x="1" y="29"/>
                  </a:lnTo>
                  <a:lnTo>
                    <a:pt x="3" y="56"/>
                  </a:lnTo>
                  <a:lnTo>
                    <a:pt x="8" y="84"/>
                  </a:lnTo>
                  <a:lnTo>
                    <a:pt x="15" y="110"/>
                  </a:lnTo>
                  <a:lnTo>
                    <a:pt x="22" y="135"/>
                  </a:lnTo>
                  <a:lnTo>
                    <a:pt x="31" y="162"/>
                  </a:lnTo>
                  <a:lnTo>
                    <a:pt x="41" y="187"/>
                  </a:lnTo>
                  <a:lnTo>
                    <a:pt x="55" y="211"/>
                  </a:lnTo>
                  <a:lnTo>
                    <a:pt x="68" y="235"/>
                  </a:lnTo>
                  <a:lnTo>
                    <a:pt x="84" y="258"/>
                  </a:lnTo>
                  <a:lnTo>
                    <a:pt x="102" y="278"/>
                  </a:lnTo>
                  <a:lnTo>
                    <a:pt x="119" y="298"/>
                  </a:lnTo>
                  <a:lnTo>
                    <a:pt x="138" y="317"/>
                  </a:lnTo>
                  <a:lnTo>
                    <a:pt x="159" y="335"/>
                  </a:lnTo>
                  <a:lnTo>
                    <a:pt x="180" y="352"/>
                  </a:lnTo>
                  <a:lnTo>
                    <a:pt x="204" y="365"/>
                  </a:lnTo>
                  <a:lnTo>
                    <a:pt x="218" y="340"/>
                  </a:lnTo>
                  <a:lnTo>
                    <a:pt x="196" y="326"/>
                  </a:lnTo>
                  <a:lnTo>
                    <a:pt x="177" y="311"/>
                  </a:lnTo>
                  <a:lnTo>
                    <a:pt x="157" y="296"/>
                  </a:lnTo>
                  <a:lnTo>
                    <a:pt x="139" y="277"/>
                  </a:lnTo>
                  <a:lnTo>
                    <a:pt x="122" y="259"/>
                  </a:lnTo>
                  <a:lnTo>
                    <a:pt x="107" y="239"/>
                  </a:lnTo>
                  <a:lnTo>
                    <a:pt x="92" y="218"/>
                  </a:lnTo>
                  <a:lnTo>
                    <a:pt x="79" y="197"/>
                  </a:lnTo>
                  <a:lnTo>
                    <a:pt x="68" y="174"/>
                  </a:lnTo>
                  <a:lnTo>
                    <a:pt x="58" y="151"/>
                  </a:lnTo>
                  <a:lnTo>
                    <a:pt x="49" y="127"/>
                  </a:lnTo>
                  <a:lnTo>
                    <a:pt x="41" y="102"/>
                  </a:lnTo>
                  <a:lnTo>
                    <a:pt x="36" y="77"/>
                  </a:lnTo>
                  <a:lnTo>
                    <a:pt x="31" y="52"/>
                  </a:lnTo>
                  <a:lnTo>
                    <a:pt x="29" y="27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4" name="Freeform 1372"/>
            <p:cNvSpPr>
              <a:spLocks/>
            </p:cNvSpPr>
            <p:nvPr/>
          </p:nvSpPr>
          <p:spPr bwMode="auto">
            <a:xfrm>
              <a:off x="3389" y="3216"/>
              <a:ext cx="2" cy="5"/>
            </a:xfrm>
            <a:custGeom>
              <a:avLst/>
              <a:gdLst>
                <a:gd name="T0" fmla="*/ 9 w 37"/>
                <a:gd name="T1" fmla="*/ 0 h 92"/>
                <a:gd name="T2" fmla="*/ 7 w 37"/>
                <a:gd name="T3" fmla="*/ 10 h 92"/>
                <a:gd name="T4" fmla="*/ 5 w 37"/>
                <a:gd name="T5" fmla="*/ 23 h 92"/>
                <a:gd name="T6" fmla="*/ 4 w 37"/>
                <a:gd name="T7" fmla="*/ 33 h 92"/>
                <a:gd name="T8" fmla="*/ 2 w 37"/>
                <a:gd name="T9" fmla="*/ 45 h 92"/>
                <a:gd name="T10" fmla="*/ 1 w 37"/>
                <a:gd name="T11" fmla="*/ 58 h 92"/>
                <a:gd name="T12" fmla="*/ 1 w 37"/>
                <a:gd name="T13" fmla="*/ 69 h 92"/>
                <a:gd name="T14" fmla="*/ 0 w 37"/>
                <a:gd name="T15" fmla="*/ 80 h 92"/>
                <a:gd name="T16" fmla="*/ 0 w 37"/>
                <a:gd name="T17" fmla="*/ 92 h 92"/>
                <a:gd name="T18" fmla="*/ 28 w 37"/>
                <a:gd name="T19" fmla="*/ 92 h 92"/>
                <a:gd name="T20" fmla="*/ 28 w 37"/>
                <a:gd name="T21" fmla="*/ 82 h 92"/>
                <a:gd name="T22" fmla="*/ 29 w 37"/>
                <a:gd name="T23" fmla="*/ 71 h 92"/>
                <a:gd name="T24" fmla="*/ 29 w 37"/>
                <a:gd name="T25" fmla="*/ 60 h 92"/>
                <a:gd name="T26" fmla="*/ 30 w 37"/>
                <a:gd name="T27" fmla="*/ 49 h 92"/>
                <a:gd name="T28" fmla="*/ 32 w 37"/>
                <a:gd name="T29" fmla="*/ 38 h 92"/>
                <a:gd name="T30" fmla="*/ 33 w 37"/>
                <a:gd name="T31" fmla="*/ 27 h 92"/>
                <a:gd name="T32" fmla="*/ 35 w 37"/>
                <a:gd name="T33" fmla="*/ 17 h 92"/>
                <a:gd name="T34" fmla="*/ 37 w 37"/>
                <a:gd name="T35" fmla="*/ 6 h 92"/>
                <a:gd name="T36" fmla="*/ 9 w 37"/>
                <a:gd name="T37" fmla="*/ 0 h 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92"/>
                <a:gd name="T59" fmla="*/ 37 w 37"/>
                <a:gd name="T60" fmla="*/ 92 h 9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92">
                  <a:moveTo>
                    <a:pt x="9" y="0"/>
                  </a:moveTo>
                  <a:lnTo>
                    <a:pt x="7" y="10"/>
                  </a:lnTo>
                  <a:lnTo>
                    <a:pt x="5" y="23"/>
                  </a:lnTo>
                  <a:lnTo>
                    <a:pt x="4" y="33"/>
                  </a:lnTo>
                  <a:lnTo>
                    <a:pt x="2" y="45"/>
                  </a:lnTo>
                  <a:lnTo>
                    <a:pt x="1" y="58"/>
                  </a:lnTo>
                  <a:lnTo>
                    <a:pt x="1" y="69"/>
                  </a:lnTo>
                  <a:lnTo>
                    <a:pt x="0" y="80"/>
                  </a:lnTo>
                  <a:lnTo>
                    <a:pt x="0" y="92"/>
                  </a:lnTo>
                  <a:lnTo>
                    <a:pt x="28" y="92"/>
                  </a:lnTo>
                  <a:lnTo>
                    <a:pt x="28" y="82"/>
                  </a:lnTo>
                  <a:lnTo>
                    <a:pt x="29" y="71"/>
                  </a:lnTo>
                  <a:lnTo>
                    <a:pt x="29" y="60"/>
                  </a:lnTo>
                  <a:lnTo>
                    <a:pt x="30" y="49"/>
                  </a:lnTo>
                  <a:lnTo>
                    <a:pt x="32" y="38"/>
                  </a:lnTo>
                  <a:lnTo>
                    <a:pt x="33" y="27"/>
                  </a:lnTo>
                  <a:lnTo>
                    <a:pt x="35" y="17"/>
                  </a:lnTo>
                  <a:lnTo>
                    <a:pt x="37" y="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5" name="Freeform 1373"/>
            <p:cNvSpPr>
              <a:spLocks/>
            </p:cNvSpPr>
            <p:nvPr/>
          </p:nvSpPr>
          <p:spPr bwMode="auto">
            <a:xfrm>
              <a:off x="3389" y="3220"/>
              <a:ext cx="1" cy="1"/>
            </a:xfrm>
            <a:custGeom>
              <a:avLst/>
              <a:gdLst>
                <a:gd name="T0" fmla="*/ 28 w 28"/>
                <a:gd name="T1" fmla="*/ 18 h 18"/>
                <a:gd name="T2" fmla="*/ 28 w 28"/>
                <a:gd name="T3" fmla="*/ 11 h 18"/>
                <a:gd name="T4" fmla="*/ 26 w 28"/>
                <a:gd name="T5" fmla="*/ 6 h 18"/>
                <a:gd name="T6" fmla="*/ 22 w 28"/>
                <a:gd name="T7" fmla="*/ 2 h 18"/>
                <a:gd name="T8" fmla="*/ 17 w 28"/>
                <a:gd name="T9" fmla="*/ 0 h 18"/>
                <a:gd name="T10" fmla="*/ 12 w 28"/>
                <a:gd name="T11" fmla="*/ 0 h 18"/>
                <a:gd name="T12" fmla="*/ 7 w 28"/>
                <a:gd name="T13" fmla="*/ 2 h 18"/>
                <a:gd name="T14" fmla="*/ 3 w 28"/>
                <a:gd name="T15" fmla="*/ 5 h 18"/>
                <a:gd name="T16" fmla="*/ 0 w 28"/>
                <a:gd name="T17" fmla="*/ 11 h 18"/>
                <a:gd name="T18" fmla="*/ 28 w 28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18"/>
                <a:gd name="T32" fmla="*/ 28 w 28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18">
                  <a:moveTo>
                    <a:pt x="28" y="18"/>
                  </a:moveTo>
                  <a:lnTo>
                    <a:pt x="28" y="11"/>
                  </a:lnTo>
                  <a:lnTo>
                    <a:pt x="26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8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6" name="Freeform 1374"/>
            <p:cNvSpPr>
              <a:spLocks/>
            </p:cNvSpPr>
            <p:nvPr/>
          </p:nvSpPr>
          <p:spPr bwMode="auto">
            <a:xfrm>
              <a:off x="3397" y="3233"/>
              <a:ext cx="1" cy="2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4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4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7" name="Freeform 1375"/>
            <p:cNvSpPr>
              <a:spLocks/>
            </p:cNvSpPr>
            <p:nvPr/>
          </p:nvSpPr>
          <p:spPr bwMode="auto">
            <a:xfrm>
              <a:off x="3393" y="3224"/>
              <a:ext cx="5" cy="11"/>
            </a:xfrm>
            <a:custGeom>
              <a:avLst/>
              <a:gdLst>
                <a:gd name="T0" fmla="*/ 0 w 115"/>
                <a:gd name="T1" fmla="*/ 0 h 181"/>
                <a:gd name="T2" fmla="*/ 0 w 115"/>
                <a:gd name="T3" fmla="*/ 0 h 181"/>
                <a:gd name="T4" fmla="*/ 0 w 115"/>
                <a:gd name="T5" fmla="*/ 13 h 181"/>
                <a:gd name="T6" fmla="*/ 2 w 115"/>
                <a:gd name="T7" fmla="*/ 27 h 181"/>
                <a:gd name="T8" fmla="*/ 4 w 115"/>
                <a:gd name="T9" fmla="*/ 40 h 181"/>
                <a:gd name="T10" fmla="*/ 7 w 115"/>
                <a:gd name="T11" fmla="*/ 53 h 181"/>
                <a:gd name="T12" fmla="*/ 11 w 115"/>
                <a:gd name="T13" fmla="*/ 68 h 181"/>
                <a:gd name="T14" fmla="*/ 15 w 115"/>
                <a:gd name="T15" fmla="*/ 80 h 181"/>
                <a:gd name="T16" fmla="*/ 21 w 115"/>
                <a:gd name="T17" fmla="*/ 92 h 181"/>
                <a:gd name="T18" fmla="*/ 28 w 115"/>
                <a:gd name="T19" fmla="*/ 104 h 181"/>
                <a:gd name="T20" fmla="*/ 34 w 115"/>
                <a:gd name="T21" fmla="*/ 116 h 181"/>
                <a:gd name="T22" fmla="*/ 42 w 115"/>
                <a:gd name="T23" fmla="*/ 126 h 181"/>
                <a:gd name="T24" fmla="*/ 50 w 115"/>
                <a:gd name="T25" fmla="*/ 138 h 181"/>
                <a:gd name="T26" fmla="*/ 59 w 115"/>
                <a:gd name="T27" fmla="*/ 147 h 181"/>
                <a:gd name="T28" fmla="*/ 68 w 115"/>
                <a:gd name="T29" fmla="*/ 157 h 181"/>
                <a:gd name="T30" fmla="*/ 80 w 115"/>
                <a:gd name="T31" fmla="*/ 165 h 181"/>
                <a:gd name="T32" fmla="*/ 90 w 115"/>
                <a:gd name="T33" fmla="*/ 173 h 181"/>
                <a:gd name="T34" fmla="*/ 101 w 115"/>
                <a:gd name="T35" fmla="*/ 181 h 181"/>
                <a:gd name="T36" fmla="*/ 115 w 115"/>
                <a:gd name="T37" fmla="*/ 156 h 181"/>
                <a:gd name="T38" fmla="*/ 106 w 115"/>
                <a:gd name="T39" fmla="*/ 149 h 181"/>
                <a:gd name="T40" fmla="*/ 96 w 115"/>
                <a:gd name="T41" fmla="*/ 142 h 181"/>
                <a:gd name="T42" fmla="*/ 87 w 115"/>
                <a:gd name="T43" fmla="*/ 136 h 181"/>
                <a:gd name="T44" fmla="*/ 80 w 115"/>
                <a:gd name="T45" fmla="*/ 126 h 181"/>
                <a:gd name="T46" fmla="*/ 70 w 115"/>
                <a:gd name="T47" fmla="*/ 119 h 181"/>
                <a:gd name="T48" fmla="*/ 64 w 115"/>
                <a:gd name="T49" fmla="*/ 109 h 181"/>
                <a:gd name="T50" fmla="*/ 58 w 115"/>
                <a:gd name="T51" fmla="*/ 101 h 181"/>
                <a:gd name="T52" fmla="*/ 52 w 115"/>
                <a:gd name="T53" fmla="*/ 89 h 181"/>
                <a:gd name="T54" fmla="*/ 46 w 115"/>
                <a:gd name="T55" fmla="*/ 80 h 181"/>
                <a:gd name="T56" fmla="*/ 42 w 115"/>
                <a:gd name="T57" fmla="*/ 69 h 181"/>
                <a:gd name="T58" fmla="*/ 38 w 115"/>
                <a:gd name="T59" fmla="*/ 58 h 181"/>
                <a:gd name="T60" fmla="*/ 34 w 115"/>
                <a:gd name="T61" fmla="*/ 47 h 181"/>
                <a:gd name="T62" fmla="*/ 33 w 115"/>
                <a:gd name="T63" fmla="*/ 35 h 181"/>
                <a:gd name="T64" fmla="*/ 31 w 115"/>
                <a:gd name="T65" fmla="*/ 23 h 181"/>
                <a:gd name="T66" fmla="*/ 29 w 115"/>
                <a:gd name="T67" fmla="*/ 11 h 181"/>
                <a:gd name="T68" fmla="*/ 29 w 115"/>
                <a:gd name="T69" fmla="*/ 0 h 181"/>
                <a:gd name="T70" fmla="*/ 29 w 115"/>
                <a:gd name="T71" fmla="*/ 0 h 181"/>
                <a:gd name="T72" fmla="*/ 0 w 115"/>
                <a:gd name="T73" fmla="*/ 0 h 18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181"/>
                <a:gd name="T113" fmla="*/ 115 w 115"/>
                <a:gd name="T114" fmla="*/ 181 h 18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181">
                  <a:moveTo>
                    <a:pt x="0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2" y="27"/>
                  </a:lnTo>
                  <a:lnTo>
                    <a:pt x="4" y="40"/>
                  </a:lnTo>
                  <a:lnTo>
                    <a:pt x="7" y="53"/>
                  </a:lnTo>
                  <a:lnTo>
                    <a:pt x="11" y="68"/>
                  </a:lnTo>
                  <a:lnTo>
                    <a:pt x="15" y="80"/>
                  </a:lnTo>
                  <a:lnTo>
                    <a:pt x="21" y="92"/>
                  </a:lnTo>
                  <a:lnTo>
                    <a:pt x="28" y="104"/>
                  </a:lnTo>
                  <a:lnTo>
                    <a:pt x="34" y="116"/>
                  </a:lnTo>
                  <a:lnTo>
                    <a:pt x="42" y="126"/>
                  </a:lnTo>
                  <a:lnTo>
                    <a:pt x="50" y="138"/>
                  </a:lnTo>
                  <a:lnTo>
                    <a:pt x="59" y="147"/>
                  </a:lnTo>
                  <a:lnTo>
                    <a:pt x="68" y="157"/>
                  </a:lnTo>
                  <a:lnTo>
                    <a:pt x="80" y="165"/>
                  </a:lnTo>
                  <a:lnTo>
                    <a:pt x="90" y="173"/>
                  </a:lnTo>
                  <a:lnTo>
                    <a:pt x="101" y="181"/>
                  </a:lnTo>
                  <a:lnTo>
                    <a:pt x="115" y="156"/>
                  </a:lnTo>
                  <a:lnTo>
                    <a:pt x="106" y="149"/>
                  </a:lnTo>
                  <a:lnTo>
                    <a:pt x="96" y="142"/>
                  </a:lnTo>
                  <a:lnTo>
                    <a:pt x="87" y="136"/>
                  </a:lnTo>
                  <a:lnTo>
                    <a:pt x="80" y="126"/>
                  </a:lnTo>
                  <a:lnTo>
                    <a:pt x="70" y="119"/>
                  </a:lnTo>
                  <a:lnTo>
                    <a:pt x="64" y="109"/>
                  </a:lnTo>
                  <a:lnTo>
                    <a:pt x="58" y="101"/>
                  </a:lnTo>
                  <a:lnTo>
                    <a:pt x="52" y="89"/>
                  </a:lnTo>
                  <a:lnTo>
                    <a:pt x="46" y="80"/>
                  </a:lnTo>
                  <a:lnTo>
                    <a:pt x="42" y="69"/>
                  </a:lnTo>
                  <a:lnTo>
                    <a:pt x="38" y="58"/>
                  </a:lnTo>
                  <a:lnTo>
                    <a:pt x="34" y="47"/>
                  </a:lnTo>
                  <a:lnTo>
                    <a:pt x="33" y="35"/>
                  </a:lnTo>
                  <a:lnTo>
                    <a:pt x="31" y="23"/>
                  </a:lnTo>
                  <a:lnTo>
                    <a:pt x="29" y="11"/>
                  </a:lnTo>
                  <a:lnTo>
                    <a:pt x="2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8" name="Freeform 1376"/>
            <p:cNvSpPr>
              <a:spLocks/>
            </p:cNvSpPr>
            <p:nvPr/>
          </p:nvSpPr>
          <p:spPr bwMode="auto">
            <a:xfrm>
              <a:off x="3393" y="3222"/>
              <a:ext cx="1" cy="2"/>
            </a:xfrm>
            <a:custGeom>
              <a:avLst/>
              <a:gdLst>
                <a:gd name="T0" fmla="*/ 4 w 33"/>
                <a:gd name="T1" fmla="*/ 0 h 47"/>
                <a:gd name="T2" fmla="*/ 3 w 33"/>
                <a:gd name="T3" fmla="*/ 6 h 47"/>
                <a:gd name="T4" fmla="*/ 2 w 33"/>
                <a:gd name="T5" fmla="*/ 11 h 47"/>
                <a:gd name="T6" fmla="*/ 1 w 33"/>
                <a:gd name="T7" fmla="*/ 18 h 47"/>
                <a:gd name="T8" fmla="*/ 1 w 33"/>
                <a:gd name="T9" fmla="*/ 23 h 47"/>
                <a:gd name="T10" fmla="*/ 0 w 33"/>
                <a:gd name="T11" fmla="*/ 30 h 47"/>
                <a:gd name="T12" fmla="*/ 0 w 33"/>
                <a:gd name="T13" fmla="*/ 36 h 47"/>
                <a:gd name="T14" fmla="*/ 0 w 33"/>
                <a:gd name="T15" fmla="*/ 41 h 47"/>
                <a:gd name="T16" fmla="*/ 0 w 33"/>
                <a:gd name="T17" fmla="*/ 47 h 47"/>
                <a:gd name="T18" fmla="*/ 29 w 33"/>
                <a:gd name="T19" fmla="*/ 47 h 47"/>
                <a:gd name="T20" fmla="*/ 29 w 33"/>
                <a:gd name="T21" fmla="*/ 41 h 47"/>
                <a:gd name="T22" fmla="*/ 29 w 33"/>
                <a:gd name="T23" fmla="*/ 36 h 47"/>
                <a:gd name="T24" fmla="*/ 29 w 33"/>
                <a:gd name="T25" fmla="*/ 32 h 47"/>
                <a:gd name="T26" fmla="*/ 30 w 33"/>
                <a:gd name="T27" fmla="*/ 26 h 47"/>
                <a:gd name="T28" fmla="*/ 30 w 33"/>
                <a:gd name="T29" fmla="*/ 20 h 47"/>
                <a:gd name="T30" fmla="*/ 31 w 33"/>
                <a:gd name="T31" fmla="*/ 17 h 47"/>
                <a:gd name="T32" fmla="*/ 32 w 33"/>
                <a:gd name="T33" fmla="*/ 12 h 47"/>
                <a:gd name="T34" fmla="*/ 33 w 33"/>
                <a:gd name="T35" fmla="*/ 7 h 47"/>
                <a:gd name="T36" fmla="*/ 4 w 33"/>
                <a:gd name="T37" fmla="*/ 0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3"/>
                <a:gd name="T58" fmla="*/ 0 h 47"/>
                <a:gd name="T59" fmla="*/ 33 w 33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3" h="47">
                  <a:moveTo>
                    <a:pt x="4" y="0"/>
                  </a:moveTo>
                  <a:lnTo>
                    <a:pt x="3" y="6"/>
                  </a:lnTo>
                  <a:lnTo>
                    <a:pt x="2" y="11"/>
                  </a:lnTo>
                  <a:lnTo>
                    <a:pt x="1" y="18"/>
                  </a:lnTo>
                  <a:lnTo>
                    <a:pt x="1" y="23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0" y="47"/>
                  </a:lnTo>
                  <a:lnTo>
                    <a:pt x="29" y="47"/>
                  </a:lnTo>
                  <a:lnTo>
                    <a:pt x="29" y="41"/>
                  </a:lnTo>
                  <a:lnTo>
                    <a:pt x="29" y="36"/>
                  </a:lnTo>
                  <a:lnTo>
                    <a:pt x="29" y="32"/>
                  </a:lnTo>
                  <a:lnTo>
                    <a:pt x="30" y="26"/>
                  </a:lnTo>
                  <a:lnTo>
                    <a:pt x="30" y="20"/>
                  </a:lnTo>
                  <a:lnTo>
                    <a:pt x="31" y="17"/>
                  </a:lnTo>
                  <a:lnTo>
                    <a:pt x="32" y="12"/>
                  </a:lnTo>
                  <a:lnTo>
                    <a:pt x="33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29" name="Freeform 1377"/>
            <p:cNvSpPr>
              <a:spLocks/>
            </p:cNvSpPr>
            <p:nvPr/>
          </p:nvSpPr>
          <p:spPr bwMode="auto">
            <a:xfrm>
              <a:off x="3393" y="3224"/>
              <a:ext cx="1" cy="1"/>
            </a:xfrm>
            <a:custGeom>
              <a:avLst/>
              <a:gdLst>
                <a:gd name="T0" fmla="*/ 29 w 29"/>
                <a:gd name="T1" fmla="*/ 18 h 18"/>
                <a:gd name="T2" fmla="*/ 29 w 29"/>
                <a:gd name="T3" fmla="*/ 11 h 18"/>
                <a:gd name="T4" fmla="*/ 27 w 29"/>
                <a:gd name="T5" fmla="*/ 6 h 18"/>
                <a:gd name="T6" fmla="*/ 22 w 29"/>
                <a:gd name="T7" fmla="*/ 2 h 18"/>
                <a:gd name="T8" fmla="*/ 17 w 29"/>
                <a:gd name="T9" fmla="*/ 0 h 18"/>
                <a:gd name="T10" fmla="*/ 12 w 29"/>
                <a:gd name="T11" fmla="*/ 0 h 18"/>
                <a:gd name="T12" fmla="*/ 7 w 29"/>
                <a:gd name="T13" fmla="*/ 2 h 18"/>
                <a:gd name="T14" fmla="*/ 3 w 29"/>
                <a:gd name="T15" fmla="*/ 5 h 18"/>
                <a:gd name="T16" fmla="*/ 0 w 29"/>
                <a:gd name="T17" fmla="*/ 11 h 18"/>
                <a:gd name="T18" fmla="*/ 29 w 29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18"/>
                <a:gd name="T32" fmla="*/ 29 w 29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18">
                  <a:moveTo>
                    <a:pt x="29" y="18"/>
                  </a:moveTo>
                  <a:lnTo>
                    <a:pt x="29" y="11"/>
                  </a:lnTo>
                  <a:lnTo>
                    <a:pt x="27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0" name="Freeform 1378"/>
            <p:cNvSpPr>
              <a:spLocks/>
            </p:cNvSpPr>
            <p:nvPr/>
          </p:nvSpPr>
          <p:spPr bwMode="auto">
            <a:xfrm>
              <a:off x="3563" y="3123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5 h 20"/>
                <a:gd name="T6" fmla="*/ 0 w 15"/>
                <a:gd name="T7" fmla="*/ 13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5"/>
                  </a:lnTo>
                  <a:lnTo>
                    <a:pt x="0" y="13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1" name="Freeform 1379"/>
            <p:cNvSpPr>
              <a:spLocks/>
            </p:cNvSpPr>
            <p:nvPr/>
          </p:nvSpPr>
          <p:spPr bwMode="auto">
            <a:xfrm>
              <a:off x="3563" y="3123"/>
              <a:ext cx="7" cy="15"/>
            </a:xfrm>
            <a:custGeom>
              <a:avLst/>
              <a:gdLst>
                <a:gd name="T0" fmla="*/ 164 w 164"/>
                <a:gd name="T1" fmla="*/ 274 h 274"/>
                <a:gd name="T2" fmla="*/ 164 w 164"/>
                <a:gd name="T3" fmla="*/ 274 h 274"/>
                <a:gd name="T4" fmla="*/ 162 w 164"/>
                <a:gd name="T5" fmla="*/ 253 h 274"/>
                <a:gd name="T6" fmla="*/ 160 w 164"/>
                <a:gd name="T7" fmla="*/ 233 h 274"/>
                <a:gd name="T8" fmla="*/ 157 w 164"/>
                <a:gd name="T9" fmla="*/ 211 h 274"/>
                <a:gd name="T10" fmla="*/ 153 w 164"/>
                <a:gd name="T11" fmla="*/ 190 h 274"/>
                <a:gd name="T12" fmla="*/ 147 w 164"/>
                <a:gd name="T13" fmla="*/ 170 h 274"/>
                <a:gd name="T14" fmla="*/ 139 w 164"/>
                <a:gd name="T15" fmla="*/ 152 h 274"/>
                <a:gd name="T16" fmla="*/ 130 w 164"/>
                <a:gd name="T17" fmla="*/ 135 h 274"/>
                <a:gd name="T18" fmla="*/ 122 w 164"/>
                <a:gd name="T19" fmla="*/ 116 h 274"/>
                <a:gd name="T20" fmla="*/ 112 w 164"/>
                <a:gd name="T21" fmla="*/ 98 h 274"/>
                <a:gd name="T22" fmla="*/ 100 w 164"/>
                <a:gd name="T23" fmla="*/ 82 h 274"/>
                <a:gd name="T24" fmla="*/ 87 w 164"/>
                <a:gd name="T25" fmla="*/ 65 h 274"/>
                <a:gd name="T26" fmla="*/ 73 w 164"/>
                <a:gd name="T27" fmla="*/ 50 h 274"/>
                <a:gd name="T28" fmla="*/ 59 w 164"/>
                <a:gd name="T29" fmla="*/ 35 h 274"/>
                <a:gd name="T30" fmla="*/ 43 w 164"/>
                <a:gd name="T31" fmla="*/ 23 h 274"/>
                <a:gd name="T32" fmla="*/ 27 w 164"/>
                <a:gd name="T33" fmla="*/ 10 h 274"/>
                <a:gd name="T34" fmla="*/ 10 w 164"/>
                <a:gd name="T35" fmla="*/ 0 h 274"/>
                <a:gd name="T36" fmla="*/ 0 w 164"/>
                <a:gd name="T37" fmla="*/ 19 h 274"/>
                <a:gd name="T38" fmla="*/ 15 w 164"/>
                <a:gd name="T39" fmla="*/ 29 h 274"/>
                <a:gd name="T40" fmla="*/ 30 w 164"/>
                <a:gd name="T41" fmla="*/ 40 h 274"/>
                <a:gd name="T42" fmla="*/ 45 w 164"/>
                <a:gd name="T43" fmla="*/ 52 h 274"/>
                <a:gd name="T44" fmla="*/ 59 w 164"/>
                <a:gd name="T45" fmla="*/ 65 h 274"/>
                <a:gd name="T46" fmla="*/ 71 w 164"/>
                <a:gd name="T47" fmla="*/ 80 h 274"/>
                <a:gd name="T48" fmla="*/ 83 w 164"/>
                <a:gd name="T49" fmla="*/ 94 h 274"/>
                <a:gd name="T50" fmla="*/ 94 w 164"/>
                <a:gd name="T51" fmla="*/ 110 h 274"/>
                <a:gd name="T52" fmla="*/ 104 w 164"/>
                <a:gd name="T53" fmla="*/ 126 h 274"/>
                <a:gd name="T54" fmla="*/ 112 w 164"/>
                <a:gd name="T55" fmla="*/ 143 h 274"/>
                <a:gd name="T56" fmla="*/ 119 w 164"/>
                <a:gd name="T57" fmla="*/ 161 h 274"/>
                <a:gd name="T58" fmla="*/ 126 w 164"/>
                <a:gd name="T59" fmla="*/ 179 h 274"/>
                <a:gd name="T60" fmla="*/ 132 w 164"/>
                <a:gd name="T61" fmla="*/ 197 h 274"/>
                <a:gd name="T62" fmla="*/ 136 w 164"/>
                <a:gd name="T63" fmla="*/ 216 h 274"/>
                <a:gd name="T64" fmla="*/ 139 w 164"/>
                <a:gd name="T65" fmla="*/ 235 h 274"/>
                <a:gd name="T66" fmla="*/ 141 w 164"/>
                <a:gd name="T67" fmla="*/ 255 h 274"/>
                <a:gd name="T68" fmla="*/ 141 w 164"/>
                <a:gd name="T69" fmla="*/ 274 h 274"/>
                <a:gd name="T70" fmla="*/ 141 w 164"/>
                <a:gd name="T71" fmla="*/ 274 h 274"/>
                <a:gd name="T72" fmla="*/ 164 w 164"/>
                <a:gd name="T73" fmla="*/ 274 h 27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4"/>
                <a:gd name="T112" fmla="*/ 0 h 274"/>
                <a:gd name="T113" fmla="*/ 164 w 164"/>
                <a:gd name="T114" fmla="*/ 274 h 27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4" h="274">
                  <a:moveTo>
                    <a:pt x="164" y="274"/>
                  </a:moveTo>
                  <a:lnTo>
                    <a:pt x="164" y="274"/>
                  </a:lnTo>
                  <a:lnTo>
                    <a:pt x="162" y="253"/>
                  </a:lnTo>
                  <a:lnTo>
                    <a:pt x="160" y="233"/>
                  </a:lnTo>
                  <a:lnTo>
                    <a:pt x="157" y="211"/>
                  </a:lnTo>
                  <a:lnTo>
                    <a:pt x="153" y="190"/>
                  </a:lnTo>
                  <a:lnTo>
                    <a:pt x="147" y="170"/>
                  </a:lnTo>
                  <a:lnTo>
                    <a:pt x="139" y="152"/>
                  </a:lnTo>
                  <a:lnTo>
                    <a:pt x="130" y="135"/>
                  </a:lnTo>
                  <a:lnTo>
                    <a:pt x="122" y="116"/>
                  </a:lnTo>
                  <a:lnTo>
                    <a:pt x="112" y="98"/>
                  </a:lnTo>
                  <a:lnTo>
                    <a:pt x="100" y="82"/>
                  </a:lnTo>
                  <a:lnTo>
                    <a:pt x="87" y="65"/>
                  </a:lnTo>
                  <a:lnTo>
                    <a:pt x="73" y="50"/>
                  </a:lnTo>
                  <a:lnTo>
                    <a:pt x="59" y="35"/>
                  </a:lnTo>
                  <a:lnTo>
                    <a:pt x="43" y="23"/>
                  </a:lnTo>
                  <a:lnTo>
                    <a:pt x="27" y="10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5" y="29"/>
                  </a:lnTo>
                  <a:lnTo>
                    <a:pt x="30" y="40"/>
                  </a:lnTo>
                  <a:lnTo>
                    <a:pt x="45" y="52"/>
                  </a:lnTo>
                  <a:lnTo>
                    <a:pt x="59" y="65"/>
                  </a:lnTo>
                  <a:lnTo>
                    <a:pt x="71" y="80"/>
                  </a:lnTo>
                  <a:lnTo>
                    <a:pt x="83" y="94"/>
                  </a:lnTo>
                  <a:lnTo>
                    <a:pt x="94" y="110"/>
                  </a:lnTo>
                  <a:lnTo>
                    <a:pt x="104" y="126"/>
                  </a:lnTo>
                  <a:lnTo>
                    <a:pt x="112" y="143"/>
                  </a:lnTo>
                  <a:lnTo>
                    <a:pt x="119" y="161"/>
                  </a:lnTo>
                  <a:lnTo>
                    <a:pt x="126" y="179"/>
                  </a:lnTo>
                  <a:lnTo>
                    <a:pt x="132" y="197"/>
                  </a:lnTo>
                  <a:lnTo>
                    <a:pt x="136" y="216"/>
                  </a:lnTo>
                  <a:lnTo>
                    <a:pt x="139" y="235"/>
                  </a:lnTo>
                  <a:lnTo>
                    <a:pt x="141" y="255"/>
                  </a:lnTo>
                  <a:lnTo>
                    <a:pt x="141" y="274"/>
                  </a:lnTo>
                  <a:lnTo>
                    <a:pt x="164" y="2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2" name="Freeform 1380"/>
            <p:cNvSpPr>
              <a:spLocks/>
            </p:cNvSpPr>
            <p:nvPr/>
          </p:nvSpPr>
          <p:spPr bwMode="auto">
            <a:xfrm>
              <a:off x="3569" y="3138"/>
              <a:ext cx="1" cy="4"/>
            </a:xfrm>
            <a:custGeom>
              <a:avLst/>
              <a:gdLst>
                <a:gd name="T0" fmla="*/ 21 w 29"/>
                <a:gd name="T1" fmla="*/ 68 h 68"/>
                <a:gd name="T2" fmla="*/ 22 w 29"/>
                <a:gd name="T3" fmla="*/ 60 h 68"/>
                <a:gd name="T4" fmla="*/ 24 w 29"/>
                <a:gd name="T5" fmla="*/ 52 h 68"/>
                <a:gd name="T6" fmla="*/ 25 w 29"/>
                <a:gd name="T7" fmla="*/ 43 h 68"/>
                <a:gd name="T8" fmla="*/ 26 w 29"/>
                <a:gd name="T9" fmla="*/ 34 h 68"/>
                <a:gd name="T10" fmla="*/ 28 w 29"/>
                <a:gd name="T11" fmla="*/ 25 h 68"/>
                <a:gd name="T12" fmla="*/ 28 w 29"/>
                <a:gd name="T13" fmla="*/ 17 h 68"/>
                <a:gd name="T14" fmla="*/ 29 w 29"/>
                <a:gd name="T15" fmla="*/ 8 h 68"/>
                <a:gd name="T16" fmla="*/ 29 w 29"/>
                <a:gd name="T17" fmla="*/ 0 h 68"/>
                <a:gd name="T18" fmla="*/ 6 w 29"/>
                <a:gd name="T19" fmla="*/ 0 h 68"/>
                <a:gd name="T20" fmla="*/ 6 w 29"/>
                <a:gd name="T21" fmla="*/ 8 h 68"/>
                <a:gd name="T22" fmla="*/ 5 w 29"/>
                <a:gd name="T23" fmla="*/ 17 h 68"/>
                <a:gd name="T24" fmla="*/ 5 w 29"/>
                <a:gd name="T25" fmla="*/ 25 h 68"/>
                <a:gd name="T26" fmla="*/ 5 w 29"/>
                <a:gd name="T27" fmla="*/ 32 h 68"/>
                <a:gd name="T28" fmla="*/ 4 w 29"/>
                <a:gd name="T29" fmla="*/ 41 h 68"/>
                <a:gd name="T30" fmla="*/ 3 w 29"/>
                <a:gd name="T31" fmla="*/ 48 h 68"/>
                <a:gd name="T32" fmla="*/ 1 w 29"/>
                <a:gd name="T33" fmla="*/ 56 h 68"/>
                <a:gd name="T34" fmla="*/ 0 w 29"/>
                <a:gd name="T35" fmla="*/ 64 h 68"/>
                <a:gd name="T36" fmla="*/ 21 w 29"/>
                <a:gd name="T37" fmla="*/ 68 h 6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9"/>
                <a:gd name="T58" fmla="*/ 0 h 68"/>
                <a:gd name="T59" fmla="*/ 29 w 29"/>
                <a:gd name="T60" fmla="*/ 68 h 6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9" h="68">
                  <a:moveTo>
                    <a:pt x="21" y="68"/>
                  </a:moveTo>
                  <a:lnTo>
                    <a:pt x="22" y="60"/>
                  </a:lnTo>
                  <a:lnTo>
                    <a:pt x="24" y="52"/>
                  </a:lnTo>
                  <a:lnTo>
                    <a:pt x="25" y="43"/>
                  </a:lnTo>
                  <a:lnTo>
                    <a:pt x="26" y="34"/>
                  </a:lnTo>
                  <a:lnTo>
                    <a:pt x="28" y="25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6" y="0"/>
                  </a:lnTo>
                  <a:lnTo>
                    <a:pt x="6" y="8"/>
                  </a:lnTo>
                  <a:lnTo>
                    <a:pt x="5" y="17"/>
                  </a:lnTo>
                  <a:lnTo>
                    <a:pt x="5" y="25"/>
                  </a:lnTo>
                  <a:lnTo>
                    <a:pt x="5" y="32"/>
                  </a:lnTo>
                  <a:lnTo>
                    <a:pt x="4" y="41"/>
                  </a:lnTo>
                  <a:lnTo>
                    <a:pt x="3" y="48"/>
                  </a:lnTo>
                  <a:lnTo>
                    <a:pt x="1" y="56"/>
                  </a:lnTo>
                  <a:lnTo>
                    <a:pt x="0" y="64"/>
                  </a:lnTo>
                  <a:lnTo>
                    <a:pt x="21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3" name="Freeform 1381"/>
            <p:cNvSpPr>
              <a:spLocks/>
            </p:cNvSpPr>
            <p:nvPr/>
          </p:nvSpPr>
          <p:spPr bwMode="auto">
            <a:xfrm>
              <a:off x="3569" y="3138"/>
              <a:ext cx="1" cy="1"/>
            </a:xfrm>
            <a:custGeom>
              <a:avLst/>
              <a:gdLst>
                <a:gd name="T0" fmla="*/ 0 w 21"/>
                <a:gd name="T1" fmla="*/ 0 h 12"/>
                <a:gd name="T2" fmla="*/ 3 w 21"/>
                <a:gd name="T3" fmla="*/ 8 h 12"/>
                <a:gd name="T4" fmla="*/ 10 w 21"/>
                <a:gd name="T5" fmla="*/ 12 h 12"/>
                <a:gd name="T6" fmla="*/ 17 w 21"/>
                <a:gd name="T7" fmla="*/ 11 h 12"/>
                <a:gd name="T8" fmla="*/ 21 w 21"/>
                <a:gd name="T9" fmla="*/ 4 h 12"/>
                <a:gd name="T10" fmla="*/ 0 w 2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2"/>
                <a:gd name="T20" fmla="*/ 21 w 21"/>
                <a:gd name="T21" fmla="*/ 12 h 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2">
                  <a:moveTo>
                    <a:pt x="0" y="0"/>
                  </a:moveTo>
                  <a:lnTo>
                    <a:pt x="3" y="8"/>
                  </a:lnTo>
                  <a:lnTo>
                    <a:pt x="10" y="12"/>
                  </a:lnTo>
                  <a:lnTo>
                    <a:pt x="17" y="11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4" name="Freeform 1382"/>
            <p:cNvSpPr>
              <a:spLocks/>
            </p:cNvSpPr>
            <p:nvPr/>
          </p:nvSpPr>
          <p:spPr bwMode="auto">
            <a:xfrm>
              <a:off x="3563" y="3128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6 h 20"/>
                <a:gd name="T6" fmla="*/ 0 w 15"/>
                <a:gd name="T7" fmla="*/ 14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6"/>
                  </a:lnTo>
                  <a:lnTo>
                    <a:pt x="0" y="14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5" name="Freeform 1383"/>
            <p:cNvSpPr>
              <a:spLocks/>
            </p:cNvSpPr>
            <p:nvPr/>
          </p:nvSpPr>
          <p:spPr bwMode="auto">
            <a:xfrm>
              <a:off x="3564" y="3128"/>
              <a:ext cx="4" cy="8"/>
            </a:xfrm>
            <a:custGeom>
              <a:avLst/>
              <a:gdLst>
                <a:gd name="T0" fmla="*/ 86 w 86"/>
                <a:gd name="T1" fmla="*/ 136 h 136"/>
                <a:gd name="T2" fmla="*/ 86 w 86"/>
                <a:gd name="T3" fmla="*/ 136 h 136"/>
                <a:gd name="T4" fmla="*/ 85 w 86"/>
                <a:gd name="T5" fmla="*/ 116 h 136"/>
                <a:gd name="T6" fmla="*/ 81 w 86"/>
                <a:gd name="T7" fmla="*/ 95 h 136"/>
                <a:gd name="T8" fmla="*/ 76 w 86"/>
                <a:gd name="T9" fmla="*/ 76 h 136"/>
                <a:gd name="T10" fmla="*/ 66 w 86"/>
                <a:gd name="T11" fmla="*/ 58 h 136"/>
                <a:gd name="T12" fmla="*/ 55 w 86"/>
                <a:gd name="T13" fmla="*/ 41 h 136"/>
                <a:gd name="T14" fmla="*/ 42 w 86"/>
                <a:gd name="T15" fmla="*/ 26 h 136"/>
                <a:gd name="T16" fmla="*/ 27 w 86"/>
                <a:gd name="T17" fmla="*/ 12 h 136"/>
                <a:gd name="T18" fmla="*/ 10 w 86"/>
                <a:gd name="T19" fmla="*/ 0 h 136"/>
                <a:gd name="T20" fmla="*/ 0 w 86"/>
                <a:gd name="T21" fmla="*/ 19 h 136"/>
                <a:gd name="T22" fmla="*/ 14 w 86"/>
                <a:gd name="T23" fmla="*/ 29 h 136"/>
                <a:gd name="T24" fmla="*/ 28 w 86"/>
                <a:gd name="T25" fmla="*/ 40 h 136"/>
                <a:gd name="T26" fmla="*/ 39 w 86"/>
                <a:gd name="T27" fmla="*/ 54 h 136"/>
                <a:gd name="T28" fmla="*/ 48 w 86"/>
                <a:gd name="T29" fmla="*/ 69 h 136"/>
                <a:gd name="T30" fmla="*/ 55 w 86"/>
                <a:gd name="T31" fmla="*/ 85 h 136"/>
                <a:gd name="T32" fmla="*/ 60 w 86"/>
                <a:gd name="T33" fmla="*/ 102 h 136"/>
                <a:gd name="T34" fmla="*/ 64 w 86"/>
                <a:gd name="T35" fmla="*/ 118 h 136"/>
                <a:gd name="T36" fmla="*/ 65 w 86"/>
                <a:gd name="T37" fmla="*/ 136 h 136"/>
                <a:gd name="T38" fmla="*/ 65 w 86"/>
                <a:gd name="T39" fmla="*/ 136 h 136"/>
                <a:gd name="T40" fmla="*/ 86 w 86"/>
                <a:gd name="T41" fmla="*/ 136 h 1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6"/>
                <a:gd name="T64" fmla="*/ 0 h 136"/>
                <a:gd name="T65" fmla="*/ 86 w 86"/>
                <a:gd name="T66" fmla="*/ 136 h 1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6" h="136">
                  <a:moveTo>
                    <a:pt x="86" y="136"/>
                  </a:moveTo>
                  <a:lnTo>
                    <a:pt x="86" y="136"/>
                  </a:lnTo>
                  <a:lnTo>
                    <a:pt x="85" y="116"/>
                  </a:lnTo>
                  <a:lnTo>
                    <a:pt x="81" y="95"/>
                  </a:lnTo>
                  <a:lnTo>
                    <a:pt x="76" y="76"/>
                  </a:lnTo>
                  <a:lnTo>
                    <a:pt x="66" y="58"/>
                  </a:lnTo>
                  <a:lnTo>
                    <a:pt x="55" y="41"/>
                  </a:lnTo>
                  <a:lnTo>
                    <a:pt x="42" y="26"/>
                  </a:lnTo>
                  <a:lnTo>
                    <a:pt x="27" y="12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4" y="29"/>
                  </a:lnTo>
                  <a:lnTo>
                    <a:pt x="28" y="40"/>
                  </a:lnTo>
                  <a:lnTo>
                    <a:pt x="39" y="54"/>
                  </a:lnTo>
                  <a:lnTo>
                    <a:pt x="48" y="69"/>
                  </a:lnTo>
                  <a:lnTo>
                    <a:pt x="55" y="85"/>
                  </a:lnTo>
                  <a:lnTo>
                    <a:pt x="60" y="102"/>
                  </a:lnTo>
                  <a:lnTo>
                    <a:pt x="64" y="118"/>
                  </a:lnTo>
                  <a:lnTo>
                    <a:pt x="65" y="136"/>
                  </a:lnTo>
                  <a:lnTo>
                    <a:pt x="86" y="1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6" name="Freeform 1384"/>
            <p:cNvSpPr>
              <a:spLocks/>
            </p:cNvSpPr>
            <p:nvPr/>
          </p:nvSpPr>
          <p:spPr bwMode="auto">
            <a:xfrm>
              <a:off x="3567" y="3136"/>
              <a:ext cx="1" cy="2"/>
            </a:xfrm>
            <a:custGeom>
              <a:avLst/>
              <a:gdLst>
                <a:gd name="T0" fmla="*/ 21 w 24"/>
                <a:gd name="T1" fmla="*/ 35 h 35"/>
                <a:gd name="T2" fmla="*/ 22 w 24"/>
                <a:gd name="T3" fmla="*/ 30 h 35"/>
                <a:gd name="T4" fmla="*/ 22 w 24"/>
                <a:gd name="T5" fmla="*/ 26 h 35"/>
                <a:gd name="T6" fmla="*/ 23 w 24"/>
                <a:gd name="T7" fmla="*/ 21 h 35"/>
                <a:gd name="T8" fmla="*/ 23 w 24"/>
                <a:gd name="T9" fmla="*/ 18 h 35"/>
                <a:gd name="T10" fmla="*/ 24 w 24"/>
                <a:gd name="T11" fmla="*/ 15 h 35"/>
                <a:gd name="T12" fmla="*/ 24 w 24"/>
                <a:gd name="T13" fmla="*/ 9 h 35"/>
                <a:gd name="T14" fmla="*/ 24 w 24"/>
                <a:gd name="T15" fmla="*/ 5 h 35"/>
                <a:gd name="T16" fmla="*/ 24 w 24"/>
                <a:gd name="T17" fmla="*/ 0 h 35"/>
                <a:gd name="T18" fmla="*/ 3 w 24"/>
                <a:gd name="T19" fmla="*/ 0 h 35"/>
                <a:gd name="T20" fmla="*/ 3 w 24"/>
                <a:gd name="T21" fmla="*/ 5 h 35"/>
                <a:gd name="T22" fmla="*/ 3 w 24"/>
                <a:gd name="T23" fmla="*/ 9 h 35"/>
                <a:gd name="T24" fmla="*/ 3 w 24"/>
                <a:gd name="T25" fmla="*/ 11 h 35"/>
                <a:gd name="T26" fmla="*/ 2 w 24"/>
                <a:gd name="T27" fmla="*/ 14 h 35"/>
                <a:gd name="T28" fmla="*/ 2 w 24"/>
                <a:gd name="T29" fmla="*/ 19 h 35"/>
                <a:gd name="T30" fmla="*/ 1 w 24"/>
                <a:gd name="T31" fmla="*/ 24 h 35"/>
                <a:gd name="T32" fmla="*/ 1 w 24"/>
                <a:gd name="T33" fmla="*/ 28 h 35"/>
                <a:gd name="T34" fmla="*/ 0 w 24"/>
                <a:gd name="T35" fmla="*/ 31 h 35"/>
                <a:gd name="T36" fmla="*/ 21 w 24"/>
                <a:gd name="T37" fmla="*/ 35 h 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35"/>
                <a:gd name="T59" fmla="*/ 24 w 24"/>
                <a:gd name="T60" fmla="*/ 35 h 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35">
                  <a:moveTo>
                    <a:pt x="21" y="35"/>
                  </a:moveTo>
                  <a:lnTo>
                    <a:pt x="22" y="30"/>
                  </a:lnTo>
                  <a:lnTo>
                    <a:pt x="22" y="26"/>
                  </a:lnTo>
                  <a:lnTo>
                    <a:pt x="23" y="21"/>
                  </a:lnTo>
                  <a:lnTo>
                    <a:pt x="23" y="18"/>
                  </a:lnTo>
                  <a:lnTo>
                    <a:pt x="24" y="15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3" y="0"/>
                  </a:lnTo>
                  <a:lnTo>
                    <a:pt x="3" y="5"/>
                  </a:lnTo>
                  <a:lnTo>
                    <a:pt x="3" y="9"/>
                  </a:lnTo>
                  <a:lnTo>
                    <a:pt x="3" y="11"/>
                  </a:lnTo>
                  <a:lnTo>
                    <a:pt x="2" y="14"/>
                  </a:lnTo>
                  <a:lnTo>
                    <a:pt x="2" y="19"/>
                  </a:lnTo>
                  <a:lnTo>
                    <a:pt x="1" y="24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7" name="Freeform 1385"/>
            <p:cNvSpPr>
              <a:spLocks/>
            </p:cNvSpPr>
            <p:nvPr/>
          </p:nvSpPr>
          <p:spPr bwMode="auto">
            <a:xfrm>
              <a:off x="3567" y="3135"/>
              <a:ext cx="1" cy="1"/>
            </a:xfrm>
            <a:custGeom>
              <a:avLst/>
              <a:gdLst>
                <a:gd name="T0" fmla="*/ 0 w 21"/>
                <a:gd name="T1" fmla="*/ 0 h 13"/>
                <a:gd name="T2" fmla="*/ 2 w 21"/>
                <a:gd name="T3" fmla="*/ 9 h 13"/>
                <a:gd name="T4" fmla="*/ 10 w 21"/>
                <a:gd name="T5" fmla="*/ 13 h 13"/>
                <a:gd name="T6" fmla="*/ 17 w 21"/>
                <a:gd name="T7" fmla="*/ 12 h 13"/>
                <a:gd name="T8" fmla="*/ 21 w 21"/>
                <a:gd name="T9" fmla="*/ 4 h 13"/>
                <a:gd name="T10" fmla="*/ 0 w 21"/>
                <a:gd name="T11" fmla="*/ 0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3"/>
                <a:gd name="T20" fmla="*/ 21 w 21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3">
                  <a:moveTo>
                    <a:pt x="0" y="0"/>
                  </a:moveTo>
                  <a:lnTo>
                    <a:pt x="2" y="9"/>
                  </a:lnTo>
                  <a:lnTo>
                    <a:pt x="10" y="13"/>
                  </a:lnTo>
                  <a:lnTo>
                    <a:pt x="17" y="12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8" name="Freeform 1386"/>
            <p:cNvSpPr>
              <a:spLocks/>
            </p:cNvSpPr>
            <p:nvPr/>
          </p:nvSpPr>
          <p:spPr bwMode="auto">
            <a:xfrm>
              <a:off x="3388" y="3300"/>
              <a:ext cx="53" cy="137"/>
            </a:xfrm>
            <a:custGeom>
              <a:avLst/>
              <a:gdLst>
                <a:gd name="T0" fmla="*/ 166 w 1169"/>
                <a:gd name="T1" fmla="*/ 0 h 2481"/>
                <a:gd name="T2" fmla="*/ 0 w 1169"/>
                <a:gd name="T3" fmla="*/ 73 h 2481"/>
                <a:gd name="T4" fmla="*/ 959 w 1169"/>
                <a:gd name="T5" fmla="*/ 2481 h 2481"/>
                <a:gd name="T6" fmla="*/ 1169 w 1169"/>
                <a:gd name="T7" fmla="*/ 2389 h 2481"/>
                <a:gd name="T8" fmla="*/ 166 w 1169"/>
                <a:gd name="T9" fmla="*/ 0 h 24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9"/>
                <a:gd name="T16" fmla="*/ 0 h 2481"/>
                <a:gd name="T17" fmla="*/ 1169 w 1169"/>
                <a:gd name="T18" fmla="*/ 2481 h 24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9" h="2481">
                  <a:moveTo>
                    <a:pt x="166" y="0"/>
                  </a:moveTo>
                  <a:lnTo>
                    <a:pt x="0" y="73"/>
                  </a:lnTo>
                  <a:lnTo>
                    <a:pt x="959" y="2481"/>
                  </a:lnTo>
                  <a:lnTo>
                    <a:pt x="1169" y="2389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39" name="Freeform 1387"/>
            <p:cNvSpPr>
              <a:spLocks/>
            </p:cNvSpPr>
            <p:nvPr/>
          </p:nvSpPr>
          <p:spPr bwMode="auto">
            <a:xfrm>
              <a:off x="3388" y="3300"/>
              <a:ext cx="52" cy="137"/>
            </a:xfrm>
            <a:custGeom>
              <a:avLst/>
              <a:gdLst>
                <a:gd name="T0" fmla="*/ 126 w 1140"/>
                <a:gd name="T1" fmla="*/ 6 h 2467"/>
                <a:gd name="T2" fmla="*/ 104 w 1140"/>
                <a:gd name="T3" fmla="*/ 14 h 2467"/>
                <a:gd name="T4" fmla="*/ 81 w 1140"/>
                <a:gd name="T5" fmla="*/ 24 h 2467"/>
                <a:gd name="T6" fmla="*/ 36 w 1140"/>
                <a:gd name="T7" fmla="*/ 44 h 2467"/>
                <a:gd name="T8" fmla="*/ 29 w 1140"/>
                <a:gd name="T9" fmla="*/ 132 h 2467"/>
                <a:gd name="T10" fmla="*/ 81 w 1140"/>
                <a:gd name="T11" fmla="*/ 260 h 2467"/>
                <a:gd name="T12" fmla="*/ 125 w 1140"/>
                <a:gd name="T13" fmla="*/ 370 h 2467"/>
                <a:gd name="T14" fmla="*/ 163 w 1140"/>
                <a:gd name="T15" fmla="*/ 467 h 2467"/>
                <a:gd name="T16" fmla="*/ 198 w 1140"/>
                <a:gd name="T17" fmla="*/ 554 h 2467"/>
                <a:gd name="T18" fmla="*/ 232 w 1140"/>
                <a:gd name="T19" fmla="*/ 637 h 2467"/>
                <a:gd name="T20" fmla="*/ 265 w 1140"/>
                <a:gd name="T21" fmla="*/ 723 h 2467"/>
                <a:gd name="T22" fmla="*/ 302 w 1140"/>
                <a:gd name="T23" fmla="*/ 812 h 2467"/>
                <a:gd name="T24" fmla="*/ 342 w 1140"/>
                <a:gd name="T25" fmla="*/ 913 h 2467"/>
                <a:gd name="T26" fmla="*/ 388 w 1140"/>
                <a:gd name="T27" fmla="*/ 1029 h 2467"/>
                <a:gd name="T28" fmla="*/ 442 w 1140"/>
                <a:gd name="T29" fmla="*/ 1164 h 2467"/>
                <a:gd name="T30" fmla="*/ 505 w 1140"/>
                <a:gd name="T31" fmla="*/ 1323 h 2467"/>
                <a:gd name="T32" fmla="*/ 581 w 1140"/>
                <a:gd name="T33" fmla="*/ 1511 h 2467"/>
                <a:gd name="T34" fmla="*/ 669 w 1140"/>
                <a:gd name="T35" fmla="*/ 1733 h 2467"/>
                <a:gd name="T36" fmla="*/ 773 w 1140"/>
                <a:gd name="T37" fmla="*/ 1993 h 2467"/>
                <a:gd name="T38" fmla="*/ 895 w 1140"/>
                <a:gd name="T39" fmla="*/ 2297 h 2467"/>
                <a:gd name="T40" fmla="*/ 972 w 1140"/>
                <a:gd name="T41" fmla="*/ 2462 h 2467"/>
                <a:gd name="T42" fmla="*/ 989 w 1140"/>
                <a:gd name="T43" fmla="*/ 2455 h 2467"/>
                <a:gd name="T44" fmla="*/ 1003 w 1140"/>
                <a:gd name="T45" fmla="*/ 2449 h 2467"/>
                <a:gd name="T46" fmla="*/ 1015 w 1140"/>
                <a:gd name="T47" fmla="*/ 2442 h 2467"/>
                <a:gd name="T48" fmla="*/ 1030 w 1140"/>
                <a:gd name="T49" fmla="*/ 2436 h 2467"/>
                <a:gd name="T50" fmla="*/ 1050 w 1140"/>
                <a:gd name="T51" fmla="*/ 2428 h 2467"/>
                <a:gd name="T52" fmla="*/ 1077 w 1140"/>
                <a:gd name="T53" fmla="*/ 2416 h 2467"/>
                <a:gd name="T54" fmla="*/ 1116 w 1140"/>
                <a:gd name="T55" fmla="*/ 2399 h 2467"/>
                <a:gd name="T56" fmla="*/ 1110 w 1140"/>
                <a:gd name="T57" fmla="*/ 2318 h 2467"/>
                <a:gd name="T58" fmla="*/ 1056 w 1140"/>
                <a:gd name="T59" fmla="*/ 2190 h 2467"/>
                <a:gd name="T60" fmla="*/ 1011 w 1140"/>
                <a:gd name="T61" fmla="*/ 2082 h 2467"/>
                <a:gd name="T62" fmla="*/ 970 w 1140"/>
                <a:gd name="T63" fmla="*/ 1985 h 2467"/>
                <a:gd name="T64" fmla="*/ 935 w 1140"/>
                <a:gd name="T65" fmla="*/ 1897 h 2467"/>
                <a:gd name="T66" fmla="*/ 899 w 1140"/>
                <a:gd name="T67" fmla="*/ 1814 h 2467"/>
                <a:gd name="T68" fmla="*/ 864 w 1140"/>
                <a:gd name="T69" fmla="*/ 1730 h 2467"/>
                <a:gd name="T70" fmla="*/ 826 w 1140"/>
                <a:gd name="T71" fmla="*/ 1640 h 2467"/>
                <a:gd name="T72" fmla="*/ 785 w 1140"/>
                <a:gd name="T73" fmla="*/ 1541 h 2467"/>
                <a:gd name="T74" fmla="*/ 738 w 1140"/>
                <a:gd name="T75" fmla="*/ 1426 h 2467"/>
                <a:gd name="T76" fmla="*/ 682 w 1140"/>
                <a:gd name="T77" fmla="*/ 1292 h 2467"/>
                <a:gd name="T78" fmla="*/ 615 w 1140"/>
                <a:gd name="T79" fmla="*/ 1134 h 2467"/>
                <a:gd name="T80" fmla="*/ 537 w 1140"/>
                <a:gd name="T81" fmla="*/ 947 h 2467"/>
                <a:gd name="T82" fmla="*/ 445 w 1140"/>
                <a:gd name="T83" fmla="*/ 727 h 2467"/>
                <a:gd name="T84" fmla="*/ 337 w 1140"/>
                <a:gd name="T85" fmla="*/ 469 h 2467"/>
                <a:gd name="T86" fmla="*/ 210 w 1140"/>
                <a:gd name="T87" fmla="*/ 167 h 246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40"/>
                <a:gd name="T133" fmla="*/ 0 h 2467"/>
                <a:gd name="T134" fmla="*/ 1140 w 1140"/>
                <a:gd name="T135" fmla="*/ 2467 h 246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40" h="2467">
                  <a:moveTo>
                    <a:pt x="140" y="0"/>
                  </a:moveTo>
                  <a:lnTo>
                    <a:pt x="126" y="6"/>
                  </a:lnTo>
                  <a:lnTo>
                    <a:pt x="114" y="10"/>
                  </a:lnTo>
                  <a:lnTo>
                    <a:pt x="104" y="14"/>
                  </a:lnTo>
                  <a:lnTo>
                    <a:pt x="94" y="19"/>
                  </a:lnTo>
                  <a:lnTo>
                    <a:pt x="81" y="24"/>
                  </a:lnTo>
                  <a:lnTo>
                    <a:pt x="61" y="32"/>
                  </a:lnTo>
                  <a:lnTo>
                    <a:pt x="36" y="44"/>
                  </a:lnTo>
                  <a:lnTo>
                    <a:pt x="0" y="61"/>
                  </a:lnTo>
                  <a:lnTo>
                    <a:pt x="29" y="132"/>
                  </a:lnTo>
                  <a:lnTo>
                    <a:pt x="55" y="199"/>
                  </a:lnTo>
                  <a:lnTo>
                    <a:pt x="81" y="260"/>
                  </a:lnTo>
                  <a:lnTo>
                    <a:pt x="103" y="317"/>
                  </a:lnTo>
                  <a:lnTo>
                    <a:pt x="125" y="370"/>
                  </a:lnTo>
                  <a:lnTo>
                    <a:pt x="144" y="419"/>
                  </a:lnTo>
                  <a:lnTo>
                    <a:pt x="163" y="467"/>
                  </a:lnTo>
                  <a:lnTo>
                    <a:pt x="181" y="511"/>
                  </a:lnTo>
                  <a:lnTo>
                    <a:pt x="198" y="554"/>
                  </a:lnTo>
                  <a:lnTo>
                    <a:pt x="215" y="596"/>
                  </a:lnTo>
                  <a:lnTo>
                    <a:pt x="232" y="637"/>
                  </a:lnTo>
                  <a:lnTo>
                    <a:pt x="249" y="680"/>
                  </a:lnTo>
                  <a:lnTo>
                    <a:pt x="265" y="723"/>
                  </a:lnTo>
                  <a:lnTo>
                    <a:pt x="284" y="766"/>
                  </a:lnTo>
                  <a:lnTo>
                    <a:pt x="302" y="812"/>
                  </a:lnTo>
                  <a:lnTo>
                    <a:pt x="322" y="861"/>
                  </a:lnTo>
                  <a:lnTo>
                    <a:pt x="342" y="913"/>
                  </a:lnTo>
                  <a:lnTo>
                    <a:pt x="364" y="968"/>
                  </a:lnTo>
                  <a:lnTo>
                    <a:pt x="388" y="1029"/>
                  </a:lnTo>
                  <a:lnTo>
                    <a:pt x="414" y="1093"/>
                  </a:lnTo>
                  <a:lnTo>
                    <a:pt x="442" y="1164"/>
                  </a:lnTo>
                  <a:lnTo>
                    <a:pt x="473" y="1239"/>
                  </a:lnTo>
                  <a:lnTo>
                    <a:pt x="505" y="1323"/>
                  </a:lnTo>
                  <a:lnTo>
                    <a:pt x="542" y="1412"/>
                  </a:lnTo>
                  <a:lnTo>
                    <a:pt x="581" y="1511"/>
                  </a:lnTo>
                  <a:lnTo>
                    <a:pt x="623" y="1618"/>
                  </a:lnTo>
                  <a:lnTo>
                    <a:pt x="669" y="1733"/>
                  </a:lnTo>
                  <a:lnTo>
                    <a:pt x="719" y="1858"/>
                  </a:lnTo>
                  <a:lnTo>
                    <a:pt x="773" y="1993"/>
                  </a:lnTo>
                  <a:lnTo>
                    <a:pt x="832" y="2140"/>
                  </a:lnTo>
                  <a:lnTo>
                    <a:pt x="895" y="2297"/>
                  </a:lnTo>
                  <a:lnTo>
                    <a:pt x="962" y="2467"/>
                  </a:lnTo>
                  <a:lnTo>
                    <a:pt x="972" y="2462"/>
                  </a:lnTo>
                  <a:lnTo>
                    <a:pt x="982" y="2458"/>
                  </a:lnTo>
                  <a:lnTo>
                    <a:pt x="989" y="2455"/>
                  </a:lnTo>
                  <a:lnTo>
                    <a:pt x="996" y="2452"/>
                  </a:lnTo>
                  <a:lnTo>
                    <a:pt x="1003" y="2449"/>
                  </a:lnTo>
                  <a:lnTo>
                    <a:pt x="1009" y="2445"/>
                  </a:lnTo>
                  <a:lnTo>
                    <a:pt x="1015" y="2442"/>
                  </a:lnTo>
                  <a:lnTo>
                    <a:pt x="1022" y="2439"/>
                  </a:lnTo>
                  <a:lnTo>
                    <a:pt x="1030" y="2436"/>
                  </a:lnTo>
                  <a:lnTo>
                    <a:pt x="1040" y="2432"/>
                  </a:lnTo>
                  <a:lnTo>
                    <a:pt x="1050" y="2428"/>
                  </a:lnTo>
                  <a:lnTo>
                    <a:pt x="1063" y="2422"/>
                  </a:lnTo>
                  <a:lnTo>
                    <a:pt x="1077" y="2416"/>
                  </a:lnTo>
                  <a:lnTo>
                    <a:pt x="1095" y="2409"/>
                  </a:lnTo>
                  <a:lnTo>
                    <a:pt x="1116" y="2399"/>
                  </a:lnTo>
                  <a:lnTo>
                    <a:pt x="1140" y="2390"/>
                  </a:lnTo>
                  <a:lnTo>
                    <a:pt x="1110" y="2318"/>
                  </a:lnTo>
                  <a:lnTo>
                    <a:pt x="1081" y="2251"/>
                  </a:lnTo>
                  <a:lnTo>
                    <a:pt x="1056" y="2190"/>
                  </a:lnTo>
                  <a:lnTo>
                    <a:pt x="1033" y="2134"/>
                  </a:lnTo>
                  <a:lnTo>
                    <a:pt x="1011" y="2082"/>
                  </a:lnTo>
                  <a:lnTo>
                    <a:pt x="991" y="2032"/>
                  </a:lnTo>
                  <a:lnTo>
                    <a:pt x="970" y="1985"/>
                  </a:lnTo>
                  <a:lnTo>
                    <a:pt x="952" y="1940"/>
                  </a:lnTo>
                  <a:lnTo>
                    <a:pt x="935" y="1897"/>
                  </a:lnTo>
                  <a:lnTo>
                    <a:pt x="916" y="1856"/>
                  </a:lnTo>
                  <a:lnTo>
                    <a:pt x="899" y="1814"/>
                  </a:lnTo>
                  <a:lnTo>
                    <a:pt x="882" y="1773"/>
                  </a:lnTo>
                  <a:lnTo>
                    <a:pt x="864" y="1730"/>
                  </a:lnTo>
                  <a:lnTo>
                    <a:pt x="846" y="1686"/>
                  </a:lnTo>
                  <a:lnTo>
                    <a:pt x="826" y="1640"/>
                  </a:lnTo>
                  <a:lnTo>
                    <a:pt x="807" y="1592"/>
                  </a:lnTo>
                  <a:lnTo>
                    <a:pt x="785" y="1541"/>
                  </a:lnTo>
                  <a:lnTo>
                    <a:pt x="762" y="1485"/>
                  </a:lnTo>
                  <a:lnTo>
                    <a:pt x="738" y="1426"/>
                  </a:lnTo>
                  <a:lnTo>
                    <a:pt x="710" y="1362"/>
                  </a:lnTo>
                  <a:lnTo>
                    <a:pt x="682" y="1292"/>
                  </a:lnTo>
                  <a:lnTo>
                    <a:pt x="650" y="1216"/>
                  </a:lnTo>
                  <a:lnTo>
                    <a:pt x="615" y="1134"/>
                  </a:lnTo>
                  <a:lnTo>
                    <a:pt x="578" y="1044"/>
                  </a:lnTo>
                  <a:lnTo>
                    <a:pt x="537" y="947"/>
                  </a:lnTo>
                  <a:lnTo>
                    <a:pt x="493" y="842"/>
                  </a:lnTo>
                  <a:lnTo>
                    <a:pt x="445" y="727"/>
                  </a:lnTo>
                  <a:lnTo>
                    <a:pt x="393" y="603"/>
                  </a:lnTo>
                  <a:lnTo>
                    <a:pt x="337" y="469"/>
                  </a:lnTo>
                  <a:lnTo>
                    <a:pt x="276" y="324"/>
                  </a:lnTo>
                  <a:lnTo>
                    <a:pt x="210" y="167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0" name="Freeform 1388"/>
            <p:cNvSpPr>
              <a:spLocks/>
            </p:cNvSpPr>
            <p:nvPr/>
          </p:nvSpPr>
          <p:spPr bwMode="auto">
            <a:xfrm>
              <a:off x="3389" y="3301"/>
              <a:ext cx="50" cy="136"/>
            </a:xfrm>
            <a:custGeom>
              <a:avLst/>
              <a:gdLst>
                <a:gd name="T0" fmla="*/ 100 w 1109"/>
                <a:gd name="T1" fmla="*/ 4 h 2454"/>
                <a:gd name="T2" fmla="*/ 84 w 1109"/>
                <a:gd name="T3" fmla="*/ 12 h 2454"/>
                <a:gd name="T4" fmla="*/ 65 w 1109"/>
                <a:gd name="T5" fmla="*/ 19 h 2454"/>
                <a:gd name="T6" fmla="*/ 29 w 1109"/>
                <a:gd name="T7" fmla="*/ 36 h 2454"/>
                <a:gd name="T8" fmla="*/ 29 w 1109"/>
                <a:gd name="T9" fmla="*/ 120 h 2454"/>
                <a:gd name="T10" fmla="*/ 81 w 1109"/>
                <a:gd name="T11" fmla="*/ 248 h 2454"/>
                <a:gd name="T12" fmla="*/ 125 w 1109"/>
                <a:gd name="T13" fmla="*/ 358 h 2454"/>
                <a:gd name="T14" fmla="*/ 164 w 1109"/>
                <a:gd name="T15" fmla="*/ 455 h 2454"/>
                <a:gd name="T16" fmla="*/ 199 w 1109"/>
                <a:gd name="T17" fmla="*/ 542 h 2454"/>
                <a:gd name="T18" fmla="*/ 233 w 1109"/>
                <a:gd name="T19" fmla="*/ 625 h 2454"/>
                <a:gd name="T20" fmla="*/ 267 w 1109"/>
                <a:gd name="T21" fmla="*/ 711 h 2454"/>
                <a:gd name="T22" fmla="*/ 302 w 1109"/>
                <a:gd name="T23" fmla="*/ 800 h 2454"/>
                <a:gd name="T24" fmla="*/ 343 w 1109"/>
                <a:gd name="T25" fmla="*/ 900 h 2454"/>
                <a:gd name="T26" fmla="*/ 389 w 1109"/>
                <a:gd name="T27" fmla="*/ 1016 h 2454"/>
                <a:gd name="T28" fmla="*/ 443 w 1109"/>
                <a:gd name="T29" fmla="*/ 1151 h 2454"/>
                <a:gd name="T30" fmla="*/ 507 w 1109"/>
                <a:gd name="T31" fmla="*/ 1311 h 2454"/>
                <a:gd name="T32" fmla="*/ 583 w 1109"/>
                <a:gd name="T33" fmla="*/ 1499 h 2454"/>
                <a:gd name="T34" fmla="*/ 672 w 1109"/>
                <a:gd name="T35" fmla="*/ 1721 h 2454"/>
                <a:gd name="T36" fmla="*/ 777 w 1109"/>
                <a:gd name="T37" fmla="*/ 1981 h 2454"/>
                <a:gd name="T38" fmla="*/ 898 w 1109"/>
                <a:gd name="T39" fmla="*/ 2285 h 2454"/>
                <a:gd name="T40" fmla="*/ 982 w 1109"/>
                <a:gd name="T41" fmla="*/ 2447 h 2454"/>
                <a:gd name="T42" fmla="*/ 1003 w 1109"/>
                <a:gd name="T43" fmla="*/ 2436 h 2454"/>
                <a:gd name="T44" fmla="*/ 1029 w 1109"/>
                <a:gd name="T45" fmla="*/ 2426 h 2454"/>
                <a:gd name="T46" fmla="*/ 1073 w 1109"/>
                <a:gd name="T47" fmla="*/ 2407 h 2454"/>
                <a:gd name="T48" fmla="*/ 1080 w 1109"/>
                <a:gd name="T49" fmla="*/ 2320 h 2454"/>
                <a:gd name="T50" fmla="*/ 1027 w 1109"/>
                <a:gd name="T51" fmla="*/ 2193 h 2454"/>
                <a:gd name="T52" fmla="*/ 981 w 1109"/>
                <a:gd name="T53" fmla="*/ 2083 h 2454"/>
                <a:gd name="T54" fmla="*/ 941 w 1109"/>
                <a:gd name="T55" fmla="*/ 1987 h 2454"/>
                <a:gd name="T56" fmla="*/ 905 w 1109"/>
                <a:gd name="T57" fmla="*/ 1900 h 2454"/>
                <a:gd name="T58" fmla="*/ 869 w 1109"/>
                <a:gd name="T59" fmla="*/ 1817 h 2454"/>
                <a:gd name="T60" fmla="*/ 835 w 1109"/>
                <a:gd name="T61" fmla="*/ 1732 h 2454"/>
                <a:gd name="T62" fmla="*/ 797 w 1109"/>
                <a:gd name="T63" fmla="*/ 1643 h 2454"/>
                <a:gd name="T64" fmla="*/ 756 w 1109"/>
                <a:gd name="T65" fmla="*/ 1542 h 2454"/>
                <a:gd name="T66" fmla="*/ 708 w 1109"/>
                <a:gd name="T67" fmla="*/ 1428 h 2454"/>
                <a:gd name="T68" fmla="*/ 652 w 1109"/>
                <a:gd name="T69" fmla="*/ 1294 h 2454"/>
                <a:gd name="T70" fmla="*/ 586 w 1109"/>
                <a:gd name="T71" fmla="*/ 1136 h 2454"/>
                <a:gd name="T72" fmla="*/ 508 w 1109"/>
                <a:gd name="T73" fmla="*/ 948 h 2454"/>
                <a:gd name="T74" fmla="*/ 417 w 1109"/>
                <a:gd name="T75" fmla="*/ 728 h 2454"/>
                <a:gd name="T76" fmla="*/ 308 w 1109"/>
                <a:gd name="T77" fmla="*/ 469 h 2454"/>
                <a:gd name="T78" fmla="*/ 183 w 1109"/>
                <a:gd name="T79" fmla="*/ 168 h 2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09"/>
                <a:gd name="T121" fmla="*/ 0 h 2454"/>
                <a:gd name="T122" fmla="*/ 1109 w 1109"/>
                <a:gd name="T123" fmla="*/ 2454 h 245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09" h="2454">
                  <a:moveTo>
                    <a:pt x="113" y="0"/>
                  </a:moveTo>
                  <a:lnTo>
                    <a:pt x="100" y="4"/>
                  </a:lnTo>
                  <a:lnTo>
                    <a:pt x="92" y="9"/>
                  </a:lnTo>
                  <a:lnTo>
                    <a:pt x="84" y="12"/>
                  </a:lnTo>
                  <a:lnTo>
                    <a:pt x="76" y="15"/>
                  </a:lnTo>
                  <a:lnTo>
                    <a:pt x="65" y="19"/>
                  </a:lnTo>
                  <a:lnTo>
                    <a:pt x="49" y="26"/>
                  </a:lnTo>
                  <a:lnTo>
                    <a:pt x="29" y="36"/>
                  </a:lnTo>
                  <a:lnTo>
                    <a:pt x="0" y="49"/>
                  </a:lnTo>
                  <a:lnTo>
                    <a:pt x="29" y="120"/>
                  </a:lnTo>
                  <a:lnTo>
                    <a:pt x="56" y="187"/>
                  </a:lnTo>
                  <a:lnTo>
                    <a:pt x="81" y="248"/>
                  </a:lnTo>
                  <a:lnTo>
                    <a:pt x="103" y="305"/>
                  </a:lnTo>
                  <a:lnTo>
                    <a:pt x="125" y="358"/>
                  </a:lnTo>
                  <a:lnTo>
                    <a:pt x="145" y="407"/>
                  </a:lnTo>
                  <a:lnTo>
                    <a:pt x="164" y="455"/>
                  </a:lnTo>
                  <a:lnTo>
                    <a:pt x="182" y="499"/>
                  </a:lnTo>
                  <a:lnTo>
                    <a:pt x="199" y="542"/>
                  </a:lnTo>
                  <a:lnTo>
                    <a:pt x="216" y="584"/>
                  </a:lnTo>
                  <a:lnTo>
                    <a:pt x="233" y="625"/>
                  </a:lnTo>
                  <a:lnTo>
                    <a:pt x="249" y="667"/>
                  </a:lnTo>
                  <a:lnTo>
                    <a:pt x="267" y="711"/>
                  </a:lnTo>
                  <a:lnTo>
                    <a:pt x="284" y="754"/>
                  </a:lnTo>
                  <a:lnTo>
                    <a:pt x="302" y="800"/>
                  </a:lnTo>
                  <a:lnTo>
                    <a:pt x="323" y="849"/>
                  </a:lnTo>
                  <a:lnTo>
                    <a:pt x="343" y="900"/>
                  </a:lnTo>
                  <a:lnTo>
                    <a:pt x="366" y="956"/>
                  </a:lnTo>
                  <a:lnTo>
                    <a:pt x="389" y="1016"/>
                  </a:lnTo>
                  <a:lnTo>
                    <a:pt x="415" y="1081"/>
                  </a:lnTo>
                  <a:lnTo>
                    <a:pt x="443" y="1151"/>
                  </a:lnTo>
                  <a:lnTo>
                    <a:pt x="474" y="1227"/>
                  </a:lnTo>
                  <a:lnTo>
                    <a:pt x="507" y="1311"/>
                  </a:lnTo>
                  <a:lnTo>
                    <a:pt x="544" y="1400"/>
                  </a:lnTo>
                  <a:lnTo>
                    <a:pt x="583" y="1499"/>
                  </a:lnTo>
                  <a:lnTo>
                    <a:pt x="626" y="1606"/>
                  </a:lnTo>
                  <a:lnTo>
                    <a:pt x="672" y="1721"/>
                  </a:lnTo>
                  <a:lnTo>
                    <a:pt x="723" y="1846"/>
                  </a:lnTo>
                  <a:lnTo>
                    <a:pt x="777" y="1981"/>
                  </a:lnTo>
                  <a:lnTo>
                    <a:pt x="835" y="2128"/>
                  </a:lnTo>
                  <a:lnTo>
                    <a:pt x="898" y="2285"/>
                  </a:lnTo>
                  <a:lnTo>
                    <a:pt x="966" y="2454"/>
                  </a:lnTo>
                  <a:lnTo>
                    <a:pt x="982" y="2447"/>
                  </a:lnTo>
                  <a:lnTo>
                    <a:pt x="994" y="2442"/>
                  </a:lnTo>
                  <a:lnTo>
                    <a:pt x="1003" y="2436"/>
                  </a:lnTo>
                  <a:lnTo>
                    <a:pt x="1014" y="2432"/>
                  </a:lnTo>
                  <a:lnTo>
                    <a:pt x="1029" y="2426"/>
                  </a:lnTo>
                  <a:lnTo>
                    <a:pt x="1047" y="2417"/>
                  </a:lnTo>
                  <a:lnTo>
                    <a:pt x="1073" y="2407"/>
                  </a:lnTo>
                  <a:lnTo>
                    <a:pt x="1109" y="2392"/>
                  </a:lnTo>
                  <a:lnTo>
                    <a:pt x="1080" y="2320"/>
                  </a:lnTo>
                  <a:lnTo>
                    <a:pt x="1052" y="2254"/>
                  </a:lnTo>
                  <a:lnTo>
                    <a:pt x="1027" y="2193"/>
                  </a:lnTo>
                  <a:lnTo>
                    <a:pt x="1003" y="2136"/>
                  </a:lnTo>
                  <a:lnTo>
                    <a:pt x="981" y="2083"/>
                  </a:lnTo>
                  <a:lnTo>
                    <a:pt x="960" y="2035"/>
                  </a:lnTo>
                  <a:lnTo>
                    <a:pt x="941" y="1987"/>
                  </a:lnTo>
                  <a:lnTo>
                    <a:pt x="922" y="1943"/>
                  </a:lnTo>
                  <a:lnTo>
                    <a:pt x="905" y="1900"/>
                  </a:lnTo>
                  <a:lnTo>
                    <a:pt x="887" y="1858"/>
                  </a:lnTo>
                  <a:lnTo>
                    <a:pt x="869" y="1817"/>
                  </a:lnTo>
                  <a:lnTo>
                    <a:pt x="852" y="1774"/>
                  </a:lnTo>
                  <a:lnTo>
                    <a:pt x="835" y="1732"/>
                  </a:lnTo>
                  <a:lnTo>
                    <a:pt x="816" y="1688"/>
                  </a:lnTo>
                  <a:lnTo>
                    <a:pt x="797" y="1643"/>
                  </a:lnTo>
                  <a:lnTo>
                    <a:pt x="778" y="1594"/>
                  </a:lnTo>
                  <a:lnTo>
                    <a:pt x="756" y="1542"/>
                  </a:lnTo>
                  <a:lnTo>
                    <a:pt x="733" y="1488"/>
                  </a:lnTo>
                  <a:lnTo>
                    <a:pt x="708" y="1428"/>
                  </a:lnTo>
                  <a:lnTo>
                    <a:pt x="681" y="1363"/>
                  </a:lnTo>
                  <a:lnTo>
                    <a:pt x="652" y="1294"/>
                  </a:lnTo>
                  <a:lnTo>
                    <a:pt x="621" y="1218"/>
                  </a:lnTo>
                  <a:lnTo>
                    <a:pt x="586" y="1136"/>
                  </a:lnTo>
                  <a:lnTo>
                    <a:pt x="549" y="1046"/>
                  </a:lnTo>
                  <a:lnTo>
                    <a:pt x="508" y="948"/>
                  </a:lnTo>
                  <a:lnTo>
                    <a:pt x="464" y="842"/>
                  </a:lnTo>
                  <a:lnTo>
                    <a:pt x="417" y="728"/>
                  </a:lnTo>
                  <a:lnTo>
                    <a:pt x="364" y="604"/>
                  </a:lnTo>
                  <a:lnTo>
                    <a:pt x="308" y="469"/>
                  </a:lnTo>
                  <a:lnTo>
                    <a:pt x="248" y="325"/>
                  </a:lnTo>
                  <a:lnTo>
                    <a:pt x="183" y="168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1" name="Freeform 1389"/>
            <p:cNvSpPr>
              <a:spLocks/>
            </p:cNvSpPr>
            <p:nvPr/>
          </p:nvSpPr>
          <p:spPr bwMode="auto">
            <a:xfrm>
              <a:off x="3389" y="3301"/>
              <a:ext cx="49" cy="136"/>
            </a:xfrm>
            <a:custGeom>
              <a:avLst/>
              <a:gdLst>
                <a:gd name="T0" fmla="*/ 77 w 1078"/>
                <a:gd name="T1" fmla="*/ 3 h 2440"/>
                <a:gd name="T2" fmla="*/ 65 w 1078"/>
                <a:gd name="T3" fmla="*/ 8 h 2440"/>
                <a:gd name="T4" fmla="*/ 49 w 1078"/>
                <a:gd name="T5" fmla="*/ 14 h 2440"/>
                <a:gd name="T6" fmla="*/ 22 w 1078"/>
                <a:gd name="T7" fmla="*/ 27 h 2440"/>
                <a:gd name="T8" fmla="*/ 30 w 1078"/>
                <a:gd name="T9" fmla="*/ 108 h 2440"/>
                <a:gd name="T10" fmla="*/ 81 w 1078"/>
                <a:gd name="T11" fmla="*/ 236 h 2440"/>
                <a:gd name="T12" fmla="*/ 126 w 1078"/>
                <a:gd name="T13" fmla="*/ 345 h 2440"/>
                <a:gd name="T14" fmla="*/ 165 w 1078"/>
                <a:gd name="T15" fmla="*/ 442 h 2440"/>
                <a:gd name="T16" fmla="*/ 199 w 1078"/>
                <a:gd name="T17" fmla="*/ 530 h 2440"/>
                <a:gd name="T18" fmla="*/ 234 w 1078"/>
                <a:gd name="T19" fmla="*/ 613 h 2440"/>
                <a:gd name="T20" fmla="*/ 268 w 1078"/>
                <a:gd name="T21" fmla="*/ 698 h 2440"/>
                <a:gd name="T22" fmla="*/ 304 w 1078"/>
                <a:gd name="T23" fmla="*/ 788 h 2440"/>
                <a:gd name="T24" fmla="*/ 345 w 1078"/>
                <a:gd name="T25" fmla="*/ 888 h 2440"/>
                <a:gd name="T26" fmla="*/ 391 w 1078"/>
                <a:gd name="T27" fmla="*/ 1003 h 2440"/>
                <a:gd name="T28" fmla="*/ 445 w 1078"/>
                <a:gd name="T29" fmla="*/ 1138 h 2440"/>
                <a:gd name="T30" fmla="*/ 509 w 1078"/>
                <a:gd name="T31" fmla="*/ 1297 h 2440"/>
                <a:gd name="T32" fmla="*/ 585 w 1078"/>
                <a:gd name="T33" fmla="*/ 1486 h 2440"/>
                <a:gd name="T34" fmla="*/ 675 w 1078"/>
                <a:gd name="T35" fmla="*/ 1707 h 2440"/>
                <a:gd name="T36" fmla="*/ 780 w 1078"/>
                <a:gd name="T37" fmla="*/ 1968 h 2440"/>
                <a:gd name="T38" fmla="*/ 901 w 1078"/>
                <a:gd name="T39" fmla="*/ 2270 h 2440"/>
                <a:gd name="T40" fmla="*/ 982 w 1078"/>
                <a:gd name="T41" fmla="*/ 2435 h 2440"/>
                <a:gd name="T42" fmla="*/ 998 w 1078"/>
                <a:gd name="T43" fmla="*/ 2426 h 2440"/>
                <a:gd name="T44" fmla="*/ 1016 w 1078"/>
                <a:gd name="T45" fmla="*/ 2419 h 2440"/>
                <a:gd name="T46" fmla="*/ 1050 w 1078"/>
                <a:gd name="T47" fmla="*/ 2404 h 2440"/>
                <a:gd name="T48" fmla="*/ 1048 w 1078"/>
                <a:gd name="T49" fmla="*/ 2322 h 2440"/>
                <a:gd name="T50" fmla="*/ 995 w 1078"/>
                <a:gd name="T51" fmla="*/ 2195 h 2440"/>
                <a:gd name="T52" fmla="*/ 950 w 1078"/>
                <a:gd name="T53" fmla="*/ 2085 h 2440"/>
                <a:gd name="T54" fmla="*/ 910 w 1078"/>
                <a:gd name="T55" fmla="*/ 1989 h 2440"/>
                <a:gd name="T56" fmla="*/ 875 w 1078"/>
                <a:gd name="T57" fmla="*/ 1901 h 2440"/>
                <a:gd name="T58" fmla="*/ 840 w 1078"/>
                <a:gd name="T59" fmla="*/ 1817 h 2440"/>
                <a:gd name="T60" fmla="*/ 805 w 1078"/>
                <a:gd name="T61" fmla="*/ 1733 h 2440"/>
                <a:gd name="T62" fmla="*/ 768 w 1078"/>
                <a:gd name="T63" fmla="*/ 1643 h 2440"/>
                <a:gd name="T64" fmla="*/ 727 w 1078"/>
                <a:gd name="T65" fmla="*/ 1543 h 2440"/>
                <a:gd name="T66" fmla="*/ 679 w 1078"/>
                <a:gd name="T67" fmla="*/ 1428 h 2440"/>
                <a:gd name="T68" fmla="*/ 624 w 1078"/>
                <a:gd name="T69" fmla="*/ 1294 h 2440"/>
                <a:gd name="T70" fmla="*/ 557 w 1078"/>
                <a:gd name="T71" fmla="*/ 1135 h 2440"/>
                <a:gd name="T72" fmla="*/ 480 w 1078"/>
                <a:gd name="T73" fmla="*/ 948 h 2440"/>
                <a:gd name="T74" fmla="*/ 388 w 1078"/>
                <a:gd name="T75" fmla="*/ 728 h 2440"/>
                <a:gd name="T76" fmla="*/ 281 w 1078"/>
                <a:gd name="T77" fmla="*/ 469 h 2440"/>
                <a:gd name="T78" fmla="*/ 155 w 1078"/>
                <a:gd name="T79" fmla="*/ 168 h 24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78"/>
                <a:gd name="T121" fmla="*/ 0 h 2440"/>
                <a:gd name="T122" fmla="*/ 1078 w 1078"/>
                <a:gd name="T123" fmla="*/ 2440 h 244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78" h="2440">
                  <a:moveTo>
                    <a:pt x="86" y="0"/>
                  </a:moveTo>
                  <a:lnTo>
                    <a:pt x="77" y="3"/>
                  </a:lnTo>
                  <a:lnTo>
                    <a:pt x="71" y="6"/>
                  </a:lnTo>
                  <a:lnTo>
                    <a:pt x="65" y="8"/>
                  </a:lnTo>
                  <a:lnTo>
                    <a:pt x="59" y="10"/>
                  </a:lnTo>
                  <a:lnTo>
                    <a:pt x="49" y="14"/>
                  </a:lnTo>
                  <a:lnTo>
                    <a:pt x="38" y="20"/>
                  </a:lnTo>
                  <a:lnTo>
                    <a:pt x="22" y="27"/>
                  </a:lnTo>
                  <a:lnTo>
                    <a:pt x="0" y="37"/>
                  </a:lnTo>
                  <a:lnTo>
                    <a:pt x="30" y="108"/>
                  </a:lnTo>
                  <a:lnTo>
                    <a:pt x="57" y="175"/>
                  </a:lnTo>
                  <a:lnTo>
                    <a:pt x="81" y="236"/>
                  </a:lnTo>
                  <a:lnTo>
                    <a:pt x="104" y="293"/>
                  </a:lnTo>
                  <a:lnTo>
                    <a:pt x="126" y="345"/>
                  </a:lnTo>
                  <a:lnTo>
                    <a:pt x="145" y="395"/>
                  </a:lnTo>
                  <a:lnTo>
                    <a:pt x="165" y="442"/>
                  </a:lnTo>
                  <a:lnTo>
                    <a:pt x="182" y="487"/>
                  </a:lnTo>
                  <a:lnTo>
                    <a:pt x="199" y="530"/>
                  </a:lnTo>
                  <a:lnTo>
                    <a:pt x="217" y="572"/>
                  </a:lnTo>
                  <a:lnTo>
                    <a:pt x="234" y="613"/>
                  </a:lnTo>
                  <a:lnTo>
                    <a:pt x="250" y="655"/>
                  </a:lnTo>
                  <a:lnTo>
                    <a:pt x="268" y="698"/>
                  </a:lnTo>
                  <a:lnTo>
                    <a:pt x="286" y="742"/>
                  </a:lnTo>
                  <a:lnTo>
                    <a:pt x="304" y="788"/>
                  </a:lnTo>
                  <a:lnTo>
                    <a:pt x="324" y="837"/>
                  </a:lnTo>
                  <a:lnTo>
                    <a:pt x="345" y="888"/>
                  </a:lnTo>
                  <a:lnTo>
                    <a:pt x="368" y="944"/>
                  </a:lnTo>
                  <a:lnTo>
                    <a:pt x="391" y="1003"/>
                  </a:lnTo>
                  <a:lnTo>
                    <a:pt x="418" y="1069"/>
                  </a:lnTo>
                  <a:lnTo>
                    <a:pt x="445" y="1138"/>
                  </a:lnTo>
                  <a:lnTo>
                    <a:pt x="476" y="1215"/>
                  </a:lnTo>
                  <a:lnTo>
                    <a:pt x="509" y="1297"/>
                  </a:lnTo>
                  <a:lnTo>
                    <a:pt x="546" y="1388"/>
                  </a:lnTo>
                  <a:lnTo>
                    <a:pt x="585" y="1486"/>
                  </a:lnTo>
                  <a:lnTo>
                    <a:pt x="628" y="1593"/>
                  </a:lnTo>
                  <a:lnTo>
                    <a:pt x="675" y="1707"/>
                  </a:lnTo>
                  <a:lnTo>
                    <a:pt x="725" y="1833"/>
                  </a:lnTo>
                  <a:lnTo>
                    <a:pt x="780" y="1968"/>
                  </a:lnTo>
                  <a:lnTo>
                    <a:pt x="838" y="2113"/>
                  </a:lnTo>
                  <a:lnTo>
                    <a:pt x="901" y="2270"/>
                  </a:lnTo>
                  <a:lnTo>
                    <a:pt x="969" y="2440"/>
                  </a:lnTo>
                  <a:lnTo>
                    <a:pt x="982" y="2435"/>
                  </a:lnTo>
                  <a:lnTo>
                    <a:pt x="990" y="2431"/>
                  </a:lnTo>
                  <a:lnTo>
                    <a:pt x="998" y="2426"/>
                  </a:lnTo>
                  <a:lnTo>
                    <a:pt x="1006" y="2423"/>
                  </a:lnTo>
                  <a:lnTo>
                    <a:pt x="1016" y="2419"/>
                  </a:lnTo>
                  <a:lnTo>
                    <a:pt x="1031" y="2413"/>
                  </a:lnTo>
                  <a:lnTo>
                    <a:pt x="1050" y="2404"/>
                  </a:lnTo>
                  <a:lnTo>
                    <a:pt x="1078" y="2394"/>
                  </a:lnTo>
                  <a:lnTo>
                    <a:pt x="1048" y="2322"/>
                  </a:lnTo>
                  <a:lnTo>
                    <a:pt x="1020" y="2256"/>
                  </a:lnTo>
                  <a:lnTo>
                    <a:pt x="995" y="2195"/>
                  </a:lnTo>
                  <a:lnTo>
                    <a:pt x="973" y="2138"/>
                  </a:lnTo>
                  <a:lnTo>
                    <a:pt x="950" y="2085"/>
                  </a:lnTo>
                  <a:lnTo>
                    <a:pt x="930" y="2035"/>
                  </a:lnTo>
                  <a:lnTo>
                    <a:pt x="910" y="1989"/>
                  </a:lnTo>
                  <a:lnTo>
                    <a:pt x="892" y="1944"/>
                  </a:lnTo>
                  <a:lnTo>
                    <a:pt x="875" y="1901"/>
                  </a:lnTo>
                  <a:lnTo>
                    <a:pt x="857" y="1859"/>
                  </a:lnTo>
                  <a:lnTo>
                    <a:pt x="840" y="1817"/>
                  </a:lnTo>
                  <a:lnTo>
                    <a:pt x="823" y="1775"/>
                  </a:lnTo>
                  <a:lnTo>
                    <a:pt x="805" y="1733"/>
                  </a:lnTo>
                  <a:lnTo>
                    <a:pt x="787" y="1688"/>
                  </a:lnTo>
                  <a:lnTo>
                    <a:pt x="768" y="1643"/>
                  </a:lnTo>
                  <a:lnTo>
                    <a:pt x="748" y="1595"/>
                  </a:lnTo>
                  <a:lnTo>
                    <a:pt x="727" y="1543"/>
                  </a:lnTo>
                  <a:lnTo>
                    <a:pt x="703" y="1487"/>
                  </a:lnTo>
                  <a:lnTo>
                    <a:pt x="679" y="1428"/>
                  </a:lnTo>
                  <a:lnTo>
                    <a:pt x="652" y="1364"/>
                  </a:lnTo>
                  <a:lnTo>
                    <a:pt x="624" y="1294"/>
                  </a:lnTo>
                  <a:lnTo>
                    <a:pt x="592" y="1218"/>
                  </a:lnTo>
                  <a:lnTo>
                    <a:pt x="557" y="1135"/>
                  </a:lnTo>
                  <a:lnTo>
                    <a:pt x="521" y="1045"/>
                  </a:lnTo>
                  <a:lnTo>
                    <a:pt x="480" y="948"/>
                  </a:lnTo>
                  <a:lnTo>
                    <a:pt x="436" y="843"/>
                  </a:lnTo>
                  <a:lnTo>
                    <a:pt x="388" y="728"/>
                  </a:lnTo>
                  <a:lnTo>
                    <a:pt x="337" y="604"/>
                  </a:lnTo>
                  <a:lnTo>
                    <a:pt x="281" y="469"/>
                  </a:lnTo>
                  <a:lnTo>
                    <a:pt x="221" y="324"/>
                  </a:lnTo>
                  <a:lnTo>
                    <a:pt x="155" y="168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2" name="Freeform 1390"/>
            <p:cNvSpPr>
              <a:spLocks/>
            </p:cNvSpPr>
            <p:nvPr/>
          </p:nvSpPr>
          <p:spPr bwMode="auto">
            <a:xfrm>
              <a:off x="3389" y="3302"/>
              <a:ext cx="48" cy="135"/>
            </a:xfrm>
            <a:custGeom>
              <a:avLst/>
              <a:gdLst>
                <a:gd name="T0" fmla="*/ 52 w 1046"/>
                <a:gd name="T1" fmla="*/ 2 h 2428"/>
                <a:gd name="T2" fmla="*/ 43 w 1046"/>
                <a:gd name="T3" fmla="*/ 5 h 2428"/>
                <a:gd name="T4" fmla="*/ 33 w 1046"/>
                <a:gd name="T5" fmla="*/ 10 h 2428"/>
                <a:gd name="T6" fmla="*/ 15 w 1046"/>
                <a:gd name="T7" fmla="*/ 18 h 2428"/>
                <a:gd name="T8" fmla="*/ 29 w 1046"/>
                <a:gd name="T9" fmla="*/ 97 h 2428"/>
                <a:gd name="T10" fmla="*/ 80 w 1046"/>
                <a:gd name="T11" fmla="*/ 225 h 2428"/>
                <a:gd name="T12" fmla="*/ 125 w 1046"/>
                <a:gd name="T13" fmla="*/ 334 h 2428"/>
                <a:gd name="T14" fmla="*/ 164 w 1046"/>
                <a:gd name="T15" fmla="*/ 430 h 2428"/>
                <a:gd name="T16" fmla="*/ 199 w 1046"/>
                <a:gd name="T17" fmla="*/ 518 h 2428"/>
                <a:gd name="T18" fmla="*/ 233 w 1046"/>
                <a:gd name="T19" fmla="*/ 601 h 2428"/>
                <a:gd name="T20" fmla="*/ 268 w 1046"/>
                <a:gd name="T21" fmla="*/ 686 h 2428"/>
                <a:gd name="T22" fmla="*/ 305 w 1046"/>
                <a:gd name="T23" fmla="*/ 776 h 2428"/>
                <a:gd name="T24" fmla="*/ 344 w 1046"/>
                <a:gd name="T25" fmla="*/ 876 h 2428"/>
                <a:gd name="T26" fmla="*/ 391 w 1046"/>
                <a:gd name="T27" fmla="*/ 991 h 2428"/>
                <a:gd name="T28" fmla="*/ 445 w 1046"/>
                <a:gd name="T29" fmla="*/ 1126 h 2428"/>
                <a:gd name="T30" fmla="*/ 511 w 1046"/>
                <a:gd name="T31" fmla="*/ 1285 h 2428"/>
                <a:gd name="T32" fmla="*/ 586 w 1046"/>
                <a:gd name="T33" fmla="*/ 1474 h 2428"/>
                <a:gd name="T34" fmla="*/ 676 w 1046"/>
                <a:gd name="T35" fmla="*/ 1695 h 2428"/>
                <a:gd name="T36" fmla="*/ 781 w 1046"/>
                <a:gd name="T37" fmla="*/ 1956 h 2428"/>
                <a:gd name="T38" fmla="*/ 903 w 1046"/>
                <a:gd name="T39" fmla="*/ 2258 h 2428"/>
                <a:gd name="T40" fmla="*/ 980 w 1046"/>
                <a:gd name="T41" fmla="*/ 2424 h 2428"/>
                <a:gd name="T42" fmla="*/ 991 w 1046"/>
                <a:gd name="T43" fmla="*/ 2419 h 2428"/>
                <a:gd name="T44" fmla="*/ 1004 w 1046"/>
                <a:gd name="T45" fmla="*/ 2412 h 2428"/>
                <a:gd name="T46" fmla="*/ 1028 w 1046"/>
                <a:gd name="T47" fmla="*/ 2403 h 2428"/>
                <a:gd name="T48" fmla="*/ 1017 w 1046"/>
                <a:gd name="T49" fmla="*/ 2324 h 2428"/>
                <a:gd name="T50" fmla="*/ 964 w 1046"/>
                <a:gd name="T51" fmla="*/ 2196 h 2428"/>
                <a:gd name="T52" fmla="*/ 920 w 1046"/>
                <a:gd name="T53" fmla="*/ 2086 h 2428"/>
                <a:gd name="T54" fmla="*/ 880 w 1046"/>
                <a:gd name="T55" fmla="*/ 1990 h 2428"/>
                <a:gd name="T56" fmla="*/ 843 w 1046"/>
                <a:gd name="T57" fmla="*/ 1903 h 2428"/>
                <a:gd name="T58" fmla="*/ 809 w 1046"/>
                <a:gd name="T59" fmla="*/ 1819 h 2428"/>
                <a:gd name="T60" fmla="*/ 774 w 1046"/>
                <a:gd name="T61" fmla="*/ 1734 h 2428"/>
                <a:gd name="T62" fmla="*/ 737 w 1046"/>
                <a:gd name="T63" fmla="*/ 1645 h 2428"/>
                <a:gd name="T64" fmla="*/ 696 w 1046"/>
                <a:gd name="T65" fmla="*/ 1545 h 2428"/>
                <a:gd name="T66" fmla="*/ 648 w 1046"/>
                <a:gd name="T67" fmla="*/ 1430 h 2428"/>
                <a:gd name="T68" fmla="*/ 593 w 1046"/>
                <a:gd name="T69" fmla="*/ 1296 h 2428"/>
                <a:gd name="T70" fmla="*/ 528 w 1046"/>
                <a:gd name="T71" fmla="*/ 1138 h 2428"/>
                <a:gd name="T72" fmla="*/ 450 w 1046"/>
                <a:gd name="T73" fmla="*/ 950 h 2428"/>
                <a:gd name="T74" fmla="*/ 359 w 1046"/>
                <a:gd name="T75" fmla="*/ 730 h 2428"/>
                <a:gd name="T76" fmla="*/ 251 w 1046"/>
                <a:gd name="T77" fmla="*/ 470 h 2428"/>
                <a:gd name="T78" fmla="*/ 127 w 1046"/>
                <a:gd name="T79" fmla="*/ 169 h 242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46"/>
                <a:gd name="T121" fmla="*/ 0 h 2428"/>
                <a:gd name="T122" fmla="*/ 1046 w 1046"/>
                <a:gd name="T123" fmla="*/ 2428 h 242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46" h="2428">
                  <a:moveTo>
                    <a:pt x="58" y="0"/>
                  </a:moveTo>
                  <a:lnTo>
                    <a:pt x="52" y="2"/>
                  </a:lnTo>
                  <a:lnTo>
                    <a:pt x="47" y="4"/>
                  </a:lnTo>
                  <a:lnTo>
                    <a:pt x="43" y="5"/>
                  </a:lnTo>
                  <a:lnTo>
                    <a:pt x="39" y="7"/>
                  </a:lnTo>
                  <a:lnTo>
                    <a:pt x="33" y="10"/>
                  </a:lnTo>
                  <a:lnTo>
                    <a:pt x="25" y="13"/>
                  </a:lnTo>
                  <a:lnTo>
                    <a:pt x="15" y="18"/>
                  </a:lnTo>
                  <a:lnTo>
                    <a:pt x="0" y="25"/>
                  </a:lnTo>
                  <a:lnTo>
                    <a:pt x="29" y="97"/>
                  </a:lnTo>
                  <a:lnTo>
                    <a:pt x="56" y="164"/>
                  </a:lnTo>
                  <a:lnTo>
                    <a:pt x="80" y="225"/>
                  </a:lnTo>
                  <a:lnTo>
                    <a:pt x="104" y="282"/>
                  </a:lnTo>
                  <a:lnTo>
                    <a:pt x="125" y="334"/>
                  </a:lnTo>
                  <a:lnTo>
                    <a:pt x="145" y="384"/>
                  </a:lnTo>
                  <a:lnTo>
                    <a:pt x="164" y="430"/>
                  </a:lnTo>
                  <a:lnTo>
                    <a:pt x="182" y="475"/>
                  </a:lnTo>
                  <a:lnTo>
                    <a:pt x="199" y="518"/>
                  </a:lnTo>
                  <a:lnTo>
                    <a:pt x="217" y="560"/>
                  </a:lnTo>
                  <a:lnTo>
                    <a:pt x="233" y="601"/>
                  </a:lnTo>
                  <a:lnTo>
                    <a:pt x="250" y="643"/>
                  </a:lnTo>
                  <a:lnTo>
                    <a:pt x="268" y="686"/>
                  </a:lnTo>
                  <a:lnTo>
                    <a:pt x="285" y="730"/>
                  </a:lnTo>
                  <a:lnTo>
                    <a:pt x="305" y="776"/>
                  </a:lnTo>
                  <a:lnTo>
                    <a:pt x="324" y="825"/>
                  </a:lnTo>
                  <a:lnTo>
                    <a:pt x="344" y="876"/>
                  </a:lnTo>
                  <a:lnTo>
                    <a:pt x="367" y="932"/>
                  </a:lnTo>
                  <a:lnTo>
                    <a:pt x="391" y="991"/>
                  </a:lnTo>
                  <a:lnTo>
                    <a:pt x="418" y="1056"/>
                  </a:lnTo>
                  <a:lnTo>
                    <a:pt x="445" y="1126"/>
                  </a:lnTo>
                  <a:lnTo>
                    <a:pt x="477" y="1203"/>
                  </a:lnTo>
                  <a:lnTo>
                    <a:pt x="511" y="1285"/>
                  </a:lnTo>
                  <a:lnTo>
                    <a:pt x="546" y="1376"/>
                  </a:lnTo>
                  <a:lnTo>
                    <a:pt x="586" y="1474"/>
                  </a:lnTo>
                  <a:lnTo>
                    <a:pt x="629" y="1580"/>
                  </a:lnTo>
                  <a:lnTo>
                    <a:pt x="676" y="1695"/>
                  </a:lnTo>
                  <a:lnTo>
                    <a:pt x="726" y="1821"/>
                  </a:lnTo>
                  <a:lnTo>
                    <a:pt x="781" y="1956"/>
                  </a:lnTo>
                  <a:lnTo>
                    <a:pt x="840" y="2101"/>
                  </a:lnTo>
                  <a:lnTo>
                    <a:pt x="903" y="2258"/>
                  </a:lnTo>
                  <a:lnTo>
                    <a:pt x="972" y="2428"/>
                  </a:lnTo>
                  <a:lnTo>
                    <a:pt x="980" y="2424"/>
                  </a:lnTo>
                  <a:lnTo>
                    <a:pt x="986" y="2421"/>
                  </a:lnTo>
                  <a:lnTo>
                    <a:pt x="991" y="2419"/>
                  </a:lnTo>
                  <a:lnTo>
                    <a:pt x="997" y="2415"/>
                  </a:lnTo>
                  <a:lnTo>
                    <a:pt x="1004" y="2412"/>
                  </a:lnTo>
                  <a:lnTo>
                    <a:pt x="1013" y="2408"/>
                  </a:lnTo>
                  <a:lnTo>
                    <a:pt x="1028" y="2403"/>
                  </a:lnTo>
                  <a:lnTo>
                    <a:pt x="1046" y="2395"/>
                  </a:lnTo>
                  <a:lnTo>
                    <a:pt x="1017" y="2324"/>
                  </a:lnTo>
                  <a:lnTo>
                    <a:pt x="989" y="2257"/>
                  </a:lnTo>
                  <a:lnTo>
                    <a:pt x="964" y="2196"/>
                  </a:lnTo>
                  <a:lnTo>
                    <a:pt x="941" y="2139"/>
                  </a:lnTo>
                  <a:lnTo>
                    <a:pt x="920" y="2086"/>
                  </a:lnTo>
                  <a:lnTo>
                    <a:pt x="899" y="2037"/>
                  </a:lnTo>
                  <a:lnTo>
                    <a:pt x="880" y="1990"/>
                  </a:lnTo>
                  <a:lnTo>
                    <a:pt x="861" y="1946"/>
                  </a:lnTo>
                  <a:lnTo>
                    <a:pt x="843" y="1903"/>
                  </a:lnTo>
                  <a:lnTo>
                    <a:pt x="826" y="1861"/>
                  </a:lnTo>
                  <a:lnTo>
                    <a:pt x="809" y="1819"/>
                  </a:lnTo>
                  <a:lnTo>
                    <a:pt x="792" y="1778"/>
                  </a:lnTo>
                  <a:lnTo>
                    <a:pt x="774" y="1734"/>
                  </a:lnTo>
                  <a:lnTo>
                    <a:pt x="756" y="1691"/>
                  </a:lnTo>
                  <a:lnTo>
                    <a:pt x="737" y="1645"/>
                  </a:lnTo>
                  <a:lnTo>
                    <a:pt x="718" y="1596"/>
                  </a:lnTo>
                  <a:lnTo>
                    <a:pt x="696" y="1545"/>
                  </a:lnTo>
                  <a:lnTo>
                    <a:pt x="673" y="1490"/>
                  </a:lnTo>
                  <a:lnTo>
                    <a:pt x="648" y="1430"/>
                  </a:lnTo>
                  <a:lnTo>
                    <a:pt x="622" y="1365"/>
                  </a:lnTo>
                  <a:lnTo>
                    <a:pt x="593" y="1296"/>
                  </a:lnTo>
                  <a:lnTo>
                    <a:pt x="562" y="1220"/>
                  </a:lnTo>
                  <a:lnTo>
                    <a:pt x="528" y="1138"/>
                  </a:lnTo>
                  <a:lnTo>
                    <a:pt x="490" y="1047"/>
                  </a:lnTo>
                  <a:lnTo>
                    <a:pt x="450" y="950"/>
                  </a:lnTo>
                  <a:lnTo>
                    <a:pt x="407" y="843"/>
                  </a:lnTo>
                  <a:lnTo>
                    <a:pt x="359" y="730"/>
                  </a:lnTo>
                  <a:lnTo>
                    <a:pt x="308" y="605"/>
                  </a:lnTo>
                  <a:lnTo>
                    <a:pt x="251" y="470"/>
                  </a:lnTo>
                  <a:lnTo>
                    <a:pt x="192" y="325"/>
                  </a:lnTo>
                  <a:lnTo>
                    <a:pt x="127" y="16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3" name="Freeform 1391"/>
            <p:cNvSpPr>
              <a:spLocks/>
            </p:cNvSpPr>
            <p:nvPr/>
          </p:nvSpPr>
          <p:spPr bwMode="auto">
            <a:xfrm>
              <a:off x="3389" y="3302"/>
              <a:ext cx="46" cy="134"/>
            </a:xfrm>
            <a:custGeom>
              <a:avLst/>
              <a:gdLst>
                <a:gd name="T0" fmla="*/ 32 w 1017"/>
                <a:gd name="T1" fmla="*/ 0 h 2414"/>
                <a:gd name="T2" fmla="*/ 0 w 1017"/>
                <a:gd name="T3" fmla="*/ 13 h 2414"/>
                <a:gd name="T4" fmla="*/ 977 w 1017"/>
                <a:gd name="T5" fmla="*/ 2414 h 2414"/>
                <a:gd name="T6" fmla="*/ 1017 w 1017"/>
                <a:gd name="T7" fmla="*/ 2396 h 2414"/>
                <a:gd name="T8" fmla="*/ 32 w 1017"/>
                <a:gd name="T9" fmla="*/ 0 h 2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7"/>
                <a:gd name="T16" fmla="*/ 0 h 2414"/>
                <a:gd name="T17" fmla="*/ 1017 w 1017"/>
                <a:gd name="T18" fmla="*/ 2414 h 2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7" h="2414">
                  <a:moveTo>
                    <a:pt x="32" y="0"/>
                  </a:moveTo>
                  <a:lnTo>
                    <a:pt x="0" y="13"/>
                  </a:lnTo>
                  <a:lnTo>
                    <a:pt x="977" y="2414"/>
                  </a:lnTo>
                  <a:lnTo>
                    <a:pt x="1017" y="2396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4" name="Freeform 1392"/>
            <p:cNvSpPr>
              <a:spLocks/>
            </p:cNvSpPr>
            <p:nvPr/>
          </p:nvSpPr>
          <p:spPr bwMode="auto">
            <a:xfrm>
              <a:off x="3388" y="3298"/>
              <a:ext cx="8" cy="6"/>
            </a:xfrm>
            <a:custGeom>
              <a:avLst/>
              <a:gdLst>
                <a:gd name="T0" fmla="*/ 173 w 173"/>
                <a:gd name="T1" fmla="*/ 20 h 95"/>
                <a:gd name="T2" fmla="*/ 7 w 173"/>
                <a:gd name="T3" fmla="*/ 95 h 95"/>
                <a:gd name="T4" fmla="*/ 0 w 173"/>
                <a:gd name="T5" fmla="*/ 75 h 95"/>
                <a:gd name="T6" fmla="*/ 166 w 173"/>
                <a:gd name="T7" fmla="*/ 0 h 95"/>
                <a:gd name="T8" fmla="*/ 173 w 173"/>
                <a:gd name="T9" fmla="*/ 20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3"/>
                <a:gd name="T16" fmla="*/ 0 h 95"/>
                <a:gd name="T17" fmla="*/ 173 w 173"/>
                <a:gd name="T18" fmla="*/ 95 h 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3" h="95">
                  <a:moveTo>
                    <a:pt x="173" y="20"/>
                  </a:moveTo>
                  <a:lnTo>
                    <a:pt x="7" y="95"/>
                  </a:lnTo>
                  <a:lnTo>
                    <a:pt x="0" y="75"/>
                  </a:lnTo>
                  <a:lnTo>
                    <a:pt x="166" y="0"/>
                  </a:lnTo>
                  <a:lnTo>
                    <a:pt x="173" y="2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5" name="Freeform 1393"/>
            <p:cNvSpPr>
              <a:spLocks/>
            </p:cNvSpPr>
            <p:nvPr/>
          </p:nvSpPr>
          <p:spPr bwMode="auto">
            <a:xfrm>
              <a:off x="3386" y="3293"/>
              <a:ext cx="9" cy="10"/>
            </a:xfrm>
            <a:custGeom>
              <a:avLst/>
              <a:gdLst>
                <a:gd name="T0" fmla="*/ 200 w 200"/>
                <a:gd name="T1" fmla="*/ 106 h 179"/>
                <a:gd name="T2" fmla="*/ 33 w 200"/>
                <a:gd name="T3" fmla="*/ 179 h 179"/>
                <a:gd name="T4" fmla="*/ 0 w 200"/>
                <a:gd name="T5" fmla="*/ 100 h 179"/>
                <a:gd name="T6" fmla="*/ 58 w 200"/>
                <a:gd name="T7" fmla="*/ 0 h 179"/>
                <a:gd name="T8" fmla="*/ 168 w 200"/>
                <a:gd name="T9" fmla="*/ 26 h 179"/>
                <a:gd name="T10" fmla="*/ 200 w 200"/>
                <a:gd name="T11" fmla="*/ 106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0"/>
                <a:gd name="T19" fmla="*/ 0 h 179"/>
                <a:gd name="T20" fmla="*/ 200 w 200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0" h="179">
                  <a:moveTo>
                    <a:pt x="200" y="106"/>
                  </a:moveTo>
                  <a:lnTo>
                    <a:pt x="33" y="179"/>
                  </a:lnTo>
                  <a:lnTo>
                    <a:pt x="0" y="100"/>
                  </a:lnTo>
                  <a:lnTo>
                    <a:pt x="58" y="0"/>
                  </a:lnTo>
                  <a:lnTo>
                    <a:pt x="168" y="26"/>
                  </a:lnTo>
                  <a:lnTo>
                    <a:pt x="200" y="106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6" name="Freeform 1394"/>
            <p:cNvSpPr>
              <a:spLocks/>
            </p:cNvSpPr>
            <p:nvPr/>
          </p:nvSpPr>
          <p:spPr bwMode="auto">
            <a:xfrm>
              <a:off x="3386" y="3293"/>
              <a:ext cx="8" cy="10"/>
            </a:xfrm>
            <a:custGeom>
              <a:avLst/>
              <a:gdLst>
                <a:gd name="T0" fmla="*/ 173 w 173"/>
                <a:gd name="T1" fmla="*/ 116 h 177"/>
                <a:gd name="T2" fmla="*/ 159 w 173"/>
                <a:gd name="T3" fmla="*/ 122 h 177"/>
                <a:gd name="T4" fmla="*/ 147 w 173"/>
                <a:gd name="T5" fmla="*/ 126 h 177"/>
                <a:gd name="T6" fmla="*/ 137 w 173"/>
                <a:gd name="T7" fmla="*/ 131 h 177"/>
                <a:gd name="T8" fmla="*/ 127 w 173"/>
                <a:gd name="T9" fmla="*/ 135 h 177"/>
                <a:gd name="T10" fmla="*/ 114 w 173"/>
                <a:gd name="T11" fmla="*/ 141 h 177"/>
                <a:gd name="T12" fmla="*/ 94 w 173"/>
                <a:gd name="T13" fmla="*/ 150 h 177"/>
                <a:gd name="T14" fmla="*/ 69 w 173"/>
                <a:gd name="T15" fmla="*/ 161 h 177"/>
                <a:gd name="T16" fmla="*/ 33 w 173"/>
                <a:gd name="T17" fmla="*/ 177 h 177"/>
                <a:gd name="T18" fmla="*/ 30 w 173"/>
                <a:gd name="T19" fmla="*/ 168 h 177"/>
                <a:gd name="T20" fmla="*/ 27 w 173"/>
                <a:gd name="T21" fmla="*/ 161 h 177"/>
                <a:gd name="T22" fmla="*/ 25 w 173"/>
                <a:gd name="T23" fmla="*/ 156 h 177"/>
                <a:gd name="T24" fmla="*/ 23 w 173"/>
                <a:gd name="T25" fmla="*/ 150 h 177"/>
                <a:gd name="T26" fmla="*/ 20 w 173"/>
                <a:gd name="T27" fmla="*/ 141 h 177"/>
                <a:gd name="T28" fmla="*/ 16 w 173"/>
                <a:gd name="T29" fmla="*/ 131 h 177"/>
                <a:gd name="T30" fmla="*/ 9 w 173"/>
                <a:gd name="T31" fmla="*/ 117 h 177"/>
                <a:gd name="T32" fmla="*/ 0 w 173"/>
                <a:gd name="T33" fmla="*/ 97 h 177"/>
                <a:gd name="T34" fmla="*/ 7 w 173"/>
                <a:gd name="T35" fmla="*/ 86 h 177"/>
                <a:gd name="T36" fmla="*/ 11 w 173"/>
                <a:gd name="T37" fmla="*/ 78 h 177"/>
                <a:gd name="T38" fmla="*/ 15 w 173"/>
                <a:gd name="T39" fmla="*/ 70 h 177"/>
                <a:gd name="T40" fmla="*/ 19 w 173"/>
                <a:gd name="T41" fmla="*/ 63 h 177"/>
                <a:gd name="T42" fmla="*/ 24 w 173"/>
                <a:gd name="T43" fmla="*/ 54 h 177"/>
                <a:gd name="T44" fmla="*/ 31 w 173"/>
                <a:gd name="T45" fmla="*/ 41 h 177"/>
                <a:gd name="T46" fmla="*/ 40 w 173"/>
                <a:gd name="T47" fmla="*/ 24 h 177"/>
                <a:gd name="T48" fmla="*/ 52 w 173"/>
                <a:gd name="T49" fmla="*/ 0 h 177"/>
                <a:gd name="T50" fmla="*/ 63 w 173"/>
                <a:gd name="T51" fmla="*/ 3 h 177"/>
                <a:gd name="T52" fmla="*/ 70 w 173"/>
                <a:gd name="T53" fmla="*/ 6 h 177"/>
                <a:gd name="T54" fmla="*/ 76 w 173"/>
                <a:gd name="T55" fmla="*/ 8 h 177"/>
                <a:gd name="T56" fmla="*/ 83 w 173"/>
                <a:gd name="T57" fmla="*/ 11 h 177"/>
                <a:gd name="T58" fmla="*/ 91 w 173"/>
                <a:gd name="T59" fmla="*/ 15 h 177"/>
                <a:gd name="T60" fmla="*/ 102 w 173"/>
                <a:gd name="T61" fmla="*/ 20 h 177"/>
                <a:gd name="T62" fmla="*/ 119 w 173"/>
                <a:gd name="T63" fmla="*/ 27 h 177"/>
                <a:gd name="T64" fmla="*/ 140 w 173"/>
                <a:gd name="T65" fmla="*/ 37 h 177"/>
                <a:gd name="T66" fmla="*/ 144 w 173"/>
                <a:gd name="T67" fmla="*/ 44 h 177"/>
                <a:gd name="T68" fmla="*/ 146 w 173"/>
                <a:gd name="T69" fmla="*/ 50 h 177"/>
                <a:gd name="T70" fmla="*/ 149 w 173"/>
                <a:gd name="T71" fmla="*/ 56 h 177"/>
                <a:gd name="T72" fmla="*/ 151 w 173"/>
                <a:gd name="T73" fmla="*/ 61 h 177"/>
                <a:gd name="T74" fmla="*/ 154 w 173"/>
                <a:gd name="T75" fmla="*/ 69 h 177"/>
                <a:gd name="T76" fmla="*/ 159 w 173"/>
                <a:gd name="T77" fmla="*/ 80 h 177"/>
                <a:gd name="T78" fmla="*/ 165 w 173"/>
                <a:gd name="T79" fmla="*/ 95 h 177"/>
                <a:gd name="T80" fmla="*/ 173 w 173"/>
                <a:gd name="T81" fmla="*/ 116 h 17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77"/>
                <a:gd name="T125" fmla="*/ 173 w 173"/>
                <a:gd name="T126" fmla="*/ 177 h 17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77">
                  <a:moveTo>
                    <a:pt x="173" y="116"/>
                  </a:moveTo>
                  <a:lnTo>
                    <a:pt x="159" y="122"/>
                  </a:lnTo>
                  <a:lnTo>
                    <a:pt x="147" y="126"/>
                  </a:lnTo>
                  <a:lnTo>
                    <a:pt x="137" y="131"/>
                  </a:lnTo>
                  <a:lnTo>
                    <a:pt x="127" y="135"/>
                  </a:lnTo>
                  <a:lnTo>
                    <a:pt x="114" y="141"/>
                  </a:lnTo>
                  <a:lnTo>
                    <a:pt x="94" y="150"/>
                  </a:lnTo>
                  <a:lnTo>
                    <a:pt x="69" y="161"/>
                  </a:lnTo>
                  <a:lnTo>
                    <a:pt x="33" y="177"/>
                  </a:lnTo>
                  <a:lnTo>
                    <a:pt x="30" y="168"/>
                  </a:lnTo>
                  <a:lnTo>
                    <a:pt x="27" y="161"/>
                  </a:lnTo>
                  <a:lnTo>
                    <a:pt x="25" y="156"/>
                  </a:lnTo>
                  <a:lnTo>
                    <a:pt x="23" y="150"/>
                  </a:lnTo>
                  <a:lnTo>
                    <a:pt x="20" y="141"/>
                  </a:lnTo>
                  <a:lnTo>
                    <a:pt x="16" y="131"/>
                  </a:lnTo>
                  <a:lnTo>
                    <a:pt x="9" y="117"/>
                  </a:lnTo>
                  <a:lnTo>
                    <a:pt x="0" y="97"/>
                  </a:lnTo>
                  <a:lnTo>
                    <a:pt x="7" y="86"/>
                  </a:lnTo>
                  <a:lnTo>
                    <a:pt x="11" y="78"/>
                  </a:lnTo>
                  <a:lnTo>
                    <a:pt x="15" y="70"/>
                  </a:lnTo>
                  <a:lnTo>
                    <a:pt x="19" y="63"/>
                  </a:lnTo>
                  <a:lnTo>
                    <a:pt x="24" y="54"/>
                  </a:lnTo>
                  <a:lnTo>
                    <a:pt x="31" y="41"/>
                  </a:lnTo>
                  <a:lnTo>
                    <a:pt x="40" y="24"/>
                  </a:lnTo>
                  <a:lnTo>
                    <a:pt x="52" y="0"/>
                  </a:lnTo>
                  <a:lnTo>
                    <a:pt x="63" y="3"/>
                  </a:lnTo>
                  <a:lnTo>
                    <a:pt x="70" y="6"/>
                  </a:lnTo>
                  <a:lnTo>
                    <a:pt x="76" y="8"/>
                  </a:lnTo>
                  <a:lnTo>
                    <a:pt x="83" y="11"/>
                  </a:lnTo>
                  <a:lnTo>
                    <a:pt x="91" y="15"/>
                  </a:lnTo>
                  <a:lnTo>
                    <a:pt x="102" y="20"/>
                  </a:lnTo>
                  <a:lnTo>
                    <a:pt x="119" y="27"/>
                  </a:lnTo>
                  <a:lnTo>
                    <a:pt x="140" y="37"/>
                  </a:lnTo>
                  <a:lnTo>
                    <a:pt x="144" y="44"/>
                  </a:lnTo>
                  <a:lnTo>
                    <a:pt x="146" y="50"/>
                  </a:lnTo>
                  <a:lnTo>
                    <a:pt x="149" y="56"/>
                  </a:lnTo>
                  <a:lnTo>
                    <a:pt x="151" y="61"/>
                  </a:lnTo>
                  <a:lnTo>
                    <a:pt x="154" y="69"/>
                  </a:lnTo>
                  <a:lnTo>
                    <a:pt x="159" y="80"/>
                  </a:lnTo>
                  <a:lnTo>
                    <a:pt x="165" y="95"/>
                  </a:lnTo>
                  <a:lnTo>
                    <a:pt x="173" y="116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7" name="Freeform 1395"/>
            <p:cNvSpPr>
              <a:spLocks/>
            </p:cNvSpPr>
            <p:nvPr/>
          </p:nvSpPr>
          <p:spPr bwMode="auto">
            <a:xfrm>
              <a:off x="3387" y="3293"/>
              <a:ext cx="6" cy="9"/>
            </a:xfrm>
            <a:custGeom>
              <a:avLst/>
              <a:gdLst>
                <a:gd name="T0" fmla="*/ 142 w 142"/>
                <a:gd name="T1" fmla="*/ 126 h 175"/>
                <a:gd name="T2" fmla="*/ 131 w 142"/>
                <a:gd name="T3" fmla="*/ 131 h 175"/>
                <a:gd name="T4" fmla="*/ 122 w 142"/>
                <a:gd name="T5" fmla="*/ 135 h 175"/>
                <a:gd name="T6" fmla="*/ 115 w 142"/>
                <a:gd name="T7" fmla="*/ 137 h 175"/>
                <a:gd name="T8" fmla="*/ 107 w 142"/>
                <a:gd name="T9" fmla="*/ 141 h 175"/>
                <a:gd name="T10" fmla="*/ 96 w 142"/>
                <a:gd name="T11" fmla="*/ 145 h 175"/>
                <a:gd name="T12" fmla="*/ 81 w 142"/>
                <a:gd name="T13" fmla="*/ 152 h 175"/>
                <a:gd name="T14" fmla="*/ 61 w 142"/>
                <a:gd name="T15" fmla="*/ 161 h 175"/>
                <a:gd name="T16" fmla="*/ 32 w 142"/>
                <a:gd name="T17" fmla="*/ 175 h 175"/>
                <a:gd name="T18" fmla="*/ 29 w 142"/>
                <a:gd name="T19" fmla="*/ 165 h 175"/>
                <a:gd name="T20" fmla="*/ 26 w 142"/>
                <a:gd name="T21" fmla="*/ 159 h 175"/>
                <a:gd name="T22" fmla="*/ 24 w 142"/>
                <a:gd name="T23" fmla="*/ 153 h 175"/>
                <a:gd name="T24" fmla="*/ 22 w 142"/>
                <a:gd name="T25" fmla="*/ 146 h 175"/>
                <a:gd name="T26" fmla="*/ 19 w 142"/>
                <a:gd name="T27" fmla="*/ 139 h 175"/>
                <a:gd name="T28" fmla="*/ 15 w 142"/>
                <a:gd name="T29" fmla="*/ 128 h 175"/>
                <a:gd name="T30" fmla="*/ 8 w 142"/>
                <a:gd name="T31" fmla="*/ 114 h 175"/>
                <a:gd name="T32" fmla="*/ 0 w 142"/>
                <a:gd name="T33" fmla="*/ 95 h 175"/>
                <a:gd name="T34" fmla="*/ 5 w 142"/>
                <a:gd name="T35" fmla="*/ 84 h 175"/>
                <a:gd name="T36" fmla="*/ 9 w 142"/>
                <a:gd name="T37" fmla="*/ 76 h 175"/>
                <a:gd name="T38" fmla="*/ 12 w 142"/>
                <a:gd name="T39" fmla="*/ 68 h 175"/>
                <a:gd name="T40" fmla="*/ 16 w 142"/>
                <a:gd name="T41" fmla="*/ 61 h 175"/>
                <a:gd name="T42" fmla="*/ 20 w 142"/>
                <a:gd name="T43" fmla="*/ 53 h 175"/>
                <a:gd name="T44" fmla="*/ 26 w 142"/>
                <a:gd name="T45" fmla="*/ 40 h 175"/>
                <a:gd name="T46" fmla="*/ 34 w 142"/>
                <a:gd name="T47" fmla="*/ 23 h 175"/>
                <a:gd name="T48" fmla="*/ 45 w 142"/>
                <a:gd name="T49" fmla="*/ 0 h 175"/>
                <a:gd name="T50" fmla="*/ 53 w 142"/>
                <a:gd name="T51" fmla="*/ 4 h 175"/>
                <a:gd name="T52" fmla="*/ 59 w 142"/>
                <a:gd name="T53" fmla="*/ 8 h 175"/>
                <a:gd name="T54" fmla="*/ 63 w 142"/>
                <a:gd name="T55" fmla="*/ 11 h 175"/>
                <a:gd name="T56" fmla="*/ 68 w 142"/>
                <a:gd name="T57" fmla="*/ 15 h 175"/>
                <a:gd name="T58" fmla="*/ 74 w 142"/>
                <a:gd name="T59" fmla="*/ 19 h 175"/>
                <a:gd name="T60" fmla="*/ 83 w 142"/>
                <a:gd name="T61" fmla="*/ 25 h 175"/>
                <a:gd name="T62" fmla="*/ 94 w 142"/>
                <a:gd name="T63" fmla="*/ 34 h 175"/>
                <a:gd name="T64" fmla="*/ 111 w 142"/>
                <a:gd name="T65" fmla="*/ 46 h 175"/>
                <a:gd name="T66" fmla="*/ 115 w 142"/>
                <a:gd name="T67" fmla="*/ 55 h 175"/>
                <a:gd name="T68" fmla="*/ 117 w 142"/>
                <a:gd name="T69" fmla="*/ 60 h 175"/>
                <a:gd name="T70" fmla="*/ 120 w 142"/>
                <a:gd name="T71" fmla="*/ 65 h 175"/>
                <a:gd name="T72" fmla="*/ 122 w 142"/>
                <a:gd name="T73" fmla="*/ 71 h 175"/>
                <a:gd name="T74" fmla="*/ 125 w 142"/>
                <a:gd name="T75" fmla="*/ 79 h 175"/>
                <a:gd name="T76" fmla="*/ 129 w 142"/>
                <a:gd name="T77" fmla="*/ 89 h 175"/>
                <a:gd name="T78" fmla="*/ 135 w 142"/>
                <a:gd name="T79" fmla="*/ 105 h 175"/>
                <a:gd name="T80" fmla="*/ 142 w 142"/>
                <a:gd name="T81" fmla="*/ 126 h 17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2"/>
                <a:gd name="T124" fmla="*/ 0 h 175"/>
                <a:gd name="T125" fmla="*/ 142 w 142"/>
                <a:gd name="T126" fmla="*/ 175 h 17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2" h="175">
                  <a:moveTo>
                    <a:pt x="142" y="126"/>
                  </a:moveTo>
                  <a:lnTo>
                    <a:pt x="131" y="131"/>
                  </a:lnTo>
                  <a:lnTo>
                    <a:pt x="122" y="135"/>
                  </a:lnTo>
                  <a:lnTo>
                    <a:pt x="115" y="137"/>
                  </a:lnTo>
                  <a:lnTo>
                    <a:pt x="107" y="141"/>
                  </a:lnTo>
                  <a:lnTo>
                    <a:pt x="96" y="145"/>
                  </a:lnTo>
                  <a:lnTo>
                    <a:pt x="81" y="152"/>
                  </a:lnTo>
                  <a:lnTo>
                    <a:pt x="61" y="161"/>
                  </a:lnTo>
                  <a:lnTo>
                    <a:pt x="32" y="175"/>
                  </a:lnTo>
                  <a:lnTo>
                    <a:pt x="29" y="165"/>
                  </a:lnTo>
                  <a:lnTo>
                    <a:pt x="26" y="159"/>
                  </a:lnTo>
                  <a:lnTo>
                    <a:pt x="24" y="153"/>
                  </a:lnTo>
                  <a:lnTo>
                    <a:pt x="22" y="146"/>
                  </a:lnTo>
                  <a:lnTo>
                    <a:pt x="19" y="139"/>
                  </a:lnTo>
                  <a:lnTo>
                    <a:pt x="15" y="128"/>
                  </a:lnTo>
                  <a:lnTo>
                    <a:pt x="8" y="114"/>
                  </a:lnTo>
                  <a:lnTo>
                    <a:pt x="0" y="95"/>
                  </a:lnTo>
                  <a:lnTo>
                    <a:pt x="5" y="84"/>
                  </a:lnTo>
                  <a:lnTo>
                    <a:pt x="9" y="76"/>
                  </a:lnTo>
                  <a:lnTo>
                    <a:pt x="12" y="68"/>
                  </a:lnTo>
                  <a:lnTo>
                    <a:pt x="16" y="61"/>
                  </a:lnTo>
                  <a:lnTo>
                    <a:pt x="20" y="53"/>
                  </a:lnTo>
                  <a:lnTo>
                    <a:pt x="26" y="40"/>
                  </a:lnTo>
                  <a:lnTo>
                    <a:pt x="34" y="23"/>
                  </a:lnTo>
                  <a:lnTo>
                    <a:pt x="45" y="0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1"/>
                  </a:lnTo>
                  <a:lnTo>
                    <a:pt x="68" y="15"/>
                  </a:lnTo>
                  <a:lnTo>
                    <a:pt x="74" y="19"/>
                  </a:lnTo>
                  <a:lnTo>
                    <a:pt x="83" y="25"/>
                  </a:lnTo>
                  <a:lnTo>
                    <a:pt x="94" y="34"/>
                  </a:lnTo>
                  <a:lnTo>
                    <a:pt x="111" y="46"/>
                  </a:lnTo>
                  <a:lnTo>
                    <a:pt x="115" y="55"/>
                  </a:lnTo>
                  <a:lnTo>
                    <a:pt x="117" y="60"/>
                  </a:lnTo>
                  <a:lnTo>
                    <a:pt x="120" y="65"/>
                  </a:lnTo>
                  <a:lnTo>
                    <a:pt x="122" y="71"/>
                  </a:lnTo>
                  <a:lnTo>
                    <a:pt x="125" y="79"/>
                  </a:lnTo>
                  <a:lnTo>
                    <a:pt x="129" y="89"/>
                  </a:lnTo>
                  <a:lnTo>
                    <a:pt x="135" y="105"/>
                  </a:lnTo>
                  <a:lnTo>
                    <a:pt x="142" y="126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8" name="Freeform 1396"/>
            <p:cNvSpPr>
              <a:spLocks/>
            </p:cNvSpPr>
            <p:nvPr/>
          </p:nvSpPr>
          <p:spPr bwMode="auto">
            <a:xfrm>
              <a:off x="3387" y="3293"/>
              <a:ext cx="5" cy="9"/>
            </a:xfrm>
            <a:custGeom>
              <a:avLst/>
              <a:gdLst>
                <a:gd name="T0" fmla="*/ 116 w 116"/>
                <a:gd name="T1" fmla="*/ 136 h 172"/>
                <a:gd name="T2" fmla="*/ 107 w 116"/>
                <a:gd name="T3" fmla="*/ 139 h 172"/>
                <a:gd name="T4" fmla="*/ 101 w 116"/>
                <a:gd name="T5" fmla="*/ 141 h 172"/>
                <a:gd name="T6" fmla="*/ 95 w 116"/>
                <a:gd name="T7" fmla="*/ 144 h 172"/>
                <a:gd name="T8" fmla="*/ 88 w 116"/>
                <a:gd name="T9" fmla="*/ 146 h 172"/>
                <a:gd name="T10" fmla="*/ 80 w 116"/>
                <a:gd name="T11" fmla="*/ 150 h 172"/>
                <a:gd name="T12" fmla="*/ 69 w 116"/>
                <a:gd name="T13" fmla="*/ 155 h 172"/>
                <a:gd name="T14" fmla="*/ 54 w 116"/>
                <a:gd name="T15" fmla="*/ 162 h 172"/>
                <a:gd name="T16" fmla="*/ 32 w 116"/>
                <a:gd name="T17" fmla="*/ 172 h 172"/>
                <a:gd name="T18" fmla="*/ 29 w 116"/>
                <a:gd name="T19" fmla="*/ 163 h 172"/>
                <a:gd name="T20" fmla="*/ 26 w 116"/>
                <a:gd name="T21" fmla="*/ 156 h 172"/>
                <a:gd name="T22" fmla="*/ 24 w 116"/>
                <a:gd name="T23" fmla="*/ 151 h 172"/>
                <a:gd name="T24" fmla="*/ 22 w 116"/>
                <a:gd name="T25" fmla="*/ 144 h 172"/>
                <a:gd name="T26" fmla="*/ 19 w 116"/>
                <a:gd name="T27" fmla="*/ 136 h 172"/>
                <a:gd name="T28" fmla="*/ 15 w 116"/>
                <a:gd name="T29" fmla="*/ 126 h 172"/>
                <a:gd name="T30" fmla="*/ 8 w 116"/>
                <a:gd name="T31" fmla="*/ 112 h 172"/>
                <a:gd name="T32" fmla="*/ 0 w 116"/>
                <a:gd name="T33" fmla="*/ 93 h 172"/>
                <a:gd name="T34" fmla="*/ 5 w 116"/>
                <a:gd name="T35" fmla="*/ 82 h 172"/>
                <a:gd name="T36" fmla="*/ 8 w 116"/>
                <a:gd name="T37" fmla="*/ 74 h 172"/>
                <a:gd name="T38" fmla="*/ 11 w 116"/>
                <a:gd name="T39" fmla="*/ 67 h 172"/>
                <a:gd name="T40" fmla="*/ 14 w 116"/>
                <a:gd name="T41" fmla="*/ 60 h 172"/>
                <a:gd name="T42" fmla="*/ 18 w 116"/>
                <a:gd name="T43" fmla="*/ 51 h 172"/>
                <a:gd name="T44" fmla="*/ 23 w 116"/>
                <a:gd name="T45" fmla="*/ 39 h 172"/>
                <a:gd name="T46" fmla="*/ 31 w 116"/>
                <a:gd name="T47" fmla="*/ 22 h 172"/>
                <a:gd name="T48" fmla="*/ 40 w 116"/>
                <a:gd name="T49" fmla="*/ 0 h 172"/>
                <a:gd name="T50" fmla="*/ 46 w 116"/>
                <a:gd name="T51" fmla="*/ 5 h 172"/>
                <a:gd name="T52" fmla="*/ 50 w 116"/>
                <a:gd name="T53" fmla="*/ 9 h 172"/>
                <a:gd name="T54" fmla="*/ 53 w 116"/>
                <a:gd name="T55" fmla="*/ 14 h 172"/>
                <a:gd name="T56" fmla="*/ 56 w 116"/>
                <a:gd name="T57" fmla="*/ 18 h 172"/>
                <a:gd name="T58" fmla="*/ 60 w 116"/>
                <a:gd name="T59" fmla="*/ 23 h 172"/>
                <a:gd name="T60" fmla="*/ 65 w 116"/>
                <a:gd name="T61" fmla="*/ 30 h 172"/>
                <a:gd name="T62" fmla="*/ 73 w 116"/>
                <a:gd name="T63" fmla="*/ 41 h 172"/>
                <a:gd name="T64" fmla="*/ 83 w 116"/>
                <a:gd name="T65" fmla="*/ 56 h 172"/>
                <a:gd name="T66" fmla="*/ 87 w 116"/>
                <a:gd name="T67" fmla="*/ 64 h 172"/>
                <a:gd name="T68" fmla="*/ 89 w 116"/>
                <a:gd name="T69" fmla="*/ 69 h 172"/>
                <a:gd name="T70" fmla="*/ 92 w 116"/>
                <a:gd name="T71" fmla="*/ 75 h 172"/>
                <a:gd name="T72" fmla="*/ 95 w 116"/>
                <a:gd name="T73" fmla="*/ 81 h 172"/>
                <a:gd name="T74" fmla="*/ 98 w 116"/>
                <a:gd name="T75" fmla="*/ 88 h 172"/>
                <a:gd name="T76" fmla="*/ 102 w 116"/>
                <a:gd name="T77" fmla="*/ 99 h 172"/>
                <a:gd name="T78" fmla="*/ 108 w 116"/>
                <a:gd name="T79" fmla="*/ 115 h 172"/>
                <a:gd name="T80" fmla="*/ 116 w 116"/>
                <a:gd name="T81" fmla="*/ 136 h 17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6"/>
                <a:gd name="T124" fmla="*/ 0 h 172"/>
                <a:gd name="T125" fmla="*/ 116 w 116"/>
                <a:gd name="T126" fmla="*/ 172 h 17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6" h="172">
                  <a:moveTo>
                    <a:pt x="116" y="136"/>
                  </a:moveTo>
                  <a:lnTo>
                    <a:pt x="107" y="139"/>
                  </a:lnTo>
                  <a:lnTo>
                    <a:pt x="101" y="141"/>
                  </a:lnTo>
                  <a:lnTo>
                    <a:pt x="95" y="144"/>
                  </a:lnTo>
                  <a:lnTo>
                    <a:pt x="88" y="146"/>
                  </a:lnTo>
                  <a:lnTo>
                    <a:pt x="80" y="150"/>
                  </a:lnTo>
                  <a:lnTo>
                    <a:pt x="69" y="155"/>
                  </a:lnTo>
                  <a:lnTo>
                    <a:pt x="54" y="162"/>
                  </a:lnTo>
                  <a:lnTo>
                    <a:pt x="32" y="172"/>
                  </a:lnTo>
                  <a:lnTo>
                    <a:pt x="29" y="163"/>
                  </a:lnTo>
                  <a:lnTo>
                    <a:pt x="26" y="156"/>
                  </a:lnTo>
                  <a:lnTo>
                    <a:pt x="24" y="151"/>
                  </a:lnTo>
                  <a:lnTo>
                    <a:pt x="22" y="144"/>
                  </a:lnTo>
                  <a:lnTo>
                    <a:pt x="19" y="136"/>
                  </a:lnTo>
                  <a:lnTo>
                    <a:pt x="15" y="126"/>
                  </a:lnTo>
                  <a:lnTo>
                    <a:pt x="8" y="112"/>
                  </a:lnTo>
                  <a:lnTo>
                    <a:pt x="0" y="93"/>
                  </a:lnTo>
                  <a:lnTo>
                    <a:pt x="5" y="82"/>
                  </a:lnTo>
                  <a:lnTo>
                    <a:pt x="8" y="74"/>
                  </a:lnTo>
                  <a:lnTo>
                    <a:pt x="11" y="67"/>
                  </a:lnTo>
                  <a:lnTo>
                    <a:pt x="14" y="60"/>
                  </a:lnTo>
                  <a:lnTo>
                    <a:pt x="18" y="51"/>
                  </a:lnTo>
                  <a:lnTo>
                    <a:pt x="23" y="39"/>
                  </a:lnTo>
                  <a:lnTo>
                    <a:pt x="31" y="22"/>
                  </a:lnTo>
                  <a:lnTo>
                    <a:pt x="40" y="0"/>
                  </a:lnTo>
                  <a:lnTo>
                    <a:pt x="46" y="5"/>
                  </a:lnTo>
                  <a:lnTo>
                    <a:pt x="50" y="9"/>
                  </a:lnTo>
                  <a:lnTo>
                    <a:pt x="53" y="14"/>
                  </a:lnTo>
                  <a:lnTo>
                    <a:pt x="56" y="18"/>
                  </a:lnTo>
                  <a:lnTo>
                    <a:pt x="60" y="23"/>
                  </a:lnTo>
                  <a:lnTo>
                    <a:pt x="65" y="30"/>
                  </a:lnTo>
                  <a:lnTo>
                    <a:pt x="73" y="41"/>
                  </a:lnTo>
                  <a:lnTo>
                    <a:pt x="83" y="56"/>
                  </a:lnTo>
                  <a:lnTo>
                    <a:pt x="87" y="64"/>
                  </a:lnTo>
                  <a:lnTo>
                    <a:pt x="89" y="69"/>
                  </a:lnTo>
                  <a:lnTo>
                    <a:pt x="92" y="75"/>
                  </a:lnTo>
                  <a:lnTo>
                    <a:pt x="95" y="81"/>
                  </a:lnTo>
                  <a:lnTo>
                    <a:pt x="98" y="88"/>
                  </a:lnTo>
                  <a:lnTo>
                    <a:pt x="102" y="99"/>
                  </a:lnTo>
                  <a:lnTo>
                    <a:pt x="108" y="115"/>
                  </a:lnTo>
                  <a:lnTo>
                    <a:pt x="116" y="136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49" name="Freeform 1397"/>
            <p:cNvSpPr>
              <a:spLocks/>
            </p:cNvSpPr>
            <p:nvPr/>
          </p:nvSpPr>
          <p:spPr bwMode="auto">
            <a:xfrm>
              <a:off x="3387" y="3293"/>
              <a:ext cx="4" cy="9"/>
            </a:xfrm>
            <a:custGeom>
              <a:avLst/>
              <a:gdLst>
                <a:gd name="T0" fmla="*/ 88 w 88"/>
                <a:gd name="T1" fmla="*/ 145 h 170"/>
                <a:gd name="T2" fmla="*/ 81 w 88"/>
                <a:gd name="T3" fmla="*/ 147 h 170"/>
                <a:gd name="T4" fmla="*/ 77 w 88"/>
                <a:gd name="T5" fmla="*/ 150 h 170"/>
                <a:gd name="T6" fmla="*/ 73 w 88"/>
                <a:gd name="T7" fmla="*/ 151 h 170"/>
                <a:gd name="T8" fmla="*/ 69 w 88"/>
                <a:gd name="T9" fmla="*/ 153 h 170"/>
                <a:gd name="T10" fmla="*/ 64 w 88"/>
                <a:gd name="T11" fmla="*/ 155 h 170"/>
                <a:gd name="T12" fmla="*/ 57 w 88"/>
                <a:gd name="T13" fmla="*/ 158 h 170"/>
                <a:gd name="T14" fmla="*/ 47 w 88"/>
                <a:gd name="T15" fmla="*/ 163 h 170"/>
                <a:gd name="T16" fmla="*/ 32 w 88"/>
                <a:gd name="T17" fmla="*/ 170 h 170"/>
                <a:gd name="T18" fmla="*/ 29 w 88"/>
                <a:gd name="T19" fmla="*/ 161 h 170"/>
                <a:gd name="T20" fmla="*/ 26 w 88"/>
                <a:gd name="T21" fmla="*/ 154 h 170"/>
                <a:gd name="T22" fmla="*/ 24 w 88"/>
                <a:gd name="T23" fmla="*/ 148 h 170"/>
                <a:gd name="T24" fmla="*/ 22 w 88"/>
                <a:gd name="T25" fmla="*/ 142 h 170"/>
                <a:gd name="T26" fmla="*/ 19 w 88"/>
                <a:gd name="T27" fmla="*/ 134 h 170"/>
                <a:gd name="T28" fmla="*/ 15 w 88"/>
                <a:gd name="T29" fmla="*/ 123 h 170"/>
                <a:gd name="T30" fmla="*/ 8 w 88"/>
                <a:gd name="T31" fmla="*/ 109 h 170"/>
                <a:gd name="T32" fmla="*/ 0 w 88"/>
                <a:gd name="T33" fmla="*/ 89 h 170"/>
                <a:gd name="T34" fmla="*/ 4 w 88"/>
                <a:gd name="T35" fmla="*/ 79 h 170"/>
                <a:gd name="T36" fmla="*/ 7 w 88"/>
                <a:gd name="T37" fmla="*/ 71 h 170"/>
                <a:gd name="T38" fmla="*/ 9 w 88"/>
                <a:gd name="T39" fmla="*/ 65 h 170"/>
                <a:gd name="T40" fmla="*/ 12 w 88"/>
                <a:gd name="T41" fmla="*/ 58 h 170"/>
                <a:gd name="T42" fmla="*/ 15 w 88"/>
                <a:gd name="T43" fmla="*/ 49 h 170"/>
                <a:gd name="T44" fmla="*/ 19 w 88"/>
                <a:gd name="T45" fmla="*/ 38 h 170"/>
                <a:gd name="T46" fmla="*/ 26 w 88"/>
                <a:gd name="T47" fmla="*/ 22 h 170"/>
                <a:gd name="T48" fmla="*/ 34 w 88"/>
                <a:gd name="T49" fmla="*/ 0 h 170"/>
                <a:gd name="T50" fmla="*/ 40 w 88"/>
                <a:gd name="T51" fmla="*/ 11 h 170"/>
                <a:gd name="T52" fmla="*/ 43 w 88"/>
                <a:gd name="T53" fmla="*/ 21 h 170"/>
                <a:gd name="T54" fmla="*/ 47 w 88"/>
                <a:gd name="T55" fmla="*/ 36 h 170"/>
                <a:gd name="T56" fmla="*/ 55 w 88"/>
                <a:gd name="T57" fmla="*/ 65 h 170"/>
                <a:gd name="T58" fmla="*/ 59 w 88"/>
                <a:gd name="T59" fmla="*/ 74 h 170"/>
                <a:gd name="T60" fmla="*/ 61 w 88"/>
                <a:gd name="T61" fmla="*/ 79 h 170"/>
                <a:gd name="T62" fmla="*/ 64 w 88"/>
                <a:gd name="T63" fmla="*/ 84 h 170"/>
                <a:gd name="T64" fmla="*/ 66 w 88"/>
                <a:gd name="T65" fmla="*/ 90 h 170"/>
                <a:gd name="T66" fmla="*/ 69 w 88"/>
                <a:gd name="T67" fmla="*/ 98 h 170"/>
                <a:gd name="T68" fmla="*/ 73 w 88"/>
                <a:gd name="T69" fmla="*/ 108 h 170"/>
                <a:gd name="T70" fmla="*/ 79 w 88"/>
                <a:gd name="T71" fmla="*/ 124 h 170"/>
                <a:gd name="T72" fmla="*/ 88 w 88"/>
                <a:gd name="T73" fmla="*/ 145 h 17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8"/>
                <a:gd name="T112" fmla="*/ 0 h 170"/>
                <a:gd name="T113" fmla="*/ 88 w 88"/>
                <a:gd name="T114" fmla="*/ 170 h 17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8" h="170">
                  <a:moveTo>
                    <a:pt x="88" y="145"/>
                  </a:moveTo>
                  <a:lnTo>
                    <a:pt x="81" y="147"/>
                  </a:lnTo>
                  <a:lnTo>
                    <a:pt x="77" y="150"/>
                  </a:lnTo>
                  <a:lnTo>
                    <a:pt x="73" y="151"/>
                  </a:lnTo>
                  <a:lnTo>
                    <a:pt x="69" y="153"/>
                  </a:lnTo>
                  <a:lnTo>
                    <a:pt x="64" y="155"/>
                  </a:lnTo>
                  <a:lnTo>
                    <a:pt x="57" y="158"/>
                  </a:lnTo>
                  <a:lnTo>
                    <a:pt x="47" y="163"/>
                  </a:lnTo>
                  <a:lnTo>
                    <a:pt x="32" y="170"/>
                  </a:lnTo>
                  <a:lnTo>
                    <a:pt x="29" y="161"/>
                  </a:lnTo>
                  <a:lnTo>
                    <a:pt x="26" y="154"/>
                  </a:lnTo>
                  <a:lnTo>
                    <a:pt x="24" y="148"/>
                  </a:lnTo>
                  <a:lnTo>
                    <a:pt x="22" y="142"/>
                  </a:lnTo>
                  <a:lnTo>
                    <a:pt x="19" y="134"/>
                  </a:lnTo>
                  <a:lnTo>
                    <a:pt x="15" y="123"/>
                  </a:lnTo>
                  <a:lnTo>
                    <a:pt x="8" y="109"/>
                  </a:lnTo>
                  <a:lnTo>
                    <a:pt x="0" y="89"/>
                  </a:lnTo>
                  <a:lnTo>
                    <a:pt x="4" y="79"/>
                  </a:lnTo>
                  <a:lnTo>
                    <a:pt x="7" y="71"/>
                  </a:lnTo>
                  <a:lnTo>
                    <a:pt x="9" y="65"/>
                  </a:lnTo>
                  <a:lnTo>
                    <a:pt x="12" y="58"/>
                  </a:lnTo>
                  <a:lnTo>
                    <a:pt x="15" y="49"/>
                  </a:lnTo>
                  <a:lnTo>
                    <a:pt x="19" y="38"/>
                  </a:lnTo>
                  <a:lnTo>
                    <a:pt x="26" y="22"/>
                  </a:lnTo>
                  <a:lnTo>
                    <a:pt x="34" y="0"/>
                  </a:lnTo>
                  <a:lnTo>
                    <a:pt x="40" y="11"/>
                  </a:lnTo>
                  <a:lnTo>
                    <a:pt x="43" y="21"/>
                  </a:lnTo>
                  <a:lnTo>
                    <a:pt x="47" y="36"/>
                  </a:lnTo>
                  <a:lnTo>
                    <a:pt x="55" y="65"/>
                  </a:lnTo>
                  <a:lnTo>
                    <a:pt x="59" y="74"/>
                  </a:lnTo>
                  <a:lnTo>
                    <a:pt x="61" y="79"/>
                  </a:lnTo>
                  <a:lnTo>
                    <a:pt x="64" y="84"/>
                  </a:lnTo>
                  <a:lnTo>
                    <a:pt x="66" y="90"/>
                  </a:lnTo>
                  <a:lnTo>
                    <a:pt x="69" y="98"/>
                  </a:lnTo>
                  <a:lnTo>
                    <a:pt x="73" y="108"/>
                  </a:lnTo>
                  <a:lnTo>
                    <a:pt x="79" y="124"/>
                  </a:lnTo>
                  <a:lnTo>
                    <a:pt x="88" y="145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0" name="Freeform 1398"/>
            <p:cNvSpPr>
              <a:spLocks/>
            </p:cNvSpPr>
            <p:nvPr/>
          </p:nvSpPr>
          <p:spPr bwMode="auto">
            <a:xfrm>
              <a:off x="3388" y="3293"/>
              <a:ext cx="2" cy="9"/>
            </a:xfrm>
            <a:custGeom>
              <a:avLst/>
              <a:gdLst>
                <a:gd name="T0" fmla="*/ 59 w 59"/>
                <a:gd name="T1" fmla="*/ 155 h 167"/>
                <a:gd name="T2" fmla="*/ 33 w 59"/>
                <a:gd name="T3" fmla="*/ 167 h 167"/>
                <a:gd name="T4" fmla="*/ 0 w 59"/>
                <a:gd name="T5" fmla="*/ 87 h 167"/>
                <a:gd name="T6" fmla="*/ 29 w 59"/>
                <a:gd name="T7" fmla="*/ 0 h 167"/>
                <a:gd name="T8" fmla="*/ 26 w 59"/>
                <a:gd name="T9" fmla="*/ 76 h 167"/>
                <a:gd name="T10" fmla="*/ 59 w 59"/>
                <a:gd name="T11" fmla="*/ 155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167"/>
                <a:gd name="T20" fmla="*/ 59 w 59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167">
                  <a:moveTo>
                    <a:pt x="59" y="155"/>
                  </a:moveTo>
                  <a:lnTo>
                    <a:pt x="33" y="167"/>
                  </a:lnTo>
                  <a:lnTo>
                    <a:pt x="0" y="87"/>
                  </a:lnTo>
                  <a:lnTo>
                    <a:pt x="29" y="0"/>
                  </a:lnTo>
                  <a:lnTo>
                    <a:pt x="26" y="76"/>
                  </a:lnTo>
                  <a:lnTo>
                    <a:pt x="59" y="155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1" name="Freeform 1399"/>
            <p:cNvSpPr>
              <a:spLocks/>
            </p:cNvSpPr>
            <p:nvPr/>
          </p:nvSpPr>
          <p:spPr bwMode="auto">
            <a:xfrm>
              <a:off x="3386" y="3294"/>
              <a:ext cx="8" cy="4"/>
            </a:xfrm>
            <a:custGeom>
              <a:avLst/>
              <a:gdLst>
                <a:gd name="T0" fmla="*/ 170 w 172"/>
                <a:gd name="T1" fmla="*/ 4 h 81"/>
                <a:gd name="T2" fmla="*/ 168 w 172"/>
                <a:gd name="T3" fmla="*/ 0 h 81"/>
                <a:gd name="T4" fmla="*/ 0 w 172"/>
                <a:gd name="T5" fmla="*/ 73 h 81"/>
                <a:gd name="T6" fmla="*/ 4 w 172"/>
                <a:gd name="T7" fmla="*/ 81 h 81"/>
                <a:gd name="T8" fmla="*/ 172 w 172"/>
                <a:gd name="T9" fmla="*/ 8 h 81"/>
                <a:gd name="T10" fmla="*/ 170 w 172"/>
                <a:gd name="T11" fmla="*/ 4 h 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2"/>
                <a:gd name="T19" fmla="*/ 0 h 81"/>
                <a:gd name="T20" fmla="*/ 172 w 172"/>
                <a:gd name="T21" fmla="*/ 81 h 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2" h="81">
                  <a:moveTo>
                    <a:pt x="170" y="4"/>
                  </a:moveTo>
                  <a:lnTo>
                    <a:pt x="168" y="0"/>
                  </a:lnTo>
                  <a:lnTo>
                    <a:pt x="0" y="73"/>
                  </a:lnTo>
                  <a:lnTo>
                    <a:pt x="4" y="81"/>
                  </a:lnTo>
                  <a:lnTo>
                    <a:pt x="172" y="8"/>
                  </a:lnTo>
                  <a:lnTo>
                    <a:pt x="170" y="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2" name="Freeform 1400"/>
            <p:cNvSpPr>
              <a:spLocks/>
            </p:cNvSpPr>
            <p:nvPr/>
          </p:nvSpPr>
          <p:spPr bwMode="auto">
            <a:xfrm>
              <a:off x="3432" y="3432"/>
              <a:ext cx="10" cy="6"/>
            </a:xfrm>
            <a:custGeom>
              <a:avLst/>
              <a:gdLst>
                <a:gd name="T0" fmla="*/ 216 w 216"/>
                <a:gd name="T1" fmla="*/ 12 h 103"/>
                <a:gd name="T2" fmla="*/ 4 w 216"/>
                <a:gd name="T3" fmla="*/ 103 h 103"/>
                <a:gd name="T4" fmla="*/ 0 w 216"/>
                <a:gd name="T5" fmla="*/ 93 h 103"/>
                <a:gd name="T6" fmla="*/ 211 w 216"/>
                <a:gd name="T7" fmla="*/ 0 h 103"/>
                <a:gd name="T8" fmla="*/ 216 w 216"/>
                <a:gd name="T9" fmla="*/ 12 h 1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"/>
                <a:gd name="T16" fmla="*/ 0 h 103"/>
                <a:gd name="T17" fmla="*/ 216 w 216"/>
                <a:gd name="T18" fmla="*/ 103 h 1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" h="103">
                  <a:moveTo>
                    <a:pt x="216" y="12"/>
                  </a:moveTo>
                  <a:lnTo>
                    <a:pt x="4" y="103"/>
                  </a:lnTo>
                  <a:lnTo>
                    <a:pt x="0" y="93"/>
                  </a:lnTo>
                  <a:lnTo>
                    <a:pt x="211" y="0"/>
                  </a:lnTo>
                  <a:lnTo>
                    <a:pt x="216" y="12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3" name="Freeform 1401"/>
            <p:cNvSpPr>
              <a:spLocks/>
            </p:cNvSpPr>
            <p:nvPr/>
          </p:nvSpPr>
          <p:spPr bwMode="auto">
            <a:xfrm>
              <a:off x="3432" y="3433"/>
              <a:ext cx="11" cy="16"/>
            </a:xfrm>
            <a:custGeom>
              <a:avLst/>
              <a:gdLst>
                <a:gd name="T0" fmla="*/ 207 w 250"/>
                <a:gd name="T1" fmla="*/ 296 h 298"/>
                <a:gd name="T2" fmla="*/ 219 w 250"/>
                <a:gd name="T3" fmla="*/ 286 h 298"/>
                <a:gd name="T4" fmla="*/ 232 w 250"/>
                <a:gd name="T5" fmla="*/ 267 h 298"/>
                <a:gd name="T6" fmla="*/ 242 w 250"/>
                <a:gd name="T7" fmla="*/ 241 h 298"/>
                <a:gd name="T8" fmla="*/ 248 w 250"/>
                <a:gd name="T9" fmla="*/ 206 h 298"/>
                <a:gd name="T10" fmla="*/ 250 w 250"/>
                <a:gd name="T11" fmla="*/ 165 h 298"/>
                <a:gd name="T12" fmla="*/ 245 w 250"/>
                <a:gd name="T13" fmla="*/ 116 h 298"/>
                <a:gd name="T14" fmla="*/ 233 w 250"/>
                <a:gd name="T15" fmla="*/ 62 h 298"/>
                <a:gd name="T16" fmla="*/ 211 w 250"/>
                <a:gd name="T17" fmla="*/ 0 h 298"/>
                <a:gd name="T18" fmla="*/ 198 w 250"/>
                <a:gd name="T19" fmla="*/ 6 h 298"/>
                <a:gd name="T20" fmla="*/ 185 w 250"/>
                <a:gd name="T21" fmla="*/ 12 h 298"/>
                <a:gd name="T22" fmla="*/ 171 w 250"/>
                <a:gd name="T23" fmla="*/ 17 h 298"/>
                <a:gd name="T24" fmla="*/ 158 w 250"/>
                <a:gd name="T25" fmla="*/ 24 h 298"/>
                <a:gd name="T26" fmla="*/ 145 w 250"/>
                <a:gd name="T27" fmla="*/ 29 h 298"/>
                <a:gd name="T28" fmla="*/ 132 w 250"/>
                <a:gd name="T29" fmla="*/ 35 h 298"/>
                <a:gd name="T30" fmla="*/ 118 w 250"/>
                <a:gd name="T31" fmla="*/ 41 h 298"/>
                <a:gd name="T32" fmla="*/ 106 w 250"/>
                <a:gd name="T33" fmla="*/ 46 h 298"/>
                <a:gd name="T34" fmla="*/ 93 w 250"/>
                <a:gd name="T35" fmla="*/ 52 h 298"/>
                <a:gd name="T36" fmla="*/ 80 w 250"/>
                <a:gd name="T37" fmla="*/ 57 h 298"/>
                <a:gd name="T38" fmla="*/ 66 w 250"/>
                <a:gd name="T39" fmla="*/ 64 h 298"/>
                <a:gd name="T40" fmla="*/ 53 w 250"/>
                <a:gd name="T41" fmla="*/ 69 h 298"/>
                <a:gd name="T42" fmla="*/ 40 w 250"/>
                <a:gd name="T43" fmla="*/ 75 h 298"/>
                <a:gd name="T44" fmla="*/ 27 w 250"/>
                <a:gd name="T45" fmla="*/ 81 h 298"/>
                <a:gd name="T46" fmla="*/ 13 w 250"/>
                <a:gd name="T47" fmla="*/ 87 h 298"/>
                <a:gd name="T48" fmla="*/ 0 w 250"/>
                <a:gd name="T49" fmla="*/ 92 h 298"/>
                <a:gd name="T50" fmla="*/ 13 w 250"/>
                <a:gd name="T51" fmla="*/ 123 h 298"/>
                <a:gd name="T52" fmla="*/ 28 w 250"/>
                <a:gd name="T53" fmla="*/ 150 h 298"/>
                <a:gd name="T54" fmla="*/ 42 w 250"/>
                <a:gd name="T55" fmla="*/ 175 h 298"/>
                <a:gd name="T56" fmla="*/ 57 w 250"/>
                <a:gd name="T57" fmla="*/ 198 h 298"/>
                <a:gd name="T58" fmla="*/ 73 w 250"/>
                <a:gd name="T59" fmla="*/ 218 h 298"/>
                <a:gd name="T60" fmla="*/ 87 w 250"/>
                <a:gd name="T61" fmla="*/ 236 h 298"/>
                <a:gd name="T62" fmla="*/ 102 w 250"/>
                <a:gd name="T63" fmla="*/ 250 h 298"/>
                <a:gd name="T64" fmla="*/ 117 w 250"/>
                <a:gd name="T65" fmla="*/ 263 h 298"/>
                <a:gd name="T66" fmla="*/ 132 w 250"/>
                <a:gd name="T67" fmla="*/ 274 h 298"/>
                <a:gd name="T68" fmla="*/ 145 w 250"/>
                <a:gd name="T69" fmla="*/ 283 h 298"/>
                <a:gd name="T70" fmla="*/ 158 w 250"/>
                <a:gd name="T71" fmla="*/ 289 h 298"/>
                <a:gd name="T72" fmla="*/ 170 w 250"/>
                <a:gd name="T73" fmla="*/ 294 h 298"/>
                <a:gd name="T74" fmla="*/ 182 w 250"/>
                <a:gd name="T75" fmla="*/ 297 h 298"/>
                <a:gd name="T76" fmla="*/ 192 w 250"/>
                <a:gd name="T77" fmla="*/ 298 h 298"/>
                <a:gd name="T78" fmla="*/ 200 w 250"/>
                <a:gd name="T79" fmla="*/ 298 h 298"/>
                <a:gd name="T80" fmla="*/ 207 w 250"/>
                <a:gd name="T81" fmla="*/ 296 h 29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50"/>
                <a:gd name="T124" fmla="*/ 0 h 298"/>
                <a:gd name="T125" fmla="*/ 250 w 250"/>
                <a:gd name="T126" fmla="*/ 298 h 29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50" h="298">
                  <a:moveTo>
                    <a:pt x="207" y="296"/>
                  </a:moveTo>
                  <a:lnTo>
                    <a:pt x="219" y="286"/>
                  </a:lnTo>
                  <a:lnTo>
                    <a:pt x="232" y="267"/>
                  </a:lnTo>
                  <a:lnTo>
                    <a:pt x="242" y="241"/>
                  </a:lnTo>
                  <a:lnTo>
                    <a:pt x="248" y="206"/>
                  </a:lnTo>
                  <a:lnTo>
                    <a:pt x="250" y="165"/>
                  </a:lnTo>
                  <a:lnTo>
                    <a:pt x="245" y="116"/>
                  </a:lnTo>
                  <a:lnTo>
                    <a:pt x="233" y="62"/>
                  </a:lnTo>
                  <a:lnTo>
                    <a:pt x="211" y="0"/>
                  </a:lnTo>
                  <a:lnTo>
                    <a:pt x="198" y="6"/>
                  </a:lnTo>
                  <a:lnTo>
                    <a:pt x="185" y="12"/>
                  </a:lnTo>
                  <a:lnTo>
                    <a:pt x="171" y="17"/>
                  </a:lnTo>
                  <a:lnTo>
                    <a:pt x="158" y="24"/>
                  </a:lnTo>
                  <a:lnTo>
                    <a:pt x="145" y="29"/>
                  </a:lnTo>
                  <a:lnTo>
                    <a:pt x="132" y="35"/>
                  </a:lnTo>
                  <a:lnTo>
                    <a:pt x="118" y="41"/>
                  </a:lnTo>
                  <a:lnTo>
                    <a:pt x="106" y="46"/>
                  </a:lnTo>
                  <a:lnTo>
                    <a:pt x="93" y="52"/>
                  </a:lnTo>
                  <a:lnTo>
                    <a:pt x="80" y="57"/>
                  </a:lnTo>
                  <a:lnTo>
                    <a:pt x="66" y="64"/>
                  </a:lnTo>
                  <a:lnTo>
                    <a:pt x="53" y="69"/>
                  </a:lnTo>
                  <a:lnTo>
                    <a:pt x="40" y="75"/>
                  </a:lnTo>
                  <a:lnTo>
                    <a:pt x="27" y="81"/>
                  </a:lnTo>
                  <a:lnTo>
                    <a:pt x="13" y="87"/>
                  </a:lnTo>
                  <a:lnTo>
                    <a:pt x="0" y="92"/>
                  </a:lnTo>
                  <a:lnTo>
                    <a:pt x="13" y="123"/>
                  </a:lnTo>
                  <a:lnTo>
                    <a:pt x="28" y="150"/>
                  </a:lnTo>
                  <a:lnTo>
                    <a:pt x="42" y="175"/>
                  </a:lnTo>
                  <a:lnTo>
                    <a:pt x="57" y="198"/>
                  </a:lnTo>
                  <a:lnTo>
                    <a:pt x="73" y="218"/>
                  </a:lnTo>
                  <a:lnTo>
                    <a:pt x="87" y="236"/>
                  </a:lnTo>
                  <a:lnTo>
                    <a:pt x="102" y="250"/>
                  </a:lnTo>
                  <a:lnTo>
                    <a:pt x="117" y="263"/>
                  </a:lnTo>
                  <a:lnTo>
                    <a:pt x="132" y="274"/>
                  </a:lnTo>
                  <a:lnTo>
                    <a:pt x="145" y="283"/>
                  </a:lnTo>
                  <a:lnTo>
                    <a:pt x="158" y="289"/>
                  </a:lnTo>
                  <a:lnTo>
                    <a:pt x="170" y="294"/>
                  </a:lnTo>
                  <a:lnTo>
                    <a:pt x="182" y="297"/>
                  </a:lnTo>
                  <a:lnTo>
                    <a:pt x="192" y="298"/>
                  </a:lnTo>
                  <a:lnTo>
                    <a:pt x="200" y="298"/>
                  </a:lnTo>
                  <a:lnTo>
                    <a:pt x="207" y="296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4" name="Freeform 1402"/>
            <p:cNvSpPr>
              <a:spLocks/>
            </p:cNvSpPr>
            <p:nvPr/>
          </p:nvSpPr>
          <p:spPr bwMode="auto">
            <a:xfrm>
              <a:off x="3432" y="3433"/>
              <a:ext cx="10" cy="16"/>
            </a:xfrm>
            <a:custGeom>
              <a:avLst/>
              <a:gdLst>
                <a:gd name="T0" fmla="*/ 199 w 226"/>
                <a:gd name="T1" fmla="*/ 285 h 287"/>
                <a:gd name="T2" fmla="*/ 209 w 226"/>
                <a:gd name="T3" fmla="*/ 276 h 287"/>
                <a:gd name="T4" fmla="*/ 217 w 226"/>
                <a:gd name="T5" fmla="*/ 259 h 287"/>
                <a:gd name="T6" fmla="*/ 224 w 226"/>
                <a:gd name="T7" fmla="*/ 234 h 287"/>
                <a:gd name="T8" fmla="*/ 226 w 226"/>
                <a:gd name="T9" fmla="*/ 202 h 287"/>
                <a:gd name="T10" fmla="*/ 223 w 226"/>
                <a:gd name="T11" fmla="*/ 162 h 287"/>
                <a:gd name="T12" fmla="*/ 214 w 226"/>
                <a:gd name="T13" fmla="*/ 115 h 287"/>
                <a:gd name="T14" fmla="*/ 200 w 226"/>
                <a:gd name="T15" fmla="*/ 61 h 287"/>
                <a:gd name="T16" fmla="*/ 178 w 226"/>
                <a:gd name="T17" fmla="*/ 0 h 287"/>
                <a:gd name="T18" fmla="*/ 166 w 226"/>
                <a:gd name="T19" fmla="*/ 5 h 287"/>
                <a:gd name="T20" fmla="*/ 155 w 226"/>
                <a:gd name="T21" fmla="*/ 10 h 287"/>
                <a:gd name="T22" fmla="*/ 144 w 226"/>
                <a:gd name="T23" fmla="*/ 15 h 287"/>
                <a:gd name="T24" fmla="*/ 134 w 226"/>
                <a:gd name="T25" fmla="*/ 20 h 287"/>
                <a:gd name="T26" fmla="*/ 123 w 226"/>
                <a:gd name="T27" fmla="*/ 24 h 287"/>
                <a:gd name="T28" fmla="*/ 111 w 226"/>
                <a:gd name="T29" fmla="*/ 30 h 287"/>
                <a:gd name="T30" fmla="*/ 100 w 226"/>
                <a:gd name="T31" fmla="*/ 34 h 287"/>
                <a:gd name="T32" fmla="*/ 89 w 226"/>
                <a:gd name="T33" fmla="*/ 39 h 287"/>
                <a:gd name="T34" fmla="*/ 78 w 226"/>
                <a:gd name="T35" fmla="*/ 44 h 287"/>
                <a:gd name="T36" fmla="*/ 67 w 226"/>
                <a:gd name="T37" fmla="*/ 49 h 287"/>
                <a:gd name="T38" fmla="*/ 55 w 226"/>
                <a:gd name="T39" fmla="*/ 54 h 287"/>
                <a:gd name="T40" fmla="*/ 45 w 226"/>
                <a:gd name="T41" fmla="*/ 58 h 287"/>
                <a:gd name="T42" fmla="*/ 34 w 226"/>
                <a:gd name="T43" fmla="*/ 63 h 287"/>
                <a:gd name="T44" fmla="*/ 23 w 226"/>
                <a:gd name="T45" fmla="*/ 69 h 287"/>
                <a:gd name="T46" fmla="*/ 11 w 226"/>
                <a:gd name="T47" fmla="*/ 73 h 287"/>
                <a:gd name="T48" fmla="*/ 0 w 226"/>
                <a:gd name="T49" fmla="*/ 78 h 287"/>
                <a:gd name="T50" fmla="*/ 13 w 226"/>
                <a:gd name="T51" fmla="*/ 109 h 287"/>
                <a:gd name="T52" fmla="*/ 28 w 226"/>
                <a:gd name="T53" fmla="*/ 136 h 287"/>
                <a:gd name="T54" fmla="*/ 42 w 226"/>
                <a:gd name="T55" fmla="*/ 161 h 287"/>
                <a:gd name="T56" fmla="*/ 56 w 226"/>
                <a:gd name="T57" fmla="*/ 184 h 287"/>
                <a:gd name="T58" fmla="*/ 72 w 226"/>
                <a:gd name="T59" fmla="*/ 204 h 287"/>
                <a:gd name="T60" fmla="*/ 86 w 226"/>
                <a:gd name="T61" fmla="*/ 221 h 287"/>
                <a:gd name="T62" fmla="*/ 101 w 226"/>
                <a:gd name="T63" fmla="*/ 236 h 287"/>
                <a:gd name="T64" fmla="*/ 115 w 226"/>
                <a:gd name="T65" fmla="*/ 250 h 287"/>
                <a:gd name="T66" fmla="*/ 129 w 226"/>
                <a:gd name="T67" fmla="*/ 260 h 287"/>
                <a:gd name="T68" fmla="*/ 142 w 226"/>
                <a:gd name="T69" fmla="*/ 270 h 287"/>
                <a:gd name="T70" fmla="*/ 155 w 226"/>
                <a:gd name="T71" fmla="*/ 276 h 287"/>
                <a:gd name="T72" fmla="*/ 166 w 226"/>
                <a:gd name="T73" fmla="*/ 282 h 287"/>
                <a:gd name="T74" fmla="*/ 177 w 226"/>
                <a:gd name="T75" fmla="*/ 285 h 287"/>
                <a:gd name="T76" fmla="*/ 186 w 226"/>
                <a:gd name="T77" fmla="*/ 287 h 287"/>
                <a:gd name="T78" fmla="*/ 193 w 226"/>
                <a:gd name="T79" fmla="*/ 287 h 287"/>
                <a:gd name="T80" fmla="*/ 199 w 226"/>
                <a:gd name="T81" fmla="*/ 285 h 2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26"/>
                <a:gd name="T124" fmla="*/ 0 h 287"/>
                <a:gd name="T125" fmla="*/ 226 w 226"/>
                <a:gd name="T126" fmla="*/ 287 h 2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26" h="287">
                  <a:moveTo>
                    <a:pt x="199" y="285"/>
                  </a:moveTo>
                  <a:lnTo>
                    <a:pt x="209" y="276"/>
                  </a:lnTo>
                  <a:lnTo>
                    <a:pt x="217" y="259"/>
                  </a:lnTo>
                  <a:lnTo>
                    <a:pt x="224" y="234"/>
                  </a:lnTo>
                  <a:lnTo>
                    <a:pt x="226" y="202"/>
                  </a:lnTo>
                  <a:lnTo>
                    <a:pt x="223" y="162"/>
                  </a:lnTo>
                  <a:lnTo>
                    <a:pt x="214" y="115"/>
                  </a:lnTo>
                  <a:lnTo>
                    <a:pt x="200" y="61"/>
                  </a:lnTo>
                  <a:lnTo>
                    <a:pt x="178" y="0"/>
                  </a:lnTo>
                  <a:lnTo>
                    <a:pt x="166" y="5"/>
                  </a:lnTo>
                  <a:lnTo>
                    <a:pt x="155" y="10"/>
                  </a:lnTo>
                  <a:lnTo>
                    <a:pt x="144" y="15"/>
                  </a:lnTo>
                  <a:lnTo>
                    <a:pt x="134" y="20"/>
                  </a:lnTo>
                  <a:lnTo>
                    <a:pt x="123" y="24"/>
                  </a:lnTo>
                  <a:lnTo>
                    <a:pt x="111" y="30"/>
                  </a:lnTo>
                  <a:lnTo>
                    <a:pt x="100" y="34"/>
                  </a:lnTo>
                  <a:lnTo>
                    <a:pt x="89" y="39"/>
                  </a:lnTo>
                  <a:lnTo>
                    <a:pt x="78" y="44"/>
                  </a:lnTo>
                  <a:lnTo>
                    <a:pt x="67" y="49"/>
                  </a:lnTo>
                  <a:lnTo>
                    <a:pt x="55" y="54"/>
                  </a:lnTo>
                  <a:lnTo>
                    <a:pt x="45" y="58"/>
                  </a:lnTo>
                  <a:lnTo>
                    <a:pt x="34" y="63"/>
                  </a:lnTo>
                  <a:lnTo>
                    <a:pt x="23" y="69"/>
                  </a:lnTo>
                  <a:lnTo>
                    <a:pt x="11" y="73"/>
                  </a:lnTo>
                  <a:lnTo>
                    <a:pt x="0" y="78"/>
                  </a:lnTo>
                  <a:lnTo>
                    <a:pt x="13" y="109"/>
                  </a:lnTo>
                  <a:lnTo>
                    <a:pt x="28" y="136"/>
                  </a:lnTo>
                  <a:lnTo>
                    <a:pt x="42" y="161"/>
                  </a:lnTo>
                  <a:lnTo>
                    <a:pt x="56" y="184"/>
                  </a:lnTo>
                  <a:lnTo>
                    <a:pt x="72" y="204"/>
                  </a:lnTo>
                  <a:lnTo>
                    <a:pt x="86" y="221"/>
                  </a:lnTo>
                  <a:lnTo>
                    <a:pt x="101" y="236"/>
                  </a:lnTo>
                  <a:lnTo>
                    <a:pt x="115" y="250"/>
                  </a:lnTo>
                  <a:lnTo>
                    <a:pt x="129" y="260"/>
                  </a:lnTo>
                  <a:lnTo>
                    <a:pt x="142" y="270"/>
                  </a:lnTo>
                  <a:lnTo>
                    <a:pt x="155" y="276"/>
                  </a:lnTo>
                  <a:lnTo>
                    <a:pt x="166" y="282"/>
                  </a:lnTo>
                  <a:lnTo>
                    <a:pt x="177" y="285"/>
                  </a:lnTo>
                  <a:lnTo>
                    <a:pt x="186" y="287"/>
                  </a:lnTo>
                  <a:lnTo>
                    <a:pt x="193" y="287"/>
                  </a:lnTo>
                  <a:lnTo>
                    <a:pt x="199" y="285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5" name="Freeform 1403"/>
            <p:cNvSpPr>
              <a:spLocks/>
            </p:cNvSpPr>
            <p:nvPr/>
          </p:nvSpPr>
          <p:spPr bwMode="auto">
            <a:xfrm>
              <a:off x="3433" y="3434"/>
              <a:ext cx="9" cy="15"/>
            </a:xfrm>
            <a:custGeom>
              <a:avLst/>
              <a:gdLst>
                <a:gd name="T0" fmla="*/ 189 w 202"/>
                <a:gd name="T1" fmla="*/ 273 h 274"/>
                <a:gd name="T2" fmla="*/ 196 w 202"/>
                <a:gd name="T3" fmla="*/ 265 h 274"/>
                <a:gd name="T4" fmla="*/ 201 w 202"/>
                <a:gd name="T5" fmla="*/ 251 h 274"/>
                <a:gd name="T6" fmla="*/ 202 w 202"/>
                <a:gd name="T7" fmla="*/ 227 h 274"/>
                <a:gd name="T8" fmla="*/ 200 w 202"/>
                <a:gd name="T9" fmla="*/ 197 h 274"/>
                <a:gd name="T10" fmla="*/ 193 w 202"/>
                <a:gd name="T11" fmla="*/ 159 h 274"/>
                <a:gd name="T12" fmla="*/ 182 w 202"/>
                <a:gd name="T13" fmla="*/ 114 h 274"/>
                <a:gd name="T14" fmla="*/ 165 w 202"/>
                <a:gd name="T15" fmla="*/ 60 h 274"/>
                <a:gd name="T16" fmla="*/ 142 w 202"/>
                <a:gd name="T17" fmla="*/ 0 h 274"/>
                <a:gd name="T18" fmla="*/ 125 w 202"/>
                <a:gd name="T19" fmla="*/ 7 h 274"/>
                <a:gd name="T20" fmla="*/ 107 w 202"/>
                <a:gd name="T21" fmla="*/ 14 h 274"/>
                <a:gd name="T22" fmla="*/ 89 w 202"/>
                <a:gd name="T23" fmla="*/ 23 h 274"/>
                <a:gd name="T24" fmla="*/ 72 w 202"/>
                <a:gd name="T25" fmla="*/ 30 h 274"/>
                <a:gd name="T26" fmla="*/ 53 w 202"/>
                <a:gd name="T27" fmla="*/ 39 h 274"/>
                <a:gd name="T28" fmla="*/ 36 w 202"/>
                <a:gd name="T29" fmla="*/ 46 h 274"/>
                <a:gd name="T30" fmla="*/ 18 w 202"/>
                <a:gd name="T31" fmla="*/ 54 h 274"/>
                <a:gd name="T32" fmla="*/ 0 w 202"/>
                <a:gd name="T33" fmla="*/ 62 h 274"/>
                <a:gd name="T34" fmla="*/ 14 w 202"/>
                <a:gd name="T35" fmla="*/ 92 h 274"/>
                <a:gd name="T36" fmla="*/ 28 w 202"/>
                <a:gd name="T37" fmla="*/ 120 h 274"/>
                <a:gd name="T38" fmla="*/ 41 w 202"/>
                <a:gd name="T39" fmla="*/ 145 h 274"/>
                <a:gd name="T40" fmla="*/ 57 w 202"/>
                <a:gd name="T41" fmla="*/ 168 h 274"/>
                <a:gd name="T42" fmla="*/ 71 w 202"/>
                <a:gd name="T43" fmla="*/ 188 h 274"/>
                <a:gd name="T44" fmla="*/ 85 w 202"/>
                <a:gd name="T45" fmla="*/ 206 h 274"/>
                <a:gd name="T46" fmla="*/ 98 w 202"/>
                <a:gd name="T47" fmla="*/ 221 h 274"/>
                <a:gd name="T48" fmla="*/ 113 w 202"/>
                <a:gd name="T49" fmla="*/ 235 h 274"/>
                <a:gd name="T50" fmla="*/ 126 w 202"/>
                <a:gd name="T51" fmla="*/ 246 h 274"/>
                <a:gd name="T52" fmla="*/ 138 w 202"/>
                <a:gd name="T53" fmla="*/ 256 h 274"/>
                <a:gd name="T54" fmla="*/ 149 w 202"/>
                <a:gd name="T55" fmla="*/ 262 h 274"/>
                <a:gd name="T56" fmla="*/ 160 w 202"/>
                <a:gd name="T57" fmla="*/ 268 h 274"/>
                <a:gd name="T58" fmla="*/ 170 w 202"/>
                <a:gd name="T59" fmla="*/ 272 h 274"/>
                <a:gd name="T60" fmla="*/ 178 w 202"/>
                <a:gd name="T61" fmla="*/ 274 h 274"/>
                <a:gd name="T62" fmla="*/ 184 w 202"/>
                <a:gd name="T63" fmla="*/ 274 h 274"/>
                <a:gd name="T64" fmla="*/ 189 w 202"/>
                <a:gd name="T65" fmla="*/ 273 h 27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2"/>
                <a:gd name="T100" fmla="*/ 0 h 274"/>
                <a:gd name="T101" fmla="*/ 202 w 202"/>
                <a:gd name="T102" fmla="*/ 274 h 27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2" h="274">
                  <a:moveTo>
                    <a:pt x="189" y="273"/>
                  </a:moveTo>
                  <a:lnTo>
                    <a:pt x="196" y="265"/>
                  </a:lnTo>
                  <a:lnTo>
                    <a:pt x="201" y="251"/>
                  </a:lnTo>
                  <a:lnTo>
                    <a:pt x="202" y="227"/>
                  </a:lnTo>
                  <a:lnTo>
                    <a:pt x="200" y="197"/>
                  </a:lnTo>
                  <a:lnTo>
                    <a:pt x="193" y="159"/>
                  </a:lnTo>
                  <a:lnTo>
                    <a:pt x="182" y="114"/>
                  </a:lnTo>
                  <a:lnTo>
                    <a:pt x="165" y="60"/>
                  </a:lnTo>
                  <a:lnTo>
                    <a:pt x="142" y="0"/>
                  </a:lnTo>
                  <a:lnTo>
                    <a:pt x="125" y="7"/>
                  </a:lnTo>
                  <a:lnTo>
                    <a:pt x="107" y="14"/>
                  </a:lnTo>
                  <a:lnTo>
                    <a:pt x="89" y="23"/>
                  </a:lnTo>
                  <a:lnTo>
                    <a:pt x="72" y="30"/>
                  </a:lnTo>
                  <a:lnTo>
                    <a:pt x="53" y="39"/>
                  </a:lnTo>
                  <a:lnTo>
                    <a:pt x="36" y="46"/>
                  </a:lnTo>
                  <a:lnTo>
                    <a:pt x="18" y="54"/>
                  </a:lnTo>
                  <a:lnTo>
                    <a:pt x="0" y="62"/>
                  </a:lnTo>
                  <a:lnTo>
                    <a:pt x="14" y="92"/>
                  </a:lnTo>
                  <a:lnTo>
                    <a:pt x="28" y="120"/>
                  </a:lnTo>
                  <a:lnTo>
                    <a:pt x="41" y="145"/>
                  </a:lnTo>
                  <a:lnTo>
                    <a:pt x="57" y="168"/>
                  </a:lnTo>
                  <a:lnTo>
                    <a:pt x="71" y="188"/>
                  </a:lnTo>
                  <a:lnTo>
                    <a:pt x="85" y="206"/>
                  </a:lnTo>
                  <a:lnTo>
                    <a:pt x="98" y="221"/>
                  </a:lnTo>
                  <a:lnTo>
                    <a:pt x="113" y="235"/>
                  </a:lnTo>
                  <a:lnTo>
                    <a:pt x="126" y="246"/>
                  </a:lnTo>
                  <a:lnTo>
                    <a:pt x="138" y="256"/>
                  </a:lnTo>
                  <a:lnTo>
                    <a:pt x="149" y="262"/>
                  </a:lnTo>
                  <a:lnTo>
                    <a:pt x="160" y="268"/>
                  </a:lnTo>
                  <a:lnTo>
                    <a:pt x="170" y="272"/>
                  </a:lnTo>
                  <a:lnTo>
                    <a:pt x="178" y="274"/>
                  </a:lnTo>
                  <a:lnTo>
                    <a:pt x="184" y="274"/>
                  </a:lnTo>
                  <a:lnTo>
                    <a:pt x="189" y="273"/>
                  </a:lnTo>
                  <a:close/>
                </a:path>
              </a:pathLst>
            </a:custGeom>
            <a:solidFill>
              <a:srgbClr val="47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6" name="Freeform 1404"/>
            <p:cNvSpPr>
              <a:spLocks/>
            </p:cNvSpPr>
            <p:nvPr/>
          </p:nvSpPr>
          <p:spPr bwMode="auto">
            <a:xfrm>
              <a:off x="3433" y="3435"/>
              <a:ext cx="9" cy="14"/>
            </a:xfrm>
            <a:custGeom>
              <a:avLst/>
              <a:gdLst>
                <a:gd name="T0" fmla="*/ 180 w 186"/>
                <a:gd name="T1" fmla="*/ 263 h 264"/>
                <a:gd name="T2" fmla="*/ 185 w 186"/>
                <a:gd name="T3" fmla="*/ 256 h 264"/>
                <a:gd name="T4" fmla="*/ 186 w 186"/>
                <a:gd name="T5" fmla="*/ 243 h 264"/>
                <a:gd name="T6" fmla="*/ 183 w 186"/>
                <a:gd name="T7" fmla="*/ 222 h 264"/>
                <a:gd name="T8" fmla="*/ 177 w 186"/>
                <a:gd name="T9" fmla="*/ 193 h 264"/>
                <a:gd name="T10" fmla="*/ 166 w 186"/>
                <a:gd name="T11" fmla="*/ 157 h 264"/>
                <a:gd name="T12" fmla="*/ 151 w 186"/>
                <a:gd name="T13" fmla="*/ 113 h 264"/>
                <a:gd name="T14" fmla="*/ 131 w 186"/>
                <a:gd name="T15" fmla="*/ 60 h 264"/>
                <a:gd name="T16" fmla="*/ 108 w 186"/>
                <a:gd name="T17" fmla="*/ 0 h 264"/>
                <a:gd name="T18" fmla="*/ 94 w 186"/>
                <a:gd name="T19" fmla="*/ 7 h 264"/>
                <a:gd name="T20" fmla="*/ 80 w 186"/>
                <a:gd name="T21" fmla="*/ 13 h 264"/>
                <a:gd name="T22" fmla="*/ 67 w 186"/>
                <a:gd name="T23" fmla="*/ 18 h 264"/>
                <a:gd name="T24" fmla="*/ 54 w 186"/>
                <a:gd name="T25" fmla="*/ 24 h 264"/>
                <a:gd name="T26" fmla="*/ 40 w 186"/>
                <a:gd name="T27" fmla="*/ 30 h 264"/>
                <a:gd name="T28" fmla="*/ 27 w 186"/>
                <a:gd name="T29" fmla="*/ 36 h 264"/>
                <a:gd name="T30" fmla="*/ 13 w 186"/>
                <a:gd name="T31" fmla="*/ 41 h 264"/>
                <a:gd name="T32" fmla="*/ 0 w 186"/>
                <a:gd name="T33" fmla="*/ 48 h 264"/>
                <a:gd name="T34" fmla="*/ 13 w 186"/>
                <a:gd name="T35" fmla="*/ 78 h 264"/>
                <a:gd name="T36" fmla="*/ 26 w 186"/>
                <a:gd name="T37" fmla="*/ 106 h 264"/>
                <a:gd name="T38" fmla="*/ 40 w 186"/>
                <a:gd name="T39" fmla="*/ 131 h 264"/>
                <a:gd name="T40" fmla="*/ 55 w 186"/>
                <a:gd name="T41" fmla="*/ 154 h 264"/>
                <a:gd name="T42" fmla="*/ 69 w 186"/>
                <a:gd name="T43" fmla="*/ 174 h 264"/>
                <a:gd name="T44" fmla="*/ 83 w 186"/>
                <a:gd name="T45" fmla="*/ 192 h 264"/>
                <a:gd name="T46" fmla="*/ 96 w 186"/>
                <a:gd name="T47" fmla="*/ 208 h 264"/>
                <a:gd name="T48" fmla="*/ 110 w 186"/>
                <a:gd name="T49" fmla="*/ 222 h 264"/>
                <a:gd name="T50" fmla="*/ 122 w 186"/>
                <a:gd name="T51" fmla="*/ 233 h 264"/>
                <a:gd name="T52" fmla="*/ 134 w 186"/>
                <a:gd name="T53" fmla="*/ 243 h 264"/>
                <a:gd name="T54" fmla="*/ 145 w 186"/>
                <a:gd name="T55" fmla="*/ 250 h 264"/>
                <a:gd name="T56" fmla="*/ 155 w 186"/>
                <a:gd name="T57" fmla="*/ 256 h 264"/>
                <a:gd name="T58" fmla="*/ 164 w 186"/>
                <a:gd name="T59" fmla="*/ 261 h 264"/>
                <a:gd name="T60" fmla="*/ 171 w 186"/>
                <a:gd name="T61" fmla="*/ 263 h 264"/>
                <a:gd name="T62" fmla="*/ 176 w 186"/>
                <a:gd name="T63" fmla="*/ 264 h 264"/>
                <a:gd name="T64" fmla="*/ 180 w 186"/>
                <a:gd name="T65" fmla="*/ 263 h 26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264"/>
                <a:gd name="T101" fmla="*/ 186 w 186"/>
                <a:gd name="T102" fmla="*/ 264 h 26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264">
                  <a:moveTo>
                    <a:pt x="180" y="263"/>
                  </a:moveTo>
                  <a:lnTo>
                    <a:pt x="185" y="256"/>
                  </a:lnTo>
                  <a:lnTo>
                    <a:pt x="186" y="243"/>
                  </a:lnTo>
                  <a:lnTo>
                    <a:pt x="183" y="222"/>
                  </a:lnTo>
                  <a:lnTo>
                    <a:pt x="177" y="193"/>
                  </a:lnTo>
                  <a:lnTo>
                    <a:pt x="166" y="157"/>
                  </a:lnTo>
                  <a:lnTo>
                    <a:pt x="151" y="113"/>
                  </a:lnTo>
                  <a:lnTo>
                    <a:pt x="131" y="60"/>
                  </a:lnTo>
                  <a:lnTo>
                    <a:pt x="108" y="0"/>
                  </a:lnTo>
                  <a:lnTo>
                    <a:pt x="94" y="7"/>
                  </a:lnTo>
                  <a:lnTo>
                    <a:pt x="80" y="13"/>
                  </a:lnTo>
                  <a:lnTo>
                    <a:pt x="67" y="18"/>
                  </a:lnTo>
                  <a:lnTo>
                    <a:pt x="54" y="24"/>
                  </a:lnTo>
                  <a:lnTo>
                    <a:pt x="40" y="30"/>
                  </a:lnTo>
                  <a:lnTo>
                    <a:pt x="27" y="36"/>
                  </a:lnTo>
                  <a:lnTo>
                    <a:pt x="13" y="41"/>
                  </a:lnTo>
                  <a:lnTo>
                    <a:pt x="0" y="48"/>
                  </a:lnTo>
                  <a:lnTo>
                    <a:pt x="13" y="78"/>
                  </a:lnTo>
                  <a:lnTo>
                    <a:pt x="26" y="106"/>
                  </a:lnTo>
                  <a:lnTo>
                    <a:pt x="40" y="131"/>
                  </a:lnTo>
                  <a:lnTo>
                    <a:pt x="55" y="154"/>
                  </a:lnTo>
                  <a:lnTo>
                    <a:pt x="69" y="174"/>
                  </a:lnTo>
                  <a:lnTo>
                    <a:pt x="83" y="192"/>
                  </a:lnTo>
                  <a:lnTo>
                    <a:pt x="96" y="208"/>
                  </a:lnTo>
                  <a:lnTo>
                    <a:pt x="110" y="222"/>
                  </a:lnTo>
                  <a:lnTo>
                    <a:pt x="122" y="233"/>
                  </a:lnTo>
                  <a:lnTo>
                    <a:pt x="134" y="243"/>
                  </a:lnTo>
                  <a:lnTo>
                    <a:pt x="145" y="250"/>
                  </a:lnTo>
                  <a:lnTo>
                    <a:pt x="155" y="256"/>
                  </a:lnTo>
                  <a:lnTo>
                    <a:pt x="164" y="261"/>
                  </a:lnTo>
                  <a:lnTo>
                    <a:pt x="171" y="263"/>
                  </a:lnTo>
                  <a:lnTo>
                    <a:pt x="176" y="264"/>
                  </a:lnTo>
                  <a:lnTo>
                    <a:pt x="180" y="26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7" name="Freeform 1405"/>
            <p:cNvSpPr>
              <a:spLocks/>
            </p:cNvSpPr>
            <p:nvPr/>
          </p:nvSpPr>
          <p:spPr bwMode="auto">
            <a:xfrm>
              <a:off x="3433" y="3435"/>
              <a:ext cx="8" cy="14"/>
            </a:xfrm>
            <a:custGeom>
              <a:avLst/>
              <a:gdLst>
                <a:gd name="T0" fmla="*/ 171 w 173"/>
                <a:gd name="T1" fmla="*/ 251 h 251"/>
                <a:gd name="T2" fmla="*/ 173 w 173"/>
                <a:gd name="T3" fmla="*/ 245 h 251"/>
                <a:gd name="T4" fmla="*/ 170 w 173"/>
                <a:gd name="T5" fmla="*/ 233 h 251"/>
                <a:gd name="T6" fmla="*/ 164 w 173"/>
                <a:gd name="T7" fmla="*/ 214 h 251"/>
                <a:gd name="T8" fmla="*/ 153 w 173"/>
                <a:gd name="T9" fmla="*/ 187 h 251"/>
                <a:gd name="T10" fmla="*/ 137 w 173"/>
                <a:gd name="T11" fmla="*/ 153 h 251"/>
                <a:gd name="T12" fmla="*/ 119 w 173"/>
                <a:gd name="T13" fmla="*/ 110 h 251"/>
                <a:gd name="T14" fmla="*/ 97 w 173"/>
                <a:gd name="T15" fmla="*/ 60 h 251"/>
                <a:gd name="T16" fmla="*/ 72 w 173"/>
                <a:gd name="T17" fmla="*/ 0 h 251"/>
                <a:gd name="T18" fmla="*/ 63 w 173"/>
                <a:gd name="T19" fmla="*/ 4 h 251"/>
                <a:gd name="T20" fmla="*/ 54 w 173"/>
                <a:gd name="T21" fmla="*/ 7 h 251"/>
                <a:gd name="T22" fmla="*/ 45 w 173"/>
                <a:gd name="T23" fmla="*/ 11 h 251"/>
                <a:gd name="T24" fmla="*/ 36 w 173"/>
                <a:gd name="T25" fmla="*/ 16 h 251"/>
                <a:gd name="T26" fmla="*/ 27 w 173"/>
                <a:gd name="T27" fmla="*/ 20 h 251"/>
                <a:gd name="T28" fmla="*/ 18 w 173"/>
                <a:gd name="T29" fmla="*/ 23 h 251"/>
                <a:gd name="T30" fmla="*/ 9 w 173"/>
                <a:gd name="T31" fmla="*/ 27 h 251"/>
                <a:gd name="T32" fmla="*/ 0 w 173"/>
                <a:gd name="T33" fmla="*/ 31 h 251"/>
                <a:gd name="T34" fmla="*/ 13 w 173"/>
                <a:gd name="T35" fmla="*/ 62 h 251"/>
                <a:gd name="T36" fmla="*/ 26 w 173"/>
                <a:gd name="T37" fmla="*/ 89 h 251"/>
                <a:gd name="T38" fmla="*/ 41 w 173"/>
                <a:gd name="T39" fmla="*/ 115 h 251"/>
                <a:gd name="T40" fmla="*/ 54 w 173"/>
                <a:gd name="T41" fmla="*/ 138 h 251"/>
                <a:gd name="T42" fmla="*/ 68 w 173"/>
                <a:gd name="T43" fmla="*/ 159 h 251"/>
                <a:gd name="T44" fmla="*/ 81 w 173"/>
                <a:gd name="T45" fmla="*/ 177 h 251"/>
                <a:gd name="T46" fmla="*/ 95 w 173"/>
                <a:gd name="T47" fmla="*/ 193 h 251"/>
                <a:gd name="T48" fmla="*/ 107 w 173"/>
                <a:gd name="T49" fmla="*/ 206 h 251"/>
                <a:gd name="T50" fmla="*/ 119 w 173"/>
                <a:gd name="T51" fmla="*/ 218 h 251"/>
                <a:gd name="T52" fmla="*/ 130 w 173"/>
                <a:gd name="T53" fmla="*/ 229 h 251"/>
                <a:gd name="T54" fmla="*/ 141 w 173"/>
                <a:gd name="T55" fmla="*/ 236 h 251"/>
                <a:gd name="T56" fmla="*/ 150 w 173"/>
                <a:gd name="T57" fmla="*/ 242 h 251"/>
                <a:gd name="T58" fmla="*/ 157 w 173"/>
                <a:gd name="T59" fmla="*/ 246 h 251"/>
                <a:gd name="T60" fmla="*/ 163 w 173"/>
                <a:gd name="T61" fmla="*/ 250 h 251"/>
                <a:gd name="T62" fmla="*/ 168 w 173"/>
                <a:gd name="T63" fmla="*/ 251 h 251"/>
                <a:gd name="T64" fmla="*/ 171 w 173"/>
                <a:gd name="T65" fmla="*/ 251 h 2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3"/>
                <a:gd name="T100" fmla="*/ 0 h 251"/>
                <a:gd name="T101" fmla="*/ 173 w 173"/>
                <a:gd name="T102" fmla="*/ 251 h 2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3" h="251">
                  <a:moveTo>
                    <a:pt x="171" y="251"/>
                  </a:moveTo>
                  <a:lnTo>
                    <a:pt x="173" y="245"/>
                  </a:lnTo>
                  <a:lnTo>
                    <a:pt x="170" y="233"/>
                  </a:lnTo>
                  <a:lnTo>
                    <a:pt x="164" y="214"/>
                  </a:lnTo>
                  <a:lnTo>
                    <a:pt x="153" y="187"/>
                  </a:lnTo>
                  <a:lnTo>
                    <a:pt x="137" y="153"/>
                  </a:lnTo>
                  <a:lnTo>
                    <a:pt x="119" y="110"/>
                  </a:lnTo>
                  <a:lnTo>
                    <a:pt x="97" y="60"/>
                  </a:lnTo>
                  <a:lnTo>
                    <a:pt x="72" y="0"/>
                  </a:lnTo>
                  <a:lnTo>
                    <a:pt x="63" y="4"/>
                  </a:lnTo>
                  <a:lnTo>
                    <a:pt x="54" y="7"/>
                  </a:lnTo>
                  <a:lnTo>
                    <a:pt x="45" y="11"/>
                  </a:lnTo>
                  <a:lnTo>
                    <a:pt x="36" y="16"/>
                  </a:lnTo>
                  <a:lnTo>
                    <a:pt x="27" y="20"/>
                  </a:lnTo>
                  <a:lnTo>
                    <a:pt x="18" y="23"/>
                  </a:lnTo>
                  <a:lnTo>
                    <a:pt x="9" y="27"/>
                  </a:lnTo>
                  <a:lnTo>
                    <a:pt x="0" y="31"/>
                  </a:lnTo>
                  <a:lnTo>
                    <a:pt x="13" y="62"/>
                  </a:lnTo>
                  <a:lnTo>
                    <a:pt x="26" y="89"/>
                  </a:lnTo>
                  <a:lnTo>
                    <a:pt x="41" y="115"/>
                  </a:lnTo>
                  <a:lnTo>
                    <a:pt x="54" y="138"/>
                  </a:lnTo>
                  <a:lnTo>
                    <a:pt x="68" y="159"/>
                  </a:lnTo>
                  <a:lnTo>
                    <a:pt x="81" y="177"/>
                  </a:lnTo>
                  <a:lnTo>
                    <a:pt x="95" y="193"/>
                  </a:lnTo>
                  <a:lnTo>
                    <a:pt x="107" y="206"/>
                  </a:lnTo>
                  <a:lnTo>
                    <a:pt x="119" y="218"/>
                  </a:lnTo>
                  <a:lnTo>
                    <a:pt x="130" y="229"/>
                  </a:lnTo>
                  <a:lnTo>
                    <a:pt x="141" y="236"/>
                  </a:lnTo>
                  <a:lnTo>
                    <a:pt x="150" y="242"/>
                  </a:lnTo>
                  <a:lnTo>
                    <a:pt x="157" y="246"/>
                  </a:lnTo>
                  <a:lnTo>
                    <a:pt x="163" y="250"/>
                  </a:lnTo>
                  <a:lnTo>
                    <a:pt x="168" y="251"/>
                  </a:lnTo>
                  <a:lnTo>
                    <a:pt x="171" y="251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8" name="Freeform 1406"/>
            <p:cNvSpPr>
              <a:spLocks/>
            </p:cNvSpPr>
            <p:nvPr/>
          </p:nvSpPr>
          <p:spPr bwMode="auto">
            <a:xfrm>
              <a:off x="3434" y="3436"/>
              <a:ext cx="7" cy="13"/>
            </a:xfrm>
            <a:custGeom>
              <a:avLst/>
              <a:gdLst>
                <a:gd name="T0" fmla="*/ 163 w 163"/>
                <a:gd name="T1" fmla="*/ 240 h 240"/>
                <a:gd name="T2" fmla="*/ 162 w 163"/>
                <a:gd name="T3" fmla="*/ 235 h 240"/>
                <a:gd name="T4" fmla="*/ 156 w 163"/>
                <a:gd name="T5" fmla="*/ 225 h 240"/>
                <a:gd name="T6" fmla="*/ 145 w 163"/>
                <a:gd name="T7" fmla="*/ 208 h 240"/>
                <a:gd name="T8" fmla="*/ 129 w 163"/>
                <a:gd name="T9" fmla="*/ 183 h 240"/>
                <a:gd name="T10" fmla="*/ 110 w 163"/>
                <a:gd name="T11" fmla="*/ 150 h 240"/>
                <a:gd name="T12" fmla="*/ 89 w 163"/>
                <a:gd name="T13" fmla="*/ 110 h 240"/>
                <a:gd name="T14" fmla="*/ 64 w 163"/>
                <a:gd name="T15" fmla="*/ 59 h 240"/>
                <a:gd name="T16" fmla="*/ 39 w 163"/>
                <a:gd name="T17" fmla="*/ 0 h 240"/>
                <a:gd name="T18" fmla="*/ 34 w 163"/>
                <a:gd name="T19" fmla="*/ 2 h 240"/>
                <a:gd name="T20" fmla="*/ 28 w 163"/>
                <a:gd name="T21" fmla="*/ 5 h 240"/>
                <a:gd name="T22" fmla="*/ 24 w 163"/>
                <a:gd name="T23" fmla="*/ 7 h 240"/>
                <a:gd name="T24" fmla="*/ 19 w 163"/>
                <a:gd name="T25" fmla="*/ 9 h 240"/>
                <a:gd name="T26" fmla="*/ 14 w 163"/>
                <a:gd name="T27" fmla="*/ 11 h 240"/>
                <a:gd name="T28" fmla="*/ 10 w 163"/>
                <a:gd name="T29" fmla="*/ 13 h 240"/>
                <a:gd name="T30" fmla="*/ 5 w 163"/>
                <a:gd name="T31" fmla="*/ 15 h 240"/>
                <a:gd name="T32" fmla="*/ 0 w 163"/>
                <a:gd name="T33" fmla="*/ 17 h 240"/>
                <a:gd name="T34" fmla="*/ 13 w 163"/>
                <a:gd name="T35" fmla="*/ 48 h 240"/>
                <a:gd name="T36" fmla="*/ 26 w 163"/>
                <a:gd name="T37" fmla="*/ 75 h 240"/>
                <a:gd name="T38" fmla="*/ 41 w 163"/>
                <a:gd name="T39" fmla="*/ 102 h 240"/>
                <a:gd name="T40" fmla="*/ 54 w 163"/>
                <a:gd name="T41" fmla="*/ 124 h 240"/>
                <a:gd name="T42" fmla="*/ 68 w 163"/>
                <a:gd name="T43" fmla="*/ 145 h 240"/>
                <a:gd name="T44" fmla="*/ 82 w 163"/>
                <a:gd name="T45" fmla="*/ 163 h 240"/>
                <a:gd name="T46" fmla="*/ 94 w 163"/>
                <a:gd name="T47" fmla="*/ 180 h 240"/>
                <a:gd name="T48" fmla="*/ 106 w 163"/>
                <a:gd name="T49" fmla="*/ 193 h 240"/>
                <a:gd name="T50" fmla="*/ 117 w 163"/>
                <a:gd name="T51" fmla="*/ 205 h 240"/>
                <a:gd name="T52" fmla="*/ 127 w 163"/>
                <a:gd name="T53" fmla="*/ 215 h 240"/>
                <a:gd name="T54" fmla="*/ 138 w 163"/>
                <a:gd name="T55" fmla="*/ 224 h 240"/>
                <a:gd name="T56" fmla="*/ 146 w 163"/>
                <a:gd name="T57" fmla="*/ 230 h 240"/>
                <a:gd name="T58" fmla="*/ 152 w 163"/>
                <a:gd name="T59" fmla="*/ 234 h 240"/>
                <a:gd name="T60" fmla="*/ 158 w 163"/>
                <a:gd name="T61" fmla="*/ 238 h 240"/>
                <a:gd name="T62" fmla="*/ 161 w 163"/>
                <a:gd name="T63" fmla="*/ 240 h 240"/>
                <a:gd name="T64" fmla="*/ 163 w 163"/>
                <a:gd name="T65" fmla="*/ 240 h 2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3"/>
                <a:gd name="T100" fmla="*/ 0 h 240"/>
                <a:gd name="T101" fmla="*/ 163 w 163"/>
                <a:gd name="T102" fmla="*/ 240 h 2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3" h="240">
                  <a:moveTo>
                    <a:pt x="163" y="240"/>
                  </a:moveTo>
                  <a:lnTo>
                    <a:pt x="162" y="235"/>
                  </a:lnTo>
                  <a:lnTo>
                    <a:pt x="156" y="225"/>
                  </a:lnTo>
                  <a:lnTo>
                    <a:pt x="145" y="208"/>
                  </a:lnTo>
                  <a:lnTo>
                    <a:pt x="129" y="183"/>
                  </a:lnTo>
                  <a:lnTo>
                    <a:pt x="110" y="150"/>
                  </a:lnTo>
                  <a:lnTo>
                    <a:pt x="89" y="110"/>
                  </a:lnTo>
                  <a:lnTo>
                    <a:pt x="64" y="59"/>
                  </a:lnTo>
                  <a:lnTo>
                    <a:pt x="39" y="0"/>
                  </a:lnTo>
                  <a:lnTo>
                    <a:pt x="34" y="2"/>
                  </a:lnTo>
                  <a:lnTo>
                    <a:pt x="28" y="5"/>
                  </a:lnTo>
                  <a:lnTo>
                    <a:pt x="24" y="7"/>
                  </a:lnTo>
                  <a:lnTo>
                    <a:pt x="19" y="9"/>
                  </a:lnTo>
                  <a:lnTo>
                    <a:pt x="14" y="11"/>
                  </a:lnTo>
                  <a:lnTo>
                    <a:pt x="10" y="13"/>
                  </a:lnTo>
                  <a:lnTo>
                    <a:pt x="5" y="15"/>
                  </a:lnTo>
                  <a:lnTo>
                    <a:pt x="0" y="17"/>
                  </a:lnTo>
                  <a:lnTo>
                    <a:pt x="13" y="48"/>
                  </a:lnTo>
                  <a:lnTo>
                    <a:pt x="26" y="75"/>
                  </a:lnTo>
                  <a:lnTo>
                    <a:pt x="41" y="102"/>
                  </a:lnTo>
                  <a:lnTo>
                    <a:pt x="54" y="124"/>
                  </a:lnTo>
                  <a:lnTo>
                    <a:pt x="68" y="145"/>
                  </a:lnTo>
                  <a:lnTo>
                    <a:pt x="82" y="163"/>
                  </a:lnTo>
                  <a:lnTo>
                    <a:pt x="94" y="180"/>
                  </a:lnTo>
                  <a:lnTo>
                    <a:pt x="106" y="193"/>
                  </a:lnTo>
                  <a:lnTo>
                    <a:pt x="117" y="205"/>
                  </a:lnTo>
                  <a:lnTo>
                    <a:pt x="127" y="215"/>
                  </a:lnTo>
                  <a:lnTo>
                    <a:pt x="138" y="224"/>
                  </a:lnTo>
                  <a:lnTo>
                    <a:pt x="146" y="230"/>
                  </a:lnTo>
                  <a:lnTo>
                    <a:pt x="152" y="234"/>
                  </a:lnTo>
                  <a:lnTo>
                    <a:pt x="158" y="238"/>
                  </a:lnTo>
                  <a:lnTo>
                    <a:pt x="161" y="240"/>
                  </a:lnTo>
                  <a:lnTo>
                    <a:pt x="163" y="240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59" name="Freeform 1407"/>
            <p:cNvSpPr>
              <a:spLocks/>
            </p:cNvSpPr>
            <p:nvPr/>
          </p:nvSpPr>
          <p:spPr bwMode="auto">
            <a:xfrm>
              <a:off x="3441" y="3449"/>
              <a:ext cx="2" cy="5"/>
            </a:xfrm>
            <a:custGeom>
              <a:avLst/>
              <a:gdLst>
                <a:gd name="T0" fmla="*/ 13 w 48"/>
                <a:gd name="T1" fmla="*/ 0 h 99"/>
                <a:gd name="T2" fmla="*/ 44 w 48"/>
                <a:gd name="T3" fmla="*/ 76 h 99"/>
                <a:gd name="T4" fmla="*/ 48 w 48"/>
                <a:gd name="T5" fmla="*/ 92 h 99"/>
                <a:gd name="T6" fmla="*/ 46 w 48"/>
                <a:gd name="T7" fmla="*/ 99 h 99"/>
                <a:gd name="T8" fmla="*/ 39 w 48"/>
                <a:gd name="T9" fmla="*/ 96 h 99"/>
                <a:gd name="T10" fmla="*/ 31 w 48"/>
                <a:gd name="T11" fmla="*/ 83 h 99"/>
                <a:gd name="T12" fmla="*/ 0 w 48"/>
                <a:gd name="T13" fmla="*/ 7 h 99"/>
                <a:gd name="T14" fmla="*/ 13 w 48"/>
                <a:gd name="T15" fmla="*/ 0 h 9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99"/>
                <a:gd name="T26" fmla="*/ 48 w 48"/>
                <a:gd name="T27" fmla="*/ 99 h 9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99">
                  <a:moveTo>
                    <a:pt x="13" y="0"/>
                  </a:moveTo>
                  <a:lnTo>
                    <a:pt x="44" y="76"/>
                  </a:lnTo>
                  <a:lnTo>
                    <a:pt x="48" y="92"/>
                  </a:lnTo>
                  <a:lnTo>
                    <a:pt x="46" y="99"/>
                  </a:lnTo>
                  <a:lnTo>
                    <a:pt x="39" y="96"/>
                  </a:lnTo>
                  <a:lnTo>
                    <a:pt x="31" y="83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3" name="Group 1408"/>
          <p:cNvGrpSpPr>
            <a:grpSpLocks/>
          </p:cNvGrpSpPr>
          <p:nvPr/>
        </p:nvGrpSpPr>
        <p:grpSpPr bwMode="auto">
          <a:xfrm>
            <a:off x="4495800" y="1600200"/>
            <a:ext cx="469900" cy="685800"/>
            <a:chOff x="3360" y="3024"/>
            <a:chExt cx="296" cy="432"/>
          </a:xfrm>
        </p:grpSpPr>
        <p:sp>
          <p:nvSpPr>
            <p:cNvPr id="3252" name="Freeform 1409"/>
            <p:cNvSpPr>
              <a:spLocks/>
            </p:cNvSpPr>
            <p:nvPr/>
          </p:nvSpPr>
          <p:spPr bwMode="auto">
            <a:xfrm>
              <a:off x="3394" y="3298"/>
              <a:ext cx="9" cy="5"/>
            </a:xfrm>
            <a:custGeom>
              <a:avLst/>
              <a:gdLst>
                <a:gd name="T0" fmla="*/ 0 w 206"/>
                <a:gd name="T1" fmla="*/ 67 h 84"/>
                <a:gd name="T2" fmla="*/ 199 w 206"/>
                <a:gd name="T3" fmla="*/ 0 h 84"/>
                <a:gd name="T4" fmla="*/ 206 w 206"/>
                <a:gd name="T5" fmla="*/ 17 h 84"/>
                <a:gd name="T6" fmla="*/ 7 w 206"/>
                <a:gd name="T7" fmla="*/ 84 h 84"/>
                <a:gd name="T8" fmla="*/ 0 w 206"/>
                <a:gd name="T9" fmla="*/ 67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6"/>
                <a:gd name="T16" fmla="*/ 0 h 84"/>
                <a:gd name="T17" fmla="*/ 206 w 206"/>
                <a:gd name="T18" fmla="*/ 84 h 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6" h="84">
                  <a:moveTo>
                    <a:pt x="0" y="67"/>
                  </a:moveTo>
                  <a:lnTo>
                    <a:pt x="199" y="0"/>
                  </a:lnTo>
                  <a:lnTo>
                    <a:pt x="206" y="17"/>
                  </a:lnTo>
                  <a:lnTo>
                    <a:pt x="7" y="84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53" name="Freeform 1410"/>
            <p:cNvSpPr>
              <a:spLocks/>
            </p:cNvSpPr>
            <p:nvPr/>
          </p:nvSpPr>
          <p:spPr bwMode="auto">
            <a:xfrm>
              <a:off x="3453" y="3450"/>
              <a:ext cx="3" cy="6"/>
            </a:xfrm>
            <a:custGeom>
              <a:avLst/>
              <a:gdLst>
                <a:gd name="T0" fmla="*/ 45 w 82"/>
                <a:gd name="T1" fmla="*/ 0 h 108"/>
                <a:gd name="T2" fmla="*/ 80 w 82"/>
                <a:gd name="T3" fmla="*/ 77 h 108"/>
                <a:gd name="T4" fmla="*/ 82 w 82"/>
                <a:gd name="T5" fmla="*/ 87 h 108"/>
                <a:gd name="T6" fmla="*/ 80 w 82"/>
                <a:gd name="T7" fmla="*/ 95 h 108"/>
                <a:gd name="T8" fmla="*/ 74 w 82"/>
                <a:gd name="T9" fmla="*/ 102 h 108"/>
                <a:gd name="T10" fmla="*/ 66 w 82"/>
                <a:gd name="T11" fmla="*/ 106 h 108"/>
                <a:gd name="T12" fmla="*/ 57 w 82"/>
                <a:gd name="T13" fmla="*/ 108 h 108"/>
                <a:gd name="T14" fmla="*/ 49 w 82"/>
                <a:gd name="T15" fmla="*/ 106 h 108"/>
                <a:gd name="T16" fmla="*/ 41 w 82"/>
                <a:gd name="T17" fmla="*/ 102 h 108"/>
                <a:gd name="T18" fmla="*/ 35 w 82"/>
                <a:gd name="T19" fmla="*/ 93 h 108"/>
                <a:gd name="T20" fmla="*/ 0 w 82"/>
                <a:gd name="T21" fmla="*/ 16 h 108"/>
                <a:gd name="T22" fmla="*/ 45 w 82"/>
                <a:gd name="T23" fmla="*/ 0 h 10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"/>
                <a:gd name="T37" fmla="*/ 0 h 108"/>
                <a:gd name="T38" fmla="*/ 82 w 82"/>
                <a:gd name="T39" fmla="*/ 108 h 10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" h="108">
                  <a:moveTo>
                    <a:pt x="45" y="0"/>
                  </a:moveTo>
                  <a:lnTo>
                    <a:pt x="80" y="77"/>
                  </a:lnTo>
                  <a:lnTo>
                    <a:pt x="82" y="87"/>
                  </a:lnTo>
                  <a:lnTo>
                    <a:pt x="80" y="95"/>
                  </a:lnTo>
                  <a:lnTo>
                    <a:pt x="74" y="102"/>
                  </a:lnTo>
                  <a:lnTo>
                    <a:pt x="66" y="106"/>
                  </a:lnTo>
                  <a:lnTo>
                    <a:pt x="57" y="108"/>
                  </a:lnTo>
                  <a:lnTo>
                    <a:pt x="49" y="106"/>
                  </a:lnTo>
                  <a:lnTo>
                    <a:pt x="41" y="102"/>
                  </a:lnTo>
                  <a:lnTo>
                    <a:pt x="35" y="93"/>
                  </a:lnTo>
                  <a:lnTo>
                    <a:pt x="0" y="16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54" name="Freeform 1411"/>
            <p:cNvSpPr>
              <a:spLocks/>
            </p:cNvSpPr>
            <p:nvPr/>
          </p:nvSpPr>
          <p:spPr bwMode="auto">
            <a:xfrm>
              <a:off x="3443" y="3433"/>
              <a:ext cx="13" cy="18"/>
            </a:xfrm>
            <a:custGeom>
              <a:avLst/>
              <a:gdLst>
                <a:gd name="T0" fmla="*/ 247 w 293"/>
                <a:gd name="T1" fmla="*/ 317 h 319"/>
                <a:gd name="T2" fmla="*/ 261 w 293"/>
                <a:gd name="T3" fmla="*/ 307 h 319"/>
                <a:gd name="T4" fmla="*/ 275 w 293"/>
                <a:gd name="T5" fmla="*/ 287 h 319"/>
                <a:gd name="T6" fmla="*/ 285 w 293"/>
                <a:gd name="T7" fmla="*/ 256 h 319"/>
                <a:gd name="T8" fmla="*/ 292 w 293"/>
                <a:gd name="T9" fmla="*/ 218 h 319"/>
                <a:gd name="T10" fmla="*/ 293 w 293"/>
                <a:gd name="T11" fmla="*/ 173 h 319"/>
                <a:gd name="T12" fmla="*/ 288 w 293"/>
                <a:gd name="T13" fmla="*/ 120 h 319"/>
                <a:gd name="T14" fmla="*/ 274 w 293"/>
                <a:gd name="T15" fmla="*/ 62 h 319"/>
                <a:gd name="T16" fmla="*/ 251 w 293"/>
                <a:gd name="T17" fmla="*/ 0 h 319"/>
                <a:gd name="T18" fmla="*/ 235 w 293"/>
                <a:gd name="T19" fmla="*/ 5 h 319"/>
                <a:gd name="T20" fmla="*/ 219 w 293"/>
                <a:gd name="T21" fmla="*/ 10 h 319"/>
                <a:gd name="T22" fmla="*/ 204 w 293"/>
                <a:gd name="T23" fmla="*/ 17 h 319"/>
                <a:gd name="T24" fmla="*/ 188 w 293"/>
                <a:gd name="T25" fmla="*/ 22 h 319"/>
                <a:gd name="T26" fmla="*/ 172 w 293"/>
                <a:gd name="T27" fmla="*/ 28 h 319"/>
                <a:gd name="T28" fmla="*/ 157 w 293"/>
                <a:gd name="T29" fmla="*/ 34 h 319"/>
                <a:gd name="T30" fmla="*/ 140 w 293"/>
                <a:gd name="T31" fmla="*/ 40 h 319"/>
                <a:gd name="T32" fmla="*/ 125 w 293"/>
                <a:gd name="T33" fmla="*/ 45 h 319"/>
                <a:gd name="T34" fmla="*/ 110 w 293"/>
                <a:gd name="T35" fmla="*/ 52 h 319"/>
                <a:gd name="T36" fmla="*/ 94 w 293"/>
                <a:gd name="T37" fmla="*/ 58 h 319"/>
                <a:gd name="T38" fmla="*/ 78 w 293"/>
                <a:gd name="T39" fmla="*/ 63 h 319"/>
                <a:gd name="T40" fmla="*/ 63 w 293"/>
                <a:gd name="T41" fmla="*/ 69 h 319"/>
                <a:gd name="T42" fmla="*/ 47 w 293"/>
                <a:gd name="T43" fmla="*/ 75 h 319"/>
                <a:gd name="T44" fmla="*/ 31 w 293"/>
                <a:gd name="T45" fmla="*/ 81 h 319"/>
                <a:gd name="T46" fmla="*/ 15 w 293"/>
                <a:gd name="T47" fmla="*/ 86 h 319"/>
                <a:gd name="T48" fmla="*/ 0 w 293"/>
                <a:gd name="T49" fmla="*/ 92 h 319"/>
                <a:gd name="T50" fmla="*/ 15 w 293"/>
                <a:gd name="T51" fmla="*/ 122 h 319"/>
                <a:gd name="T52" fmla="*/ 30 w 293"/>
                <a:gd name="T53" fmla="*/ 152 h 319"/>
                <a:gd name="T54" fmla="*/ 48 w 293"/>
                <a:gd name="T55" fmla="*/ 177 h 319"/>
                <a:gd name="T56" fmla="*/ 65 w 293"/>
                <a:gd name="T57" fmla="*/ 201 h 319"/>
                <a:gd name="T58" fmla="*/ 82 w 293"/>
                <a:gd name="T59" fmla="*/ 222 h 319"/>
                <a:gd name="T60" fmla="*/ 101 w 293"/>
                <a:gd name="T61" fmla="*/ 242 h 319"/>
                <a:gd name="T62" fmla="*/ 119 w 293"/>
                <a:gd name="T63" fmla="*/ 259 h 319"/>
                <a:gd name="T64" fmla="*/ 136 w 293"/>
                <a:gd name="T65" fmla="*/ 274 h 319"/>
                <a:gd name="T66" fmla="*/ 154 w 293"/>
                <a:gd name="T67" fmla="*/ 287 h 319"/>
                <a:gd name="T68" fmla="*/ 171 w 293"/>
                <a:gd name="T69" fmla="*/ 297 h 319"/>
                <a:gd name="T70" fmla="*/ 186 w 293"/>
                <a:gd name="T71" fmla="*/ 306 h 319"/>
                <a:gd name="T72" fmla="*/ 202 w 293"/>
                <a:gd name="T73" fmla="*/ 312 h 319"/>
                <a:gd name="T74" fmla="*/ 215 w 293"/>
                <a:gd name="T75" fmla="*/ 316 h 319"/>
                <a:gd name="T76" fmla="*/ 227 w 293"/>
                <a:gd name="T77" fmla="*/ 318 h 319"/>
                <a:gd name="T78" fmla="*/ 238 w 293"/>
                <a:gd name="T79" fmla="*/ 319 h 319"/>
                <a:gd name="T80" fmla="*/ 247 w 293"/>
                <a:gd name="T81" fmla="*/ 317 h 3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93"/>
                <a:gd name="T124" fmla="*/ 0 h 319"/>
                <a:gd name="T125" fmla="*/ 293 w 293"/>
                <a:gd name="T126" fmla="*/ 319 h 3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93" h="319">
                  <a:moveTo>
                    <a:pt x="247" y="317"/>
                  </a:moveTo>
                  <a:lnTo>
                    <a:pt x="261" y="307"/>
                  </a:lnTo>
                  <a:lnTo>
                    <a:pt x="275" y="287"/>
                  </a:lnTo>
                  <a:lnTo>
                    <a:pt x="285" y="256"/>
                  </a:lnTo>
                  <a:lnTo>
                    <a:pt x="292" y="218"/>
                  </a:lnTo>
                  <a:lnTo>
                    <a:pt x="293" y="173"/>
                  </a:lnTo>
                  <a:lnTo>
                    <a:pt x="288" y="120"/>
                  </a:lnTo>
                  <a:lnTo>
                    <a:pt x="274" y="62"/>
                  </a:lnTo>
                  <a:lnTo>
                    <a:pt x="251" y="0"/>
                  </a:lnTo>
                  <a:lnTo>
                    <a:pt x="235" y="5"/>
                  </a:lnTo>
                  <a:lnTo>
                    <a:pt x="219" y="10"/>
                  </a:lnTo>
                  <a:lnTo>
                    <a:pt x="204" y="17"/>
                  </a:lnTo>
                  <a:lnTo>
                    <a:pt x="188" y="22"/>
                  </a:lnTo>
                  <a:lnTo>
                    <a:pt x="172" y="28"/>
                  </a:lnTo>
                  <a:lnTo>
                    <a:pt x="157" y="34"/>
                  </a:lnTo>
                  <a:lnTo>
                    <a:pt x="140" y="40"/>
                  </a:lnTo>
                  <a:lnTo>
                    <a:pt x="125" y="45"/>
                  </a:lnTo>
                  <a:lnTo>
                    <a:pt x="110" y="52"/>
                  </a:lnTo>
                  <a:lnTo>
                    <a:pt x="94" y="58"/>
                  </a:lnTo>
                  <a:lnTo>
                    <a:pt x="78" y="63"/>
                  </a:lnTo>
                  <a:lnTo>
                    <a:pt x="63" y="69"/>
                  </a:lnTo>
                  <a:lnTo>
                    <a:pt x="47" y="75"/>
                  </a:lnTo>
                  <a:lnTo>
                    <a:pt x="31" y="81"/>
                  </a:lnTo>
                  <a:lnTo>
                    <a:pt x="15" y="86"/>
                  </a:lnTo>
                  <a:lnTo>
                    <a:pt x="0" y="92"/>
                  </a:lnTo>
                  <a:lnTo>
                    <a:pt x="15" y="122"/>
                  </a:lnTo>
                  <a:lnTo>
                    <a:pt x="30" y="152"/>
                  </a:lnTo>
                  <a:lnTo>
                    <a:pt x="48" y="177"/>
                  </a:lnTo>
                  <a:lnTo>
                    <a:pt x="65" y="201"/>
                  </a:lnTo>
                  <a:lnTo>
                    <a:pt x="82" y="222"/>
                  </a:lnTo>
                  <a:lnTo>
                    <a:pt x="101" y="242"/>
                  </a:lnTo>
                  <a:lnTo>
                    <a:pt x="119" y="259"/>
                  </a:lnTo>
                  <a:lnTo>
                    <a:pt x="136" y="274"/>
                  </a:lnTo>
                  <a:lnTo>
                    <a:pt x="154" y="287"/>
                  </a:lnTo>
                  <a:lnTo>
                    <a:pt x="171" y="297"/>
                  </a:lnTo>
                  <a:lnTo>
                    <a:pt x="186" y="306"/>
                  </a:lnTo>
                  <a:lnTo>
                    <a:pt x="202" y="312"/>
                  </a:lnTo>
                  <a:lnTo>
                    <a:pt x="215" y="316"/>
                  </a:lnTo>
                  <a:lnTo>
                    <a:pt x="227" y="318"/>
                  </a:lnTo>
                  <a:lnTo>
                    <a:pt x="238" y="319"/>
                  </a:lnTo>
                  <a:lnTo>
                    <a:pt x="247" y="31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55" name="Freeform 1412"/>
            <p:cNvSpPr>
              <a:spLocks/>
            </p:cNvSpPr>
            <p:nvPr/>
          </p:nvSpPr>
          <p:spPr bwMode="auto">
            <a:xfrm>
              <a:off x="3394" y="3299"/>
              <a:ext cx="60" cy="139"/>
            </a:xfrm>
            <a:custGeom>
              <a:avLst/>
              <a:gdLst>
                <a:gd name="T0" fmla="*/ 198 w 1314"/>
                <a:gd name="T1" fmla="*/ 0 h 2506"/>
                <a:gd name="T2" fmla="*/ 0 w 1314"/>
                <a:gd name="T3" fmla="*/ 66 h 2506"/>
                <a:gd name="T4" fmla="*/ 1064 w 1314"/>
                <a:gd name="T5" fmla="*/ 2506 h 2506"/>
                <a:gd name="T6" fmla="*/ 1314 w 1314"/>
                <a:gd name="T7" fmla="*/ 2421 h 2506"/>
                <a:gd name="T8" fmla="*/ 198 w 1314"/>
                <a:gd name="T9" fmla="*/ 0 h 25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14"/>
                <a:gd name="T16" fmla="*/ 0 h 2506"/>
                <a:gd name="T17" fmla="*/ 1314 w 1314"/>
                <a:gd name="T18" fmla="*/ 2506 h 25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14" h="2506">
                  <a:moveTo>
                    <a:pt x="198" y="0"/>
                  </a:moveTo>
                  <a:lnTo>
                    <a:pt x="0" y="66"/>
                  </a:lnTo>
                  <a:lnTo>
                    <a:pt x="1064" y="2506"/>
                  </a:lnTo>
                  <a:lnTo>
                    <a:pt x="1314" y="2421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56" name="Freeform 1413"/>
            <p:cNvSpPr>
              <a:spLocks/>
            </p:cNvSpPr>
            <p:nvPr/>
          </p:nvSpPr>
          <p:spPr bwMode="auto">
            <a:xfrm>
              <a:off x="3392" y="3292"/>
              <a:ext cx="11" cy="10"/>
            </a:xfrm>
            <a:custGeom>
              <a:avLst/>
              <a:gdLst>
                <a:gd name="T0" fmla="*/ 235 w 235"/>
                <a:gd name="T1" fmla="*/ 111 h 179"/>
                <a:gd name="T2" fmla="*/ 36 w 235"/>
                <a:gd name="T3" fmla="*/ 179 h 179"/>
                <a:gd name="T4" fmla="*/ 0 w 235"/>
                <a:gd name="T5" fmla="*/ 97 h 179"/>
                <a:gd name="T6" fmla="*/ 70 w 235"/>
                <a:gd name="T7" fmla="*/ 0 h 179"/>
                <a:gd name="T8" fmla="*/ 199 w 235"/>
                <a:gd name="T9" fmla="*/ 30 h 179"/>
                <a:gd name="T10" fmla="*/ 235 w 235"/>
                <a:gd name="T11" fmla="*/ 111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5"/>
                <a:gd name="T19" fmla="*/ 0 h 179"/>
                <a:gd name="T20" fmla="*/ 235 w 235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5" h="179">
                  <a:moveTo>
                    <a:pt x="235" y="111"/>
                  </a:moveTo>
                  <a:lnTo>
                    <a:pt x="36" y="179"/>
                  </a:lnTo>
                  <a:lnTo>
                    <a:pt x="0" y="97"/>
                  </a:lnTo>
                  <a:lnTo>
                    <a:pt x="70" y="0"/>
                  </a:lnTo>
                  <a:lnTo>
                    <a:pt x="199" y="30"/>
                  </a:lnTo>
                  <a:lnTo>
                    <a:pt x="235" y="111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57" name="Freeform 1414"/>
            <p:cNvSpPr>
              <a:spLocks/>
            </p:cNvSpPr>
            <p:nvPr/>
          </p:nvSpPr>
          <p:spPr bwMode="auto">
            <a:xfrm>
              <a:off x="3403" y="3103"/>
              <a:ext cx="208" cy="202"/>
            </a:xfrm>
            <a:custGeom>
              <a:avLst/>
              <a:gdLst>
                <a:gd name="T0" fmla="*/ 0 w 4569"/>
                <a:gd name="T1" fmla="*/ 1626 h 3641"/>
                <a:gd name="T2" fmla="*/ 3650 w 4569"/>
                <a:gd name="T3" fmla="*/ 0 h 3641"/>
                <a:gd name="T4" fmla="*/ 4569 w 4569"/>
                <a:gd name="T5" fmla="*/ 1998 h 3641"/>
                <a:gd name="T6" fmla="*/ 873 w 4569"/>
                <a:gd name="T7" fmla="*/ 3641 h 3641"/>
                <a:gd name="T8" fmla="*/ 0 w 4569"/>
                <a:gd name="T9" fmla="*/ 1626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6"/>
                  </a:moveTo>
                  <a:lnTo>
                    <a:pt x="3650" y="0"/>
                  </a:lnTo>
                  <a:lnTo>
                    <a:pt x="4569" y="1998"/>
                  </a:lnTo>
                  <a:lnTo>
                    <a:pt x="873" y="3641"/>
                  </a:lnTo>
                  <a:lnTo>
                    <a:pt x="0" y="162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58" name="Freeform 1415"/>
            <p:cNvSpPr>
              <a:spLocks/>
            </p:cNvSpPr>
            <p:nvPr/>
          </p:nvSpPr>
          <p:spPr bwMode="auto">
            <a:xfrm>
              <a:off x="3385" y="3045"/>
              <a:ext cx="271" cy="393"/>
            </a:xfrm>
            <a:custGeom>
              <a:avLst/>
              <a:gdLst>
                <a:gd name="T0" fmla="*/ 2496 w 5957"/>
                <a:gd name="T1" fmla="*/ 7056 h 7066"/>
                <a:gd name="T2" fmla="*/ 5894 w 5957"/>
                <a:gd name="T3" fmla="*/ 5433 h 7066"/>
                <a:gd name="T4" fmla="*/ 5912 w 5957"/>
                <a:gd name="T5" fmla="*/ 5421 h 7066"/>
                <a:gd name="T6" fmla="*/ 5927 w 5957"/>
                <a:gd name="T7" fmla="*/ 5407 h 7066"/>
                <a:gd name="T8" fmla="*/ 5941 w 5957"/>
                <a:gd name="T9" fmla="*/ 5389 h 7066"/>
                <a:gd name="T10" fmla="*/ 5950 w 5957"/>
                <a:gd name="T11" fmla="*/ 5369 h 7066"/>
                <a:gd name="T12" fmla="*/ 5955 w 5957"/>
                <a:gd name="T13" fmla="*/ 5348 h 7066"/>
                <a:gd name="T14" fmla="*/ 5957 w 5957"/>
                <a:gd name="T15" fmla="*/ 5325 h 7066"/>
                <a:gd name="T16" fmla="*/ 5955 w 5957"/>
                <a:gd name="T17" fmla="*/ 5303 h 7066"/>
                <a:gd name="T18" fmla="*/ 5948 w 5957"/>
                <a:gd name="T19" fmla="*/ 5282 h 7066"/>
                <a:gd name="T20" fmla="*/ 3503 w 5957"/>
                <a:gd name="T21" fmla="*/ 65 h 7066"/>
                <a:gd name="T22" fmla="*/ 3492 w 5957"/>
                <a:gd name="T23" fmla="*/ 47 h 7066"/>
                <a:gd name="T24" fmla="*/ 3477 w 5957"/>
                <a:gd name="T25" fmla="*/ 31 h 7066"/>
                <a:gd name="T26" fmla="*/ 3460 w 5957"/>
                <a:gd name="T27" fmla="*/ 18 h 7066"/>
                <a:gd name="T28" fmla="*/ 3441 w 5957"/>
                <a:gd name="T29" fmla="*/ 9 h 7066"/>
                <a:gd name="T30" fmla="*/ 3420 w 5957"/>
                <a:gd name="T31" fmla="*/ 3 h 7066"/>
                <a:gd name="T32" fmla="*/ 3399 w 5957"/>
                <a:gd name="T33" fmla="*/ 0 h 7066"/>
                <a:gd name="T34" fmla="*/ 3377 w 5957"/>
                <a:gd name="T35" fmla="*/ 3 h 7066"/>
                <a:gd name="T36" fmla="*/ 3357 w 5957"/>
                <a:gd name="T37" fmla="*/ 9 h 7066"/>
                <a:gd name="T38" fmla="*/ 63 w 5957"/>
                <a:gd name="T39" fmla="*/ 1487 h 7066"/>
                <a:gd name="T40" fmla="*/ 45 w 5957"/>
                <a:gd name="T41" fmla="*/ 1497 h 7066"/>
                <a:gd name="T42" fmla="*/ 29 w 5957"/>
                <a:gd name="T43" fmla="*/ 1512 h 7066"/>
                <a:gd name="T44" fmla="*/ 16 w 5957"/>
                <a:gd name="T45" fmla="*/ 1530 h 7066"/>
                <a:gd name="T46" fmla="*/ 7 w 5957"/>
                <a:gd name="T47" fmla="*/ 1550 h 7066"/>
                <a:gd name="T48" fmla="*/ 2 w 5957"/>
                <a:gd name="T49" fmla="*/ 1572 h 7066"/>
                <a:gd name="T50" fmla="*/ 0 w 5957"/>
                <a:gd name="T51" fmla="*/ 1594 h 7066"/>
                <a:gd name="T52" fmla="*/ 3 w 5957"/>
                <a:gd name="T53" fmla="*/ 1616 h 7066"/>
                <a:gd name="T54" fmla="*/ 9 w 5957"/>
                <a:gd name="T55" fmla="*/ 1637 h 7066"/>
                <a:gd name="T56" fmla="*/ 2350 w 5957"/>
                <a:gd name="T57" fmla="*/ 7000 h 7066"/>
                <a:gd name="T58" fmla="*/ 2361 w 5957"/>
                <a:gd name="T59" fmla="*/ 7018 h 7066"/>
                <a:gd name="T60" fmla="*/ 2376 w 5957"/>
                <a:gd name="T61" fmla="*/ 7034 h 7066"/>
                <a:gd name="T62" fmla="*/ 2393 w 5957"/>
                <a:gd name="T63" fmla="*/ 7048 h 7066"/>
                <a:gd name="T64" fmla="*/ 2412 w 5957"/>
                <a:gd name="T65" fmla="*/ 7057 h 7066"/>
                <a:gd name="T66" fmla="*/ 2433 w 5957"/>
                <a:gd name="T67" fmla="*/ 7064 h 7066"/>
                <a:gd name="T68" fmla="*/ 2454 w 5957"/>
                <a:gd name="T69" fmla="*/ 7066 h 7066"/>
                <a:gd name="T70" fmla="*/ 2476 w 5957"/>
                <a:gd name="T71" fmla="*/ 7064 h 7066"/>
                <a:gd name="T72" fmla="*/ 2496 w 5957"/>
                <a:gd name="T73" fmla="*/ 7056 h 70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6"/>
                <a:gd name="T113" fmla="*/ 5957 w 5957"/>
                <a:gd name="T114" fmla="*/ 7066 h 706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6">
                  <a:moveTo>
                    <a:pt x="2496" y="7056"/>
                  </a:moveTo>
                  <a:lnTo>
                    <a:pt x="5894" y="5433"/>
                  </a:lnTo>
                  <a:lnTo>
                    <a:pt x="5912" y="5421"/>
                  </a:lnTo>
                  <a:lnTo>
                    <a:pt x="5927" y="5407"/>
                  </a:lnTo>
                  <a:lnTo>
                    <a:pt x="5941" y="5389"/>
                  </a:lnTo>
                  <a:lnTo>
                    <a:pt x="5950" y="5369"/>
                  </a:lnTo>
                  <a:lnTo>
                    <a:pt x="5955" y="5348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5"/>
                  </a:lnTo>
                  <a:lnTo>
                    <a:pt x="3492" y="47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9"/>
                  </a:lnTo>
                  <a:lnTo>
                    <a:pt x="3420" y="3"/>
                  </a:lnTo>
                  <a:lnTo>
                    <a:pt x="3399" y="0"/>
                  </a:lnTo>
                  <a:lnTo>
                    <a:pt x="3377" y="3"/>
                  </a:lnTo>
                  <a:lnTo>
                    <a:pt x="3357" y="9"/>
                  </a:lnTo>
                  <a:lnTo>
                    <a:pt x="63" y="1487"/>
                  </a:lnTo>
                  <a:lnTo>
                    <a:pt x="45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6"/>
                  </a:lnTo>
                  <a:lnTo>
                    <a:pt x="9" y="1637"/>
                  </a:lnTo>
                  <a:lnTo>
                    <a:pt x="2350" y="7000"/>
                  </a:lnTo>
                  <a:lnTo>
                    <a:pt x="2361" y="7018"/>
                  </a:lnTo>
                  <a:lnTo>
                    <a:pt x="2376" y="7034"/>
                  </a:lnTo>
                  <a:lnTo>
                    <a:pt x="2393" y="7048"/>
                  </a:lnTo>
                  <a:lnTo>
                    <a:pt x="2412" y="7057"/>
                  </a:lnTo>
                  <a:lnTo>
                    <a:pt x="2433" y="7064"/>
                  </a:lnTo>
                  <a:lnTo>
                    <a:pt x="2454" y="7066"/>
                  </a:lnTo>
                  <a:lnTo>
                    <a:pt x="2476" y="7064"/>
                  </a:lnTo>
                  <a:lnTo>
                    <a:pt x="2496" y="705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59" name="Freeform 1416"/>
            <p:cNvSpPr>
              <a:spLocks/>
            </p:cNvSpPr>
            <p:nvPr/>
          </p:nvSpPr>
          <p:spPr bwMode="auto">
            <a:xfrm>
              <a:off x="3569" y="3096"/>
              <a:ext cx="51" cy="121"/>
            </a:xfrm>
            <a:custGeom>
              <a:avLst/>
              <a:gdLst>
                <a:gd name="T0" fmla="*/ 917 w 1134"/>
                <a:gd name="T1" fmla="*/ 2127 h 2180"/>
                <a:gd name="T2" fmla="*/ 0 w 1134"/>
                <a:gd name="T3" fmla="*/ 131 h 2180"/>
                <a:gd name="T4" fmla="*/ 33 w 1134"/>
                <a:gd name="T5" fmla="*/ 0 h 2180"/>
                <a:gd name="T6" fmla="*/ 70 w 1134"/>
                <a:gd name="T7" fmla="*/ 14 h 2180"/>
                <a:gd name="T8" fmla="*/ 106 w 1134"/>
                <a:gd name="T9" fmla="*/ 29 h 2180"/>
                <a:gd name="T10" fmla="*/ 143 w 1134"/>
                <a:gd name="T11" fmla="*/ 44 h 2180"/>
                <a:gd name="T12" fmla="*/ 180 w 1134"/>
                <a:gd name="T13" fmla="*/ 61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8 w 1134"/>
                <a:gd name="T23" fmla="*/ 159 h 2180"/>
                <a:gd name="T24" fmla="*/ 393 w 1134"/>
                <a:gd name="T25" fmla="*/ 181 h 2180"/>
                <a:gd name="T26" fmla="*/ 428 w 1134"/>
                <a:gd name="T27" fmla="*/ 204 h 2180"/>
                <a:gd name="T28" fmla="*/ 461 w 1134"/>
                <a:gd name="T29" fmla="*/ 228 h 2180"/>
                <a:gd name="T30" fmla="*/ 495 w 1134"/>
                <a:gd name="T31" fmla="*/ 252 h 2180"/>
                <a:gd name="T32" fmla="*/ 528 w 1134"/>
                <a:gd name="T33" fmla="*/ 279 h 2180"/>
                <a:gd name="T34" fmla="*/ 560 w 1134"/>
                <a:gd name="T35" fmla="*/ 305 h 2180"/>
                <a:gd name="T36" fmla="*/ 592 w 1134"/>
                <a:gd name="T37" fmla="*/ 333 h 2180"/>
                <a:gd name="T38" fmla="*/ 624 w 1134"/>
                <a:gd name="T39" fmla="*/ 361 h 2180"/>
                <a:gd name="T40" fmla="*/ 654 w 1134"/>
                <a:gd name="T41" fmla="*/ 389 h 2180"/>
                <a:gd name="T42" fmla="*/ 684 w 1134"/>
                <a:gd name="T43" fmla="*/ 419 h 2180"/>
                <a:gd name="T44" fmla="*/ 713 w 1134"/>
                <a:gd name="T45" fmla="*/ 450 h 2180"/>
                <a:gd name="T46" fmla="*/ 742 w 1134"/>
                <a:gd name="T47" fmla="*/ 481 h 2180"/>
                <a:gd name="T48" fmla="*/ 769 w 1134"/>
                <a:gd name="T49" fmla="*/ 513 h 2180"/>
                <a:gd name="T50" fmla="*/ 796 w 1134"/>
                <a:gd name="T51" fmla="*/ 545 h 2180"/>
                <a:gd name="T52" fmla="*/ 822 w 1134"/>
                <a:gd name="T53" fmla="*/ 578 h 2180"/>
                <a:gd name="T54" fmla="*/ 847 w 1134"/>
                <a:gd name="T55" fmla="*/ 612 h 2180"/>
                <a:gd name="T56" fmla="*/ 871 w 1134"/>
                <a:gd name="T57" fmla="*/ 647 h 2180"/>
                <a:gd name="T58" fmla="*/ 895 w 1134"/>
                <a:gd name="T59" fmla="*/ 681 h 2180"/>
                <a:gd name="T60" fmla="*/ 917 w 1134"/>
                <a:gd name="T61" fmla="*/ 717 h 2180"/>
                <a:gd name="T62" fmla="*/ 939 w 1134"/>
                <a:gd name="T63" fmla="*/ 754 h 2180"/>
                <a:gd name="T64" fmla="*/ 959 w 1134"/>
                <a:gd name="T65" fmla="*/ 791 h 2180"/>
                <a:gd name="T66" fmla="*/ 979 w 1134"/>
                <a:gd name="T67" fmla="*/ 828 h 2180"/>
                <a:gd name="T68" fmla="*/ 997 w 1134"/>
                <a:gd name="T69" fmla="*/ 866 h 2180"/>
                <a:gd name="T70" fmla="*/ 1026 w 1134"/>
                <a:gd name="T71" fmla="*/ 938 h 2180"/>
                <a:gd name="T72" fmla="*/ 1053 w 1134"/>
                <a:gd name="T73" fmla="*/ 1015 h 2180"/>
                <a:gd name="T74" fmla="*/ 1075 w 1134"/>
                <a:gd name="T75" fmla="*/ 1096 h 2180"/>
                <a:gd name="T76" fmla="*/ 1095 w 1134"/>
                <a:gd name="T77" fmla="*/ 1180 h 2180"/>
                <a:gd name="T78" fmla="*/ 1110 w 1134"/>
                <a:gd name="T79" fmla="*/ 1267 h 2180"/>
                <a:gd name="T80" fmla="*/ 1121 w 1134"/>
                <a:gd name="T81" fmla="*/ 1356 h 2180"/>
                <a:gd name="T82" fmla="*/ 1130 w 1134"/>
                <a:gd name="T83" fmla="*/ 1446 h 2180"/>
                <a:gd name="T84" fmla="*/ 1134 w 1134"/>
                <a:gd name="T85" fmla="*/ 1536 h 2180"/>
                <a:gd name="T86" fmla="*/ 1134 w 1134"/>
                <a:gd name="T87" fmla="*/ 1626 h 2180"/>
                <a:gd name="T88" fmla="*/ 1131 w 1134"/>
                <a:gd name="T89" fmla="*/ 1716 h 2180"/>
                <a:gd name="T90" fmla="*/ 1122 w 1134"/>
                <a:gd name="T91" fmla="*/ 1802 h 2180"/>
                <a:gd name="T92" fmla="*/ 1111 w 1134"/>
                <a:gd name="T93" fmla="*/ 1886 h 2180"/>
                <a:gd name="T94" fmla="*/ 1096 w 1134"/>
                <a:gd name="T95" fmla="*/ 1967 h 2180"/>
                <a:gd name="T96" fmla="*/ 1076 w 1134"/>
                <a:gd name="T97" fmla="*/ 2044 h 2180"/>
                <a:gd name="T98" fmla="*/ 1053 w 1134"/>
                <a:gd name="T99" fmla="*/ 2115 h 2180"/>
                <a:gd name="T100" fmla="*/ 1025 w 1134"/>
                <a:gd name="T101" fmla="*/ 2180 h 2180"/>
                <a:gd name="T102" fmla="*/ 917 w 1134"/>
                <a:gd name="T103" fmla="*/ 2127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7" y="2127"/>
                  </a:moveTo>
                  <a:lnTo>
                    <a:pt x="0" y="131"/>
                  </a:lnTo>
                  <a:lnTo>
                    <a:pt x="33" y="0"/>
                  </a:lnTo>
                  <a:lnTo>
                    <a:pt x="70" y="14"/>
                  </a:lnTo>
                  <a:lnTo>
                    <a:pt x="106" y="29"/>
                  </a:lnTo>
                  <a:lnTo>
                    <a:pt x="143" y="44"/>
                  </a:lnTo>
                  <a:lnTo>
                    <a:pt x="180" y="61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8" y="159"/>
                  </a:lnTo>
                  <a:lnTo>
                    <a:pt x="393" y="181"/>
                  </a:lnTo>
                  <a:lnTo>
                    <a:pt x="428" y="204"/>
                  </a:lnTo>
                  <a:lnTo>
                    <a:pt x="461" y="228"/>
                  </a:lnTo>
                  <a:lnTo>
                    <a:pt x="495" y="252"/>
                  </a:lnTo>
                  <a:lnTo>
                    <a:pt x="528" y="279"/>
                  </a:lnTo>
                  <a:lnTo>
                    <a:pt x="560" y="305"/>
                  </a:lnTo>
                  <a:lnTo>
                    <a:pt x="592" y="333"/>
                  </a:lnTo>
                  <a:lnTo>
                    <a:pt x="624" y="361"/>
                  </a:lnTo>
                  <a:lnTo>
                    <a:pt x="654" y="389"/>
                  </a:lnTo>
                  <a:lnTo>
                    <a:pt x="684" y="419"/>
                  </a:lnTo>
                  <a:lnTo>
                    <a:pt x="713" y="450"/>
                  </a:lnTo>
                  <a:lnTo>
                    <a:pt x="742" y="481"/>
                  </a:lnTo>
                  <a:lnTo>
                    <a:pt x="769" y="513"/>
                  </a:lnTo>
                  <a:lnTo>
                    <a:pt x="796" y="545"/>
                  </a:lnTo>
                  <a:lnTo>
                    <a:pt x="822" y="578"/>
                  </a:lnTo>
                  <a:lnTo>
                    <a:pt x="847" y="612"/>
                  </a:lnTo>
                  <a:lnTo>
                    <a:pt x="871" y="647"/>
                  </a:lnTo>
                  <a:lnTo>
                    <a:pt x="895" y="681"/>
                  </a:lnTo>
                  <a:lnTo>
                    <a:pt x="917" y="717"/>
                  </a:lnTo>
                  <a:lnTo>
                    <a:pt x="939" y="754"/>
                  </a:lnTo>
                  <a:lnTo>
                    <a:pt x="959" y="791"/>
                  </a:lnTo>
                  <a:lnTo>
                    <a:pt x="979" y="828"/>
                  </a:lnTo>
                  <a:lnTo>
                    <a:pt x="997" y="866"/>
                  </a:lnTo>
                  <a:lnTo>
                    <a:pt x="1026" y="938"/>
                  </a:lnTo>
                  <a:lnTo>
                    <a:pt x="1053" y="1015"/>
                  </a:lnTo>
                  <a:lnTo>
                    <a:pt x="1075" y="1096"/>
                  </a:lnTo>
                  <a:lnTo>
                    <a:pt x="1095" y="1180"/>
                  </a:lnTo>
                  <a:lnTo>
                    <a:pt x="1110" y="1267"/>
                  </a:lnTo>
                  <a:lnTo>
                    <a:pt x="1121" y="1356"/>
                  </a:lnTo>
                  <a:lnTo>
                    <a:pt x="1130" y="1446"/>
                  </a:lnTo>
                  <a:lnTo>
                    <a:pt x="1134" y="1536"/>
                  </a:lnTo>
                  <a:lnTo>
                    <a:pt x="1134" y="1626"/>
                  </a:lnTo>
                  <a:lnTo>
                    <a:pt x="1131" y="1716"/>
                  </a:lnTo>
                  <a:lnTo>
                    <a:pt x="1122" y="1802"/>
                  </a:lnTo>
                  <a:lnTo>
                    <a:pt x="1111" y="1886"/>
                  </a:lnTo>
                  <a:lnTo>
                    <a:pt x="1096" y="1967"/>
                  </a:lnTo>
                  <a:lnTo>
                    <a:pt x="1076" y="2044"/>
                  </a:lnTo>
                  <a:lnTo>
                    <a:pt x="1053" y="2115"/>
                  </a:lnTo>
                  <a:lnTo>
                    <a:pt x="1025" y="2180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0" name="Freeform 1417"/>
            <p:cNvSpPr>
              <a:spLocks/>
            </p:cNvSpPr>
            <p:nvPr/>
          </p:nvSpPr>
          <p:spPr bwMode="auto">
            <a:xfrm>
              <a:off x="3378" y="3082"/>
              <a:ext cx="207" cy="202"/>
            </a:xfrm>
            <a:custGeom>
              <a:avLst/>
              <a:gdLst>
                <a:gd name="T0" fmla="*/ 0 w 4569"/>
                <a:gd name="T1" fmla="*/ 1625 h 3641"/>
                <a:gd name="T2" fmla="*/ 3650 w 4569"/>
                <a:gd name="T3" fmla="*/ 0 h 3641"/>
                <a:gd name="T4" fmla="*/ 4569 w 4569"/>
                <a:gd name="T5" fmla="*/ 1997 h 3641"/>
                <a:gd name="T6" fmla="*/ 873 w 4569"/>
                <a:gd name="T7" fmla="*/ 3641 h 3641"/>
                <a:gd name="T8" fmla="*/ 0 w 4569"/>
                <a:gd name="T9" fmla="*/ 1625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5"/>
                  </a:moveTo>
                  <a:lnTo>
                    <a:pt x="3650" y="0"/>
                  </a:lnTo>
                  <a:lnTo>
                    <a:pt x="4569" y="1997"/>
                  </a:lnTo>
                  <a:lnTo>
                    <a:pt x="873" y="3641"/>
                  </a:lnTo>
                  <a:lnTo>
                    <a:pt x="0" y="1625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1" name="Freeform 1418"/>
            <p:cNvSpPr>
              <a:spLocks/>
            </p:cNvSpPr>
            <p:nvPr/>
          </p:nvSpPr>
          <p:spPr bwMode="auto">
            <a:xfrm>
              <a:off x="3360" y="3024"/>
              <a:ext cx="271" cy="393"/>
            </a:xfrm>
            <a:custGeom>
              <a:avLst/>
              <a:gdLst>
                <a:gd name="T0" fmla="*/ 2497 w 5957"/>
                <a:gd name="T1" fmla="*/ 7056 h 7065"/>
                <a:gd name="T2" fmla="*/ 5894 w 5957"/>
                <a:gd name="T3" fmla="*/ 5432 h 7065"/>
                <a:gd name="T4" fmla="*/ 5912 w 5957"/>
                <a:gd name="T5" fmla="*/ 5421 h 7065"/>
                <a:gd name="T6" fmla="*/ 5928 w 5957"/>
                <a:gd name="T7" fmla="*/ 5406 h 7065"/>
                <a:gd name="T8" fmla="*/ 5941 w 5957"/>
                <a:gd name="T9" fmla="*/ 5388 h 7065"/>
                <a:gd name="T10" fmla="*/ 5950 w 5957"/>
                <a:gd name="T11" fmla="*/ 5368 h 7065"/>
                <a:gd name="T12" fmla="*/ 5955 w 5957"/>
                <a:gd name="T13" fmla="*/ 5347 h 7065"/>
                <a:gd name="T14" fmla="*/ 5957 w 5957"/>
                <a:gd name="T15" fmla="*/ 5325 h 7065"/>
                <a:gd name="T16" fmla="*/ 5955 w 5957"/>
                <a:gd name="T17" fmla="*/ 5303 h 7065"/>
                <a:gd name="T18" fmla="*/ 5948 w 5957"/>
                <a:gd name="T19" fmla="*/ 5282 h 7065"/>
                <a:gd name="T20" fmla="*/ 3503 w 5957"/>
                <a:gd name="T21" fmla="*/ 64 h 7065"/>
                <a:gd name="T22" fmla="*/ 3492 w 5957"/>
                <a:gd name="T23" fmla="*/ 46 h 7065"/>
                <a:gd name="T24" fmla="*/ 3477 w 5957"/>
                <a:gd name="T25" fmla="*/ 31 h 7065"/>
                <a:gd name="T26" fmla="*/ 3460 w 5957"/>
                <a:gd name="T27" fmla="*/ 18 h 7065"/>
                <a:gd name="T28" fmla="*/ 3441 w 5957"/>
                <a:gd name="T29" fmla="*/ 8 h 7065"/>
                <a:gd name="T30" fmla="*/ 3420 w 5957"/>
                <a:gd name="T31" fmla="*/ 2 h 7065"/>
                <a:gd name="T32" fmla="*/ 3399 w 5957"/>
                <a:gd name="T33" fmla="*/ 0 h 7065"/>
                <a:gd name="T34" fmla="*/ 3377 w 5957"/>
                <a:gd name="T35" fmla="*/ 2 h 7065"/>
                <a:gd name="T36" fmla="*/ 3357 w 5957"/>
                <a:gd name="T37" fmla="*/ 8 h 7065"/>
                <a:gd name="T38" fmla="*/ 63 w 5957"/>
                <a:gd name="T39" fmla="*/ 1486 h 7065"/>
                <a:gd name="T40" fmla="*/ 45 w 5957"/>
                <a:gd name="T41" fmla="*/ 1497 h 7065"/>
                <a:gd name="T42" fmla="*/ 30 w 5957"/>
                <a:gd name="T43" fmla="*/ 1512 h 7065"/>
                <a:gd name="T44" fmla="*/ 16 w 5957"/>
                <a:gd name="T45" fmla="*/ 1530 h 7065"/>
                <a:gd name="T46" fmla="*/ 7 w 5957"/>
                <a:gd name="T47" fmla="*/ 1550 h 7065"/>
                <a:gd name="T48" fmla="*/ 2 w 5957"/>
                <a:gd name="T49" fmla="*/ 1572 h 7065"/>
                <a:gd name="T50" fmla="*/ 0 w 5957"/>
                <a:gd name="T51" fmla="*/ 1594 h 7065"/>
                <a:gd name="T52" fmla="*/ 3 w 5957"/>
                <a:gd name="T53" fmla="*/ 1615 h 7065"/>
                <a:gd name="T54" fmla="*/ 9 w 5957"/>
                <a:gd name="T55" fmla="*/ 1636 h 7065"/>
                <a:gd name="T56" fmla="*/ 2351 w 5957"/>
                <a:gd name="T57" fmla="*/ 6999 h 7065"/>
                <a:gd name="T58" fmla="*/ 2362 w 5957"/>
                <a:gd name="T59" fmla="*/ 7018 h 7065"/>
                <a:gd name="T60" fmla="*/ 2377 w 5957"/>
                <a:gd name="T61" fmla="*/ 7034 h 7065"/>
                <a:gd name="T62" fmla="*/ 2394 w 5957"/>
                <a:gd name="T63" fmla="*/ 7048 h 7065"/>
                <a:gd name="T64" fmla="*/ 2413 w 5957"/>
                <a:gd name="T65" fmla="*/ 7057 h 7065"/>
                <a:gd name="T66" fmla="*/ 2434 w 5957"/>
                <a:gd name="T67" fmla="*/ 7063 h 7065"/>
                <a:gd name="T68" fmla="*/ 2455 w 5957"/>
                <a:gd name="T69" fmla="*/ 7065 h 7065"/>
                <a:gd name="T70" fmla="*/ 2477 w 5957"/>
                <a:gd name="T71" fmla="*/ 7063 h 7065"/>
                <a:gd name="T72" fmla="*/ 2497 w 5957"/>
                <a:gd name="T73" fmla="*/ 7056 h 70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5"/>
                <a:gd name="T113" fmla="*/ 5957 w 5957"/>
                <a:gd name="T114" fmla="*/ 7065 h 70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5">
                  <a:moveTo>
                    <a:pt x="2497" y="7056"/>
                  </a:moveTo>
                  <a:lnTo>
                    <a:pt x="5894" y="5432"/>
                  </a:lnTo>
                  <a:lnTo>
                    <a:pt x="5912" y="5421"/>
                  </a:lnTo>
                  <a:lnTo>
                    <a:pt x="5928" y="5406"/>
                  </a:lnTo>
                  <a:lnTo>
                    <a:pt x="5941" y="5388"/>
                  </a:lnTo>
                  <a:lnTo>
                    <a:pt x="5950" y="5368"/>
                  </a:lnTo>
                  <a:lnTo>
                    <a:pt x="5955" y="5347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4"/>
                  </a:lnTo>
                  <a:lnTo>
                    <a:pt x="3492" y="46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8"/>
                  </a:lnTo>
                  <a:lnTo>
                    <a:pt x="3420" y="2"/>
                  </a:lnTo>
                  <a:lnTo>
                    <a:pt x="3399" y="0"/>
                  </a:lnTo>
                  <a:lnTo>
                    <a:pt x="3377" y="2"/>
                  </a:lnTo>
                  <a:lnTo>
                    <a:pt x="3357" y="8"/>
                  </a:lnTo>
                  <a:lnTo>
                    <a:pt x="63" y="1486"/>
                  </a:lnTo>
                  <a:lnTo>
                    <a:pt x="45" y="1497"/>
                  </a:lnTo>
                  <a:lnTo>
                    <a:pt x="30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5"/>
                  </a:lnTo>
                  <a:lnTo>
                    <a:pt x="9" y="1636"/>
                  </a:lnTo>
                  <a:lnTo>
                    <a:pt x="2351" y="6999"/>
                  </a:lnTo>
                  <a:lnTo>
                    <a:pt x="2362" y="7018"/>
                  </a:lnTo>
                  <a:lnTo>
                    <a:pt x="2377" y="7034"/>
                  </a:lnTo>
                  <a:lnTo>
                    <a:pt x="2394" y="7048"/>
                  </a:lnTo>
                  <a:lnTo>
                    <a:pt x="2413" y="7057"/>
                  </a:lnTo>
                  <a:lnTo>
                    <a:pt x="2434" y="7063"/>
                  </a:lnTo>
                  <a:lnTo>
                    <a:pt x="2455" y="7065"/>
                  </a:lnTo>
                  <a:lnTo>
                    <a:pt x="2477" y="7063"/>
                  </a:lnTo>
                  <a:lnTo>
                    <a:pt x="2497" y="70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2" name="Freeform 1419"/>
            <p:cNvSpPr>
              <a:spLocks/>
            </p:cNvSpPr>
            <p:nvPr/>
          </p:nvSpPr>
          <p:spPr bwMode="auto">
            <a:xfrm>
              <a:off x="3360" y="3024"/>
              <a:ext cx="162" cy="99"/>
            </a:xfrm>
            <a:custGeom>
              <a:avLst/>
              <a:gdLst>
                <a:gd name="T0" fmla="*/ 3562 w 3562"/>
                <a:gd name="T1" fmla="*/ 183 h 1773"/>
                <a:gd name="T2" fmla="*/ 3502 w 3562"/>
                <a:gd name="T3" fmla="*/ 64 h 1773"/>
                <a:gd name="T4" fmla="*/ 3491 w 3562"/>
                <a:gd name="T5" fmla="*/ 46 h 1773"/>
                <a:gd name="T6" fmla="*/ 3476 w 3562"/>
                <a:gd name="T7" fmla="*/ 31 h 1773"/>
                <a:gd name="T8" fmla="*/ 3459 w 3562"/>
                <a:gd name="T9" fmla="*/ 18 h 1773"/>
                <a:gd name="T10" fmla="*/ 3440 w 3562"/>
                <a:gd name="T11" fmla="*/ 8 h 1773"/>
                <a:gd name="T12" fmla="*/ 3418 w 3562"/>
                <a:gd name="T13" fmla="*/ 2 h 1773"/>
                <a:gd name="T14" fmla="*/ 3397 w 3562"/>
                <a:gd name="T15" fmla="*/ 0 h 1773"/>
                <a:gd name="T16" fmla="*/ 3376 w 3562"/>
                <a:gd name="T17" fmla="*/ 2 h 1773"/>
                <a:gd name="T18" fmla="*/ 3356 w 3562"/>
                <a:gd name="T19" fmla="*/ 8 h 1773"/>
                <a:gd name="T20" fmla="*/ 62 w 3562"/>
                <a:gd name="T21" fmla="*/ 1486 h 1773"/>
                <a:gd name="T22" fmla="*/ 44 w 3562"/>
                <a:gd name="T23" fmla="*/ 1497 h 1773"/>
                <a:gd name="T24" fmla="*/ 29 w 3562"/>
                <a:gd name="T25" fmla="*/ 1512 h 1773"/>
                <a:gd name="T26" fmla="*/ 16 w 3562"/>
                <a:gd name="T27" fmla="*/ 1530 h 1773"/>
                <a:gd name="T28" fmla="*/ 7 w 3562"/>
                <a:gd name="T29" fmla="*/ 1550 h 1773"/>
                <a:gd name="T30" fmla="*/ 2 w 3562"/>
                <a:gd name="T31" fmla="*/ 1572 h 1773"/>
                <a:gd name="T32" fmla="*/ 0 w 3562"/>
                <a:gd name="T33" fmla="*/ 1594 h 1773"/>
                <a:gd name="T34" fmla="*/ 2 w 3562"/>
                <a:gd name="T35" fmla="*/ 1615 h 1773"/>
                <a:gd name="T36" fmla="*/ 8 w 3562"/>
                <a:gd name="T37" fmla="*/ 1636 h 1773"/>
                <a:gd name="T38" fmla="*/ 68 w 3562"/>
                <a:gd name="T39" fmla="*/ 1773 h 1773"/>
                <a:gd name="T40" fmla="*/ 3562 w 3562"/>
                <a:gd name="T41" fmla="*/ 183 h 177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62"/>
                <a:gd name="T64" fmla="*/ 0 h 1773"/>
                <a:gd name="T65" fmla="*/ 3562 w 3562"/>
                <a:gd name="T66" fmla="*/ 1773 h 177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62" h="1773">
                  <a:moveTo>
                    <a:pt x="3562" y="1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68" y="1773"/>
                  </a:lnTo>
                  <a:lnTo>
                    <a:pt x="3562" y="183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3" name="Freeform 1420"/>
            <p:cNvSpPr>
              <a:spLocks/>
            </p:cNvSpPr>
            <p:nvPr/>
          </p:nvSpPr>
          <p:spPr bwMode="auto">
            <a:xfrm>
              <a:off x="3360" y="3024"/>
              <a:ext cx="161" cy="97"/>
            </a:xfrm>
            <a:custGeom>
              <a:avLst/>
              <a:gdLst>
                <a:gd name="T0" fmla="*/ 3545 w 3550"/>
                <a:gd name="T1" fmla="*/ 153 h 1748"/>
                <a:gd name="T2" fmla="*/ 3538 w 3550"/>
                <a:gd name="T3" fmla="*/ 137 h 1748"/>
                <a:gd name="T4" fmla="*/ 3529 w 3550"/>
                <a:gd name="T5" fmla="*/ 120 h 1748"/>
                <a:gd name="T6" fmla="*/ 3514 w 3550"/>
                <a:gd name="T7" fmla="*/ 90 h 1748"/>
                <a:gd name="T8" fmla="*/ 3491 w 3550"/>
                <a:gd name="T9" fmla="*/ 46 h 1748"/>
                <a:gd name="T10" fmla="*/ 3459 w 3550"/>
                <a:gd name="T11" fmla="*/ 18 h 1748"/>
                <a:gd name="T12" fmla="*/ 3418 w 3550"/>
                <a:gd name="T13" fmla="*/ 2 h 1748"/>
                <a:gd name="T14" fmla="*/ 3376 w 3550"/>
                <a:gd name="T15" fmla="*/ 2 h 1748"/>
                <a:gd name="T16" fmla="*/ 3257 w 3550"/>
                <a:gd name="T17" fmla="*/ 53 h 1748"/>
                <a:gd name="T18" fmla="*/ 3083 w 3550"/>
                <a:gd name="T19" fmla="*/ 131 h 1748"/>
                <a:gd name="T20" fmla="*/ 2932 w 3550"/>
                <a:gd name="T21" fmla="*/ 198 h 1748"/>
                <a:gd name="T22" fmla="*/ 2800 w 3550"/>
                <a:gd name="T23" fmla="*/ 258 h 1748"/>
                <a:gd name="T24" fmla="*/ 2681 w 3550"/>
                <a:gd name="T25" fmla="*/ 312 h 1748"/>
                <a:gd name="T26" fmla="*/ 2565 w 3550"/>
                <a:gd name="T27" fmla="*/ 364 h 1748"/>
                <a:gd name="T28" fmla="*/ 2450 w 3550"/>
                <a:gd name="T29" fmla="*/ 415 h 1748"/>
                <a:gd name="T30" fmla="*/ 2327 w 3550"/>
                <a:gd name="T31" fmla="*/ 471 h 1748"/>
                <a:gd name="T32" fmla="*/ 2189 w 3550"/>
                <a:gd name="T33" fmla="*/ 532 h 1748"/>
                <a:gd name="T34" fmla="*/ 2031 w 3550"/>
                <a:gd name="T35" fmla="*/ 603 h 1748"/>
                <a:gd name="T36" fmla="*/ 1846 w 3550"/>
                <a:gd name="T37" fmla="*/ 686 h 1748"/>
                <a:gd name="T38" fmla="*/ 1628 w 3550"/>
                <a:gd name="T39" fmla="*/ 784 h 1748"/>
                <a:gd name="T40" fmla="*/ 1370 w 3550"/>
                <a:gd name="T41" fmla="*/ 899 h 1748"/>
                <a:gd name="T42" fmla="*/ 1066 w 3550"/>
                <a:gd name="T43" fmla="*/ 1036 h 1748"/>
                <a:gd name="T44" fmla="*/ 710 w 3550"/>
                <a:gd name="T45" fmla="*/ 1195 h 1748"/>
                <a:gd name="T46" fmla="*/ 294 w 3550"/>
                <a:gd name="T47" fmla="*/ 1382 h 1748"/>
                <a:gd name="T48" fmla="*/ 44 w 3550"/>
                <a:gd name="T49" fmla="*/ 1497 h 1748"/>
                <a:gd name="T50" fmla="*/ 16 w 3550"/>
                <a:gd name="T51" fmla="*/ 1530 h 1748"/>
                <a:gd name="T52" fmla="*/ 2 w 3550"/>
                <a:gd name="T53" fmla="*/ 1572 h 1748"/>
                <a:gd name="T54" fmla="*/ 2 w 3550"/>
                <a:gd name="T55" fmla="*/ 1615 h 1748"/>
                <a:gd name="T56" fmla="*/ 14 w 3550"/>
                <a:gd name="T57" fmla="*/ 1648 h 1748"/>
                <a:gd name="T58" fmla="*/ 21 w 3550"/>
                <a:gd name="T59" fmla="*/ 1665 h 1748"/>
                <a:gd name="T60" fmla="*/ 31 w 3550"/>
                <a:gd name="T61" fmla="*/ 1685 h 1748"/>
                <a:gd name="T62" fmla="*/ 46 w 3550"/>
                <a:gd name="T63" fmla="*/ 1719 h 1748"/>
                <a:gd name="T64" fmla="*/ 162 w 3550"/>
                <a:gd name="T65" fmla="*/ 1700 h 1748"/>
                <a:gd name="T66" fmla="*/ 348 w 3550"/>
                <a:gd name="T67" fmla="*/ 1616 h 1748"/>
                <a:gd name="T68" fmla="*/ 508 w 3550"/>
                <a:gd name="T69" fmla="*/ 1543 h 1748"/>
                <a:gd name="T70" fmla="*/ 648 w 3550"/>
                <a:gd name="T71" fmla="*/ 1480 h 1748"/>
                <a:gd name="T72" fmla="*/ 776 w 3550"/>
                <a:gd name="T73" fmla="*/ 1422 h 1748"/>
                <a:gd name="T74" fmla="*/ 898 w 3550"/>
                <a:gd name="T75" fmla="*/ 1367 h 1748"/>
                <a:gd name="T76" fmla="*/ 1021 w 3550"/>
                <a:gd name="T77" fmla="*/ 1311 h 1748"/>
                <a:gd name="T78" fmla="*/ 1153 w 3550"/>
                <a:gd name="T79" fmla="*/ 1251 h 1748"/>
                <a:gd name="T80" fmla="*/ 1299 w 3550"/>
                <a:gd name="T81" fmla="*/ 1186 h 1748"/>
                <a:gd name="T82" fmla="*/ 1466 w 3550"/>
                <a:gd name="T83" fmla="*/ 1110 h 1748"/>
                <a:gd name="T84" fmla="*/ 1662 w 3550"/>
                <a:gd name="T85" fmla="*/ 1020 h 1748"/>
                <a:gd name="T86" fmla="*/ 1892 w 3550"/>
                <a:gd name="T87" fmla="*/ 916 h 1748"/>
                <a:gd name="T88" fmla="*/ 2166 w 3550"/>
                <a:gd name="T89" fmla="*/ 792 h 1748"/>
                <a:gd name="T90" fmla="*/ 2488 w 3550"/>
                <a:gd name="T91" fmla="*/ 646 h 1748"/>
                <a:gd name="T92" fmla="*/ 2864 w 3550"/>
                <a:gd name="T93" fmla="*/ 474 h 1748"/>
                <a:gd name="T94" fmla="*/ 3304 w 3550"/>
                <a:gd name="T95" fmla="*/ 275 h 174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50"/>
                <a:gd name="T145" fmla="*/ 0 h 1748"/>
                <a:gd name="T146" fmla="*/ 3550 w 3550"/>
                <a:gd name="T147" fmla="*/ 1748 h 174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50" h="1748">
                  <a:moveTo>
                    <a:pt x="3550" y="163"/>
                  </a:moveTo>
                  <a:lnTo>
                    <a:pt x="3545" y="153"/>
                  </a:lnTo>
                  <a:lnTo>
                    <a:pt x="3541" y="144"/>
                  </a:lnTo>
                  <a:lnTo>
                    <a:pt x="3538" y="137"/>
                  </a:lnTo>
                  <a:lnTo>
                    <a:pt x="3533" y="130"/>
                  </a:lnTo>
                  <a:lnTo>
                    <a:pt x="3529" y="120"/>
                  </a:lnTo>
                  <a:lnTo>
                    <a:pt x="3523" y="108"/>
                  </a:lnTo>
                  <a:lnTo>
                    <a:pt x="3514" y="90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1" y="1665"/>
                  </a:lnTo>
                  <a:lnTo>
                    <a:pt x="26" y="1673"/>
                  </a:lnTo>
                  <a:lnTo>
                    <a:pt x="31" y="1685"/>
                  </a:lnTo>
                  <a:lnTo>
                    <a:pt x="37" y="1699"/>
                  </a:lnTo>
                  <a:lnTo>
                    <a:pt x="46" y="1719"/>
                  </a:lnTo>
                  <a:lnTo>
                    <a:pt x="57" y="1748"/>
                  </a:lnTo>
                  <a:lnTo>
                    <a:pt x="162" y="1700"/>
                  </a:lnTo>
                  <a:lnTo>
                    <a:pt x="259" y="1656"/>
                  </a:lnTo>
                  <a:lnTo>
                    <a:pt x="348" y="1616"/>
                  </a:lnTo>
                  <a:lnTo>
                    <a:pt x="430" y="1579"/>
                  </a:lnTo>
                  <a:lnTo>
                    <a:pt x="508" y="1543"/>
                  </a:lnTo>
                  <a:lnTo>
                    <a:pt x="579" y="1511"/>
                  </a:lnTo>
                  <a:lnTo>
                    <a:pt x="648" y="1480"/>
                  </a:lnTo>
                  <a:lnTo>
                    <a:pt x="713" y="1451"/>
                  </a:lnTo>
                  <a:lnTo>
                    <a:pt x="776" y="1422"/>
                  </a:lnTo>
                  <a:lnTo>
                    <a:pt x="837" y="1395"/>
                  </a:lnTo>
                  <a:lnTo>
                    <a:pt x="898" y="1367"/>
                  </a:lnTo>
                  <a:lnTo>
                    <a:pt x="959" y="1340"/>
                  </a:lnTo>
                  <a:lnTo>
                    <a:pt x="1021" y="1311"/>
                  </a:lnTo>
                  <a:lnTo>
                    <a:pt x="1085" y="1282"/>
                  </a:lnTo>
                  <a:lnTo>
                    <a:pt x="1153" y="1251"/>
                  </a:lnTo>
                  <a:lnTo>
                    <a:pt x="1223" y="1220"/>
                  </a:lnTo>
                  <a:lnTo>
                    <a:pt x="1299" y="1186"/>
                  </a:lnTo>
                  <a:lnTo>
                    <a:pt x="1379" y="1149"/>
                  </a:lnTo>
                  <a:lnTo>
                    <a:pt x="1466" y="1110"/>
                  </a:lnTo>
                  <a:lnTo>
                    <a:pt x="1560" y="1067"/>
                  </a:lnTo>
                  <a:lnTo>
                    <a:pt x="1662" y="1020"/>
                  </a:lnTo>
                  <a:lnTo>
                    <a:pt x="1772" y="971"/>
                  </a:lnTo>
                  <a:lnTo>
                    <a:pt x="1892" y="916"/>
                  </a:lnTo>
                  <a:lnTo>
                    <a:pt x="2024" y="857"/>
                  </a:lnTo>
                  <a:lnTo>
                    <a:pt x="2166" y="792"/>
                  </a:lnTo>
                  <a:lnTo>
                    <a:pt x="2320" y="722"/>
                  </a:lnTo>
                  <a:lnTo>
                    <a:pt x="2488" y="646"/>
                  </a:lnTo>
                  <a:lnTo>
                    <a:pt x="2668" y="564"/>
                  </a:lnTo>
                  <a:lnTo>
                    <a:pt x="2864" y="474"/>
                  </a:lnTo>
                  <a:lnTo>
                    <a:pt x="3075" y="378"/>
                  </a:lnTo>
                  <a:lnTo>
                    <a:pt x="3304" y="275"/>
                  </a:lnTo>
                  <a:lnTo>
                    <a:pt x="3550" y="163"/>
                  </a:lnTo>
                  <a:close/>
                </a:path>
              </a:pathLst>
            </a:custGeom>
            <a:solidFill>
              <a:srgbClr val="BFC7C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4" name="Freeform 1421"/>
            <p:cNvSpPr>
              <a:spLocks/>
            </p:cNvSpPr>
            <p:nvPr/>
          </p:nvSpPr>
          <p:spPr bwMode="auto">
            <a:xfrm>
              <a:off x="3360" y="3024"/>
              <a:ext cx="161" cy="96"/>
            </a:xfrm>
            <a:custGeom>
              <a:avLst/>
              <a:gdLst>
                <a:gd name="T0" fmla="*/ 3534 w 3539"/>
                <a:gd name="T1" fmla="*/ 135 h 1724"/>
                <a:gd name="T2" fmla="*/ 3529 w 3539"/>
                <a:gd name="T3" fmla="*/ 123 h 1724"/>
                <a:gd name="T4" fmla="*/ 3523 w 3539"/>
                <a:gd name="T5" fmla="*/ 110 h 1724"/>
                <a:gd name="T6" fmla="*/ 3511 w 3539"/>
                <a:gd name="T7" fmla="*/ 84 h 1724"/>
                <a:gd name="T8" fmla="*/ 3491 w 3539"/>
                <a:gd name="T9" fmla="*/ 46 h 1724"/>
                <a:gd name="T10" fmla="*/ 3459 w 3539"/>
                <a:gd name="T11" fmla="*/ 18 h 1724"/>
                <a:gd name="T12" fmla="*/ 3418 w 3539"/>
                <a:gd name="T13" fmla="*/ 2 h 1724"/>
                <a:gd name="T14" fmla="*/ 3376 w 3539"/>
                <a:gd name="T15" fmla="*/ 2 h 1724"/>
                <a:gd name="T16" fmla="*/ 3257 w 3539"/>
                <a:gd name="T17" fmla="*/ 53 h 1724"/>
                <a:gd name="T18" fmla="*/ 3083 w 3539"/>
                <a:gd name="T19" fmla="*/ 131 h 1724"/>
                <a:gd name="T20" fmla="*/ 2932 w 3539"/>
                <a:gd name="T21" fmla="*/ 198 h 1724"/>
                <a:gd name="T22" fmla="*/ 2800 w 3539"/>
                <a:gd name="T23" fmla="*/ 258 h 1724"/>
                <a:gd name="T24" fmla="*/ 2681 w 3539"/>
                <a:gd name="T25" fmla="*/ 312 h 1724"/>
                <a:gd name="T26" fmla="*/ 2565 w 3539"/>
                <a:gd name="T27" fmla="*/ 364 h 1724"/>
                <a:gd name="T28" fmla="*/ 2450 w 3539"/>
                <a:gd name="T29" fmla="*/ 415 h 1724"/>
                <a:gd name="T30" fmla="*/ 2327 w 3539"/>
                <a:gd name="T31" fmla="*/ 471 h 1724"/>
                <a:gd name="T32" fmla="*/ 2189 w 3539"/>
                <a:gd name="T33" fmla="*/ 532 h 1724"/>
                <a:gd name="T34" fmla="*/ 2031 w 3539"/>
                <a:gd name="T35" fmla="*/ 603 h 1724"/>
                <a:gd name="T36" fmla="*/ 1846 w 3539"/>
                <a:gd name="T37" fmla="*/ 686 h 1724"/>
                <a:gd name="T38" fmla="*/ 1628 w 3539"/>
                <a:gd name="T39" fmla="*/ 784 h 1724"/>
                <a:gd name="T40" fmla="*/ 1370 w 3539"/>
                <a:gd name="T41" fmla="*/ 899 h 1724"/>
                <a:gd name="T42" fmla="*/ 1066 w 3539"/>
                <a:gd name="T43" fmla="*/ 1036 h 1724"/>
                <a:gd name="T44" fmla="*/ 710 w 3539"/>
                <a:gd name="T45" fmla="*/ 1195 h 1724"/>
                <a:gd name="T46" fmla="*/ 294 w 3539"/>
                <a:gd name="T47" fmla="*/ 1382 h 1724"/>
                <a:gd name="T48" fmla="*/ 44 w 3539"/>
                <a:gd name="T49" fmla="*/ 1497 h 1724"/>
                <a:gd name="T50" fmla="*/ 16 w 3539"/>
                <a:gd name="T51" fmla="*/ 1530 h 1724"/>
                <a:gd name="T52" fmla="*/ 2 w 3539"/>
                <a:gd name="T53" fmla="*/ 1572 h 1724"/>
                <a:gd name="T54" fmla="*/ 2 w 3539"/>
                <a:gd name="T55" fmla="*/ 1615 h 1724"/>
                <a:gd name="T56" fmla="*/ 13 w 3539"/>
                <a:gd name="T57" fmla="*/ 1646 h 1724"/>
                <a:gd name="T58" fmla="*/ 19 w 3539"/>
                <a:gd name="T59" fmla="*/ 1658 h 1724"/>
                <a:gd name="T60" fmla="*/ 26 w 3539"/>
                <a:gd name="T61" fmla="*/ 1674 h 1724"/>
                <a:gd name="T62" fmla="*/ 37 w 3539"/>
                <a:gd name="T63" fmla="*/ 1702 h 1724"/>
                <a:gd name="T64" fmla="*/ 151 w 3539"/>
                <a:gd name="T65" fmla="*/ 1676 h 1724"/>
                <a:gd name="T66" fmla="*/ 337 w 3539"/>
                <a:gd name="T67" fmla="*/ 1592 h 1724"/>
                <a:gd name="T68" fmla="*/ 497 w 3539"/>
                <a:gd name="T69" fmla="*/ 1520 h 1724"/>
                <a:gd name="T70" fmla="*/ 637 w 3539"/>
                <a:gd name="T71" fmla="*/ 1457 h 1724"/>
                <a:gd name="T72" fmla="*/ 765 w 3539"/>
                <a:gd name="T73" fmla="*/ 1399 h 1724"/>
                <a:gd name="T74" fmla="*/ 886 w 3539"/>
                <a:gd name="T75" fmla="*/ 1344 h 1724"/>
                <a:gd name="T76" fmla="*/ 1010 w 3539"/>
                <a:gd name="T77" fmla="*/ 1288 h 1724"/>
                <a:gd name="T78" fmla="*/ 1141 w 3539"/>
                <a:gd name="T79" fmla="*/ 1229 h 1724"/>
                <a:gd name="T80" fmla="*/ 1287 w 3539"/>
                <a:gd name="T81" fmla="*/ 1163 h 1724"/>
                <a:gd name="T82" fmla="*/ 1455 w 3539"/>
                <a:gd name="T83" fmla="*/ 1087 h 1724"/>
                <a:gd name="T84" fmla="*/ 1650 w 3539"/>
                <a:gd name="T85" fmla="*/ 998 h 1724"/>
                <a:gd name="T86" fmla="*/ 1881 w 3539"/>
                <a:gd name="T87" fmla="*/ 894 h 1724"/>
                <a:gd name="T88" fmla="*/ 2154 w 3539"/>
                <a:gd name="T89" fmla="*/ 771 h 1724"/>
                <a:gd name="T90" fmla="*/ 2477 w 3539"/>
                <a:gd name="T91" fmla="*/ 625 h 1724"/>
                <a:gd name="T92" fmla="*/ 2853 w 3539"/>
                <a:gd name="T93" fmla="*/ 453 h 1724"/>
                <a:gd name="T94" fmla="*/ 3293 w 3539"/>
                <a:gd name="T95" fmla="*/ 254 h 172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39"/>
                <a:gd name="T145" fmla="*/ 0 h 1724"/>
                <a:gd name="T146" fmla="*/ 3539 w 3539"/>
                <a:gd name="T147" fmla="*/ 1724 h 172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39" h="1724">
                  <a:moveTo>
                    <a:pt x="3539" y="143"/>
                  </a:moveTo>
                  <a:lnTo>
                    <a:pt x="3534" y="135"/>
                  </a:lnTo>
                  <a:lnTo>
                    <a:pt x="3531" y="129"/>
                  </a:lnTo>
                  <a:lnTo>
                    <a:pt x="3529" y="123"/>
                  </a:lnTo>
                  <a:lnTo>
                    <a:pt x="3526" y="117"/>
                  </a:lnTo>
                  <a:lnTo>
                    <a:pt x="3523" y="110"/>
                  </a:lnTo>
                  <a:lnTo>
                    <a:pt x="3518" y="99"/>
                  </a:lnTo>
                  <a:lnTo>
                    <a:pt x="3511" y="84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6"/>
                  </a:lnTo>
                  <a:lnTo>
                    <a:pt x="16" y="1652"/>
                  </a:lnTo>
                  <a:lnTo>
                    <a:pt x="19" y="1658"/>
                  </a:lnTo>
                  <a:lnTo>
                    <a:pt x="22" y="1666"/>
                  </a:lnTo>
                  <a:lnTo>
                    <a:pt x="26" y="1674"/>
                  </a:lnTo>
                  <a:lnTo>
                    <a:pt x="31" y="1686"/>
                  </a:lnTo>
                  <a:lnTo>
                    <a:pt x="37" y="1702"/>
                  </a:lnTo>
                  <a:lnTo>
                    <a:pt x="46" y="1724"/>
                  </a:lnTo>
                  <a:lnTo>
                    <a:pt x="151" y="1676"/>
                  </a:lnTo>
                  <a:lnTo>
                    <a:pt x="248" y="1633"/>
                  </a:lnTo>
                  <a:lnTo>
                    <a:pt x="337" y="1592"/>
                  </a:lnTo>
                  <a:lnTo>
                    <a:pt x="419" y="1555"/>
                  </a:lnTo>
                  <a:lnTo>
                    <a:pt x="497" y="1520"/>
                  </a:lnTo>
                  <a:lnTo>
                    <a:pt x="568" y="1488"/>
                  </a:lnTo>
                  <a:lnTo>
                    <a:pt x="637" y="1457"/>
                  </a:lnTo>
                  <a:lnTo>
                    <a:pt x="702" y="1427"/>
                  </a:lnTo>
                  <a:lnTo>
                    <a:pt x="765" y="1399"/>
                  </a:lnTo>
                  <a:lnTo>
                    <a:pt x="826" y="1372"/>
                  </a:lnTo>
                  <a:lnTo>
                    <a:pt x="886" y="1344"/>
                  </a:lnTo>
                  <a:lnTo>
                    <a:pt x="948" y="1316"/>
                  </a:lnTo>
                  <a:lnTo>
                    <a:pt x="1010" y="1288"/>
                  </a:lnTo>
                  <a:lnTo>
                    <a:pt x="1074" y="1259"/>
                  </a:lnTo>
                  <a:lnTo>
                    <a:pt x="1141" y="1229"/>
                  </a:lnTo>
                  <a:lnTo>
                    <a:pt x="1212" y="1197"/>
                  </a:lnTo>
                  <a:lnTo>
                    <a:pt x="1287" y="1163"/>
                  </a:lnTo>
                  <a:lnTo>
                    <a:pt x="1368" y="1126"/>
                  </a:lnTo>
                  <a:lnTo>
                    <a:pt x="1455" y="1087"/>
                  </a:lnTo>
                  <a:lnTo>
                    <a:pt x="1548" y="1045"/>
                  </a:lnTo>
                  <a:lnTo>
                    <a:pt x="1650" y="998"/>
                  </a:lnTo>
                  <a:lnTo>
                    <a:pt x="1761" y="949"/>
                  </a:lnTo>
                  <a:lnTo>
                    <a:pt x="1881" y="894"/>
                  </a:lnTo>
                  <a:lnTo>
                    <a:pt x="2013" y="835"/>
                  </a:lnTo>
                  <a:lnTo>
                    <a:pt x="2154" y="771"/>
                  </a:lnTo>
                  <a:lnTo>
                    <a:pt x="2308" y="700"/>
                  </a:lnTo>
                  <a:lnTo>
                    <a:pt x="2477" y="625"/>
                  </a:lnTo>
                  <a:lnTo>
                    <a:pt x="2657" y="543"/>
                  </a:lnTo>
                  <a:lnTo>
                    <a:pt x="2853" y="453"/>
                  </a:lnTo>
                  <a:lnTo>
                    <a:pt x="3064" y="357"/>
                  </a:lnTo>
                  <a:lnTo>
                    <a:pt x="3293" y="254"/>
                  </a:lnTo>
                  <a:lnTo>
                    <a:pt x="3539" y="143"/>
                  </a:lnTo>
                  <a:close/>
                </a:path>
              </a:pathLst>
            </a:custGeom>
            <a:solidFill>
              <a:srgbClr val="C9D1D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5" name="Freeform 1422"/>
            <p:cNvSpPr>
              <a:spLocks/>
            </p:cNvSpPr>
            <p:nvPr/>
          </p:nvSpPr>
          <p:spPr bwMode="auto">
            <a:xfrm>
              <a:off x="3360" y="3024"/>
              <a:ext cx="160" cy="94"/>
            </a:xfrm>
            <a:custGeom>
              <a:avLst/>
              <a:gdLst>
                <a:gd name="T0" fmla="*/ 3522 w 3526"/>
                <a:gd name="T1" fmla="*/ 112 h 1698"/>
                <a:gd name="T2" fmla="*/ 3513 w 3526"/>
                <a:gd name="T3" fmla="*/ 91 h 1698"/>
                <a:gd name="T4" fmla="*/ 3491 w 3526"/>
                <a:gd name="T5" fmla="*/ 46 h 1698"/>
                <a:gd name="T6" fmla="*/ 3459 w 3526"/>
                <a:gd name="T7" fmla="*/ 18 h 1698"/>
                <a:gd name="T8" fmla="*/ 3418 w 3526"/>
                <a:gd name="T9" fmla="*/ 2 h 1698"/>
                <a:gd name="T10" fmla="*/ 3376 w 3526"/>
                <a:gd name="T11" fmla="*/ 2 h 1698"/>
                <a:gd name="T12" fmla="*/ 3257 w 3526"/>
                <a:gd name="T13" fmla="*/ 53 h 1698"/>
                <a:gd name="T14" fmla="*/ 3083 w 3526"/>
                <a:gd name="T15" fmla="*/ 131 h 1698"/>
                <a:gd name="T16" fmla="*/ 2932 w 3526"/>
                <a:gd name="T17" fmla="*/ 198 h 1698"/>
                <a:gd name="T18" fmla="*/ 2800 w 3526"/>
                <a:gd name="T19" fmla="*/ 258 h 1698"/>
                <a:gd name="T20" fmla="*/ 2681 w 3526"/>
                <a:gd name="T21" fmla="*/ 312 h 1698"/>
                <a:gd name="T22" fmla="*/ 2565 w 3526"/>
                <a:gd name="T23" fmla="*/ 364 h 1698"/>
                <a:gd name="T24" fmla="*/ 2450 w 3526"/>
                <a:gd name="T25" fmla="*/ 415 h 1698"/>
                <a:gd name="T26" fmla="*/ 2327 w 3526"/>
                <a:gd name="T27" fmla="*/ 471 h 1698"/>
                <a:gd name="T28" fmla="*/ 2189 w 3526"/>
                <a:gd name="T29" fmla="*/ 532 h 1698"/>
                <a:gd name="T30" fmla="*/ 2031 w 3526"/>
                <a:gd name="T31" fmla="*/ 603 h 1698"/>
                <a:gd name="T32" fmla="*/ 1846 w 3526"/>
                <a:gd name="T33" fmla="*/ 686 h 1698"/>
                <a:gd name="T34" fmla="*/ 1628 w 3526"/>
                <a:gd name="T35" fmla="*/ 784 h 1698"/>
                <a:gd name="T36" fmla="*/ 1370 w 3526"/>
                <a:gd name="T37" fmla="*/ 899 h 1698"/>
                <a:gd name="T38" fmla="*/ 1066 w 3526"/>
                <a:gd name="T39" fmla="*/ 1036 h 1698"/>
                <a:gd name="T40" fmla="*/ 710 w 3526"/>
                <a:gd name="T41" fmla="*/ 1195 h 1698"/>
                <a:gd name="T42" fmla="*/ 294 w 3526"/>
                <a:gd name="T43" fmla="*/ 1382 h 1698"/>
                <a:gd name="T44" fmla="*/ 44 w 3526"/>
                <a:gd name="T45" fmla="*/ 1497 h 1698"/>
                <a:gd name="T46" fmla="*/ 16 w 3526"/>
                <a:gd name="T47" fmla="*/ 1530 h 1698"/>
                <a:gd name="T48" fmla="*/ 2 w 3526"/>
                <a:gd name="T49" fmla="*/ 1572 h 1698"/>
                <a:gd name="T50" fmla="*/ 2 w 3526"/>
                <a:gd name="T51" fmla="*/ 1615 h 1698"/>
                <a:gd name="T52" fmla="*/ 14 w 3526"/>
                <a:gd name="T53" fmla="*/ 1648 h 1698"/>
                <a:gd name="T54" fmla="*/ 25 w 3526"/>
                <a:gd name="T55" fmla="*/ 1671 h 1698"/>
                <a:gd name="T56" fmla="*/ 141 w 3526"/>
                <a:gd name="T57" fmla="*/ 1651 h 1698"/>
                <a:gd name="T58" fmla="*/ 326 w 3526"/>
                <a:gd name="T59" fmla="*/ 1568 h 1698"/>
                <a:gd name="T60" fmla="*/ 486 w 3526"/>
                <a:gd name="T61" fmla="*/ 1496 h 1698"/>
                <a:gd name="T62" fmla="*/ 626 w 3526"/>
                <a:gd name="T63" fmla="*/ 1433 h 1698"/>
                <a:gd name="T64" fmla="*/ 754 w 3526"/>
                <a:gd name="T65" fmla="*/ 1375 h 1698"/>
                <a:gd name="T66" fmla="*/ 875 w 3526"/>
                <a:gd name="T67" fmla="*/ 1320 h 1698"/>
                <a:gd name="T68" fmla="*/ 999 w 3526"/>
                <a:gd name="T69" fmla="*/ 1264 h 1698"/>
                <a:gd name="T70" fmla="*/ 1130 w 3526"/>
                <a:gd name="T71" fmla="*/ 1205 h 1698"/>
                <a:gd name="T72" fmla="*/ 1276 w 3526"/>
                <a:gd name="T73" fmla="*/ 1140 h 1698"/>
                <a:gd name="T74" fmla="*/ 1443 w 3526"/>
                <a:gd name="T75" fmla="*/ 1064 h 1698"/>
                <a:gd name="T76" fmla="*/ 1639 w 3526"/>
                <a:gd name="T77" fmla="*/ 975 h 1698"/>
                <a:gd name="T78" fmla="*/ 1870 w 3526"/>
                <a:gd name="T79" fmla="*/ 872 h 1698"/>
                <a:gd name="T80" fmla="*/ 2143 w 3526"/>
                <a:gd name="T81" fmla="*/ 749 h 1698"/>
                <a:gd name="T82" fmla="*/ 2464 w 3526"/>
                <a:gd name="T83" fmla="*/ 603 h 1698"/>
                <a:gd name="T84" fmla="*/ 2841 w 3526"/>
                <a:gd name="T85" fmla="*/ 432 h 1698"/>
                <a:gd name="T86" fmla="*/ 3281 w 3526"/>
                <a:gd name="T87" fmla="*/ 234 h 169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26"/>
                <a:gd name="T133" fmla="*/ 0 h 1698"/>
                <a:gd name="T134" fmla="*/ 3526 w 3526"/>
                <a:gd name="T135" fmla="*/ 1698 h 169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26" h="1698">
                  <a:moveTo>
                    <a:pt x="3526" y="123"/>
                  </a:moveTo>
                  <a:lnTo>
                    <a:pt x="3522" y="112"/>
                  </a:lnTo>
                  <a:lnTo>
                    <a:pt x="3518" y="103"/>
                  </a:lnTo>
                  <a:lnTo>
                    <a:pt x="3513" y="9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5" y="1671"/>
                  </a:lnTo>
                  <a:lnTo>
                    <a:pt x="36" y="1698"/>
                  </a:lnTo>
                  <a:lnTo>
                    <a:pt x="141" y="1651"/>
                  </a:lnTo>
                  <a:lnTo>
                    <a:pt x="237" y="1608"/>
                  </a:lnTo>
                  <a:lnTo>
                    <a:pt x="326" y="1568"/>
                  </a:lnTo>
                  <a:lnTo>
                    <a:pt x="409" y="1530"/>
                  </a:lnTo>
                  <a:lnTo>
                    <a:pt x="486" y="1496"/>
                  </a:lnTo>
                  <a:lnTo>
                    <a:pt x="558" y="1463"/>
                  </a:lnTo>
                  <a:lnTo>
                    <a:pt x="626" y="1433"/>
                  </a:lnTo>
                  <a:lnTo>
                    <a:pt x="691" y="1403"/>
                  </a:lnTo>
                  <a:lnTo>
                    <a:pt x="754" y="1375"/>
                  </a:lnTo>
                  <a:lnTo>
                    <a:pt x="815" y="1347"/>
                  </a:lnTo>
                  <a:lnTo>
                    <a:pt x="875" y="1320"/>
                  </a:lnTo>
                  <a:lnTo>
                    <a:pt x="936" y="1292"/>
                  </a:lnTo>
                  <a:lnTo>
                    <a:pt x="999" y="1264"/>
                  </a:lnTo>
                  <a:lnTo>
                    <a:pt x="1063" y="1236"/>
                  </a:lnTo>
                  <a:lnTo>
                    <a:pt x="1130" y="1205"/>
                  </a:lnTo>
                  <a:lnTo>
                    <a:pt x="1201" y="1173"/>
                  </a:lnTo>
                  <a:lnTo>
                    <a:pt x="1276" y="1140"/>
                  </a:lnTo>
                  <a:lnTo>
                    <a:pt x="1357" y="1103"/>
                  </a:lnTo>
                  <a:lnTo>
                    <a:pt x="1443" y="1064"/>
                  </a:lnTo>
                  <a:lnTo>
                    <a:pt x="1537" y="1022"/>
                  </a:lnTo>
                  <a:lnTo>
                    <a:pt x="1639" y="975"/>
                  </a:lnTo>
                  <a:lnTo>
                    <a:pt x="1749" y="926"/>
                  </a:lnTo>
                  <a:lnTo>
                    <a:pt x="1870" y="872"/>
                  </a:lnTo>
                  <a:lnTo>
                    <a:pt x="2000" y="813"/>
                  </a:lnTo>
                  <a:lnTo>
                    <a:pt x="2143" y="749"/>
                  </a:lnTo>
                  <a:lnTo>
                    <a:pt x="2297" y="679"/>
                  </a:lnTo>
                  <a:lnTo>
                    <a:pt x="2464" y="603"/>
                  </a:lnTo>
                  <a:lnTo>
                    <a:pt x="2646" y="521"/>
                  </a:lnTo>
                  <a:lnTo>
                    <a:pt x="2841" y="432"/>
                  </a:lnTo>
                  <a:lnTo>
                    <a:pt x="3053" y="337"/>
                  </a:lnTo>
                  <a:lnTo>
                    <a:pt x="3281" y="234"/>
                  </a:lnTo>
                  <a:lnTo>
                    <a:pt x="3526" y="123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6" name="Freeform 1423"/>
            <p:cNvSpPr>
              <a:spLocks/>
            </p:cNvSpPr>
            <p:nvPr/>
          </p:nvSpPr>
          <p:spPr bwMode="auto">
            <a:xfrm>
              <a:off x="3360" y="3024"/>
              <a:ext cx="160" cy="93"/>
            </a:xfrm>
            <a:custGeom>
              <a:avLst/>
              <a:gdLst>
                <a:gd name="T0" fmla="*/ 3513 w 3515"/>
                <a:gd name="T1" fmla="*/ 96 h 1674"/>
                <a:gd name="T2" fmla="*/ 3508 w 3515"/>
                <a:gd name="T3" fmla="*/ 81 h 1674"/>
                <a:gd name="T4" fmla="*/ 3491 w 3515"/>
                <a:gd name="T5" fmla="*/ 46 h 1674"/>
                <a:gd name="T6" fmla="*/ 3459 w 3515"/>
                <a:gd name="T7" fmla="*/ 18 h 1674"/>
                <a:gd name="T8" fmla="*/ 3418 w 3515"/>
                <a:gd name="T9" fmla="*/ 2 h 1674"/>
                <a:gd name="T10" fmla="*/ 3376 w 3515"/>
                <a:gd name="T11" fmla="*/ 2 h 1674"/>
                <a:gd name="T12" fmla="*/ 3257 w 3515"/>
                <a:gd name="T13" fmla="*/ 53 h 1674"/>
                <a:gd name="T14" fmla="*/ 3083 w 3515"/>
                <a:gd name="T15" fmla="*/ 131 h 1674"/>
                <a:gd name="T16" fmla="*/ 2932 w 3515"/>
                <a:gd name="T17" fmla="*/ 198 h 1674"/>
                <a:gd name="T18" fmla="*/ 2800 w 3515"/>
                <a:gd name="T19" fmla="*/ 258 h 1674"/>
                <a:gd name="T20" fmla="*/ 2681 w 3515"/>
                <a:gd name="T21" fmla="*/ 312 h 1674"/>
                <a:gd name="T22" fmla="*/ 2565 w 3515"/>
                <a:gd name="T23" fmla="*/ 364 h 1674"/>
                <a:gd name="T24" fmla="*/ 2450 w 3515"/>
                <a:gd name="T25" fmla="*/ 415 h 1674"/>
                <a:gd name="T26" fmla="*/ 2327 w 3515"/>
                <a:gd name="T27" fmla="*/ 471 h 1674"/>
                <a:gd name="T28" fmla="*/ 2189 w 3515"/>
                <a:gd name="T29" fmla="*/ 532 h 1674"/>
                <a:gd name="T30" fmla="*/ 2031 w 3515"/>
                <a:gd name="T31" fmla="*/ 603 h 1674"/>
                <a:gd name="T32" fmla="*/ 1846 w 3515"/>
                <a:gd name="T33" fmla="*/ 686 h 1674"/>
                <a:gd name="T34" fmla="*/ 1628 w 3515"/>
                <a:gd name="T35" fmla="*/ 784 h 1674"/>
                <a:gd name="T36" fmla="*/ 1370 w 3515"/>
                <a:gd name="T37" fmla="*/ 899 h 1674"/>
                <a:gd name="T38" fmla="*/ 1066 w 3515"/>
                <a:gd name="T39" fmla="*/ 1036 h 1674"/>
                <a:gd name="T40" fmla="*/ 710 w 3515"/>
                <a:gd name="T41" fmla="*/ 1195 h 1674"/>
                <a:gd name="T42" fmla="*/ 294 w 3515"/>
                <a:gd name="T43" fmla="*/ 1382 h 1674"/>
                <a:gd name="T44" fmla="*/ 44 w 3515"/>
                <a:gd name="T45" fmla="*/ 1497 h 1674"/>
                <a:gd name="T46" fmla="*/ 16 w 3515"/>
                <a:gd name="T47" fmla="*/ 1530 h 1674"/>
                <a:gd name="T48" fmla="*/ 2 w 3515"/>
                <a:gd name="T49" fmla="*/ 1572 h 1674"/>
                <a:gd name="T50" fmla="*/ 2 w 3515"/>
                <a:gd name="T51" fmla="*/ 1615 h 1674"/>
                <a:gd name="T52" fmla="*/ 12 w 3515"/>
                <a:gd name="T53" fmla="*/ 1644 h 1674"/>
                <a:gd name="T54" fmla="*/ 18 w 3515"/>
                <a:gd name="T55" fmla="*/ 1657 h 1674"/>
                <a:gd name="T56" fmla="*/ 130 w 3515"/>
                <a:gd name="T57" fmla="*/ 1627 h 1674"/>
                <a:gd name="T58" fmla="*/ 315 w 3515"/>
                <a:gd name="T59" fmla="*/ 1543 h 1674"/>
                <a:gd name="T60" fmla="*/ 474 w 3515"/>
                <a:gd name="T61" fmla="*/ 1472 h 1674"/>
                <a:gd name="T62" fmla="*/ 615 w 3515"/>
                <a:gd name="T63" fmla="*/ 1408 h 1674"/>
                <a:gd name="T64" fmla="*/ 743 w 3515"/>
                <a:gd name="T65" fmla="*/ 1352 h 1674"/>
                <a:gd name="T66" fmla="*/ 864 w 3515"/>
                <a:gd name="T67" fmla="*/ 1297 h 1674"/>
                <a:gd name="T68" fmla="*/ 987 w 3515"/>
                <a:gd name="T69" fmla="*/ 1241 h 1674"/>
                <a:gd name="T70" fmla="*/ 1119 w 3515"/>
                <a:gd name="T71" fmla="*/ 1182 h 1674"/>
                <a:gd name="T72" fmla="*/ 1265 w 3515"/>
                <a:gd name="T73" fmla="*/ 1116 h 1674"/>
                <a:gd name="T74" fmla="*/ 1432 w 3515"/>
                <a:gd name="T75" fmla="*/ 1042 h 1674"/>
                <a:gd name="T76" fmla="*/ 1628 w 3515"/>
                <a:gd name="T77" fmla="*/ 953 h 1674"/>
                <a:gd name="T78" fmla="*/ 1859 w 3515"/>
                <a:gd name="T79" fmla="*/ 850 h 1674"/>
                <a:gd name="T80" fmla="*/ 2132 w 3515"/>
                <a:gd name="T81" fmla="*/ 726 h 1674"/>
                <a:gd name="T82" fmla="*/ 2453 w 3515"/>
                <a:gd name="T83" fmla="*/ 582 h 1674"/>
                <a:gd name="T84" fmla="*/ 2830 w 3515"/>
                <a:gd name="T85" fmla="*/ 412 h 1674"/>
                <a:gd name="T86" fmla="*/ 3269 w 3515"/>
                <a:gd name="T87" fmla="*/ 214 h 167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15"/>
                <a:gd name="T133" fmla="*/ 0 h 1674"/>
                <a:gd name="T134" fmla="*/ 3515 w 3515"/>
                <a:gd name="T135" fmla="*/ 1674 h 167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15" h="1674">
                  <a:moveTo>
                    <a:pt x="3515" y="103"/>
                  </a:moveTo>
                  <a:lnTo>
                    <a:pt x="3513" y="96"/>
                  </a:lnTo>
                  <a:lnTo>
                    <a:pt x="3511" y="91"/>
                  </a:lnTo>
                  <a:lnTo>
                    <a:pt x="3508" y="8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2" y="1644"/>
                  </a:lnTo>
                  <a:lnTo>
                    <a:pt x="15" y="1649"/>
                  </a:lnTo>
                  <a:lnTo>
                    <a:pt x="18" y="1657"/>
                  </a:lnTo>
                  <a:lnTo>
                    <a:pt x="25" y="1674"/>
                  </a:lnTo>
                  <a:lnTo>
                    <a:pt x="130" y="1627"/>
                  </a:lnTo>
                  <a:lnTo>
                    <a:pt x="225" y="1583"/>
                  </a:lnTo>
                  <a:lnTo>
                    <a:pt x="315" y="1543"/>
                  </a:lnTo>
                  <a:lnTo>
                    <a:pt x="398" y="1506"/>
                  </a:lnTo>
                  <a:lnTo>
                    <a:pt x="474" y="1472"/>
                  </a:lnTo>
                  <a:lnTo>
                    <a:pt x="547" y="1439"/>
                  </a:lnTo>
                  <a:lnTo>
                    <a:pt x="615" y="1408"/>
                  </a:lnTo>
                  <a:lnTo>
                    <a:pt x="679" y="1379"/>
                  </a:lnTo>
                  <a:lnTo>
                    <a:pt x="743" y="1352"/>
                  </a:lnTo>
                  <a:lnTo>
                    <a:pt x="804" y="1324"/>
                  </a:lnTo>
                  <a:lnTo>
                    <a:pt x="864" y="1297"/>
                  </a:lnTo>
                  <a:lnTo>
                    <a:pt x="925" y="1269"/>
                  </a:lnTo>
                  <a:lnTo>
                    <a:pt x="987" y="1241"/>
                  </a:lnTo>
                  <a:lnTo>
                    <a:pt x="1052" y="1212"/>
                  </a:lnTo>
                  <a:lnTo>
                    <a:pt x="1119" y="1182"/>
                  </a:lnTo>
                  <a:lnTo>
                    <a:pt x="1189" y="1150"/>
                  </a:lnTo>
                  <a:lnTo>
                    <a:pt x="1265" y="1116"/>
                  </a:lnTo>
                  <a:lnTo>
                    <a:pt x="1345" y="1081"/>
                  </a:lnTo>
                  <a:lnTo>
                    <a:pt x="1432" y="1042"/>
                  </a:lnTo>
                  <a:lnTo>
                    <a:pt x="1526" y="999"/>
                  </a:lnTo>
                  <a:lnTo>
                    <a:pt x="1628" y="953"/>
                  </a:lnTo>
                  <a:lnTo>
                    <a:pt x="1738" y="903"/>
                  </a:lnTo>
                  <a:lnTo>
                    <a:pt x="1859" y="850"/>
                  </a:lnTo>
                  <a:lnTo>
                    <a:pt x="1989" y="791"/>
                  </a:lnTo>
                  <a:lnTo>
                    <a:pt x="2132" y="726"/>
                  </a:lnTo>
                  <a:lnTo>
                    <a:pt x="2286" y="657"/>
                  </a:lnTo>
                  <a:lnTo>
                    <a:pt x="2453" y="582"/>
                  </a:lnTo>
                  <a:lnTo>
                    <a:pt x="2635" y="500"/>
                  </a:lnTo>
                  <a:lnTo>
                    <a:pt x="2830" y="412"/>
                  </a:lnTo>
                  <a:lnTo>
                    <a:pt x="3042" y="316"/>
                  </a:lnTo>
                  <a:lnTo>
                    <a:pt x="3269" y="214"/>
                  </a:lnTo>
                  <a:lnTo>
                    <a:pt x="3515" y="103"/>
                  </a:lnTo>
                  <a:close/>
                </a:path>
              </a:pathLst>
            </a:custGeom>
            <a:solidFill>
              <a:srgbClr val="D6DED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7" name="Freeform 1424"/>
            <p:cNvSpPr>
              <a:spLocks/>
            </p:cNvSpPr>
            <p:nvPr/>
          </p:nvSpPr>
          <p:spPr bwMode="auto">
            <a:xfrm>
              <a:off x="3360" y="3024"/>
              <a:ext cx="159" cy="92"/>
            </a:xfrm>
            <a:custGeom>
              <a:avLst/>
              <a:gdLst>
                <a:gd name="T0" fmla="*/ 3503 w 3503"/>
                <a:gd name="T1" fmla="*/ 83 h 1649"/>
                <a:gd name="T2" fmla="*/ 3502 w 3503"/>
                <a:gd name="T3" fmla="*/ 64 h 1649"/>
                <a:gd name="T4" fmla="*/ 3491 w 3503"/>
                <a:gd name="T5" fmla="*/ 46 h 1649"/>
                <a:gd name="T6" fmla="*/ 3476 w 3503"/>
                <a:gd name="T7" fmla="*/ 31 h 1649"/>
                <a:gd name="T8" fmla="*/ 3459 w 3503"/>
                <a:gd name="T9" fmla="*/ 18 h 1649"/>
                <a:gd name="T10" fmla="*/ 3440 w 3503"/>
                <a:gd name="T11" fmla="*/ 8 h 1649"/>
                <a:gd name="T12" fmla="*/ 3418 w 3503"/>
                <a:gd name="T13" fmla="*/ 2 h 1649"/>
                <a:gd name="T14" fmla="*/ 3397 w 3503"/>
                <a:gd name="T15" fmla="*/ 0 h 1649"/>
                <a:gd name="T16" fmla="*/ 3376 w 3503"/>
                <a:gd name="T17" fmla="*/ 2 h 1649"/>
                <a:gd name="T18" fmla="*/ 3356 w 3503"/>
                <a:gd name="T19" fmla="*/ 8 h 1649"/>
                <a:gd name="T20" fmla="*/ 62 w 3503"/>
                <a:gd name="T21" fmla="*/ 1486 h 1649"/>
                <a:gd name="T22" fmla="*/ 44 w 3503"/>
                <a:gd name="T23" fmla="*/ 1497 h 1649"/>
                <a:gd name="T24" fmla="*/ 29 w 3503"/>
                <a:gd name="T25" fmla="*/ 1512 h 1649"/>
                <a:gd name="T26" fmla="*/ 16 w 3503"/>
                <a:gd name="T27" fmla="*/ 1530 h 1649"/>
                <a:gd name="T28" fmla="*/ 7 w 3503"/>
                <a:gd name="T29" fmla="*/ 1550 h 1649"/>
                <a:gd name="T30" fmla="*/ 2 w 3503"/>
                <a:gd name="T31" fmla="*/ 1572 h 1649"/>
                <a:gd name="T32" fmla="*/ 0 w 3503"/>
                <a:gd name="T33" fmla="*/ 1594 h 1649"/>
                <a:gd name="T34" fmla="*/ 2 w 3503"/>
                <a:gd name="T35" fmla="*/ 1615 h 1649"/>
                <a:gd name="T36" fmla="*/ 8 w 3503"/>
                <a:gd name="T37" fmla="*/ 1636 h 1649"/>
                <a:gd name="T38" fmla="*/ 13 w 3503"/>
                <a:gd name="T39" fmla="*/ 1649 h 1649"/>
                <a:gd name="T40" fmla="*/ 3503 w 3503"/>
                <a:gd name="T41" fmla="*/ 83 h 16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03"/>
                <a:gd name="T64" fmla="*/ 0 h 1649"/>
                <a:gd name="T65" fmla="*/ 3503 w 3503"/>
                <a:gd name="T66" fmla="*/ 1649 h 16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03" h="1649">
                  <a:moveTo>
                    <a:pt x="3503" y="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9"/>
                  </a:lnTo>
                  <a:lnTo>
                    <a:pt x="3503" y="8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8" name="Freeform 1425"/>
            <p:cNvSpPr>
              <a:spLocks/>
            </p:cNvSpPr>
            <p:nvPr/>
          </p:nvSpPr>
          <p:spPr bwMode="auto">
            <a:xfrm>
              <a:off x="3533" y="3064"/>
              <a:ext cx="2" cy="3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7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7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69" name="Freeform 1426"/>
            <p:cNvSpPr>
              <a:spLocks/>
            </p:cNvSpPr>
            <p:nvPr/>
          </p:nvSpPr>
          <p:spPr bwMode="auto">
            <a:xfrm>
              <a:off x="3374" y="3064"/>
              <a:ext cx="160" cy="90"/>
            </a:xfrm>
            <a:custGeom>
              <a:avLst/>
              <a:gdLst>
                <a:gd name="T0" fmla="*/ 8 w 3529"/>
                <a:gd name="T1" fmla="*/ 1596 h 1614"/>
                <a:gd name="T2" fmla="*/ 0 w 3529"/>
                <a:gd name="T3" fmla="*/ 1577 h 1614"/>
                <a:gd name="T4" fmla="*/ 3513 w 3529"/>
                <a:gd name="T5" fmla="*/ 0 h 1614"/>
                <a:gd name="T6" fmla="*/ 3529 w 3529"/>
                <a:gd name="T7" fmla="*/ 38 h 1614"/>
                <a:gd name="T8" fmla="*/ 16 w 3529"/>
                <a:gd name="T9" fmla="*/ 1614 h 1614"/>
                <a:gd name="T10" fmla="*/ 8 w 3529"/>
                <a:gd name="T11" fmla="*/ 1596 h 1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29"/>
                <a:gd name="T19" fmla="*/ 0 h 1614"/>
                <a:gd name="T20" fmla="*/ 3529 w 3529"/>
                <a:gd name="T21" fmla="*/ 1614 h 16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29" h="1614">
                  <a:moveTo>
                    <a:pt x="8" y="1596"/>
                  </a:moveTo>
                  <a:lnTo>
                    <a:pt x="0" y="1577"/>
                  </a:lnTo>
                  <a:lnTo>
                    <a:pt x="3513" y="0"/>
                  </a:lnTo>
                  <a:lnTo>
                    <a:pt x="3529" y="38"/>
                  </a:lnTo>
                  <a:lnTo>
                    <a:pt x="16" y="1614"/>
                  </a:lnTo>
                  <a:lnTo>
                    <a:pt x="8" y="1596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0" name="Freeform 1427"/>
            <p:cNvSpPr>
              <a:spLocks/>
            </p:cNvSpPr>
            <p:nvPr/>
          </p:nvSpPr>
          <p:spPr bwMode="auto">
            <a:xfrm>
              <a:off x="3373" y="3152"/>
              <a:ext cx="1" cy="2"/>
            </a:xfrm>
            <a:custGeom>
              <a:avLst/>
              <a:gdLst>
                <a:gd name="T0" fmla="*/ 28 w 28"/>
                <a:gd name="T1" fmla="*/ 37 h 40"/>
                <a:gd name="T2" fmla="*/ 19 w 28"/>
                <a:gd name="T3" fmla="*/ 40 h 40"/>
                <a:gd name="T4" fmla="*/ 12 w 28"/>
                <a:gd name="T5" fmla="*/ 37 h 40"/>
                <a:gd name="T6" fmla="*/ 6 w 28"/>
                <a:gd name="T7" fmla="*/ 33 h 40"/>
                <a:gd name="T8" fmla="*/ 2 w 28"/>
                <a:gd name="T9" fmla="*/ 26 h 40"/>
                <a:gd name="T10" fmla="*/ 0 w 28"/>
                <a:gd name="T11" fmla="*/ 19 h 40"/>
                <a:gd name="T12" fmla="*/ 1 w 28"/>
                <a:gd name="T13" fmla="*/ 11 h 40"/>
                <a:gd name="T14" fmla="*/ 5 w 28"/>
                <a:gd name="T15" fmla="*/ 5 h 40"/>
                <a:gd name="T16" fmla="*/ 12 w 28"/>
                <a:gd name="T17" fmla="*/ 0 h 40"/>
                <a:gd name="T18" fmla="*/ 28 w 28"/>
                <a:gd name="T19" fmla="*/ 37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28" y="37"/>
                  </a:moveTo>
                  <a:lnTo>
                    <a:pt x="19" y="40"/>
                  </a:lnTo>
                  <a:lnTo>
                    <a:pt x="12" y="37"/>
                  </a:lnTo>
                  <a:lnTo>
                    <a:pt x="6" y="33"/>
                  </a:lnTo>
                  <a:lnTo>
                    <a:pt x="2" y="26"/>
                  </a:lnTo>
                  <a:lnTo>
                    <a:pt x="0" y="19"/>
                  </a:lnTo>
                  <a:lnTo>
                    <a:pt x="1" y="11"/>
                  </a:lnTo>
                  <a:lnTo>
                    <a:pt x="5" y="5"/>
                  </a:lnTo>
                  <a:lnTo>
                    <a:pt x="12" y="0"/>
                  </a:lnTo>
                  <a:lnTo>
                    <a:pt x="28" y="37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1" name="Freeform 1428"/>
            <p:cNvSpPr>
              <a:spLocks/>
            </p:cNvSpPr>
            <p:nvPr/>
          </p:nvSpPr>
          <p:spPr bwMode="auto">
            <a:xfrm>
              <a:off x="3537" y="3075"/>
              <a:ext cx="2" cy="2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6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6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2" name="Freeform 1429"/>
            <p:cNvSpPr>
              <a:spLocks/>
            </p:cNvSpPr>
            <p:nvPr/>
          </p:nvSpPr>
          <p:spPr bwMode="auto">
            <a:xfrm>
              <a:off x="3377" y="3075"/>
              <a:ext cx="161" cy="91"/>
            </a:xfrm>
            <a:custGeom>
              <a:avLst/>
              <a:gdLst>
                <a:gd name="T0" fmla="*/ 8 w 3547"/>
                <a:gd name="T1" fmla="*/ 1614 h 1633"/>
                <a:gd name="T2" fmla="*/ 0 w 3547"/>
                <a:gd name="T3" fmla="*/ 1595 h 1633"/>
                <a:gd name="T4" fmla="*/ 3531 w 3547"/>
                <a:gd name="T5" fmla="*/ 0 h 1633"/>
                <a:gd name="T6" fmla="*/ 3547 w 3547"/>
                <a:gd name="T7" fmla="*/ 38 h 1633"/>
                <a:gd name="T8" fmla="*/ 17 w 3547"/>
                <a:gd name="T9" fmla="*/ 1633 h 1633"/>
                <a:gd name="T10" fmla="*/ 8 w 3547"/>
                <a:gd name="T11" fmla="*/ 1614 h 1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7"/>
                <a:gd name="T19" fmla="*/ 0 h 1633"/>
                <a:gd name="T20" fmla="*/ 3547 w 3547"/>
                <a:gd name="T21" fmla="*/ 1633 h 16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7" h="1633">
                  <a:moveTo>
                    <a:pt x="8" y="1614"/>
                  </a:moveTo>
                  <a:lnTo>
                    <a:pt x="0" y="1595"/>
                  </a:lnTo>
                  <a:lnTo>
                    <a:pt x="3531" y="0"/>
                  </a:lnTo>
                  <a:lnTo>
                    <a:pt x="3547" y="38"/>
                  </a:lnTo>
                  <a:lnTo>
                    <a:pt x="17" y="1633"/>
                  </a:lnTo>
                  <a:lnTo>
                    <a:pt x="8" y="161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3" name="Freeform 1430"/>
            <p:cNvSpPr>
              <a:spLocks/>
            </p:cNvSpPr>
            <p:nvPr/>
          </p:nvSpPr>
          <p:spPr bwMode="auto">
            <a:xfrm>
              <a:off x="3376" y="3164"/>
              <a:ext cx="2" cy="2"/>
            </a:xfrm>
            <a:custGeom>
              <a:avLst/>
              <a:gdLst>
                <a:gd name="T0" fmla="*/ 29 w 29"/>
                <a:gd name="T1" fmla="*/ 38 h 40"/>
                <a:gd name="T2" fmla="*/ 19 w 29"/>
                <a:gd name="T3" fmla="*/ 40 h 40"/>
                <a:gd name="T4" fmla="*/ 12 w 29"/>
                <a:gd name="T5" fmla="*/ 38 h 40"/>
                <a:gd name="T6" fmla="*/ 6 w 29"/>
                <a:gd name="T7" fmla="*/ 34 h 40"/>
                <a:gd name="T8" fmla="*/ 2 w 29"/>
                <a:gd name="T9" fmla="*/ 27 h 40"/>
                <a:gd name="T10" fmla="*/ 0 w 29"/>
                <a:gd name="T11" fmla="*/ 19 h 40"/>
                <a:gd name="T12" fmla="*/ 1 w 29"/>
                <a:gd name="T13" fmla="*/ 12 h 40"/>
                <a:gd name="T14" fmla="*/ 5 w 29"/>
                <a:gd name="T15" fmla="*/ 6 h 40"/>
                <a:gd name="T16" fmla="*/ 12 w 29"/>
                <a:gd name="T17" fmla="*/ 0 h 40"/>
                <a:gd name="T18" fmla="*/ 29 w 29"/>
                <a:gd name="T19" fmla="*/ 38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40"/>
                <a:gd name="T32" fmla="*/ 29 w 29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40">
                  <a:moveTo>
                    <a:pt x="29" y="38"/>
                  </a:moveTo>
                  <a:lnTo>
                    <a:pt x="19" y="40"/>
                  </a:lnTo>
                  <a:lnTo>
                    <a:pt x="12" y="38"/>
                  </a:lnTo>
                  <a:lnTo>
                    <a:pt x="6" y="34"/>
                  </a:lnTo>
                  <a:lnTo>
                    <a:pt x="2" y="27"/>
                  </a:lnTo>
                  <a:lnTo>
                    <a:pt x="0" y="19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2" y="0"/>
                  </a:lnTo>
                  <a:lnTo>
                    <a:pt x="29" y="38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4" name="Freeform 1431"/>
            <p:cNvSpPr>
              <a:spLocks/>
            </p:cNvSpPr>
            <p:nvPr/>
          </p:nvSpPr>
          <p:spPr bwMode="auto">
            <a:xfrm>
              <a:off x="3368" y="3169"/>
              <a:ext cx="50" cy="122"/>
            </a:xfrm>
            <a:custGeom>
              <a:avLst/>
              <a:gdLst>
                <a:gd name="T0" fmla="*/ 230 w 1103"/>
                <a:gd name="T1" fmla="*/ 56 h 2201"/>
                <a:gd name="T2" fmla="*/ 1103 w 1103"/>
                <a:gd name="T3" fmla="*/ 2072 h 2201"/>
                <a:gd name="T4" fmla="*/ 1067 w 1103"/>
                <a:gd name="T5" fmla="*/ 2201 h 2201"/>
                <a:gd name="T6" fmla="*/ 1031 w 1103"/>
                <a:gd name="T7" fmla="*/ 2186 h 2201"/>
                <a:gd name="T8" fmla="*/ 994 w 1103"/>
                <a:gd name="T9" fmla="*/ 2172 h 2201"/>
                <a:gd name="T10" fmla="*/ 958 w 1103"/>
                <a:gd name="T11" fmla="*/ 2155 h 2201"/>
                <a:gd name="T12" fmla="*/ 921 w 1103"/>
                <a:gd name="T13" fmla="*/ 2138 h 2201"/>
                <a:gd name="T14" fmla="*/ 886 w 1103"/>
                <a:gd name="T15" fmla="*/ 2119 h 2201"/>
                <a:gd name="T16" fmla="*/ 850 w 1103"/>
                <a:gd name="T17" fmla="*/ 2100 h 2201"/>
                <a:gd name="T18" fmla="*/ 814 w 1103"/>
                <a:gd name="T19" fmla="*/ 2079 h 2201"/>
                <a:gd name="T20" fmla="*/ 780 w 1103"/>
                <a:gd name="T21" fmla="*/ 2058 h 2201"/>
                <a:gd name="T22" fmla="*/ 745 w 1103"/>
                <a:gd name="T23" fmla="*/ 2036 h 2201"/>
                <a:gd name="T24" fmla="*/ 711 w 1103"/>
                <a:gd name="T25" fmla="*/ 2012 h 2201"/>
                <a:gd name="T26" fmla="*/ 677 w 1103"/>
                <a:gd name="T27" fmla="*/ 1988 h 2201"/>
                <a:gd name="T28" fmla="*/ 644 w 1103"/>
                <a:gd name="T29" fmla="*/ 1964 h 2201"/>
                <a:gd name="T30" fmla="*/ 610 w 1103"/>
                <a:gd name="T31" fmla="*/ 1939 h 2201"/>
                <a:gd name="T32" fmla="*/ 579 w 1103"/>
                <a:gd name="T33" fmla="*/ 1911 h 2201"/>
                <a:gd name="T34" fmla="*/ 547 w 1103"/>
                <a:gd name="T35" fmla="*/ 1884 h 2201"/>
                <a:gd name="T36" fmla="*/ 515 w 1103"/>
                <a:gd name="T37" fmla="*/ 1856 h 2201"/>
                <a:gd name="T38" fmla="*/ 485 w 1103"/>
                <a:gd name="T39" fmla="*/ 1827 h 2201"/>
                <a:gd name="T40" fmla="*/ 455 w 1103"/>
                <a:gd name="T41" fmla="*/ 1797 h 2201"/>
                <a:gd name="T42" fmla="*/ 426 w 1103"/>
                <a:gd name="T43" fmla="*/ 1767 h 2201"/>
                <a:gd name="T44" fmla="*/ 397 w 1103"/>
                <a:gd name="T45" fmla="*/ 1736 h 2201"/>
                <a:gd name="T46" fmla="*/ 370 w 1103"/>
                <a:gd name="T47" fmla="*/ 1705 h 2201"/>
                <a:gd name="T48" fmla="*/ 342 w 1103"/>
                <a:gd name="T49" fmla="*/ 1672 h 2201"/>
                <a:gd name="T50" fmla="*/ 316 w 1103"/>
                <a:gd name="T51" fmla="*/ 1638 h 2201"/>
                <a:gd name="T52" fmla="*/ 291 w 1103"/>
                <a:gd name="T53" fmla="*/ 1604 h 2201"/>
                <a:gd name="T54" fmla="*/ 267 w 1103"/>
                <a:gd name="T55" fmla="*/ 1571 h 2201"/>
                <a:gd name="T56" fmla="*/ 243 w 1103"/>
                <a:gd name="T57" fmla="*/ 1536 h 2201"/>
                <a:gd name="T58" fmla="*/ 221 w 1103"/>
                <a:gd name="T59" fmla="*/ 1500 h 2201"/>
                <a:gd name="T60" fmla="*/ 199 w 1103"/>
                <a:gd name="T61" fmla="*/ 1463 h 2201"/>
                <a:gd name="T62" fmla="*/ 178 w 1103"/>
                <a:gd name="T63" fmla="*/ 1427 h 2201"/>
                <a:gd name="T64" fmla="*/ 158 w 1103"/>
                <a:gd name="T65" fmla="*/ 1389 h 2201"/>
                <a:gd name="T66" fmla="*/ 140 w 1103"/>
                <a:gd name="T67" fmla="*/ 1351 h 2201"/>
                <a:gd name="T68" fmla="*/ 123 w 1103"/>
                <a:gd name="T69" fmla="*/ 1314 h 2201"/>
                <a:gd name="T70" fmla="*/ 94 w 1103"/>
                <a:gd name="T71" fmla="*/ 1241 h 2201"/>
                <a:gd name="T72" fmla="*/ 70 w 1103"/>
                <a:gd name="T73" fmla="*/ 1164 h 2201"/>
                <a:gd name="T74" fmla="*/ 49 w 1103"/>
                <a:gd name="T75" fmla="*/ 1083 h 2201"/>
                <a:gd name="T76" fmla="*/ 32 w 1103"/>
                <a:gd name="T77" fmla="*/ 997 h 2201"/>
                <a:gd name="T78" fmla="*/ 19 w 1103"/>
                <a:gd name="T79" fmla="*/ 910 h 2201"/>
                <a:gd name="T80" fmla="*/ 8 w 1103"/>
                <a:gd name="T81" fmla="*/ 822 h 2201"/>
                <a:gd name="T82" fmla="*/ 2 w 1103"/>
                <a:gd name="T83" fmla="*/ 732 h 2201"/>
                <a:gd name="T84" fmla="*/ 0 w 1103"/>
                <a:gd name="T85" fmla="*/ 641 h 2201"/>
                <a:gd name="T86" fmla="*/ 2 w 1103"/>
                <a:gd name="T87" fmla="*/ 551 h 2201"/>
                <a:gd name="T88" fmla="*/ 8 w 1103"/>
                <a:gd name="T89" fmla="*/ 463 h 2201"/>
                <a:gd name="T90" fmla="*/ 18 w 1103"/>
                <a:gd name="T91" fmla="*/ 375 h 2201"/>
                <a:gd name="T92" fmla="*/ 31 w 1103"/>
                <a:gd name="T93" fmla="*/ 292 h 2201"/>
                <a:gd name="T94" fmla="*/ 48 w 1103"/>
                <a:gd name="T95" fmla="*/ 212 h 2201"/>
                <a:gd name="T96" fmla="*/ 69 w 1103"/>
                <a:gd name="T97" fmla="*/ 136 h 2201"/>
                <a:gd name="T98" fmla="*/ 94 w 1103"/>
                <a:gd name="T99" fmla="*/ 65 h 2201"/>
                <a:gd name="T100" fmla="*/ 123 w 1103"/>
                <a:gd name="T101" fmla="*/ 0 h 2201"/>
                <a:gd name="T102" fmla="*/ 230 w 1103"/>
                <a:gd name="T103" fmla="*/ 56 h 220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1"/>
                <a:gd name="T158" fmla="*/ 1103 w 1103"/>
                <a:gd name="T159" fmla="*/ 2201 h 220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1">
                  <a:moveTo>
                    <a:pt x="230" y="56"/>
                  </a:moveTo>
                  <a:lnTo>
                    <a:pt x="1103" y="2072"/>
                  </a:lnTo>
                  <a:lnTo>
                    <a:pt x="1067" y="2201"/>
                  </a:lnTo>
                  <a:lnTo>
                    <a:pt x="1031" y="2186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80" y="2058"/>
                  </a:lnTo>
                  <a:lnTo>
                    <a:pt x="745" y="2036"/>
                  </a:lnTo>
                  <a:lnTo>
                    <a:pt x="711" y="2012"/>
                  </a:lnTo>
                  <a:lnTo>
                    <a:pt x="677" y="1988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9" y="1911"/>
                  </a:lnTo>
                  <a:lnTo>
                    <a:pt x="547" y="1884"/>
                  </a:lnTo>
                  <a:lnTo>
                    <a:pt x="515" y="1856"/>
                  </a:lnTo>
                  <a:lnTo>
                    <a:pt x="485" y="1827"/>
                  </a:lnTo>
                  <a:lnTo>
                    <a:pt x="455" y="1797"/>
                  </a:lnTo>
                  <a:lnTo>
                    <a:pt x="426" y="1767"/>
                  </a:lnTo>
                  <a:lnTo>
                    <a:pt x="397" y="1736"/>
                  </a:lnTo>
                  <a:lnTo>
                    <a:pt x="370" y="1705"/>
                  </a:lnTo>
                  <a:lnTo>
                    <a:pt x="342" y="1672"/>
                  </a:lnTo>
                  <a:lnTo>
                    <a:pt x="316" y="1638"/>
                  </a:lnTo>
                  <a:lnTo>
                    <a:pt x="291" y="1604"/>
                  </a:lnTo>
                  <a:lnTo>
                    <a:pt x="267" y="1571"/>
                  </a:lnTo>
                  <a:lnTo>
                    <a:pt x="243" y="1536"/>
                  </a:lnTo>
                  <a:lnTo>
                    <a:pt x="221" y="1500"/>
                  </a:lnTo>
                  <a:lnTo>
                    <a:pt x="199" y="1463"/>
                  </a:lnTo>
                  <a:lnTo>
                    <a:pt x="178" y="1427"/>
                  </a:lnTo>
                  <a:lnTo>
                    <a:pt x="158" y="1389"/>
                  </a:lnTo>
                  <a:lnTo>
                    <a:pt x="140" y="1351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70" y="1164"/>
                  </a:lnTo>
                  <a:lnTo>
                    <a:pt x="49" y="1083"/>
                  </a:lnTo>
                  <a:lnTo>
                    <a:pt x="32" y="997"/>
                  </a:lnTo>
                  <a:lnTo>
                    <a:pt x="19" y="910"/>
                  </a:lnTo>
                  <a:lnTo>
                    <a:pt x="8" y="822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1"/>
                  </a:lnTo>
                  <a:lnTo>
                    <a:pt x="8" y="463"/>
                  </a:lnTo>
                  <a:lnTo>
                    <a:pt x="18" y="375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9" y="136"/>
                  </a:lnTo>
                  <a:lnTo>
                    <a:pt x="94" y="65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5" name="Freeform 1432"/>
            <p:cNvSpPr>
              <a:spLocks/>
            </p:cNvSpPr>
            <p:nvPr/>
          </p:nvSpPr>
          <p:spPr bwMode="auto">
            <a:xfrm>
              <a:off x="3367" y="3169"/>
              <a:ext cx="50" cy="122"/>
            </a:xfrm>
            <a:custGeom>
              <a:avLst/>
              <a:gdLst>
                <a:gd name="T0" fmla="*/ 230 w 1103"/>
                <a:gd name="T1" fmla="*/ 56 h 2202"/>
                <a:gd name="T2" fmla="*/ 1103 w 1103"/>
                <a:gd name="T3" fmla="*/ 2072 h 2202"/>
                <a:gd name="T4" fmla="*/ 1067 w 1103"/>
                <a:gd name="T5" fmla="*/ 2202 h 2202"/>
                <a:gd name="T6" fmla="*/ 1030 w 1103"/>
                <a:gd name="T7" fmla="*/ 2187 h 2202"/>
                <a:gd name="T8" fmla="*/ 994 w 1103"/>
                <a:gd name="T9" fmla="*/ 2172 h 2202"/>
                <a:gd name="T10" fmla="*/ 958 w 1103"/>
                <a:gd name="T11" fmla="*/ 2155 h 2202"/>
                <a:gd name="T12" fmla="*/ 921 w 1103"/>
                <a:gd name="T13" fmla="*/ 2138 h 2202"/>
                <a:gd name="T14" fmla="*/ 886 w 1103"/>
                <a:gd name="T15" fmla="*/ 2119 h 2202"/>
                <a:gd name="T16" fmla="*/ 850 w 1103"/>
                <a:gd name="T17" fmla="*/ 2100 h 2202"/>
                <a:gd name="T18" fmla="*/ 814 w 1103"/>
                <a:gd name="T19" fmla="*/ 2079 h 2202"/>
                <a:gd name="T20" fmla="*/ 779 w 1103"/>
                <a:gd name="T21" fmla="*/ 2058 h 2202"/>
                <a:gd name="T22" fmla="*/ 745 w 1103"/>
                <a:gd name="T23" fmla="*/ 2036 h 2202"/>
                <a:gd name="T24" fmla="*/ 711 w 1103"/>
                <a:gd name="T25" fmla="*/ 2013 h 2202"/>
                <a:gd name="T26" fmla="*/ 676 w 1103"/>
                <a:gd name="T27" fmla="*/ 1989 h 2202"/>
                <a:gd name="T28" fmla="*/ 644 w 1103"/>
                <a:gd name="T29" fmla="*/ 1964 h 2202"/>
                <a:gd name="T30" fmla="*/ 610 w 1103"/>
                <a:gd name="T31" fmla="*/ 1939 h 2202"/>
                <a:gd name="T32" fmla="*/ 578 w 1103"/>
                <a:gd name="T33" fmla="*/ 1912 h 2202"/>
                <a:gd name="T34" fmla="*/ 547 w 1103"/>
                <a:gd name="T35" fmla="*/ 1884 h 2202"/>
                <a:gd name="T36" fmla="*/ 515 w 1103"/>
                <a:gd name="T37" fmla="*/ 1857 h 2202"/>
                <a:gd name="T38" fmla="*/ 485 w 1103"/>
                <a:gd name="T39" fmla="*/ 1827 h 2202"/>
                <a:gd name="T40" fmla="*/ 455 w 1103"/>
                <a:gd name="T41" fmla="*/ 1798 h 2202"/>
                <a:gd name="T42" fmla="*/ 425 w 1103"/>
                <a:gd name="T43" fmla="*/ 1767 h 2202"/>
                <a:gd name="T44" fmla="*/ 397 w 1103"/>
                <a:gd name="T45" fmla="*/ 1737 h 2202"/>
                <a:gd name="T46" fmla="*/ 369 w 1103"/>
                <a:gd name="T47" fmla="*/ 1705 h 2202"/>
                <a:gd name="T48" fmla="*/ 342 w 1103"/>
                <a:gd name="T49" fmla="*/ 1672 h 2202"/>
                <a:gd name="T50" fmla="*/ 316 w 1103"/>
                <a:gd name="T51" fmla="*/ 1639 h 2202"/>
                <a:gd name="T52" fmla="*/ 291 w 1103"/>
                <a:gd name="T53" fmla="*/ 1605 h 2202"/>
                <a:gd name="T54" fmla="*/ 266 w 1103"/>
                <a:gd name="T55" fmla="*/ 1571 h 2202"/>
                <a:gd name="T56" fmla="*/ 243 w 1103"/>
                <a:gd name="T57" fmla="*/ 1536 h 2202"/>
                <a:gd name="T58" fmla="*/ 220 w 1103"/>
                <a:gd name="T59" fmla="*/ 1500 h 2202"/>
                <a:gd name="T60" fmla="*/ 199 w 1103"/>
                <a:gd name="T61" fmla="*/ 1464 h 2202"/>
                <a:gd name="T62" fmla="*/ 178 w 1103"/>
                <a:gd name="T63" fmla="*/ 1428 h 2202"/>
                <a:gd name="T64" fmla="*/ 158 w 1103"/>
                <a:gd name="T65" fmla="*/ 1390 h 2202"/>
                <a:gd name="T66" fmla="*/ 140 w 1103"/>
                <a:gd name="T67" fmla="*/ 1352 h 2202"/>
                <a:gd name="T68" fmla="*/ 123 w 1103"/>
                <a:gd name="T69" fmla="*/ 1314 h 2202"/>
                <a:gd name="T70" fmla="*/ 94 w 1103"/>
                <a:gd name="T71" fmla="*/ 1241 h 2202"/>
                <a:gd name="T72" fmla="*/ 69 w 1103"/>
                <a:gd name="T73" fmla="*/ 1164 h 2202"/>
                <a:gd name="T74" fmla="*/ 49 w 1103"/>
                <a:gd name="T75" fmla="*/ 1083 h 2202"/>
                <a:gd name="T76" fmla="*/ 32 w 1103"/>
                <a:gd name="T77" fmla="*/ 998 h 2202"/>
                <a:gd name="T78" fmla="*/ 18 w 1103"/>
                <a:gd name="T79" fmla="*/ 910 h 2202"/>
                <a:gd name="T80" fmla="*/ 8 w 1103"/>
                <a:gd name="T81" fmla="*/ 823 h 2202"/>
                <a:gd name="T82" fmla="*/ 2 w 1103"/>
                <a:gd name="T83" fmla="*/ 732 h 2202"/>
                <a:gd name="T84" fmla="*/ 0 w 1103"/>
                <a:gd name="T85" fmla="*/ 641 h 2202"/>
                <a:gd name="T86" fmla="*/ 2 w 1103"/>
                <a:gd name="T87" fmla="*/ 552 h 2202"/>
                <a:gd name="T88" fmla="*/ 8 w 1103"/>
                <a:gd name="T89" fmla="*/ 463 h 2202"/>
                <a:gd name="T90" fmla="*/ 17 w 1103"/>
                <a:gd name="T91" fmla="*/ 376 h 2202"/>
                <a:gd name="T92" fmla="*/ 31 w 1103"/>
                <a:gd name="T93" fmla="*/ 292 h 2202"/>
                <a:gd name="T94" fmla="*/ 48 w 1103"/>
                <a:gd name="T95" fmla="*/ 212 h 2202"/>
                <a:gd name="T96" fmla="*/ 68 w 1103"/>
                <a:gd name="T97" fmla="*/ 136 h 2202"/>
                <a:gd name="T98" fmla="*/ 94 w 1103"/>
                <a:gd name="T99" fmla="*/ 66 h 2202"/>
                <a:gd name="T100" fmla="*/ 123 w 1103"/>
                <a:gd name="T101" fmla="*/ 0 h 2202"/>
                <a:gd name="T102" fmla="*/ 230 w 1103"/>
                <a:gd name="T103" fmla="*/ 56 h 220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2"/>
                <a:gd name="T158" fmla="*/ 1103 w 1103"/>
                <a:gd name="T159" fmla="*/ 2202 h 220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2">
                  <a:moveTo>
                    <a:pt x="230" y="56"/>
                  </a:moveTo>
                  <a:lnTo>
                    <a:pt x="1103" y="2072"/>
                  </a:lnTo>
                  <a:lnTo>
                    <a:pt x="1067" y="2202"/>
                  </a:lnTo>
                  <a:lnTo>
                    <a:pt x="1030" y="2187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79" y="2058"/>
                  </a:lnTo>
                  <a:lnTo>
                    <a:pt x="745" y="2036"/>
                  </a:lnTo>
                  <a:lnTo>
                    <a:pt x="711" y="2013"/>
                  </a:lnTo>
                  <a:lnTo>
                    <a:pt x="676" y="1989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8" y="1912"/>
                  </a:lnTo>
                  <a:lnTo>
                    <a:pt x="547" y="1884"/>
                  </a:lnTo>
                  <a:lnTo>
                    <a:pt x="515" y="1857"/>
                  </a:lnTo>
                  <a:lnTo>
                    <a:pt x="485" y="1827"/>
                  </a:lnTo>
                  <a:lnTo>
                    <a:pt x="455" y="1798"/>
                  </a:lnTo>
                  <a:lnTo>
                    <a:pt x="425" y="1767"/>
                  </a:lnTo>
                  <a:lnTo>
                    <a:pt x="397" y="1737"/>
                  </a:lnTo>
                  <a:lnTo>
                    <a:pt x="369" y="1705"/>
                  </a:lnTo>
                  <a:lnTo>
                    <a:pt x="342" y="1672"/>
                  </a:lnTo>
                  <a:lnTo>
                    <a:pt x="316" y="1639"/>
                  </a:lnTo>
                  <a:lnTo>
                    <a:pt x="291" y="1605"/>
                  </a:lnTo>
                  <a:lnTo>
                    <a:pt x="266" y="1571"/>
                  </a:lnTo>
                  <a:lnTo>
                    <a:pt x="243" y="1536"/>
                  </a:lnTo>
                  <a:lnTo>
                    <a:pt x="220" y="1500"/>
                  </a:lnTo>
                  <a:lnTo>
                    <a:pt x="199" y="1464"/>
                  </a:lnTo>
                  <a:lnTo>
                    <a:pt x="178" y="1428"/>
                  </a:lnTo>
                  <a:lnTo>
                    <a:pt x="158" y="1390"/>
                  </a:lnTo>
                  <a:lnTo>
                    <a:pt x="140" y="1352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69" y="1164"/>
                  </a:lnTo>
                  <a:lnTo>
                    <a:pt x="49" y="1083"/>
                  </a:lnTo>
                  <a:lnTo>
                    <a:pt x="32" y="998"/>
                  </a:lnTo>
                  <a:lnTo>
                    <a:pt x="18" y="910"/>
                  </a:lnTo>
                  <a:lnTo>
                    <a:pt x="8" y="823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2"/>
                  </a:lnTo>
                  <a:lnTo>
                    <a:pt x="8" y="463"/>
                  </a:lnTo>
                  <a:lnTo>
                    <a:pt x="17" y="376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8" y="136"/>
                  </a:lnTo>
                  <a:lnTo>
                    <a:pt x="94" y="66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6" name="Freeform 1433"/>
            <p:cNvSpPr>
              <a:spLocks/>
            </p:cNvSpPr>
            <p:nvPr/>
          </p:nvSpPr>
          <p:spPr bwMode="auto">
            <a:xfrm>
              <a:off x="3544" y="3074"/>
              <a:ext cx="52" cy="121"/>
            </a:xfrm>
            <a:custGeom>
              <a:avLst/>
              <a:gdLst>
                <a:gd name="T0" fmla="*/ 917 w 1133"/>
                <a:gd name="T1" fmla="*/ 2127 h 2181"/>
                <a:gd name="T2" fmla="*/ 0 w 1133"/>
                <a:gd name="T3" fmla="*/ 131 h 2181"/>
                <a:gd name="T4" fmla="*/ 32 w 1133"/>
                <a:gd name="T5" fmla="*/ 0 h 2181"/>
                <a:gd name="T6" fmla="*/ 69 w 1133"/>
                <a:gd name="T7" fmla="*/ 14 h 2181"/>
                <a:gd name="T8" fmla="*/ 106 w 1133"/>
                <a:gd name="T9" fmla="*/ 29 h 2181"/>
                <a:gd name="T10" fmla="*/ 142 w 1133"/>
                <a:gd name="T11" fmla="*/ 44 h 2181"/>
                <a:gd name="T12" fmla="*/ 179 w 1133"/>
                <a:gd name="T13" fmla="*/ 60 h 2181"/>
                <a:gd name="T14" fmla="*/ 216 w 1133"/>
                <a:gd name="T15" fmla="*/ 78 h 2181"/>
                <a:gd name="T16" fmla="*/ 252 w 1133"/>
                <a:gd name="T17" fmla="*/ 96 h 2181"/>
                <a:gd name="T18" fmla="*/ 287 w 1133"/>
                <a:gd name="T19" fmla="*/ 116 h 2181"/>
                <a:gd name="T20" fmla="*/ 323 w 1133"/>
                <a:gd name="T21" fmla="*/ 136 h 2181"/>
                <a:gd name="T22" fmla="*/ 358 w 1133"/>
                <a:gd name="T23" fmla="*/ 159 h 2181"/>
                <a:gd name="T24" fmla="*/ 392 w 1133"/>
                <a:gd name="T25" fmla="*/ 181 h 2181"/>
                <a:gd name="T26" fmla="*/ 427 w 1133"/>
                <a:gd name="T27" fmla="*/ 204 h 2181"/>
                <a:gd name="T28" fmla="*/ 461 w 1133"/>
                <a:gd name="T29" fmla="*/ 228 h 2181"/>
                <a:gd name="T30" fmla="*/ 494 w 1133"/>
                <a:gd name="T31" fmla="*/ 252 h 2181"/>
                <a:gd name="T32" fmla="*/ 527 w 1133"/>
                <a:gd name="T33" fmla="*/ 279 h 2181"/>
                <a:gd name="T34" fmla="*/ 560 w 1133"/>
                <a:gd name="T35" fmla="*/ 305 h 2181"/>
                <a:gd name="T36" fmla="*/ 591 w 1133"/>
                <a:gd name="T37" fmla="*/ 332 h 2181"/>
                <a:gd name="T38" fmla="*/ 623 w 1133"/>
                <a:gd name="T39" fmla="*/ 361 h 2181"/>
                <a:gd name="T40" fmla="*/ 653 w 1133"/>
                <a:gd name="T41" fmla="*/ 389 h 2181"/>
                <a:gd name="T42" fmla="*/ 683 w 1133"/>
                <a:gd name="T43" fmla="*/ 419 h 2181"/>
                <a:gd name="T44" fmla="*/ 713 w 1133"/>
                <a:gd name="T45" fmla="*/ 449 h 2181"/>
                <a:gd name="T46" fmla="*/ 741 w 1133"/>
                <a:gd name="T47" fmla="*/ 481 h 2181"/>
                <a:gd name="T48" fmla="*/ 769 w 1133"/>
                <a:gd name="T49" fmla="*/ 513 h 2181"/>
                <a:gd name="T50" fmla="*/ 795 w 1133"/>
                <a:gd name="T51" fmla="*/ 545 h 2181"/>
                <a:gd name="T52" fmla="*/ 822 w 1133"/>
                <a:gd name="T53" fmla="*/ 578 h 2181"/>
                <a:gd name="T54" fmla="*/ 846 w 1133"/>
                <a:gd name="T55" fmla="*/ 612 h 2181"/>
                <a:gd name="T56" fmla="*/ 871 w 1133"/>
                <a:gd name="T57" fmla="*/ 647 h 2181"/>
                <a:gd name="T58" fmla="*/ 894 w 1133"/>
                <a:gd name="T59" fmla="*/ 681 h 2181"/>
                <a:gd name="T60" fmla="*/ 917 w 1133"/>
                <a:gd name="T61" fmla="*/ 717 h 2181"/>
                <a:gd name="T62" fmla="*/ 938 w 1133"/>
                <a:gd name="T63" fmla="*/ 754 h 2181"/>
                <a:gd name="T64" fmla="*/ 958 w 1133"/>
                <a:gd name="T65" fmla="*/ 791 h 2181"/>
                <a:gd name="T66" fmla="*/ 978 w 1133"/>
                <a:gd name="T67" fmla="*/ 828 h 2181"/>
                <a:gd name="T68" fmla="*/ 996 w 1133"/>
                <a:gd name="T69" fmla="*/ 866 h 2181"/>
                <a:gd name="T70" fmla="*/ 1026 w 1133"/>
                <a:gd name="T71" fmla="*/ 938 h 2181"/>
                <a:gd name="T72" fmla="*/ 1052 w 1133"/>
                <a:gd name="T73" fmla="*/ 1015 h 2181"/>
                <a:gd name="T74" fmla="*/ 1075 w 1133"/>
                <a:gd name="T75" fmla="*/ 1096 h 2181"/>
                <a:gd name="T76" fmla="*/ 1094 w 1133"/>
                <a:gd name="T77" fmla="*/ 1180 h 2181"/>
                <a:gd name="T78" fmla="*/ 1109 w 1133"/>
                <a:gd name="T79" fmla="*/ 1266 h 2181"/>
                <a:gd name="T80" fmla="*/ 1121 w 1133"/>
                <a:gd name="T81" fmla="*/ 1356 h 2181"/>
                <a:gd name="T82" fmla="*/ 1129 w 1133"/>
                <a:gd name="T83" fmla="*/ 1446 h 2181"/>
                <a:gd name="T84" fmla="*/ 1133 w 1133"/>
                <a:gd name="T85" fmla="*/ 1536 h 2181"/>
                <a:gd name="T86" fmla="*/ 1133 w 1133"/>
                <a:gd name="T87" fmla="*/ 1626 h 2181"/>
                <a:gd name="T88" fmla="*/ 1130 w 1133"/>
                <a:gd name="T89" fmla="*/ 1716 h 2181"/>
                <a:gd name="T90" fmla="*/ 1122 w 1133"/>
                <a:gd name="T91" fmla="*/ 1802 h 2181"/>
                <a:gd name="T92" fmla="*/ 1110 w 1133"/>
                <a:gd name="T93" fmla="*/ 1886 h 2181"/>
                <a:gd name="T94" fmla="*/ 1095 w 1133"/>
                <a:gd name="T95" fmla="*/ 1967 h 2181"/>
                <a:gd name="T96" fmla="*/ 1076 w 1133"/>
                <a:gd name="T97" fmla="*/ 2043 h 2181"/>
                <a:gd name="T98" fmla="*/ 1052 w 1133"/>
                <a:gd name="T99" fmla="*/ 2115 h 2181"/>
                <a:gd name="T100" fmla="*/ 1025 w 1133"/>
                <a:gd name="T101" fmla="*/ 2181 h 2181"/>
                <a:gd name="T102" fmla="*/ 917 w 1133"/>
                <a:gd name="T103" fmla="*/ 2127 h 218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3"/>
                <a:gd name="T157" fmla="*/ 0 h 2181"/>
                <a:gd name="T158" fmla="*/ 1133 w 1133"/>
                <a:gd name="T159" fmla="*/ 2181 h 218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3" h="2181">
                  <a:moveTo>
                    <a:pt x="917" y="2127"/>
                  </a:moveTo>
                  <a:lnTo>
                    <a:pt x="0" y="131"/>
                  </a:lnTo>
                  <a:lnTo>
                    <a:pt x="32" y="0"/>
                  </a:lnTo>
                  <a:lnTo>
                    <a:pt x="69" y="14"/>
                  </a:lnTo>
                  <a:lnTo>
                    <a:pt x="106" y="29"/>
                  </a:lnTo>
                  <a:lnTo>
                    <a:pt x="142" y="44"/>
                  </a:lnTo>
                  <a:lnTo>
                    <a:pt x="179" y="60"/>
                  </a:lnTo>
                  <a:lnTo>
                    <a:pt x="216" y="78"/>
                  </a:lnTo>
                  <a:lnTo>
                    <a:pt x="252" y="96"/>
                  </a:lnTo>
                  <a:lnTo>
                    <a:pt x="287" y="116"/>
                  </a:lnTo>
                  <a:lnTo>
                    <a:pt x="323" y="136"/>
                  </a:lnTo>
                  <a:lnTo>
                    <a:pt x="358" y="159"/>
                  </a:lnTo>
                  <a:lnTo>
                    <a:pt x="392" y="181"/>
                  </a:lnTo>
                  <a:lnTo>
                    <a:pt x="427" y="204"/>
                  </a:lnTo>
                  <a:lnTo>
                    <a:pt x="461" y="228"/>
                  </a:lnTo>
                  <a:lnTo>
                    <a:pt x="494" y="252"/>
                  </a:lnTo>
                  <a:lnTo>
                    <a:pt x="527" y="279"/>
                  </a:lnTo>
                  <a:lnTo>
                    <a:pt x="560" y="305"/>
                  </a:lnTo>
                  <a:lnTo>
                    <a:pt x="591" y="332"/>
                  </a:lnTo>
                  <a:lnTo>
                    <a:pt x="623" y="361"/>
                  </a:lnTo>
                  <a:lnTo>
                    <a:pt x="653" y="389"/>
                  </a:lnTo>
                  <a:lnTo>
                    <a:pt x="683" y="419"/>
                  </a:lnTo>
                  <a:lnTo>
                    <a:pt x="713" y="449"/>
                  </a:lnTo>
                  <a:lnTo>
                    <a:pt x="741" y="481"/>
                  </a:lnTo>
                  <a:lnTo>
                    <a:pt x="769" y="513"/>
                  </a:lnTo>
                  <a:lnTo>
                    <a:pt x="795" y="545"/>
                  </a:lnTo>
                  <a:lnTo>
                    <a:pt x="822" y="578"/>
                  </a:lnTo>
                  <a:lnTo>
                    <a:pt x="846" y="612"/>
                  </a:lnTo>
                  <a:lnTo>
                    <a:pt x="871" y="647"/>
                  </a:lnTo>
                  <a:lnTo>
                    <a:pt x="894" y="681"/>
                  </a:lnTo>
                  <a:lnTo>
                    <a:pt x="917" y="717"/>
                  </a:lnTo>
                  <a:lnTo>
                    <a:pt x="938" y="754"/>
                  </a:lnTo>
                  <a:lnTo>
                    <a:pt x="958" y="791"/>
                  </a:lnTo>
                  <a:lnTo>
                    <a:pt x="978" y="828"/>
                  </a:lnTo>
                  <a:lnTo>
                    <a:pt x="996" y="866"/>
                  </a:lnTo>
                  <a:lnTo>
                    <a:pt x="1026" y="938"/>
                  </a:lnTo>
                  <a:lnTo>
                    <a:pt x="1052" y="1015"/>
                  </a:lnTo>
                  <a:lnTo>
                    <a:pt x="1075" y="1096"/>
                  </a:lnTo>
                  <a:lnTo>
                    <a:pt x="1094" y="1180"/>
                  </a:lnTo>
                  <a:lnTo>
                    <a:pt x="1109" y="1266"/>
                  </a:lnTo>
                  <a:lnTo>
                    <a:pt x="1121" y="1356"/>
                  </a:lnTo>
                  <a:lnTo>
                    <a:pt x="1129" y="1446"/>
                  </a:lnTo>
                  <a:lnTo>
                    <a:pt x="1133" y="1536"/>
                  </a:lnTo>
                  <a:lnTo>
                    <a:pt x="1133" y="1626"/>
                  </a:lnTo>
                  <a:lnTo>
                    <a:pt x="1130" y="1716"/>
                  </a:lnTo>
                  <a:lnTo>
                    <a:pt x="1122" y="1802"/>
                  </a:lnTo>
                  <a:lnTo>
                    <a:pt x="1110" y="1886"/>
                  </a:lnTo>
                  <a:lnTo>
                    <a:pt x="1095" y="1967"/>
                  </a:lnTo>
                  <a:lnTo>
                    <a:pt x="1076" y="2043"/>
                  </a:lnTo>
                  <a:lnTo>
                    <a:pt x="1052" y="2115"/>
                  </a:lnTo>
                  <a:lnTo>
                    <a:pt x="1025" y="2181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7" name="Freeform 1434"/>
            <p:cNvSpPr>
              <a:spLocks/>
            </p:cNvSpPr>
            <p:nvPr/>
          </p:nvSpPr>
          <p:spPr bwMode="auto">
            <a:xfrm>
              <a:off x="3544" y="3074"/>
              <a:ext cx="51" cy="122"/>
            </a:xfrm>
            <a:custGeom>
              <a:avLst/>
              <a:gdLst>
                <a:gd name="T0" fmla="*/ 918 w 1134"/>
                <a:gd name="T1" fmla="*/ 2126 h 2180"/>
                <a:gd name="T2" fmla="*/ 0 w 1134"/>
                <a:gd name="T3" fmla="*/ 130 h 2180"/>
                <a:gd name="T4" fmla="*/ 33 w 1134"/>
                <a:gd name="T5" fmla="*/ 0 h 2180"/>
                <a:gd name="T6" fmla="*/ 70 w 1134"/>
                <a:gd name="T7" fmla="*/ 13 h 2180"/>
                <a:gd name="T8" fmla="*/ 107 w 1134"/>
                <a:gd name="T9" fmla="*/ 28 h 2180"/>
                <a:gd name="T10" fmla="*/ 143 w 1134"/>
                <a:gd name="T11" fmla="*/ 43 h 2180"/>
                <a:gd name="T12" fmla="*/ 180 w 1134"/>
                <a:gd name="T13" fmla="*/ 60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9 w 1134"/>
                <a:gd name="T23" fmla="*/ 158 h 2180"/>
                <a:gd name="T24" fmla="*/ 393 w 1134"/>
                <a:gd name="T25" fmla="*/ 180 h 2180"/>
                <a:gd name="T26" fmla="*/ 428 w 1134"/>
                <a:gd name="T27" fmla="*/ 203 h 2180"/>
                <a:gd name="T28" fmla="*/ 462 w 1134"/>
                <a:gd name="T29" fmla="*/ 227 h 2180"/>
                <a:gd name="T30" fmla="*/ 495 w 1134"/>
                <a:gd name="T31" fmla="*/ 252 h 2180"/>
                <a:gd name="T32" fmla="*/ 528 w 1134"/>
                <a:gd name="T33" fmla="*/ 278 h 2180"/>
                <a:gd name="T34" fmla="*/ 561 w 1134"/>
                <a:gd name="T35" fmla="*/ 304 h 2180"/>
                <a:gd name="T36" fmla="*/ 592 w 1134"/>
                <a:gd name="T37" fmla="*/ 332 h 2180"/>
                <a:gd name="T38" fmla="*/ 624 w 1134"/>
                <a:gd name="T39" fmla="*/ 360 h 2180"/>
                <a:gd name="T40" fmla="*/ 654 w 1134"/>
                <a:gd name="T41" fmla="*/ 389 h 2180"/>
                <a:gd name="T42" fmla="*/ 684 w 1134"/>
                <a:gd name="T43" fmla="*/ 418 h 2180"/>
                <a:gd name="T44" fmla="*/ 714 w 1134"/>
                <a:gd name="T45" fmla="*/ 449 h 2180"/>
                <a:gd name="T46" fmla="*/ 742 w 1134"/>
                <a:gd name="T47" fmla="*/ 480 h 2180"/>
                <a:gd name="T48" fmla="*/ 770 w 1134"/>
                <a:gd name="T49" fmla="*/ 512 h 2180"/>
                <a:gd name="T50" fmla="*/ 796 w 1134"/>
                <a:gd name="T51" fmla="*/ 545 h 2180"/>
                <a:gd name="T52" fmla="*/ 823 w 1134"/>
                <a:gd name="T53" fmla="*/ 577 h 2180"/>
                <a:gd name="T54" fmla="*/ 847 w 1134"/>
                <a:gd name="T55" fmla="*/ 611 h 2180"/>
                <a:gd name="T56" fmla="*/ 872 w 1134"/>
                <a:gd name="T57" fmla="*/ 646 h 2180"/>
                <a:gd name="T58" fmla="*/ 895 w 1134"/>
                <a:gd name="T59" fmla="*/ 681 h 2180"/>
                <a:gd name="T60" fmla="*/ 918 w 1134"/>
                <a:gd name="T61" fmla="*/ 717 h 2180"/>
                <a:gd name="T62" fmla="*/ 939 w 1134"/>
                <a:gd name="T63" fmla="*/ 754 h 2180"/>
                <a:gd name="T64" fmla="*/ 959 w 1134"/>
                <a:gd name="T65" fmla="*/ 790 h 2180"/>
                <a:gd name="T66" fmla="*/ 979 w 1134"/>
                <a:gd name="T67" fmla="*/ 827 h 2180"/>
                <a:gd name="T68" fmla="*/ 997 w 1134"/>
                <a:gd name="T69" fmla="*/ 865 h 2180"/>
                <a:gd name="T70" fmla="*/ 1027 w 1134"/>
                <a:gd name="T71" fmla="*/ 937 h 2180"/>
                <a:gd name="T72" fmla="*/ 1053 w 1134"/>
                <a:gd name="T73" fmla="*/ 1014 h 2180"/>
                <a:gd name="T74" fmla="*/ 1076 w 1134"/>
                <a:gd name="T75" fmla="*/ 1095 h 2180"/>
                <a:gd name="T76" fmla="*/ 1095 w 1134"/>
                <a:gd name="T77" fmla="*/ 1179 h 2180"/>
                <a:gd name="T78" fmla="*/ 1110 w 1134"/>
                <a:gd name="T79" fmla="*/ 1266 h 2180"/>
                <a:gd name="T80" fmla="*/ 1122 w 1134"/>
                <a:gd name="T81" fmla="*/ 1355 h 2180"/>
                <a:gd name="T82" fmla="*/ 1130 w 1134"/>
                <a:gd name="T83" fmla="*/ 1445 h 2180"/>
                <a:gd name="T84" fmla="*/ 1134 w 1134"/>
                <a:gd name="T85" fmla="*/ 1536 h 2180"/>
                <a:gd name="T86" fmla="*/ 1134 w 1134"/>
                <a:gd name="T87" fmla="*/ 1625 h 2180"/>
                <a:gd name="T88" fmla="*/ 1131 w 1134"/>
                <a:gd name="T89" fmla="*/ 1715 h 2180"/>
                <a:gd name="T90" fmla="*/ 1123 w 1134"/>
                <a:gd name="T91" fmla="*/ 1801 h 2180"/>
                <a:gd name="T92" fmla="*/ 1111 w 1134"/>
                <a:gd name="T93" fmla="*/ 1886 h 2180"/>
                <a:gd name="T94" fmla="*/ 1096 w 1134"/>
                <a:gd name="T95" fmla="*/ 1966 h 2180"/>
                <a:gd name="T96" fmla="*/ 1077 w 1134"/>
                <a:gd name="T97" fmla="*/ 2043 h 2180"/>
                <a:gd name="T98" fmla="*/ 1053 w 1134"/>
                <a:gd name="T99" fmla="*/ 2115 h 2180"/>
                <a:gd name="T100" fmla="*/ 1026 w 1134"/>
                <a:gd name="T101" fmla="*/ 2180 h 2180"/>
                <a:gd name="T102" fmla="*/ 918 w 1134"/>
                <a:gd name="T103" fmla="*/ 2126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8" y="2126"/>
                  </a:moveTo>
                  <a:lnTo>
                    <a:pt x="0" y="130"/>
                  </a:lnTo>
                  <a:lnTo>
                    <a:pt x="33" y="0"/>
                  </a:lnTo>
                  <a:lnTo>
                    <a:pt x="70" y="13"/>
                  </a:lnTo>
                  <a:lnTo>
                    <a:pt x="107" y="28"/>
                  </a:lnTo>
                  <a:lnTo>
                    <a:pt x="143" y="43"/>
                  </a:lnTo>
                  <a:lnTo>
                    <a:pt x="180" y="60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9" y="158"/>
                  </a:lnTo>
                  <a:lnTo>
                    <a:pt x="393" y="180"/>
                  </a:lnTo>
                  <a:lnTo>
                    <a:pt x="428" y="203"/>
                  </a:lnTo>
                  <a:lnTo>
                    <a:pt x="462" y="227"/>
                  </a:lnTo>
                  <a:lnTo>
                    <a:pt x="495" y="252"/>
                  </a:lnTo>
                  <a:lnTo>
                    <a:pt x="528" y="278"/>
                  </a:lnTo>
                  <a:lnTo>
                    <a:pt x="561" y="304"/>
                  </a:lnTo>
                  <a:lnTo>
                    <a:pt x="592" y="332"/>
                  </a:lnTo>
                  <a:lnTo>
                    <a:pt x="624" y="360"/>
                  </a:lnTo>
                  <a:lnTo>
                    <a:pt x="654" y="389"/>
                  </a:lnTo>
                  <a:lnTo>
                    <a:pt x="684" y="418"/>
                  </a:lnTo>
                  <a:lnTo>
                    <a:pt x="714" y="449"/>
                  </a:lnTo>
                  <a:lnTo>
                    <a:pt x="742" y="480"/>
                  </a:lnTo>
                  <a:lnTo>
                    <a:pt x="770" y="512"/>
                  </a:lnTo>
                  <a:lnTo>
                    <a:pt x="796" y="545"/>
                  </a:lnTo>
                  <a:lnTo>
                    <a:pt x="823" y="577"/>
                  </a:lnTo>
                  <a:lnTo>
                    <a:pt x="847" y="611"/>
                  </a:lnTo>
                  <a:lnTo>
                    <a:pt x="872" y="646"/>
                  </a:lnTo>
                  <a:lnTo>
                    <a:pt x="895" y="681"/>
                  </a:lnTo>
                  <a:lnTo>
                    <a:pt x="918" y="717"/>
                  </a:lnTo>
                  <a:lnTo>
                    <a:pt x="939" y="754"/>
                  </a:lnTo>
                  <a:lnTo>
                    <a:pt x="959" y="790"/>
                  </a:lnTo>
                  <a:lnTo>
                    <a:pt x="979" y="827"/>
                  </a:lnTo>
                  <a:lnTo>
                    <a:pt x="997" y="865"/>
                  </a:lnTo>
                  <a:lnTo>
                    <a:pt x="1027" y="937"/>
                  </a:lnTo>
                  <a:lnTo>
                    <a:pt x="1053" y="1014"/>
                  </a:lnTo>
                  <a:lnTo>
                    <a:pt x="1076" y="1095"/>
                  </a:lnTo>
                  <a:lnTo>
                    <a:pt x="1095" y="1179"/>
                  </a:lnTo>
                  <a:lnTo>
                    <a:pt x="1110" y="1266"/>
                  </a:lnTo>
                  <a:lnTo>
                    <a:pt x="1122" y="1355"/>
                  </a:lnTo>
                  <a:lnTo>
                    <a:pt x="1130" y="1445"/>
                  </a:lnTo>
                  <a:lnTo>
                    <a:pt x="1134" y="1536"/>
                  </a:lnTo>
                  <a:lnTo>
                    <a:pt x="1134" y="1625"/>
                  </a:lnTo>
                  <a:lnTo>
                    <a:pt x="1131" y="1715"/>
                  </a:lnTo>
                  <a:lnTo>
                    <a:pt x="1123" y="1801"/>
                  </a:lnTo>
                  <a:lnTo>
                    <a:pt x="1111" y="1886"/>
                  </a:lnTo>
                  <a:lnTo>
                    <a:pt x="1096" y="1966"/>
                  </a:lnTo>
                  <a:lnTo>
                    <a:pt x="1077" y="2043"/>
                  </a:lnTo>
                  <a:lnTo>
                    <a:pt x="1053" y="2115"/>
                  </a:lnTo>
                  <a:lnTo>
                    <a:pt x="1026" y="2180"/>
                  </a:lnTo>
                  <a:lnTo>
                    <a:pt x="918" y="2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8" name="Freeform 1435"/>
            <p:cNvSpPr>
              <a:spLocks/>
            </p:cNvSpPr>
            <p:nvPr/>
          </p:nvSpPr>
          <p:spPr bwMode="auto">
            <a:xfrm>
              <a:off x="3426" y="3144"/>
              <a:ext cx="164" cy="228"/>
            </a:xfrm>
            <a:custGeom>
              <a:avLst/>
              <a:gdLst>
                <a:gd name="T0" fmla="*/ 1404 w 3622"/>
                <a:gd name="T1" fmla="*/ 4112 h 4112"/>
                <a:gd name="T2" fmla="*/ 3622 w 3622"/>
                <a:gd name="T3" fmla="*/ 3023 h 4112"/>
                <a:gd name="T4" fmla="*/ 2218 w 3622"/>
                <a:gd name="T5" fmla="*/ 0 h 4112"/>
                <a:gd name="T6" fmla="*/ 0 w 3622"/>
                <a:gd name="T7" fmla="*/ 989 h 4112"/>
                <a:gd name="T8" fmla="*/ 1404 w 3622"/>
                <a:gd name="T9" fmla="*/ 4112 h 4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2"/>
                <a:gd name="T17" fmla="*/ 3622 w 3622"/>
                <a:gd name="T18" fmla="*/ 4112 h 4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2">
                  <a:moveTo>
                    <a:pt x="1404" y="4112"/>
                  </a:moveTo>
                  <a:lnTo>
                    <a:pt x="3622" y="3023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79" name="Freeform 1436"/>
            <p:cNvSpPr>
              <a:spLocks/>
            </p:cNvSpPr>
            <p:nvPr/>
          </p:nvSpPr>
          <p:spPr bwMode="auto">
            <a:xfrm>
              <a:off x="3426" y="3141"/>
              <a:ext cx="164" cy="228"/>
            </a:xfrm>
            <a:custGeom>
              <a:avLst/>
              <a:gdLst>
                <a:gd name="T0" fmla="*/ 1404 w 3622"/>
                <a:gd name="T1" fmla="*/ 4113 h 4113"/>
                <a:gd name="T2" fmla="*/ 3622 w 3622"/>
                <a:gd name="T3" fmla="*/ 3024 h 4113"/>
                <a:gd name="T4" fmla="*/ 2218 w 3622"/>
                <a:gd name="T5" fmla="*/ 0 h 4113"/>
                <a:gd name="T6" fmla="*/ 0 w 3622"/>
                <a:gd name="T7" fmla="*/ 989 h 4113"/>
                <a:gd name="T8" fmla="*/ 1404 w 3622"/>
                <a:gd name="T9" fmla="*/ 4113 h 4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3"/>
                <a:gd name="T17" fmla="*/ 3622 w 3622"/>
                <a:gd name="T18" fmla="*/ 4113 h 41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3">
                  <a:moveTo>
                    <a:pt x="1404" y="4113"/>
                  </a:moveTo>
                  <a:lnTo>
                    <a:pt x="3622" y="3024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3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0" name="Freeform 1437"/>
            <p:cNvSpPr>
              <a:spLocks/>
            </p:cNvSpPr>
            <p:nvPr/>
          </p:nvSpPr>
          <p:spPr bwMode="auto">
            <a:xfrm>
              <a:off x="3432" y="3146"/>
              <a:ext cx="157" cy="218"/>
            </a:xfrm>
            <a:custGeom>
              <a:avLst/>
              <a:gdLst>
                <a:gd name="T0" fmla="*/ 1335 w 3446"/>
                <a:gd name="T1" fmla="*/ 3913 h 3913"/>
                <a:gd name="T2" fmla="*/ 3446 w 3446"/>
                <a:gd name="T3" fmla="*/ 2878 h 3913"/>
                <a:gd name="T4" fmla="*/ 2111 w 3446"/>
                <a:gd name="T5" fmla="*/ 0 h 3913"/>
                <a:gd name="T6" fmla="*/ 0 w 3446"/>
                <a:gd name="T7" fmla="*/ 942 h 3913"/>
                <a:gd name="T8" fmla="*/ 1335 w 3446"/>
                <a:gd name="T9" fmla="*/ 3913 h 39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6"/>
                <a:gd name="T16" fmla="*/ 0 h 3913"/>
                <a:gd name="T17" fmla="*/ 3446 w 3446"/>
                <a:gd name="T18" fmla="*/ 3913 h 39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6" h="3913">
                  <a:moveTo>
                    <a:pt x="1335" y="3913"/>
                  </a:moveTo>
                  <a:lnTo>
                    <a:pt x="3446" y="2878"/>
                  </a:lnTo>
                  <a:lnTo>
                    <a:pt x="2111" y="0"/>
                  </a:lnTo>
                  <a:lnTo>
                    <a:pt x="0" y="942"/>
                  </a:lnTo>
                  <a:lnTo>
                    <a:pt x="1335" y="3913"/>
                  </a:lnTo>
                  <a:close/>
                </a:path>
              </a:pathLst>
            </a:custGeom>
            <a:solidFill>
              <a:srgbClr val="1A78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1" name="Freeform 1438"/>
            <p:cNvSpPr>
              <a:spLocks/>
            </p:cNvSpPr>
            <p:nvPr/>
          </p:nvSpPr>
          <p:spPr bwMode="auto">
            <a:xfrm>
              <a:off x="3439" y="3109"/>
              <a:ext cx="19" cy="19"/>
            </a:xfrm>
            <a:custGeom>
              <a:avLst/>
              <a:gdLst>
                <a:gd name="T0" fmla="*/ 431 w 431"/>
                <a:gd name="T1" fmla="*/ 186 h 343"/>
                <a:gd name="T2" fmla="*/ 79 w 431"/>
                <a:gd name="T3" fmla="*/ 343 h 343"/>
                <a:gd name="T4" fmla="*/ 0 w 431"/>
                <a:gd name="T5" fmla="*/ 157 h 343"/>
                <a:gd name="T6" fmla="*/ 352 w 431"/>
                <a:gd name="T7" fmla="*/ 0 h 343"/>
                <a:gd name="T8" fmla="*/ 431 w 431"/>
                <a:gd name="T9" fmla="*/ 186 h 3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1"/>
                <a:gd name="T16" fmla="*/ 0 h 343"/>
                <a:gd name="T17" fmla="*/ 431 w 431"/>
                <a:gd name="T18" fmla="*/ 343 h 3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1" h="343">
                  <a:moveTo>
                    <a:pt x="431" y="186"/>
                  </a:moveTo>
                  <a:lnTo>
                    <a:pt x="79" y="343"/>
                  </a:lnTo>
                  <a:lnTo>
                    <a:pt x="0" y="157"/>
                  </a:lnTo>
                  <a:lnTo>
                    <a:pt x="352" y="0"/>
                  </a:lnTo>
                  <a:lnTo>
                    <a:pt x="431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2" name="Freeform 1439"/>
            <p:cNvSpPr>
              <a:spLocks/>
            </p:cNvSpPr>
            <p:nvPr/>
          </p:nvSpPr>
          <p:spPr bwMode="auto">
            <a:xfrm>
              <a:off x="3442" y="3112"/>
              <a:ext cx="16" cy="15"/>
            </a:xfrm>
            <a:custGeom>
              <a:avLst/>
              <a:gdLst>
                <a:gd name="T0" fmla="*/ 347 w 347"/>
                <a:gd name="T1" fmla="*/ 126 h 257"/>
                <a:gd name="T2" fmla="*/ 53 w 347"/>
                <a:gd name="T3" fmla="*/ 257 h 257"/>
                <a:gd name="T4" fmla="*/ 0 w 347"/>
                <a:gd name="T5" fmla="*/ 132 h 257"/>
                <a:gd name="T6" fmla="*/ 294 w 347"/>
                <a:gd name="T7" fmla="*/ 0 h 257"/>
                <a:gd name="T8" fmla="*/ 347 w 347"/>
                <a:gd name="T9" fmla="*/ 126 h 2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7"/>
                <a:gd name="T16" fmla="*/ 0 h 257"/>
                <a:gd name="T17" fmla="*/ 347 w 347"/>
                <a:gd name="T18" fmla="*/ 257 h 2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7" h="257">
                  <a:moveTo>
                    <a:pt x="347" y="126"/>
                  </a:moveTo>
                  <a:lnTo>
                    <a:pt x="53" y="257"/>
                  </a:lnTo>
                  <a:lnTo>
                    <a:pt x="0" y="132"/>
                  </a:lnTo>
                  <a:lnTo>
                    <a:pt x="294" y="0"/>
                  </a:lnTo>
                  <a:lnTo>
                    <a:pt x="347" y="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3" name="Freeform 1440"/>
            <p:cNvSpPr>
              <a:spLocks/>
            </p:cNvSpPr>
            <p:nvPr/>
          </p:nvSpPr>
          <p:spPr bwMode="auto">
            <a:xfrm>
              <a:off x="3447" y="3110"/>
              <a:ext cx="10" cy="13"/>
            </a:xfrm>
            <a:custGeom>
              <a:avLst/>
              <a:gdLst>
                <a:gd name="T0" fmla="*/ 5 w 238"/>
                <a:gd name="T1" fmla="*/ 73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3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4 w 238"/>
                <a:gd name="T27" fmla="*/ 232 h 234"/>
                <a:gd name="T28" fmla="*/ 60 w 238"/>
                <a:gd name="T29" fmla="*/ 228 h 234"/>
                <a:gd name="T30" fmla="*/ 56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5 w 238"/>
                <a:gd name="T41" fmla="*/ 73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5" y="73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3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4" y="232"/>
                  </a:lnTo>
                  <a:lnTo>
                    <a:pt x="60" y="228"/>
                  </a:lnTo>
                  <a:lnTo>
                    <a:pt x="56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5" y="7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4" name="Freeform 1441"/>
            <p:cNvSpPr>
              <a:spLocks/>
            </p:cNvSpPr>
            <p:nvPr/>
          </p:nvSpPr>
          <p:spPr bwMode="auto">
            <a:xfrm>
              <a:off x="3447" y="311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2 w 204"/>
                <a:gd name="T3" fmla="*/ 0 h 199"/>
                <a:gd name="T4" fmla="*/ 146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4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2" y="0"/>
                  </a:lnTo>
                  <a:lnTo>
                    <a:pt x="146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5" name="Freeform 1442"/>
            <p:cNvSpPr>
              <a:spLocks/>
            </p:cNvSpPr>
            <p:nvPr/>
          </p:nvSpPr>
          <p:spPr bwMode="auto">
            <a:xfrm>
              <a:off x="3450" y="3113"/>
              <a:ext cx="6" cy="8"/>
            </a:xfrm>
            <a:custGeom>
              <a:avLst/>
              <a:gdLst>
                <a:gd name="T0" fmla="*/ 88 w 118"/>
                <a:gd name="T1" fmla="*/ 6 h 154"/>
                <a:gd name="T2" fmla="*/ 116 w 118"/>
                <a:gd name="T3" fmla="*/ 77 h 154"/>
                <a:gd name="T4" fmla="*/ 118 w 118"/>
                <a:gd name="T5" fmla="*/ 85 h 154"/>
                <a:gd name="T6" fmla="*/ 118 w 118"/>
                <a:gd name="T7" fmla="*/ 95 h 154"/>
                <a:gd name="T8" fmla="*/ 116 w 118"/>
                <a:gd name="T9" fmla="*/ 103 h 154"/>
                <a:gd name="T10" fmla="*/ 112 w 118"/>
                <a:gd name="T11" fmla="*/ 108 h 154"/>
                <a:gd name="T12" fmla="*/ 14 w 118"/>
                <a:gd name="T13" fmla="*/ 152 h 154"/>
                <a:gd name="T14" fmla="*/ 6 w 118"/>
                <a:gd name="T15" fmla="*/ 154 h 154"/>
                <a:gd name="T16" fmla="*/ 2 w 118"/>
                <a:gd name="T17" fmla="*/ 150 h 154"/>
                <a:gd name="T18" fmla="*/ 0 w 118"/>
                <a:gd name="T19" fmla="*/ 140 h 154"/>
                <a:gd name="T20" fmla="*/ 1 w 118"/>
                <a:gd name="T21" fmla="*/ 127 h 154"/>
                <a:gd name="T22" fmla="*/ 4 w 118"/>
                <a:gd name="T23" fmla="*/ 112 h 154"/>
                <a:gd name="T24" fmla="*/ 9 w 118"/>
                <a:gd name="T25" fmla="*/ 95 h 154"/>
                <a:gd name="T26" fmla="*/ 14 w 118"/>
                <a:gd name="T27" fmla="*/ 77 h 154"/>
                <a:gd name="T28" fmla="*/ 21 w 118"/>
                <a:gd name="T29" fmla="*/ 61 h 154"/>
                <a:gd name="T30" fmla="*/ 29 w 118"/>
                <a:gd name="T31" fmla="*/ 46 h 154"/>
                <a:gd name="T32" fmla="*/ 38 w 118"/>
                <a:gd name="T33" fmla="*/ 33 h 154"/>
                <a:gd name="T34" fmla="*/ 48 w 118"/>
                <a:gd name="T35" fmla="*/ 21 h 154"/>
                <a:gd name="T36" fmla="*/ 58 w 118"/>
                <a:gd name="T37" fmla="*/ 12 h 154"/>
                <a:gd name="T38" fmla="*/ 67 w 118"/>
                <a:gd name="T39" fmla="*/ 4 h 154"/>
                <a:gd name="T40" fmla="*/ 76 w 118"/>
                <a:gd name="T41" fmla="*/ 0 h 154"/>
                <a:gd name="T42" fmla="*/ 83 w 118"/>
                <a:gd name="T43" fmla="*/ 1 h 154"/>
                <a:gd name="T44" fmla="*/ 88 w 118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8"/>
                <a:gd name="T70" fmla="*/ 0 h 154"/>
                <a:gd name="T71" fmla="*/ 118 w 118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8" h="154">
                  <a:moveTo>
                    <a:pt x="88" y="6"/>
                  </a:moveTo>
                  <a:lnTo>
                    <a:pt x="116" y="77"/>
                  </a:lnTo>
                  <a:lnTo>
                    <a:pt x="118" y="85"/>
                  </a:lnTo>
                  <a:lnTo>
                    <a:pt x="118" y="95"/>
                  </a:lnTo>
                  <a:lnTo>
                    <a:pt x="116" y="103"/>
                  </a:lnTo>
                  <a:lnTo>
                    <a:pt x="112" y="108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7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7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3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6" name="Freeform 1443"/>
            <p:cNvSpPr>
              <a:spLocks/>
            </p:cNvSpPr>
            <p:nvPr/>
          </p:nvSpPr>
          <p:spPr bwMode="auto">
            <a:xfrm>
              <a:off x="3463" y="3099"/>
              <a:ext cx="13" cy="16"/>
            </a:xfrm>
            <a:custGeom>
              <a:avLst/>
              <a:gdLst>
                <a:gd name="T0" fmla="*/ 287 w 287"/>
                <a:gd name="T1" fmla="*/ 186 h 280"/>
                <a:gd name="T2" fmla="*/ 78 w 287"/>
                <a:gd name="T3" fmla="*/ 280 h 280"/>
                <a:gd name="T4" fmla="*/ 0 w 287"/>
                <a:gd name="T5" fmla="*/ 93 h 280"/>
                <a:gd name="T6" fmla="*/ 210 w 287"/>
                <a:gd name="T7" fmla="*/ 0 h 280"/>
                <a:gd name="T8" fmla="*/ 287 w 287"/>
                <a:gd name="T9" fmla="*/ 186 h 2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7"/>
                <a:gd name="T16" fmla="*/ 0 h 280"/>
                <a:gd name="T17" fmla="*/ 287 w 287"/>
                <a:gd name="T18" fmla="*/ 280 h 2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7" h="280">
                  <a:moveTo>
                    <a:pt x="287" y="186"/>
                  </a:moveTo>
                  <a:lnTo>
                    <a:pt x="78" y="280"/>
                  </a:lnTo>
                  <a:lnTo>
                    <a:pt x="0" y="93"/>
                  </a:lnTo>
                  <a:lnTo>
                    <a:pt x="210" y="0"/>
                  </a:lnTo>
                  <a:lnTo>
                    <a:pt x="287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7" name="Freeform 1444"/>
            <p:cNvSpPr>
              <a:spLocks/>
            </p:cNvSpPr>
            <p:nvPr/>
          </p:nvSpPr>
          <p:spPr bwMode="auto">
            <a:xfrm>
              <a:off x="3465" y="3102"/>
              <a:ext cx="11" cy="12"/>
            </a:xfrm>
            <a:custGeom>
              <a:avLst/>
              <a:gdLst>
                <a:gd name="T0" fmla="*/ 227 w 227"/>
                <a:gd name="T1" fmla="*/ 125 h 203"/>
                <a:gd name="T2" fmla="*/ 53 w 227"/>
                <a:gd name="T3" fmla="*/ 203 h 203"/>
                <a:gd name="T4" fmla="*/ 0 w 227"/>
                <a:gd name="T5" fmla="*/ 78 h 203"/>
                <a:gd name="T6" fmla="*/ 175 w 227"/>
                <a:gd name="T7" fmla="*/ 0 h 203"/>
                <a:gd name="T8" fmla="*/ 227 w 227"/>
                <a:gd name="T9" fmla="*/ 125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7"/>
                <a:gd name="T16" fmla="*/ 0 h 203"/>
                <a:gd name="T17" fmla="*/ 227 w 227"/>
                <a:gd name="T18" fmla="*/ 203 h 2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7" h="203">
                  <a:moveTo>
                    <a:pt x="227" y="125"/>
                  </a:moveTo>
                  <a:lnTo>
                    <a:pt x="53" y="203"/>
                  </a:lnTo>
                  <a:lnTo>
                    <a:pt x="0" y="78"/>
                  </a:lnTo>
                  <a:lnTo>
                    <a:pt x="175" y="0"/>
                  </a:lnTo>
                  <a:lnTo>
                    <a:pt x="227" y="125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8" name="Freeform 1445"/>
            <p:cNvSpPr>
              <a:spLocks/>
            </p:cNvSpPr>
            <p:nvPr/>
          </p:nvSpPr>
          <p:spPr bwMode="auto">
            <a:xfrm>
              <a:off x="3465" y="3100"/>
              <a:ext cx="10" cy="13"/>
            </a:xfrm>
            <a:custGeom>
              <a:avLst/>
              <a:gdLst>
                <a:gd name="T0" fmla="*/ 4 w 238"/>
                <a:gd name="T1" fmla="*/ 72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2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3 w 238"/>
                <a:gd name="T27" fmla="*/ 232 h 234"/>
                <a:gd name="T28" fmla="*/ 59 w 238"/>
                <a:gd name="T29" fmla="*/ 227 h 234"/>
                <a:gd name="T30" fmla="*/ 55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4 w 238"/>
                <a:gd name="T41" fmla="*/ 72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4" y="72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2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3" y="232"/>
                  </a:lnTo>
                  <a:lnTo>
                    <a:pt x="59" y="227"/>
                  </a:lnTo>
                  <a:lnTo>
                    <a:pt x="55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4" y="72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89" name="Freeform 1446"/>
            <p:cNvSpPr>
              <a:spLocks/>
            </p:cNvSpPr>
            <p:nvPr/>
          </p:nvSpPr>
          <p:spPr bwMode="auto">
            <a:xfrm>
              <a:off x="3465" y="310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1 w 204"/>
                <a:gd name="T3" fmla="*/ 0 h 199"/>
                <a:gd name="T4" fmla="*/ 145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3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1" y="0"/>
                  </a:lnTo>
                  <a:lnTo>
                    <a:pt x="145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3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0" name="Freeform 1447"/>
            <p:cNvSpPr>
              <a:spLocks/>
            </p:cNvSpPr>
            <p:nvPr/>
          </p:nvSpPr>
          <p:spPr bwMode="auto">
            <a:xfrm>
              <a:off x="3468" y="3103"/>
              <a:ext cx="6" cy="8"/>
            </a:xfrm>
            <a:custGeom>
              <a:avLst/>
              <a:gdLst>
                <a:gd name="T0" fmla="*/ 88 w 119"/>
                <a:gd name="T1" fmla="*/ 6 h 154"/>
                <a:gd name="T2" fmla="*/ 116 w 119"/>
                <a:gd name="T3" fmla="*/ 78 h 154"/>
                <a:gd name="T4" fmla="*/ 118 w 119"/>
                <a:gd name="T5" fmla="*/ 86 h 154"/>
                <a:gd name="T6" fmla="*/ 119 w 119"/>
                <a:gd name="T7" fmla="*/ 95 h 154"/>
                <a:gd name="T8" fmla="*/ 117 w 119"/>
                <a:gd name="T9" fmla="*/ 103 h 154"/>
                <a:gd name="T10" fmla="*/ 112 w 119"/>
                <a:gd name="T11" fmla="*/ 109 h 154"/>
                <a:gd name="T12" fmla="*/ 14 w 119"/>
                <a:gd name="T13" fmla="*/ 152 h 154"/>
                <a:gd name="T14" fmla="*/ 6 w 119"/>
                <a:gd name="T15" fmla="*/ 154 h 154"/>
                <a:gd name="T16" fmla="*/ 2 w 119"/>
                <a:gd name="T17" fmla="*/ 150 h 154"/>
                <a:gd name="T18" fmla="*/ 0 w 119"/>
                <a:gd name="T19" fmla="*/ 140 h 154"/>
                <a:gd name="T20" fmla="*/ 1 w 119"/>
                <a:gd name="T21" fmla="*/ 128 h 154"/>
                <a:gd name="T22" fmla="*/ 4 w 119"/>
                <a:gd name="T23" fmla="*/ 112 h 154"/>
                <a:gd name="T24" fmla="*/ 9 w 119"/>
                <a:gd name="T25" fmla="*/ 95 h 154"/>
                <a:gd name="T26" fmla="*/ 14 w 119"/>
                <a:gd name="T27" fmla="*/ 78 h 154"/>
                <a:gd name="T28" fmla="*/ 21 w 119"/>
                <a:gd name="T29" fmla="*/ 61 h 154"/>
                <a:gd name="T30" fmla="*/ 29 w 119"/>
                <a:gd name="T31" fmla="*/ 46 h 154"/>
                <a:gd name="T32" fmla="*/ 38 w 119"/>
                <a:gd name="T33" fmla="*/ 33 h 154"/>
                <a:gd name="T34" fmla="*/ 48 w 119"/>
                <a:gd name="T35" fmla="*/ 21 h 154"/>
                <a:gd name="T36" fmla="*/ 58 w 119"/>
                <a:gd name="T37" fmla="*/ 12 h 154"/>
                <a:gd name="T38" fmla="*/ 67 w 119"/>
                <a:gd name="T39" fmla="*/ 4 h 154"/>
                <a:gd name="T40" fmla="*/ 76 w 119"/>
                <a:gd name="T41" fmla="*/ 0 h 154"/>
                <a:gd name="T42" fmla="*/ 82 w 119"/>
                <a:gd name="T43" fmla="*/ 1 h 154"/>
                <a:gd name="T44" fmla="*/ 88 w 119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154"/>
                <a:gd name="T71" fmla="*/ 119 w 119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154">
                  <a:moveTo>
                    <a:pt x="88" y="6"/>
                  </a:moveTo>
                  <a:lnTo>
                    <a:pt x="116" y="78"/>
                  </a:lnTo>
                  <a:lnTo>
                    <a:pt x="118" y="86"/>
                  </a:lnTo>
                  <a:lnTo>
                    <a:pt x="119" y="95"/>
                  </a:lnTo>
                  <a:lnTo>
                    <a:pt x="117" y="103"/>
                  </a:lnTo>
                  <a:lnTo>
                    <a:pt x="112" y="109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8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8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2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1" name="Freeform 1448"/>
            <p:cNvSpPr>
              <a:spLocks/>
            </p:cNvSpPr>
            <p:nvPr/>
          </p:nvSpPr>
          <p:spPr bwMode="auto">
            <a:xfrm>
              <a:off x="3488" y="3092"/>
              <a:ext cx="4" cy="6"/>
            </a:xfrm>
            <a:custGeom>
              <a:avLst/>
              <a:gdLst>
                <a:gd name="T0" fmla="*/ 50 w 100"/>
                <a:gd name="T1" fmla="*/ 104 h 104"/>
                <a:gd name="T2" fmla="*/ 40 w 100"/>
                <a:gd name="T3" fmla="*/ 103 h 104"/>
                <a:gd name="T4" fmla="*/ 31 w 100"/>
                <a:gd name="T5" fmla="*/ 99 h 104"/>
                <a:gd name="T6" fmla="*/ 23 w 100"/>
                <a:gd name="T7" fmla="*/ 95 h 104"/>
                <a:gd name="T8" fmla="*/ 15 w 100"/>
                <a:gd name="T9" fmla="*/ 89 h 104"/>
                <a:gd name="T10" fmla="*/ 8 w 100"/>
                <a:gd name="T11" fmla="*/ 80 h 104"/>
                <a:gd name="T12" fmla="*/ 4 w 100"/>
                <a:gd name="T13" fmla="*/ 72 h 104"/>
                <a:gd name="T14" fmla="*/ 1 w 100"/>
                <a:gd name="T15" fmla="*/ 62 h 104"/>
                <a:gd name="T16" fmla="*/ 0 w 100"/>
                <a:gd name="T17" fmla="*/ 52 h 104"/>
                <a:gd name="T18" fmla="*/ 1 w 100"/>
                <a:gd name="T19" fmla="*/ 41 h 104"/>
                <a:gd name="T20" fmla="*/ 4 w 100"/>
                <a:gd name="T21" fmla="*/ 32 h 104"/>
                <a:gd name="T22" fmla="*/ 8 w 100"/>
                <a:gd name="T23" fmla="*/ 23 h 104"/>
                <a:gd name="T24" fmla="*/ 15 w 100"/>
                <a:gd name="T25" fmla="*/ 15 h 104"/>
                <a:gd name="T26" fmla="*/ 23 w 100"/>
                <a:gd name="T27" fmla="*/ 9 h 104"/>
                <a:gd name="T28" fmla="*/ 31 w 100"/>
                <a:gd name="T29" fmla="*/ 5 h 104"/>
                <a:gd name="T30" fmla="*/ 40 w 100"/>
                <a:gd name="T31" fmla="*/ 1 h 104"/>
                <a:gd name="T32" fmla="*/ 50 w 100"/>
                <a:gd name="T33" fmla="*/ 0 h 104"/>
                <a:gd name="T34" fmla="*/ 60 w 100"/>
                <a:gd name="T35" fmla="*/ 1 h 104"/>
                <a:gd name="T36" fmla="*/ 70 w 100"/>
                <a:gd name="T37" fmla="*/ 5 h 104"/>
                <a:gd name="T38" fmla="*/ 78 w 100"/>
                <a:gd name="T39" fmla="*/ 9 h 104"/>
                <a:gd name="T40" fmla="*/ 86 w 100"/>
                <a:gd name="T41" fmla="*/ 15 h 104"/>
                <a:gd name="T42" fmla="*/ 92 w 100"/>
                <a:gd name="T43" fmla="*/ 23 h 104"/>
                <a:gd name="T44" fmla="*/ 96 w 100"/>
                <a:gd name="T45" fmla="*/ 32 h 104"/>
                <a:gd name="T46" fmla="*/ 99 w 100"/>
                <a:gd name="T47" fmla="*/ 41 h 104"/>
                <a:gd name="T48" fmla="*/ 100 w 100"/>
                <a:gd name="T49" fmla="*/ 52 h 104"/>
                <a:gd name="T50" fmla="*/ 99 w 100"/>
                <a:gd name="T51" fmla="*/ 62 h 104"/>
                <a:gd name="T52" fmla="*/ 96 w 100"/>
                <a:gd name="T53" fmla="*/ 72 h 104"/>
                <a:gd name="T54" fmla="*/ 92 w 100"/>
                <a:gd name="T55" fmla="*/ 80 h 104"/>
                <a:gd name="T56" fmla="*/ 86 w 100"/>
                <a:gd name="T57" fmla="*/ 89 h 104"/>
                <a:gd name="T58" fmla="*/ 78 w 100"/>
                <a:gd name="T59" fmla="*/ 95 h 104"/>
                <a:gd name="T60" fmla="*/ 70 w 100"/>
                <a:gd name="T61" fmla="*/ 99 h 104"/>
                <a:gd name="T62" fmla="*/ 60 w 100"/>
                <a:gd name="T63" fmla="*/ 103 h 104"/>
                <a:gd name="T64" fmla="*/ 50 w 100"/>
                <a:gd name="T65" fmla="*/ 104 h 1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4"/>
                <a:gd name="T101" fmla="*/ 100 w 100"/>
                <a:gd name="T102" fmla="*/ 104 h 1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4">
                  <a:moveTo>
                    <a:pt x="50" y="104"/>
                  </a:moveTo>
                  <a:lnTo>
                    <a:pt x="40" y="103"/>
                  </a:lnTo>
                  <a:lnTo>
                    <a:pt x="31" y="99"/>
                  </a:lnTo>
                  <a:lnTo>
                    <a:pt x="23" y="95"/>
                  </a:lnTo>
                  <a:lnTo>
                    <a:pt x="15" y="89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1" y="62"/>
                  </a:lnTo>
                  <a:lnTo>
                    <a:pt x="0" y="52"/>
                  </a:lnTo>
                  <a:lnTo>
                    <a:pt x="1" y="41"/>
                  </a:lnTo>
                  <a:lnTo>
                    <a:pt x="4" y="32"/>
                  </a:lnTo>
                  <a:lnTo>
                    <a:pt x="8" y="23"/>
                  </a:lnTo>
                  <a:lnTo>
                    <a:pt x="15" y="15"/>
                  </a:lnTo>
                  <a:lnTo>
                    <a:pt x="23" y="9"/>
                  </a:lnTo>
                  <a:lnTo>
                    <a:pt x="31" y="5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70" y="5"/>
                  </a:lnTo>
                  <a:lnTo>
                    <a:pt x="78" y="9"/>
                  </a:lnTo>
                  <a:lnTo>
                    <a:pt x="86" y="15"/>
                  </a:lnTo>
                  <a:lnTo>
                    <a:pt x="92" y="23"/>
                  </a:lnTo>
                  <a:lnTo>
                    <a:pt x="96" y="32"/>
                  </a:lnTo>
                  <a:lnTo>
                    <a:pt x="99" y="41"/>
                  </a:lnTo>
                  <a:lnTo>
                    <a:pt x="100" y="52"/>
                  </a:lnTo>
                  <a:lnTo>
                    <a:pt x="99" y="62"/>
                  </a:lnTo>
                  <a:lnTo>
                    <a:pt x="96" y="72"/>
                  </a:lnTo>
                  <a:lnTo>
                    <a:pt x="92" y="80"/>
                  </a:lnTo>
                  <a:lnTo>
                    <a:pt x="86" y="89"/>
                  </a:lnTo>
                  <a:lnTo>
                    <a:pt x="78" y="95"/>
                  </a:lnTo>
                  <a:lnTo>
                    <a:pt x="70" y="99"/>
                  </a:lnTo>
                  <a:lnTo>
                    <a:pt x="60" y="103"/>
                  </a:lnTo>
                  <a:lnTo>
                    <a:pt x="50" y="104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2" name="Freeform 1449"/>
            <p:cNvSpPr>
              <a:spLocks/>
            </p:cNvSpPr>
            <p:nvPr/>
          </p:nvSpPr>
          <p:spPr bwMode="auto">
            <a:xfrm>
              <a:off x="3419" y="3131"/>
              <a:ext cx="5" cy="5"/>
            </a:xfrm>
            <a:custGeom>
              <a:avLst/>
              <a:gdLst>
                <a:gd name="T0" fmla="*/ 50 w 100"/>
                <a:gd name="T1" fmla="*/ 103 h 103"/>
                <a:gd name="T2" fmla="*/ 39 w 100"/>
                <a:gd name="T3" fmla="*/ 102 h 103"/>
                <a:gd name="T4" fmla="*/ 30 w 100"/>
                <a:gd name="T5" fmla="*/ 99 h 103"/>
                <a:gd name="T6" fmla="*/ 22 w 100"/>
                <a:gd name="T7" fmla="*/ 95 h 103"/>
                <a:gd name="T8" fmla="*/ 14 w 100"/>
                <a:gd name="T9" fmla="*/ 88 h 103"/>
                <a:gd name="T10" fmla="*/ 8 w 100"/>
                <a:gd name="T11" fmla="*/ 80 h 103"/>
                <a:gd name="T12" fmla="*/ 4 w 100"/>
                <a:gd name="T13" fmla="*/ 71 h 103"/>
                <a:gd name="T14" fmla="*/ 1 w 100"/>
                <a:gd name="T15" fmla="*/ 62 h 103"/>
                <a:gd name="T16" fmla="*/ 0 w 100"/>
                <a:gd name="T17" fmla="*/ 51 h 103"/>
                <a:gd name="T18" fmla="*/ 1 w 100"/>
                <a:gd name="T19" fmla="*/ 41 h 103"/>
                <a:gd name="T20" fmla="*/ 4 w 100"/>
                <a:gd name="T21" fmla="*/ 31 h 103"/>
                <a:gd name="T22" fmla="*/ 8 w 100"/>
                <a:gd name="T23" fmla="*/ 23 h 103"/>
                <a:gd name="T24" fmla="*/ 14 w 100"/>
                <a:gd name="T25" fmla="*/ 15 h 103"/>
                <a:gd name="T26" fmla="*/ 22 w 100"/>
                <a:gd name="T27" fmla="*/ 8 h 103"/>
                <a:gd name="T28" fmla="*/ 30 w 100"/>
                <a:gd name="T29" fmla="*/ 4 h 103"/>
                <a:gd name="T30" fmla="*/ 39 w 100"/>
                <a:gd name="T31" fmla="*/ 1 h 103"/>
                <a:gd name="T32" fmla="*/ 50 w 100"/>
                <a:gd name="T33" fmla="*/ 0 h 103"/>
                <a:gd name="T34" fmla="*/ 60 w 100"/>
                <a:gd name="T35" fmla="*/ 1 h 103"/>
                <a:gd name="T36" fmla="*/ 69 w 100"/>
                <a:gd name="T37" fmla="*/ 4 h 103"/>
                <a:gd name="T38" fmla="*/ 77 w 100"/>
                <a:gd name="T39" fmla="*/ 8 h 103"/>
                <a:gd name="T40" fmla="*/ 85 w 100"/>
                <a:gd name="T41" fmla="*/ 15 h 103"/>
                <a:gd name="T42" fmla="*/ 91 w 100"/>
                <a:gd name="T43" fmla="*/ 23 h 103"/>
                <a:gd name="T44" fmla="*/ 96 w 100"/>
                <a:gd name="T45" fmla="*/ 31 h 103"/>
                <a:gd name="T46" fmla="*/ 99 w 100"/>
                <a:gd name="T47" fmla="*/ 41 h 103"/>
                <a:gd name="T48" fmla="*/ 100 w 100"/>
                <a:gd name="T49" fmla="*/ 51 h 103"/>
                <a:gd name="T50" fmla="*/ 99 w 100"/>
                <a:gd name="T51" fmla="*/ 62 h 103"/>
                <a:gd name="T52" fmla="*/ 96 w 100"/>
                <a:gd name="T53" fmla="*/ 71 h 103"/>
                <a:gd name="T54" fmla="*/ 91 w 100"/>
                <a:gd name="T55" fmla="*/ 80 h 103"/>
                <a:gd name="T56" fmla="*/ 85 w 100"/>
                <a:gd name="T57" fmla="*/ 88 h 103"/>
                <a:gd name="T58" fmla="*/ 77 w 100"/>
                <a:gd name="T59" fmla="*/ 95 h 103"/>
                <a:gd name="T60" fmla="*/ 69 w 100"/>
                <a:gd name="T61" fmla="*/ 99 h 103"/>
                <a:gd name="T62" fmla="*/ 60 w 100"/>
                <a:gd name="T63" fmla="*/ 102 h 103"/>
                <a:gd name="T64" fmla="*/ 50 w 100"/>
                <a:gd name="T65" fmla="*/ 103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3"/>
                <a:gd name="T101" fmla="*/ 100 w 100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3">
                  <a:moveTo>
                    <a:pt x="50" y="103"/>
                  </a:moveTo>
                  <a:lnTo>
                    <a:pt x="39" y="102"/>
                  </a:lnTo>
                  <a:lnTo>
                    <a:pt x="30" y="99"/>
                  </a:lnTo>
                  <a:lnTo>
                    <a:pt x="22" y="95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1"/>
                  </a:lnTo>
                  <a:lnTo>
                    <a:pt x="1" y="62"/>
                  </a:lnTo>
                  <a:lnTo>
                    <a:pt x="0" y="51"/>
                  </a:lnTo>
                  <a:lnTo>
                    <a:pt x="1" y="41"/>
                  </a:lnTo>
                  <a:lnTo>
                    <a:pt x="4" y="31"/>
                  </a:lnTo>
                  <a:lnTo>
                    <a:pt x="8" y="23"/>
                  </a:lnTo>
                  <a:lnTo>
                    <a:pt x="14" y="15"/>
                  </a:lnTo>
                  <a:lnTo>
                    <a:pt x="22" y="8"/>
                  </a:lnTo>
                  <a:lnTo>
                    <a:pt x="30" y="4"/>
                  </a:lnTo>
                  <a:lnTo>
                    <a:pt x="39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69" y="4"/>
                  </a:lnTo>
                  <a:lnTo>
                    <a:pt x="77" y="8"/>
                  </a:lnTo>
                  <a:lnTo>
                    <a:pt x="85" y="15"/>
                  </a:lnTo>
                  <a:lnTo>
                    <a:pt x="91" y="23"/>
                  </a:lnTo>
                  <a:lnTo>
                    <a:pt x="96" y="31"/>
                  </a:lnTo>
                  <a:lnTo>
                    <a:pt x="99" y="41"/>
                  </a:lnTo>
                  <a:lnTo>
                    <a:pt x="100" y="51"/>
                  </a:lnTo>
                  <a:lnTo>
                    <a:pt x="99" y="62"/>
                  </a:lnTo>
                  <a:lnTo>
                    <a:pt x="96" y="71"/>
                  </a:lnTo>
                  <a:lnTo>
                    <a:pt x="91" y="80"/>
                  </a:lnTo>
                  <a:lnTo>
                    <a:pt x="85" y="88"/>
                  </a:lnTo>
                  <a:lnTo>
                    <a:pt x="77" y="95"/>
                  </a:lnTo>
                  <a:lnTo>
                    <a:pt x="69" y="99"/>
                  </a:lnTo>
                  <a:lnTo>
                    <a:pt x="60" y="102"/>
                  </a:lnTo>
                  <a:lnTo>
                    <a:pt x="50" y="10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3" name="Freeform 1450"/>
            <p:cNvSpPr>
              <a:spLocks/>
            </p:cNvSpPr>
            <p:nvPr/>
          </p:nvSpPr>
          <p:spPr bwMode="auto">
            <a:xfrm>
              <a:off x="3490" y="3094"/>
              <a:ext cx="2" cy="3"/>
            </a:xfrm>
            <a:custGeom>
              <a:avLst/>
              <a:gdLst>
                <a:gd name="T0" fmla="*/ 28 w 55"/>
                <a:gd name="T1" fmla="*/ 57 h 57"/>
                <a:gd name="T2" fmla="*/ 16 w 55"/>
                <a:gd name="T3" fmla="*/ 55 h 57"/>
                <a:gd name="T4" fmla="*/ 8 w 55"/>
                <a:gd name="T5" fmla="*/ 49 h 57"/>
                <a:gd name="T6" fmla="*/ 2 w 55"/>
                <a:gd name="T7" fmla="*/ 40 h 57"/>
                <a:gd name="T8" fmla="*/ 0 w 55"/>
                <a:gd name="T9" fmla="*/ 28 h 57"/>
                <a:gd name="T10" fmla="*/ 2 w 55"/>
                <a:gd name="T11" fmla="*/ 17 h 57"/>
                <a:gd name="T12" fmla="*/ 8 w 55"/>
                <a:gd name="T13" fmla="*/ 8 h 57"/>
                <a:gd name="T14" fmla="*/ 16 w 55"/>
                <a:gd name="T15" fmla="*/ 2 h 57"/>
                <a:gd name="T16" fmla="*/ 28 w 55"/>
                <a:gd name="T17" fmla="*/ 0 h 57"/>
                <a:gd name="T18" fmla="*/ 39 w 55"/>
                <a:gd name="T19" fmla="*/ 2 h 57"/>
                <a:gd name="T20" fmla="*/ 47 w 55"/>
                <a:gd name="T21" fmla="*/ 8 h 57"/>
                <a:gd name="T22" fmla="*/ 53 w 55"/>
                <a:gd name="T23" fmla="*/ 17 h 57"/>
                <a:gd name="T24" fmla="*/ 55 w 55"/>
                <a:gd name="T25" fmla="*/ 28 h 57"/>
                <a:gd name="T26" fmla="*/ 53 w 55"/>
                <a:gd name="T27" fmla="*/ 40 h 57"/>
                <a:gd name="T28" fmla="*/ 47 w 55"/>
                <a:gd name="T29" fmla="*/ 49 h 57"/>
                <a:gd name="T30" fmla="*/ 39 w 55"/>
                <a:gd name="T31" fmla="*/ 55 h 57"/>
                <a:gd name="T32" fmla="*/ 28 w 55"/>
                <a:gd name="T33" fmla="*/ 57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7"/>
                <a:gd name="T53" fmla="*/ 55 w 55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7">
                  <a:moveTo>
                    <a:pt x="28" y="57"/>
                  </a:moveTo>
                  <a:lnTo>
                    <a:pt x="16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7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9"/>
                  </a:lnTo>
                  <a:lnTo>
                    <a:pt x="39" y="55"/>
                  </a:lnTo>
                  <a:lnTo>
                    <a:pt x="28" y="57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4" name="Freeform 1451"/>
            <p:cNvSpPr>
              <a:spLocks/>
            </p:cNvSpPr>
            <p:nvPr/>
          </p:nvSpPr>
          <p:spPr bwMode="auto">
            <a:xfrm>
              <a:off x="3421" y="3133"/>
              <a:ext cx="2" cy="3"/>
            </a:xfrm>
            <a:custGeom>
              <a:avLst/>
              <a:gdLst>
                <a:gd name="T0" fmla="*/ 28 w 55"/>
                <a:gd name="T1" fmla="*/ 56 h 56"/>
                <a:gd name="T2" fmla="*/ 17 w 55"/>
                <a:gd name="T3" fmla="*/ 54 h 56"/>
                <a:gd name="T4" fmla="*/ 9 w 55"/>
                <a:gd name="T5" fmla="*/ 48 h 56"/>
                <a:gd name="T6" fmla="*/ 2 w 55"/>
                <a:gd name="T7" fmla="*/ 40 h 56"/>
                <a:gd name="T8" fmla="*/ 0 w 55"/>
                <a:gd name="T9" fmla="*/ 28 h 56"/>
                <a:gd name="T10" fmla="*/ 2 w 55"/>
                <a:gd name="T11" fmla="*/ 16 h 56"/>
                <a:gd name="T12" fmla="*/ 9 w 55"/>
                <a:gd name="T13" fmla="*/ 8 h 56"/>
                <a:gd name="T14" fmla="*/ 17 w 55"/>
                <a:gd name="T15" fmla="*/ 2 h 56"/>
                <a:gd name="T16" fmla="*/ 28 w 55"/>
                <a:gd name="T17" fmla="*/ 0 h 56"/>
                <a:gd name="T18" fmla="*/ 39 w 55"/>
                <a:gd name="T19" fmla="*/ 2 h 56"/>
                <a:gd name="T20" fmla="*/ 47 w 55"/>
                <a:gd name="T21" fmla="*/ 8 h 56"/>
                <a:gd name="T22" fmla="*/ 53 w 55"/>
                <a:gd name="T23" fmla="*/ 16 h 56"/>
                <a:gd name="T24" fmla="*/ 55 w 55"/>
                <a:gd name="T25" fmla="*/ 28 h 56"/>
                <a:gd name="T26" fmla="*/ 53 w 55"/>
                <a:gd name="T27" fmla="*/ 40 h 56"/>
                <a:gd name="T28" fmla="*/ 47 w 55"/>
                <a:gd name="T29" fmla="*/ 48 h 56"/>
                <a:gd name="T30" fmla="*/ 39 w 55"/>
                <a:gd name="T31" fmla="*/ 54 h 56"/>
                <a:gd name="T32" fmla="*/ 28 w 55"/>
                <a:gd name="T33" fmla="*/ 56 h 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6"/>
                <a:gd name="T53" fmla="*/ 55 w 55"/>
                <a:gd name="T54" fmla="*/ 56 h 5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6">
                  <a:moveTo>
                    <a:pt x="28" y="56"/>
                  </a:moveTo>
                  <a:lnTo>
                    <a:pt x="17" y="54"/>
                  </a:lnTo>
                  <a:lnTo>
                    <a:pt x="9" y="48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6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8"/>
                  </a:lnTo>
                  <a:lnTo>
                    <a:pt x="39" y="54"/>
                  </a:lnTo>
                  <a:lnTo>
                    <a:pt x="28" y="5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5" name="Freeform 1452"/>
            <p:cNvSpPr>
              <a:spLocks/>
            </p:cNvSpPr>
            <p:nvPr/>
          </p:nvSpPr>
          <p:spPr bwMode="auto">
            <a:xfrm>
              <a:off x="3433" y="3076"/>
              <a:ext cx="29" cy="29"/>
            </a:xfrm>
            <a:custGeom>
              <a:avLst/>
              <a:gdLst>
                <a:gd name="T0" fmla="*/ 498 w 624"/>
                <a:gd name="T1" fmla="*/ 0 h 522"/>
                <a:gd name="T2" fmla="*/ 0 w 624"/>
                <a:gd name="T3" fmla="*/ 222 h 522"/>
                <a:gd name="T4" fmla="*/ 125 w 624"/>
                <a:gd name="T5" fmla="*/ 522 h 522"/>
                <a:gd name="T6" fmla="*/ 624 w 624"/>
                <a:gd name="T7" fmla="*/ 301 h 522"/>
                <a:gd name="T8" fmla="*/ 498 w 624"/>
                <a:gd name="T9" fmla="*/ 0 h 5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4"/>
                <a:gd name="T16" fmla="*/ 0 h 522"/>
                <a:gd name="T17" fmla="*/ 624 w 624"/>
                <a:gd name="T18" fmla="*/ 522 h 5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4" h="522">
                  <a:moveTo>
                    <a:pt x="498" y="0"/>
                  </a:moveTo>
                  <a:lnTo>
                    <a:pt x="0" y="222"/>
                  </a:lnTo>
                  <a:lnTo>
                    <a:pt x="125" y="522"/>
                  </a:lnTo>
                  <a:lnTo>
                    <a:pt x="624" y="301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6" name="Freeform 1453"/>
            <p:cNvSpPr>
              <a:spLocks/>
            </p:cNvSpPr>
            <p:nvPr/>
          </p:nvSpPr>
          <p:spPr bwMode="auto">
            <a:xfrm>
              <a:off x="3434" y="3077"/>
              <a:ext cx="27" cy="27"/>
            </a:xfrm>
            <a:custGeom>
              <a:avLst/>
              <a:gdLst>
                <a:gd name="T0" fmla="*/ 474 w 589"/>
                <a:gd name="T1" fmla="*/ 0 h 484"/>
                <a:gd name="T2" fmla="*/ 0 w 589"/>
                <a:gd name="T3" fmla="*/ 211 h 484"/>
                <a:gd name="T4" fmla="*/ 114 w 589"/>
                <a:gd name="T5" fmla="*/ 484 h 484"/>
                <a:gd name="T6" fmla="*/ 589 w 589"/>
                <a:gd name="T7" fmla="*/ 273 h 484"/>
                <a:gd name="T8" fmla="*/ 474 w 589"/>
                <a:gd name="T9" fmla="*/ 0 h 4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9"/>
                <a:gd name="T16" fmla="*/ 0 h 484"/>
                <a:gd name="T17" fmla="*/ 589 w 589"/>
                <a:gd name="T18" fmla="*/ 484 h 4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9" h="484">
                  <a:moveTo>
                    <a:pt x="474" y="0"/>
                  </a:moveTo>
                  <a:lnTo>
                    <a:pt x="0" y="211"/>
                  </a:lnTo>
                  <a:lnTo>
                    <a:pt x="114" y="484"/>
                  </a:lnTo>
                  <a:lnTo>
                    <a:pt x="589" y="27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7" name="Freeform 1454"/>
            <p:cNvSpPr>
              <a:spLocks/>
            </p:cNvSpPr>
            <p:nvPr/>
          </p:nvSpPr>
          <p:spPr bwMode="auto">
            <a:xfrm>
              <a:off x="3434" y="3078"/>
              <a:ext cx="27" cy="26"/>
            </a:xfrm>
            <a:custGeom>
              <a:avLst/>
              <a:gdLst>
                <a:gd name="T0" fmla="*/ 473 w 583"/>
                <a:gd name="T1" fmla="*/ 0 h 471"/>
                <a:gd name="T2" fmla="*/ 0 w 583"/>
                <a:gd name="T3" fmla="*/ 211 h 471"/>
                <a:gd name="T4" fmla="*/ 108 w 583"/>
                <a:gd name="T5" fmla="*/ 471 h 471"/>
                <a:gd name="T6" fmla="*/ 583 w 583"/>
                <a:gd name="T7" fmla="*/ 260 h 471"/>
                <a:gd name="T8" fmla="*/ 473 w 583"/>
                <a:gd name="T9" fmla="*/ 0 h 4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3"/>
                <a:gd name="T16" fmla="*/ 0 h 471"/>
                <a:gd name="T17" fmla="*/ 583 w 583"/>
                <a:gd name="T18" fmla="*/ 471 h 4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3" h="471">
                  <a:moveTo>
                    <a:pt x="473" y="0"/>
                  </a:moveTo>
                  <a:lnTo>
                    <a:pt x="0" y="211"/>
                  </a:lnTo>
                  <a:lnTo>
                    <a:pt x="108" y="471"/>
                  </a:lnTo>
                  <a:lnTo>
                    <a:pt x="583" y="260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878F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8" name="Freeform 1455"/>
            <p:cNvSpPr>
              <a:spLocks/>
            </p:cNvSpPr>
            <p:nvPr/>
          </p:nvSpPr>
          <p:spPr bwMode="auto">
            <a:xfrm>
              <a:off x="3447" y="3082"/>
              <a:ext cx="10" cy="13"/>
            </a:xfrm>
            <a:custGeom>
              <a:avLst/>
              <a:gdLst>
                <a:gd name="T0" fmla="*/ 159 w 227"/>
                <a:gd name="T1" fmla="*/ 223 h 234"/>
                <a:gd name="T2" fmla="*/ 137 w 227"/>
                <a:gd name="T3" fmla="*/ 231 h 234"/>
                <a:gd name="T4" fmla="*/ 115 w 227"/>
                <a:gd name="T5" fmla="*/ 234 h 234"/>
                <a:gd name="T6" fmla="*/ 93 w 227"/>
                <a:gd name="T7" fmla="*/ 232 h 234"/>
                <a:gd name="T8" fmla="*/ 73 w 227"/>
                <a:gd name="T9" fmla="*/ 225 h 234"/>
                <a:gd name="T10" fmla="*/ 54 w 227"/>
                <a:gd name="T11" fmla="*/ 215 h 234"/>
                <a:gd name="T12" fmla="*/ 36 w 227"/>
                <a:gd name="T13" fmla="*/ 201 h 234"/>
                <a:gd name="T14" fmla="*/ 22 w 227"/>
                <a:gd name="T15" fmla="*/ 184 h 234"/>
                <a:gd name="T16" fmla="*/ 11 w 227"/>
                <a:gd name="T17" fmla="*/ 163 h 234"/>
                <a:gd name="T18" fmla="*/ 4 w 227"/>
                <a:gd name="T19" fmla="*/ 141 h 234"/>
                <a:gd name="T20" fmla="*/ 0 w 227"/>
                <a:gd name="T21" fmla="*/ 118 h 234"/>
                <a:gd name="T22" fmla="*/ 3 w 227"/>
                <a:gd name="T23" fmla="*/ 96 h 234"/>
                <a:gd name="T24" fmla="*/ 9 w 227"/>
                <a:gd name="T25" fmla="*/ 74 h 234"/>
                <a:gd name="T26" fmla="*/ 19 w 227"/>
                <a:gd name="T27" fmla="*/ 55 h 234"/>
                <a:gd name="T28" fmla="*/ 32 w 227"/>
                <a:gd name="T29" fmla="*/ 37 h 234"/>
                <a:gd name="T30" fmla="*/ 48 w 227"/>
                <a:gd name="T31" fmla="*/ 22 h 234"/>
                <a:gd name="T32" fmla="*/ 69 w 227"/>
                <a:gd name="T33" fmla="*/ 10 h 234"/>
                <a:gd name="T34" fmla="*/ 90 w 227"/>
                <a:gd name="T35" fmla="*/ 3 h 234"/>
                <a:gd name="T36" fmla="*/ 113 w 227"/>
                <a:gd name="T37" fmla="*/ 0 h 234"/>
                <a:gd name="T38" fmla="*/ 134 w 227"/>
                <a:gd name="T39" fmla="*/ 2 h 234"/>
                <a:gd name="T40" fmla="*/ 156 w 227"/>
                <a:gd name="T41" fmla="*/ 8 h 234"/>
                <a:gd name="T42" fmla="*/ 174 w 227"/>
                <a:gd name="T43" fmla="*/ 19 h 234"/>
                <a:gd name="T44" fmla="*/ 191 w 227"/>
                <a:gd name="T45" fmla="*/ 32 h 234"/>
                <a:gd name="T46" fmla="*/ 206 w 227"/>
                <a:gd name="T47" fmla="*/ 49 h 234"/>
                <a:gd name="T48" fmla="*/ 217 w 227"/>
                <a:gd name="T49" fmla="*/ 70 h 234"/>
                <a:gd name="T50" fmla="*/ 224 w 227"/>
                <a:gd name="T51" fmla="*/ 93 h 234"/>
                <a:gd name="T52" fmla="*/ 227 w 227"/>
                <a:gd name="T53" fmla="*/ 116 h 234"/>
                <a:gd name="T54" fmla="*/ 225 w 227"/>
                <a:gd name="T55" fmla="*/ 138 h 234"/>
                <a:gd name="T56" fmla="*/ 219 w 227"/>
                <a:gd name="T57" fmla="*/ 159 h 234"/>
                <a:gd name="T58" fmla="*/ 209 w 227"/>
                <a:gd name="T59" fmla="*/ 179 h 234"/>
                <a:gd name="T60" fmla="*/ 195 w 227"/>
                <a:gd name="T61" fmla="*/ 197 h 234"/>
                <a:gd name="T62" fmla="*/ 179 w 227"/>
                <a:gd name="T63" fmla="*/ 212 h 234"/>
                <a:gd name="T64" fmla="*/ 159 w 227"/>
                <a:gd name="T65" fmla="*/ 223 h 2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234"/>
                <a:gd name="T101" fmla="*/ 227 w 227"/>
                <a:gd name="T102" fmla="*/ 234 h 23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234">
                  <a:moveTo>
                    <a:pt x="159" y="223"/>
                  </a:moveTo>
                  <a:lnTo>
                    <a:pt x="137" y="231"/>
                  </a:lnTo>
                  <a:lnTo>
                    <a:pt x="115" y="234"/>
                  </a:lnTo>
                  <a:lnTo>
                    <a:pt x="93" y="232"/>
                  </a:lnTo>
                  <a:lnTo>
                    <a:pt x="73" y="225"/>
                  </a:lnTo>
                  <a:lnTo>
                    <a:pt x="54" y="215"/>
                  </a:lnTo>
                  <a:lnTo>
                    <a:pt x="36" y="201"/>
                  </a:lnTo>
                  <a:lnTo>
                    <a:pt x="22" y="184"/>
                  </a:lnTo>
                  <a:lnTo>
                    <a:pt x="11" y="163"/>
                  </a:lnTo>
                  <a:lnTo>
                    <a:pt x="4" y="141"/>
                  </a:lnTo>
                  <a:lnTo>
                    <a:pt x="0" y="118"/>
                  </a:lnTo>
                  <a:lnTo>
                    <a:pt x="3" y="96"/>
                  </a:lnTo>
                  <a:lnTo>
                    <a:pt x="9" y="74"/>
                  </a:lnTo>
                  <a:lnTo>
                    <a:pt x="19" y="55"/>
                  </a:lnTo>
                  <a:lnTo>
                    <a:pt x="32" y="37"/>
                  </a:lnTo>
                  <a:lnTo>
                    <a:pt x="48" y="22"/>
                  </a:lnTo>
                  <a:lnTo>
                    <a:pt x="69" y="10"/>
                  </a:lnTo>
                  <a:lnTo>
                    <a:pt x="90" y="3"/>
                  </a:lnTo>
                  <a:lnTo>
                    <a:pt x="113" y="0"/>
                  </a:lnTo>
                  <a:lnTo>
                    <a:pt x="134" y="2"/>
                  </a:lnTo>
                  <a:lnTo>
                    <a:pt x="156" y="8"/>
                  </a:lnTo>
                  <a:lnTo>
                    <a:pt x="174" y="19"/>
                  </a:lnTo>
                  <a:lnTo>
                    <a:pt x="191" y="32"/>
                  </a:lnTo>
                  <a:lnTo>
                    <a:pt x="206" y="49"/>
                  </a:lnTo>
                  <a:lnTo>
                    <a:pt x="217" y="70"/>
                  </a:lnTo>
                  <a:lnTo>
                    <a:pt x="224" y="93"/>
                  </a:lnTo>
                  <a:lnTo>
                    <a:pt x="227" y="116"/>
                  </a:lnTo>
                  <a:lnTo>
                    <a:pt x="225" y="138"/>
                  </a:lnTo>
                  <a:lnTo>
                    <a:pt x="219" y="159"/>
                  </a:lnTo>
                  <a:lnTo>
                    <a:pt x="209" y="179"/>
                  </a:lnTo>
                  <a:lnTo>
                    <a:pt x="195" y="197"/>
                  </a:lnTo>
                  <a:lnTo>
                    <a:pt x="179" y="212"/>
                  </a:lnTo>
                  <a:lnTo>
                    <a:pt x="159" y="223"/>
                  </a:lnTo>
                  <a:close/>
                </a:path>
              </a:pathLst>
            </a:custGeom>
            <a:solidFill>
              <a:srgbClr val="E3333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99" name="Freeform 1456"/>
            <p:cNvSpPr>
              <a:spLocks/>
            </p:cNvSpPr>
            <p:nvPr/>
          </p:nvSpPr>
          <p:spPr bwMode="auto">
            <a:xfrm>
              <a:off x="3447" y="3082"/>
              <a:ext cx="10" cy="12"/>
            </a:xfrm>
            <a:custGeom>
              <a:avLst/>
              <a:gdLst>
                <a:gd name="T0" fmla="*/ 146 w 208"/>
                <a:gd name="T1" fmla="*/ 206 h 214"/>
                <a:gd name="T2" fmla="*/ 125 w 208"/>
                <a:gd name="T3" fmla="*/ 212 h 214"/>
                <a:gd name="T4" fmla="*/ 105 w 208"/>
                <a:gd name="T5" fmla="*/ 214 h 214"/>
                <a:gd name="T6" fmla="*/ 84 w 208"/>
                <a:gd name="T7" fmla="*/ 212 h 214"/>
                <a:gd name="T8" fmla="*/ 66 w 208"/>
                <a:gd name="T9" fmla="*/ 206 h 214"/>
                <a:gd name="T10" fmla="*/ 48 w 208"/>
                <a:gd name="T11" fmla="*/ 196 h 214"/>
                <a:gd name="T12" fmla="*/ 31 w 208"/>
                <a:gd name="T13" fmla="*/ 183 h 214"/>
                <a:gd name="T14" fmla="*/ 18 w 208"/>
                <a:gd name="T15" fmla="*/ 168 h 214"/>
                <a:gd name="T16" fmla="*/ 8 w 208"/>
                <a:gd name="T17" fmla="*/ 149 h 214"/>
                <a:gd name="T18" fmla="*/ 2 w 208"/>
                <a:gd name="T19" fmla="*/ 129 h 214"/>
                <a:gd name="T20" fmla="*/ 0 w 208"/>
                <a:gd name="T21" fmla="*/ 108 h 214"/>
                <a:gd name="T22" fmla="*/ 2 w 208"/>
                <a:gd name="T23" fmla="*/ 86 h 214"/>
                <a:gd name="T24" fmla="*/ 8 w 208"/>
                <a:gd name="T25" fmla="*/ 67 h 214"/>
                <a:gd name="T26" fmla="*/ 17 w 208"/>
                <a:gd name="T27" fmla="*/ 49 h 214"/>
                <a:gd name="T28" fmla="*/ 29 w 208"/>
                <a:gd name="T29" fmla="*/ 33 h 214"/>
                <a:gd name="T30" fmla="*/ 45 w 208"/>
                <a:gd name="T31" fmla="*/ 19 h 214"/>
                <a:gd name="T32" fmla="*/ 63 w 208"/>
                <a:gd name="T33" fmla="*/ 8 h 214"/>
                <a:gd name="T34" fmla="*/ 83 w 208"/>
                <a:gd name="T35" fmla="*/ 2 h 214"/>
                <a:gd name="T36" fmla="*/ 104 w 208"/>
                <a:gd name="T37" fmla="*/ 0 h 214"/>
                <a:gd name="T38" fmla="*/ 123 w 208"/>
                <a:gd name="T39" fmla="*/ 2 h 214"/>
                <a:gd name="T40" fmla="*/ 142 w 208"/>
                <a:gd name="T41" fmla="*/ 7 h 214"/>
                <a:gd name="T42" fmla="*/ 161 w 208"/>
                <a:gd name="T43" fmla="*/ 17 h 214"/>
                <a:gd name="T44" fmla="*/ 176 w 208"/>
                <a:gd name="T45" fmla="*/ 30 h 214"/>
                <a:gd name="T46" fmla="*/ 189 w 208"/>
                <a:gd name="T47" fmla="*/ 45 h 214"/>
                <a:gd name="T48" fmla="*/ 200 w 208"/>
                <a:gd name="T49" fmla="*/ 63 h 214"/>
                <a:gd name="T50" fmla="*/ 206 w 208"/>
                <a:gd name="T51" fmla="*/ 84 h 214"/>
                <a:gd name="T52" fmla="*/ 208 w 208"/>
                <a:gd name="T53" fmla="*/ 105 h 214"/>
                <a:gd name="T54" fmla="*/ 206 w 208"/>
                <a:gd name="T55" fmla="*/ 127 h 214"/>
                <a:gd name="T56" fmla="*/ 201 w 208"/>
                <a:gd name="T57" fmla="*/ 147 h 214"/>
                <a:gd name="T58" fmla="*/ 191 w 208"/>
                <a:gd name="T59" fmla="*/ 164 h 214"/>
                <a:gd name="T60" fmla="*/ 179 w 208"/>
                <a:gd name="T61" fmla="*/ 181 h 214"/>
                <a:gd name="T62" fmla="*/ 164 w 208"/>
                <a:gd name="T63" fmla="*/ 195 h 214"/>
                <a:gd name="T64" fmla="*/ 146 w 208"/>
                <a:gd name="T65" fmla="*/ 206 h 2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8"/>
                <a:gd name="T100" fmla="*/ 0 h 214"/>
                <a:gd name="T101" fmla="*/ 208 w 208"/>
                <a:gd name="T102" fmla="*/ 214 h 2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8" h="214">
                  <a:moveTo>
                    <a:pt x="146" y="206"/>
                  </a:moveTo>
                  <a:lnTo>
                    <a:pt x="125" y="212"/>
                  </a:lnTo>
                  <a:lnTo>
                    <a:pt x="105" y="214"/>
                  </a:lnTo>
                  <a:lnTo>
                    <a:pt x="84" y="212"/>
                  </a:lnTo>
                  <a:lnTo>
                    <a:pt x="66" y="206"/>
                  </a:lnTo>
                  <a:lnTo>
                    <a:pt x="48" y="196"/>
                  </a:lnTo>
                  <a:lnTo>
                    <a:pt x="31" y="183"/>
                  </a:lnTo>
                  <a:lnTo>
                    <a:pt x="18" y="168"/>
                  </a:lnTo>
                  <a:lnTo>
                    <a:pt x="8" y="149"/>
                  </a:lnTo>
                  <a:lnTo>
                    <a:pt x="2" y="129"/>
                  </a:lnTo>
                  <a:lnTo>
                    <a:pt x="0" y="108"/>
                  </a:lnTo>
                  <a:lnTo>
                    <a:pt x="2" y="86"/>
                  </a:lnTo>
                  <a:lnTo>
                    <a:pt x="8" y="67"/>
                  </a:lnTo>
                  <a:lnTo>
                    <a:pt x="17" y="49"/>
                  </a:lnTo>
                  <a:lnTo>
                    <a:pt x="29" y="33"/>
                  </a:lnTo>
                  <a:lnTo>
                    <a:pt x="45" y="19"/>
                  </a:lnTo>
                  <a:lnTo>
                    <a:pt x="63" y="8"/>
                  </a:lnTo>
                  <a:lnTo>
                    <a:pt x="83" y="2"/>
                  </a:lnTo>
                  <a:lnTo>
                    <a:pt x="104" y="0"/>
                  </a:lnTo>
                  <a:lnTo>
                    <a:pt x="123" y="2"/>
                  </a:lnTo>
                  <a:lnTo>
                    <a:pt x="142" y="7"/>
                  </a:lnTo>
                  <a:lnTo>
                    <a:pt x="161" y="17"/>
                  </a:lnTo>
                  <a:lnTo>
                    <a:pt x="176" y="30"/>
                  </a:lnTo>
                  <a:lnTo>
                    <a:pt x="189" y="45"/>
                  </a:lnTo>
                  <a:lnTo>
                    <a:pt x="200" y="63"/>
                  </a:lnTo>
                  <a:lnTo>
                    <a:pt x="206" y="84"/>
                  </a:lnTo>
                  <a:lnTo>
                    <a:pt x="208" y="105"/>
                  </a:lnTo>
                  <a:lnTo>
                    <a:pt x="206" y="127"/>
                  </a:lnTo>
                  <a:lnTo>
                    <a:pt x="201" y="147"/>
                  </a:lnTo>
                  <a:lnTo>
                    <a:pt x="191" y="164"/>
                  </a:lnTo>
                  <a:lnTo>
                    <a:pt x="179" y="181"/>
                  </a:lnTo>
                  <a:lnTo>
                    <a:pt x="164" y="195"/>
                  </a:lnTo>
                  <a:lnTo>
                    <a:pt x="146" y="206"/>
                  </a:lnTo>
                  <a:close/>
                </a:path>
              </a:pathLst>
            </a:custGeom>
            <a:solidFill>
              <a:srgbClr val="EB5F6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0" name="Freeform 1457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31 w 189"/>
                <a:gd name="T1" fmla="*/ 187 h 194"/>
                <a:gd name="T2" fmla="*/ 113 w 189"/>
                <a:gd name="T3" fmla="*/ 193 h 194"/>
                <a:gd name="T4" fmla="*/ 95 w 189"/>
                <a:gd name="T5" fmla="*/ 194 h 194"/>
                <a:gd name="T6" fmla="*/ 76 w 189"/>
                <a:gd name="T7" fmla="*/ 192 h 194"/>
                <a:gd name="T8" fmla="*/ 59 w 189"/>
                <a:gd name="T9" fmla="*/ 187 h 194"/>
                <a:gd name="T10" fmla="*/ 44 w 189"/>
                <a:gd name="T11" fmla="*/ 178 h 194"/>
                <a:gd name="T12" fmla="*/ 29 w 189"/>
                <a:gd name="T13" fmla="*/ 167 h 194"/>
                <a:gd name="T14" fmla="*/ 17 w 189"/>
                <a:gd name="T15" fmla="*/ 152 h 194"/>
                <a:gd name="T16" fmla="*/ 8 w 189"/>
                <a:gd name="T17" fmla="*/ 135 h 194"/>
                <a:gd name="T18" fmla="*/ 2 w 189"/>
                <a:gd name="T19" fmla="*/ 116 h 194"/>
                <a:gd name="T20" fmla="*/ 0 w 189"/>
                <a:gd name="T21" fmla="*/ 97 h 194"/>
                <a:gd name="T22" fmla="*/ 2 w 189"/>
                <a:gd name="T23" fmla="*/ 79 h 194"/>
                <a:gd name="T24" fmla="*/ 7 w 189"/>
                <a:gd name="T25" fmla="*/ 61 h 194"/>
                <a:gd name="T26" fmla="*/ 15 w 189"/>
                <a:gd name="T27" fmla="*/ 45 h 194"/>
                <a:gd name="T28" fmla="*/ 26 w 189"/>
                <a:gd name="T29" fmla="*/ 30 h 194"/>
                <a:gd name="T30" fmla="*/ 41 w 189"/>
                <a:gd name="T31" fmla="*/ 17 h 194"/>
                <a:gd name="T32" fmla="*/ 57 w 189"/>
                <a:gd name="T33" fmla="*/ 8 h 194"/>
                <a:gd name="T34" fmla="*/ 75 w 189"/>
                <a:gd name="T35" fmla="*/ 1 h 194"/>
                <a:gd name="T36" fmla="*/ 95 w 189"/>
                <a:gd name="T37" fmla="*/ 0 h 194"/>
                <a:gd name="T38" fmla="*/ 112 w 189"/>
                <a:gd name="T39" fmla="*/ 1 h 194"/>
                <a:gd name="T40" fmla="*/ 130 w 189"/>
                <a:gd name="T41" fmla="*/ 7 h 194"/>
                <a:gd name="T42" fmla="*/ 146 w 189"/>
                <a:gd name="T43" fmla="*/ 15 h 194"/>
                <a:gd name="T44" fmla="*/ 160 w 189"/>
                <a:gd name="T45" fmla="*/ 27 h 194"/>
                <a:gd name="T46" fmla="*/ 172 w 189"/>
                <a:gd name="T47" fmla="*/ 41 h 194"/>
                <a:gd name="T48" fmla="*/ 181 w 189"/>
                <a:gd name="T49" fmla="*/ 58 h 194"/>
                <a:gd name="T50" fmla="*/ 187 w 189"/>
                <a:gd name="T51" fmla="*/ 77 h 194"/>
                <a:gd name="T52" fmla="*/ 189 w 189"/>
                <a:gd name="T53" fmla="*/ 96 h 194"/>
                <a:gd name="T54" fmla="*/ 188 w 189"/>
                <a:gd name="T55" fmla="*/ 114 h 194"/>
                <a:gd name="T56" fmla="*/ 182 w 189"/>
                <a:gd name="T57" fmla="*/ 132 h 194"/>
                <a:gd name="T58" fmla="*/ 174 w 189"/>
                <a:gd name="T59" fmla="*/ 149 h 194"/>
                <a:gd name="T60" fmla="*/ 163 w 189"/>
                <a:gd name="T61" fmla="*/ 165 h 194"/>
                <a:gd name="T62" fmla="*/ 149 w 189"/>
                <a:gd name="T63" fmla="*/ 177 h 194"/>
                <a:gd name="T64" fmla="*/ 131 w 189"/>
                <a:gd name="T65" fmla="*/ 187 h 1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9"/>
                <a:gd name="T100" fmla="*/ 0 h 194"/>
                <a:gd name="T101" fmla="*/ 189 w 189"/>
                <a:gd name="T102" fmla="*/ 194 h 1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9" h="194">
                  <a:moveTo>
                    <a:pt x="131" y="187"/>
                  </a:moveTo>
                  <a:lnTo>
                    <a:pt x="113" y="193"/>
                  </a:lnTo>
                  <a:lnTo>
                    <a:pt x="95" y="194"/>
                  </a:lnTo>
                  <a:lnTo>
                    <a:pt x="76" y="192"/>
                  </a:lnTo>
                  <a:lnTo>
                    <a:pt x="59" y="187"/>
                  </a:lnTo>
                  <a:lnTo>
                    <a:pt x="44" y="178"/>
                  </a:lnTo>
                  <a:lnTo>
                    <a:pt x="29" y="167"/>
                  </a:lnTo>
                  <a:lnTo>
                    <a:pt x="17" y="152"/>
                  </a:lnTo>
                  <a:lnTo>
                    <a:pt x="8" y="135"/>
                  </a:lnTo>
                  <a:lnTo>
                    <a:pt x="2" y="116"/>
                  </a:lnTo>
                  <a:lnTo>
                    <a:pt x="0" y="97"/>
                  </a:lnTo>
                  <a:lnTo>
                    <a:pt x="2" y="79"/>
                  </a:lnTo>
                  <a:lnTo>
                    <a:pt x="7" y="61"/>
                  </a:lnTo>
                  <a:lnTo>
                    <a:pt x="15" y="45"/>
                  </a:lnTo>
                  <a:lnTo>
                    <a:pt x="26" y="30"/>
                  </a:lnTo>
                  <a:lnTo>
                    <a:pt x="41" y="17"/>
                  </a:lnTo>
                  <a:lnTo>
                    <a:pt x="57" y="8"/>
                  </a:lnTo>
                  <a:lnTo>
                    <a:pt x="75" y="1"/>
                  </a:lnTo>
                  <a:lnTo>
                    <a:pt x="95" y="0"/>
                  </a:lnTo>
                  <a:lnTo>
                    <a:pt x="112" y="1"/>
                  </a:lnTo>
                  <a:lnTo>
                    <a:pt x="130" y="7"/>
                  </a:lnTo>
                  <a:lnTo>
                    <a:pt x="146" y="15"/>
                  </a:lnTo>
                  <a:lnTo>
                    <a:pt x="160" y="27"/>
                  </a:lnTo>
                  <a:lnTo>
                    <a:pt x="172" y="41"/>
                  </a:lnTo>
                  <a:lnTo>
                    <a:pt x="181" y="58"/>
                  </a:lnTo>
                  <a:lnTo>
                    <a:pt x="187" y="77"/>
                  </a:lnTo>
                  <a:lnTo>
                    <a:pt x="189" y="96"/>
                  </a:lnTo>
                  <a:lnTo>
                    <a:pt x="188" y="114"/>
                  </a:lnTo>
                  <a:lnTo>
                    <a:pt x="182" y="132"/>
                  </a:lnTo>
                  <a:lnTo>
                    <a:pt x="174" y="149"/>
                  </a:lnTo>
                  <a:lnTo>
                    <a:pt x="163" y="165"/>
                  </a:lnTo>
                  <a:lnTo>
                    <a:pt x="149" y="177"/>
                  </a:lnTo>
                  <a:lnTo>
                    <a:pt x="131" y="187"/>
                  </a:lnTo>
                  <a:close/>
                </a:path>
              </a:pathLst>
            </a:custGeom>
            <a:solidFill>
              <a:srgbClr val="F087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1" name="Freeform 1458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20 w 171"/>
                <a:gd name="T1" fmla="*/ 170 h 177"/>
                <a:gd name="T2" fmla="*/ 104 w 171"/>
                <a:gd name="T3" fmla="*/ 175 h 177"/>
                <a:gd name="T4" fmla="*/ 87 w 171"/>
                <a:gd name="T5" fmla="*/ 177 h 177"/>
                <a:gd name="T6" fmla="*/ 70 w 171"/>
                <a:gd name="T7" fmla="*/ 176 h 177"/>
                <a:gd name="T8" fmla="*/ 54 w 171"/>
                <a:gd name="T9" fmla="*/ 171 h 177"/>
                <a:gd name="T10" fmla="*/ 40 w 171"/>
                <a:gd name="T11" fmla="*/ 163 h 177"/>
                <a:gd name="T12" fmla="*/ 27 w 171"/>
                <a:gd name="T13" fmla="*/ 152 h 177"/>
                <a:gd name="T14" fmla="*/ 15 w 171"/>
                <a:gd name="T15" fmla="*/ 139 h 177"/>
                <a:gd name="T16" fmla="*/ 7 w 171"/>
                <a:gd name="T17" fmla="*/ 124 h 177"/>
                <a:gd name="T18" fmla="*/ 2 w 171"/>
                <a:gd name="T19" fmla="*/ 107 h 177"/>
                <a:gd name="T20" fmla="*/ 0 w 171"/>
                <a:gd name="T21" fmla="*/ 90 h 177"/>
                <a:gd name="T22" fmla="*/ 2 w 171"/>
                <a:gd name="T23" fmla="*/ 72 h 177"/>
                <a:gd name="T24" fmla="*/ 7 w 171"/>
                <a:gd name="T25" fmla="*/ 56 h 177"/>
                <a:gd name="T26" fmla="*/ 14 w 171"/>
                <a:gd name="T27" fmla="*/ 41 h 177"/>
                <a:gd name="T28" fmla="*/ 25 w 171"/>
                <a:gd name="T29" fmla="*/ 28 h 177"/>
                <a:gd name="T30" fmla="*/ 37 w 171"/>
                <a:gd name="T31" fmla="*/ 16 h 177"/>
                <a:gd name="T32" fmla="*/ 52 w 171"/>
                <a:gd name="T33" fmla="*/ 8 h 177"/>
                <a:gd name="T34" fmla="*/ 68 w 171"/>
                <a:gd name="T35" fmla="*/ 2 h 177"/>
                <a:gd name="T36" fmla="*/ 85 w 171"/>
                <a:gd name="T37" fmla="*/ 0 h 177"/>
                <a:gd name="T38" fmla="*/ 102 w 171"/>
                <a:gd name="T39" fmla="*/ 2 h 177"/>
                <a:gd name="T40" fmla="*/ 117 w 171"/>
                <a:gd name="T41" fmla="*/ 7 h 177"/>
                <a:gd name="T42" fmla="*/ 132 w 171"/>
                <a:gd name="T43" fmla="*/ 15 h 177"/>
                <a:gd name="T44" fmla="*/ 145 w 171"/>
                <a:gd name="T45" fmla="*/ 25 h 177"/>
                <a:gd name="T46" fmla="*/ 156 w 171"/>
                <a:gd name="T47" fmla="*/ 38 h 177"/>
                <a:gd name="T48" fmla="*/ 164 w 171"/>
                <a:gd name="T49" fmla="*/ 53 h 177"/>
                <a:gd name="T50" fmla="*/ 169 w 171"/>
                <a:gd name="T51" fmla="*/ 70 h 177"/>
                <a:gd name="T52" fmla="*/ 171 w 171"/>
                <a:gd name="T53" fmla="*/ 88 h 177"/>
                <a:gd name="T54" fmla="*/ 169 w 171"/>
                <a:gd name="T55" fmla="*/ 105 h 177"/>
                <a:gd name="T56" fmla="*/ 165 w 171"/>
                <a:gd name="T57" fmla="*/ 121 h 177"/>
                <a:gd name="T58" fmla="*/ 158 w 171"/>
                <a:gd name="T59" fmla="*/ 136 h 177"/>
                <a:gd name="T60" fmla="*/ 148 w 171"/>
                <a:gd name="T61" fmla="*/ 150 h 177"/>
                <a:gd name="T62" fmla="*/ 136 w 171"/>
                <a:gd name="T63" fmla="*/ 162 h 177"/>
                <a:gd name="T64" fmla="*/ 120 w 171"/>
                <a:gd name="T65" fmla="*/ 170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1"/>
                <a:gd name="T100" fmla="*/ 0 h 177"/>
                <a:gd name="T101" fmla="*/ 171 w 171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1" h="177">
                  <a:moveTo>
                    <a:pt x="120" y="170"/>
                  </a:moveTo>
                  <a:lnTo>
                    <a:pt x="104" y="175"/>
                  </a:lnTo>
                  <a:lnTo>
                    <a:pt x="87" y="177"/>
                  </a:lnTo>
                  <a:lnTo>
                    <a:pt x="70" y="176"/>
                  </a:lnTo>
                  <a:lnTo>
                    <a:pt x="54" y="171"/>
                  </a:lnTo>
                  <a:lnTo>
                    <a:pt x="40" y="163"/>
                  </a:lnTo>
                  <a:lnTo>
                    <a:pt x="27" y="152"/>
                  </a:lnTo>
                  <a:lnTo>
                    <a:pt x="15" y="139"/>
                  </a:lnTo>
                  <a:lnTo>
                    <a:pt x="7" y="124"/>
                  </a:lnTo>
                  <a:lnTo>
                    <a:pt x="2" y="107"/>
                  </a:lnTo>
                  <a:lnTo>
                    <a:pt x="0" y="90"/>
                  </a:lnTo>
                  <a:lnTo>
                    <a:pt x="2" y="72"/>
                  </a:lnTo>
                  <a:lnTo>
                    <a:pt x="7" y="56"/>
                  </a:lnTo>
                  <a:lnTo>
                    <a:pt x="14" y="41"/>
                  </a:lnTo>
                  <a:lnTo>
                    <a:pt x="25" y="28"/>
                  </a:lnTo>
                  <a:lnTo>
                    <a:pt x="37" y="16"/>
                  </a:lnTo>
                  <a:lnTo>
                    <a:pt x="52" y="8"/>
                  </a:lnTo>
                  <a:lnTo>
                    <a:pt x="68" y="2"/>
                  </a:lnTo>
                  <a:lnTo>
                    <a:pt x="85" y="0"/>
                  </a:lnTo>
                  <a:lnTo>
                    <a:pt x="102" y="2"/>
                  </a:lnTo>
                  <a:lnTo>
                    <a:pt x="117" y="7"/>
                  </a:lnTo>
                  <a:lnTo>
                    <a:pt x="132" y="15"/>
                  </a:lnTo>
                  <a:lnTo>
                    <a:pt x="145" y="25"/>
                  </a:lnTo>
                  <a:lnTo>
                    <a:pt x="156" y="38"/>
                  </a:lnTo>
                  <a:lnTo>
                    <a:pt x="164" y="53"/>
                  </a:lnTo>
                  <a:lnTo>
                    <a:pt x="169" y="70"/>
                  </a:lnTo>
                  <a:lnTo>
                    <a:pt x="171" y="88"/>
                  </a:lnTo>
                  <a:lnTo>
                    <a:pt x="169" y="105"/>
                  </a:lnTo>
                  <a:lnTo>
                    <a:pt x="165" y="121"/>
                  </a:lnTo>
                  <a:lnTo>
                    <a:pt x="158" y="136"/>
                  </a:lnTo>
                  <a:lnTo>
                    <a:pt x="148" y="150"/>
                  </a:lnTo>
                  <a:lnTo>
                    <a:pt x="136" y="162"/>
                  </a:lnTo>
                  <a:lnTo>
                    <a:pt x="120" y="170"/>
                  </a:lnTo>
                  <a:close/>
                </a:path>
              </a:pathLst>
            </a:custGeom>
            <a:solidFill>
              <a:srgbClr val="F5AE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2" name="Freeform 1459"/>
            <p:cNvSpPr>
              <a:spLocks/>
            </p:cNvSpPr>
            <p:nvPr/>
          </p:nvSpPr>
          <p:spPr bwMode="auto">
            <a:xfrm>
              <a:off x="3449" y="3083"/>
              <a:ext cx="7" cy="9"/>
            </a:xfrm>
            <a:custGeom>
              <a:avLst/>
              <a:gdLst>
                <a:gd name="T0" fmla="*/ 106 w 152"/>
                <a:gd name="T1" fmla="*/ 149 h 156"/>
                <a:gd name="T2" fmla="*/ 92 w 152"/>
                <a:gd name="T3" fmla="*/ 155 h 156"/>
                <a:gd name="T4" fmla="*/ 77 w 152"/>
                <a:gd name="T5" fmla="*/ 156 h 156"/>
                <a:gd name="T6" fmla="*/ 63 w 152"/>
                <a:gd name="T7" fmla="*/ 155 h 156"/>
                <a:gd name="T8" fmla="*/ 48 w 152"/>
                <a:gd name="T9" fmla="*/ 150 h 156"/>
                <a:gd name="T10" fmla="*/ 35 w 152"/>
                <a:gd name="T11" fmla="*/ 143 h 156"/>
                <a:gd name="T12" fmla="*/ 24 w 152"/>
                <a:gd name="T13" fmla="*/ 133 h 156"/>
                <a:gd name="T14" fmla="*/ 14 w 152"/>
                <a:gd name="T15" fmla="*/ 122 h 156"/>
                <a:gd name="T16" fmla="*/ 6 w 152"/>
                <a:gd name="T17" fmla="*/ 108 h 156"/>
                <a:gd name="T18" fmla="*/ 2 w 152"/>
                <a:gd name="T19" fmla="*/ 93 h 156"/>
                <a:gd name="T20" fmla="*/ 0 w 152"/>
                <a:gd name="T21" fmla="*/ 78 h 156"/>
                <a:gd name="T22" fmla="*/ 1 w 152"/>
                <a:gd name="T23" fmla="*/ 63 h 156"/>
                <a:gd name="T24" fmla="*/ 5 w 152"/>
                <a:gd name="T25" fmla="*/ 49 h 156"/>
                <a:gd name="T26" fmla="*/ 13 w 152"/>
                <a:gd name="T27" fmla="*/ 35 h 156"/>
                <a:gd name="T28" fmla="*/ 22 w 152"/>
                <a:gd name="T29" fmla="*/ 24 h 156"/>
                <a:gd name="T30" fmla="*/ 33 w 152"/>
                <a:gd name="T31" fmla="*/ 13 h 156"/>
                <a:gd name="T32" fmla="*/ 46 w 152"/>
                <a:gd name="T33" fmla="*/ 6 h 156"/>
                <a:gd name="T34" fmla="*/ 60 w 152"/>
                <a:gd name="T35" fmla="*/ 1 h 156"/>
                <a:gd name="T36" fmla="*/ 76 w 152"/>
                <a:gd name="T37" fmla="*/ 0 h 156"/>
                <a:gd name="T38" fmla="*/ 90 w 152"/>
                <a:gd name="T39" fmla="*/ 1 h 156"/>
                <a:gd name="T40" fmla="*/ 104 w 152"/>
                <a:gd name="T41" fmla="*/ 5 h 156"/>
                <a:gd name="T42" fmla="*/ 118 w 152"/>
                <a:gd name="T43" fmla="*/ 11 h 156"/>
                <a:gd name="T44" fmla="*/ 129 w 152"/>
                <a:gd name="T45" fmla="*/ 21 h 156"/>
                <a:gd name="T46" fmla="*/ 139 w 152"/>
                <a:gd name="T47" fmla="*/ 32 h 156"/>
                <a:gd name="T48" fmla="*/ 146 w 152"/>
                <a:gd name="T49" fmla="*/ 46 h 156"/>
                <a:gd name="T50" fmla="*/ 150 w 152"/>
                <a:gd name="T51" fmla="*/ 61 h 156"/>
                <a:gd name="T52" fmla="*/ 152 w 152"/>
                <a:gd name="T53" fmla="*/ 77 h 156"/>
                <a:gd name="T54" fmla="*/ 151 w 152"/>
                <a:gd name="T55" fmla="*/ 91 h 156"/>
                <a:gd name="T56" fmla="*/ 147 w 152"/>
                <a:gd name="T57" fmla="*/ 106 h 156"/>
                <a:gd name="T58" fmla="*/ 140 w 152"/>
                <a:gd name="T59" fmla="*/ 120 h 156"/>
                <a:gd name="T60" fmla="*/ 131 w 152"/>
                <a:gd name="T61" fmla="*/ 131 h 156"/>
                <a:gd name="T62" fmla="*/ 120 w 152"/>
                <a:gd name="T63" fmla="*/ 142 h 156"/>
                <a:gd name="T64" fmla="*/ 106 w 152"/>
                <a:gd name="T65" fmla="*/ 149 h 15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2"/>
                <a:gd name="T100" fmla="*/ 0 h 156"/>
                <a:gd name="T101" fmla="*/ 152 w 152"/>
                <a:gd name="T102" fmla="*/ 156 h 15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2" h="156">
                  <a:moveTo>
                    <a:pt x="106" y="149"/>
                  </a:moveTo>
                  <a:lnTo>
                    <a:pt x="92" y="155"/>
                  </a:lnTo>
                  <a:lnTo>
                    <a:pt x="77" y="156"/>
                  </a:lnTo>
                  <a:lnTo>
                    <a:pt x="63" y="155"/>
                  </a:lnTo>
                  <a:lnTo>
                    <a:pt x="48" y="150"/>
                  </a:lnTo>
                  <a:lnTo>
                    <a:pt x="35" y="143"/>
                  </a:lnTo>
                  <a:lnTo>
                    <a:pt x="24" y="133"/>
                  </a:lnTo>
                  <a:lnTo>
                    <a:pt x="14" y="122"/>
                  </a:lnTo>
                  <a:lnTo>
                    <a:pt x="6" y="108"/>
                  </a:lnTo>
                  <a:lnTo>
                    <a:pt x="2" y="93"/>
                  </a:lnTo>
                  <a:lnTo>
                    <a:pt x="0" y="78"/>
                  </a:lnTo>
                  <a:lnTo>
                    <a:pt x="1" y="63"/>
                  </a:lnTo>
                  <a:lnTo>
                    <a:pt x="5" y="49"/>
                  </a:lnTo>
                  <a:lnTo>
                    <a:pt x="13" y="35"/>
                  </a:lnTo>
                  <a:lnTo>
                    <a:pt x="22" y="24"/>
                  </a:lnTo>
                  <a:lnTo>
                    <a:pt x="33" y="13"/>
                  </a:lnTo>
                  <a:lnTo>
                    <a:pt x="46" y="6"/>
                  </a:lnTo>
                  <a:lnTo>
                    <a:pt x="60" y="1"/>
                  </a:lnTo>
                  <a:lnTo>
                    <a:pt x="76" y="0"/>
                  </a:lnTo>
                  <a:lnTo>
                    <a:pt x="90" y="1"/>
                  </a:lnTo>
                  <a:lnTo>
                    <a:pt x="104" y="5"/>
                  </a:lnTo>
                  <a:lnTo>
                    <a:pt x="118" y="11"/>
                  </a:lnTo>
                  <a:lnTo>
                    <a:pt x="129" y="21"/>
                  </a:lnTo>
                  <a:lnTo>
                    <a:pt x="139" y="32"/>
                  </a:lnTo>
                  <a:lnTo>
                    <a:pt x="146" y="46"/>
                  </a:lnTo>
                  <a:lnTo>
                    <a:pt x="150" y="61"/>
                  </a:lnTo>
                  <a:lnTo>
                    <a:pt x="152" y="77"/>
                  </a:lnTo>
                  <a:lnTo>
                    <a:pt x="151" y="91"/>
                  </a:lnTo>
                  <a:lnTo>
                    <a:pt x="147" y="106"/>
                  </a:lnTo>
                  <a:lnTo>
                    <a:pt x="140" y="120"/>
                  </a:lnTo>
                  <a:lnTo>
                    <a:pt x="131" y="131"/>
                  </a:lnTo>
                  <a:lnTo>
                    <a:pt x="120" y="142"/>
                  </a:lnTo>
                  <a:lnTo>
                    <a:pt x="106" y="149"/>
                  </a:lnTo>
                  <a:close/>
                </a:path>
              </a:pathLst>
            </a:custGeom>
            <a:solidFill>
              <a:srgbClr val="FAD6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3" name="Freeform 1460"/>
            <p:cNvSpPr>
              <a:spLocks/>
            </p:cNvSpPr>
            <p:nvPr/>
          </p:nvSpPr>
          <p:spPr bwMode="auto">
            <a:xfrm>
              <a:off x="3449" y="3083"/>
              <a:ext cx="6" cy="8"/>
            </a:xfrm>
            <a:custGeom>
              <a:avLst/>
              <a:gdLst>
                <a:gd name="T0" fmla="*/ 93 w 134"/>
                <a:gd name="T1" fmla="*/ 134 h 139"/>
                <a:gd name="T2" fmla="*/ 80 w 134"/>
                <a:gd name="T3" fmla="*/ 138 h 139"/>
                <a:gd name="T4" fmla="*/ 68 w 134"/>
                <a:gd name="T5" fmla="*/ 139 h 139"/>
                <a:gd name="T6" fmla="*/ 55 w 134"/>
                <a:gd name="T7" fmla="*/ 138 h 139"/>
                <a:gd name="T8" fmla="*/ 42 w 134"/>
                <a:gd name="T9" fmla="*/ 134 h 139"/>
                <a:gd name="T10" fmla="*/ 30 w 134"/>
                <a:gd name="T11" fmla="*/ 127 h 139"/>
                <a:gd name="T12" fmla="*/ 20 w 134"/>
                <a:gd name="T13" fmla="*/ 119 h 139"/>
                <a:gd name="T14" fmla="*/ 12 w 134"/>
                <a:gd name="T15" fmla="*/ 109 h 139"/>
                <a:gd name="T16" fmla="*/ 5 w 134"/>
                <a:gd name="T17" fmla="*/ 97 h 139"/>
                <a:gd name="T18" fmla="*/ 1 w 134"/>
                <a:gd name="T19" fmla="*/ 83 h 139"/>
                <a:gd name="T20" fmla="*/ 0 w 134"/>
                <a:gd name="T21" fmla="*/ 70 h 139"/>
                <a:gd name="T22" fmla="*/ 1 w 134"/>
                <a:gd name="T23" fmla="*/ 57 h 139"/>
                <a:gd name="T24" fmla="*/ 5 w 134"/>
                <a:gd name="T25" fmla="*/ 44 h 139"/>
                <a:gd name="T26" fmla="*/ 11 w 134"/>
                <a:gd name="T27" fmla="*/ 31 h 139"/>
                <a:gd name="T28" fmla="*/ 19 w 134"/>
                <a:gd name="T29" fmla="*/ 21 h 139"/>
                <a:gd name="T30" fmla="*/ 28 w 134"/>
                <a:gd name="T31" fmla="*/ 12 h 139"/>
                <a:gd name="T32" fmla="*/ 40 w 134"/>
                <a:gd name="T33" fmla="*/ 5 h 139"/>
                <a:gd name="T34" fmla="*/ 54 w 134"/>
                <a:gd name="T35" fmla="*/ 1 h 139"/>
                <a:gd name="T36" fmla="*/ 66 w 134"/>
                <a:gd name="T37" fmla="*/ 0 h 139"/>
                <a:gd name="T38" fmla="*/ 79 w 134"/>
                <a:gd name="T39" fmla="*/ 1 h 139"/>
                <a:gd name="T40" fmla="*/ 91 w 134"/>
                <a:gd name="T41" fmla="*/ 5 h 139"/>
                <a:gd name="T42" fmla="*/ 104 w 134"/>
                <a:gd name="T43" fmla="*/ 11 h 139"/>
                <a:gd name="T44" fmla="*/ 114 w 134"/>
                <a:gd name="T45" fmla="*/ 20 h 139"/>
                <a:gd name="T46" fmla="*/ 122 w 134"/>
                <a:gd name="T47" fmla="*/ 29 h 139"/>
                <a:gd name="T48" fmla="*/ 129 w 134"/>
                <a:gd name="T49" fmla="*/ 42 h 139"/>
                <a:gd name="T50" fmla="*/ 133 w 134"/>
                <a:gd name="T51" fmla="*/ 56 h 139"/>
                <a:gd name="T52" fmla="*/ 134 w 134"/>
                <a:gd name="T53" fmla="*/ 68 h 139"/>
                <a:gd name="T54" fmla="*/ 133 w 134"/>
                <a:gd name="T55" fmla="*/ 82 h 139"/>
                <a:gd name="T56" fmla="*/ 129 w 134"/>
                <a:gd name="T57" fmla="*/ 95 h 139"/>
                <a:gd name="T58" fmla="*/ 123 w 134"/>
                <a:gd name="T59" fmla="*/ 107 h 139"/>
                <a:gd name="T60" fmla="*/ 115 w 134"/>
                <a:gd name="T61" fmla="*/ 118 h 139"/>
                <a:gd name="T62" fmla="*/ 106 w 134"/>
                <a:gd name="T63" fmla="*/ 126 h 139"/>
                <a:gd name="T64" fmla="*/ 93 w 134"/>
                <a:gd name="T65" fmla="*/ 134 h 13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4"/>
                <a:gd name="T100" fmla="*/ 0 h 139"/>
                <a:gd name="T101" fmla="*/ 134 w 134"/>
                <a:gd name="T102" fmla="*/ 139 h 13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4" h="139">
                  <a:moveTo>
                    <a:pt x="93" y="134"/>
                  </a:moveTo>
                  <a:lnTo>
                    <a:pt x="80" y="138"/>
                  </a:lnTo>
                  <a:lnTo>
                    <a:pt x="68" y="139"/>
                  </a:lnTo>
                  <a:lnTo>
                    <a:pt x="55" y="138"/>
                  </a:lnTo>
                  <a:lnTo>
                    <a:pt x="42" y="134"/>
                  </a:lnTo>
                  <a:lnTo>
                    <a:pt x="30" y="127"/>
                  </a:lnTo>
                  <a:lnTo>
                    <a:pt x="20" y="119"/>
                  </a:lnTo>
                  <a:lnTo>
                    <a:pt x="12" y="109"/>
                  </a:lnTo>
                  <a:lnTo>
                    <a:pt x="5" y="97"/>
                  </a:lnTo>
                  <a:lnTo>
                    <a:pt x="1" y="83"/>
                  </a:lnTo>
                  <a:lnTo>
                    <a:pt x="0" y="70"/>
                  </a:lnTo>
                  <a:lnTo>
                    <a:pt x="1" y="57"/>
                  </a:lnTo>
                  <a:lnTo>
                    <a:pt x="5" y="44"/>
                  </a:lnTo>
                  <a:lnTo>
                    <a:pt x="11" y="31"/>
                  </a:lnTo>
                  <a:lnTo>
                    <a:pt x="19" y="21"/>
                  </a:lnTo>
                  <a:lnTo>
                    <a:pt x="28" y="12"/>
                  </a:lnTo>
                  <a:lnTo>
                    <a:pt x="40" y="5"/>
                  </a:lnTo>
                  <a:lnTo>
                    <a:pt x="54" y="1"/>
                  </a:lnTo>
                  <a:lnTo>
                    <a:pt x="66" y="0"/>
                  </a:lnTo>
                  <a:lnTo>
                    <a:pt x="79" y="1"/>
                  </a:lnTo>
                  <a:lnTo>
                    <a:pt x="91" y="5"/>
                  </a:lnTo>
                  <a:lnTo>
                    <a:pt x="104" y="11"/>
                  </a:lnTo>
                  <a:lnTo>
                    <a:pt x="114" y="20"/>
                  </a:lnTo>
                  <a:lnTo>
                    <a:pt x="122" y="29"/>
                  </a:lnTo>
                  <a:lnTo>
                    <a:pt x="129" y="42"/>
                  </a:lnTo>
                  <a:lnTo>
                    <a:pt x="133" y="56"/>
                  </a:lnTo>
                  <a:lnTo>
                    <a:pt x="134" y="68"/>
                  </a:lnTo>
                  <a:lnTo>
                    <a:pt x="133" y="82"/>
                  </a:lnTo>
                  <a:lnTo>
                    <a:pt x="129" y="95"/>
                  </a:lnTo>
                  <a:lnTo>
                    <a:pt x="123" y="107"/>
                  </a:lnTo>
                  <a:lnTo>
                    <a:pt x="115" y="118"/>
                  </a:lnTo>
                  <a:lnTo>
                    <a:pt x="106" y="126"/>
                  </a:lnTo>
                  <a:lnTo>
                    <a:pt x="93" y="1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4" name="Freeform 1461"/>
            <p:cNvSpPr>
              <a:spLocks/>
            </p:cNvSpPr>
            <p:nvPr/>
          </p:nvSpPr>
          <p:spPr bwMode="auto">
            <a:xfrm>
              <a:off x="3441" y="3093"/>
              <a:ext cx="1" cy="2"/>
            </a:xfrm>
            <a:custGeom>
              <a:avLst/>
              <a:gdLst>
                <a:gd name="T0" fmla="*/ 11 w 21"/>
                <a:gd name="T1" fmla="*/ 0 h 33"/>
                <a:gd name="T2" fmla="*/ 5 w 21"/>
                <a:gd name="T3" fmla="*/ 3 h 33"/>
                <a:gd name="T4" fmla="*/ 1 w 21"/>
                <a:gd name="T5" fmla="*/ 8 h 33"/>
                <a:gd name="T6" fmla="*/ 0 w 21"/>
                <a:gd name="T7" fmla="*/ 15 h 33"/>
                <a:gd name="T8" fmla="*/ 1 w 21"/>
                <a:gd name="T9" fmla="*/ 20 h 33"/>
                <a:gd name="T10" fmla="*/ 4 w 21"/>
                <a:gd name="T11" fmla="*/ 26 h 33"/>
                <a:gd name="T12" fmla="*/ 8 w 21"/>
                <a:gd name="T13" fmla="*/ 31 h 33"/>
                <a:gd name="T14" fmla="*/ 14 w 21"/>
                <a:gd name="T15" fmla="*/ 33 h 33"/>
                <a:gd name="T16" fmla="*/ 21 w 21"/>
                <a:gd name="T17" fmla="*/ 32 h 33"/>
                <a:gd name="T18" fmla="*/ 11 w 21"/>
                <a:gd name="T19" fmla="*/ 0 h 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33"/>
                <a:gd name="T32" fmla="*/ 21 w 21"/>
                <a:gd name="T33" fmla="*/ 33 h 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33">
                  <a:moveTo>
                    <a:pt x="11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8" y="31"/>
                  </a:lnTo>
                  <a:lnTo>
                    <a:pt x="14" y="33"/>
                  </a:lnTo>
                  <a:lnTo>
                    <a:pt x="21" y="3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5" name="Freeform 1462"/>
            <p:cNvSpPr>
              <a:spLocks/>
            </p:cNvSpPr>
            <p:nvPr/>
          </p:nvSpPr>
          <p:spPr bwMode="auto">
            <a:xfrm>
              <a:off x="3442" y="3089"/>
              <a:ext cx="3" cy="6"/>
            </a:xfrm>
            <a:custGeom>
              <a:avLst/>
              <a:gdLst>
                <a:gd name="T0" fmla="*/ 40 w 75"/>
                <a:gd name="T1" fmla="*/ 12 h 98"/>
                <a:gd name="T2" fmla="*/ 40 w 75"/>
                <a:gd name="T3" fmla="*/ 12 h 98"/>
                <a:gd name="T4" fmla="*/ 42 w 75"/>
                <a:gd name="T5" fmla="*/ 22 h 98"/>
                <a:gd name="T6" fmla="*/ 42 w 75"/>
                <a:gd name="T7" fmla="*/ 28 h 98"/>
                <a:gd name="T8" fmla="*/ 39 w 75"/>
                <a:gd name="T9" fmla="*/ 37 h 98"/>
                <a:gd name="T10" fmla="*/ 36 w 75"/>
                <a:gd name="T11" fmla="*/ 43 h 98"/>
                <a:gd name="T12" fmla="*/ 30 w 75"/>
                <a:gd name="T13" fmla="*/ 49 h 98"/>
                <a:gd name="T14" fmla="*/ 21 w 75"/>
                <a:gd name="T15" fmla="*/ 57 h 98"/>
                <a:gd name="T16" fmla="*/ 12 w 75"/>
                <a:gd name="T17" fmla="*/ 61 h 98"/>
                <a:gd name="T18" fmla="*/ 0 w 75"/>
                <a:gd name="T19" fmla="*/ 66 h 98"/>
                <a:gd name="T20" fmla="*/ 10 w 75"/>
                <a:gd name="T21" fmla="*/ 98 h 98"/>
                <a:gd name="T22" fmla="*/ 26 w 75"/>
                <a:gd name="T23" fmla="*/ 92 h 98"/>
                <a:gd name="T24" fmla="*/ 39 w 75"/>
                <a:gd name="T25" fmla="*/ 84 h 98"/>
                <a:gd name="T26" fmla="*/ 50 w 75"/>
                <a:gd name="T27" fmla="*/ 74 h 98"/>
                <a:gd name="T28" fmla="*/ 63 w 75"/>
                <a:gd name="T29" fmla="*/ 64 h 98"/>
                <a:gd name="T30" fmla="*/ 70 w 75"/>
                <a:gd name="T31" fmla="*/ 49 h 98"/>
                <a:gd name="T32" fmla="*/ 75 w 75"/>
                <a:gd name="T33" fmla="*/ 34 h 98"/>
                <a:gd name="T34" fmla="*/ 75 w 75"/>
                <a:gd name="T35" fmla="*/ 18 h 98"/>
                <a:gd name="T36" fmla="*/ 71 w 75"/>
                <a:gd name="T37" fmla="*/ 0 h 98"/>
                <a:gd name="T38" fmla="*/ 71 w 75"/>
                <a:gd name="T39" fmla="*/ 0 h 98"/>
                <a:gd name="T40" fmla="*/ 40 w 75"/>
                <a:gd name="T41" fmla="*/ 12 h 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98"/>
                <a:gd name="T65" fmla="*/ 75 w 75"/>
                <a:gd name="T66" fmla="*/ 98 h 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98">
                  <a:moveTo>
                    <a:pt x="40" y="12"/>
                  </a:moveTo>
                  <a:lnTo>
                    <a:pt x="40" y="12"/>
                  </a:lnTo>
                  <a:lnTo>
                    <a:pt x="42" y="22"/>
                  </a:lnTo>
                  <a:lnTo>
                    <a:pt x="42" y="28"/>
                  </a:lnTo>
                  <a:lnTo>
                    <a:pt x="39" y="37"/>
                  </a:lnTo>
                  <a:lnTo>
                    <a:pt x="36" y="43"/>
                  </a:lnTo>
                  <a:lnTo>
                    <a:pt x="30" y="49"/>
                  </a:lnTo>
                  <a:lnTo>
                    <a:pt x="21" y="57"/>
                  </a:lnTo>
                  <a:lnTo>
                    <a:pt x="12" y="61"/>
                  </a:lnTo>
                  <a:lnTo>
                    <a:pt x="0" y="66"/>
                  </a:lnTo>
                  <a:lnTo>
                    <a:pt x="10" y="98"/>
                  </a:lnTo>
                  <a:lnTo>
                    <a:pt x="26" y="92"/>
                  </a:lnTo>
                  <a:lnTo>
                    <a:pt x="39" y="84"/>
                  </a:lnTo>
                  <a:lnTo>
                    <a:pt x="50" y="74"/>
                  </a:lnTo>
                  <a:lnTo>
                    <a:pt x="63" y="64"/>
                  </a:lnTo>
                  <a:lnTo>
                    <a:pt x="70" y="49"/>
                  </a:lnTo>
                  <a:lnTo>
                    <a:pt x="75" y="34"/>
                  </a:lnTo>
                  <a:lnTo>
                    <a:pt x="75" y="18"/>
                  </a:lnTo>
                  <a:lnTo>
                    <a:pt x="71" y="0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6" name="Freeform 1463"/>
            <p:cNvSpPr>
              <a:spLocks/>
            </p:cNvSpPr>
            <p:nvPr/>
          </p:nvSpPr>
          <p:spPr bwMode="auto">
            <a:xfrm>
              <a:off x="3440" y="3087"/>
              <a:ext cx="5" cy="3"/>
            </a:xfrm>
            <a:custGeom>
              <a:avLst/>
              <a:gdLst>
                <a:gd name="T0" fmla="*/ 20 w 108"/>
                <a:gd name="T1" fmla="*/ 43 h 49"/>
                <a:gd name="T2" fmla="*/ 20 w 108"/>
                <a:gd name="T3" fmla="*/ 43 h 49"/>
                <a:gd name="T4" fmla="*/ 27 w 108"/>
                <a:gd name="T5" fmla="*/ 39 h 49"/>
                <a:gd name="T6" fmla="*/ 36 w 108"/>
                <a:gd name="T7" fmla="*/ 35 h 49"/>
                <a:gd name="T8" fmla="*/ 45 w 108"/>
                <a:gd name="T9" fmla="*/ 33 h 49"/>
                <a:gd name="T10" fmla="*/ 54 w 108"/>
                <a:gd name="T11" fmla="*/ 33 h 49"/>
                <a:gd name="T12" fmla="*/ 62 w 108"/>
                <a:gd name="T13" fmla="*/ 36 h 49"/>
                <a:gd name="T14" fmla="*/ 69 w 108"/>
                <a:gd name="T15" fmla="*/ 39 h 49"/>
                <a:gd name="T16" fmla="*/ 74 w 108"/>
                <a:gd name="T17" fmla="*/ 43 h 49"/>
                <a:gd name="T18" fmla="*/ 77 w 108"/>
                <a:gd name="T19" fmla="*/ 49 h 49"/>
                <a:gd name="T20" fmla="*/ 108 w 108"/>
                <a:gd name="T21" fmla="*/ 37 h 49"/>
                <a:gd name="T22" fmla="*/ 98 w 108"/>
                <a:gd name="T23" fmla="*/ 22 h 49"/>
                <a:gd name="T24" fmla="*/ 87 w 108"/>
                <a:gd name="T25" fmla="*/ 11 h 49"/>
                <a:gd name="T26" fmla="*/ 74 w 108"/>
                <a:gd name="T27" fmla="*/ 4 h 49"/>
                <a:gd name="T28" fmla="*/ 58 w 108"/>
                <a:gd name="T29" fmla="*/ 0 h 49"/>
                <a:gd name="T30" fmla="*/ 41 w 108"/>
                <a:gd name="T31" fmla="*/ 0 h 49"/>
                <a:gd name="T32" fmla="*/ 26 w 108"/>
                <a:gd name="T33" fmla="*/ 3 h 49"/>
                <a:gd name="T34" fmla="*/ 13 w 108"/>
                <a:gd name="T35" fmla="*/ 9 h 49"/>
                <a:gd name="T36" fmla="*/ 0 w 108"/>
                <a:gd name="T37" fmla="*/ 18 h 49"/>
                <a:gd name="T38" fmla="*/ 0 w 108"/>
                <a:gd name="T39" fmla="*/ 18 h 49"/>
                <a:gd name="T40" fmla="*/ 20 w 108"/>
                <a:gd name="T41" fmla="*/ 43 h 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49"/>
                <a:gd name="T65" fmla="*/ 108 w 108"/>
                <a:gd name="T66" fmla="*/ 49 h 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49">
                  <a:moveTo>
                    <a:pt x="20" y="43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6" y="35"/>
                  </a:lnTo>
                  <a:lnTo>
                    <a:pt x="45" y="33"/>
                  </a:lnTo>
                  <a:lnTo>
                    <a:pt x="54" y="33"/>
                  </a:lnTo>
                  <a:lnTo>
                    <a:pt x="62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49"/>
                  </a:lnTo>
                  <a:lnTo>
                    <a:pt x="108" y="37"/>
                  </a:lnTo>
                  <a:lnTo>
                    <a:pt x="98" y="22"/>
                  </a:lnTo>
                  <a:lnTo>
                    <a:pt x="87" y="11"/>
                  </a:lnTo>
                  <a:lnTo>
                    <a:pt x="74" y="4"/>
                  </a:lnTo>
                  <a:lnTo>
                    <a:pt x="58" y="0"/>
                  </a:lnTo>
                  <a:lnTo>
                    <a:pt x="41" y="0"/>
                  </a:lnTo>
                  <a:lnTo>
                    <a:pt x="26" y="3"/>
                  </a:lnTo>
                  <a:lnTo>
                    <a:pt x="13" y="9"/>
                  </a:lnTo>
                  <a:lnTo>
                    <a:pt x="0" y="18"/>
                  </a:lnTo>
                  <a:lnTo>
                    <a:pt x="20" y="43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7" name="Freeform 1464"/>
            <p:cNvSpPr>
              <a:spLocks/>
            </p:cNvSpPr>
            <p:nvPr/>
          </p:nvSpPr>
          <p:spPr bwMode="auto">
            <a:xfrm>
              <a:off x="3438" y="3088"/>
              <a:ext cx="3" cy="8"/>
            </a:xfrm>
            <a:custGeom>
              <a:avLst/>
              <a:gdLst>
                <a:gd name="T0" fmla="*/ 36 w 69"/>
                <a:gd name="T1" fmla="*/ 112 h 129"/>
                <a:gd name="T2" fmla="*/ 36 w 69"/>
                <a:gd name="T3" fmla="*/ 112 h 129"/>
                <a:gd name="T4" fmla="*/ 33 w 69"/>
                <a:gd name="T5" fmla="*/ 104 h 129"/>
                <a:gd name="T6" fmla="*/ 32 w 69"/>
                <a:gd name="T7" fmla="*/ 95 h 129"/>
                <a:gd name="T8" fmla="*/ 34 w 69"/>
                <a:gd name="T9" fmla="*/ 83 h 129"/>
                <a:gd name="T10" fmla="*/ 38 w 69"/>
                <a:gd name="T11" fmla="*/ 69 h 129"/>
                <a:gd name="T12" fmla="*/ 44 w 69"/>
                <a:gd name="T13" fmla="*/ 58 h 129"/>
                <a:gd name="T14" fmla="*/ 52 w 69"/>
                <a:gd name="T15" fmla="*/ 44 h 129"/>
                <a:gd name="T16" fmla="*/ 60 w 69"/>
                <a:gd name="T17" fmla="*/ 34 h 129"/>
                <a:gd name="T18" fmla="*/ 69 w 69"/>
                <a:gd name="T19" fmla="*/ 25 h 129"/>
                <a:gd name="T20" fmla="*/ 49 w 69"/>
                <a:gd name="T21" fmla="*/ 0 h 129"/>
                <a:gd name="T22" fmla="*/ 37 w 69"/>
                <a:gd name="T23" fmla="*/ 11 h 129"/>
                <a:gd name="T24" fmla="*/ 25 w 69"/>
                <a:gd name="T25" fmla="*/ 25 h 129"/>
                <a:gd name="T26" fmla="*/ 16 w 69"/>
                <a:gd name="T27" fmla="*/ 41 h 129"/>
                <a:gd name="T28" fmla="*/ 8 w 69"/>
                <a:gd name="T29" fmla="*/ 57 h 129"/>
                <a:gd name="T30" fmla="*/ 2 w 69"/>
                <a:gd name="T31" fmla="*/ 75 h 129"/>
                <a:gd name="T32" fmla="*/ 0 w 69"/>
                <a:gd name="T33" fmla="*/ 92 h 129"/>
                <a:gd name="T34" fmla="*/ 1 w 69"/>
                <a:gd name="T35" fmla="*/ 112 h 129"/>
                <a:gd name="T36" fmla="*/ 8 w 69"/>
                <a:gd name="T37" fmla="*/ 129 h 129"/>
                <a:gd name="T38" fmla="*/ 8 w 69"/>
                <a:gd name="T39" fmla="*/ 129 h 129"/>
                <a:gd name="T40" fmla="*/ 36 w 69"/>
                <a:gd name="T41" fmla="*/ 112 h 1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29"/>
                <a:gd name="T65" fmla="*/ 69 w 69"/>
                <a:gd name="T66" fmla="*/ 129 h 1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29">
                  <a:moveTo>
                    <a:pt x="36" y="112"/>
                  </a:moveTo>
                  <a:lnTo>
                    <a:pt x="36" y="112"/>
                  </a:lnTo>
                  <a:lnTo>
                    <a:pt x="33" y="104"/>
                  </a:lnTo>
                  <a:lnTo>
                    <a:pt x="32" y="95"/>
                  </a:lnTo>
                  <a:lnTo>
                    <a:pt x="34" y="83"/>
                  </a:lnTo>
                  <a:lnTo>
                    <a:pt x="38" y="69"/>
                  </a:lnTo>
                  <a:lnTo>
                    <a:pt x="44" y="58"/>
                  </a:lnTo>
                  <a:lnTo>
                    <a:pt x="52" y="44"/>
                  </a:lnTo>
                  <a:lnTo>
                    <a:pt x="60" y="34"/>
                  </a:lnTo>
                  <a:lnTo>
                    <a:pt x="69" y="25"/>
                  </a:lnTo>
                  <a:lnTo>
                    <a:pt x="49" y="0"/>
                  </a:lnTo>
                  <a:lnTo>
                    <a:pt x="37" y="11"/>
                  </a:lnTo>
                  <a:lnTo>
                    <a:pt x="25" y="25"/>
                  </a:lnTo>
                  <a:lnTo>
                    <a:pt x="16" y="41"/>
                  </a:lnTo>
                  <a:lnTo>
                    <a:pt x="8" y="57"/>
                  </a:lnTo>
                  <a:lnTo>
                    <a:pt x="2" y="75"/>
                  </a:lnTo>
                  <a:lnTo>
                    <a:pt x="0" y="92"/>
                  </a:lnTo>
                  <a:lnTo>
                    <a:pt x="1" y="112"/>
                  </a:lnTo>
                  <a:lnTo>
                    <a:pt x="8" y="129"/>
                  </a:lnTo>
                  <a:lnTo>
                    <a:pt x="36" y="1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8" name="Freeform 1465"/>
            <p:cNvSpPr>
              <a:spLocks/>
            </p:cNvSpPr>
            <p:nvPr/>
          </p:nvSpPr>
          <p:spPr bwMode="auto">
            <a:xfrm>
              <a:off x="3438" y="3095"/>
              <a:ext cx="5" cy="4"/>
            </a:xfrm>
            <a:custGeom>
              <a:avLst/>
              <a:gdLst>
                <a:gd name="T0" fmla="*/ 107 w 117"/>
                <a:gd name="T1" fmla="*/ 41 h 76"/>
                <a:gd name="T2" fmla="*/ 107 w 117"/>
                <a:gd name="T3" fmla="*/ 41 h 76"/>
                <a:gd name="T4" fmla="*/ 96 w 117"/>
                <a:gd name="T5" fmla="*/ 43 h 76"/>
                <a:gd name="T6" fmla="*/ 83 w 117"/>
                <a:gd name="T7" fmla="*/ 43 h 76"/>
                <a:gd name="T8" fmla="*/ 72 w 117"/>
                <a:gd name="T9" fmla="*/ 42 h 76"/>
                <a:gd name="T10" fmla="*/ 62 w 117"/>
                <a:gd name="T11" fmla="*/ 36 h 76"/>
                <a:gd name="T12" fmla="*/ 52 w 117"/>
                <a:gd name="T13" fmla="*/ 30 h 76"/>
                <a:gd name="T14" fmla="*/ 43 w 117"/>
                <a:gd name="T15" fmla="*/ 23 h 76"/>
                <a:gd name="T16" fmla="*/ 35 w 117"/>
                <a:gd name="T17" fmla="*/ 13 h 76"/>
                <a:gd name="T18" fmla="*/ 28 w 117"/>
                <a:gd name="T19" fmla="*/ 0 h 76"/>
                <a:gd name="T20" fmla="*/ 0 w 117"/>
                <a:gd name="T21" fmla="*/ 17 h 76"/>
                <a:gd name="T22" fmla="*/ 9 w 117"/>
                <a:gd name="T23" fmla="*/ 32 h 76"/>
                <a:gd name="T24" fmla="*/ 20 w 117"/>
                <a:gd name="T25" fmla="*/ 46 h 76"/>
                <a:gd name="T26" fmla="*/ 33 w 117"/>
                <a:gd name="T27" fmla="*/ 57 h 76"/>
                <a:gd name="T28" fmla="*/ 48 w 117"/>
                <a:gd name="T29" fmla="*/ 66 h 76"/>
                <a:gd name="T30" fmla="*/ 64 w 117"/>
                <a:gd name="T31" fmla="*/ 73 h 76"/>
                <a:gd name="T32" fmla="*/ 81 w 117"/>
                <a:gd name="T33" fmla="*/ 76 h 76"/>
                <a:gd name="T34" fmla="*/ 98 w 117"/>
                <a:gd name="T35" fmla="*/ 76 h 76"/>
                <a:gd name="T36" fmla="*/ 117 w 117"/>
                <a:gd name="T37" fmla="*/ 72 h 76"/>
                <a:gd name="T38" fmla="*/ 117 w 117"/>
                <a:gd name="T39" fmla="*/ 72 h 76"/>
                <a:gd name="T40" fmla="*/ 107 w 117"/>
                <a:gd name="T41" fmla="*/ 41 h 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6"/>
                <a:gd name="T65" fmla="*/ 117 w 117"/>
                <a:gd name="T66" fmla="*/ 76 h 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6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3" y="43"/>
                  </a:lnTo>
                  <a:lnTo>
                    <a:pt x="72" y="42"/>
                  </a:lnTo>
                  <a:lnTo>
                    <a:pt x="62" y="36"/>
                  </a:lnTo>
                  <a:lnTo>
                    <a:pt x="52" y="30"/>
                  </a:lnTo>
                  <a:lnTo>
                    <a:pt x="43" y="23"/>
                  </a:lnTo>
                  <a:lnTo>
                    <a:pt x="35" y="13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0" y="46"/>
                  </a:lnTo>
                  <a:lnTo>
                    <a:pt x="33" y="57"/>
                  </a:lnTo>
                  <a:lnTo>
                    <a:pt x="48" y="66"/>
                  </a:lnTo>
                  <a:lnTo>
                    <a:pt x="64" y="73"/>
                  </a:lnTo>
                  <a:lnTo>
                    <a:pt x="81" y="76"/>
                  </a:lnTo>
                  <a:lnTo>
                    <a:pt x="98" y="76"/>
                  </a:lnTo>
                  <a:lnTo>
                    <a:pt x="117" y="72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09" name="Freeform 1466"/>
            <p:cNvSpPr>
              <a:spLocks/>
            </p:cNvSpPr>
            <p:nvPr/>
          </p:nvSpPr>
          <p:spPr bwMode="auto">
            <a:xfrm>
              <a:off x="3443" y="3094"/>
              <a:ext cx="4" cy="5"/>
            </a:xfrm>
            <a:custGeom>
              <a:avLst/>
              <a:gdLst>
                <a:gd name="T0" fmla="*/ 47 w 79"/>
                <a:gd name="T1" fmla="*/ 0 h 88"/>
                <a:gd name="T2" fmla="*/ 46 w 79"/>
                <a:gd name="T3" fmla="*/ 8 h 88"/>
                <a:gd name="T4" fmla="*/ 44 w 79"/>
                <a:gd name="T5" fmla="*/ 15 h 88"/>
                <a:gd name="T6" fmla="*/ 40 w 79"/>
                <a:gd name="T7" fmla="*/ 24 h 88"/>
                <a:gd name="T8" fmla="*/ 35 w 79"/>
                <a:gd name="T9" fmla="*/ 32 h 88"/>
                <a:gd name="T10" fmla="*/ 28 w 79"/>
                <a:gd name="T11" fmla="*/ 39 h 88"/>
                <a:gd name="T12" fmla="*/ 21 w 79"/>
                <a:gd name="T13" fmla="*/ 46 h 88"/>
                <a:gd name="T14" fmla="*/ 11 w 79"/>
                <a:gd name="T15" fmla="*/ 52 h 88"/>
                <a:gd name="T16" fmla="*/ 0 w 79"/>
                <a:gd name="T17" fmla="*/ 57 h 88"/>
                <a:gd name="T18" fmla="*/ 10 w 79"/>
                <a:gd name="T19" fmla="*/ 88 h 88"/>
                <a:gd name="T20" fmla="*/ 25 w 79"/>
                <a:gd name="T21" fmla="*/ 82 h 88"/>
                <a:gd name="T22" fmla="*/ 40 w 79"/>
                <a:gd name="T23" fmla="*/ 73 h 88"/>
                <a:gd name="T24" fmla="*/ 51 w 79"/>
                <a:gd name="T25" fmla="*/ 64 h 88"/>
                <a:gd name="T26" fmla="*/ 61 w 79"/>
                <a:gd name="T27" fmla="*/ 53 h 88"/>
                <a:gd name="T28" fmla="*/ 68 w 79"/>
                <a:gd name="T29" fmla="*/ 41 h 88"/>
                <a:gd name="T30" fmla="*/ 74 w 79"/>
                <a:gd name="T31" fmla="*/ 28 h 88"/>
                <a:gd name="T32" fmla="*/ 78 w 79"/>
                <a:gd name="T33" fmla="*/ 14 h 88"/>
                <a:gd name="T34" fmla="*/ 79 w 79"/>
                <a:gd name="T35" fmla="*/ 2 h 88"/>
                <a:gd name="T36" fmla="*/ 47 w 79"/>
                <a:gd name="T37" fmla="*/ 0 h 8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9"/>
                <a:gd name="T58" fmla="*/ 0 h 88"/>
                <a:gd name="T59" fmla="*/ 79 w 79"/>
                <a:gd name="T60" fmla="*/ 88 h 8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9" h="88">
                  <a:moveTo>
                    <a:pt x="47" y="0"/>
                  </a:moveTo>
                  <a:lnTo>
                    <a:pt x="46" y="8"/>
                  </a:lnTo>
                  <a:lnTo>
                    <a:pt x="44" y="15"/>
                  </a:lnTo>
                  <a:lnTo>
                    <a:pt x="40" y="24"/>
                  </a:lnTo>
                  <a:lnTo>
                    <a:pt x="35" y="32"/>
                  </a:lnTo>
                  <a:lnTo>
                    <a:pt x="28" y="39"/>
                  </a:lnTo>
                  <a:lnTo>
                    <a:pt x="21" y="46"/>
                  </a:lnTo>
                  <a:lnTo>
                    <a:pt x="11" y="52"/>
                  </a:lnTo>
                  <a:lnTo>
                    <a:pt x="0" y="57"/>
                  </a:lnTo>
                  <a:lnTo>
                    <a:pt x="10" y="88"/>
                  </a:lnTo>
                  <a:lnTo>
                    <a:pt x="25" y="82"/>
                  </a:lnTo>
                  <a:lnTo>
                    <a:pt x="40" y="73"/>
                  </a:lnTo>
                  <a:lnTo>
                    <a:pt x="51" y="64"/>
                  </a:lnTo>
                  <a:lnTo>
                    <a:pt x="61" y="53"/>
                  </a:lnTo>
                  <a:lnTo>
                    <a:pt x="68" y="41"/>
                  </a:lnTo>
                  <a:lnTo>
                    <a:pt x="74" y="28"/>
                  </a:lnTo>
                  <a:lnTo>
                    <a:pt x="78" y="14"/>
                  </a:lnTo>
                  <a:lnTo>
                    <a:pt x="79" y="2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0" name="Freeform 1467"/>
            <p:cNvSpPr>
              <a:spLocks/>
            </p:cNvSpPr>
            <p:nvPr/>
          </p:nvSpPr>
          <p:spPr bwMode="auto">
            <a:xfrm>
              <a:off x="3442" y="3097"/>
              <a:ext cx="2" cy="1"/>
            </a:xfrm>
            <a:custGeom>
              <a:avLst/>
              <a:gdLst>
                <a:gd name="T0" fmla="*/ 32 w 32"/>
                <a:gd name="T1" fmla="*/ 18 h 18"/>
                <a:gd name="T2" fmla="*/ 31 w 32"/>
                <a:gd name="T3" fmla="*/ 11 h 18"/>
                <a:gd name="T4" fmla="*/ 28 w 32"/>
                <a:gd name="T5" fmla="*/ 6 h 18"/>
                <a:gd name="T6" fmla="*/ 23 w 32"/>
                <a:gd name="T7" fmla="*/ 3 h 18"/>
                <a:gd name="T8" fmla="*/ 17 w 32"/>
                <a:gd name="T9" fmla="*/ 0 h 18"/>
                <a:gd name="T10" fmla="*/ 11 w 32"/>
                <a:gd name="T11" fmla="*/ 2 h 18"/>
                <a:gd name="T12" fmla="*/ 6 w 32"/>
                <a:gd name="T13" fmla="*/ 4 h 18"/>
                <a:gd name="T14" fmla="*/ 2 w 32"/>
                <a:gd name="T15" fmla="*/ 9 h 18"/>
                <a:gd name="T16" fmla="*/ 0 w 32"/>
                <a:gd name="T17" fmla="*/ 16 h 18"/>
                <a:gd name="T18" fmla="*/ 32 w 32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"/>
                <a:gd name="T31" fmla="*/ 0 h 18"/>
                <a:gd name="T32" fmla="*/ 32 w 32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" h="18">
                  <a:moveTo>
                    <a:pt x="32" y="18"/>
                  </a:moveTo>
                  <a:lnTo>
                    <a:pt x="31" y="11"/>
                  </a:lnTo>
                  <a:lnTo>
                    <a:pt x="28" y="6"/>
                  </a:lnTo>
                  <a:lnTo>
                    <a:pt x="23" y="3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6" y="4"/>
                  </a:lnTo>
                  <a:lnTo>
                    <a:pt x="2" y="9"/>
                  </a:lnTo>
                  <a:lnTo>
                    <a:pt x="0" y="16"/>
                  </a:lnTo>
                  <a:lnTo>
                    <a:pt x="32" y="18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1" name="Freeform 1468"/>
            <p:cNvSpPr>
              <a:spLocks/>
            </p:cNvSpPr>
            <p:nvPr/>
          </p:nvSpPr>
          <p:spPr bwMode="auto">
            <a:xfrm>
              <a:off x="3442" y="3094"/>
              <a:ext cx="1" cy="2"/>
            </a:xfrm>
            <a:custGeom>
              <a:avLst/>
              <a:gdLst>
                <a:gd name="T0" fmla="*/ 12 w 22"/>
                <a:gd name="T1" fmla="*/ 0 h 32"/>
                <a:gd name="T2" fmla="*/ 5 w 22"/>
                <a:gd name="T3" fmla="*/ 3 h 32"/>
                <a:gd name="T4" fmla="*/ 1 w 22"/>
                <a:gd name="T5" fmla="*/ 8 h 32"/>
                <a:gd name="T6" fmla="*/ 0 w 22"/>
                <a:gd name="T7" fmla="*/ 14 h 32"/>
                <a:gd name="T8" fmla="*/ 1 w 22"/>
                <a:gd name="T9" fmla="*/ 20 h 32"/>
                <a:gd name="T10" fmla="*/ 4 w 22"/>
                <a:gd name="T11" fmla="*/ 26 h 32"/>
                <a:gd name="T12" fmla="*/ 9 w 22"/>
                <a:gd name="T13" fmla="*/ 30 h 32"/>
                <a:gd name="T14" fmla="*/ 15 w 22"/>
                <a:gd name="T15" fmla="*/ 32 h 32"/>
                <a:gd name="T16" fmla="*/ 22 w 22"/>
                <a:gd name="T17" fmla="*/ 31 h 32"/>
                <a:gd name="T18" fmla="*/ 12 w 22"/>
                <a:gd name="T19" fmla="*/ 0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32"/>
                <a:gd name="T32" fmla="*/ 22 w 22"/>
                <a:gd name="T33" fmla="*/ 32 h 3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32">
                  <a:moveTo>
                    <a:pt x="12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2" y="3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2" name="Freeform 1469"/>
            <p:cNvSpPr>
              <a:spLocks/>
            </p:cNvSpPr>
            <p:nvPr/>
          </p:nvSpPr>
          <p:spPr bwMode="auto">
            <a:xfrm>
              <a:off x="3442" y="3090"/>
              <a:ext cx="4" cy="5"/>
            </a:xfrm>
            <a:custGeom>
              <a:avLst/>
              <a:gdLst>
                <a:gd name="T0" fmla="*/ 39 w 74"/>
                <a:gd name="T1" fmla="*/ 13 h 99"/>
                <a:gd name="T2" fmla="*/ 39 w 74"/>
                <a:gd name="T3" fmla="*/ 12 h 99"/>
                <a:gd name="T4" fmla="*/ 41 w 74"/>
                <a:gd name="T5" fmla="*/ 22 h 99"/>
                <a:gd name="T6" fmla="*/ 41 w 74"/>
                <a:gd name="T7" fmla="*/ 30 h 99"/>
                <a:gd name="T8" fmla="*/ 38 w 74"/>
                <a:gd name="T9" fmla="*/ 37 h 99"/>
                <a:gd name="T10" fmla="*/ 35 w 74"/>
                <a:gd name="T11" fmla="*/ 43 h 99"/>
                <a:gd name="T12" fmla="*/ 28 w 74"/>
                <a:gd name="T13" fmla="*/ 51 h 99"/>
                <a:gd name="T14" fmla="*/ 20 w 74"/>
                <a:gd name="T15" fmla="*/ 58 h 99"/>
                <a:gd name="T16" fmla="*/ 11 w 74"/>
                <a:gd name="T17" fmla="*/ 62 h 99"/>
                <a:gd name="T18" fmla="*/ 0 w 74"/>
                <a:gd name="T19" fmla="*/ 68 h 99"/>
                <a:gd name="T20" fmla="*/ 10 w 74"/>
                <a:gd name="T21" fmla="*/ 99 h 99"/>
                <a:gd name="T22" fmla="*/ 25 w 74"/>
                <a:gd name="T23" fmla="*/ 94 h 99"/>
                <a:gd name="T24" fmla="*/ 38 w 74"/>
                <a:gd name="T25" fmla="*/ 85 h 99"/>
                <a:gd name="T26" fmla="*/ 51 w 74"/>
                <a:gd name="T27" fmla="*/ 76 h 99"/>
                <a:gd name="T28" fmla="*/ 62 w 74"/>
                <a:gd name="T29" fmla="*/ 64 h 99"/>
                <a:gd name="T30" fmla="*/ 69 w 74"/>
                <a:gd name="T31" fmla="*/ 52 h 99"/>
                <a:gd name="T32" fmla="*/ 74 w 74"/>
                <a:gd name="T33" fmla="*/ 36 h 99"/>
                <a:gd name="T34" fmla="*/ 74 w 74"/>
                <a:gd name="T35" fmla="*/ 18 h 99"/>
                <a:gd name="T36" fmla="*/ 70 w 74"/>
                <a:gd name="T37" fmla="*/ 1 h 99"/>
                <a:gd name="T38" fmla="*/ 70 w 74"/>
                <a:gd name="T39" fmla="*/ 0 h 99"/>
                <a:gd name="T40" fmla="*/ 39 w 74"/>
                <a:gd name="T41" fmla="*/ 13 h 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4"/>
                <a:gd name="T64" fmla="*/ 0 h 99"/>
                <a:gd name="T65" fmla="*/ 74 w 74"/>
                <a:gd name="T66" fmla="*/ 99 h 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4" h="99">
                  <a:moveTo>
                    <a:pt x="39" y="13"/>
                  </a:moveTo>
                  <a:lnTo>
                    <a:pt x="39" y="12"/>
                  </a:lnTo>
                  <a:lnTo>
                    <a:pt x="41" y="22"/>
                  </a:lnTo>
                  <a:lnTo>
                    <a:pt x="41" y="30"/>
                  </a:lnTo>
                  <a:lnTo>
                    <a:pt x="38" y="37"/>
                  </a:lnTo>
                  <a:lnTo>
                    <a:pt x="35" y="43"/>
                  </a:lnTo>
                  <a:lnTo>
                    <a:pt x="28" y="51"/>
                  </a:lnTo>
                  <a:lnTo>
                    <a:pt x="20" y="58"/>
                  </a:lnTo>
                  <a:lnTo>
                    <a:pt x="11" y="62"/>
                  </a:lnTo>
                  <a:lnTo>
                    <a:pt x="0" y="68"/>
                  </a:lnTo>
                  <a:lnTo>
                    <a:pt x="10" y="99"/>
                  </a:lnTo>
                  <a:lnTo>
                    <a:pt x="25" y="94"/>
                  </a:lnTo>
                  <a:lnTo>
                    <a:pt x="38" y="85"/>
                  </a:lnTo>
                  <a:lnTo>
                    <a:pt x="51" y="76"/>
                  </a:lnTo>
                  <a:lnTo>
                    <a:pt x="62" y="64"/>
                  </a:lnTo>
                  <a:lnTo>
                    <a:pt x="69" y="52"/>
                  </a:lnTo>
                  <a:lnTo>
                    <a:pt x="74" y="36"/>
                  </a:lnTo>
                  <a:lnTo>
                    <a:pt x="74" y="18"/>
                  </a:lnTo>
                  <a:lnTo>
                    <a:pt x="70" y="1"/>
                  </a:lnTo>
                  <a:lnTo>
                    <a:pt x="70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3" name="Freeform 1470"/>
            <p:cNvSpPr>
              <a:spLocks/>
            </p:cNvSpPr>
            <p:nvPr/>
          </p:nvSpPr>
          <p:spPr bwMode="auto">
            <a:xfrm>
              <a:off x="3441" y="3088"/>
              <a:ext cx="5" cy="3"/>
            </a:xfrm>
            <a:custGeom>
              <a:avLst/>
              <a:gdLst>
                <a:gd name="T0" fmla="*/ 20 w 108"/>
                <a:gd name="T1" fmla="*/ 44 h 50"/>
                <a:gd name="T2" fmla="*/ 20 w 108"/>
                <a:gd name="T3" fmla="*/ 43 h 50"/>
                <a:gd name="T4" fmla="*/ 27 w 108"/>
                <a:gd name="T5" fmla="*/ 39 h 50"/>
                <a:gd name="T6" fmla="*/ 37 w 108"/>
                <a:gd name="T7" fmla="*/ 35 h 50"/>
                <a:gd name="T8" fmla="*/ 46 w 108"/>
                <a:gd name="T9" fmla="*/ 34 h 50"/>
                <a:gd name="T10" fmla="*/ 54 w 108"/>
                <a:gd name="T11" fmla="*/ 34 h 50"/>
                <a:gd name="T12" fmla="*/ 61 w 108"/>
                <a:gd name="T13" fmla="*/ 36 h 50"/>
                <a:gd name="T14" fmla="*/ 69 w 108"/>
                <a:gd name="T15" fmla="*/ 39 h 50"/>
                <a:gd name="T16" fmla="*/ 74 w 108"/>
                <a:gd name="T17" fmla="*/ 43 h 50"/>
                <a:gd name="T18" fmla="*/ 77 w 108"/>
                <a:gd name="T19" fmla="*/ 50 h 50"/>
                <a:gd name="T20" fmla="*/ 108 w 108"/>
                <a:gd name="T21" fmla="*/ 37 h 50"/>
                <a:gd name="T22" fmla="*/ 99 w 108"/>
                <a:gd name="T23" fmla="*/ 22 h 50"/>
                <a:gd name="T24" fmla="*/ 88 w 108"/>
                <a:gd name="T25" fmla="*/ 12 h 50"/>
                <a:gd name="T26" fmla="*/ 73 w 108"/>
                <a:gd name="T27" fmla="*/ 4 h 50"/>
                <a:gd name="T28" fmla="*/ 58 w 108"/>
                <a:gd name="T29" fmla="*/ 0 h 50"/>
                <a:gd name="T30" fmla="*/ 42 w 108"/>
                <a:gd name="T31" fmla="*/ 0 h 50"/>
                <a:gd name="T32" fmla="*/ 26 w 108"/>
                <a:gd name="T33" fmla="*/ 3 h 50"/>
                <a:gd name="T34" fmla="*/ 13 w 108"/>
                <a:gd name="T35" fmla="*/ 10 h 50"/>
                <a:gd name="T36" fmla="*/ 0 w 108"/>
                <a:gd name="T37" fmla="*/ 18 h 50"/>
                <a:gd name="T38" fmla="*/ 0 w 108"/>
                <a:gd name="T39" fmla="*/ 17 h 50"/>
                <a:gd name="T40" fmla="*/ 20 w 108"/>
                <a:gd name="T41" fmla="*/ 44 h 5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50"/>
                <a:gd name="T65" fmla="*/ 108 w 108"/>
                <a:gd name="T66" fmla="*/ 50 h 5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50">
                  <a:moveTo>
                    <a:pt x="20" y="44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7" y="35"/>
                  </a:lnTo>
                  <a:lnTo>
                    <a:pt x="46" y="34"/>
                  </a:lnTo>
                  <a:lnTo>
                    <a:pt x="54" y="34"/>
                  </a:lnTo>
                  <a:lnTo>
                    <a:pt x="61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50"/>
                  </a:lnTo>
                  <a:lnTo>
                    <a:pt x="108" y="37"/>
                  </a:lnTo>
                  <a:lnTo>
                    <a:pt x="99" y="22"/>
                  </a:lnTo>
                  <a:lnTo>
                    <a:pt x="88" y="12"/>
                  </a:lnTo>
                  <a:lnTo>
                    <a:pt x="73" y="4"/>
                  </a:lnTo>
                  <a:lnTo>
                    <a:pt x="58" y="0"/>
                  </a:lnTo>
                  <a:lnTo>
                    <a:pt x="42" y="0"/>
                  </a:lnTo>
                  <a:lnTo>
                    <a:pt x="26" y="3"/>
                  </a:lnTo>
                  <a:lnTo>
                    <a:pt x="13" y="10"/>
                  </a:lnTo>
                  <a:lnTo>
                    <a:pt x="0" y="18"/>
                  </a:lnTo>
                  <a:lnTo>
                    <a:pt x="0" y="17"/>
                  </a:lnTo>
                  <a:lnTo>
                    <a:pt x="20" y="4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4" name="Freeform 1471"/>
            <p:cNvSpPr>
              <a:spLocks/>
            </p:cNvSpPr>
            <p:nvPr/>
          </p:nvSpPr>
          <p:spPr bwMode="auto">
            <a:xfrm>
              <a:off x="3438" y="3089"/>
              <a:ext cx="4" cy="7"/>
            </a:xfrm>
            <a:custGeom>
              <a:avLst/>
              <a:gdLst>
                <a:gd name="T0" fmla="*/ 36 w 69"/>
                <a:gd name="T1" fmla="*/ 114 h 131"/>
                <a:gd name="T2" fmla="*/ 36 w 69"/>
                <a:gd name="T3" fmla="*/ 114 h 131"/>
                <a:gd name="T4" fmla="*/ 34 w 69"/>
                <a:gd name="T5" fmla="*/ 107 h 131"/>
                <a:gd name="T6" fmla="*/ 33 w 69"/>
                <a:gd name="T7" fmla="*/ 96 h 131"/>
                <a:gd name="T8" fmla="*/ 35 w 69"/>
                <a:gd name="T9" fmla="*/ 83 h 131"/>
                <a:gd name="T10" fmla="*/ 38 w 69"/>
                <a:gd name="T11" fmla="*/ 72 h 131"/>
                <a:gd name="T12" fmla="*/ 44 w 69"/>
                <a:gd name="T13" fmla="*/ 59 h 131"/>
                <a:gd name="T14" fmla="*/ 52 w 69"/>
                <a:gd name="T15" fmla="*/ 46 h 131"/>
                <a:gd name="T16" fmla="*/ 60 w 69"/>
                <a:gd name="T17" fmla="*/ 36 h 131"/>
                <a:gd name="T18" fmla="*/ 69 w 69"/>
                <a:gd name="T19" fmla="*/ 27 h 131"/>
                <a:gd name="T20" fmla="*/ 49 w 69"/>
                <a:gd name="T21" fmla="*/ 0 h 131"/>
                <a:gd name="T22" fmla="*/ 36 w 69"/>
                <a:gd name="T23" fmla="*/ 13 h 131"/>
                <a:gd name="T24" fmla="*/ 25 w 69"/>
                <a:gd name="T25" fmla="*/ 27 h 131"/>
                <a:gd name="T26" fmla="*/ 15 w 69"/>
                <a:gd name="T27" fmla="*/ 42 h 131"/>
                <a:gd name="T28" fmla="*/ 7 w 69"/>
                <a:gd name="T29" fmla="*/ 59 h 131"/>
                <a:gd name="T30" fmla="*/ 2 w 69"/>
                <a:gd name="T31" fmla="*/ 77 h 131"/>
                <a:gd name="T32" fmla="*/ 0 w 69"/>
                <a:gd name="T33" fmla="*/ 94 h 131"/>
                <a:gd name="T34" fmla="*/ 1 w 69"/>
                <a:gd name="T35" fmla="*/ 113 h 131"/>
                <a:gd name="T36" fmla="*/ 7 w 69"/>
                <a:gd name="T37" fmla="*/ 131 h 131"/>
                <a:gd name="T38" fmla="*/ 7 w 69"/>
                <a:gd name="T39" fmla="*/ 131 h 131"/>
                <a:gd name="T40" fmla="*/ 36 w 69"/>
                <a:gd name="T41" fmla="*/ 114 h 1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31"/>
                <a:gd name="T65" fmla="*/ 69 w 69"/>
                <a:gd name="T66" fmla="*/ 131 h 13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31">
                  <a:moveTo>
                    <a:pt x="36" y="114"/>
                  </a:moveTo>
                  <a:lnTo>
                    <a:pt x="36" y="114"/>
                  </a:lnTo>
                  <a:lnTo>
                    <a:pt x="34" y="107"/>
                  </a:lnTo>
                  <a:lnTo>
                    <a:pt x="33" y="96"/>
                  </a:lnTo>
                  <a:lnTo>
                    <a:pt x="35" y="83"/>
                  </a:lnTo>
                  <a:lnTo>
                    <a:pt x="38" y="72"/>
                  </a:lnTo>
                  <a:lnTo>
                    <a:pt x="44" y="59"/>
                  </a:lnTo>
                  <a:lnTo>
                    <a:pt x="52" y="46"/>
                  </a:lnTo>
                  <a:lnTo>
                    <a:pt x="60" y="36"/>
                  </a:lnTo>
                  <a:lnTo>
                    <a:pt x="69" y="27"/>
                  </a:lnTo>
                  <a:lnTo>
                    <a:pt x="49" y="0"/>
                  </a:lnTo>
                  <a:lnTo>
                    <a:pt x="36" y="13"/>
                  </a:lnTo>
                  <a:lnTo>
                    <a:pt x="25" y="27"/>
                  </a:lnTo>
                  <a:lnTo>
                    <a:pt x="15" y="42"/>
                  </a:lnTo>
                  <a:lnTo>
                    <a:pt x="7" y="59"/>
                  </a:lnTo>
                  <a:lnTo>
                    <a:pt x="2" y="77"/>
                  </a:lnTo>
                  <a:lnTo>
                    <a:pt x="0" y="94"/>
                  </a:lnTo>
                  <a:lnTo>
                    <a:pt x="1" y="113"/>
                  </a:lnTo>
                  <a:lnTo>
                    <a:pt x="7" y="131"/>
                  </a:lnTo>
                  <a:lnTo>
                    <a:pt x="36" y="11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5" name="Freeform 1472"/>
            <p:cNvSpPr>
              <a:spLocks/>
            </p:cNvSpPr>
            <p:nvPr/>
          </p:nvSpPr>
          <p:spPr bwMode="auto">
            <a:xfrm>
              <a:off x="3439" y="3095"/>
              <a:ext cx="5" cy="4"/>
            </a:xfrm>
            <a:custGeom>
              <a:avLst/>
              <a:gdLst>
                <a:gd name="T0" fmla="*/ 107 w 117"/>
                <a:gd name="T1" fmla="*/ 41 h 77"/>
                <a:gd name="T2" fmla="*/ 107 w 117"/>
                <a:gd name="T3" fmla="*/ 41 h 77"/>
                <a:gd name="T4" fmla="*/ 96 w 117"/>
                <a:gd name="T5" fmla="*/ 43 h 77"/>
                <a:gd name="T6" fmla="*/ 85 w 117"/>
                <a:gd name="T7" fmla="*/ 43 h 77"/>
                <a:gd name="T8" fmla="*/ 75 w 117"/>
                <a:gd name="T9" fmla="*/ 41 h 77"/>
                <a:gd name="T10" fmla="*/ 63 w 117"/>
                <a:gd name="T11" fmla="*/ 37 h 77"/>
                <a:gd name="T12" fmla="*/ 54 w 117"/>
                <a:gd name="T13" fmla="*/ 29 h 77"/>
                <a:gd name="T14" fmla="*/ 44 w 117"/>
                <a:gd name="T15" fmla="*/ 22 h 77"/>
                <a:gd name="T16" fmla="*/ 36 w 117"/>
                <a:gd name="T17" fmla="*/ 13 h 77"/>
                <a:gd name="T18" fmla="*/ 29 w 117"/>
                <a:gd name="T19" fmla="*/ 0 h 77"/>
                <a:gd name="T20" fmla="*/ 0 w 117"/>
                <a:gd name="T21" fmla="*/ 17 h 77"/>
                <a:gd name="T22" fmla="*/ 9 w 117"/>
                <a:gd name="T23" fmla="*/ 32 h 77"/>
                <a:gd name="T24" fmla="*/ 21 w 117"/>
                <a:gd name="T25" fmla="*/ 45 h 77"/>
                <a:gd name="T26" fmla="*/ 34 w 117"/>
                <a:gd name="T27" fmla="*/ 57 h 77"/>
                <a:gd name="T28" fmla="*/ 49 w 117"/>
                <a:gd name="T29" fmla="*/ 66 h 77"/>
                <a:gd name="T30" fmla="*/ 64 w 117"/>
                <a:gd name="T31" fmla="*/ 73 h 77"/>
                <a:gd name="T32" fmla="*/ 81 w 117"/>
                <a:gd name="T33" fmla="*/ 77 h 77"/>
                <a:gd name="T34" fmla="*/ 98 w 117"/>
                <a:gd name="T35" fmla="*/ 77 h 77"/>
                <a:gd name="T36" fmla="*/ 117 w 117"/>
                <a:gd name="T37" fmla="*/ 73 h 77"/>
                <a:gd name="T38" fmla="*/ 117 w 117"/>
                <a:gd name="T39" fmla="*/ 73 h 77"/>
                <a:gd name="T40" fmla="*/ 107 w 117"/>
                <a:gd name="T41" fmla="*/ 41 h 7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7"/>
                <a:gd name="T65" fmla="*/ 117 w 117"/>
                <a:gd name="T66" fmla="*/ 77 h 7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7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5" y="43"/>
                  </a:lnTo>
                  <a:lnTo>
                    <a:pt x="75" y="41"/>
                  </a:lnTo>
                  <a:lnTo>
                    <a:pt x="63" y="37"/>
                  </a:lnTo>
                  <a:lnTo>
                    <a:pt x="54" y="29"/>
                  </a:lnTo>
                  <a:lnTo>
                    <a:pt x="44" y="22"/>
                  </a:lnTo>
                  <a:lnTo>
                    <a:pt x="36" y="13"/>
                  </a:lnTo>
                  <a:lnTo>
                    <a:pt x="29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1" y="45"/>
                  </a:lnTo>
                  <a:lnTo>
                    <a:pt x="34" y="57"/>
                  </a:lnTo>
                  <a:lnTo>
                    <a:pt x="49" y="66"/>
                  </a:lnTo>
                  <a:lnTo>
                    <a:pt x="64" y="73"/>
                  </a:lnTo>
                  <a:lnTo>
                    <a:pt x="81" y="77"/>
                  </a:lnTo>
                  <a:lnTo>
                    <a:pt x="98" y="77"/>
                  </a:lnTo>
                  <a:lnTo>
                    <a:pt x="117" y="73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6" name="Freeform 1473"/>
            <p:cNvSpPr>
              <a:spLocks/>
            </p:cNvSpPr>
            <p:nvPr/>
          </p:nvSpPr>
          <p:spPr bwMode="auto">
            <a:xfrm>
              <a:off x="3444" y="3094"/>
              <a:ext cx="3" cy="5"/>
            </a:xfrm>
            <a:custGeom>
              <a:avLst/>
              <a:gdLst>
                <a:gd name="T0" fmla="*/ 48 w 81"/>
                <a:gd name="T1" fmla="*/ 0 h 90"/>
                <a:gd name="T2" fmla="*/ 47 w 81"/>
                <a:gd name="T3" fmla="*/ 8 h 90"/>
                <a:gd name="T4" fmla="*/ 44 w 81"/>
                <a:gd name="T5" fmla="*/ 18 h 90"/>
                <a:gd name="T6" fmla="*/ 41 w 81"/>
                <a:gd name="T7" fmla="*/ 26 h 90"/>
                <a:gd name="T8" fmla="*/ 36 w 81"/>
                <a:gd name="T9" fmla="*/ 34 h 90"/>
                <a:gd name="T10" fmla="*/ 31 w 81"/>
                <a:gd name="T11" fmla="*/ 40 h 90"/>
                <a:gd name="T12" fmla="*/ 22 w 81"/>
                <a:gd name="T13" fmla="*/ 47 h 90"/>
                <a:gd name="T14" fmla="*/ 12 w 81"/>
                <a:gd name="T15" fmla="*/ 54 h 90"/>
                <a:gd name="T16" fmla="*/ 0 w 81"/>
                <a:gd name="T17" fmla="*/ 58 h 90"/>
                <a:gd name="T18" fmla="*/ 10 w 81"/>
                <a:gd name="T19" fmla="*/ 90 h 90"/>
                <a:gd name="T20" fmla="*/ 27 w 81"/>
                <a:gd name="T21" fmla="*/ 83 h 90"/>
                <a:gd name="T22" fmla="*/ 40 w 81"/>
                <a:gd name="T23" fmla="*/ 75 h 90"/>
                <a:gd name="T24" fmla="*/ 51 w 81"/>
                <a:gd name="T25" fmla="*/ 65 h 90"/>
                <a:gd name="T26" fmla="*/ 62 w 81"/>
                <a:gd name="T27" fmla="*/ 55 h 90"/>
                <a:gd name="T28" fmla="*/ 70 w 81"/>
                <a:gd name="T29" fmla="*/ 41 h 90"/>
                <a:gd name="T30" fmla="*/ 75 w 81"/>
                <a:gd name="T31" fmla="*/ 28 h 90"/>
                <a:gd name="T32" fmla="*/ 78 w 81"/>
                <a:gd name="T33" fmla="*/ 17 h 90"/>
                <a:gd name="T34" fmla="*/ 81 w 81"/>
                <a:gd name="T35" fmla="*/ 4 h 90"/>
                <a:gd name="T36" fmla="*/ 48 w 81"/>
                <a:gd name="T37" fmla="*/ 0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1"/>
                <a:gd name="T58" fmla="*/ 0 h 90"/>
                <a:gd name="T59" fmla="*/ 81 w 81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1" h="90">
                  <a:moveTo>
                    <a:pt x="48" y="0"/>
                  </a:moveTo>
                  <a:lnTo>
                    <a:pt x="47" y="8"/>
                  </a:lnTo>
                  <a:lnTo>
                    <a:pt x="44" y="18"/>
                  </a:lnTo>
                  <a:lnTo>
                    <a:pt x="41" y="26"/>
                  </a:lnTo>
                  <a:lnTo>
                    <a:pt x="36" y="34"/>
                  </a:lnTo>
                  <a:lnTo>
                    <a:pt x="31" y="40"/>
                  </a:lnTo>
                  <a:lnTo>
                    <a:pt x="22" y="47"/>
                  </a:lnTo>
                  <a:lnTo>
                    <a:pt x="12" y="54"/>
                  </a:lnTo>
                  <a:lnTo>
                    <a:pt x="0" y="58"/>
                  </a:lnTo>
                  <a:lnTo>
                    <a:pt x="10" y="90"/>
                  </a:lnTo>
                  <a:lnTo>
                    <a:pt x="27" y="83"/>
                  </a:lnTo>
                  <a:lnTo>
                    <a:pt x="40" y="75"/>
                  </a:lnTo>
                  <a:lnTo>
                    <a:pt x="51" y="65"/>
                  </a:lnTo>
                  <a:lnTo>
                    <a:pt x="62" y="55"/>
                  </a:lnTo>
                  <a:lnTo>
                    <a:pt x="70" y="41"/>
                  </a:lnTo>
                  <a:lnTo>
                    <a:pt x="75" y="28"/>
                  </a:lnTo>
                  <a:lnTo>
                    <a:pt x="78" y="17"/>
                  </a:lnTo>
                  <a:lnTo>
                    <a:pt x="81" y="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7" name="Freeform 1474"/>
            <p:cNvSpPr>
              <a:spLocks/>
            </p:cNvSpPr>
            <p:nvPr/>
          </p:nvSpPr>
          <p:spPr bwMode="auto">
            <a:xfrm>
              <a:off x="3443" y="3097"/>
              <a:ext cx="2" cy="1"/>
            </a:xfrm>
            <a:custGeom>
              <a:avLst/>
              <a:gdLst>
                <a:gd name="T0" fmla="*/ 33 w 33"/>
                <a:gd name="T1" fmla="*/ 19 h 19"/>
                <a:gd name="T2" fmla="*/ 32 w 33"/>
                <a:gd name="T3" fmla="*/ 12 h 19"/>
                <a:gd name="T4" fmla="*/ 28 w 33"/>
                <a:gd name="T5" fmla="*/ 6 h 19"/>
                <a:gd name="T6" fmla="*/ 23 w 33"/>
                <a:gd name="T7" fmla="*/ 2 h 19"/>
                <a:gd name="T8" fmla="*/ 18 w 33"/>
                <a:gd name="T9" fmla="*/ 0 h 19"/>
                <a:gd name="T10" fmla="*/ 12 w 33"/>
                <a:gd name="T11" fmla="*/ 0 h 19"/>
                <a:gd name="T12" fmla="*/ 6 w 33"/>
                <a:gd name="T13" fmla="*/ 3 h 19"/>
                <a:gd name="T14" fmla="*/ 2 w 33"/>
                <a:gd name="T15" fmla="*/ 7 h 19"/>
                <a:gd name="T16" fmla="*/ 0 w 33"/>
                <a:gd name="T17" fmla="*/ 15 h 19"/>
                <a:gd name="T18" fmla="*/ 33 w 33"/>
                <a:gd name="T19" fmla="*/ 19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"/>
                <a:gd name="T31" fmla="*/ 0 h 19"/>
                <a:gd name="T32" fmla="*/ 33 w 33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" h="19">
                  <a:moveTo>
                    <a:pt x="33" y="19"/>
                  </a:moveTo>
                  <a:lnTo>
                    <a:pt x="32" y="12"/>
                  </a:lnTo>
                  <a:lnTo>
                    <a:pt x="28" y="6"/>
                  </a:lnTo>
                  <a:lnTo>
                    <a:pt x="23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3"/>
                  </a:lnTo>
                  <a:lnTo>
                    <a:pt x="2" y="7"/>
                  </a:lnTo>
                  <a:lnTo>
                    <a:pt x="0" y="15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8" name="Freeform 1475"/>
            <p:cNvSpPr>
              <a:spLocks/>
            </p:cNvSpPr>
            <p:nvPr/>
          </p:nvSpPr>
          <p:spPr bwMode="auto">
            <a:xfrm>
              <a:off x="3398" y="3240"/>
              <a:ext cx="1" cy="1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5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5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19" name="Freeform 1476"/>
            <p:cNvSpPr>
              <a:spLocks/>
            </p:cNvSpPr>
            <p:nvPr/>
          </p:nvSpPr>
          <p:spPr bwMode="auto">
            <a:xfrm>
              <a:off x="3389" y="3221"/>
              <a:ext cx="10" cy="20"/>
            </a:xfrm>
            <a:custGeom>
              <a:avLst/>
              <a:gdLst>
                <a:gd name="T0" fmla="*/ 0 w 218"/>
                <a:gd name="T1" fmla="*/ 0 h 365"/>
                <a:gd name="T2" fmla="*/ 0 w 218"/>
                <a:gd name="T3" fmla="*/ 0 h 365"/>
                <a:gd name="T4" fmla="*/ 1 w 218"/>
                <a:gd name="T5" fmla="*/ 29 h 365"/>
                <a:gd name="T6" fmla="*/ 3 w 218"/>
                <a:gd name="T7" fmla="*/ 56 h 365"/>
                <a:gd name="T8" fmla="*/ 8 w 218"/>
                <a:gd name="T9" fmla="*/ 84 h 365"/>
                <a:gd name="T10" fmla="*/ 15 w 218"/>
                <a:gd name="T11" fmla="*/ 110 h 365"/>
                <a:gd name="T12" fmla="*/ 22 w 218"/>
                <a:gd name="T13" fmla="*/ 135 h 365"/>
                <a:gd name="T14" fmla="*/ 31 w 218"/>
                <a:gd name="T15" fmla="*/ 162 h 365"/>
                <a:gd name="T16" fmla="*/ 41 w 218"/>
                <a:gd name="T17" fmla="*/ 187 h 365"/>
                <a:gd name="T18" fmla="*/ 55 w 218"/>
                <a:gd name="T19" fmla="*/ 211 h 365"/>
                <a:gd name="T20" fmla="*/ 68 w 218"/>
                <a:gd name="T21" fmla="*/ 235 h 365"/>
                <a:gd name="T22" fmla="*/ 84 w 218"/>
                <a:gd name="T23" fmla="*/ 258 h 365"/>
                <a:gd name="T24" fmla="*/ 102 w 218"/>
                <a:gd name="T25" fmla="*/ 278 h 365"/>
                <a:gd name="T26" fmla="*/ 119 w 218"/>
                <a:gd name="T27" fmla="*/ 298 h 365"/>
                <a:gd name="T28" fmla="*/ 138 w 218"/>
                <a:gd name="T29" fmla="*/ 317 h 365"/>
                <a:gd name="T30" fmla="*/ 159 w 218"/>
                <a:gd name="T31" fmla="*/ 335 h 365"/>
                <a:gd name="T32" fmla="*/ 180 w 218"/>
                <a:gd name="T33" fmla="*/ 352 h 365"/>
                <a:gd name="T34" fmla="*/ 204 w 218"/>
                <a:gd name="T35" fmla="*/ 365 h 365"/>
                <a:gd name="T36" fmla="*/ 218 w 218"/>
                <a:gd name="T37" fmla="*/ 340 h 365"/>
                <a:gd name="T38" fmla="*/ 196 w 218"/>
                <a:gd name="T39" fmla="*/ 326 h 365"/>
                <a:gd name="T40" fmla="*/ 177 w 218"/>
                <a:gd name="T41" fmla="*/ 311 h 365"/>
                <a:gd name="T42" fmla="*/ 157 w 218"/>
                <a:gd name="T43" fmla="*/ 296 h 365"/>
                <a:gd name="T44" fmla="*/ 139 w 218"/>
                <a:gd name="T45" fmla="*/ 277 h 365"/>
                <a:gd name="T46" fmla="*/ 122 w 218"/>
                <a:gd name="T47" fmla="*/ 259 h 365"/>
                <a:gd name="T48" fmla="*/ 107 w 218"/>
                <a:gd name="T49" fmla="*/ 239 h 365"/>
                <a:gd name="T50" fmla="*/ 92 w 218"/>
                <a:gd name="T51" fmla="*/ 218 h 365"/>
                <a:gd name="T52" fmla="*/ 79 w 218"/>
                <a:gd name="T53" fmla="*/ 197 h 365"/>
                <a:gd name="T54" fmla="*/ 68 w 218"/>
                <a:gd name="T55" fmla="*/ 174 h 365"/>
                <a:gd name="T56" fmla="*/ 58 w 218"/>
                <a:gd name="T57" fmla="*/ 151 h 365"/>
                <a:gd name="T58" fmla="*/ 49 w 218"/>
                <a:gd name="T59" fmla="*/ 127 h 365"/>
                <a:gd name="T60" fmla="*/ 41 w 218"/>
                <a:gd name="T61" fmla="*/ 102 h 365"/>
                <a:gd name="T62" fmla="*/ 36 w 218"/>
                <a:gd name="T63" fmla="*/ 77 h 365"/>
                <a:gd name="T64" fmla="*/ 31 w 218"/>
                <a:gd name="T65" fmla="*/ 52 h 365"/>
                <a:gd name="T66" fmla="*/ 29 w 218"/>
                <a:gd name="T67" fmla="*/ 27 h 365"/>
                <a:gd name="T68" fmla="*/ 28 w 218"/>
                <a:gd name="T69" fmla="*/ 0 h 365"/>
                <a:gd name="T70" fmla="*/ 28 w 218"/>
                <a:gd name="T71" fmla="*/ 0 h 365"/>
                <a:gd name="T72" fmla="*/ 0 w 218"/>
                <a:gd name="T73" fmla="*/ 0 h 3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65"/>
                <a:gd name="T113" fmla="*/ 218 w 218"/>
                <a:gd name="T114" fmla="*/ 365 h 3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65">
                  <a:moveTo>
                    <a:pt x="0" y="0"/>
                  </a:moveTo>
                  <a:lnTo>
                    <a:pt x="0" y="0"/>
                  </a:lnTo>
                  <a:lnTo>
                    <a:pt x="1" y="29"/>
                  </a:lnTo>
                  <a:lnTo>
                    <a:pt x="3" y="56"/>
                  </a:lnTo>
                  <a:lnTo>
                    <a:pt x="8" y="84"/>
                  </a:lnTo>
                  <a:lnTo>
                    <a:pt x="15" y="110"/>
                  </a:lnTo>
                  <a:lnTo>
                    <a:pt x="22" y="135"/>
                  </a:lnTo>
                  <a:lnTo>
                    <a:pt x="31" y="162"/>
                  </a:lnTo>
                  <a:lnTo>
                    <a:pt x="41" y="187"/>
                  </a:lnTo>
                  <a:lnTo>
                    <a:pt x="55" y="211"/>
                  </a:lnTo>
                  <a:lnTo>
                    <a:pt x="68" y="235"/>
                  </a:lnTo>
                  <a:lnTo>
                    <a:pt x="84" y="258"/>
                  </a:lnTo>
                  <a:lnTo>
                    <a:pt x="102" y="278"/>
                  </a:lnTo>
                  <a:lnTo>
                    <a:pt x="119" y="298"/>
                  </a:lnTo>
                  <a:lnTo>
                    <a:pt x="138" y="317"/>
                  </a:lnTo>
                  <a:lnTo>
                    <a:pt x="159" y="335"/>
                  </a:lnTo>
                  <a:lnTo>
                    <a:pt x="180" y="352"/>
                  </a:lnTo>
                  <a:lnTo>
                    <a:pt x="204" y="365"/>
                  </a:lnTo>
                  <a:lnTo>
                    <a:pt x="218" y="340"/>
                  </a:lnTo>
                  <a:lnTo>
                    <a:pt x="196" y="326"/>
                  </a:lnTo>
                  <a:lnTo>
                    <a:pt x="177" y="311"/>
                  </a:lnTo>
                  <a:lnTo>
                    <a:pt x="157" y="296"/>
                  </a:lnTo>
                  <a:lnTo>
                    <a:pt x="139" y="277"/>
                  </a:lnTo>
                  <a:lnTo>
                    <a:pt x="122" y="259"/>
                  </a:lnTo>
                  <a:lnTo>
                    <a:pt x="107" y="239"/>
                  </a:lnTo>
                  <a:lnTo>
                    <a:pt x="92" y="218"/>
                  </a:lnTo>
                  <a:lnTo>
                    <a:pt x="79" y="197"/>
                  </a:lnTo>
                  <a:lnTo>
                    <a:pt x="68" y="174"/>
                  </a:lnTo>
                  <a:lnTo>
                    <a:pt x="58" y="151"/>
                  </a:lnTo>
                  <a:lnTo>
                    <a:pt x="49" y="127"/>
                  </a:lnTo>
                  <a:lnTo>
                    <a:pt x="41" y="102"/>
                  </a:lnTo>
                  <a:lnTo>
                    <a:pt x="36" y="77"/>
                  </a:lnTo>
                  <a:lnTo>
                    <a:pt x="31" y="52"/>
                  </a:lnTo>
                  <a:lnTo>
                    <a:pt x="29" y="27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0" name="Freeform 1477"/>
            <p:cNvSpPr>
              <a:spLocks/>
            </p:cNvSpPr>
            <p:nvPr/>
          </p:nvSpPr>
          <p:spPr bwMode="auto">
            <a:xfrm>
              <a:off x="3389" y="3216"/>
              <a:ext cx="2" cy="5"/>
            </a:xfrm>
            <a:custGeom>
              <a:avLst/>
              <a:gdLst>
                <a:gd name="T0" fmla="*/ 9 w 37"/>
                <a:gd name="T1" fmla="*/ 0 h 92"/>
                <a:gd name="T2" fmla="*/ 7 w 37"/>
                <a:gd name="T3" fmla="*/ 10 h 92"/>
                <a:gd name="T4" fmla="*/ 5 w 37"/>
                <a:gd name="T5" fmla="*/ 23 h 92"/>
                <a:gd name="T6" fmla="*/ 4 w 37"/>
                <a:gd name="T7" fmla="*/ 33 h 92"/>
                <a:gd name="T8" fmla="*/ 2 w 37"/>
                <a:gd name="T9" fmla="*/ 45 h 92"/>
                <a:gd name="T10" fmla="*/ 1 w 37"/>
                <a:gd name="T11" fmla="*/ 58 h 92"/>
                <a:gd name="T12" fmla="*/ 1 w 37"/>
                <a:gd name="T13" fmla="*/ 69 h 92"/>
                <a:gd name="T14" fmla="*/ 0 w 37"/>
                <a:gd name="T15" fmla="*/ 80 h 92"/>
                <a:gd name="T16" fmla="*/ 0 w 37"/>
                <a:gd name="T17" fmla="*/ 92 h 92"/>
                <a:gd name="T18" fmla="*/ 28 w 37"/>
                <a:gd name="T19" fmla="*/ 92 h 92"/>
                <a:gd name="T20" fmla="*/ 28 w 37"/>
                <a:gd name="T21" fmla="*/ 82 h 92"/>
                <a:gd name="T22" fmla="*/ 29 w 37"/>
                <a:gd name="T23" fmla="*/ 71 h 92"/>
                <a:gd name="T24" fmla="*/ 29 w 37"/>
                <a:gd name="T25" fmla="*/ 60 h 92"/>
                <a:gd name="T26" fmla="*/ 30 w 37"/>
                <a:gd name="T27" fmla="*/ 49 h 92"/>
                <a:gd name="T28" fmla="*/ 32 w 37"/>
                <a:gd name="T29" fmla="*/ 38 h 92"/>
                <a:gd name="T30" fmla="*/ 33 w 37"/>
                <a:gd name="T31" fmla="*/ 27 h 92"/>
                <a:gd name="T32" fmla="*/ 35 w 37"/>
                <a:gd name="T33" fmla="*/ 17 h 92"/>
                <a:gd name="T34" fmla="*/ 37 w 37"/>
                <a:gd name="T35" fmla="*/ 6 h 92"/>
                <a:gd name="T36" fmla="*/ 9 w 37"/>
                <a:gd name="T37" fmla="*/ 0 h 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92"/>
                <a:gd name="T59" fmla="*/ 37 w 37"/>
                <a:gd name="T60" fmla="*/ 92 h 9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92">
                  <a:moveTo>
                    <a:pt x="9" y="0"/>
                  </a:moveTo>
                  <a:lnTo>
                    <a:pt x="7" y="10"/>
                  </a:lnTo>
                  <a:lnTo>
                    <a:pt x="5" y="23"/>
                  </a:lnTo>
                  <a:lnTo>
                    <a:pt x="4" y="33"/>
                  </a:lnTo>
                  <a:lnTo>
                    <a:pt x="2" y="45"/>
                  </a:lnTo>
                  <a:lnTo>
                    <a:pt x="1" y="58"/>
                  </a:lnTo>
                  <a:lnTo>
                    <a:pt x="1" y="69"/>
                  </a:lnTo>
                  <a:lnTo>
                    <a:pt x="0" y="80"/>
                  </a:lnTo>
                  <a:lnTo>
                    <a:pt x="0" y="92"/>
                  </a:lnTo>
                  <a:lnTo>
                    <a:pt x="28" y="92"/>
                  </a:lnTo>
                  <a:lnTo>
                    <a:pt x="28" y="82"/>
                  </a:lnTo>
                  <a:lnTo>
                    <a:pt x="29" y="71"/>
                  </a:lnTo>
                  <a:lnTo>
                    <a:pt x="29" y="60"/>
                  </a:lnTo>
                  <a:lnTo>
                    <a:pt x="30" y="49"/>
                  </a:lnTo>
                  <a:lnTo>
                    <a:pt x="32" y="38"/>
                  </a:lnTo>
                  <a:lnTo>
                    <a:pt x="33" y="27"/>
                  </a:lnTo>
                  <a:lnTo>
                    <a:pt x="35" y="17"/>
                  </a:lnTo>
                  <a:lnTo>
                    <a:pt x="37" y="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1" name="Freeform 1478"/>
            <p:cNvSpPr>
              <a:spLocks/>
            </p:cNvSpPr>
            <p:nvPr/>
          </p:nvSpPr>
          <p:spPr bwMode="auto">
            <a:xfrm>
              <a:off x="3389" y="3220"/>
              <a:ext cx="1" cy="1"/>
            </a:xfrm>
            <a:custGeom>
              <a:avLst/>
              <a:gdLst>
                <a:gd name="T0" fmla="*/ 28 w 28"/>
                <a:gd name="T1" fmla="*/ 18 h 18"/>
                <a:gd name="T2" fmla="*/ 28 w 28"/>
                <a:gd name="T3" fmla="*/ 11 h 18"/>
                <a:gd name="T4" fmla="*/ 26 w 28"/>
                <a:gd name="T5" fmla="*/ 6 h 18"/>
                <a:gd name="T6" fmla="*/ 22 w 28"/>
                <a:gd name="T7" fmla="*/ 2 h 18"/>
                <a:gd name="T8" fmla="*/ 17 w 28"/>
                <a:gd name="T9" fmla="*/ 0 h 18"/>
                <a:gd name="T10" fmla="*/ 12 w 28"/>
                <a:gd name="T11" fmla="*/ 0 h 18"/>
                <a:gd name="T12" fmla="*/ 7 w 28"/>
                <a:gd name="T13" fmla="*/ 2 h 18"/>
                <a:gd name="T14" fmla="*/ 3 w 28"/>
                <a:gd name="T15" fmla="*/ 5 h 18"/>
                <a:gd name="T16" fmla="*/ 0 w 28"/>
                <a:gd name="T17" fmla="*/ 11 h 18"/>
                <a:gd name="T18" fmla="*/ 28 w 28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18"/>
                <a:gd name="T32" fmla="*/ 28 w 28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18">
                  <a:moveTo>
                    <a:pt x="28" y="18"/>
                  </a:moveTo>
                  <a:lnTo>
                    <a:pt x="28" y="11"/>
                  </a:lnTo>
                  <a:lnTo>
                    <a:pt x="26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8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2" name="Freeform 1479"/>
            <p:cNvSpPr>
              <a:spLocks/>
            </p:cNvSpPr>
            <p:nvPr/>
          </p:nvSpPr>
          <p:spPr bwMode="auto">
            <a:xfrm>
              <a:off x="3397" y="3233"/>
              <a:ext cx="1" cy="2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4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4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3" name="Freeform 1480"/>
            <p:cNvSpPr>
              <a:spLocks/>
            </p:cNvSpPr>
            <p:nvPr/>
          </p:nvSpPr>
          <p:spPr bwMode="auto">
            <a:xfrm>
              <a:off x="3393" y="3224"/>
              <a:ext cx="5" cy="11"/>
            </a:xfrm>
            <a:custGeom>
              <a:avLst/>
              <a:gdLst>
                <a:gd name="T0" fmla="*/ 0 w 115"/>
                <a:gd name="T1" fmla="*/ 0 h 181"/>
                <a:gd name="T2" fmla="*/ 0 w 115"/>
                <a:gd name="T3" fmla="*/ 0 h 181"/>
                <a:gd name="T4" fmla="*/ 0 w 115"/>
                <a:gd name="T5" fmla="*/ 13 h 181"/>
                <a:gd name="T6" fmla="*/ 2 w 115"/>
                <a:gd name="T7" fmla="*/ 27 h 181"/>
                <a:gd name="T8" fmla="*/ 4 w 115"/>
                <a:gd name="T9" fmla="*/ 40 h 181"/>
                <a:gd name="T10" fmla="*/ 7 w 115"/>
                <a:gd name="T11" fmla="*/ 53 h 181"/>
                <a:gd name="T12" fmla="*/ 11 w 115"/>
                <a:gd name="T13" fmla="*/ 68 h 181"/>
                <a:gd name="T14" fmla="*/ 15 w 115"/>
                <a:gd name="T15" fmla="*/ 80 h 181"/>
                <a:gd name="T16" fmla="*/ 21 w 115"/>
                <a:gd name="T17" fmla="*/ 92 h 181"/>
                <a:gd name="T18" fmla="*/ 28 w 115"/>
                <a:gd name="T19" fmla="*/ 104 h 181"/>
                <a:gd name="T20" fmla="*/ 34 w 115"/>
                <a:gd name="T21" fmla="*/ 116 h 181"/>
                <a:gd name="T22" fmla="*/ 42 w 115"/>
                <a:gd name="T23" fmla="*/ 126 h 181"/>
                <a:gd name="T24" fmla="*/ 50 w 115"/>
                <a:gd name="T25" fmla="*/ 138 h 181"/>
                <a:gd name="T26" fmla="*/ 59 w 115"/>
                <a:gd name="T27" fmla="*/ 147 h 181"/>
                <a:gd name="T28" fmla="*/ 68 w 115"/>
                <a:gd name="T29" fmla="*/ 157 h 181"/>
                <a:gd name="T30" fmla="*/ 80 w 115"/>
                <a:gd name="T31" fmla="*/ 165 h 181"/>
                <a:gd name="T32" fmla="*/ 90 w 115"/>
                <a:gd name="T33" fmla="*/ 173 h 181"/>
                <a:gd name="T34" fmla="*/ 101 w 115"/>
                <a:gd name="T35" fmla="*/ 181 h 181"/>
                <a:gd name="T36" fmla="*/ 115 w 115"/>
                <a:gd name="T37" fmla="*/ 156 h 181"/>
                <a:gd name="T38" fmla="*/ 106 w 115"/>
                <a:gd name="T39" fmla="*/ 149 h 181"/>
                <a:gd name="T40" fmla="*/ 96 w 115"/>
                <a:gd name="T41" fmla="*/ 142 h 181"/>
                <a:gd name="T42" fmla="*/ 87 w 115"/>
                <a:gd name="T43" fmla="*/ 136 h 181"/>
                <a:gd name="T44" fmla="*/ 80 w 115"/>
                <a:gd name="T45" fmla="*/ 126 h 181"/>
                <a:gd name="T46" fmla="*/ 70 w 115"/>
                <a:gd name="T47" fmla="*/ 119 h 181"/>
                <a:gd name="T48" fmla="*/ 64 w 115"/>
                <a:gd name="T49" fmla="*/ 109 h 181"/>
                <a:gd name="T50" fmla="*/ 58 w 115"/>
                <a:gd name="T51" fmla="*/ 101 h 181"/>
                <a:gd name="T52" fmla="*/ 52 w 115"/>
                <a:gd name="T53" fmla="*/ 89 h 181"/>
                <a:gd name="T54" fmla="*/ 46 w 115"/>
                <a:gd name="T55" fmla="*/ 80 h 181"/>
                <a:gd name="T56" fmla="*/ 42 w 115"/>
                <a:gd name="T57" fmla="*/ 69 h 181"/>
                <a:gd name="T58" fmla="*/ 38 w 115"/>
                <a:gd name="T59" fmla="*/ 58 h 181"/>
                <a:gd name="T60" fmla="*/ 34 w 115"/>
                <a:gd name="T61" fmla="*/ 47 h 181"/>
                <a:gd name="T62" fmla="*/ 33 w 115"/>
                <a:gd name="T63" fmla="*/ 35 h 181"/>
                <a:gd name="T64" fmla="*/ 31 w 115"/>
                <a:gd name="T65" fmla="*/ 23 h 181"/>
                <a:gd name="T66" fmla="*/ 29 w 115"/>
                <a:gd name="T67" fmla="*/ 11 h 181"/>
                <a:gd name="T68" fmla="*/ 29 w 115"/>
                <a:gd name="T69" fmla="*/ 0 h 181"/>
                <a:gd name="T70" fmla="*/ 29 w 115"/>
                <a:gd name="T71" fmla="*/ 0 h 181"/>
                <a:gd name="T72" fmla="*/ 0 w 115"/>
                <a:gd name="T73" fmla="*/ 0 h 18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181"/>
                <a:gd name="T113" fmla="*/ 115 w 115"/>
                <a:gd name="T114" fmla="*/ 181 h 18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181">
                  <a:moveTo>
                    <a:pt x="0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2" y="27"/>
                  </a:lnTo>
                  <a:lnTo>
                    <a:pt x="4" y="40"/>
                  </a:lnTo>
                  <a:lnTo>
                    <a:pt x="7" y="53"/>
                  </a:lnTo>
                  <a:lnTo>
                    <a:pt x="11" y="68"/>
                  </a:lnTo>
                  <a:lnTo>
                    <a:pt x="15" y="80"/>
                  </a:lnTo>
                  <a:lnTo>
                    <a:pt x="21" y="92"/>
                  </a:lnTo>
                  <a:lnTo>
                    <a:pt x="28" y="104"/>
                  </a:lnTo>
                  <a:lnTo>
                    <a:pt x="34" y="116"/>
                  </a:lnTo>
                  <a:lnTo>
                    <a:pt x="42" y="126"/>
                  </a:lnTo>
                  <a:lnTo>
                    <a:pt x="50" y="138"/>
                  </a:lnTo>
                  <a:lnTo>
                    <a:pt x="59" y="147"/>
                  </a:lnTo>
                  <a:lnTo>
                    <a:pt x="68" y="157"/>
                  </a:lnTo>
                  <a:lnTo>
                    <a:pt x="80" y="165"/>
                  </a:lnTo>
                  <a:lnTo>
                    <a:pt x="90" y="173"/>
                  </a:lnTo>
                  <a:lnTo>
                    <a:pt x="101" y="181"/>
                  </a:lnTo>
                  <a:lnTo>
                    <a:pt x="115" y="156"/>
                  </a:lnTo>
                  <a:lnTo>
                    <a:pt x="106" y="149"/>
                  </a:lnTo>
                  <a:lnTo>
                    <a:pt x="96" y="142"/>
                  </a:lnTo>
                  <a:lnTo>
                    <a:pt x="87" y="136"/>
                  </a:lnTo>
                  <a:lnTo>
                    <a:pt x="80" y="126"/>
                  </a:lnTo>
                  <a:lnTo>
                    <a:pt x="70" y="119"/>
                  </a:lnTo>
                  <a:lnTo>
                    <a:pt x="64" y="109"/>
                  </a:lnTo>
                  <a:lnTo>
                    <a:pt x="58" y="101"/>
                  </a:lnTo>
                  <a:lnTo>
                    <a:pt x="52" y="89"/>
                  </a:lnTo>
                  <a:lnTo>
                    <a:pt x="46" y="80"/>
                  </a:lnTo>
                  <a:lnTo>
                    <a:pt x="42" y="69"/>
                  </a:lnTo>
                  <a:lnTo>
                    <a:pt x="38" y="58"/>
                  </a:lnTo>
                  <a:lnTo>
                    <a:pt x="34" y="47"/>
                  </a:lnTo>
                  <a:lnTo>
                    <a:pt x="33" y="35"/>
                  </a:lnTo>
                  <a:lnTo>
                    <a:pt x="31" y="23"/>
                  </a:lnTo>
                  <a:lnTo>
                    <a:pt x="29" y="11"/>
                  </a:lnTo>
                  <a:lnTo>
                    <a:pt x="2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4" name="Freeform 1481"/>
            <p:cNvSpPr>
              <a:spLocks/>
            </p:cNvSpPr>
            <p:nvPr/>
          </p:nvSpPr>
          <p:spPr bwMode="auto">
            <a:xfrm>
              <a:off x="3393" y="3222"/>
              <a:ext cx="1" cy="2"/>
            </a:xfrm>
            <a:custGeom>
              <a:avLst/>
              <a:gdLst>
                <a:gd name="T0" fmla="*/ 4 w 33"/>
                <a:gd name="T1" fmla="*/ 0 h 47"/>
                <a:gd name="T2" fmla="*/ 3 w 33"/>
                <a:gd name="T3" fmla="*/ 6 h 47"/>
                <a:gd name="T4" fmla="*/ 2 w 33"/>
                <a:gd name="T5" fmla="*/ 11 h 47"/>
                <a:gd name="T6" fmla="*/ 1 w 33"/>
                <a:gd name="T7" fmla="*/ 18 h 47"/>
                <a:gd name="T8" fmla="*/ 1 w 33"/>
                <a:gd name="T9" fmla="*/ 23 h 47"/>
                <a:gd name="T10" fmla="*/ 0 w 33"/>
                <a:gd name="T11" fmla="*/ 30 h 47"/>
                <a:gd name="T12" fmla="*/ 0 w 33"/>
                <a:gd name="T13" fmla="*/ 36 h 47"/>
                <a:gd name="T14" fmla="*/ 0 w 33"/>
                <a:gd name="T15" fmla="*/ 41 h 47"/>
                <a:gd name="T16" fmla="*/ 0 w 33"/>
                <a:gd name="T17" fmla="*/ 47 h 47"/>
                <a:gd name="T18" fmla="*/ 29 w 33"/>
                <a:gd name="T19" fmla="*/ 47 h 47"/>
                <a:gd name="T20" fmla="*/ 29 w 33"/>
                <a:gd name="T21" fmla="*/ 41 h 47"/>
                <a:gd name="T22" fmla="*/ 29 w 33"/>
                <a:gd name="T23" fmla="*/ 36 h 47"/>
                <a:gd name="T24" fmla="*/ 29 w 33"/>
                <a:gd name="T25" fmla="*/ 32 h 47"/>
                <a:gd name="T26" fmla="*/ 30 w 33"/>
                <a:gd name="T27" fmla="*/ 26 h 47"/>
                <a:gd name="T28" fmla="*/ 30 w 33"/>
                <a:gd name="T29" fmla="*/ 20 h 47"/>
                <a:gd name="T30" fmla="*/ 31 w 33"/>
                <a:gd name="T31" fmla="*/ 17 h 47"/>
                <a:gd name="T32" fmla="*/ 32 w 33"/>
                <a:gd name="T33" fmla="*/ 12 h 47"/>
                <a:gd name="T34" fmla="*/ 33 w 33"/>
                <a:gd name="T35" fmla="*/ 7 h 47"/>
                <a:gd name="T36" fmla="*/ 4 w 33"/>
                <a:gd name="T37" fmla="*/ 0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3"/>
                <a:gd name="T58" fmla="*/ 0 h 47"/>
                <a:gd name="T59" fmla="*/ 33 w 33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3" h="47">
                  <a:moveTo>
                    <a:pt x="4" y="0"/>
                  </a:moveTo>
                  <a:lnTo>
                    <a:pt x="3" y="6"/>
                  </a:lnTo>
                  <a:lnTo>
                    <a:pt x="2" y="11"/>
                  </a:lnTo>
                  <a:lnTo>
                    <a:pt x="1" y="18"/>
                  </a:lnTo>
                  <a:lnTo>
                    <a:pt x="1" y="23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0" y="47"/>
                  </a:lnTo>
                  <a:lnTo>
                    <a:pt x="29" y="47"/>
                  </a:lnTo>
                  <a:lnTo>
                    <a:pt x="29" y="41"/>
                  </a:lnTo>
                  <a:lnTo>
                    <a:pt x="29" y="36"/>
                  </a:lnTo>
                  <a:lnTo>
                    <a:pt x="29" y="32"/>
                  </a:lnTo>
                  <a:lnTo>
                    <a:pt x="30" y="26"/>
                  </a:lnTo>
                  <a:lnTo>
                    <a:pt x="30" y="20"/>
                  </a:lnTo>
                  <a:lnTo>
                    <a:pt x="31" y="17"/>
                  </a:lnTo>
                  <a:lnTo>
                    <a:pt x="32" y="12"/>
                  </a:lnTo>
                  <a:lnTo>
                    <a:pt x="33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5" name="Freeform 1482"/>
            <p:cNvSpPr>
              <a:spLocks/>
            </p:cNvSpPr>
            <p:nvPr/>
          </p:nvSpPr>
          <p:spPr bwMode="auto">
            <a:xfrm>
              <a:off x="3393" y="3224"/>
              <a:ext cx="1" cy="1"/>
            </a:xfrm>
            <a:custGeom>
              <a:avLst/>
              <a:gdLst>
                <a:gd name="T0" fmla="*/ 29 w 29"/>
                <a:gd name="T1" fmla="*/ 18 h 18"/>
                <a:gd name="T2" fmla="*/ 29 w 29"/>
                <a:gd name="T3" fmla="*/ 11 h 18"/>
                <a:gd name="T4" fmla="*/ 27 w 29"/>
                <a:gd name="T5" fmla="*/ 6 h 18"/>
                <a:gd name="T6" fmla="*/ 22 w 29"/>
                <a:gd name="T7" fmla="*/ 2 h 18"/>
                <a:gd name="T8" fmla="*/ 17 w 29"/>
                <a:gd name="T9" fmla="*/ 0 h 18"/>
                <a:gd name="T10" fmla="*/ 12 w 29"/>
                <a:gd name="T11" fmla="*/ 0 h 18"/>
                <a:gd name="T12" fmla="*/ 7 w 29"/>
                <a:gd name="T13" fmla="*/ 2 h 18"/>
                <a:gd name="T14" fmla="*/ 3 w 29"/>
                <a:gd name="T15" fmla="*/ 5 h 18"/>
                <a:gd name="T16" fmla="*/ 0 w 29"/>
                <a:gd name="T17" fmla="*/ 11 h 18"/>
                <a:gd name="T18" fmla="*/ 29 w 29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18"/>
                <a:gd name="T32" fmla="*/ 29 w 29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18">
                  <a:moveTo>
                    <a:pt x="29" y="18"/>
                  </a:moveTo>
                  <a:lnTo>
                    <a:pt x="29" y="11"/>
                  </a:lnTo>
                  <a:lnTo>
                    <a:pt x="27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6" name="Freeform 1483"/>
            <p:cNvSpPr>
              <a:spLocks/>
            </p:cNvSpPr>
            <p:nvPr/>
          </p:nvSpPr>
          <p:spPr bwMode="auto">
            <a:xfrm>
              <a:off x="3563" y="3123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5 h 20"/>
                <a:gd name="T6" fmla="*/ 0 w 15"/>
                <a:gd name="T7" fmla="*/ 13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5"/>
                  </a:lnTo>
                  <a:lnTo>
                    <a:pt x="0" y="13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7" name="Freeform 1484"/>
            <p:cNvSpPr>
              <a:spLocks/>
            </p:cNvSpPr>
            <p:nvPr/>
          </p:nvSpPr>
          <p:spPr bwMode="auto">
            <a:xfrm>
              <a:off x="3563" y="3123"/>
              <a:ext cx="7" cy="15"/>
            </a:xfrm>
            <a:custGeom>
              <a:avLst/>
              <a:gdLst>
                <a:gd name="T0" fmla="*/ 164 w 164"/>
                <a:gd name="T1" fmla="*/ 274 h 274"/>
                <a:gd name="T2" fmla="*/ 164 w 164"/>
                <a:gd name="T3" fmla="*/ 274 h 274"/>
                <a:gd name="T4" fmla="*/ 162 w 164"/>
                <a:gd name="T5" fmla="*/ 253 h 274"/>
                <a:gd name="T6" fmla="*/ 160 w 164"/>
                <a:gd name="T7" fmla="*/ 233 h 274"/>
                <a:gd name="T8" fmla="*/ 157 w 164"/>
                <a:gd name="T9" fmla="*/ 211 h 274"/>
                <a:gd name="T10" fmla="*/ 153 w 164"/>
                <a:gd name="T11" fmla="*/ 190 h 274"/>
                <a:gd name="T12" fmla="*/ 147 w 164"/>
                <a:gd name="T13" fmla="*/ 170 h 274"/>
                <a:gd name="T14" fmla="*/ 139 w 164"/>
                <a:gd name="T15" fmla="*/ 152 h 274"/>
                <a:gd name="T16" fmla="*/ 130 w 164"/>
                <a:gd name="T17" fmla="*/ 135 h 274"/>
                <a:gd name="T18" fmla="*/ 122 w 164"/>
                <a:gd name="T19" fmla="*/ 116 h 274"/>
                <a:gd name="T20" fmla="*/ 112 w 164"/>
                <a:gd name="T21" fmla="*/ 98 h 274"/>
                <a:gd name="T22" fmla="*/ 100 w 164"/>
                <a:gd name="T23" fmla="*/ 82 h 274"/>
                <a:gd name="T24" fmla="*/ 87 w 164"/>
                <a:gd name="T25" fmla="*/ 65 h 274"/>
                <a:gd name="T26" fmla="*/ 73 w 164"/>
                <a:gd name="T27" fmla="*/ 50 h 274"/>
                <a:gd name="T28" fmla="*/ 59 w 164"/>
                <a:gd name="T29" fmla="*/ 35 h 274"/>
                <a:gd name="T30" fmla="*/ 43 w 164"/>
                <a:gd name="T31" fmla="*/ 23 h 274"/>
                <a:gd name="T32" fmla="*/ 27 w 164"/>
                <a:gd name="T33" fmla="*/ 10 h 274"/>
                <a:gd name="T34" fmla="*/ 10 w 164"/>
                <a:gd name="T35" fmla="*/ 0 h 274"/>
                <a:gd name="T36" fmla="*/ 0 w 164"/>
                <a:gd name="T37" fmla="*/ 19 h 274"/>
                <a:gd name="T38" fmla="*/ 15 w 164"/>
                <a:gd name="T39" fmla="*/ 29 h 274"/>
                <a:gd name="T40" fmla="*/ 30 w 164"/>
                <a:gd name="T41" fmla="*/ 40 h 274"/>
                <a:gd name="T42" fmla="*/ 45 w 164"/>
                <a:gd name="T43" fmla="*/ 52 h 274"/>
                <a:gd name="T44" fmla="*/ 59 w 164"/>
                <a:gd name="T45" fmla="*/ 65 h 274"/>
                <a:gd name="T46" fmla="*/ 71 w 164"/>
                <a:gd name="T47" fmla="*/ 80 h 274"/>
                <a:gd name="T48" fmla="*/ 83 w 164"/>
                <a:gd name="T49" fmla="*/ 94 h 274"/>
                <a:gd name="T50" fmla="*/ 94 w 164"/>
                <a:gd name="T51" fmla="*/ 110 h 274"/>
                <a:gd name="T52" fmla="*/ 104 w 164"/>
                <a:gd name="T53" fmla="*/ 126 h 274"/>
                <a:gd name="T54" fmla="*/ 112 w 164"/>
                <a:gd name="T55" fmla="*/ 143 h 274"/>
                <a:gd name="T56" fmla="*/ 119 w 164"/>
                <a:gd name="T57" fmla="*/ 161 h 274"/>
                <a:gd name="T58" fmla="*/ 126 w 164"/>
                <a:gd name="T59" fmla="*/ 179 h 274"/>
                <a:gd name="T60" fmla="*/ 132 w 164"/>
                <a:gd name="T61" fmla="*/ 197 h 274"/>
                <a:gd name="T62" fmla="*/ 136 w 164"/>
                <a:gd name="T63" fmla="*/ 216 h 274"/>
                <a:gd name="T64" fmla="*/ 139 w 164"/>
                <a:gd name="T65" fmla="*/ 235 h 274"/>
                <a:gd name="T66" fmla="*/ 141 w 164"/>
                <a:gd name="T67" fmla="*/ 255 h 274"/>
                <a:gd name="T68" fmla="*/ 141 w 164"/>
                <a:gd name="T69" fmla="*/ 274 h 274"/>
                <a:gd name="T70" fmla="*/ 141 w 164"/>
                <a:gd name="T71" fmla="*/ 274 h 274"/>
                <a:gd name="T72" fmla="*/ 164 w 164"/>
                <a:gd name="T73" fmla="*/ 274 h 27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4"/>
                <a:gd name="T112" fmla="*/ 0 h 274"/>
                <a:gd name="T113" fmla="*/ 164 w 164"/>
                <a:gd name="T114" fmla="*/ 274 h 27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4" h="274">
                  <a:moveTo>
                    <a:pt x="164" y="274"/>
                  </a:moveTo>
                  <a:lnTo>
                    <a:pt x="164" y="274"/>
                  </a:lnTo>
                  <a:lnTo>
                    <a:pt x="162" y="253"/>
                  </a:lnTo>
                  <a:lnTo>
                    <a:pt x="160" y="233"/>
                  </a:lnTo>
                  <a:lnTo>
                    <a:pt x="157" y="211"/>
                  </a:lnTo>
                  <a:lnTo>
                    <a:pt x="153" y="190"/>
                  </a:lnTo>
                  <a:lnTo>
                    <a:pt x="147" y="170"/>
                  </a:lnTo>
                  <a:lnTo>
                    <a:pt x="139" y="152"/>
                  </a:lnTo>
                  <a:lnTo>
                    <a:pt x="130" y="135"/>
                  </a:lnTo>
                  <a:lnTo>
                    <a:pt x="122" y="116"/>
                  </a:lnTo>
                  <a:lnTo>
                    <a:pt x="112" y="98"/>
                  </a:lnTo>
                  <a:lnTo>
                    <a:pt x="100" y="82"/>
                  </a:lnTo>
                  <a:lnTo>
                    <a:pt x="87" y="65"/>
                  </a:lnTo>
                  <a:lnTo>
                    <a:pt x="73" y="50"/>
                  </a:lnTo>
                  <a:lnTo>
                    <a:pt x="59" y="35"/>
                  </a:lnTo>
                  <a:lnTo>
                    <a:pt x="43" y="23"/>
                  </a:lnTo>
                  <a:lnTo>
                    <a:pt x="27" y="10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5" y="29"/>
                  </a:lnTo>
                  <a:lnTo>
                    <a:pt x="30" y="40"/>
                  </a:lnTo>
                  <a:lnTo>
                    <a:pt x="45" y="52"/>
                  </a:lnTo>
                  <a:lnTo>
                    <a:pt x="59" y="65"/>
                  </a:lnTo>
                  <a:lnTo>
                    <a:pt x="71" y="80"/>
                  </a:lnTo>
                  <a:lnTo>
                    <a:pt x="83" y="94"/>
                  </a:lnTo>
                  <a:lnTo>
                    <a:pt x="94" y="110"/>
                  </a:lnTo>
                  <a:lnTo>
                    <a:pt x="104" y="126"/>
                  </a:lnTo>
                  <a:lnTo>
                    <a:pt x="112" y="143"/>
                  </a:lnTo>
                  <a:lnTo>
                    <a:pt x="119" y="161"/>
                  </a:lnTo>
                  <a:lnTo>
                    <a:pt x="126" y="179"/>
                  </a:lnTo>
                  <a:lnTo>
                    <a:pt x="132" y="197"/>
                  </a:lnTo>
                  <a:lnTo>
                    <a:pt x="136" y="216"/>
                  </a:lnTo>
                  <a:lnTo>
                    <a:pt x="139" y="235"/>
                  </a:lnTo>
                  <a:lnTo>
                    <a:pt x="141" y="255"/>
                  </a:lnTo>
                  <a:lnTo>
                    <a:pt x="141" y="274"/>
                  </a:lnTo>
                  <a:lnTo>
                    <a:pt x="164" y="2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8" name="Freeform 1485"/>
            <p:cNvSpPr>
              <a:spLocks/>
            </p:cNvSpPr>
            <p:nvPr/>
          </p:nvSpPr>
          <p:spPr bwMode="auto">
            <a:xfrm>
              <a:off x="3569" y="3138"/>
              <a:ext cx="1" cy="4"/>
            </a:xfrm>
            <a:custGeom>
              <a:avLst/>
              <a:gdLst>
                <a:gd name="T0" fmla="*/ 21 w 29"/>
                <a:gd name="T1" fmla="*/ 68 h 68"/>
                <a:gd name="T2" fmla="*/ 22 w 29"/>
                <a:gd name="T3" fmla="*/ 60 h 68"/>
                <a:gd name="T4" fmla="*/ 24 w 29"/>
                <a:gd name="T5" fmla="*/ 52 h 68"/>
                <a:gd name="T6" fmla="*/ 25 w 29"/>
                <a:gd name="T7" fmla="*/ 43 h 68"/>
                <a:gd name="T8" fmla="*/ 26 w 29"/>
                <a:gd name="T9" fmla="*/ 34 h 68"/>
                <a:gd name="T10" fmla="*/ 28 w 29"/>
                <a:gd name="T11" fmla="*/ 25 h 68"/>
                <a:gd name="T12" fmla="*/ 28 w 29"/>
                <a:gd name="T13" fmla="*/ 17 h 68"/>
                <a:gd name="T14" fmla="*/ 29 w 29"/>
                <a:gd name="T15" fmla="*/ 8 h 68"/>
                <a:gd name="T16" fmla="*/ 29 w 29"/>
                <a:gd name="T17" fmla="*/ 0 h 68"/>
                <a:gd name="T18" fmla="*/ 6 w 29"/>
                <a:gd name="T19" fmla="*/ 0 h 68"/>
                <a:gd name="T20" fmla="*/ 6 w 29"/>
                <a:gd name="T21" fmla="*/ 8 h 68"/>
                <a:gd name="T22" fmla="*/ 5 w 29"/>
                <a:gd name="T23" fmla="*/ 17 h 68"/>
                <a:gd name="T24" fmla="*/ 5 w 29"/>
                <a:gd name="T25" fmla="*/ 25 h 68"/>
                <a:gd name="T26" fmla="*/ 5 w 29"/>
                <a:gd name="T27" fmla="*/ 32 h 68"/>
                <a:gd name="T28" fmla="*/ 4 w 29"/>
                <a:gd name="T29" fmla="*/ 41 h 68"/>
                <a:gd name="T30" fmla="*/ 3 w 29"/>
                <a:gd name="T31" fmla="*/ 48 h 68"/>
                <a:gd name="T32" fmla="*/ 1 w 29"/>
                <a:gd name="T33" fmla="*/ 56 h 68"/>
                <a:gd name="T34" fmla="*/ 0 w 29"/>
                <a:gd name="T35" fmla="*/ 64 h 68"/>
                <a:gd name="T36" fmla="*/ 21 w 29"/>
                <a:gd name="T37" fmla="*/ 68 h 6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9"/>
                <a:gd name="T58" fmla="*/ 0 h 68"/>
                <a:gd name="T59" fmla="*/ 29 w 29"/>
                <a:gd name="T60" fmla="*/ 68 h 6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9" h="68">
                  <a:moveTo>
                    <a:pt x="21" y="68"/>
                  </a:moveTo>
                  <a:lnTo>
                    <a:pt x="22" y="60"/>
                  </a:lnTo>
                  <a:lnTo>
                    <a:pt x="24" y="52"/>
                  </a:lnTo>
                  <a:lnTo>
                    <a:pt x="25" y="43"/>
                  </a:lnTo>
                  <a:lnTo>
                    <a:pt x="26" y="34"/>
                  </a:lnTo>
                  <a:lnTo>
                    <a:pt x="28" y="25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6" y="0"/>
                  </a:lnTo>
                  <a:lnTo>
                    <a:pt x="6" y="8"/>
                  </a:lnTo>
                  <a:lnTo>
                    <a:pt x="5" y="17"/>
                  </a:lnTo>
                  <a:lnTo>
                    <a:pt x="5" y="25"/>
                  </a:lnTo>
                  <a:lnTo>
                    <a:pt x="5" y="32"/>
                  </a:lnTo>
                  <a:lnTo>
                    <a:pt x="4" y="41"/>
                  </a:lnTo>
                  <a:lnTo>
                    <a:pt x="3" y="48"/>
                  </a:lnTo>
                  <a:lnTo>
                    <a:pt x="1" y="56"/>
                  </a:lnTo>
                  <a:lnTo>
                    <a:pt x="0" y="64"/>
                  </a:lnTo>
                  <a:lnTo>
                    <a:pt x="21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29" name="Freeform 1486"/>
            <p:cNvSpPr>
              <a:spLocks/>
            </p:cNvSpPr>
            <p:nvPr/>
          </p:nvSpPr>
          <p:spPr bwMode="auto">
            <a:xfrm>
              <a:off x="3569" y="3138"/>
              <a:ext cx="1" cy="1"/>
            </a:xfrm>
            <a:custGeom>
              <a:avLst/>
              <a:gdLst>
                <a:gd name="T0" fmla="*/ 0 w 21"/>
                <a:gd name="T1" fmla="*/ 0 h 12"/>
                <a:gd name="T2" fmla="*/ 3 w 21"/>
                <a:gd name="T3" fmla="*/ 8 h 12"/>
                <a:gd name="T4" fmla="*/ 10 w 21"/>
                <a:gd name="T5" fmla="*/ 12 h 12"/>
                <a:gd name="T6" fmla="*/ 17 w 21"/>
                <a:gd name="T7" fmla="*/ 11 h 12"/>
                <a:gd name="T8" fmla="*/ 21 w 21"/>
                <a:gd name="T9" fmla="*/ 4 h 12"/>
                <a:gd name="T10" fmla="*/ 0 w 2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2"/>
                <a:gd name="T20" fmla="*/ 21 w 21"/>
                <a:gd name="T21" fmla="*/ 12 h 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2">
                  <a:moveTo>
                    <a:pt x="0" y="0"/>
                  </a:moveTo>
                  <a:lnTo>
                    <a:pt x="3" y="8"/>
                  </a:lnTo>
                  <a:lnTo>
                    <a:pt x="10" y="12"/>
                  </a:lnTo>
                  <a:lnTo>
                    <a:pt x="17" y="11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0" name="Freeform 1487"/>
            <p:cNvSpPr>
              <a:spLocks/>
            </p:cNvSpPr>
            <p:nvPr/>
          </p:nvSpPr>
          <p:spPr bwMode="auto">
            <a:xfrm>
              <a:off x="3563" y="3128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6 h 20"/>
                <a:gd name="T6" fmla="*/ 0 w 15"/>
                <a:gd name="T7" fmla="*/ 14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6"/>
                  </a:lnTo>
                  <a:lnTo>
                    <a:pt x="0" y="14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1" name="Freeform 1488"/>
            <p:cNvSpPr>
              <a:spLocks/>
            </p:cNvSpPr>
            <p:nvPr/>
          </p:nvSpPr>
          <p:spPr bwMode="auto">
            <a:xfrm>
              <a:off x="3564" y="3128"/>
              <a:ext cx="4" cy="8"/>
            </a:xfrm>
            <a:custGeom>
              <a:avLst/>
              <a:gdLst>
                <a:gd name="T0" fmla="*/ 86 w 86"/>
                <a:gd name="T1" fmla="*/ 136 h 136"/>
                <a:gd name="T2" fmla="*/ 86 w 86"/>
                <a:gd name="T3" fmla="*/ 136 h 136"/>
                <a:gd name="T4" fmla="*/ 85 w 86"/>
                <a:gd name="T5" fmla="*/ 116 h 136"/>
                <a:gd name="T6" fmla="*/ 81 w 86"/>
                <a:gd name="T7" fmla="*/ 95 h 136"/>
                <a:gd name="T8" fmla="*/ 76 w 86"/>
                <a:gd name="T9" fmla="*/ 76 h 136"/>
                <a:gd name="T10" fmla="*/ 66 w 86"/>
                <a:gd name="T11" fmla="*/ 58 h 136"/>
                <a:gd name="T12" fmla="*/ 55 w 86"/>
                <a:gd name="T13" fmla="*/ 41 h 136"/>
                <a:gd name="T14" fmla="*/ 42 w 86"/>
                <a:gd name="T15" fmla="*/ 26 h 136"/>
                <a:gd name="T16" fmla="*/ 27 w 86"/>
                <a:gd name="T17" fmla="*/ 12 h 136"/>
                <a:gd name="T18" fmla="*/ 10 w 86"/>
                <a:gd name="T19" fmla="*/ 0 h 136"/>
                <a:gd name="T20" fmla="*/ 0 w 86"/>
                <a:gd name="T21" fmla="*/ 19 h 136"/>
                <a:gd name="T22" fmla="*/ 14 w 86"/>
                <a:gd name="T23" fmla="*/ 29 h 136"/>
                <a:gd name="T24" fmla="*/ 28 w 86"/>
                <a:gd name="T25" fmla="*/ 40 h 136"/>
                <a:gd name="T26" fmla="*/ 39 w 86"/>
                <a:gd name="T27" fmla="*/ 54 h 136"/>
                <a:gd name="T28" fmla="*/ 48 w 86"/>
                <a:gd name="T29" fmla="*/ 69 h 136"/>
                <a:gd name="T30" fmla="*/ 55 w 86"/>
                <a:gd name="T31" fmla="*/ 85 h 136"/>
                <a:gd name="T32" fmla="*/ 60 w 86"/>
                <a:gd name="T33" fmla="*/ 102 h 136"/>
                <a:gd name="T34" fmla="*/ 64 w 86"/>
                <a:gd name="T35" fmla="*/ 118 h 136"/>
                <a:gd name="T36" fmla="*/ 65 w 86"/>
                <a:gd name="T37" fmla="*/ 136 h 136"/>
                <a:gd name="T38" fmla="*/ 65 w 86"/>
                <a:gd name="T39" fmla="*/ 136 h 136"/>
                <a:gd name="T40" fmla="*/ 86 w 86"/>
                <a:gd name="T41" fmla="*/ 136 h 1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6"/>
                <a:gd name="T64" fmla="*/ 0 h 136"/>
                <a:gd name="T65" fmla="*/ 86 w 86"/>
                <a:gd name="T66" fmla="*/ 136 h 1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6" h="136">
                  <a:moveTo>
                    <a:pt x="86" y="136"/>
                  </a:moveTo>
                  <a:lnTo>
                    <a:pt x="86" y="136"/>
                  </a:lnTo>
                  <a:lnTo>
                    <a:pt x="85" y="116"/>
                  </a:lnTo>
                  <a:lnTo>
                    <a:pt x="81" y="95"/>
                  </a:lnTo>
                  <a:lnTo>
                    <a:pt x="76" y="76"/>
                  </a:lnTo>
                  <a:lnTo>
                    <a:pt x="66" y="58"/>
                  </a:lnTo>
                  <a:lnTo>
                    <a:pt x="55" y="41"/>
                  </a:lnTo>
                  <a:lnTo>
                    <a:pt x="42" y="26"/>
                  </a:lnTo>
                  <a:lnTo>
                    <a:pt x="27" y="12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4" y="29"/>
                  </a:lnTo>
                  <a:lnTo>
                    <a:pt x="28" y="40"/>
                  </a:lnTo>
                  <a:lnTo>
                    <a:pt x="39" y="54"/>
                  </a:lnTo>
                  <a:lnTo>
                    <a:pt x="48" y="69"/>
                  </a:lnTo>
                  <a:lnTo>
                    <a:pt x="55" y="85"/>
                  </a:lnTo>
                  <a:lnTo>
                    <a:pt x="60" y="102"/>
                  </a:lnTo>
                  <a:lnTo>
                    <a:pt x="64" y="118"/>
                  </a:lnTo>
                  <a:lnTo>
                    <a:pt x="65" y="136"/>
                  </a:lnTo>
                  <a:lnTo>
                    <a:pt x="86" y="1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2" name="Freeform 1489"/>
            <p:cNvSpPr>
              <a:spLocks/>
            </p:cNvSpPr>
            <p:nvPr/>
          </p:nvSpPr>
          <p:spPr bwMode="auto">
            <a:xfrm>
              <a:off x="3567" y="3136"/>
              <a:ext cx="1" cy="2"/>
            </a:xfrm>
            <a:custGeom>
              <a:avLst/>
              <a:gdLst>
                <a:gd name="T0" fmla="*/ 21 w 24"/>
                <a:gd name="T1" fmla="*/ 35 h 35"/>
                <a:gd name="T2" fmla="*/ 22 w 24"/>
                <a:gd name="T3" fmla="*/ 30 h 35"/>
                <a:gd name="T4" fmla="*/ 22 w 24"/>
                <a:gd name="T5" fmla="*/ 26 h 35"/>
                <a:gd name="T6" fmla="*/ 23 w 24"/>
                <a:gd name="T7" fmla="*/ 21 h 35"/>
                <a:gd name="T8" fmla="*/ 23 w 24"/>
                <a:gd name="T9" fmla="*/ 18 h 35"/>
                <a:gd name="T10" fmla="*/ 24 w 24"/>
                <a:gd name="T11" fmla="*/ 15 h 35"/>
                <a:gd name="T12" fmla="*/ 24 w 24"/>
                <a:gd name="T13" fmla="*/ 9 h 35"/>
                <a:gd name="T14" fmla="*/ 24 w 24"/>
                <a:gd name="T15" fmla="*/ 5 h 35"/>
                <a:gd name="T16" fmla="*/ 24 w 24"/>
                <a:gd name="T17" fmla="*/ 0 h 35"/>
                <a:gd name="T18" fmla="*/ 3 w 24"/>
                <a:gd name="T19" fmla="*/ 0 h 35"/>
                <a:gd name="T20" fmla="*/ 3 w 24"/>
                <a:gd name="T21" fmla="*/ 5 h 35"/>
                <a:gd name="T22" fmla="*/ 3 w 24"/>
                <a:gd name="T23" fmla="*/ 9 h 35"/>
                <a:gd name="T24" fmla="*/ 3 w 24"/>
                <a:gd name="T25" fmla="*/ 11 h 35"/>
                <a:gd name="T26" fmla="*/ 2 w 24"/>
                <a:gd name="T27" fmla="*/ 14 h 35"/>
                <a:gd name="T28" fmla="*/ 2 w 24"/>
                <a:gd name="T29" fmla="*/ 19 h 35"/>
                <a:gd name="T30" fmla="*/ 1 w 24"/>
                <a:gd name="T31" fmla="*/ 24 h 35"/>
                <a:gd name="T32" fmla="*/ 1 w 24"/>
                <a:gd name="T33" fmla="*/ 28 h 35"/>
                <a:gd name="T34" fmla="*/ 0 w 24"/>
                <a:gd name="T35" fmla="*/ 31 h 35"/>
                <a:gd name="T36" fmla="*/ 21 w 24"/>
                <a:gd name="T37" fmla="*/ 35 h 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35"/>
                <a:gd name="T59" fmla="*/ 24 w 24"/>
                <a:gd name="T60" fmla="*/ 35 h 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35">
                  <a:moveTo>
                    <a:pt x="21" y="35"/>
                  </a:moveTo>
                  <a:lnTo>
                    <a:pt x="22" y="30"/>
                  </a:lnTo>
                  <a:lnTo>
                    <a:pt x="22" y="26"/>
                  </a:lnTo>
                  <a:lnTo>
                    <a:pt x="23" y="21"/>
                  </a:lnTo>
                  <a:lnTo>
                    <a:pt x="23" y="18"/>
                  </a:lnTo>
                  <a:lnTo>
                    <a:pt x="24" y="15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3" y="0"/>
                  </a:lnTo>
                  <a:lnTo>
                    <a:pt x="3" y="5"/>
                  </a:lnTo>
                  <a:lnTo>
                    <a:pt x="3" y="9"/>
                  </a:lnTo>
                  <a:lnTo>
                    <a:pt x="3" y="11"/>
                  </a:lnTo>
                  <a:lnTo>
                    <a:pt x="2" y="14"/>
                  </a:lnTo>
                  <a:lnTo>
                    <a:pt x="2" y="19"/>
                  </a:lnTo>
                  <a:lnTo>
                    <a:pt x="1" y="24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3" name="Freeform 1490"/>
            <p:cNvSpPr>
              <a:spLocks/>
            </p:cNvSpPr>
            <p:nvPr/>
          </p:nvSpPr>
          <p:spPr bwMode="auto">
            <a:xfrm>
              <a:off x="3567" y="3135"/>
              <a:ext cx="1" cy="1"/>
            </a:xfrm>
            <a:custGeom>
              <a:avLst/>
              <a:gdLst>
                <a:gd name="T0" fmla="*/ 0 w 21"/>
                <a:gd name="T1" fmla="*/ 0 h 13"/>
                <a:gd name="T2" fmla="*/ 2 w 21"/>
                <a:gd name="T3" fmla="*/ 9 h 13"/>
                <a:gd name="T4" fmla="*/ 10 w 21"/>
                <a:gd name="T5" fmla="*/ 13 h 13"/>
                <a:gd name="T6" fmla="*/ 17 w 21"/>
                <a:gd name="T7" fmla="*/ 12 h 13"/>
                <a:gd name="T8" fmla="*/ 21 w 21"/>
                <a:gd name="T9" fmla="*/ 4 h 13"/>
                <a:gd name="T10" fmla="*/ 0 w 21"/>
                <a:gd name="T11" fmla="*/ 0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3"/>
                <a:gd name="T20" fmla="*/ 21 w 21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3">
                  <a:moveTo>
                    <a:pt x="0" y="0"/>
                  </a:moveTo>
                  <a:lnTo>
                    <a:pt x="2" y="9"/>
                  </a:lnTo>
                  <a:lnTo>
                    <a:pt x="10" y="13"/>
                  </a:lnTo>
                  <a:lnTo>
                    <a:pt x="17" y="12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4" name="Freeform 1491"/>
            <p:cNvSpPr>
              <a:spLocks/>
            </p:cNvSpPr>
            <p:nvPr/>
          </p:nvSpPr>
          <p:spPr bwMode="auto">
            <a:xfrm>
              <a:off x="3388" y="3300"/>
              <a:ext cx="53" cy="137"/>
            </a:xfrm>
            <a:custGeom>
              <a:avLst/>
              <a:gdLst>
                <a:gd name="T0" fmla="*/ 166 w 1169"/>
                <a:gd name="T1" fmla="*/ 0 h 2481"/>
                <a:gd name="T2" fmla="*/ 0 w 1169"/>
                <a:gd name="T3" fmla="*/ 73 h 2481"/>
                <a:gd name="T4" fmla="*/ 959 w 1169"/>
                <a:gd name="T5" fmla="*/ 2481 h 2481"/>
                <a:gd name="T6" fmla="*/ 1169 w 1169"/>
                <a:gd name="T7" fmla="*/ 2389 h 2481"/>
                <a:gd name="T8" fmla="*/ 166 w 1169"/>
                <a:gd name="T9" fmla="*/ 0 h 24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9"/>
                <a:gd name="T16" fmla="*/ 0 h 2481"/>
                <a:gd name="T17" fmla="*/ 1169 w 1169"/>
                <a:gd name="T18" fmla="*/ 2481 h 24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9" h="2481">
                  <a:moveTo>
                    <a:pt x="166" y="0"/>
                  </a:moveTo>
                  <a:lnTo>
                    <a:pt x="0" y="73"/>
                  </a:lnTo>
                  <a:lnTo>
                    <a:pt x="959" y="2481"/>
                  </a:lnTo>
                  <a:lnTo>
                    <a:pt x="1169" y="2389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5" name="Freeform 1492"/>
            <p:cNvSpPr>
              <a:spLocks/>
            </p:cNvSpPr>
            <p:nvPr/>
          </p:nvSpPr>
          <p:spPr bwMode="auto">
            <a:xfrm>
              <a:off x="3388" y="3300"/>
              <a:ext cx="52" cy="137"/>
            </a:xfrm>
            <a:custGeom>
              <a:avLst/>
              <a:gdLst>
                <a:gd name="T0" fmla="*/ 126 w 1140"/>
                <a:gd name="T1" fmla="*/ 6 h 2467"/>
                <a:gd name="T2" fmla="*/ 104 w 1140"/>
                <a:gd name="T3" fmla="*/ 14 h 2467"/>
                <a:gd name="T4" fmla="*/ 81 w 1140"/>
                <a:gd name="T5" fmla="*/ 24 h 2467"/>
                <a:gd name="T6" fmla="*/ 36 w 1140"/>
                <a:gd name="T7" fmla="*/ 44 h 2467"/>
                <a:gd name="T8" fmla="*/ 29 w 1140"/>
                <a:gd name="T9" fmla="*/ 132 h 2467"/>
                <a:gd name="T10" fmla="*/ 81 w 1140"/>
                <a:gd name="T11" fmla="*/ 260 h 2467"/>
                <a:gd name="T12" fmla="*/ 125 w 1140"/>
                <a:gd name="T13" fmla="*/ 370 h 2467"/>
                <a:gd name="T14" fmla="*/ 163 w 1140"/>
                <a:gd name="T15" fmla="*/ 467 h 2467"/>
                <a:gd name="T16" fmla="*/ 198 w 1140"/>
                <a:gd name="T17" fmla="*/ 554 h 2467"/>
                <a:gd name="T18" fmla="*/ 232 w 1140"/>
                <a:gd name="T19" fmla="*/ 637 h 2467"/>
                <a:gd name="T20" fmla="*/ 265 w 1140"/>
                <a:gd name="T21" fmla="*/ 723 h 2467"/>
                <a:gd name="T22" fmla="*/ 302 w 1140"/>
                <a:gd name="T23" fmla="*/ 812 h 2467"/>
                <a:gd name="T24" fmla="*/ 342 w 1140"/>
                <a:gd name="T25" fmla="*/ 913 h 2467"/>
                <a:gd name="T26" fmla="*/ 388 w 1140"/>
                <a:gd name="T27" fmla="*/ 1029 h 2467"/>
                <a:gd name="T28" fmla="*/ 442 w 1140"/>
                <a:gd name="T29" fmla="*/ 1164 h 2467"/>
                <a:gd name="T30" fmla="*/ 505 w 1140"/>
                <a:gd name="T31" fmla="*/ 1323 h 2467"/>
                <a:gd name="T32" fmla="*/ 581 w 1140"/>
                <a:gd name="T33" fmla="*/ 1511 h 2467"/>
                <a:gd name="T34" fmla="*/ 669 w 1140"/>
                <a:gd name="T35" fmla="*/ 1733 h 2467"/>
                <a:gd name="T36" fmla="*/ 773 w 1140"/>
                <a:gd name="T37" fmla="*/ 1993 h 2467"/>
                <a:gd name="T38" fmla="*/ 895 w 1140"/>
                <a:gd name="T39" fmla="*/ 2297 h 2467"/>
                <a:gd name="T40" fmla="*/ 972 w 1140"/>
                <a:gd name="T41" fmla="*/ 2462 h 2467"/>
                <a:gd name="T42" fmla="*/ 989 w 1140"/>
                <a:gd name="T43" fmla="*/ 2455 h 2467"/>
                <a:gd name="T44" fmla="*/ 1003 w 1140"/>
                <a:gd name="T45" fmla="*/ 2449 h 2467"/>
                <a:gd name="T46" fmla="*/ 1015 w 1140"/>
                <a:gd name="T47" fmla="*/ 2442 h 2467"/>
                <a:gd name="T48" fmla="*/ 1030 w 1140"/>
                <a:gd name="T49" fmla="*/ 2436 h 2467"/>
                <a:gd name="T50" fmla="*/ 1050 w 1140"/>
                <a:gd name="T51" fmla="*/ 2428 h 2467"/>
                <a:gd name="T52" fmla="*/ 1077 w 1140"/>
                <a:gd name="T53" fmla="*/ 2416 h 2467"/>
                <a:gd name="T54" fmla="*/ 1116 w 1140"/>
                <a:gd name="T55" fmla="*/ 2399 h 2467"/>
                <a:gd name="T56" fmla="*/ 1110 w 1140"/>
                <a:gd name="T57" fmla="*/ 2318 h 2467"/>
                <a:gd name="T58" fmla="*/ 1056 w 1140"/>
                <a:gd name="T59" fmla="*/ 2190 h 2467"/>
                <a:gd name="T60" fmla="*/ 1011 w 1140"/>
                <a:gd name="T61" fmla="*/ 2082 h 2467"/>
                <a:gd name="T62" fmla="*/ 970 w 1140"/>
                <a:gd name="T63" fmla="*/ 1985 h 2467"/>
                <a:gd name="T64" fmla="*/ 935 w 1140"/>
                <a:gd name="T65" fmla="*/ 1897 h 2467"/>
                <a:gd name="T66" fmla="*/ 899 w 1140"/>
                <a:gd name="T67" fmla="*/ 1814 h 2467"/>
                <a:gd name="T68" fmla="*/ 864 w 1140"/>
                <a:gd name="T69" fmla="*/ 1730 h 2467"/>
                <a:gd name="T70" fmla="*/ 826 w 1140"/>
                <a:gd name="T71" fmla="*/ 1640 h 2467"/>
                <a:gd name="T72" fmla="*/ 785 w 1140"/>
                <a:gd name="T73" fmla="*/ 1541 h 2467"/>
                <a:gd name="T74" fmla="*/ 738 w 1140"/>
                <a:gd name="T75" fmla="*/ 1426 h 2467"/>
                <a:gd name="T76" fmla="*/ 682 w 1140"/>
                <a:gd name="T77" fmla="*/ 1292 h 2467"/>
                <a:gd name="T78" fmla="*/ 615 w 1140"/>
                <a:gd name="T79" fmla="*/ 1134 h 2467"/>
                <a:gd name="T80" fmla="*/ 537 w 1140"/>
                <a:gd name="T81" fmla="*/ 947 h 2467"/>
                <a:gd name="T82" fmla="*/ 445 w 1140"/>
                <a:gd name="T83" fmla="*/ 727 h 2467"/>
                <a:gd name="T84" fmla="*/ 337 w 1140"/>
                <a:gd name="T85" fmla="*/ 469 h 2467"/>
                <a:gd name="T86" fmla="*/ 210 w 1140"/>
                <a:gd name="T87" fmla="*/ 167 h 246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40"/>
                <a:gd name="T133" fmla="*/ 0 h 2467"/>
                <a:gd name="T134" fmla="*/ 1140 w 1140"/>
                <a:gd name="T135" fmla="*/ 2467 h 246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40" h="2467">
                  <a:moveTo>
                    <a:pt x="140" y="0"/>
                  </a:moveTo>
                  <a:lnTo>
                    <a:pt x="126" y="6"/>
                  </a:lnTo>
                  <a:lnTo>
                    <a:pt x="114" y="10"/>
                  </a:lnTo>
                  <a:lnTo>
                    <a:pt x="104" y="14"/>
                  </a:lnTo>
                  <a:lnTo>
                    <a:pt x="94" y="19"/>
                  </a:lnTo>
                  <a:lnTo>
                    <a:pt x="81" y="24"/>
                  </a:lnTo>
                  <a:lnTo>
                    <a:pt x="61" y="32"/>
                  </a:lnTo>
                  <a:lnTo>
                    <a:pt x="36" y="44"/>
                  </a:lnTo>
                  <a:lnTo>
                    <a:pt x="0" y="61"/>
                  </a:lnTo>
                  <a:lnTo>
                    <a:pt x="29" y="132"/>
                  </a:lnTo>
                  <a:lnTo>
                    <a:pt x="55" y="199"/>
                  </a:lnTo>
                  <a:lnTo>
                    <a:pt x="81" y="260"/>
                  </a:lnTo>
                  <a:lnTo>
                    <a:pt x="103" y="317"/>
                  </a:lnTo>
                  <a:lnTo>
                    <a:pt x="125" y="370"/>
                  </a:lnTo>
                  <a:lnTo>
                    <a:pt x="144" y="419"/>
                  </a:lnTo>
                  <a:lnTo>
                    <a:pt x="163" y="467"/>
                  </a:lnTo>
                  <a:lnTo>
                    <a:pt x="181" y="511"/>
                  </a:lnTo>
                  <a:lnTo>
                    <a:pt x="198" y="554"/>
                  </a:lnTo>
                  <a:lnTo>
                    <a:pt x="215" y="596"/>
                  </a:lnTo>
                  <a:lnTo>
                    <a:pt x="232" y="637"/>
                  </a:lnTo>
                  <a:lnTo>
                    <a:pt x="249" y="680"/>
                  </a:lnTo>
                  <a:lnTo>
                    <a:pt x="265" y="723"/>
                  </a:lnTo>
                  <a:lnTo>
                    <a:pt x="284" y="766"/>
                  </a:lnTo>
                  <a:lnTo>
                    <a:pt x="302" y="812"/>
                  </a:lnTo>
                  <a:lnTo>
                    <a:pt x="322" y="861"/>
                  </a:lnTo>
                  <a:lnTo>
                    <a:pt x="342" y="913"/>
                  </a:lnTo>
                  <a:lnTo>
                    <a:pt x="364" y="968"/>
                  </a:lnTo>
                  <a:lnTo>
                    <a:pt x="388" y="1029"/>
                  </a:lnTo>
                  <a:lnTo>
                    <a:pt x="414" y="1093"/>
                  </a:lnTo>
                  <a:lnTo>
                    <a:pt x="442" y="1164"/>
                  </a:lnTo>
                  <a:lnTo>
                    <a:pt x="473" y="1239"/>
                  </a:lnTo>
                  <a:lnTo>
                    <a:pt x="505" y="1323"/>
                  </a:lnTo>
                  <a:lnTo>
                    <a:pt x="542" y="1412"/>
                  </a:lnTo>
                  <a:lnTo>
                    <a:pt x="581" y="1511"/>
                  </a:lnTo>
                  <a:lnTo>
                    <a:pt x="623" y="1618"/>
                  </a:lnTo>
                  <a:lnTo>
                    <a:pt x="669" y="1733"/>
                  </a:lnTo>
                  <a:lnTo>
                    <a:pt x="719" y="1858"/>
                  </a:lnTo>
                  <a:lnTo>
                    <a:pt x="773" y="1993"/>
                  </a:lnTo>
                  <a:lnTo>
                    <a:pt x="832" y="2140"/>
                  </a:lnTo>
                  <a:lnTo>
                    <a:pt x="895" y="2297"/>
                  </a:lnTo>
                  <a:lnTo>
                    <a:pt x="962" y="2467"/>
                  </a:lnTo>
                  <a:lnTo>
                    <a:pt x="972" y="2462"/>
                  </a:lnTo>
                  <a:lnTo>
                    <a:pt x="982" y="2458"/>
                  </a:lnTo>
                  <a:lnTo>
                    <a:pt x="989" y="2455"/>
                  </a:lnTo>
                  <a:lnTo>
                    <a:pt x="996" y="2452"/>
                  </a:lnTo>
                  <a:lnTo>
                    <a:pt x="1003" y="2449"/>
                  </a:lnTo>
                  <a:lnTo>
                    <a:pt x="1009" y="2445"/>
                  </a:lnTo>
                  <a:lnTo>
                    <a:pt x="1015" y="2442"/>
                  </a:lnTo>
                  <a:lnTo>
                    <a:pt x="1022" y="2439"/>
                  </a:lnTo>
                  <a:lnTo>
                    <a:pt x="1030" y="2436"/>
                  </a:lnTo>
                  <a:lnTo>
                    <a:pt x="1040" y="2432"/>
                  </a:lnTo>
                  <a:lnTo>
                    <a:pt x="1050" y="2428"/>
                  </a:lnTo>
                  <a:lnTo>
                    <a:pt x="1063" y="2422"/>
                  </a:lnTo>
                  <a:lnTo>
                    <a:pt x="1077" y="2416"/>
                  </a:lnTo>
                  <a:lnTo>
                    <a:pt x="1095" y="2409"/>
                  </a:lnTo>
                  <a:lnTo>
                    <a:pt x="1116" y="2399"/>
                  </a:lnTo>
                  <a:lnTo>
                    <a:pt x="1140" y="2390"/>
                  </a:lnTo>
                  <a:lnTo>
                    <a:pt x="1110" y="2318"/>
                  </a:lnTo>
                  <a:lnTo>
                    <a:pt x="1081" y="2251"/>
                  </a:lnTo>
                  <a:lnTo>
                    <a:pt x="1056" y="2190"/>
                  </a:lnTo>
                  <a:lnTo>
                    <a:pt x="1033" y="2134"/>
                  </a:lnTo>
                  <a:lnTo>
                    <a:pt x="1011" y="2082"/>
                  </a:lnTo>
                  <a:lnTo>
                    <a:pt x="991" y="2032"/>
                  </a:lnTo>
                  <a:lnTo>
                    <a:pt x="970" y="1985"/>
                  </a:lnTo>
                  <a:lnTo>
                    <a:pt x="952" y="1940"/>
                  </a:lnTo>
                  <a:lnTo>
                    <a:pt x="935" y="1897"/>
                  </a:lnTo>
                  <a:lnTo>
                    <a:pt x="916" y="1856"/>
                  </a:lnTo>
                  <a:lnTo>
                    <a:pt x="899" y="1814"/>
                  </a:lnTo>
                  <a:lnTo>
                    <a:pt x="882" y="1773"/>
                  </a:lnTo>
                  <a:lnTo>
                    <a:pt x="864" y="1730"/>
                  </a:lnTo>
                  <a:lnTo>
                    <a:pt x="846" y="1686"/>
                  </a:lnTo>
                  <a:lnTo>
                    <a:pt x="826" y="1640"/>
                  </a:lnTo>
                  <a:lnTo>
                    <a:pt x="807" y="1592"/>
                  </a:lnTo>
                  <a:lnTo>
                    <a:pt x="785" y="1541"/>
                  </a:lnTo>
                  <a:lnTo>
                    <a:pt x="762" y="1485"/>
                  </a:lnTo>
                  <a:lnTo>
                    <a:pt x="738" y="1426"/>
                  </a:lnTo>
                  <a:lnTo>
                    <a:pt x="710" y="1362"/>
                  </a:lnTo>
                  <a:lnTo>
                    <a:pt x="682" y="1292"/>
                  </a:lnTo>
                  <a:lnTo>
                    <a:pt x="650" y="1216"/>
                  </a:lnTo>
                  <a:lnTo>
                    <a:pt x="615" y="1134"/>
                  </a:lnTo>
                  <a:lnTo>
                    <a:pt x="578" y="1044"/>
                  </a:lnTo>
                  <a:lnTo>
                    <a:pt x="537" y="947"/>
                  </a:lnTo>
                  <a:lnTo>
                    <a:pt x="493" y="842"/>
                  </a:lnTo>
                  <a:lnTo>
                    <a:pt x="445" y="727"/>
                  </a:lnTo>
                  <a:lnTo>
                    <a:pt x="393" y="603"/>
                  </a:lnTo>
                  <a:lnTo>
                    <a:pt x="337" y="469"/>
                  </a:lnTo>
                  <a:lnTo>
                    <a:pt x="276" y="324"/>
                  </a:lnTo>
                  <a:lnTo>
                    <a:pt x="210" y="167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6" name="Freeform 1493"/>
            <p:cNvSpPr>
              <a:spLocks/>
            </p:cNvSpPr>
            <p:nvPr/>
          </p:nvSpPr>
          <p:spPr bwMode="auto">
            <a:xfrm>
              <a:off x="3389" y="3301"/>
              <a:ext cx="50" cy="136"/>
            </a:xfrm>
            <a:custGeom>
              <a:avLst/>
              <a:gdLst>
                <a:gd name="T0" fmla="*/ 100 w 1109"/>
                <a:gd name="T1" fmla="*/ 4 h 2454"/>
                <a:gd name="T2" fmla="*/ 84 w 1109"/>
                <a:gd name="T3" fmla="*/ 12 h 2454"/>
                <a:gd name="T4" fmla="*/ 65 w 1109"/>
                <a:gd name="T5" fmla="*/ 19 h 2454"/>
                <a:gd name="T6" fmla="*/ 29 w 1109"/>
                <a:gd name="T7" fmla="*/ 36 h 2454"/>
                <a:gd name="T8" fmla="*/ 29 w 1109"/>
                <a:gd name="T9" fmla="*/ 120 h 2454"/>
                <a:gd name="T10" fmla="*/ 81 w 1109"/>
                <a:gd name="T11" fmla="*/ 248 h 2454"/>
                <a:gd name="T12" fmla="*/ 125 w 1109"/>
                <a:gd name="T13" fmla="*/ 358 h 2454"/>
                <a:gd name="T14" fmla="*/ 164 w 1109"/>
                <a:gd name="T15" fmla="*/ 455 h 2454"/>
                <a:gd name="T16" fmla="*/ 199 w 1109"/>
                <a:gd name="T17" fmla="*/ 542 h 2454"/>
                <a:gd name="T18" fmla="*/ 233 w 1109"/>
                <a:gd name="T19" fmla="*/ 625 h 2454"/>
                <a:gd name="T20" fmla="*/ 267 w 1109"/>
                <a:gd name="T21" fmla="*/ 711 h 2454"/>
                <a:gd name="T22" fmla="*/ 302 w 1109"/>
                <a:gd name="T23" fmla="*/ 800 h 2454"/>
                <a:gd name="T24" fmla="*/ 343 w 1109"/>
                <a:gd name="T25" fmla="*/ 900 h 2454"/>
                <a:gd name="T26" fmla="*/ 389 w 1109"/>
                <a:gd name="T27" fmla="*/ 1016 h 2454"/>
                <a:gd name="T28" fmla="*/ 443 w 1109"/>
                <a:gd name="T29" fmla="*/ 1151 h 2454"/>
                <a:gd name="T30" fmla="*/ 507 w 1109"/>
                <a:gd name="T31" fmla="*/ 1311 h 2454"/>
                <a:gd name="T32" fmla="*/ 583 w 1109"/>
                <a:gd name="T33" fmla="*/ 1499 h 2454"/>
                <a:gd name="T34" fmla="*/ 672 w 1109"/>
                <a:gd name="T35" fmla="*/ 1721 h 2454"/>
                <a:gd name="T36" fmla="*/ 777 w 1109"/>
                <a:gd name="T37" fmla="*/ 1981 h 2454"/>
                <a:gd name="T38" fmla="*/ 898 w 1109"/>
                <a:gd name="T39" fmla="*/ 2285 h 2454"/>
                <a:gd name="T40" fmla="*/ 982 w 1109"/>
                <a:gd name="T41" fmla="*/ 2447 h 2454"/>
                <a:gd name="T42" fmla="*/ 1003 w 1109"/>
                <a:gd name="T43" fmla="*/ 2436 h 2454"/>
                <a:gd name="T44" fmla="*/ 1029 w 1109"/>
                <a:gd name="T45" fmla="*/ 2426 h 2454"/>
                <a:gd name="T46" fmla="*/ 1073 w 1109"/>
                <a:gd name="T47" fmla="*/ 2407 h 2454"/>
                <a:gd name="T48" fmla="*/ 1080 w 1109"/>
                <a:gd name="T49" fmla="*/ 2320 h 2454"/>
                <a:gd name="T50" fmla="*/ 1027 w 1109"/>
                <a:gd name="T51" fmla="*/ 2193 h 2454"/>
                <a:gd name="T52" fmla="*/ 981 w 1109"/>
                <a:gd name="T53" fmla="*/ 2083 h 2454"/>
                <a:gd name="T54" fmla="*/ 941 w 1109"/>
                <a:gd name="T55" fmla="*/ 1987 h 2454"/>
                <a:gd name="T56" fmla="*/ 905 w 1109"/>
                <a:gd name="T57" fmla="*/ 1900 h 2454"/>
                <a:gd name="T58" fmla="*/ 869 w 1109"/>
                <a:gd name="T59" fmla="*/ 1817 h 2454"/>
                <a:gd name="T60" fmla="*/ 835 w 1109"/>
                <a:gd name="T61" fmla="*/ 1732 h 2454"/>
                <a:gd name="T62" fmla="*/ 797 w 1109"/>
                <a:gd name="T63" fmla="*/ 1643 h 2454"/>
                <a:gd name="T64" fmla="*/ 756 w 1109"/>
                <a:gd name="T65" fmla="*/ 1542 h 2454"/>
                <a:gd name="T66" fmla="*/ 708 w 1109"/>
                <a:gd name="T67" fmla="*/ 1428 h 2454"/>
                <a:gd name="T68" fmla="*/ 652 w 1109"/>
                <a:gd name="T69" fmla="*/ 1294 h 2454"/>
                <a:gd name="T70" fmla="*/ 586 w 1109"/>
                <a:gd name="T71" fmla="*/ 1136 h 2454"/>
                <a:gd name="T72" fmla="*/ 508 w 1109"/>
                <a:gd name="T73" fmla="*/ 948 h 2454"/>
                <a:gd name="T74" fmla="*/ 417 w 1109"/>
                <a:gd name="T75" fmla="*/ 728 h 2454"/>
                <a:gd name="T76" fmla="*/ 308 w 1109"/>
                <a:gd name="T77" fmla="*/ 469 h 2454"/>
                <a:gd name="T78" fmla="*/ 183 w 1109"/>
                <a:gd name="T79" fmla="*/ 168 h 2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09"/>
                <a:gd name="T121" fmla="*/ 0 h 2454"/>
                <a:gd name="T122" fmla="*/ 1109 w 1109"/>
                <a:gd name="T123" fmla="*/ 2454 h 245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09" h="2454">
                  <a:moveTo>
                    <a:pt x="113" y="0"/>
                  </a:moveTo>
                  <a:lnTo>
                    <a:pt x="100" y="4"/>
                  </a:lnTo>
                  <a:lnTo>
                    <a:pt x="92" y="9"/>
                  </a:lnTo>
                  <a:lnTo>
                    <a:pt x="84" y="12"/>
                  </a:lnTo>
                  <a:lnTo>
                    <a:pt x="76" y="15"/>
                  </a:lnTo>
                  <a:lnTo>
                    <a:pt x="65" y="19"/>
                  </a:lnTo>
                  <a:lnTo>
                    <a:pt x="49" y="26"/>
                  </a:lnTo>
                  <a:lnTo>
                    <a:pt x="29" y="36"/>
                  </a:lnTo>
                  <a:lnTo>
                    <a:pt x="0" y="49"/>
                  </a:lnTo>
                  <a:lnTo>
                    <a:pt x="29" y="120"/>
                  </a:lnTo>
                  <a:lnTo>
                    <a:pt x="56" y="187"/>
                  </a:lnTo>
                  <a:lnTo>
                    <a:pt x="81" y="248"/>
                  </a:lnTo>
                  <a:lnTo>
                    <a:pt x="103" y="305"/>
                  </a:lnTo>
                  <a:lnTo>
                    <a:pt x="125" y="358"/>
                  </a:lnTo>
                  <a:lnTo>
                    <a:pt x="145" y="407"/>
                  </a:lnTo>
                  <a:lnTo>
                    <a:pt x="164" y="455"/>
                  </a:lnTo>
                  <a:lnTo>
                    <a:pt x="182" y="499"/>
                  </a:lnTo>
                  <a:lnTo>
                    <a:pt x="199" y="542"/>
                  </a:lnTo>
                  <a:lnTo>
                    <a:pt x="216" y="584"/>
                  </a:lnTo>
                  <a:lnTo>
                    <a:pt x="233" y="625"/>
                  </a:lnTo>
                  <a:lnTo>
                    <a:pt x="249" y="667"/>
                  </a:lnTo>
                  <a:lnTo>
                    <a:pt x="267" y="711"/>
                  </a:lnTo>
                  <a:lnTo>
                    <a:pt x="284" y="754"/>
                  </a:lnTo>
                  <a:lnTo>
                    <a:pt x="302" y="800"/>
                  </a:lnTo>
                  <a:lnTo>
                    <a:pt x="323" y="849"/>
                  </a:lnTo>
                  <a:lnTo>
                    <a:pt x="343" y="900"/>
                  </a:lnTo>
                  <a:lnTo>
                    <a:pt x="366" y="956"/>
                  </a:lnTo>
                  <a:lnTo>
                    <a:pt x="389" y="1016"/>
                  </a:lnTo>
                  <a:lnTo>
                    <a:pt x="415" y="1081"/>
                  </a:lnTo>
                  <a:lnTo>
                    <a:pt x="443" y="1151"/>
                  </a:lnTo>
                  <a:lnTo>
                    <a:pt x="474" y="1227"/>
                  </a:lnTo>
                  <a:lnTo>
                    <a:pt x="507" y="1311"/>
                  </a:lnTo>
                  <a:lnTo>
                    <a:pt x="544" y="1400"/>
                  </a:lnTo>
                  <a:lnTo>
                    <a:pt x="583" y="1499"/>
                  </a:lnTo>
                  <a:lnTo>
                    <a:pt x="626" y="1606"/>
                  </a:lnTo>
                  <a:lnTo>
                    <a:pt x="672" y="1721"/>
                  </a:lnTo>
                  <a:lnTo>
                    <a:pt x="723" y="1846"/>
                  </a:lnTo>
                  <a:lnTo>
                    <a:pt x="777" y="1981"/>
                  </a:lnTo>
                  <a:lnTo>
                    <a:pt x="835" y="2128"/>
                  </a:lnTo>
                  <a:lnTo>
                    <a:pt x="898" y="2285"/>
                  </a:lnTo>
                  <a:lnTo>
                    <a:pt x="966" y="2454"/>
                  </a:lnTo>
                  <a:lnTo>
                    <a:pt x="982" y="2447"/>
                  </a:lnTo>
                  <a:lnTo>
                    <a:pt x="994" y="2442"/>
                  </a:lnTo>
                  <a:lnTo>
                    <a:pt x="1003" y="2436"/>
                  </a:lnTo>
                  <a:lnTo>
                    <a:pt x="1014" y="2432"/>
                  </a:lnTo>
                  <a:lnTo>
                    <a:pt x="1029" y="2426"/>
                  </a:lnTo>
                  <a:lnTo>
                    <a:pt x="1047" y="2417"/>
                  </a:lnTo>
                  <a:lnTo>
                    <a:pt x="1073" y="2407"/>
                  </a:lnTo>
                  <a:lnTo>
                    <a:pt x="1109" y="2392"/>
                  </a:lnTo>
                  <a:lnTo>
                    <a:pt x="1080" y="2320"/>
                  </a:lnTo>
                  <a:lnTo>
                    <a:pt x="1052" y="2254"/>
                  </a:lnTo>
                  <a:lnTo>
                    <a:pt x="1027" y="2193"/>
                  </a:lnTo>
                  <a:lnTo>
                    <a:pt x="1003" y="2136"/>
                  </a:lnTo>
                  <a:lnTo>
                    <a:pt x="981" y="2083"/>
                  </a:lnTo>
                  <a:lnTo>
                    <a:pt x="960" y="2035"/>
                  </a:lnTo>
                  <a:lnTo>
                    <a:pt x="941" y="1987"/>
                  </a:lnTo>
                  <a:lnTo>
                    <a:pt x="922" y="1943"/>
                  </a:lnTo>
                  <a:lnTo>
                    <a:pt x="905" y="1900"/>
                  </a:lnTo>
                  <a:lnTo>
                    <a:pt x="887" y="1858"/>
                  </a:lnTo>
                  <a:lnTo>
                    <a:pt x="869" y="1817"/>
                  </a:lnTo>
                  <a:lnTo>
                    <a:pt x="852" y="1774"/>
                  </a:lnTo>
                  <a:lnTo>
                    <a:pt x="835" y="1732"/>
                  </a:lnTo>
                  <a:lnTo>
                    <a:pt x="816" y="1688"/>
                  </a:lnTo>
                  <a:lnTo>
                    <a:pt x="797" y="1643"/>
                  </a:lnTo>
                  <a:lnTo>
                    <a:pt x="778" y="1594"/>
                  </a:lnTo>
                  <a:lnTo>
                    <a:pt x="756" y="1542"/>
                  </a:lnTo>
                  <a:lnTo>
                    <a:pt x="733" y="1488"/>
                  </a:lnTo>
                  <a:lnTo>
                    <a:pt x="708" y="1428"/>
                  </a:lnTo>
                  <a:lnTo>
                    <a:pt x="681" y="1363"/>
                  </a:lnTo>
                  <a:lnTo>
                    <a:pt x="652" y="1294"/>
                  </a:lnTo>
                  <a:lnTo>
                    <a:pt x="621" y="1218"/>
                  </a:lnTo>
                  <a:lnTo>
                    <a:pt x="586" y="1136"/>
                  </a:lnTo>
                  <a:lnTo>
                    <a:pt x="549" y="1046"/>
                  </a:lnTo>
                  <a:lnTo>
                    <a:pt x="508" y="948"/>
                  </a:lnTo>
                  <a:lnTo>
                    <a:pt x="464" y="842"/>
                  </a:lnTo>
                  <a:lnTo>
                    <a:pt x="417" y="728"/>
                  </a:lnTo>
                  <a:lnTo>
                    <a:pt x="364" y="604"/>
                  </a:lnTo>
                  <a:lnTo>
                    <a:pt x="308" y="469"/>
                  </a:lnTo>
                  <a:lnTo>
                    <a:pt x="248" y="325"/>
                  </a:lnTo>
                  <a:lnTo>
                    <a:pt x="183" y="168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7" name="Freeform 1494"/>
            <p:cNvSpPr>
              <a:spLocks/>
            </p:cNvSpPr>
            <p:nvPr/>
          </p:nvSpPr>
          <p:spPr bwMode="auto">
            <a:xfrm>
              <a:off x="3389" y="3301"/>
              <a:ext cx="49" cy="136"/>
            </a:xfrm>
            <a:custGeom>
              <a:avLst/>
              <a:gdLst>
                <a:gd name="T0" fmla="*/ 77 w 1078"/>
                <a:gd name="T1" fmla="*/ 3 h 2440"/>
                <a:gd name="T2" fmla="*/ 65 w 1078"/>
                <a:gd name="T3" fmla="*/ 8 h 2440"/>
                <a:gd name="T4" fmla="*/ 49 w 1078"/>
                <a:gd name="T5" fmla="*/ 14 h 2440"/>
                <a:gd name="T6" fmla="*/ 22 w 1078"/>
                <a:gd name="T7" fmla="*/ 27 h 2440"/>
                <a:gd name="T8" fmla="*/ 30 w 1078"/>
                <a:gd name="T9" fmla="*/ 108 h 2440"/>
                <a:gd name="T10" fmla="*/ 81 w 1078"/>
                <a:gd name="T11" fmla="*/ 236 h 2440"/>
                <a:gd name="T12" fmla="*/ 126 w 1078"/>
                <a:gd name="T13" fmla="*/ 345 h 2440"/>
                <a:gd name="T14" fmla="*/ 165 w 1078"/>
                <a:gd name="T15" fmla="*/ 442 h 2440"/>
                <a:gd name="T16" fmla="*/ 199 w 1078"/>
                <a:gd name="T17" fmla="*/ 530 h 2440"/>
                <a:gd name="T18" fmla="*/ 234 w 1078"/>
                <a:gd name="T19" fmla="*/ 613 h 2440"/>
                <a:gd name="T20" fmla="*/ 268 w 1078"/>
                <a:gd name="T21" fmla="*/ 698 h 2440"/>
                <a:gd name="T22" fmla="*/ 304 w 1078"/>
                <a:gd name="T23" fmla="*/ 788 h 2440"/>
                <a:gd name="T24" fmla="*/ 345 w 1078"/>
                <a:gd name="T25" fmla="*/ 888 h 2440"/>
                <a:gd name="T26" fmla="*/ 391 w 1078"/>
                <a:gd name="T27" fmla="*/ 1003 h 2440"/>
                <a:gd name="T28" fmla="*/ 445 w 1078"/>
                <a:gd name="T29" fmla="*/ 1138 h 2440"/>
                <a:gd name="T30" fmla="*/ 509 w 1078"/>
                <a:gd name="T31" fmla="*/ 1297 h 2440"/>
                <a:gd name="T32" fmla="*/ 585 w 1078"/>
                <a:gd name="T33" fmla="*/ 1486 h 2440"/>
                <a:gd name="T34" fmla="*/ 675 w 1078"/>
                <a:gd name="T35" fmla="*/ 1707 h 2440"/>
                <a:gd name="T36" fmla="*/ 780 w 1078"/>
                <a:gd name="T37" fmla="*/ 1968 h 2440"/>
                <a:gd name="T38" fmla="*/ 901 w 1078"/>
                <a:gd name="T39" fmla="*/ 2270 h 2440"/>
                <a:gd name="T40" fmla="*/ 982 w 1078"/>
                <a:gd name="T41" fmla="*/ 2435 h 2440"/>
                <a:gd name="T42" fmla="*/ 998 w 1078"/>
                <a:gd name="T43" fmla="*/ 2426 h 2440"/>
                <a:gd name="T44" fmla="*/ 1016 w 1078"/>
                <a:gd name="T45" fmla="*/ 2419 h 2440"/>
                <a:gd name="T46" fmla="*/ 1050 w 1078"/>
                <a:gd name="T47" fmla="*/ 2404 h 2440"/>
                <a:gd name="T48" fmla="*/ 1048 w 1078"/>
                <a:gd name="T49" fmla="*/ 2322 h 2440"/>
                <a:gd name="T50" fmla="*/ 995 w 1078"/>
                <a:gd name="T51" fmla="*/ 2195 h 2440"/>
                <a:gd name="T52" fmla="*/ 950 w 1078"/>
                <a:gd name="T53" fmla="*/ 2085 h 2440"/>
                <a:gd name="T54" fmla="*/ 910 w 1078"/>
                <a:gd name="T55" fmla="*/ 1989 h 2440"/>
                <a:gd name="T56" fmla="*/ 875 w 1078"/>
                <a:gd name="T57" fmla="*/ 1901 h 2440"/>
                <a:gd name="T58" fmla="*/ 840 w 1078"/>
                <a:gd name="T59" fmla="*/ 1817 h 2440"/>
                <a:gd name="T60" fmla="*/ 805 w 1078"/>
                <a:gd name="T61" fmla="*/ 1733 h 2440"/>
                <a:gd name="T62" fmla="*/ 768 w 1078"/>
                <a:gd name="T63" fmla="*/ 1643 h 2440"/>
                <a:gd name="T64" fmla="*/ 727 w 1078"/>
                <a:gd name="T65" fmla="*/ 1543 h 2440"/>
                <a:gd name="T66" fmla="*/ 679 w 1078"/>
                <a:gd name="T67" fmla="*/ 1428 h 2440"/>
                <a:gd name="T68" fmla="*/ 624 w 1078"/>
                <a:gd name="T69" fmla="*/ 1294 h 2440"/>
                <a:gd name="T70" fmla="*/ 557 w 1078"/>
                <a:gd name="T71" fmla="*/ 1135 h 2440"/>
                <a:gd name="T72" fmla="*/ 480 w 1078"/>
                <a:gd name="T73" fmla="*/ 948 h 2440"/>
                <a:gd name="T74" fmla="*/ 388 w 1078"/>
                <a:gd name="T75" fmla="*/ 728 h 2440"/>
                <a:gd name="T76" fmla="*/ 281 w 1078"/>
                <a:gd name="T77" fmla="*/ 469 h 2440"/>
                <a:gd name="T78" fmla="*/ 155 w 1078"/>
                <a:gd name="T79" fmla="*/ 168 h 24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78"/>
                <a:gd name="T121" fmla="*/ 0 h 2440"/>
                <a:gd name="T122" fmla="*/ 1078 w 1078"/>
                <a:gd name="T123" fmla="*/ 2440 h 244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78" h="2440">
                  <a:moveTo>
                    <a:pt x="86" y="0"/>
                  </a:moveTo>
                  <a:lnTo>
                    <a:pt x="77" y="3"/>
                  </a:lnTo>
                  <a:lnTo>
                    <a:pt x="71" y="6"/>
                  </a:lnTo>
                  <a:lnTo>
                    <a:pt x="65" y="8"/>
                  </a:lnTo>
                  <a:lnTo>
                    <a:pt x="59" y="10"/>
                  </a:lnTo>
                  <a:lnTo>
                    <a:pt x="49" y="14"/>
                  </a:lnTo>
                  <a:lnTo>
                    <a:pt x="38" y="20"/>
                  </a:lnTo>
                  <a:lnTo>
                    <a:pt x="22" y="27"/>
                  </a:lnTo>
                  <a:lnTo>
                    <a:pt x="0" y="37"/>
                  </a:lnTo>
                  <a:lnTo>
                    <a:pt x="30" y="108"/>
                  </a:lnTo>
                  <a:lnTo>
                    <a:pt x="57" y="175"/>
                  </a:lnTo>
                  <a:lnTo>
                    <a:pt x="81" y="236"/>
                  </a:lnTo>
                  <a:lnTo>
                    <a:pt x="104" y="293"/>
                  </a:lnTo>
                  <a:lnTo>
                    <a:pt x="126" y="345"/>
                  </a:lnTo>
                  <a:lnTo>
                    <a:pt x="145" y="395"/>
                  </a:lnTo>
                  <a:lnTo>
                    <a:pt x="165" y="442"/>
                  </a:lnTo>
                  <a:lnTo>
                    <a:pt x="182" y="487"/>
                  </a:lnTo>
                  <a:lnTo>
                    <a:pt x="199" y="530"/>
                  </a:lnTo>
                  <a:lnTo>
                    <a:pt x="217" y="572"/>
                  </a:lnTo>
                  <a:lnTo>
                    <a:pt x="234" y="613"/>
                  </a:lnTo>
                  <a:lnTo>
                    <a:pt x="250" y="655"/>
                  </a:lnTo>
                  <a:lnTo>
                    <a:pt x="268" y="698"/>
                  </a:lnTo>
                  <a:lnTo>
                    <a:pt x="286" y="742"/>
                  </a:lnTo>
                  <a:lnTo>
                    <a:pt x="304" y="788"/>
                  </a:lnTo>
                  <a:lnTo>
                    <a:pt x="324" y="837"/>
                  </a:lnTo>
                  <a:lnTo>
                    <a:pt x="345" y="888"/>
                  </a:lnTo>
                  <a:lnTo>
                    <a:pt x="368" y="944"/>
                  </a:lnTo>
                  <a:lnTo>
                    <a:pt x="391" y="1003"/>
                  </a:lnTo>
                  <a:lnTo>
                    <a:pt x="418" y="1069"/>
                  </a:lnTo>
                  <a:lnTo>
                    <a:pt x="445" y="1138"/>
                  </a:lnTo>
                  <a:lnTo>
                    <a:pt x="476" y="1215"/>
                  </a:lnTo>
                  <a:lnTo>
                    <a:pt x="509" y="1297"/>
                  </a:lnTo>
                  <a:lnTo>
                    <a:pt x="546" y="1388"/>
                  </a:lnTo>
                  <a:lnTo>
                    <a:pt x="585" y="1486"/>
                  </a:lnTo>
                  <a:lnTo>
                    <a:pt x="628" y="1593"/>
                  </a:lnTo>
                  <a:lnTo>
                    <a:pt x="675" y="1707"/>
                  </a:lnTo>
                  <a:lnTo>
                    <a:pt x="725" y="1833"/>
                  </a:lnTo>
                  <a:lnTo>
                    <a:pt x="780" y="1968"/>
                  </a:lnTo>
                  <a:lnTo>
                    <a:pt x="838" y="2113"/>
                  </a:lnTo>
                  <a:lnTo>
                    <a:pt x="901" y="2270"/>
                  </a:lnTo>
                  <a:lnTo>
                    <a:pt x="969" y="2440"/>
                  </a:lnTo>
                  <a:lnTo>
                    <a:pt x="982" y="2435"/>
                  </a:lnTo>
                  <a:lnTo>
                    <a:pt x="990" y="2431"/>
                  </a:lnTo>
                  <a:lnTo>
                    <a:pt x="998" y="2426"/>
                  </a:lnTo>
                  <a:lnTo>
                    <a:pt x="1006" y="2423"/>
                  </a:lnTo>
                  <a:lnTo>
                    <a:pt x="1016" y="2419"/>
                  </a:lnTo>
                  <a:lnTo>
                    <a:pt x="1031" y="2413"/>
                  </a:lnTo>
                  <a:lnTo>
                    <a:pt x="1050" y="2404"/>
                  </a:lnTo>
                  <a:lnTo>
                    <a:pt x="1078" y="2394"/>
                  </a:lnTo>
                  <a:lnTo>
                    <a:pt x="1048" y="2322"/>
                  </a:lnTo>
                  <a:lnTo>
                    <a:pt x="1020" y="2256"/>
                  </a:lnTo>
                  <a:lnTo>
                    <a:pt x="995" y="2195"/>
                  </a:lnTo>
                  <a:lnTo>
                    <a:pt x="973" y="2138"/>
                  </a:lnTo>
                  <a:lnTo>
                    <a:pt x="950" y="2085"/>
                  </a:lnTo>
                  <a:lnTo>
                    <a:pt x="930" y="2035"/>
                  </a:lnTo>
                  <a:lnTo>
                    <a:pt x="910" y="1989"/>
                  </a:lnTo>
                  <a:lnTo>
                    <a:pt x="892" y="1944"/>
                  </a:lnTo>
                  <a:lnTo>
                    <a:pt x="875" y="1901"/>
                  </a:lnTo>
                  <a:lnTo>
                    <a:pt x="857" y="1859"/>
                  </a:lnTo>
                  <a:lnTo>
                    <a:pt x="840" y="1817"/>
                  </a:lnTo>
                  <a:lnTo>
                    <a:pt x="823" y="1775"/>
                  </a:lnTo>
                  <a:lnTo>
                    <a:pt x="805" y="1733"/>
                  </a:lnTo>
                  <a:lnTo>
                    <a:pt x="787" y="1688"/>
                  </a:lnTo>
                  <a:lnTo>
                    <a:pt x="768" y="1643"/>
                  </a:lnTo>
                  <a:lnTo>
                    <a:pt x="748" y="1595"/>
                  </a:lnTo>
                  <a:lnTo>
                    <a:pt x="727" y="1543"/>
                  </a:lnTo>
                  <a:lnTo>
                    <a:pt x="703" y="1487"/>
                  </a:lnTo>
                  <a:lnTo>
                    <a:pt x="679" y="1428"/>
                  </a:lnTo>
                  <a:lnTo>
                    <a:pt x="652" y="1364"/>
                  </a:lnTo>
                  <a:lnTo>
                    <a:pt x="624" y="1294"/>
                  </a:lnTo>
                  <a:lnTo>
                    <a:pt x="592" y="1218"/>
                  </a:lnTo>
                  <a:lnTo>
                    <a:pt x="557" y="1135"/>
                  </a:lnTo>
                  <a:lnTo>
                    <a:pt x="521" y="1045"/>
                  </a:lnTo>
                  <a:lnTo>
                    <a:pt x="480" y="948"/>
                  </a:lnTo>
                  <a:lnTo>
                    <a:pt x="436" y="843"/>
                  </a:lnTo>
                  <a:lnTo>
                    <a:pt x="388" y="728"/>
                  </a:lnTo>
                  <a:lnTo>
                    <a:pt x="337" y="604"/>
                  </a:lnTo>
                  <a:lnTo>
                    <a:pt x="281" y="469"/>
                  </a:lnTo>
                  <a:lnTo>
                    <a:pt x="221" y="324"/>
                  </a:lnTo>
                  <a:lnTo>
                    <a:pt x="155" y="168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8" name="Freeform 1495"/>
            <p:cNvSpPr>
              <a:spLocks/>
            </p:cNvSpPr>
            <p:nvPr/>
          </p:nvSpPr>
          <p:spPr bwMode="auto">
            <a:xfrm>
              <a:off x="3389" y="3302"/>
              <a:ext cx="48" cy="135"/>
            </a:xfrm>
            <a:custGeom>
              <a:avLst/>
              <a:gdLst>
                <a:gd name="T0" fmla="*/ 52 w 1046"/>
                <a:gd name="T1" fmla="*/ 2 h 2428"/>
                <a:gd name="T2" fmla="*/ 43 w 1046"/>
                <a:gd name="T3" fmla="*/ 5 h 2428"/>
                <a:gd name="T4" fmla="*/ 33 w 1046"/>
                <a:gd name="T5" fmla="*/ 10 h 2428"/>
                <a:gd name="T6" fmla="*/ 15 w 1046"/>
                <a:gd name="T7" fmla="*/ 18 h 2428"/>
                <a:gd name="T8" fmla="*/ 29 w 1046"/>
                <a:gd name="T9" fmla="*/ 97 h 2428"/>
                <a:gd name="T10" fmla="*/ 80 w 1046"/>
                <a:gd name="T11" fmla="*/ 225 h 2428"/>
                <a:gd name="T12" fmla="*/ 125 w 1046"/>
                <a:gd name="T13" fmla="*/ 334 h 2428"/>
                <a:gd name="T14" fmla="*/ 164 w 1046"/>
                <a:gd name="T15" fmla="*/ 430 h 2428"/>
                <a:gd name="T16" fmla="*/ 199 w 1046"/>
                <a:gd name="T17" fmla="*/ 518 h 2428"/>
                <a:gd name="T18" fmla="*/ 233 w 1046"/>
                <a:gd name="T19" fmla="*/ 601 h 2428"/>
                <a:gd name="T20" fmla="*/ 268 w 1046"/>
                <a:gd name="T21" fmla="*/ 686 h 2428"/>
                <a:gd name="T22" fmla="*/ 305 w 1046"/>
                <a:gd name="T23" fmla="*/ 776 h 2428"/>
                <a:gd name="T24" fmla="*/ 344 w 1046"/>
                <a:gd name="T25" fmla="*/ 876 h 2428"/>
                <a:gd name="T26" fmla="*/ 391 w 1046"/>
                <a:gd name="T27" fmla="*/ 991 h 2428"/>
                <a:gd name="T28" fmla="*/ 445 w 1046"/>
                <a:gd name="T29" fmla="*/ 1126 h 2428"/>
                <a:gd name="T30" fmla="*/ 511 w 1046"/>
                <a:gd name="T31" fmla="*/ 1285 h 2428"/>
                <a:gd name="T32" fmla="*/ 586 w 1046"/>
                <a:gd name="T33" fmla="*/ 1474 h 2428"/>
                <a:gd name="T34" fmla="*/ 676 w 1046"/>
                <a:gd name="T35" fmla="*/ 1695 h 2428"/>
                <a:gd name="T36" fmla="*/ 781 w 1046"/>
                <a:gd name="T37" fmla="*/ 1956 h 2428"/>
                <a:gd name="T38" fmla="*/ 903 w 1046"/>
                <a:gd name="T39" fmla="*/ 2258 h 2428"/>
                <a:gd name="T40" fmla="*/ 980 w 1046"/>
                <a:gd name="T41" fmla="*/ 2424 h 2428"/>
                <a:gd name="T42" fmla="*/ 991 w 1046"/>
                <a:gd name="T43" fmla="*/ 2419 h 2428"/>
                <a:gd name="T44" fmla="*/ 1004 w 1046"/>
                <a:gd name="T45" fmla="*/ 2412 h 2428"/>
                <a:gd name="T46" fmla="*/ 1028 w 1046"/>
                <a:gd name="T47" fmla="*/ 2403 h 2428"/>
                <a:gd name="T48" fmla="*/ 1017 w 1046"/>
                <a:gd name="T49" fmla="*/ 2324 h 2428"/>
                <a:gd name="T50" fmla="*/ 964 w 1046"/>
                <a:gd name="T51" fmla="*/ 2196 h 2428"/>
                <a:gd name="T52" fmla="*/ 920 w 1046"/>
                <a:gd name="T53" fmla="*/ 2086 h 2428"/>
                <a:gd name="T54" fmla="*/ 880 w 1046"/>
                <a:gd name="T55" fmla="*/ 1990 h 2428"/>
                <a:gd name="T56" fmla="*/ 843 w 1046"/>
                <a:gd name="T57" fmla="*/ 1903 h 2428"/>
                <a:gd name="T58" fmla="*/ 809 w 1046"/>
                <a:gd name="T59" fmla="*/ 1819 h 2428"/>
                <a:gd name="T60" fmla="*/ 774 w 1046"/>
                <a:gd name="T61" fmla="*/ 1734 h 2428"/>
                <a:gd name="T62" fmla="*/ 737 w 1046"/>
                <a:gd name="T63" fmla="*/ 1645 h 2428"/>
                <a:gd name="T64" fmla="*/ 696 w 1046"/>
                <a:gd name="T65" fmla="*/ 1545 h 2428"/>
                <a:gd name="T66" fmla="*/ 648 w 1046"/>
                <a:gd name="T67" fmla="*/ 1430 h 2428"/>
                <a:gd name="T68" fmla="*/ 593 w 1046"/>
                <a:gd name="T69" fmla="*/ 1296 h 2428"/>
                <a:gd name="T70" fmla="*/ 528 w 1046"/>
                <a:gd name="T71" fmla="*/ 1138 h 2428"/>
                <a:gd name="T72" fmla="*/ 450 w 1046"/>
                <a:gd name="T73" fmla="*/ 950 h 2428"/>
                <a:gd name="T74" fmla="*/ 359 w 1046"/>
                <a:gd name="T75" fmla="*/ 730 h 2428"/>
                <a:gd name="T76" fmla="*/ 251 w 1046"/>
                <a:gd name="T77" fmla="*/ 470 h 2428"/>
                <a:gd name="T78" fmla="*/ 127 w 1046"/>
                <a:gd name="T79" fmla="*/ 169 h 242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46"/>
                <a:gd name="T121" fmla="*/ 0 h 2428"/>
                <a:gd name="T122" fmla="*/ 1046 w 1046"/>
                <a:gd name="T123" fmla="*/ 2428 h 242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46" h="2428">
                  <a:moveTo>
                    <a:pt x="58" y="0"/>
                  </a:moveTo>
                  <a:lnTo>
                    <a:pt x="52" y="2"/>
                  </a:lnTo>
                  <a:lnTo>
                    <a:pt x="47" y="4"/>
                  </a:lnTo>
                  <a:lnTo>
                    <a:pt x="43" y="5"/>
                  </a:lnTo>
                  <a:lnTo>
                    <a:pt x="39" y="7"/>
                  </a:lnTo>
                  <a:lnTo>
                    <a:pt x="33" y="10"/>
                  </a:lnTo>
                  <a:lnTo>
                    <a:pt x="25" y="13"/>
                  </a:lnTo>
                  <a:lnTo>
                    <a:pt x="15" y="18"/>
                  </a:lnTo>
                  <a:lnTo>
                    <a:pt x="0" y="25"/>
                  </a:lnTo>
                  <a:lnTo>
                    <a:pt x="29" y="97"/>
                  </a:lnTo>
                  <a:lnTo>
                    <a:pt x="56" y="164"/>
                  </a:lnTo>
                  <a:lnTo>
                    <a:pt x="80" y="225"/>
                  </a:lnTo>
                  <a:lnTo>
                    <a:pt x="104" y="282"/>
                  </a:lnTo>
                  <a:lnTo>
                    <a:pt x="125" y="334"/>
                  </a:lnTo>
                  <a:lnTo>
                    <a:pt x="145" y="384"/>
                  </a:lnTo>
                  <a:lnTo>
                    <a:pt x="164" y="430"/>
                  </a:lnTo>
                  <a:lnTo>
                    <a:pt x="182" y="475"/>
                  </a:lnTo>
                  <a:lnTo>
                    <a:pt x="199" y="518"/>
                  </a:lnTo>
                  <a:lnTo>
                    <a:pt x="217" y="560"/>
                  </a:lnTo>
                  <a:lnTo>
                    <a:pt x="233" y="601"/>
                  </a:lnTo>
                  <a:lnTo>
                    <a:pt x="250" y="643"/>
                  </a:lnTo>
                  <a:lnTo>
                    <a:pt x="268" y="686"/>
                  </a:lnTo>
                  <a:lnTo>
                    <a:pt x="285" y="730"/>
                  </a:lnTo>
                  <a:lnTo>
                    <a:pt x="305" y="776"/>
                  </a:lnTo>
                  <a:lnTo>
                    <a:pt x="324" y="825"/>
                  </a:lnTo>
                  <a:lnTo>
                    <a:pt x="344" y="876"/>
                  </a:lnTo>
                  <a:lnTo>
                    <a:pt x="367" y="932"/>
                  </a:lnTo>
                  <a:lnTo>
                    <a:pt x="391" y="991"/>
                  </a:lnTo>
                  <a:lnTo>
                    <a:pt x="418" y="1056"/>
                  </a:lnTo>
                  <a:lnTo>
                    <a:pt x="445" y="1126"/>
                  </a:lnTo>
                  <a:lnTo>
                    <a:pt x="477" y="1203"/>
                  </a:lnTo>
                  <a:lnTo>
                    <a:pt x="511" y="1285"/>
                  </a:lnTo>
                  <a:lnTo>
                    <a:pt x="546" y="1376"/>
                  </a:lnTo>
                  <a:lnTo>
                    <a:pt x="586" y="1474"/>
                  </a:lnTo>
                  <a:lnTo>
                    <a:pt x="629" y="1580"/>
                  </a:lnTo>
                  <a:lnTo>
                    <a:pt x="676" y="1695"/>
                  </a:lnTo>
                  <a:lnTo>
                    <a:pt x="726" y="1821"/>
                  </a:lnTo>
                  <a:lnTo>
                    <a:pt x="781" y="1956"/>
                  </a:lnTo>
                  <a:lnTo>
                    <a:pt x="840" y="2101"/>
                  </a:lnTo>
                  <a:lnTo>
                    <a:pt x="903" y="2258"/>
                  </a:lnTo>
                  <a:lnTo>
                    <a:pt x="972" y="2428"/>
                  </a:lnTo>
                  <a:lnTo>
                    <a:pt x="980" y="2424"/>
                  </a:lnTo>
                  <a:lnTo>
                    <a:pt x="986" y="2421"/>
                  </a:lnTo>
                  <a:lnTo>
                    <a:pt x="991" y="2419"/>
                  </a:lnTo>
                  <a:lnTo>
                    <a:pt x="997" y="2415"/>
                  </a:lnTo>
                  <a:lnTo>
                    <a:pt x="1004" y="2412"/>
                  </a:lnTo>
                  <a:lnTo>
                    <a:pt x="1013" y="2408"/>
                  </a:lnTo>
                  <a:lnTo>
                    <a:pt x="1028" y="2403"/>
                  </a:lnTo>
                  <a:lnTo>
                    <a:pt x="1046" y="2395"/>
                  </a:lnTo>
                  <a:lnTo>
                    <a:pt x="1017" y="2324"/>
                  </a:lnTo>
                  <a:lnTo>
                    <a:pt x="989" y="2257"/>
                  </a:lnTo>
                  <a:lnTo>
                    <a:pt x="964" y="2196"/>
                  </a:lnTo>
                  <a:lnTo>
                    <a:pt x="941" y="2139"/>
                  </a:lnTo>
                  <a:lnTo>
                    <a:pt x="920" y="2086"/>
                  </a:lnTo>
                  <a:lnTo>
                    <a:pt x="899" y="2037"/>
                  </a:lnTo>
                  <a:lnTo>
                    <a:pt x="880" y="1990"/>
                  </a:lnTo>
                  <a:lnTo>
                    <a:pt x="861" y="1946"/>
                  </a:lnTo>
                  <a:lnTo>
                    <a:pt x="843" y="1903"/>
                  </a:lnTo>
                  <a:lnTo>
                    <a:pt x="826" y="1861"/>
                  </a:lnTo>
                  <a:lnTo>
                    <a:pt x="809" y="1819"/>
                  </a:lnTo>
                  <a:lnTo>
                    <a:pt x="792" y="1778"/>
                  </a:lnTo>
                  <a:lnTo>
                    <a:pt x="774" y="1734"/>
                  </a:lnTo>
                  <a:lnTo>
                    <a:pt x="756" y="1691"/>
                  </a:lnTo>
                  <a:lnTo>
                    <a:pt x="737" y="1645"/>
                  </a:lnTo>
                  <a:lnTo>
                    <a:pt x="718" y="1596"/>
                  </a:lnTo>
                  <a:lnTo>
                    <a:pt x="696" y="1545"/>
                  </a:lnTo>
                  <a:lnTo>
                    <a:pt x="673" y="1490"/>
                  </a:lnTo>
                  <a:lnTo>
                    <a:pt x="648" y="1430"/>
                  </a:lnTo>
                  <a:lnTo>
                    <a:pt x="622" y="1365"/>
                  </a:lnTo>
                  <a:lnTo>
                    <a:pt x="593" y="1296"/>
                  </a:lnTo>
                  <a:lnTo>
                    <a:pt x="562" y="1220"/>
                  </a:lnTo>
                  <a:lnTo>
                    <a:pt x="528" y="1138"/>
                  </a:lnTo>
                  <a:lnTo>
                    <a:pt x="490" y="1047"/>
                  </a:lnTo>
                  <a:lnTo>
                    <a:pt x="450" y="950"/>
                  </a:lnTo>
                  <a:lnTo>
                    <a:pt x="407" y="843"/>
                  </a:lnTo>
                  <a:lnTo>
                    <a:pt x="359" y="730"/>
                  </a:lnTo>
                  <a:lnTo>
                    <a:pt x="308" y="605"/>
                  </a:lnTo>
                  <a:lnTo>
                    <a:pt x="251" y="470"/>
                  </a:lnTo>
                  <a:lnTo>
                    <a:pt x="192" y="325"/>
                  </a:lnTo>
                  <a:lnTo>
                    <a:pt x="127" y="16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39" name="Freeform 1496"/>
            <p:cNvSpPr>
              <a:spLocks/>
            </p:cNvSpPr>
            <p:nvPr/>
          </p:nvSpPr>
          <p:spPr bwMode="auto">
            <a:xfrm>
              <a:off x="3389" y="3302"/>
              <a:ext cx="46" cy="134"/>
            </a:xfrm>
            <a:custGeom>
              <a:avLst/>
              <a:gdLst>
                <a:gd name="T0" fmla="*/ 32 w 1017"/>
                <a:gd name="T1" fmla="*/ 0 h 2414"/>
                <a:gd name="T2" fmla="*/ 0 w 1017"/>
                <a:gd name="T3" fmla="*/ 13 h 2414"/>
                <a:gd name="T4" fmla="*/ 977 w 1017"/>
                <a:gd name="T5" fmla="*/ 2414 h 2414"/>
                <a:gd name="T6" fmla="*/ 1017 w 1017"/>
                <a:gd name="T7" fmla="*/ 2396 h 2414"/>
                <a:gd name="T8" fmla="*/ 32 w 1017"/>
                <a:gd name="T9" fmla="*/ 0 h 2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7"/>
                <a:gd name="T16" fmla="*/ 0 h 2414"/>
                <a:gd name="T17" fmla="*/ 1017 w 1017"/>
                <a:gd name="T18" fmla="*/ 2414 h 2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7" h="2414">
                  <a:moveTo>
                    <a:pt x="32" y="0"/>
                  </a:moveTo>
                  <a:lnTo>
                    <a:pt x="0" y="13"/>
                  </a:lnTo>
                  <a:lnTo>
                    <a:pt x="977" y="2414"/>
                  </a:lnTo>
                  <a:lnTo>
                    <a:pt x="1017" y="2396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0" name="Freeform 1497"/>
            <p:cNvSpPr>
              <a:spLocks/>
            </p:cNvSpPr>
            <p:nvPr/>
          </p:nvSpPr>
          <p:spPr bwMode="auto">
            <a:xfrm>
              <a:off x="3388" y="3298"/>
              <a:ext cx="8" cy="6"/>
            </a:xfrm>
            <a:custGeom>
              <a:avLst/>
              <a:gdLst>
                <a:gd name="T0" fmla="*/ 173 w 173"/>
                <a:gd name="T1" fmla="*/ 20 h 95"/>
                <a:gd name="T2" fmla="*/ 7 w 173"/>
                <a:gd name="T3" fmla="*/ 95 h 95"/>
                <a:gd name="T4" fmla="*/ 0 w 173"/>
                <a:gd name="T5" fmla="*/ 75 h 95"/>
                <a:gd name="T6" fmla="*/ 166 w 173"/>
                <a:gd name="T7" fmla="*/ 0 h 95"/>
                <a:gd name="T8" fmla="*/ 173 w 173"/>
                <a:gd name="T9" fmla="*/ 20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3"/>
                <a:gd name="T16" fmla="*/ 0 h 95"/>
                <a:gd name="T17" fmla="*/ 173 w 173"/>
                <a:gd name="T18" fmla="*/ 95 h 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3" h="95">
                  <a:moveTo>
                    <a:pt x="173" y="20"/>
                  </a:moveTo>
                  <a:lnTo>
                    <a:pt x="7" y="95"/>
                  </a:lnTo>
                  <a:lnTo>
                    <a:pt x="0" y="75"/>
                  </a:lnTo>
                  <a:lnTo>
                    <a:pt x="166" y="0"/>
                  </a:lnTo>
                  <a:lnTo>
                    <a:pt x="173" y="2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1" name="Freeform 1498"/>
            <p:cNvSpPr>
              <a:spLocks/>
            </p:cNvSpPr>
            <p:nvPr/>
          </p:nvSpPr>
          <p:spPr bwMode="auto">
            <a:xfrm>
              <a:off x="3386" y="3293"/>
              <a:ext cx="9" cy="10"/>
            </a:xfrm>
            <a:custGeom>
              <a:avLst/>
              <a:gdLst>
                <a:gd name="T0" fmla="*/ 200 w 200"/>
                <a:gd name="T1" fmla="*/ 106 h 179"/>
                <a:gd name="T2" fmla="*/ 33 w 200"/>
                <a:gd name="T3" fmla="*/ 179 h 179"/>
                <a:gd name="T4" fmla="*/ 0 w 200"/>
                <a:gd name="T5" fmla="*/ 100 h 179"/>
                <a:gd name="T6" fmla="*/ 58 w 200"/>
                <a:gd name="T7" fmla="*/ 0 h 179"/>
                <a:gd name="T8" fmla="*/ 168 w 200"/>
                <a:gd name="T9" fmla="*/ 26 h 179"/>
                <a:gd name="T10" fmla="*/ 200 w 200"/>
                <a:gd name="T11" fmla="*/ 106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0"/>
                <a:gd name="T19" fmla="*/ 0 h 179"/>
                <a:gd name="T20" fmla="*/ 200 w 200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0" h="179">
                  <a:moveTo>
                    <a:pt x="200" y="106"/>
                  </a:moveTo>
                  <a:lnTo>
                    <a:pt x="33" y="179"/>
                  </a:lnTo>
                  <a:lnTo>
                    <a:pt x="0" y="100"/>
                  </a:lnTo>
                  <a:lnTo>
                    <a:pt x="58" y="0"/>
                  </a:lnTo>
                  <a:lnTo>
                    <a:pt x="168" y="26"/>
                  </a:lnTo>
                  <a:lnTo>
                    <a:pt x="200" y="106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2" name="Freeform 1499"/>
            <p:cNvSpPr>
              <a:spLocks/>
            </p:cNvSpPr>
            <p:nvPr/>
          </p:nvSpPr>
          <p:spPr bwMode="auto">
            <a:xfrm>
              <a:off x="3386" y="3293"/>
              <a:ext cx="8" cy="10"/>
            </a:xfrm>
            <a:custGeom>
              <a:avLst/>
              <a:gdLst>
                <a:gd name="T0" fmla="*/ 173 w 173"/>
                <a:gd name="T1" fmla="*/ 116 h 177"/>
                <a:gd name="T2" fmla="*/ 159 w 173"/>
                <a:gd name="T3" fmla="*/ 122 h 177"/>
                <a:gd name="T4" fmla="*/ 147 w 173"/>
                <a:gd name="T5" fmla="*/ 126 h 177"/>
                <a:gd name="T6" fmla="*/ 137 w 173"/>
                <a:gd name="T7" fmla="*/ 131 h 177"/>
                <a:gd name="T8" fmla="*/ 127 w 173"/>
                <a:gd name="T9" fmla="*/ 135 h 177"/>
                <a:gd name="T10" fmla="*/ 114 w 173"/>
                <a:gd name="T11" fmla="*/ 141 h 177"/>
                <a:gd name="T12" fmla="*/ 94 w 173"/>
                <a:gd name="T13" fmla="*/ 150 h 177"/>
                <a:gd name="T14" fmla="*/ 69 w 173"/>
                <a:gd name="T15" fmla="*/ 161 h 177"/>
                <a:gd name="T16" fmla="*/ 33 w 173"/>
                <a:gd name="T17" fmla="*/ 177 h 177"/>
                <a:gd name="T18" fmla="*/ 30 w 173"/>
                <a:gd name="T19" fmla="*/ 168 h 177"/>
                <a:gd name="T20" fmla="*/ 27 w 173"/>
                <a:gd name="T21" fmla="*/ 161 h 177"/>
                <a:gd name="T22" fmla="*/ 25 w 173"/>
                <a:gd name="T23" fmla="*/ 156 h 177"/>
                <a:gd name="T24" fmla="*/ 23 w 173"/>
                <a:gd name="T25" fmla="*/ 150 h 177"/>
                <a:gd name="T26" fmla="*/ 20 w 173"/>
                <a:gd name="T27" fmla="*/ 141 h 177"/>
                <a:gd name="T28" fmla="*/ 16 w 173"/>
                <a:gd name="T29" fmla="*/ 131 h 177"/>
                <a:gd name="T30" fmla="*/ 9 w 173"/>
                <a:gd name="T31" fmla="*/ 117 h 177"/>
                <a:gd name="T32" fmla="*/ 0 w 173"/>
                <a:gd name="T33" fmla="*/ 97 h 177"/>
                <a:gd name="T34" fmla="*/ 7 w 173"/>
                <a:gd name="T35" fmla="*/ 86 h 177"/>
                <a:gd name="T36" fmla="*/ 11 w 173"/>
                <a:gd name="T37" fmla="*/ 78 h 177"/>
                <a:gd name="T38" fmla="*/ 15 w 173"/>
                <a:gd name="T39" fmla="*/ 70 h 177"/>
                <a:gd name="T40" fmla="*/ 19 w 173"/>
                <a:gd name="T41" fmla="*/ 63 h 177"/>
                <a:gd name="T42" fmla="*/ 24 w 173"/>
                <a:gd name="T43" fmla="*/ 54 h 177"/>
                <a:gd name="T44" fmla="*/ 31 w 173"/>
                <a:gd name="T45" fmla="*/ 41 h 177"/>
                <a:gd name="T46" fmla="*/ 40 w 173"/>
                <a:gd name="T47" fmla="*/ 24 h 177"/>
                <a:gd name="T48" fmla="*/ 52 w 173"/>
                <a:gd name="T49" fmla="*/ 0 h 177"/>
                <a:gd name="T50" fmla="*/ 63 w 173"/>
                <a:gd name="T51" fmla="*/ 3 h 177"/>
                <a:gd name="T52" fmla="*/ 70 w 173"/>
                <a:gd name="T53" fmla="*/ 6 h 177"/>
                <a:gd name="T54" fmla="*/ 76 w 173"/>
                <a:gd name="T55" fmla="*/ 8 h 177"/>
                <a:gd name="T56" fmla="*/ 83 w 173"/>
                <a:gd name="T57" fmla="*/ 11 h 177"/>
                <a:gd name="T58" fmla="*/ 91 w 173"/>
                <a:gd name="T59" fmla="*/ 15 h 177"/>
                <a:gd name="T60" fmla="*/ 102 w 173"/>
                <a:gd name="T61" fmla="*/ 20 h 177"/>
                <a:gd name="T62" fmla="*/ 119 w 173"/>
                <a:gd name="T63" fmla="*/ 27 h 177"/>
                <a:gd name="T64" fmla="*/ 140 w 173"/>
                <a:gd name="T65" fmla="*/ 37 h 177"/>
                <a:gd name="T66" fmla="*/ 144 w 173"/>
                <a:gd name="T67" fmla="*/ 44 h 177"/>
                <a:gd name="T68" fmla="*/ 146 w 173"/>
                <a:gd name="T69" fmla="*/ 50 h 177"/>
                <a:gd name="T70" fmla="*/ 149 w 173"/>
                <a:gd name="T71" fmla="*/ 56 h 177"/>
                <a:gd name="T72" fmla="*/ 151 w 173"/>
                <a:gd name="T73" fmla="*/ 61 h 177"/>
                <a:gd name="T74" fmla="*/ 154 w 173"/>
                <a:gd name="T75" fmla="*/ 69 h 177"/>
                <a:gd name="T76" fmla="*/ 159 w 173"/>
                <a:gd name="T77" fmla="*/ 80 h 177"/>
                <a:gd name="T78" fmla="*/ 165 w 173"/>
                <a:gd name="T79" fmla="*/ 95 h 177"/>
                <a:gd name="T80" fmla="*/ 173 w 173"/>
                <a:gd name="T81" fmla="*/ 116 h 17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77"/>
                <a:gd name="T125" fmla="*/ 173 w 173"/>
                <a:gd name="T126" fmla="*/ 177 h 17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77">
                  <a:moveTo>
                    <a:pt x="173" y="116"/>
                  </a:moveTo>
                  <a:lnTo>
                    <a:pt x="159" y="122"/>
                  </a:lnTo>
                  <a:lnTo>
                    <a:pt x="147" y="126"/>
                  </a:lnTo>
                  <a:lnTo>
                    <a:pt x="137" y="131"/>
                  </a:lnTo>
                  <a:lnTo>
                    <a:pt x="127" y="135"/>
                  </a:lnTo>
                  <a:lnTo>
                    <a:pt x="114" y="141"/>
                  </a:lnTo>
                  <a:lnTo>
                    <a:pt x="94" y="150"/>
                  </a:lnTo>
                  <a:lnTo>
                    <a:pt x="69" y="161"/>
                  </a:lnTo>
                  <a:lnTo>
                    <a:pt x="33" y="177"/>
                  </a:lnTo>
                  <a:lnTo>
                    <a:pt x="30" y="168"/>
                  </a:lnTo>
                  <a:lnTo>
                    <a:pt x="27" y="161"/>
                  </a:lnTo>
                  <a:lnTo>
                    <a:pt x="25" y="156"/>
                  </a:lnTo>
                  <a:lnTo>
                    <a:pt x="23" y="150"/>
                  </a:lnTo>
                  <a:lnTo>
                    <a:pt x="20" y="141"/>
                  </a:lnTo>
                  <a:lnTo>
                    <a:pt x="16" y="131"/>
                  </a:lnTo>
                  <a:lnTo>
                    <a:pt x="9" y="117"/>
                  </a:lnTo>
                  <a:lnTo>
                    <a:pt x="0" y="97"/>
                  </a:lnTo>
                  <a:lnTo>
                    <a:pt x="7" y="86"/>
                  </a:lnTo>
                  <a:lnTo>
                    <a:pt x="11" y="78"/>
                  </a:lnTo>
                  <a:lnTo>
                    <a:pt x="15" y="70"/>
                  </a:lnTo>
                  <a:lnTo>
                    <a:pt x="19" y="63"/>
                  </a:lnTo>
                  <a:lnTo>
                    <a:pt x="24" y="54"/>
                  </a:lnTo>
                  <a:lnTo>
                    <a:pt x="31" y="41"/>
                  </a:lnTo>
                  <a:lnTo>
                    <a:pt x="40" y="24"/>
                  </a:lnTo>
                  <a:lnTo>
                    <a:pt x="52" y="0"/>
                  </a:lnTo>
                  <a:lnTo>
                    <a:pt x="63" y="3"/>
                  </a:lnTo>
                  <a:lnTo>
                    <a:pt x="70" y="6"/>
                  </a:lnTo>
                  <a:lnTo>
                    <a:pt x="76" y="8"/>
                  </a:lnTo>
                  <a:lnTo>
                    <a:pt x="83" y="11"/>
                  </a:lnTo>
                  <a:lnTo>
                    <a:pt x="91" y="15"/>
                  </a:lnTo>
                  <a:lnTo>
                    <a:pt x="102" y="20"/>
                  </a:lnTo>
                  <a:lnTo>
                    <a:pt x="119" y="27"/>
                  </a:lnTo>
                  <a:lnTo>
                    <a:pt x="140" y="37"/>
                  </a:lnTo>
                  <a:lnTo>
                    <a:pt x="144" y="44"/>
                  </a:lnTo>
                  <a:lnTo>
                    <a:pt x="146" y="50"/>
                  </a:lnTo>
                  <a:lnTo>
                    <a:pt x="149" y="56"/>
                  </a:lnTo>
                  <a:lnTo>
                    <a:pt x="151" y="61"/>
                  </a:lnTo>
                  <a:lnTo>
                    <a:pt x="154" y="69"/>
                  </a:lnTo>
                  <a:lnTo>
                    <a:pt x="159" y="80"/>
                  </a:lnTo>
                  <a:lnTo>
                    <a:pt x="165" y="95"/>
                  </a:lnTo>
                  <a:lnTo>
                    <a:pt x="173" y="116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3" name="Freeform 1500"/>
            <p:cNvSpPr>
              <a:spLocks/>
            </p:cNvSpPr>
            <p:nvPr/>
          </p:nvSpPr>
          <p:spPr bwMode="auto">
            <a:xfrm>
              <a:off x="3387" y="3293"/>
              <a:ext cx="6" cy="9"/>
            </a:xfrm>
            <a:custGeom>
              <a:avLst/>
              <a:gdLst>
                <a:gd name="T0" fmla="*/ 142 w 142"/>
                <a:gd name="T1" fmla="*/ 126 h 175"/>
                <a:gd name="T2" fmla="*/ 131 w 142"/>
                <a:gd name="T3" fmla="*/ 131 h 175"/>
                <a:gd name="T4" fmla="*/ 122 w 142"/>
                <a:gd name="T5" fmla="*/ 135 h 175"/>
                <a:gd name="T6" fmla="*/ 115 w 142"/>
                <a:gd name="T7" fmla="*/ 137 h 175"/>
                <a:gd name="T8" fmla="*/ 107 w 142"/>
                <a:gd name="T9" fmla="*/ 141 h 175"/>
                <a:gd name="T10" fmla="*/ 96 w 142"/>
                <a:gd name="T11" fmla="*/ 145 h 175"/>
                <a:gd name="T12" fmla="*/ 81 w 142"/>
                <a:gd name="T13" fmla="*/ 152 h 175"/>
                <a:gd name="T14" fmla="*/ 61 w 142"/>
                <a:gd name="T15" fmla="*/ 161 h 175"/>
                <a:gd name="T16" fmla="*/ 32 w 142"/>
                <a:gd name="T17" fmla="*/ 175 h 175"/>
                <a:gd name="T18" fmla="*/ 29 w 142"/>
                <a:gd name="T19" fmla="*/ 165 h 175"/>
                <a:gd name="T20" fmla="*/ 26 w 142"/>
                <a:gd name="T21" fmla="*/ 159 h 175"/>
                <a:gd name="T22" fmla="*/ 24 w 142"/>
                <a:gd name="T23" fmla="*/ 153 h 175"/>
                <a:gd name="T24" fmla="*/ 22 w 142"/>
                <a:gd name="T25" fmla="*/ 146 h 175"/>
                <a:gd name="T26" fmla="*/ 19 w 142"/>
                <a:gd name="T27" fmla="*/ 139 h 175"/>
                <a:gd name="T28" fmla="*/ 15 w 142"/>
                <a:gd name="T29" fmla="*/ 128 h 175"/>
                <a:gd name="T30" fmla="*/ 8 w 142"/>
                <a:gd name="T31" fmla="*/ 114 h 175"/>
                <a:gd name="T32" fmla="*/ 0 w 142"/>
                <a:gd name="T33" fmla="*/ 95 h 175"/>
                <a:gd name="T34" fmla="*/ 5 w 142"/>
                <a:gd name="T35" fmla="*/ 84 h 175"/>
                <a:gd name="T36" fmla="*/ 9 w 142"/>
                <a:gd name="T37" fmla="*/ 76 h 175"/>
                <a:gd name="T38" fmla="*/ 12 w 142"/>
                <a:gd name="T39" fmla="*/ 68 h 175"/>
                <a:gd name="T40" fmla="*/ 16 w 142"/>
                <a:gd name="T41" fmla="*/ 61 h 175"/>
                <a:gd name="T42" fmla="*/ 20 w 142"/>
                <a:gd name="T43" fmla="*/ 53 h 175"/>
                <a:gd name="T44" fmla="*/ 26 w 142"/>
                <a:gd name="T45" fmla="*/ 40 h 175"/>
                <a:gd name="T46" fmla="*/ 34 w 142"/>
                <a:gd name="T47" fmla="*/ 23 h 175"/>
                <a:gd name="T48" fmla="*/ 45 w 142"/>
                <a:gd name="T49" fmla="*/ 0 h 175"/>
                <a:gd name="T50" fmla="*/ 53 w 142"/>
                <a:gd name="T51" fmla="*/ 4 h 175"/>
                <a:gd name="T52" fmla="*/ 59 w 142"/>
                <a:gd name="T53" fmla="*/ 8 h 175"/>
                <a:gd name="T54" fmla="*/ 63 w 142"/>
                <a:gd name="T55" fmla="*/ 11 h 175"/>
                <a:gd name="T56" fmla="*/ 68 w 142"/>
                <a:gd name="T57" fmla="*/ 15 h 175"/>
                <a:gd name="T58" fmla="*/ 74 w 142"/>
                <a:gd name="T59" fmla="*/ 19 h 175"/>
                <a:gd name="T60" fmla="*/ 83 w 142"/>
                <a:gd name="T61" fmla="*/ 25 h 175"/>
                <a:gd name="T62" fmla="*/ 94 w 142"/>
                <a:gd name="T63" fmla="*/ 34 h 175"/>
                <a:gd name="T64" fmla="*/ 111 w 142"/>
                <a:gd name="T65" fmla="*/ 46 h 175"/>
                <a:gd name="T66" fmla="*/ 115 w 142"/>
                <a:gd name="T67" fmla="*/ 55 h 175"/>
                <a:gd name="T68" fmla="*/ 117 w 142"/>
                <a:gd name="T69" fmla="*/ 60 h 175"/>
                <a:gd name="T70" fmla="*/ 120 w 142"/>
                <a:gd name="T71" fmla="*/ 65 h 175"/>
                <a:gd name="T72" fmla="*/ 122 w 142"/>
                <a:gd name="T73" fmla="*/ 71 h 175"/>
                <a:gd name="T74" fmla="*/ 125 w 142"/>
                <a:gd name="T75" fmla="*/ 79 h 175"/>
                <a:gd name="T76" fmla="*/ 129 w 142"/>
                <a:gd name="T77" fmla="*/ 89 h 175"/>
                <a:gd name="T78" fmla="*/ 135 w 142"/>
                <a:gd name="T79" fmla="*/ 105 h 175"/>
                <a:gd name="T80" fmla="*/ 142 w 142"/>
                <a:gd name="T81" fmla="*/ 126 h 17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2"/>
                <a:gd name="T124" fmla="*/ 0 h 175"/>
                <a:gd name="T125" fmla="*/ 142 w 142"/>
                <a:gd name="T126" fmla="*/ 175 h 17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2" h="175">
                  <a:moveTo>
                    <a:pt x="142" y="126"/>
                  </a:moveTo>
                  <a:lnTo>
                    <a:pt x="131" y="131"/>
                  </a:lnTo>
                  <a:lnTo>
                    <a:pt x="122" y="135"/>
                  </a:lnTo>
                  <a:lnTo>
                    <a:pt x="115" y="137"/>
                  </a:lnTo>
                  <a:lnTo>
                    <a:pt x="107" y="141"/>
                  </a:lnTo>
                  <a:lnTo>
                    <a:pt x="96" y="145"/>
                  </a:lnTo>
                  <a:lnTo>
                    <a:pt x="81" y="152"/>
                  </a:lnTo>
                  <a:lnTo>
                    <a:pt x="61" y="161"/>
                  </a:lnTo>
                  <a:lnTo>
                    <a:pt x="32" y="175"/>
                  </a:lnTo>
                  <a:lnTo>
                    <a:pt x="29" y="165"/>
                  </a:lnTo>
                  <a:lnTo>
                    <a:pt x="26" y="159"/>
                  </a:lnTo>
                  <a:lnTo>
                    <a:pt x="24" y="153"/>
                  </a:lnTo>
                  <a:lnTo>
                    <a:pt x="22" y="146"/>
                  </a:lnTo>
                  <a:lnTo>
                    <a:pt x="19" y="139"/>
                  </a:lnTo>
                  <a:lnTo>
                    <a:pt x="15" y="128"/>
                  </a:lnTo>
                  <a:lnTo>
                    <a:pt x="8" y="114"/>
                  </a:lnTo>
                  <a:lnTo>
                    <a:pt x="0" y="95"/>
                  </a:lnTo>
                  <a:lnTo>
                    <a:pt x="5" y="84"/>
                  </a:lnTo>
                  <a:lnTo>
                    <a:pt x="9" y="76"/>
                  </a:lnTo>
                  <a:lnTo>
                    <a:pt x="12" y="68"/>
                  </a:lnTo>
                  <a:lnTo>
                    <a:pt x="16" y="61"/>
                  </a:lnTo>
                  <a:lnTo>
                    <a:pt x="20" y="53"/>
                  </a:lnTo>
                  <a:lnTo>
                    <a:pt x="26" y="40"/>
                  </a:lnTo>
                  <a:lnTo>
                    <a:pt x="34" y="23"/>
                  </a:lnTo>
                  <a:lnTo>
                    <a:pt x="45" y="0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1"/>
                  </a:lnTo>
                  <a:lnTo>
                    <a:pt x="68" y="15"/>
                  </a:lnTo>
                  <a:lnTo>
                    <a:pt x="74" y="19"/>
                  </a:lnTo>
                  <a:lnTo>
                    <a:pt x="83" y="25"/>
                  </a:lnTo>
                  <a:lnTo>
                    <a:pt x="94" y="34"/>
                  </a:lnTo>
                  <a:lnTo>
                    <a:pt x="111" y="46"/>
                  </a:lnTo>
                  <a:lnTo>
                    <a:pt x="115" y="55"/>
                  </a:lnTo>
                  <a:lnTo>
                    <a:pt x="117" y="60"/>
                  </a:lnTo>
                  <a:lnTo>
                    <a:pt x="120" y="65"/>
                  </a:lnTo>
                  <a:lnTo>
                    <a:pt x="122" y="71"/>
                  </a:lnTo>
                  <a:lnTo>
                    <a:pt x="125" y="79"/>
                  </a:lnTo>
                  <a:lnTo>
                    <a:pt x="129" y="89"/>
                  </a:lnTo>
                  <a:lnTo>
                    <a:pt x="135" y="105"/>
                  </a:lnTo>
                  <a:lnTo>
                    <a:pt x="142" y="126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4" name="Freeform 1501"/>
            <p:cNvSpPr>
              <a:spLocks/>
            </p:cNvSpPr>
            <p:nvPr/>
          </p:nvSpPr>
          <p:spPr bwMode="auto">
            <a:xfrm>
              <a:off x="3387" y="3293"/>
              <a:ext cx="5" cy="9"/>
            </a:xfrm>
            <a:custGeom>
              <a:avLst/>
              <a:gdLst>
                <a:gd name="T0" fmla="*/ 116 w 116"/>
                <a:gd name="T1" fmla="*/ 136 h 172"/>
                <a:gd name="T2" fmla="*/ 107 w 116"/>
                <a:gd name="T3" fmla="*/ 139 h 172"/>
                <a:gd name="T4" fmla="*/ 101 w 116"/>
                <a:gd name="T5" fmla="*/ 141 h 172"/>
                <a:gd name="T6" fmla="*/ 95 w 116"/>
                <a:gd name="T7" fmla="*/ 144 h 172"/>
                <a:gd name="T8" fmla="*/ 88 w 116"/>
                <a:gd name="T9" fmla="*/ 146 h 172"/>
                <a:gd name="T10" fmla="*/ 80 w 116"/>
                <a:gd name="T11" fmla="*/ 150 h 172"/>
                <a:gd name="T12" fmla="*/ 69 w 116"/>
                <a:gd name="T13" fmla="*/ 155 h 172"/>
                <a:gd name="T14" fmla="*/ 54 w 116"/>
                <a:gd name="T15" fmla="*/ 162 h 172"/>
                <a:gd name="T16" fmla="*/ 32 w 116"/>
                <a:gd name="T17" fmla="*/ 172 h 172"/>
                <a:gd name="T18" fmla="*/ 29 w 116"/>
                <a:gd name="T19" fmla="*/ 163 h 172"/>
                <a:gd name="T20" fmla="*/ 26 w 116"/>
                <a:gd name="T21" fmla="*/ 156 h 172"/>
                <a:gd name="T22" fmla="*/ 24 w 116"/>
                <a:gd name="T23" fmla="*/ 151 h 172"/>
                <a:gd name="T24" fmla="*/ 22 w 116"/>
                <a:gd name="T25" fmla="*/ 144 h 172"/>
                <a:gd name="T26" fmla="*/ 19 w 116"/>
                <a:gd name="T27" fmla="*/ 136 h 172"/>
                <a:gd name="T28" fmla="*/ 15 w 116"/>
                <a:gd name="T29" fmla="*/ 126 h 172"/>
                <a:gd name="T30" fmla="*/ 8 w 116"/>
                <a:gd name="T31" fmla="*/ 112 h 172"/>
                <a:gd name="T32" fmla="*/ 0 w 116"/>
                <a:gd name="T33" fmla="*/ 93 h 172"/>
                <a:gd name="T34" fmla="*/ 5 w 116"/>
                <a:gd name="T35" fmla="*/ 82 h 172"/>
                <a:gd name="T36" fmla="*/ 8 w 116"/>
                <a:gd name="T37" fmla="*/ 74 h 172"/>
                <a:gd name="T38" fmla="*/ 11 w 116"/>
                <a:gd name="T39" fmla="*/ 67 h 172"/>
                <a:gd name="T40" fmla="*/ 14 w 116"/>
                <a:gd name="T41" fmla="*/ 60 h 172"/>
                <a:gd name="T42" fmla="*/ 18 w 116"/>
                <a:gd name="T43" fmla="*/ 51 h 172"/>
                <a:gd name="T44" fmla="*/ 23 w 116"/>
                <a:gd name="T45" fmla="*/ 39 h 172"/>
                <a:gd name="T46" fmla="*/ 31 w 116"/>
                <a:gd name="T47" fmla="*/ 22 h 172"/>
                <a:gd name="T48" fmla="*/ 40 w 116"/>
                <a:gd name="T49" fmla="*/ 0 h 172"/>
                <a:gd name="T50" fmla="*/ 46 w 116"/>
                <a:gd name="T51" fmla="*/ 5 h 172"/>
                <a:gd name="T52" fmla="*/ 50 w 116"/>
                <a:gd name="T53" fmla="*/ 9 h 172"/>
                <a:gd name="T54" fmla="*/ 53 w 116"/>
                <a:gd name="T55" fmla="*/ 14 h 172"/>
                <a:gd name="T56" fmla="*/ 56 w 116"/>
                <a:gd name="T57" fmla="*/ 18 h 172"/>
                <a:gd name="T58" fmla="*/ 60 w 116"/>
                <a:gd name="T59" fmla="*/ 23 h 172"/>
                <a:gd name="T60" fmla="*/ 65 w 116"/>
                <a:gd name="T61" fmla="*/ 30 h 172"/>
                <a:gd name="T62" fmla="*/ 73 w 116"/>
                <a:gd name="T63" fmla="*/ 41 h 172"/>
                <a:gd name="T64" fmla="*/ 83 w 116"/>
                <a:gd name="T65" fmla="*/ 56 h 172"/>
                <a:gd name="T66" fmla="*/ 87 w 116"/>
                <a:gd name="T67" fmla="*/ 64 h 172"/>
                <a:gd name="T68" fmla="*/ 89 w 116"/>
                <a:gd name="T69" fmla="*/ 69 h 172"/>
                <a:gd name="T70" fmla="*/ 92 w 116"/>
                <a:gd name="T71" fmla="*/ 75 h 172"/>
                <a:gd name="T72" fmla="*/ 95 w 116"/>
                <a:gd name="T73" fmla="*/ 81 h 172"/>
                <a:gd name="T74" fmla="*/ 98 w 116"/>
                <a:gd name="T75" fmla="*/ 88 h 172"/>
                <a:gd name="T76" fmla="*/ 102 w 116"/>
                <a:gd name="T77" fmla="*/ 99 h 172"/>
                <a:gd name="T78" fmla="*/ 108 w 116"/>
                <a:gd name="T79" fmla="*/ 115 h 172"/>
                <a:gd name="T80" fmla="*/ 116 w 116"/>
                <a:gd name="T81" fmla="*/ 136 h 17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6"/>
                <a:gd name="T124" fmla="*/ 0 h 172"/>
                <a:gd name="T125" fmla="*/ 116 w 116"/>
                <a:gd name="T126" fmla="*/ 172 h 17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6" h="172">
                  <a:moveTo>
                    <a:pt x="116" y="136"/>
                  </a:moveTo>
                  <a:lnTo>
                    <a:pt x="107" y="139"/>
                  </a:lnTo>
                  <a:lnTo>
                    <a:pt x="101" y="141"/>
                  </a:lnTo>
                  <a:lnTo>
                    <a:pt x="95" y="144"/>
                  </a:lnTo>
                  <a:lnTo>
                    <a:pt x="88" y="146"/>
                  </a:lnTo>
                  <a:lnTo>
                    <a:pt x="80" y="150"/>
                  </a:lnTo>
                  <a:lnTo>
                    <a:pt x="69" y="155"/>
                  </a:lnTo>
                  <a:lnTo>
                    <a:pt x="54" y="162"/>
                  </a:lnTo>
                  <a:lnTo>
                    <a:pt x="32" y="172"/>
                  </a:lnTo>
                  <a:lnTo>
                    <a:pt x="29" y="163"/>
                  </a:lnTo>
                  <a:lnTo>
                    <a:pt x="26" y="156"/>
                  </a:lnTo>
                  <a:lnTo>
                    <a:pt x="24" y="151"/>
                  </a:lnTo>
                  <a:lnTo>
                    <a:pt x="22" y="144"/>
                  </a:lnTo>
                  <a:lnTo>
                    <a:pt x="19" y="136"/>
                  </a:lnTo>
                  <a:lnTo>
                    <a:pt x="15" y="126"/>
                  </a:lnTo>
                  <a:lnTo>
                    <a:pt x="8" y="112"/>
                  </a:lnTo>
                  <a:lnTo>
                    <a:pt x="0" y="93"/>
                  </a:lnTo>
                  <a:lnTo>
                    <a:pt x="5" y="82"/>
                  </a:lnTo>
                  <a:lnTo>
                    <a:pt x="8" y="74"/>
                  </a:lnTo>
                  <a:lnTo>
                    <a:pt x="11" y="67"/>
                  </a:lnTo>
                  <a:lnTo>
                    <a:pt x="14" y="60"/>
                  </a:lnTo>
                  <a:lnTo>
                    <a:pt x="18" y="51"/>
                  </a:lnTo>
                  <a:lnTo>
                    <a:pt x="23" y="39"/>
                  </a:lnTo>
                  <a:lnTo>
                    <a:pt x="31" y="22"/>
                  </a:lnTo>
                  <a:lnTo>
                    <a:pt x="40" y="0"/>
                  </a:lnTo>
                  <a:lnTo>
                    <a:pt x="46" y="5"/>
                  </a:lnTo>
                  <a:lnTo>
                    <a:pt x="50" y="9"/>
                  </a:lnTo>
                  <a:lnTo>
                    <a:pt x="53" y="14"/>
                  </a:lnTo>
                  <a:lnTo>
                    <a:pt x="56" y="18"/>
                  </a:lnTo>
                  <a:lnTo>
                    <a:pt x="60" y="23"/>
                  </a:lnTo>
                  <a:lnTo>
                    <a:pt x="65" y="30"/>
                  </a:lnTo>
                  <a:lnTo>
                    <a:pt x="73" y="41"/>
                  </a:lnTo>
                  <a:lnTo>
                    <a:pt x="83" y="56"/>
                  </a:lnTo>
                  <a:lnTo>
                    <a:pt x="87" y="64"/>
                  </a:lnTo>
                  <a:lnTo>
                    <a:pt x="89" y="69"/>
                  </a:lnTo>
                  <a:lnTo>
                    <a:pt x="92" y="75"/>
                  </a:lnTo>
                  <a:lnTo>
                    <a:pt x="95" y="81"/>
                  </a:lnTo>
                  <a:lnTo>
                    <a:pt x="98" y="88"/>
                  </a:lnTo>
                  <a:lnTo>
                    <a:pt x="102" y="99"/>
                  </a:lnTo>
                  <a:lnTo>
                    <a:pt x="108" y="115"/>
                  </a:lnTo>
                  <a:lnTo>
                    <a:pt x="116" y="136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5" name="Freeform 1502"/>
            <p:cNvSpPr>
              <a:spLocks/>
            </p:cNvSpPr>
            <p:nvPr/>
          </p:nvSpPr>
          <p:spPr bwMode="auto">
            <a:xfrm>
              <a:off x="3387" y="3293"/>
              <a:ext cx="4" cy="9"/>
            </a:xfrm>
            <a:custGeom>
              <a:avLst/>
              <a:gdLst>
                <a:gd name="T0" fmla="*/ 88 w 88"/>
                <a:gd name="T1" fmla="*/ 145 h 170"/>
                <a:gd name="T2" fmla="*/ 81 w 88"/>
                <a:gd name="T3" fmla="*/ 147 h 170"/>
                <a:gd name="T4" fmla="*/ 77 w 88"/>
                <a:gd name="T5" fmla="*/ 150 h 170"/>
                <a:gd name="T6" fmla="*/ 73 w 88"/>
                <a:gd name="T7" fmla="*/ 151 h 170"/>
                <a:gd name="T8" fmla="*/ 69 w 88"/>
                <a:gd name="T9" fmla="*/ 153 h 170"/>
                <a:gd name="T10" fmla="*/ 64 w 88"/>
                <a:gd name="T11" fmla="*/ 155 h 170"/>
                <a:gd name="T12" fmla="*/ 57 w 88"/>
                <a:gd name="T13" fmla="*/ 158 h 170"/>
                <a:gd name="T14" fmla="*/ 47 w 88"/>
                <a:gd name="T15" fmla="*/ 163 h 170"/>
                <a:gd name="T16" fmla="*/ 32 w 88"/>
                <a:gd name="T17" fmla="*/ 170 h 170"/>
                <a:gd name="T18" fmla="*/ 29 w 88"/>
                <a:gd name="T19" fmla="*/ 161 h 170"/>
                <a:gd name="T20" fmla="*/ 26 w 88"/>
                <a:gd name="T21" fmla="*/ 154 h 170"/>
                <a:gd name="T22" fmla="*/ 24 w 88"/>
                <a:gd name="T23" fmla="*/ 148 h 170"/>
                <a:gd name="T24" fmla="*/ 22 w 88"/>
                <a:gd name="T25" fmla="*/ 142 h 170"/>
                <a:gd name="T26" fmla="*/ 19 w 88"/>
                <a:gd name="T27" fmla="*/ 134 h 170"/>
                <a:gd name="T28" fmla="*/ 15 w 88"/>
                <a:gd name="T29" fmla="*/ 123 h 170"/>
                <a:gd name="T30" fmla="*/ 8 w 88"/>
                <a:gd name="T31" fmla="*/ 109 h 170"/>
                <a:gd name="T32" fmla="*/ 0 w 88"/>
                <a:gd name="T33" fmla="*/ 89 h 170"/>
                <a:gd name="T34" fmla="*/ 4 w 88"/>
                <a:gd name="T35" fmla="*/ 79 h 170"/>
                <a:gd name="T36" fmla="*/ 7 w 88"/>
                <a:gd name="T37" fmla="*/ 71 h 170"/>
                <a:gd name="T38" fmla="*/ 9 w 88"/>
                <a:gd name="T39" fmla="*/ 65 h 170"/>
                <a:gd name="T40" fmla="*/ 12 w 88"/>
                <a:gd name="T41" fmla="*/ 58 h 170"/>
                <a:gd name="T42" fmla="*/ 15 w 88"/>
                <a:gd name="T43" fmla="*/ 49 h 170"/>
                <a:gd name="T44" fmla="*/ 19 w 88"/>
                <a:gd name="T45" fmla="*/ 38 h 170"/>
                <a:gd name="T46" fmla="*/ 26 w 88"/>
                <a:gd name="T47" fmla="*/ 22 h 170"/>
                <a:gd name="T48" fmla="*/ 34 w 88"/>
                <a:gd name="T49" fmla="*/ 0 h 170"/>
                <a:gd name="T50" fmla="*/ 40 w 88"/>
                <a:gd name="T51" fmla="*/ 11 h 170"/>
                <a:gd name="T52" fmla="*/ 43 w 88"/>
                <a:gd name="T53" fmla="*/ 21 h 170"/>
                <a:gd name="T54" fmla="*/ 47 w 88"/>
                <a:gd name="T55" fmla="*/ 36 h 170"/>
                <a:gd name="T56" fmla="*/ 55 w 88"/>
                <a:gd name="T57" fmla="*/ 65 h 170"/>
                <a:gd name="T58" fmla="*/ 59 w 88"/>
                <a:gd name="T59" fmla="*/ 74 h 170"/>
                <a:gd name="T60" fmla="*/ 61 w 88"/>
                <a:gd name="T61" fmla="*/ 79 h 170"/>
                <a:gd name="T62" fmla="*/ 64 w 88"/>
                <a:gd name="T63" fmla="*/ 84 h 170"/>
                <a:gd name="T64" fmla="*/ 66 w 88"/>
                <a:gd name="T65" fmla="*/ 90 h 170"/>
                <a:gd name="T66" fmla="*/ 69 w 88"/>
                <a:gd name="T67" fmla="*/ 98 h 170"/>
                <a:gd name="T68" fmla="*/ 73 w 88"/>
                <a:gd name="T69" fmla="*/ 108 h 170"/>
                <a:gd name="T70" fmla="*/ 79 w 88"/>
                <a:gd name="T71" fmla="*/ 124 h 170"/>
                <a:gd name="T72" fmla="*/ 88 w 88"/>
                <a:gd name="T73" fmla="*/ 145 h 17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8"/>
                <a:gd name="T112" fmla="*/ 0 h 170"/>
                <a:gd name="T113" fmla="*/ 88 w 88"/>
                <a:gd name="T114" fmla="*/ 170 h 17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8" h="170">
                  <a:moveTo>
                    <a:pt x="88" y="145"/>
                  </a:moveTo>
                  <a:lnTo>
                    <a:pt x="81" y="147"/>
                  </a:lnTo>
                  <a:lnTo>
                    <a:pt x="77" y="150"/>
                  </a:lnTo>
                  <a:lnTo>
                    <a:pt x="73" y="151"/>
                  </a:lnTo>
                  <a:lnTo>
                    <a:pt x="69" y="153"/>
                  </a:lnTo>
                  <a:lnTo>
                    <a:pt x="64" y="155"/>
                  </a:lnTo>
                  <a:lnTo>
                    <a:pt x="57" y="158"/>
                  </a:lnTo>
                  <a:lnTo>
                    <a:pt x="47" y="163"/>
                  </a:lnTo>
                  <a:lnTo>
                    <a:pt x="32" y="170"/>
                  </a:lnTo>
                  <a:lnTo>
                    <a:pt x="29" y="161"/>
                  </a:lnTo>
                  <a:lnTo>
                    <a:pt x="26" y="154"/>
                  </a:lnTo>
                  <a:lnTo>
                    <a:pt x="24" y="148"/>
                  </a:lnTo>
                  <a:lnTo>
                    <a:pt x="22" y="142"/>
                  </a:lnTo>
                  <a:lnTo>
                    <a:pt x="19" y="134"/>
                  </a:lnTo>
                  <a:lnTo>
                    <a:pt x="15" y="123"/>
                  </a:lnTo>
                  <a:lnTo>
                    <a:pt x="8" y="109"/>
                  </a:lnTo>
                  <a:lnTo>
                    <a:pt x="0" y="89"/>
                  </a:lnTo>
                  <a:lnTo>
                    <a:pt x="4" y="79"/>
                  </a:lnTo>
                  <a:lnTo>
                    <a:pt x="7" y="71"/>
                  </a:lnTo>
                  <a:lnTo>
                    <a:pt x="9" y="65"/>
                  </a:lnTo>
                  <a:lnTo>
                    <a:pt x="12" y="58"/>
                  </a:lnTo>
                  <a:lnTo>
                    <a:pt x="15" y="49"/>
                  </a:lnTo>
                  <a:lnTo>
                    <a:pt x="19" y="38"/>
                  </a:lnTo>
                  <a:lnTo>
                    <a:pt x="26" y="22"/>
                  </a:lnTo>
                  <a:lnTo>
                    <a:pt x="34" y="0"/>
                  </a:lnTo>
                  <a:lnTo>
                    <a:pt x="40" y="11"/>
                  </a:lnTo>
                  <a:lnTo>
                    <a:pt x="43" y="21"/>
                  </a:lnTo>
                  <a:lnTo>
                    <a:pt x="47" y="36"/>
                  </a:lnTo>
                  <a:lnTo>
                    <a:pt x="55" y="65"/>
                  </a:lnTo>
                  <a:lnTo>
                    <a:pt x="59" y="74"/>
                  </a:lnTo>
                  <a:lnTo>
                    <a:pt x="61" y="79"/>
                  </a:lnTo>
                  <a:lnTo>
                    <a:pt x="64" y="84"/>
                  </a:lnTo>
                  <a:lnTo>
                    <a:pt x="66" y="90"/>
                  </a:lnTo>
                  <a:lnTo>
                    <a:pt x="69" y="98"/>
                  </a:lnTo>
                  <a:lnTo>
                    <a:pt x="73" y="108"/>
                  </a:lnTo>
                  <a:lnTo>
                    <a:pt x="79" y="124"/>
                  </a:lnTo>
                  <a:lnTo>
                    <a:pt x="88" y="145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6" name="Freeform 1503"/>
            <p:cNvSpPr>
              <a:spLocks/>
            </p:cNvSpPr>
            <p:nvPr/>
          </p:nvSpPr>
          <p:spPr bwMode="auto">
            <a:xfrm>
              <a:off x="3388" y="3293"/>
              <a:ext cx="2" cy="9"/>
            </a:xfrm>
            <a:custGeom>
              <a:avLst/>
              <a:gdLst>
                <a:gd name="T0" fmla="*/ 59 w 59"/>
                <a:gd name="T1" fmla="*/ 155 h 167"/>
                <a:gd name="T2" fmla="*/ 33 w 59"/>
                <a:gd name="T3" fmla="*/ 167 h 167"/>
                <a:gd name="T4" fmla="*/ 0 w 59"/>
                <a:gd name="T5" fmla="*/ 87 h 167"/>
                <a:gd name="T6" fmla="*/ 29 w 59"/>
                <a:gd name="T7" fmla="*/ 0 h 167"/>
                <a:gd name="T8" fmla="*/ 26 w 59"/>
                <a:gd name="T9" fmla="*/ 76 h 167"/>
                <a:gd name="T10" fmla="*/ 59 w 59"/>
                <a:gd name="T11" fmla="*/ 155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167"/>
                <a:gd name="T20" fmla="*/ 59 w 59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167">
                  <a:moveTo>
                    <a:pt x="59" y="155"/>
                  </a:moveTo>
                  <a:lnTo>
                    <a:pt x="33" y="167"/>
                  </a:lnTo>
                  <a:lnTo>
                    <a:pt x="0" y="87"/>
                  </a:lnTo>
                  <a:lnTo>
                    <a:pt x="29" y="0"/>
                  </a:lnTo>
                  <a:lnTo>
                    <a:pt x="26" y="76"/>
                  </a:lnTo>
                  <a:lnTo>
                    <a:pt x="59" y="155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7" name="Freeform 1504"/>
            <p:cNvSpPr>
              <a:spLocks/>
            </p:cNvSpPr>
            <p:nvPr/>
          </p:nvSpPr>
          <p:spPr bwMode="auto">
            <a:xfrm>
              <a:off x="3386" y="3294"/>
              <a:ext cx="8" cy="4"/>
            </a:xfrm>
            <a:custGeom>
              <a:avLst/>
              <a:gdLst>
                <a:gd name="T0" fmla="*/ 170 w 172"/>
                <a:gd name="T1" fmla="*/ 4 h 81"/>
                <a:gd name="T2" fmla="*/ 168 w 172"/>
                <a:gd name="T3" fmla="*/ 0 h 81"/>
                <a:gd name="T4" fmla="*/ 0 w 172"/>
                <a:gd name="T5" fmla="*/ 73 h 81"/>
                <a:gd name="T6" fmla="*/ 4 w 172"/>
                <a:gd name="T7" fmla="*/ 81 h 81"/>
                <a:gd name="T8" fmla="*/ 172 w 172"/>
                <a:gd name="T9" fmla="*/ 8 h 81"/>
                <a:gd name="T10" fmla="*/ 170 w 172"/>
                <a:gd name="T11" fmla="*/ 4 h 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2"/>
                <a:gd name="T19" fmla="*/ 0 h 81"/>
                <a:gd name="T20" fmla="*/ 172 w 172"/>
                <a:gd name="T21" fmla="*/ 81 h 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2" h="81">
                  <a:moveTo>
                    <a:pt x="170" y="4"/>
                  </a:moveTo>
                  <a:lnTo>
                    <a:pt x="168" y="0"/>
                  </a:lnTo>
                  <a:lnTo>
                    <a:pt x="0" y="73"/>
                  </a:lnTo>
                  <a:lnTo>
                    <a:pt x="4" y="81"/>
                  </a:lnTo>
                  <a:lnTo>
                    <a:pt x="172" y="8"/>
                  </a:lnTo>
                  <a:lnTo>
                    <a:pt x="170" y="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8" name="Freeform 1505"/>
            <p:cNvSpPr>
              <a:spLocks/>
            </p:cNvSpPr>
            <p:nvPr/>
          </p:nvSpPr>
          <p:spPr bwMode="auto">
            <a:xfrm>
              <a:off x="3432" y="3432"/>
              <a:ext cx="10" cy="6"/>
            </a:xfrm>
            <a:custGeom>
              <a:avLst/>
              <a:gdLst>
                <a:gd name="T0" fmla="*/ 216 w 216"/>
                <a:gd name="T1" fmla="*/ 12 h 103"/>
                <a:gd name="T2" fmla="*/ 4 w 216"/>
                <a:gd name="T3" fmla="*/ 103 h 103"/>
                <a:gd name="T4" fmla="*/ 0 w 216"/>
                <a:gd name="T5" fmla="*/ 93 h 103"/>
                <a:gd name="T6" fmla="*/ 211 w 216"/>
                <a:gd name="T7" fmla="*/ 0 h 103"/>
                <a:gd name="T8" fmla="*/ 216 w 216"/>
                <a:gd name="T9" fmla="*/ 12 h 1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"/>
                <a:gd name="T16" fmla="*/ 0 h 103"/>
                <a:gd name="T17" fmla="*/ 216 w 216"/>
                <a:gd name="T18" fmla="*/ 103 h 1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" h="103">
                  <a:moveTo>
                    <a:pt x="216" y="12"/>
                  </a:moveTo>
                  <a:lnTo>
                    <a:pt x="4" y="103"/>
                  </a:lnTo>
                  <a:lnTo>
                    <a:pt x="0" y="93"/>
                  </a:lnTo>
                  <a:lnTo>
                    <a:pt x="211" y="0"/>
                  </a:lnTo>
                  <a:lnTo>
                    <a:pt x="216" y="12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49" name="Freeform 1506"/>
            <p:cNvSpPr>
              <a:spLocks/>
            </p:cNvSpPr>
            <p:nvPr/>
          </p:nvSpPr>
          <p:spPr bwMode="auto">
            <a:xfrm>
              <a:off x="3432" y="3433"/>
              <a:ext cx="11" cy="16"/>
            </a:xfrm>
            <a:custGeom>
              <a:avLst/>
              <a:gdLst>
                <a:gd name="T0" fmla="*/ 207 w 250"/>
                <a:gd name="T1" fmla="*/ 296 h 298"/>
                <a:gd name="T2" fmla="*/ 219 w 250"/>
                <a:gd name="T3" fmla="*/ 286 h 298"/>
                <a:gd name="T4" fmla="*/ 232 w 250"/>
                <a:gd name="T5" fmla="*/ 267 h 298"/>
                <a:gd name="T6" fmla="*/ 242 w 250"/>
                <a:gd name="T7" fmla="*/ 241 h 298"/>
                <a:gd name="T8" fmla="*/ 248 w 250"/>
                <a:gd name="T9" fmla="*/ 206 h 298"/>
                <a:gd name="T10" fmla="*/ 250 w 250"/>
                <a:gd name="T11" fmla="*/ 165 h 298"/>
                <a:gd name="T12" fmla="*/ 245 w 250"/>
                <a:gd name="T13" fmla="*/ 116 h 298"/>
                <a:gd name="T14" fmla="*/ 233 w 250"/>
                <a:gd name="T15" fmla="*/ 62 h 298"/>
                <a:gd name="T16" fmla="*/ 211 w 250"/>
                <a:gd name="T17" fmla="*/ 0 h 298"/>
                <a:gd name="T18" fmla="*/ 198 w 250"/>
                <a:gd name="T19" fmla="*/ 6 h 298"/>
                <a:gd name="T20" fmla="*/ 185 w 250"/>
                <a:gd name="T21" fmla="*/ 12 h 298"/>
                <a:gd name="T22" fmla="*/ 171 w 250"/>
                <a:gd name="T23" fmla="*/ 17 h 298"/>
                <a:gd name="T24" fmla="*/ 158 w 250"/>
                <a:gd name="T25" fmla="*/ 24 h 298"/>
                <a:gd name="T26" fmla="*/ 145 w 250"/>
                <a:gd name="T27" fmla="*/ 29 h 298"/>
                <a:gd name="T28" fmla="*/ 132 w 250"/>
                <a:gd name="T29" fmla="*/ 35 h 298"/>
                <a:gd name="T30" fmla="*/ 118 w 250"/>
                <a:gd name="T31" fmla="*/ 41 h 298"/>
                <a:gd name="T32" fmla="*/ 106 w 250"/>
                <a:gd name="T33" fmla="*/ 46 h 298"/>
                <a:gd name="T34" fmla="*/ 93 w 250"/>
                <a:gd name="T35" fmla="*/ 52 h 298"/>
                <a:gd name="T36" fmla="*/ 80 w 250"/>
                <a:gd name="T37" fmla="*/ 57 h 298"/>
                <a:gd name="T38" fmla="*/ 66 w 250"/>
                <a:gd name="T39" fmla="*/ 64 h 298"/>
                <a:gd name="T40" fmla="*/ 53 w 250"/>
                <a:gd name="T41" fmla="*/ 69 h 298"/>
                <a:gd name="T42" fmla="*/ 40 w 250"/>
                <a:gd name="T43" fmla="*/ 75 h 298"/>
                <a:gd name="T44" fmla="*/ 27 w 250"/>
                <a:gd name="T45" fmla="*/ 81 h 298"/>
                <a:gd name="T46" fmla="*/ 13 w 250"/>
                <a:gd name="T47" fmla="*/ 87 h 298"/>
                <a:gd name="T48" fmla="*/ 0 w 250"/>
                <a:gd name="T49" fmla="*/ 92 h 298"/>
                <a:gd name="T50" fmla="*/ 13 w 250"/>
                <a:gd name="T51" fmla="*/ 123 h 298"/>
                <a:gd name="T52" fmla="*/ 28 w 250"/>
                <a:gd name="T53" fmla="*/ 150 h 298"/>
                <a:gd name="T54" fmla="*/ 42 w 250"/>
                <a:gd name="T55" fmla="*/ 175 h 298"/>
                <a:gd name="T56" fmla="*/ 57 w 250"/>
                <a:gd name="T57" fmla="*/ 198 h 298"/>
                <a:gd name="T58" fmla="*/ 73 w 250"/>
                <a:gd name="T59" fmla="*/ 218 h 298"/>
                <a:gd name="T60" fmla="*/ 87 w 250"/>
                <a:gd name="T61" fmla="*/ 236 h 298"/>
                <a:gd name="T62" fmla="*/ 102 w 250"/>
                <a:gd name="T63" fmla="*/ 250 h 298"/>
                <a:gd name="T64" fmla="*/ 117 w 250"/>
                <a:gd name="T65" fmla="*/ 263 h 298"/>
                <a:gd name="T66" fmla="*/ 132 w 250"/>
                <a:gd name="T67" fmla="*/ 274 h 298"/>
                <a:gd name="T68" fmla="*/ 145 w 250"/>
                <a:gd name="T69" fmla="*/ 283 h 298"/>
                <a:gd name="T70" fmla="*/ 158 w 250"/>
                <a:gd name="T71" fmla="*/ 289 h 298"/>
                <a:gd name="T72" fmla="*/ 170 w 250"/>
                <a:gd name="T73" fmla="*/ 294 h 298"/>
                <a:gd name="T74" fmla="*/ 182 w 250"/>
                <a:gd name="T75" fmla="*/ 297 h 298"/>
                <a:gd name="T76" fmla="*/ 192 w 250"/>
                <a:gd name="T77" fmla="*/ 298 h 298"/>
                <a:gd name="T78" fmla="*/ 200 w 250"/>
                <a:gd name="T79" fmla="*/ 298 h 298"/>
                <a:gd name="T80" fmla="*/ 207 w 250"/>
                <a:gd name="T81" fmla="*/ 296 h 29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50"/>
                <a:gd name="T124" fmla="*/ 0 h 298"/>
                <a:gd name="T125" fmla="*/ 250 w 250"/>
                <a:gd name="T126" fmla="*/ 298 h 29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50" h="298">
                  <a:moveTo>
                    <a:pt x="207" y="296"/>
                  </a:moveTo>
                  <a:lnTo>
                    <a:pt x="219" y="286"/>
                  </a:lnTo>
                  <a:lnTo>
                    <a:pt x="232" y="267"/>
                  </a:lnTo>
                  <a:lnTo>
                    <a:pt x="242" y="241"/>
                  </a:lnTo>
                  <a:lnTo>
                    <a:pt x="248" y="206"/>
                  </a:lnTo>
                  <a:lnTo>
                    <a:pt x="250" y="165"/>
                  </a:lnTo>
                  <a:lnTo>
                    <a:pt x="245" y="116"/>
                  </a:lnTo>
                  <a:lnTo>
                    <a:pt x="233" y="62"/>
                  </a:lnTo>
                  <a:lnTo>
                    <a:pt x="211" y="0"/>
                  </a:lnTo>
                  <a:lnTo>
                    <a:pt x="198" y="6"/>
                  </a:lnTo>
                  <a:lnTo>
                    <a:pt x="185" y="12"/>
                  </a:lnTo>
                  <a:lnTo>
                    <a:pt x="171" y="17"/>
                  </a:lnTo>
                  <a:lnTo>
                    <a:pt x="158" y="24"/>
                  </a:lnTo>
                  <a:lnTo>
                    <a:pt x="145" y="29"/>
                  </a:lnTo>
                  <a:lnTo>
                    <a:pt x="132" y="35"/>
                  </a:lnTo>
                  <a:lnTo>
                    <a:pt x="118" y="41"/>
                  </a:lnTo>
                  <a:lnTo>
                    <a:pt x="106" y="46"/>
                  </a:lnTo>
                  <a:lnTo>
                    <a:pt x="93" y="52"/>
                  </a:lnTo>
                  <a:lnTo>
                    <a:pt x="80" y="57"/>
                  </a:lnTo>
                  <a:lnTo>
                    <a:pt x="66" y="64"/>
                  </a:lnTo>
                  <a:lnTo>
                    <a:pt x="53" y="69"/>
                  </a:lnTo>
                  <a:lnTo>
                    <a:pt x="40" y="75"/>
                  </a:lnTo>
                  <a:lnTo>
                    <a:pt x="27" y="81"/>
                  </a:lnTo>
                  <a:lnTo>
                    <a:pt x="13" y="87"/>
                  </a:lnTo>
                  <a:lnTo>
                    <a:pt x="0" y="92"/>
                  </a:lnTo>
                  <a:lnTo>
                    <a:pt x="13" y="123"/>
                  </a:lnTo>
                  <a:lnTo>
                    <a:pt x="28" y="150"/>
                  </a:lnTo>
                  <a:lnTo>
                    <a:pt x="42" y="175"/>
                  </a:lnTo>
                  <a:lnTo>
                    <a:pt x="57" y="198"/>
                  </a:lnTo>
                  <a:lnTo>
                    <a:pt x="73" y="218"/>
                  </a:lnTo>
                  <a:lnTo>
                    <a:pt x="87" y="236"/>
                  </a:lnTo>
                  <a:lnTo>
                    <a:pt x="102" y="250"/>
                  </a:lnTo>
                  <a:lnTo>
                    <a:pt x="117" y="263"/>
                  </a:lnTo>
                  <a:lnTo>
                    <a:pt x="132" y="274"/>
                  </a:lnTo>
                  <a:lnTo>
                    <a:pt x="145" y="283"/>
                  </a:lnTo>
                  <a:lnTo>
                    <a:pt x="158" y="289"/>
                  </a:lnTo>
                  <a:lnTo>
                    <a:pt x="170" y="294"/>
                  </a:lnTo>
                  <a:lnTo>
                    <a:pt x="182" y="297"/>
                  </a:lnTo>
                  <a:lnTo>
                    <a:pt x="192" y="298"/>
                  </a:lnTo>
                  <a:lnTo>
                    <a:pt x="200" y="298"/>
                  </a:lnTo>
                  <a:lnTo>
                    <a:pt x="207" y="296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50" name="Freeform 1507"/>
            <p:cNvSpPr>
              <a:spLocks/>
            </p:cNvSpPr>
            <p:nvPr/>
          </p:nvSpPr>
          <p:spPr bwMode="auto">
            <a:xfrm>
              <a:off x="3432" y="3433"/>
              <a:ext cx="10" cy="16"/>
            </a:xfrm>
            <a:custGeom>
              <a:avLst/>
              <a:gdLst>
                <a:gd name="T0" fmla="*/ 199 w 226"/>
                <a:gd name="T1" fmla="*/ 285 h 287"/>
                <a:gd name="T2" fmla="*/ 209 w 226"/>
                <a:gd name="T3" fmla="*/ 276 h 287"/>
                <a:gd name="T4" fmla="*/ 217 w 226"/>
                <a:gd name="T5" fmla="*/ 259 h 287"/>
                <a:gd name="T6" fmla="*/ 224 w 226"/>
                <a:gd name="T7" fmla="*/ 234 h 287"/>
                <a:gd name="T8" fmla="*/ 226 w 226"/>
                <a:gd name="T9" fmla="*/ 202 h 287"/>
                <a:gd name="T10" fmla="*/ 223 w 226"/>
                <a:gd name="T11" fmla="*/ 162 h 287"/>
                <a:gd name="T12" fmla="*/ 214 w 226"/>
                <a:gd name="T13" fmla="*/ 115 h 287"/>
                <a:gd name="T14" fmla="*/ 200 w 226"/>
                <a:gd name="T15" fmla="*/ 61 h 287"/>
                <a:gd name="T16" fmla="*/ 178 w 226"/>
                <a:gd name="T17" fmla="*/ 0 h 287"/>
                <a:gd name="T18" fmla="*/ 166 w 226"/>
                <a:gd name="T19" fmla="*/ 5 h 287"/>
                <a:gd name="T20" fmla="*/ 155 w 226"/>
                <a:gd name="T21" fmla="*/ 10 h 287"/>
                <a:gd name="T22" fmla="*/ 144 w 226"/>
                <a:gd name="T23" fmla="*/ 15 h 287"/>
                <a:gd name="T24" fmla="*/ 134 w 226"/>
                <a:gd name="T25" fmla="*/ 20 h 287"/>
                <a:gd name="T26" fmla="*/ 123 w 226"/>
                <a:gd name="T27" fmla="*/ 24 h 287"/>
                <a:gd name="T28" fmla="*/ 111 w 226"/>
                <a:gd name="T29" fmla="*/ 30 h 287"/>
                <a:gd name="T30" fmla="*/ 100 w 226"/>
                <a:gd name="T31" fmla="*/ 34 h 287"/>
                <a:gd name="T32" fmla="*/ 89 w 226"/>
                <a:gd name="T33" fmla="*/ 39 h 287"/>
                <a:gd name="T34" fmla="*/ 78 w 226"/>
                <a:gd name="T35" fmla="*/ 44 h 287"/>
                <a:gd name="T36" fmla="*/ 67 w 226"/>
                <a:gd name="T37" fmla="*/ 49 h 287"/>
                <a:gd name="T38" fmla="*/ 55 w 226"/>
                <a:gd name="T39" fmla="*/ 54 h 287"/>
                <a:gd name="T40" fmla="*/ 45 w 226"/>
                <a:gd name="T41" fmla="*/ 58 h 287"/>
                <a:gd name="T42" fmla="*/ 34 w 226"/>
                <a:gd name="T43" fmla="*/ 63 h 287"/>
                <a:gd name="T44" fmla="*/ 23 w 226"/>
                <a:gd name="T45" fmla="*/ 69 h 287"/>
                <a:gd name="T46" fmla="*/ 11 w 226"/>
                <a:gd name="T47" fmla="*/ 73 h 287"/>
                <a:gd name="T48" fmla="*/ 0 w 226"/>
                <a:gd name="T49" fmla="*/ 78 h 287"/>
                <a:gd name="T50" fmla="*/ 13 w 226"/>
                <a:gd name="T51" fmla="*/ 109 h 287"/>
                <a:gd name="T52" fmla="*/ 28 w 226"/>
                <a:gd name="T53" fmla="*/ 136 h 287"/>
                <a:gd name="T54" fmla="*/ 42 w 226"/>
                <a:gd name="T55" fmla="*/ 161 h 287"/>
                <a:gd name="T56" fmla="*/ 56 w 226"/>
                <a:gd name="T57" fmla="*/ 184 h 287"/>
                <a:gd name="T58" fmla="*/ 72 w 226"/>
                <a:gd name="T59" fmla="*/ 204 h 287"/>
                <a:gd name="T60" fmla="*/ 86 w 226"/>
                <a:gd name="T61" fmla="*/ 221 h 287"/>
                <a:gd name="T62" fmla="*/ 101 w 226"/>
                <a:gd name="T63" fmla="*/ 236 h 287"/>
                <a:gd name="T64" fmla="*/ 115 w 226"/>
                <a:gd name="T65" fmla="*/ 250 h 287"/>
                <a:gd name="T66" fmla="*/ 129 w 226"/>
                <a:gd name="T67" fmla="*/ 260 h 287"/>
                <a:gd name="T68" fmla="*/ 142 w 226"/>
                <a:gd name="T69" fmla="*/ 270 h 287"/>
                <a:gd name="T70" fmla="*/ 155 w 226"/>
                <a:gd name="T71" fmla="*/ 276 h 287"/>
                <a:gd name="T72" fmla="*/ 166 w 226"/>
                <a:gd name="T73" fmla="*/ 282 h 287"/>
                <a:gd name="T74" fmla="*/ 177 w 226"/>
                <a:gd name="T75" fmla="*/ 285 h 287"/>
                <a:gd name="T76" fmla="*/ 186 w 226"/>
                <a:gd name="T77" fmla="*/ 287 h 287"/>
                <a:gd name="T78" fmla="*/ 193 w 226"/>
                <a:gd name="T79" fmla="*/ 287 h 287"/>
                <a:gd name="T80" fmla="*/ 199 w 226"/>
                <a:gd name="T81" fmla="*/ 285 h 2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26"/>
                <a:gd name="T124" fmla="*/ 0 h 287"/>
                <a:gd name="T125" fmla="*/ 226 w 226"/>
                <a:gd name="T126" fmla="*/ 287 h 2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26" h="287">
                  <a:moveTo>
                    <a:pt x="199" y="285"/>
                  </a:moveTo>
                  <a:lnTo>
                    <a:pt x="209" y="276"/>
                  </a:lnTo>
                  <a:lnTo>
                    <a:pt x="217" y="259"/>
                  </a:lnTo>
                  <a:lnTo>
                    <a:pt x="224" y="234"/>
                  </a:lnTo>
                  <a:lnTo>
                    <a:pt x="226" y="202"/>
                  </a:lnTo>
                  <a:lnTo>
                    <a:pt x="223" y="162"/>
                  </a:lnTo>
                  <a:lnTo>
                    <a:pt x="214" y="115"/>
                  </a:lnTo>
                  <a:lnTo>
                    <a:pt x="200" y="61"/>
                  </a:lnTo>
                  <a:lnTo>
                    <a:pt x="178" y="0"/>
                  </a:lnTo>
                  <a:lnTo>
                    <a:pt x="166" y="5"/>
                  </a:lnTo>
                  <a:lnTo>
                    <a:pt x="155" y="10"/>
                  </a:lnTo>
                  <a:lnTo>
                    <a:pt x="144" y="15"/>
                  </a:lnTo>
                  <a:lnTo>
                    <a:pt x="134" y="20"/>
                  </a:lnTo>
                  <a:lnTo>
                    <a:pt x="123" y="24"/>
                  </a:lnTo>
                  <a:lnTo>
                    <a:pt x="111" y="30"/>
                  </a:lnTo>
                  <a:lnTo>
                    <a:pt x="100" y="34"/>
                  </a:lnTo>
                  <a:lnTo>
                    <a:pt x="89" y="39"/>
                  </a:lnTo>
                  <a:lnTo>
                    <a:pt x="78" y="44"/>
                  </a:lnTo>
                  <a:lnTo>
                    <a:pt x="67" y="49"/>
                  </a:lnTo>
                  <a:lnTo>
                    <a:pt x="55" y="54"/>
                  </a:lnTo>
                  <a:lnTo>
                    <a:pt x="45" y="58"/>
                  </a:lnTo>
                  <a:lnTo>
                    <a:pt x="34" y="63"/>
                  </a:lnTo>
                  <a:lnTo>
                    <a:pt x="23" y="69"/>
                  </a:lnTo>
                  <a:lnTo>
                    <a:pt x="11" y="73"/>
                  </a:lnTo>
                  <a:lnTo>
                    <a:pt x="0" y="78"/>
                  </a:lnTo>
                  <a:lnTo>
                    <a:pt x="13" y="109"/>
                  </a:lnTo>
                  <a:lnTo>
                    <a:pt x="28" y="136"/>
                  </a:lnTo>
                  <a:lnTo>
                    <a:pt x="42" y="161"/>
                  </a:lnTo>
                  <a:lnTo>
                    <a:pt x="56" y="184"/>
                  </a:lnTo>
                  <a:lnTo>
                    <a:pt x="72" y="204"/>
                  </a:lnTo>
                  <a:lnTo>
                    <a:pt x="86" y="221"/>
                  </a:lnTo>
                  <a:lnTo>
                    <a:pt x="101" y="236"/>
                  </a:lnTo>
                  <a:lnTo>
                    <a:pt x="115" y="250"/>
                  </a:lnTo>
                  <a:lnTo>
                    <a:pt x="129" y="260"/>
                  </a:lnTo>
                  <a:lnTo>
                    <a:pt x="142" y="270"/>
                  </a:lnTo>
                  <a:lnTo>
                    <a:pt x="155" y="276"/>
                  </a:lnTo>
                  <a:lnTo>
                    <a:pt x="166" y="282"/>
                  </a:lnTo>
                  <a:lnTo>
                    <a:pt x="177" y="285"/>
                  </a:lnTo>
                  <a:lnTo>
                    <a:pt x="186" y="287"/>
                  </a:lnTo>
                  <a:lnTo>
                    <a:pt x="193" y="287"/>
                  </a:lnTo>
                  <a:lnTo>
                    <a:pt x="199" y="285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51" name="Freeform 1508"/>
            <p:cNvSpPr>
              <a:spLocks/>
            </p:cNvSpPr>
            <p:nvPr/>
          </p:nvSpPr>
          <p:spPr bwMode="auto">
            <a:xfrm>
              <a:off x="3433" y="3434"/>
              <a:ext cx="9" cy="15"/>
            </a:xfrm>
            <a:custGeom>
              <a:avLst/>
              <a:gdLst>
                <a:gd name="T0" fmla="*/ 189 w 202"/>
                <a:gd name="T1" fmla="*/ 273 h 274"/>
                <a:gd name="T2" fmla="*/ 196 w 202"/>
                <a:gd name="T3" fmla="*/ 265 h 274"/>
                <a:gd name="T4" fmla="*/ 201 w 202"/>
                <a:gd name="T5" fmla="*/ 251 h 274"/>
                <a:gd name="T6" fmla="*/ 202 w 202"/>
                <a:gd name="T7" fmla="*/ 227 h 274"/>
                <a:gd name="T8" fmla="*/ 200 w 202"/>
                <a:gd name="T9" fmla="*/ 197 h 274"/>
                <a:gd name="T10" fmla="*/ 193 w 202"/>
                <a:gd name="T11" fmla="*/ 159 h 274"/>
                <a:gd name="T12" fmla="*/ 182 w 202"/>
                <a:gd name="T13" fmla="*/ 114 h 274"/>
                <a:gd name="T14" fmla="*/ 165 w 202"/>
                <a:gd name="T15" fmla="*/ 60 h 274"/>
                <a:gd name="T16" fmla="*/ 142 w 202"/>
                <a:gd name="T17" fmla="*/ 0 h 274"/>
                <a:gd name="T18" fmla="*/ 125 w 202"/>
                <a:gd name="T19" fmla="*/ 7 h 274"/>
                <a:gd name="T20" fmla="*/ 107 w 202"/>
                <a:gd name="T21" fmla="*/ 14 h 274"/>
                <a:gd name="T22" fmla="*/ 89 w 202"/>
                <a:gd name="T23" fmla="*/ 23 h 274"/>
                <a:gd name="T24" fmla="*/ 72 w 202"/>
                <a:gd name="T25" fmla="*/ 30 h 274"/>
                <a:gd name="T26" fmla="*/ 53 w 202"/>
                <a:gd name="T27" fmla="*/ 39 h 274"/>
                <a:gd name="T28" fmla="*/ 36 w 202"/>
                <a:gd name="T29" fmla="*/ 46 h 274"/>
                <a:gd name="T30" fmla="*/ 18 w 202"/>
                <a:gd name="T31" fmla="*/ 54 h 274"/>
                <a:gd name="T32" fmla="*/ 0 w 202"/>
                <a:gd name="T33" fmla="*/ 62 h 274"/>
                <a:gd name="T34" fmla="*/ 14 w 202"/>
                <a:gd name="T35" fmla="*/ 92 h 274"/>
                <a:gd name="T36" fmla="*/ 28 w 202"/>
                <a:gd name="T37" fmla="*/ 120 h 274"/>
                <a:gd name="T38" fmla="*/ 41 w 202"/>
                <a:gd name="T39" fmla="*/ 145 h 274"/>
                <a:gd name="T40" fmla="*/ 57 w 202"/>
                <a:gd name="T41" fmla="*/ 168 h 274"/>
                <a:gd name="T42" fmla="*/ 71 w 202"/>
                <a:gd name="T43" fmla="*/ 188 h 274"/>
                <a:gd name="T44" fmla="*/ 85 w 202"/>
                <a:gd name="T45" fmla="*/ 206 h 274"/>
                <a:gd name="T46" fmla="*/ 98 w 202"/>
                <a:gd name="T47" fmla="*/ 221 h 274"/>
                <a:gd name="T48" fmla="*/ 113 w 202"/>
                <a:gd name="T49" fmla="*/ 235 h 274"/>
                <a:gd name="T50" fmla="*/ 126 w 202"/>
                <a:gd name="T51" fmla="*/ 246 h 274"/>
                <a:gd name="T52" fmla="*/ 138 w 202"/>
                <a:gd name="T53" fmla="*/ 256 h 274"/>
                <a:gd name="T54" fmla="*/ 149 w 202"/>
                <a:gd name="T55" fmla="*/ 262 h 274"/>
                <a:gd name="T56" fmla="*/ 160 w 202"/>
                <a:gd name="T57" fmla="*/ 268 h 274"/>
                <a:gd name="T58" fmla="*/ 170 w 202"/>
                <a:gd name="T59" fmla="*/ 272 h 274"/>
                <a:gd name="T60" fmla="*/ 178 w 202"/>
                <a:gd name="T61" fmla="*/ 274 h 274"/>
                <a:gd name="T62" fmla="*/ 184 w 202"/>
                <a:gd name="T63" fmla="*/ 274 h 274"/>
                <a:gd name="T64" fmla="*/ 189 w 202"/>
                <a:gd name="T65" fmla="*/ 273 h 27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2"/>
                <a:gd name="T100" fmla="*/ 0 h 274"/>
                <a:gd name="T101" fmla="*/ 202 w 202"/>
                <a:gd name="T102" fmla="*/ 274 h 27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2" h="274">
                  <a:moveTo>
                    <a:pt x="189" y="273"/>
                  </a:moveTo>
                  <a:lnTo>
                    <a:pt x="196" y="265"/>
                  </a:lnTo>
                  <a:lnTo>
                    <a:pt x="201" y="251"/>
                  </a:lnTo>
                  <a:lnTo>
                    <a:pt x="202" y="227"/>
                  </a:lnTo>
                  <a:lnTo>
                    <a:pt x="200" y="197"/>
                  </a:lnTo>
                  <a:lnTo>
                    <a:pt x="193" y="159"/>
                  </a:lnTo>
                  <a:lnTo>
                    <a:pt x="182" y="114"/>
                  </a:lnTo>
                  <a:lnTo>
                    <a:pt x="165" y="60"/>
                  </a:lnTo>
                  <a:lnTo>
                    <a:pt x="142" y="0"/>
                  </a:lnTo>
                  <a:lnTo>
                    <a:pt x="125" y="7"/>
                  </a:lnTo>
                  <a:lnTo>
                    <a:pt x="107" y="14"/>
                  </a:lnTo>
                  <a:lnTo>
                    <a:pt x="89" y="23"/>
                  </a:lnTo>
                  <a:lnTo>
                    <a:pt x="72" y="30"/>
                  </a:lnTo>
                  <a:lnTo>
                    <a:pt x="53" y="39"/>
                  </a:lnTo>
                  <a:lnTo>
                    <a:pt x="36" y="46"/>
                  </a:lnTo>
                  <a:lnTo>
                    <a:pt x="18" y="54"/>
                  </a:lnTo>
                  <a:lnTo>
                    <a:pt x="0" y="62"/>
                  </a:lnTo>
                  <a:lnTo>
                    <a:pt x="14" y="92"/>
                  </a:lnTo>
                  <a:lnTo>
                    <a:pt x="28" y="120"/>
                  </a:lnTo>
                  <a:lnTo>
                    <a:pt x="41" y="145"/>
                  </a:lnTo>
                  <a:lnTo>
                    <a:pt x="57" y="168"/>
                  </a:lnTo>
                  <a:lnTo>
                    <a:pt x="71" y="188"/>
                  </a:lnTo>
                  <a:lnTo>
                    <a:pt x="85" y="206"/>
                  </a:lnTo>
                  <a:lnTo>
                    <a:pt x="98" y="221"/>
                  </a:lnTo>
                  <a:lnTo>
                    <a:pt x="113" y="235"/>
                  </a:lnTo>
                  <a:lnTo>
                    <a:pt x="126" y="246"/>
                  </a:lnTo>
                  <a:lnTo>
                    <a:pt x="138" y="256"/>
                  </a:lnTo>
                  <a:lnTo>
                    <a:pt x="149" y="262"/>
                  </a:lnTo>
                  <a:lnTo>
                    <a:pt x="160" y="268"/>
                  </a:lnTo>
                  <a:lnTo>
                    <a:pt x="170" y="272"/>
                  </a:lnTo>
                  <a:lnTo>
                    <a:pt x="178" y="274"/>
                  </a:lnTo>
                  <a:lnTo>
                    <a:pt x="184" y="274"/>
                  </a:lnTo>
                  <a:lnTo>
                    <a:pt x="189" y="273"/>
                  </a:lnTo>
                  <a:close/>
                </a:path>
              </a:pathLst>
            </a:custGeom>
            <a:solidFill>
              <a:srgbClr val="47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52" name="Freeform 1509"/>
            <p:cNvSpPr>
              <a:spLocks/>
            </p:cNvSpPr>
            <p:nvPr/>
          </p:nvSpPr>
          <p:spPr bwMode="auto">
            <a:xfrm>
              <a:off x="3433" y="3435"/>
              <a:ext cx="9" cy="14"/>
            </a:xfrm>
            <a:custGeom>
              <a:avLst/>
              <a:gdLst>
                <a:gd name="T0" fmla="*/ 180 w 186"/>
                <a:gd name="T1" fmla="*/ 263 h 264"/>
                <a:gd name="T2" fmla="*/ 185 w 186"/>
                <a:gd name="T3" fmla="*/ 256 h 264"/>
                <a:gd name="T4" fmla="*/ 186 w 186"/>
                <a:gd name="T5" fmla="*/ 243 h 264"/>
                <a:gd name="T6" fmla="*/ 183 w 186"/>
                <a:gd name="T7" fmla="*/ 222 h 264"/>
                <a:gd name="T8" fmla="*/ 177 w 186"/>
                <a:gd name="T9" fmla="*/ 193 h 264"/>
                <a:gd name="T10" fmla="*/ 166 w 186"/>
                <a:gd name="T11" fmla="*/ 157 h 264"/>
                <a:gd name="T12" fmla="*/ 151 w 186"/>
                <a:gd name="T13" fmla="*/ 113 h 264"/>
                <a:gd name="T14" fmla="*/ 131 w 186"/>
                <a:gd name="T15" fmla="*/ 60 h 264"/>
                <a:gd name="T16" fmla="*/ 108 w 186"/>
                <a:gd name="T17" fmla="*/ 0 h 264"/>
                <a:gd name="T18" fmla="*/ 94 w 186"/>
                <a:gd name="T19" fmla="*/ 7 h 264"/>
                <a:gd name="T20" fmla="*/ 80 w 186"/>
                <a:gd name="T21" fmla="*/ 13 h 264"/>
                <a:gd name="T22" fmla="*/ 67 w 186"/>
                <a:gd name="T23" fmla="*/ 18 h 264"/>
                <a:gd name="T24" fmla="*/ 54 w 186"/>
                <a:gd name="T25" fmla="*/ 24 h 264"/>
                <a:gd name="T26" fmla="*/ 40 w 186"/>
                <a:gd name="T27" fmla="*/ 30 h 264"/>
                <a:gd name="T28" fmla="*/ 27 w 186"/>
                <a:gd name="T29" fmla="*/ 36 h 264"/>
                <a:gd name="T30" fmla="*/ 13 w 186"/>
                <a:gd name="T31" fmla="*/ 41 h 264"/>
                <a:gd name="T32" fmla="*/ 0 w 186"/>
                <a:gd name="T33" fmla="*/ 48 h 264"/>
                <a:gd name="T34" fmla="*/ 13 w 186"/>
                <a:gd name="T35" fmla="*/ 78 h 264"/>
                <a:gd name="T36" fmla="*/ 26 w 186"/>
                <a:gd name="T37" fmla="*/ 106 h 264"/>
                <a:gd name="T38" fmla="*/ 40 w 186"/>
                <a:gd name="T39" fmla="*/ 131 h 264"/>
                <a:gd name="T40" fmla="*/ 55 w 186"/>
                <a:gd name="T41" fmla="*/ 154 h 264"/>
                <a:gd name="T42" fmla="*/ 69 w 186"/>
                <a:gd name="T43" fmla="*/ 174 h 264"/>
                <a:gd name="T44" fmla="*/ 83 w 186"/>
                <a:gd name="T45" fmla="*/ 192 h 264"/>
                <a:gd name="T46" fmla="*/ 96 w 186"/>
                <a:gd name="T47" fmla="*/ 208 h 264"/>
                <a:gd name="T48" fmla="*/ 110 w 186"/>
                <a:gd name="T49" fmla="*/ 222 h 264"/>
                <a:gd name="T50" fmla="*/ 122 w 186"/>
                <a:gd name="T51" fmla="*/ 233 h 264"/>
                <a:gd name="T52" fmla="*/ 134 w 186"/>
                <a:gd name="T53" fmla="*/ 243 h 264"/>
                <a:gd name="T54" fmla="*/ 145 w 186"/>
                <a:gd name="T55" fmla="*/ 250 h 264"/>
                <a:gd name="T56" fmla="*/ 155 w 186"/>
                <a:gd name="T57" fmla="*/ 256 h 264"/>
                <a:gd name="T58" fmla="*/ 164 w 186"/>
                <a:gd name="T59" fmla="*/ 261 h 264"/>
                <a:gd name="T60" fmla="*/ 171 w 186"/>
                <a:gd name="T61" fmla="*/ 263 h 264"/>
                <a:gd name="T62" fmla="*/ 176 w 186"/>
                <a:gd name="T63" fmla="*/ 264 h 264"/>
                <a:gd name="T64" fmla="*/ 180 w 186"/>
                <a:gd name="T65" fmla="*/ 263 h 26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264"/>
                <a:gd name="T101" fmla="*/ 186 w 186"/>
                <a:gd name="T102" fmla="*/ 264 h 26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264">
                  <a:moveTo>
                    <a:pt x="180" y="263"/>
                  </a:moveTo>
                  <a:lnTo>
                    <a:pt x="185" y="256"/>
                  </a:lnTo>
                  <a:lnTo>
                    <a:pt x="186" y="243"/>
                  </a:lnTo>
                  <a:lnTo>
                    <a:pt x="183" y="222"/>
                  </a:lnTo>
                  <a:lnTo>
                    <a:pt x="177" y="193"/>
                  </a:lnTo>
                  <a:lnTo>
                    <a:pt x="166" y="157"/>
                  </a:lnTo>
                  <a:lnTo>
                    <a:pt x="151" y="113"/>
                  </a:lnTo>
                  <a:lnTo>
                    <a:pt x="131" y="60"/>
                  </a:lnTo>
                  <a:lnTo>
                    <a:pt x="108" y="0"/>
                  </a:lnTo>
                  <a:lnTo>
                    <a:pt x="94" y="7"/>
                  </a:lnTo>
                  <a:lnTo>
                    <a:pt x="80" y="13"/>
                  </a:lnTo>
                  <a:lnTo>
                    <a:pt x="67" y="18"/>
                  </a:lnTo>
                  <a:lnTo>
                    <a:pt x="54" y="24"/>
                  </a:lnTo>
                  <a:lnTo>
                    <a:pt x="40" y="30"/>
                  </a:lnTo>
                  <a:lnTo>
                    <a:pt x="27" y="36"/>
                  </a:lnTo>
                  <a:lnTo>
                    <a:pt x="13" y="41"/>
                  </a:lnTo>
                  <a:lnTo>
                    <a:pt x="0" y="48"/>
                  </a:lnTo>
                  <a:lnTo>
                    <a:pt x="13" y="78"/>
                  </a:lnTo>
                  <a:lnTo>
                    <a:pt x="26" y="106"/>
                  </a:lnTo>
                  <a:lnTo>
                    <a:pt x="40" y="131"/>
                  </a:lnTo>
                  <a:lnTo>
                    <a:pt x="55" y="154"/>
                  </a:lnTo>
                  <a:lnTo>
                    <a:pt x="69" y="174"/>
                  </a:lnTo>
                  <a:lnTo>
                    <a:pt x="83" y="192"/>
                  </a:lnTo>
                  <a:lnTo>
                    <a:pt x="96" y="208"/>
                  </a:lnTo>
                  <a:lnTo>
                    <a:pt x="110" y="222"/>
                  </a:lnTo>
                  <a:lnTo>
                    <a:pt x="122" y="233"/>
                  </a:lnTo>
                  <a:lnTo>
                    <a:pt x="134" y="243"/>
                  </a:lnTo>
                  <a:lnTo>
                    <a:pt x="145" y="250"/>
                  </a:lnTo>
                  <a:lnTo>
                    <a:pt x="155" y="256"/>
                  </a:lnTo>
                  <a:lnTo>
                    <a:pt x="164" y="261"/>
                  </a:lnTo>
                  <a:lnTo>
                    <a:pt x="171" y="263"/>
                  </a:lnTo>
                  <a:lnTo>
                    <a:pt x="176" y="264"/>
                  </a:lnTo>
                  <a:lnTo>
                    <a:pt x="180" y="26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53" name="Freeform 1510"/>
            <p:cNvSpPr>
              <a:spLocks/>
            </p:cNvSpPr>
            <p:nvPr/>
          </p:nvSpPr>
          <p:spPr bwMode="auto">
            <a:xfrm>
              <a:off x="3433" y="3435"/>
              <a:ext cx="8" cy="14"/>
            </a:xfrm>
            <a:custGeom>
              <a:avLst/>
              <a:gdLst>
                <a:gd name="T0" fmla="*/ 171 w 173"/>
                <a:gd name="T1" fmla="*/ 251 h 251"/>
                <a:gd name="T2" fmla="*/ 173 w 173"/>
                <a:gd name="T3" fmla="*/ 245 h 251"/>
                <a:gd name="T4" fmla="*/ 170 w 173"/>
                <a:gd name="T5" fmla="*/ 233 h 251"/>
                <a:gd name="T6" fmla="*/ 164 w 173"/>
                <a:gd name="T7" fmla="*/ 214 h 251"/>
                <a:gd name="T8" fmla="*/ 153 w 173"/>
                <a:gd name="T9" fmla="*/ 187 h 251"/>
                <a:gd name="T10" fmla="*/ 137 w 173"/>
                <a:gd name="T11" fmla="*/ 153 h 251"/>
                <a:gd name="T12" fmla="*/ 119 w 173"/>
                <a:gd name="T13" fmla="*/ 110 h 251"/>
                <a:gd name="T14" fmla="*/ 97 w 173"/>
                <a:gd name="T15" fmla="*/ 60 h 251"/>
                <a:gd name="T16" fmla="*/ 72 w 173"/>
                <a:gd name="T17" fmla="*/ 0 h 251"/>
                <a:gd name="T18" fmla="*/ 63 w 173"/>
                <a:gd name="T19" fmla="*/ 4 h 251"/>
                <a:gd name="T20" fmla="*/ 54 w 173"/>
                <a:gd name="T21" fmla="*/ 7 h 251"/>
                <a:gd name="T22" fmla="*/ 45 w 173"/>
                <a:gd name="T23" fmla="*/ 11 h 251"/>
                <a:gd name="T24" fmla="*/ 36 w 173"/>
                <a:gd name="T25" fmla="*/ 16 h 251"/>
                <a:gd name="T26" fmla="*/ 27 w 173"/>
                <a:gd name="T27" fmla="*/ 20 h 251"/>
                <a:gd name="T28" fmla="*/ 18 w 173"/>
                <a:gd name="T29" fmla="*/ 23 h 251"/>
                <a:gd name="T30" fmla="*/ 9 w 173"/>
                <a:gd name="T31" fmla="*/ 27 h 251"/>
                <a:gd name="T32" fmla="*/ 0 w 173"/>
                <a:gd name="T33" fmla="*/ 31 h 251"/>
                <a:gd name="T34" fmla="*/ 13 w 173"/>
                <a:gd name="T35" fmla="*/ 62 h 251"/>
                <a:gd name="T36" fmla="*/ 26 w 173"/>
                <a:gd name="T37" fmla="*/ 89 h 251"/>
                <a:gd name="T38" fmla="*/ 41 w 173"/>
                <a:gd name="T39" fmla="*/ 115 h 251"/>
                <a:gd name="T40" fmla="*/ 54 w 173"/>
                <a:gd name="T41" fmla="*/ 138 h 251"/>
                <a:gd name="T42" fmla="*/ 68 w 173"/>
                <a:gd name="T43" fmla="*/ 159 h 251"/>
                <a:gd name="T44" fmla="*/ 81 w 173"/>
                <a:gd name="T45" fmla="*/ 177 h 251"/>
                <a:gd name="T46" fmla="*/ 95 w 173"/>
                <a:gd name="T47" fmla="*/ 193 h 251"/>
                <a:gd name="T48" fmla="*/ 107 w 173"/>
                <a:gd name="T49" fmla="*/ 206 h 251"/>
                <a:gd name="T50" fmla="*/ 119 w 173"/>
                <a:gd name="T51" fmla="*/ 218 h 251"/>
                <a:gd name="T52" fmla="*/ 130 w 173"/>
                <a:gd name="T53" fmla="*/ 229 h 251"/>
                <a:gd name="T54" fmla="*/ 141 w 173"/>
                <a:gd name="T55" fmla="*/ 236 h 251"/>
                <a:gd name="T56" fmla="*/ 150 w 173"/>
                <a:gd name="T57" fmla="*/ 242 h 251"/>
                <a:gd name="T58" fmla="*/ 157 w 173"/>
                <a:gd name="T59" fmla="*/ 246 h 251"/>
                <a:gd name="T60" fmla="*/ 163 w 173"/>
                <a:gd name="T61" fmla="*/ 250 h 251"/>
                <a:gd name="T62" fmla="*/ 168 w 173"/>
                <a:gd name="T63" fmla="*/ 251 h 251"/>
                <a:gd name="T64" fmla="*/ 171 w 173"/>
                <a:gd name="T65" fmla="*/ 251 h 2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3"/>
                <a:gd name="T100" fmla="*/ 0 h 251"/>
                <a:gd name="T101" fmla="*/ 173 w 173"/>
                <a:gd name="T102" fmla="*/ 251 h 2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3" h="251">
                  <a:moveTo>
                    <a:pt x="171" y="251"/>
                  </a:moveTo>
                  <a:lnTo>
                    <a:pt x="173" y="245"/>
                  </a:lnTo>
                  <a:lnTo>
                    <a:pt x="170" y="233"/>
                  </a:lnTo>
                  <a:lnTo>
                    <a:pt x="164" y="214"/>
                  </a:lnTo>
                  <a:lnTo>
                    <a:pt x="153" y="187"/>
                  </a:lnTo>
                  <a:lnTo>
                    <a:pt x="137" y="153"/>
                  </a:lnTo>
                  <a:lnTo>
                    <a:pt x="119" y="110"/>
                  </a:lnTo>
                  <a:lnTo>
                    <a:pt x="97" y="60"/>
                  </a:lnTo>
                  <a:lnTo>
                    <a:pt x="72" y="0"/>
                  </a:lnTo>
                  <a:lnTo>
                    <a:pt x="63" y="4"/>
                  </a:lnTo>
                  <a:lnTo>
                    <a:pt x="54" y="7"/>
                  </a:lnTo>
                  <a:lnTo>
                    <a:pt x="45" y="11"/>
                  </a:lnTo>
                  <a:lnTo>
                    <a:pt x="36" y="16"/>
                  </a:lnTo>
                  <a:lnTo>
                    <a:pt x="27" y="20"/>
                  </a:lnTo>
                  <a:lnTo>
                    <a:pt x="18" y="23"/>
                  </a:lnTo>
                  <a:lnTo>
                    <a:pt x="9" y="27"/>
                  </a:lnTo>
                  <a:lnTo>
                    <a:pt x="0" y="31"/>
                  </a:lnTo>
                  <a:lnTo>
                    <a:pt x="13" y="62"/>
                  </a:lnTo>
                  <a:lnTo>
                    <a:pt x="26" y="89"/>
                  </a:lnTo>
                  <a:lnTo>
                    <a:pt x="41" y="115"/>
                  </a:lnTo>
                  <a:lnTo>
                    <a:pt x="54" y="138"/>
                  </a:lnTo>
                  <a:lnTo>
                    <a:pt x="68" y="159"/>
                  </a:lnTo>
                  <a:lnTo>
                    <a:pt x="81" y="177"/>
                  </a:lnTo>
                  <a:lnTo>
                    <a:pt x="95" y="193"/>
                  </a:lnTo>
                  <a:lnTo>
                    <a:pt x="107" y="206"/>
                  </a:lnTo>
                  <a:lnTo>
                    <a:pt x="119" y="218"/>
                  </a:lnTo>
                  <a:lnTo>
                    <a:pt x="130" y="229"/>
                  </a:lnTo>
                  <a:lnTo>
                    <a:pt x="141" y="236"/>
                  </a:lnTo>
                  <a:lnTo>
                    <a:pt x="150" y="242"/>
                  </a:lnTo>
                  <a:lnTo>
                    <a:pt x="157" y="246"/>
                  </a:lnTo>
                  <a:lnTo>
                    <a:pt x="163" y="250"/>
                  </a:lnTo>
                  <a:lnTo>
                    <a:pt x="168" y="251"/>
                  </a:lnTo>
                  <a:lnTo>
                    <a:pt x="171" y="251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54" name="Freeform 1511"/>
            <p:cNvSpPr>
              <a:spLocks/>
            </p:cNvSpPr>
            <p:nvPr/>
          </p:nvSpPr>
          <p:spPr bwMode="auto">
            <a:xfrm>
              <a:off x="3434" y="3436"/>
              <a:ext cx="7" cy="13"/>
            </a:xfrm>
            <a:custGeom>
              <a:avLst/>
              <a:gdLst>
                <a:gd name="T0" fmla="*/ 163 w 163"/>
                <a:gd name="T1" fmla="*/ 240 h 240"/>
                <a:gd name="T2" fmla="*/ 162 w 163"/>
                <a:gd name="T3" fmla="*/ 235 h 240"/>
                <a:gd name="T4" fmla="*/ 156 w 163"/>
                <a:gd name="T5" fmla="*/ 225 h 240"/>
                <a:gd name="T6" fmla="*/ 145 w 163"/>
                <a:gd name="T7" fmla="*/ 208 h 240"/>
                <a:gd name="T8" fmla="*/ 129 w 163"/>
                <a:gd name="T9" fmla="*/ 183 h 240"/>
                <a:gd name="T10" fmla="*/ 110 w 163"/>
                <a:gd name="T11" fmla="*/ 150 h 240"/>
                <a:gd name="T12" fmla="*/ 89 w 163"/>
                <a:gd name="T13" fmla="*/ 110 h 240"/>
                <a:gd name="T14" fmla="*/ 64 w 163"/>
                <a:gd name="T15" fmla="*/ 59 h 240"/>
                <a:gd name="T16" fmla="*/ 39 w 163"/>
                <a:gd name="T17" fmla="*/ 0 h 240"/>
                <a:gd name="T18" fmla="*/ 34 w 163"/>
                <a:gd name="T19" fmla="*/ 2 h 240"/>
                <a:gd name="T20" fmla="*/ 28 w 163"/>
                <a:gd name="T21" fmla="*/ 5 h 240"/>
                <a:gd name="T22" fmla="*/ 24 w 163"/>
                <a:gd name="T23" fmla="*/ 7 h 240"/>
                <a:gd name="T24" fmla="*/ 19 w 163"/>
                <a:gd name="T25" fmla="*/ 9 h 240"/>
                <a:gd name="T26" fmla="*/ 14 w 163"/>
                <a:gd name="T27" fmla="*/ 11 h 240"/>
                <a:gd name="T28" fmla="*/ 10 w 163"/>
                <a:gd name="T29" fmla="*/ 13 h 240"/>
                <a:gd name="T30" fmla="*/ 5 w 163"/>
                <a:gd name="T31" fmla="*/ 15 h 240"/>
                <a:gd name="T32" fmla="*/ 0 w 163"/>
                <a:gd name="T33" fmla="*/ 17 h 240"/>
                <a:gd name="T34" fmla="*/ 13 w 163"/>
                <a:gd name="T35" fmla="*/ 48 h 240"/>
                <a:gd name="T36" fmla="*/ 26 w 163"/>
                <a:gd name="T37" fmla="*/ 75 h 240"/>
                <a:gd name="T38" fmla="*/ 41 w 163"/>
                <a:gd name="T39" fmla="*/ 102 h 240"/>
                <a:gd name="T40" fmla="*/ 54 w 163"/>
                <a:gd name="T41" fmla="*/ 124 h 240"/>
                <a:gd name="T42" fmla="*/ 68 w 163"/>
                <a:gd name="T43" fmla="*/ 145 h 240"/>
                <a:gd name="T44" fmla="*/ 82 w 163"/>
                <a:gd name="T45" fmla="*/ 163 h 240"/>
                <a:gd name="T46" fmla="*/ 94 w 163"/>
                <a:gd name="T47" fmla="*/ 180 h 240"/>
                <a:gd name="T48" fmla="*/ 106 w 163"/>
                <a:gd name="T49" fmla="*/ 193 h 240"/>
                <a:gd name="T50" fmla="*/ 117 w 163"/>
                <a:gd name="T51" fmla="*/ 205 h 240"/>
                <a:gd name="T52" fmla="*/ 127 w 163"/>
                <a:gd name="T53" fmla="*/ 215 h 240"/>
                <a:gd name="T54" fmla="*/ 138 w 163"/>
                <a:gd name="T55" fmla="*/ 224 h 240"/>
                <a:gd name="T56" fmla="*/ 146 w 163"/>
                <a:gd name="T57" fmla="*/ 230 h 240"/>
                <a:gd name="T58" fmla="*/ 152 w 163"/>
                <a:gd name="T59" fmla="*/ 234 h 240"/>
                <a:gd name="T60" fmla="*/ 158 w 163"/>
                <a:gd name="T61" fmla="*/ 238 h 240"/>
                <a:gd name="T62" fmla="*/ 161 w 163"/>
                <a:gd name="T63" fmla="*/ 240 h 240"/>
                <a:gd name="T64" fmla="*/ 163 w 163"/>
                <a:gd name="T65" fmla="*/ 240 h 2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3"/>
                <a:gd name="T100" fmla="*/ 0 h 240"/>
                <a:gd name="T101" fmla="*/ 163 w 163"/>
                <a:gd name="T102" fmla="*/ 240 h 2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3" h="240">
                  <a:moveTo>
                    <a:pt x="163" y="240"/>
                  </a:moveTo>
                  <a:lnTo>
                    <a:pt x="162" y="235"/>
                  </a:lnTo>
                  <a:lnTo>
                    <a:pt x="156" y="225"/>
                  </a:lnTo>
                  <a:lnTo>
                    <a:pt x="145" y="208"/>
                  </a:lnTo>
                  <a:lnTo>
                    <a:pt x="129" y="183"/>
                  </a:lnTo>
                  <a:lnTo>
                    <a:pt x="110" y="150"/>
                  </a:lnTo>
                  <a:lnTo>
                    <a:pt x="89" y="110"/>
                  </a:lnTo>
                  <a:lnTo>
                    <a:pt x="64" y="59"/>
                  </a:lnTo>
                  <a:lnTo>
                    <a:pt x="39" y="0"/>
                  </a:lnTo>
                  <a:lnTo>
                    <a:pt x="34" y="2"/>
                  </a:lnTo>
                  <a:lnTo>
                    <a:pt x="28" y="5"/>
                  </a:lnTo>
                  <a:lnTo>
                    <a:pt x="24" y="7"/>
                  </a:lnTo>
                  <a:lnTo>
                    <a:pt x="19" y="9"/>
                  </a:lnTo>
                  <a:lnTo>
                    <a:pt x="14" y="11"/>
                  </a:lnTo>
                  <a:lnTo>
                    <a:pt x="10" y="13"/>
                  </a:lnTo>
                  <a:lnTo>
                    <a:pt x="5" y="15"/>
                  </a:lnTo>
                  <a:lnTo>
                    <a:pt x="0" y="17"/>
                  </a:lnTo>
                  <a:lnTo>
                    <a:pt x="13" y="48"/>
                  </a:lnTo>
                  <a:lnTo>
                    <a:pt x="26" y="75"/>
                  </a:lnTo>
                  <a:lnTo>
                    <a:pt x="41" y="102"/>
                  </a:lnTo>
                  <a:lnTo>
                    <a:pt x="54" y="124"/>
                  </a:lnTo>
                  <a:lnTo>
                    <a:pt x="68" y="145"/>
                  </a:lnTo>
                  <a:lnTo>
                    <a:pt x="82" y="163"/>
                  </a:lnTo>
                  <a:lnTo>
                    <a:pt x="94" y="180"/>
                  </a:lnTo>
                  <a:lnTo>
                    <a:pt x="106" y="193"/>
                  </a:lnTo>
                  <a:lnTo>
                    <a:pt x="117" y="205"/>
                  </a:lnTo>
                  <a:lnTo>
                    <a:pt x="127" y="215"/>
                  </a:lnTo>
                  <a:lnTo>
                    <a:pt x="138" y="224"/>
                  </a:lnTo>
                  <a:lnTo>
                    <a:pt x="146" y="230"/>
                  </a:lnTo>
                  <a:lnTo>
                    <a:pt x="152" y="234"/>
                  </a:lnTo>
                  <a:lnTo>
                    <a:pt x="158" y="238"/>
                  </a:lnTo>
                  <a:lnTo>
                    <a:pt x="161" y="240"/>
                  </a:lnTo>
                  <a:lnTo>
                    <a:pt x="163" y="240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55" name="Freeform 1512"/>
            <p:cNvSpPr>
              <a:spLocks/>
            </p:cNvSpPr>
            <p:nvPr/>
          </p:nvSpPr>
          <p:spPr bwMode="auto">
            <a:xfrm>
              <a:off x="3441" y="3449"/>
              <a:ext cx="2" cy="5"/>
            </a:xfrm>
            <a:custGeom>
              <a:avLst/>
              <a:gdLst>
                <a:gd name="T0" fmla="*/ 13 w 48"/>
                <a:gd name="T1" fmla="*/ 0 h 99"/>
                <a:gd name="T2" fmla="*/ 44 w 48"/>
                <a:gd name="T3" fmla="*/ 76 h 99"/>
                <a:gd name="T4" fmla="*/ 48 w 48"/>
                <a:gd name="T5" fmla="*/ 92 h 99"/>
                <a:gd name="T6" fmla="*/ 46 w 48"/>
                <a:gd name="T7" fmla="*/ 99 h 99"/>
                <a:gd name="T8" fmla="*/ 39 w 48"/>
                <a:gd name="T9" fmla="*/ 96 h 99"/>
                <a:gd name="T10" fmla="*/ 31 w 48"/>
                <a:gd name="T11" fmla="*/ 83 h 99"/>
                <a:gd name="T12" fmla="*/ 0 w 48"/>
                <a:gd name="T13" fmla="*/ 7 h 99"/>
                <a:gd name="T14" fmla="*/ 13 w 48"/>
                <a:gd name="T15" fmla="*/ 0 h 9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99"/>
                <a:gd name="T26" fmla="*/ 48 w 48"/>
                <a:gd name="T27" fmla="*/ 99 h 9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99">
                  <a:moveTo>
                    <a:pt x="13" y="0"/>
                  </a:moveTo>
                  <a:lnTo>
                    <a:pt x="44" y="76"/>
                  </a:lnTo>
                  <a:lnTo>
                    <a:pt x="48" y="92"/>
                  </a:lnTo>
                  <a:lnTo>
                    <a:pt x="46" y="99"/>
                  </a:lnTo>
                  <a:lnTo>
                    <a:pt x="39" y="96"/>
                  </a:lnTo>
                  <a:lnTo>
                    <a:pt x="31" y="83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4" name="Group 1513"/>
          <p:cNvGrpSpPr>
            <a:grpSpLocks/>
          </p:cNvGrpSpPr>
          <p:nvPr/>
        </p:nvGrpSpPr>
        <p:grpSpPr bwMode="auto">
          <a:xfrm>
            <a:off x="2971800" y="1828800"/>
            <a:ext cx="469900" cy="685800"/>
            <a:chOff x="3360" y="3024"/>
            <a:chExt cx="296" cy="432"/>
          </a:xfrm>
        </p:grpSpPr>
        <p:sp>
          <p:nvSpPr>
            <p:cNvPr id="3148" name="Freeform 1514"/>
            <p:cNvSpPr>
              <a:spLocks/>
            </p:cNvSpPr>
            <p:nvPr/>
          </p:nvSpPr>
          <p:spPr bwMode="auto">
            <a:xfrm>
              <a:off x="3394" y="3298"/>
              <a:ext cx="9" cy="5"/>
            </a:xfrm>
            <a:custGeom>
              <a:avLst/>
              <a:gdLst>
                <a:gd name="T0" fmla="*/ 0 w 206"/>
                <a:gd name="T1" fmla="*/ 67 h 84"/>
                <a:gd name="T2" fmla="*/ 199 w 206"/>
                <a:gd name="T3" fmla="*/ 0 h 84"/>
                <a:gd name="T4" fmla="*/ 206 w 206"/>
                <a:gd name="T5" fmla="*/ 17 h 84"/>
                <a:gd name="T6" fmla="*/ 7 w 206"/>
                <a:gd name="T7" fmla="*/ 84 h 84"/>
                <a:gd name="T8" fmla="*/ 0 w 206"/>
                <a:gd name="T9" fmla="*/ 67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6"/>
                <a:gd name="T16" fmla="*/ 0 h 84"/>
                <a:gd name="T17" fmla="*/ 206 w 206"/>
                <a:gd name="T18" fmla="*/ 84 h 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6" h="84">
                  <a:moveTo>
                    <a:pt x="0" y="67"/>
                  </a:moveTo>
                  <a:lnTo>
                    <a:pt x="199" y="0"/>
                  </a:lnTo>
                  <a:lnTo>
                    <a:pt x="206" y="17"/>
                  </a:lnTo>
                  <a:lnTo>
                    <a:pt x="7" y="84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49" name="Freeform 1515"/>
            <p:cNvSpPr>
              <a:spLocks/>
            </p:cNvSpPr>
            <p:nvPr/>
          </p:nvSpPr>
          <p:spPr bwMode="auto">
            <a:xfrm>
              <a:off x="3453" y="3450"/>
              <a:ext cx="3" cy="6"/>
            </a:xfrm>
            <a:custGeom>
              <a:avLst/>
              <a:gdLst>
                <a:gd name="T0" fmla="*/ 45 w 82"/>
                <a:gd name="T1" fmla="*/ 0 h 108"/>
                <a:gd name="T2" fmla="*/ 80 w 82"/>
                <a:gd name="T3" fmla="*/ 77 h 108"/>
                <a:gd name="T4" fmla="*/ 82 w 82"/>
                <a:gd name="T5" fmla="*/ 87 h 108"/>
                <a:gd name="T6" fmla="*/ 80 w 82"/>
                <a:gd name="T7" fmla="*/ 95 h 108"/>
                <a:gd name="T8" fmla="*/ 74 w 82"/>
                <a:gd name="T9" fmla="*/ 102 h 108"/>
                <a:gd name="T10" fmla="*/ 66 w 82"/>
                <a:gd name="T11" fmla="*/ 106 h 108"/>
                <a:gd name="T12" fmla="*/ 57 w 82"/>
                <a:gd name="T13" fmla="*/ 108 h 108"/>
                <a:gd name="T14" fmla="*/ 49 w 82"/>
                <a:gd name="T15" fmla="*/ 106 h 108"/>
                <a:gd name="T16" fmla="*/ 41 w 82"/>
                <a:gd name="T17" fmla="*/ 102 h 108"/>
                <a:gd name="T18" fmla="*/ 35 w 82"/>
                <a:gd name="T19" fmla="*/ 93 h 108"/>
                <a:gd name="T20" fmla="*/ 0 w 82"/>
                <a:gd name="T21" fmla="*/ 16 h 108"/>
                <a:gd name="T22" fmla="*/ 45 w 82"/>
                <a:gd name="T23" fmla="*/ 0 h 10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"/>
                <a:gd name="T37" fmla="*/ 0 h 108"/>
                <a:gd name="T38" fmla="*/ 82 w 82"/>
                <a:gd name="T39" fmla="*/ 108 h 10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" h="108">
                  <a:moveTo>
                    <a:pt x="45" y="0"/>
                  </a:moveTo>
                  <a:lnTo>
                    <a:pt x="80" y="77"/>
                  </a:lnTo>
                  <a:lnTo>
                    <a:pt x="82" y="87"/>
                  </a:lnTo>
                  <a:lnTo>
                    <a:pt x="80" y="95"/>
                  </a:lnTo>
                  <a:lnTo>
                    <a:pt x="74" y="102"/>
                  </a:lnTo>
                  <a:lnTo>
                    <a:pt x="66" y="106"/>
                  </a:lnTo>
                  <a:lnTo>
                    <a:pt x="57" y="108"/>
                  </a:lnTo>
                  <a:lnTo>
                    <a:pt x="49" y="106"/>
                  </a:lnTo>
                  <a:lnTo>
                    <a:pt x="41" y="102"/>
                  </a:lnTo>
                  <a:lnTo>
                    <a:pt x="35" y="93"/>
                  </a:lnTo>
                  <a:lnTo>
                    <a:pt x="0" y="16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0" name="Freeform 1516"/>
            <p:cNvSpPr>
              <a:spLocks/>
            </p:cNvSpPr>
            <p:nvPr/>
          </p:nvSpPr>
          <p:spPr bwMode="auto">
            <a:xfrm>
              <a:off x="3443" y="3433"/>
              <a:ext cx="13" cy="18"/>
            </a:xfrm>
            <a:custGeom>
              <a:avLst/>
              <a:gdLst>
                <a:gd name="T0" fmla="*/ 247 w 293"/>
                <a:gd name="T1" fmla="*/ 317 h 319"/>
                <a:gd name="T2" fmla="*/ 261 w 293"/>
                <a:gd name="T3" fmla="*/ 307 h 319"/>
                <a:gd name="T4" fmla="*/ 275 w 293"/>
                <a:gd name="T5" fmla="*/ 287 h 319"/>
                <a:gd name="T6" fmla="*/ 285 w 293"/>
                <a:gd name="T7" fmla="*/ 256 h 319"/>
                <a:gd name="T8" fmla="*/ 292 w 293"/>
                <a:gd name="T9" fmla="*/ 218 h 319"/>
                <a:gd name="T10" fmla="*/ 293 w 293"/>
                <a:gd name="T11" fmla="*/ 173 h 319"/>
                <a:gd name="T12" fmla="*/ 288 w 293"/>
                <a:gd name="T13" fmla="*/ 120 h 319"/>
                <a:gd name="T14" fmla="*/ 274 w 293"/>
                <a:gd name="T15" fmla="*/ 62 h 319"/>
                <a:gd name="T16" fmla="*/ 251 w 293"/>
                <a:gd name="T17" fmla="*/ 0 h 319"/>
                <a:gd name="T18" fmla="*/ 235 w 293"/>
                <a:gd name="T19" fmla="*/ 5 h 319"/>
                <a:gd name="T20" fmla="*/ 219 w 293"/>
                <a:gd name="T21" fmla="*/ 10 h 319"/>
                <a:gd name="T22" fmla="*/ 204 w 293"/>
                <a:gd name="T23" fmla="*/ 17 h 319"/>
                <a:gd name="T24" fmla="*/ 188 w 293"/>
                <a:gd name="T25" fmla="*/ 22 h 319"/>
                <a:gd name="T26" fmla="*/ 172 w 293"/>
                <a:gd name="T27" fmla="*/ 28 h 319"/>
                <a:gd name="T28" fmla="*/ 157 w 293"/>
                <a:gd name="T29" fmla="*/ 34 h 319"/>
                <a:gd name="T30" fmla="*/ 140 w 293"/>
                <a:gd name="T31" fmla="*/ 40 h 319"/>
                <a:gd name="T32" fmla="*/ 125 w 293"/>
                <a:gd name="T33" fmla="*/ 45 h 319"/>
                <a:gd name="T34" fmla="*/ 110 w 293"/>
                <a:gd name="T35" fmla="*/ 52 h 319"/>
                <a:gd name="T36" fmla="*/ 94 w 293"/>
                <a:gd name="T37" fmla="*/ 58 h 319"/>
                <a:gd name="T38" fmla="*/ 78 w 293"/>
                <a:gd name="T39" fmla="*/ 63 h 319"/>
                <a:gd name="T40" fmla="*/ 63 w 293"/>
                <a:gd name="T41" fmla="*/ 69 h 319"/>
                <a:gd name="T42" fmla="*/ 47 w 293"/>
                <a:gd name="T43" fmla="*/ 75 h 319"/>
                <a:gd name="T44" fmla="*/ 31 w 293"/>
                <a:gd name="T45" fmla="*/ 81 h 319"/>
                <a:gd name="T46" fmla="*/ 15 w 293"/>
                <a:gd name="T47" fmla="*/ 86 h 319"/>
                <a:gd name="T48" fmla="*/ 0 w 293"/>
                <a:gd name="T49" fmla="*/ 92 h 319"/>
                <a:gd name="T50" fmla="*/ 15 w 293"/>
                <a:gd name="T51" fmla="*/ 122 h 319"/>
                <a:gd name="T52" fmla="*/ 30 w 293"/>
                <a:gd name="T53" fmla="*/ 152 h 319"/>
                <a:gd name="T54" fmla="*/ 48 w 293"/>
                <a:gd name="T55" fmla="*/ 177 h 319"/>
                <a:gd name="T56" fmla="*/ 65 w 293"/>
                <a:gd name="T57" fmla="*/ 201 h 319"/>
                <a:gd name="T58" fmla="*/ 82 w 293"/>
                <a:gd name="T59" fmla="*/ 222 h 319"/>
                <a:gd name="T60" fmla="*/ 101 w 293"/>
                <a:gd name="T61" fmla="*/ 242 h 319"/>
                <a:gd name="T62" fmla="*/ 119 w 293"/>
                <a:gd name="T63" fmla="*/ 259 h 319"/>
                <a:gd name="T64" fmla="*/ 136 w 293"/>
                <a:gd name="T65" fmla="*/ 274 h 319"/>
                <a:gd name="T66" fmla="*/ 154 w 293"/>
                <a:gd name="T67" fmla="*/ 287 h 319"/>
                <a:gd name="T68" fmla="*/ 171 w 293"/>
                <a:gd name="T69" fmla="*/ 297 h 319"/>
                <a:gd name="T70" fmla="*/ 186 w 293"/>
                <a:gd name="T71" fmla="*/ 306 h 319"/>
                <a:gd name="T72" fmla="*/ 202 w 293"/>
                <a:gd name="T73" fmla="*/ 312 h 319"/>
                <a:gd name="T74" fmla="*/ 215 w 293"/>
                <a:gd name="T75" fmla="*/ 316 h 319"/>
                <a:gd name="T76" fmla="*/ 227 w 293"/>
                <a:gd name="T77" fmla="*/ 318 h 319"/>
                <a:gd name="T78" fmla="*/ 238 w 293"/>
                <a:gd name="T79" fmla="*/ 319 h 319"/>
                <a:gd name="T80" fmla="*/ 247 w 293"/>
                <a:gd name="T81" fmla="*/ 317 h 3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93"/>
                <a:gd name="T124" fmla="*/ 0 h 319"/>
                <a:gd name="T125" fmla="*/ 293 w 293"/>
                <a:gd name="T126" fmla="*/ 319 h 3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93" h="319">
                  <a:moveTo>
                    <a:pt x="247" y="317"/>
                  </a:moveTo>
                  <a:lnTo>
                    <a:pt x="261" y="307"/>
                  </a:lnTo>
                  <a:lnTo>
                    <a:pt x="275" y="287"/>
                  </a:lnTo>
                  <a:lnTo>
                    <a:pt x="285" y="256"/>
                  </a:lnTo>
                  <a:lnTo>
                    <a:pt x="292" y="218"/>
                  </a:lnTo>
                  <a:lnTo>
                    <a:pt x="293" y="173"/>
                  </a:lnTo>
                  <a:lnTo>
                    <a:pt x="288" y="120"/>
                  </a:lnTo>
                  <a:lnTo>
                    <a:pt x="274" y="62"/>
                  </a:lnTo>
                  <a:lnTo>
                    <a:pt x="251" y="0"/>
                  </a:lnTo>
                  <a:lnTo>
                    <a:pt x="235" y="5"/>
                  </a:lnTo>
                  <a:lnTo>
                    <a:pt x="219" y="10"/>
                  </a:lnTo>
                  <a:lnTo>
                    <a:pt x="204" y="17"/>
                  </a:lnTo>
                  <a:lnTo>
                    <a:pt x="188" y="22"/>
                  </a:lnTo>
                  <a:lnTo>
                    <a:pt x="172" y="28"/>
                  </a:lnTo>
                  <a:lnTo>
                    <a:pt x="157" y="34"/>
                  </a:lnTo>
                  <a:lnTo>
                    <a:pt x="140" y="40"/>
                  </a:lnTo>
                  <a:lnTo>
                    <a:pt x="125" y="45"/>
                  </a:lnTo>
                  <a:lnTo>
                    <a:pt x="110" y="52"/>
                  </a:lnTo>
                  <a:lnTo>
                    <a:pt x="94" y="58"/>
                  </a:lnTo>
                  <a:lnTo>
                    <a:pt x="78" y="63"/>
                  </a:lnTo>
                  <a:lnTo>
                    <a:pt x="63" y="69"/>
                  </a:lnTo>
                  <a:lnTo>
                    <a:pt x="47" y="75"/>
                  </a:lnTo>
                  <a:lnTo>
                    <a:pt x="31" y="81"/>
                  </a:lnTo>
                  <a:lnTo>
                    <a:pt x="15" y="86"/>
                  </a:lnTo>
                  <a:lnTo>
                    <a:pt x="0" y="92"/>
                  </a:lnTo>
                  <a:lnTo>
                    <a:pt x="15" y="122"/>
                  </a:lnTo>
                  <a:lnTo>
                    <a:pt x="30" y="152"/>
                  </a:lnTo>
                  <a:lnTo>
                    <a:pt x="48" y="177"/>
                  </a:lnTo>
                  <a:lnTo>
                    <a:pt x="65" y="201"/>
                  </a:lnTo>
                  <a:lnTo>
                    <a:pt x="82" y="222"/>
                  </a:lnTo>
                  <a:lnTo>
                    <a:pt x="101" y="242"/>
                  </a:lnTo>
                  <a:lnTo>
                    <a:pt x="119" y="259"/>
                  </a:lnTo>
                  <a:lnTo>
                    <a:pt x="136" y="274"/>
                  </a:lnTo>
                  <a:lnTo>
                    <a:pt x="154" y="287"/>
                  </a:lnTo>
                  <a:lnTo>
                    <a:pt x="171" y="297"/>
                  </a:lnTo>
                  <a:lnTo>
                    <a:pt x="186" y="306"/>
                  </a:lnTo>
                  <a:lnTo>
                    <a:pt x="202" y="312"/>
                  </a:lnTo>
                  <a:lnTo>
                    <a:pt x="215" y="316"/>
                  </a:lnTo>
                  <a:lnTo>
                    <a:pt x="227" y="318"/>
                  </a:lnTo>
                  <a:lnTo>
                    <a:pt x="238" y="319"/>
                  </a:lnTo>
                  <a:lnTo>
                    <a:pt x="247" y="31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1" name="Freeform 1517"/>
            <p:cNvSpPr>
              <a:spLocks/>
            </p:cNvSpPr>
            <p:nvPr/>
          </p:nvSpPr>
          <p:spPr bwMode="auto">
            <a:xfrm>
              <a:off x="3394" y="3299"/>
              <a:ext cx="60" cy="139"/>
            </a:xfrm>
            <a:custGeom>
              <a:avLst/>
              <a:gdLst>
                <a:gd name="T0" fmla="*/ 198 w 1314"/>
                <a:gd name="T1" fmla="*/ 0 h 2506"/>
                <a:gd name="T2" fmla="*/ 0 w 1314"/>
                <a:gd name="T3" fmla="*/ 66 h 2506"/>
                <a:gd name="T4" fmla="*/ 1064 w 1314"/>
                <a:gd name="T5" fmla="*/ 2506 h 2506"/>
                <a:gd name="T6" fmla="*/ 1314 w 1314"/>
                <a:gd name="T7" fmla="*/ 2421 h 2506"/>
                <a:gd name="T8" fmla="*/ 198 w 1314"/>
                <a:gd name="T9" fmla="*/ 0 h 25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14"/>
                <a:gd name="T16" fmla="*/ 0 h 2506"/>
                <a:gd name="T17" fmla="*/ 1314 w 1314"/>
                <a:gd name="T18" fmla="*/ 2506 h 25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14" h="2506">
                  <a:moveTo>
                    <a:pt x="198" y="0"/>
                  </a:moveTo>
                  <a:lnTo>
                    <a:pt x="0" y="66"/>
                  </a:lnTo>
                  <a:lnTo>
                    <a:pt x="1064" y="2506"/>
                  </a:lnTo>
                  <a:lnTo>
                    <a:pt x="1314" y="2421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2" name="Freeform 1518"/>
            <p:cNvSpPr>
              <a:spLocks/>
            </p:cNvSpPr>
            <p:nvPr/>
          </p:nvSpPr>
          <p:spPr bwMode="auto">
            <a:xfrm>
              <a:off x="3392" y="3292"/>
              <a:ext cx="11" cy="10"/>
            </a:xfrm>
            <a:custGeom>
              <a:avLst/>
              <a:gdLst>
                <a:gd name="T0" fmla="*/ 235 w 235"/>
                <a:gd name="T1" fmla="*/ 111 h 179"/>
                <a:gd name="T2" fmla="*/ 36 w 235"/>
                <a:gd name="T3" fmla="*/ 179 h 179"/>
                <a:gd name="T4" fmla="*/ 0 w 235"/>
                <a:gd name="T5" fmla="*/ 97 h 179"/>
                <a:gd name="T6" fmla="*/ 70 w 235"/>
                <a:gd name="T7" fmla="*/ 0 h 179"/>
                <a:gd name="T8" fmla="*/ 199 w 235"/>
                <a:gd name="T9" fmla="*/ 30 h 179"/>
                <a:gd name="T10" fmla="*/ 235 w 235"/>
                <a:gd name="T11" fmla="*/ 111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5"/>
                <a:gd name="T19" fmla="*/ 0 h 179"/>
                <a:gd name="T20" fmla="*/ 235 w 235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5" h="179">
                  <a:moveTo>
                    <a:pt x="235" y="111"/>
                  </a:moveTo>
                  <a:lnTo>
                    <a:pt x="36" y="179"/>
                  </a:lnTo>
                  <a:lnTo>
                    <a:pt x="0" y="97"/>
                  </a:lnTo>
                  <a:lnTo>
                    <a:pt x="70" y="0"/>
                  </a:lnTo>
                  <a:lnTo>
                    <a:pt x="199" y="30"/>
                  </a:lnTo>
                  <a:lnTo>
                    <a:pt x="235" y="111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3" name="Freeform 1519"/>
            <p:cNvSpPr>
              <a:spLocks/>
            </p:cNvSpPr>
            <p:nvPr/>
          </p:nvSpPr>
          <p:spPr bwMode="auto">
            <a:xfrm>
              <a:off x="3403" y="3103"/>
              <a:ext cx="208" cy="202"/>
            </a:xfrm>
            <a:custGeom>
              <a:avLst/>
              <a:gdLst>
                <a:gd name="T0" fmla="*/ 0 w 4569"/>
                <a:gd name="T1" fmla="*/ 1626 h 3641"/>
                <a:gd name="T2" fmla="*/ 3650 w 4569"/>
                <a:gd name="T3" fmla="*/ 0 h 3641"/>
                <a:gd name="T4" fmla="*/ 4569 w 4569"/>
                <a:gd name="T5" fmla="*/ 1998 h 3641"/>
                <a:gd name="T6" fmla="*/ 873 w 4569"/>
                <a:gd name="T7" fmla="*/ 3641 h 3641"/>
                <a:gd name="T8" fmla="*/ 0 w 4569"/>
                <a:gd name="T9" fmla="*/ 1626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6"/>
                  </a:moveTo>
                  <a:lnTo>
                    <a:pt x="3650" y="0"/>
                  </a:lnTo>
                  <a:lnTo>
                    <a:pt x="4569" y="1998"/>
                  </a:lnTo>
                  <a:lnTo>
                    <a:pt x="873" y="3641"/>
                  </a:lnTo>
                  <a:lnTo>
                    <a:pt x="0" y="162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4" name="Freeform 1520"/>
            <p:cNvSpPr>
              <a:spLocks/>
            </p:cNvSpPr>
            <p:nvPr/>
          </p:nvSpPr>
          <p:spPr bwMode="auto">
            <a:xfrm>
              <a:off x="3385" y="3045"/>
              <a:ext cx="271" cy="393"/>
            </a:xfrm>
            <a:custGeom>
              <a:avLst/>
              <a:gdLst>
                <a:gd name="T0" fmla="*/ 2496 w 5957"/>
                <a:gd name="T1" fmla="*/ 7056 h 7066"/>
                <a:gd name="T2" fmla="*/ 5894 w 5957"/>
                <a:gd name="T3" fmla="*/ 5433 h 7066"/>
                <a:gd name="T4" fmla="*/ 5912 w 5957"/>
                <a:gd name="T5" fmla="*/ 5421 h 7066"/>
                <a:gd name="T6" fmla="*/ 5927 w 5957"/>
                <a:gd name="T7" fmla="*/ 5407 h 7066"/>
                <a:gd name="T8" fmla="*/ 5941 w 5957"/>
                <a:gd name="T9" fmla="*/ 5389 h 7066"/>
                <a:gd name="T10" fmla="*/ 5950 w 5957"/>
                <a:gd name="T11" fmla="*/ 5369 h 7066"/>
                <a:gd name="T12" fmla="*/ 5955 w 5957"/>
                <a:gd name="T13" fmla="*/ 5348 h 7066"/>
                <a:gd name="T14" fmla="*/ 5957 w 5957"/>
                <a:gd name="T15" fmla="*/ 5325 h 7066"/>
                <a:gd name="T16" fmla="*/ 5955 w 5957"/>
                <a:gd name="T17" fmla="*/ 5303 h 7066"/>
                <a:gd name="T18" fmla="*/ 5948 w 5957"/>
                <a:gd name="T19" fmla="*/ 5282 h 7066"/>
                <a:gd name="T20" fmla="*/ 3503 w 5957"/>
                <a:gd name="T21" fmla="*/ 65 h 7066"/>
                <a:gd name="T22" fmla="*/ 3492 w 5957"/>
                <a:gd name="T23" fmla="*/ 47 h 7066"/>
                <a:gd name="T24" fmla="*/ 3477 w 5957"/>
                <a:gd name="T25" fmla="*/ 31 h 7066"/>
                <a:gd name="T26" fmla="*/ 3460 w 5957"/>
                <a:gd name="T27" fmla="*/ 18 h 7066"/>
                <a:gd name="T28" fmla="*/ 3441 w 5957"/>
                <a:gd name="T29" fmla="*/ 9 h 7066"/>
                <a:gd name="T30" fmla="*/ 3420 w 5957"/>
                <a:gd name="T31" fmla="*/ 3 h 7066"/>
                <a:gd name="T32" fmla="*/ 3399 w 5957"/>
                <a:gd name="T33" fmla="*/ 0 h 7066"/>
                <a:gd name="T34" fmla="*/ 3377 w 5957"/>
                <a:gd name="T35" fmla="*/ 3 h 7066"/>
                <a:gd name="T36" fmla="*/ 3357 w 5957"/>
                <a:gd name="T37" fmla="*/ 9 h 7066"/>
                <a:gd name="T38" fmla="*/ 63 w 5957"/>
                <a:gd name="T39" fmla="*/ 1487 h 7066"/>
                <a:gd name="T40" fmla="*/ 45 w 5957"/>
                <a:gd name="T41" fmla="*/ 1497 h 7066"/>
                <a:gd name="T42" fmla="*/ 29 w 5957"/>
                <a:gd name="T43" fmla="*/ 1512 h 7066"/>
                <a:gd name="T44" fmla="*/ 16 w 5957"/>
                <a:gd name="T45" fmla="*/ 1530 h 7066"/>
                <a:gd name="T46" fmla="*/ 7 w 5957"/>
                <a:gd name="T47" fmla="*/ 1550 h 7066"/>
                <a:gd name="T48" fmla="*/ 2 w 5957"/>
                <a:gd name="T49" fmla="*/ 1572 h 7066"/>
                <a:gd name="T50" fmla="*/ 0 w 5957"/>
                <a:gd name="T51" fmla="*/ 1594 h 7066"/>
                <a:gd name="T52" fmla="*/ 3 w 5957"/>
                <a:gd name="T53" fmla="*/ 1616 h 7066"/>
                <a:gd name="T54" fmla="*/ 9 w 5957"/>
                <a:gd name="T55" fmla="*/ 1637 h 7066"/>
                <a:gd name="T56" fmla="*/ 2350 w 5957"/>
                <a:gd name="T57" fmla="*/ 7000 h 7066"/>
                <a:gd name="T58" fmla="*/ 2361 w 5957"/>
                <a:gd name="T59" fmla="*/ 7018 h 7066"/>
                <a:gd name="T60" fmla="*/ 2376 w 5957"/>
                <a:gd name="T61" fmla="*/ 7034 h 7066"/>
                <a:gd name="T62" fmla="*/ 2393 w 5957"/>
                <a:gd name="T63" fmla="*/ 7048 h 7066"/>
                <a:gd name="T64" fmla="*/ 2412 w 5957"/>
                <a:gd name="T65" fmla="*/ 7057 h 7066"/>
                <a:gd name="T66" fmla="*/ 2433 w 5957"/>
                <a:gd name="T67" fmla="*/ 7064 h 7066"/>
                <a:gd name="T68" fmla="*/ 2454 w 5957"/>
                <a:gd name="T69" fmla="*/ 7066 h 7066"/>
                <a:gd name="T70" fmla="*/ 2476 w 5957"/>
                <a:gd name="T71" fmla="*/ 7064 h 7066"/>
                <a:gd name="T72" fmla="*/ 2496 w 5957"/>
                <a:gd name="T73" fmla="*/ 7056 h 70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6"/>
                <a:gd name="T113" fmla="*/ 5957 w 5957"/>
                <a:gd name="T114" fmla="*/ 7066 h 706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6">
                  <a:moveTo>
                    <a:pt x="2496" y="7056"/>
                  </a:moveTo>
                  <a:lnTo>
                    <a:pt x="5894" y="5433"/>
                  </a:lnTo>
                  <a:lnTo>
                    <a:pt x="5912" y="5421"/>
                  </a:lnTo>
                  <a:lnTo>
                    <a:pt x="5927" y="5407"/>
                  </a:lnTo>
                  <a:lnTo>
                    <a:pt x="5941" y="5389"/>
                  </a:lnTo>
                  <a:lnTo>
                    <a:pt x="5950" y="5369"/>
                  </a:lnTo>
                  <a:lnTo>
                    <a:pt x="5955" y="5348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5"/>
                  </a:lnTo>
                  <a:lnTo>
                    <a:pt x="3492" y="47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9"/>
                  </a:lnTo>
                  <a:lnTo>
                    <a:pt x="3420" y="3"/>
                  </a:lnTo>
                  <a:lnTo>
                    <a:pt x="3399" y="0"/>
                  </a:lnTo>
                  <a:lnTo>
                    <a:pt x="3377" y="3"/>
                  </a:lnTo>
                  <a:lnTo>
                    <a:pt x="3357" y="9"/>
                  </a:lnTo>
                  <a:lnTo>
                    <a:pt x="63" y="1487"/>
                  </a:lnTo>
                  <a:lnTo>
                    <a:pt x="45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6"/>
                  </a:lnTo>
                  <a:lnTo>
                    <a:pt x="9" y="1637"/>
                  </a:lnTo>
                  <a:lnTo>
                    <a:pt x="2350" y="7000"/>
                  </a:lnTo>
                  <a:lnTo>
                    <a:pt x="2361" y="7018"/>
                  </a:lnTo>
                  <a:lnTo>
                    <a:pt x="2376" y="7034"/>
                  </a:lnTo>
                  <a:lnTo>
                    <a:pt x="2393" y="7048"/>
                  </a:lnTo>
                  <a:lnTo>
                    <a:pt x="2412" y="7057"/>
                  </a:lnTo>
                  <a:lnTo>
                    <a:pt x="2433" y="7064"/>
                  </a:lnTo>
                  <a:lnTo>
                    <a:pt x="2454" y="7066"/>
                  </a:lnTo>
                  <a:lnTo>
                    <a:pt x="2476" y="7064"/>
                  </a:lnTo>
                  <a:lnTo>
                    <a:pt x="2496" y="7056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5" name="Freeform 1521"/>
            <p:cNvSpPr>
              <a:spLocks/>
            </p:cNvSpPr>
            <p:nvPr/>
          </p:nvSpPr>
          <p:spPr bwMode="auto">
            <a:xfrm>
              <a:off x="3569" y="3096"/>
              <a:ext cx="51" cy="121"/>
            </a:xfrm>
            <a:custGeom>
              <a:avLst/>
              <a:gdLst>
                <a:gd name="T0" fmla="*/ 917 w 1134"/>
                <a:gd name="T1" fmla="*/ 2127 h 2180"/>
                <a:gd name="T2" fmla="*/ 0 w 1134"/>
                <a:gd name="T3" fmla="*/ 131 h 2180"/>
                <a:gd name="T4" fmla="*/ 33 w 1134"/>
                <a:gd name="T5" fmla="*/ 0 h 2180"/>
                <a:gd name="T6" fmla="*/ 70 w 1134"/>
                <a:gd name="T7" fmla="*/ 14 h 2180"/>
                <a:gd name="T8" fmla="*/ 106 w 1134"/>
                <a:gd name="T9" fmla="*/ 29 h 2180"/>
                <a:gd name="T10" fmla="*/ 143 w 1134"/>
                <a:gd name="T11" fmla="*/ 44 h 2180"/>
                <a:gd name="T12" fmla="*/ 180 w 1134"/>
                <a:gd name="T13" fmla="*/ 61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8 w 1134"/>
                <a:gd name="T23" fmla="*/ 159 h 2180"/>
                <a:gd name="T24" fmla="*/ 393 w 1134"/>
                <a:gd name="T25" fmla="*/ 181 h 2180"/>
                <a:gd name="T26" fmla="*/ 428 w 1134"/>
                <a:gd name="T27" fmla="*/ 204 h 2180"/>
                <a:gd name="T28" fmla="*/ 461 w 1134"/>
                <a:gd name="T29" fmla="*/ 228 h 2180"/>
                <a:gd name="T30" fmla="*/ 495 w 1134"/>
                <a:gd name="T31" fmla="*/ 252 h 2180"/>
                <a:gd name="T32" fmla="*/ 528 w 1134"/>
                <a:gd name="T33" fmla="*/ 279 h 2180"/>
                <a:gd name="T34" fmla="*/ 560 w 1134"/>
                <a:gd name="T35" fmla="*/ 305 h 2180"/>
                <a:gd name="T36" fmla="*/ 592 w 1134"/>
                <a:gd name="T37" fmla="*/ 333 h 2180"/>
                <a:gd name="T38" fmla="*/ 624 w 1134"/>
                <a:gd name="T39" fmla="*/ 361 h 2180"/>
                <a:gd name="T40" fmla="*/ 654 w 1134"/>
                <a:gd name="T41" fmla="*/ 389 h 2180"/>
                <a:gd name="T42" fmla="*/ 684 w 1134"/>
                <a:gd name="T43" fmla="*/ 419 h 2180"/>
                <a:gd name="T44" fmla="*/ 713 w 1134"/>
                <a:gd name="T45" fmla="*/ 450 h 2180"/>
                <a:gd name="T46" fmla="*/ 742 w 1134"/>
                <a:gd name="T47" fmla="*/ 481 h 2180"/>
                <a:gd name="T48" fmla="*/ 769 w 1134"/>
                <a:gd name="T49" fmla="*/ 513 h 2180"/>
                <a:gd name="T50" fmla="*/ 796 w 1134"/>
                <a:gd name="T51" fmla="*/ 545 h 2180"/>
                <a:gd name="T52" fmla="*/ 822 w 1134"/>
                <a:gd name="T53" fmla="*/ 578 h 2180"/>
                <a:gd name="T54" fmla="*/ 847 w 1134"/>
                <a:gd name="T55" fmla="*/ 612 h 2180"/>
                <a:gd name="T56" fmla="*/ 871 w 1134"/>
                <a:gd name="T57" fmla="*/ 647 h 2180"/>
                <a:gd name="T58" fmla="*/ 895 w 1134"/>
                <a:gd name="T59" fmla="*/ 681 h 2180"/>
                <a:gd name="T60" fmla="*/ 917 w 1134"/>
                <a:gd name="T61" fmla="*/ 717 h 2180"/>
                <a:gd name="T62" fmla="*/ 939 w 1134"/>
                <a:gd name="T63" fmla="*/ 754 h 2180"/>
                <a:gd name="T64" fmla="*/ 959 w 1134"/>
                <a:gd name="T65" fmla="*/ 791 h 2180"/>
                <a:gd name="T66" fmla="*/ 979 w 1134"/>
                <a:gd name="T67" fmla="*/ 828 h 2180"/>
                <a:gd name="T68" fmla="*/ 997 w 1134"/>
                <a:gd name="T69" fmla="*/ 866 h 2180"/>
                <a:gd name="T70" fmla="*/ 1026 w 1134"/>
                <a:gd name="T71" fmla="*/ 938 h 2180"/>
                <a:gd name="T72" fmla="*/ 1053 w 1134"/>
                <a:gd name="T73" fmla="*/ 1015 h 2180"/>
                <a:gd name="T74" fmla="*/ 1075 w 1134"/>
                <a:gd name="T75" fmla="*/ 1096 h 2180"/>
                <a:gd name="T76" fmla="*/ 1095 w 1134"/>
                <a:gd name="T77" fmla="*/ 1180 h 2180"/>
                <a:gd name="T78" fmla="*/ 1110 w 1134"/>
                <a:gd name="T79" fmla="*/ 1267 h 2180"/>
                <a:gd name="T80" fmla="*/ 1121 w 1134"/>
                <a:gd name="T81" fmla="*/ 1356 h 2180"/>
                <a:gd name="T82" fmla="*/ 1130 w 1134"/>
                <a:gd name="T83" fmla="*/ 1446 h 2180"/>
                <a:gd name="T84" fmla="*/ 1134 w 1134"/>
                <a:gd name="T85" fmla="*/ 1536 h 2180"/>
                <a:gd name="T86" fmla="*/ 1134 w 1134"/>
                <a:gd name="T87" fmla="*/ 1626 h 2180"/>
                <a:gd name="T88" fmla="*/ 1131 w 1134"/>
                <a:gd name="T89" fmla="*/ 1716 h 2180"/>
                <a:gd name="T90" fmla="*/ 1122 w 1134"/>
                <a:gd name="T91" fmla="*/ 1802 h 2180"/>
                <a:gd name="T92" fmla="*/ 1111 w 1134"/>
                <a:gd name="T93" fmla="*/ 1886 h 2180"/>
                <a:gd name="T94" fmla="*/ 1096 w 1134"/>
                <a:gd name="T95" fmla="*/ 1967 h 2180"/>
                <a:gd name="T96" fmla="*/ 1076 w 1134"/>
                <a:gd name="T97" fmla="*/ 2044 h 2180"/>
                <a:gd name="T98" fmla="*/ 1053 w 1134"/>
                <a:gd name="T99" fmla="*/ 2115 h 2180"/>
                <a:gd name="T100" fmla="*/ 1025 w 1134"/>
                <a:gd name="T101" fmla="*/ 2180 h 2180"/>
                <a:gd name="T102" fmla="*/ 917 w 1134"/>
                <a:gd name="T103" fmla="*/ 2127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7" y="2127"/>
                  </a:moveTo>
                  <a:lnTo>
                    <a:pt x="0" y="131"/>
                  </a:lnTo>
                  <a:lnTo>
                    <a:pt x="33" y="0"/>
                  </a:lnTo>
                  <a:lnTo>
                    <a:pt x="70" y="14"/>
                  </a:lnTo>
                  <a:lnTo>
                    <a:pt x="106" y="29"/>
                  </a:lnTo>
                  <a:lnTo>
                    <a:pt x="143" y="44"/>
                  </a:lnTo>
                  <a:lnTo>
                    <a:pt x="180" y="61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8" y="159"/>
                  </a:lnTo>
                  <a:lnTo>
                    <a:pt x="393" y="181"/>
                  </a:lnTo>
                  <a:lnTo>
                    <a:pt x="428" y="204"/>
                  </a:lnTo>
                  <a:lnTo>
                    <a:pt x="461" y="228"/>
                  </a:lnTo>
                  <a:lnTo>
                    <a:pt x="495" y="252"/>
                  </a:lnTo>
                  <a:lnTo>
                    <a:pt x="528" y="279"/>
                  </a:lnTo>
                  <a:lnTo>
                    <a:pt x="560" y="305"/>
                  </a:lnTo>
                  <a:lnTo>
                    <a:pt x="592" y="333"/>
                  </a:lnTo>
                  <a:lnTo>
                    <a:pt x="624" y="361"/>
                  </a:lnTo>
                  <a:lnTo>
                    <a:pt x="654" y="389"/>
                  </a:lnTo>
                  <a:lnTo>
                    <a:pt x="684" y="419"/>
                  </a:lnTo>
                  <a:lnTo>
                    <a:pt x="713" y="450"/>
                  </a:lnTo>
                  <a:lnTo>
                    <a:pt x="742" y="481"/>
                  </a:lnTo>
                  <a:lnTo>
                    <a:pt x="769" y="513"/>
                  </a:lnTo>
                  <a:lnTo>
                    <a:pt x="796" y="545"/>
                  </a:lnTo>
                  <a:lnTo>
                    <a:pt x="822" y="578"/>
                  </a:lnTo>
                  <a:lnTo>
                    <a:pt x="847" y="612"/>
                  </a:lnTo>
                  <a:lnTo>
                    <a:pt x="871" y="647"/>
                  </a:lnTo>
                  <a:lnTo>
                    <a:pt x="895" y="681"/>
                  </a:lnTo>
                  <a:lnTo>
                    <a:pt x="917" y="717"/>
                  </a:lnTo>
                  <a:lnTo>
                    <a:pt x="939" y="754"/>
                  </a:lnTo>
                  <a:lnTo>
                    <a:pt x="959" y="791"/>
                  </a:lnTo>
                  <a:lnTo>
                    <a:pt x="979" y="828"/>
                  </a:lnTo>
                  <a:lnTo>
                    <a:pt x="997" y="866"/>
                  </a:lnTo>
                  <a:lnTo>
                    <a:pt x="1026" y="938"/>
                  </a:lnTo>
                  <a:lnTo>
                    <a:pt x="1053" y="1015"/>
                  </a:lnTo>
                  <a:lnTo>
                    <a:pt x="1075" y="1096"/>
                  </a:lnTo>
                  <a:lnTo>
                    <a:pt x="1095" y="1180"/>
                  </a:lnTo>
                  <a:lnTo>
                    <a:pt x="1110" y="1267"/>
                  </a:lnTo>
                  <a:lnTo>
                    <a:pt x="1121" y="1356"/>
                  </a:lnTo>
                  <a:lnTo>
                    <a:pt x="1130" y="1446"/>
                  </a:lnTo>
                  <a:lnTo>
                    <a:pt x="1134" y="1536"/>
                  </a:lnTo>
                  <a:lnTo>
                    <a:pt x="1134" y="1626"/>
                  </a:lnTo>
                  <a:lnTo>
                    <a:pt x="1131" y="1716"/>
                  </a:lnTo>
                  <a:lnTo>
                    <a:pt x="1122" y="1802"/>
                  </a:lnTo>
                  <a:lnTo>
                    <a:pt x="1111" y="1886"/>
                  </a:lnTo>
                  <a:lnTo>
                    <a:pt x="1096" y="1967"/>
                  </a:lnTo>
                  <a:lnTo>
                    <a:pt x="1076" y="2044"/>
                  </a:lnTo>
                  <a:lnTo>
                    <a:pt x="1053" y="2115"/>
                  </a:lnTo>
                  <a:lnTo>
                    <a:pt x="1025" y="2180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6B68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6" name="Freeform 1522"/>
            <p:cNvSpPr>
              <a:spLocks/>
            </p:cNvSpPr>
            <p:nvPr/>
          </p:nvSpPr>
          <p:spPr bwMode="auto">
            <a:xfrm>
              <a:off x="3378" y="3082"/>
              <a:ext cx="207" cy="202"/>
            </a:xfrm>
            <a:custGeom>
              <a:avLst/>
              <a:gdLst>
                <a:gd name="T0" fmla="*/ 0 w 4569"/>
                <a:gd name="T1" fmla="*/ 1625 h 3641"/>
                <a:gd name="T2" fmla="*/ 3650 w 4569"/>
                <a:gd name="T3" fmla="*/ 0 h 3641"/>
                <a:gd name="T4" fmla="*/ 4569 w 4569"/>
                <a:gd name="T5" fmla="*/ 1997 h 3641"/>
                <a:gd name="T6" fmla="*/ 873 w 4569"/>
                <a:gd name="T7" fmla="*/ 3641 h 3641"/>
                <a:gd name="T8" fmla="*/ 0 w 4569"/>
                <a:gd name="T9" fmla="*/ 1625 h 36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69"/>
                <a:gd name="T16" fmla="*/ 0 h 3641"/>
                <a:gd name="T17" fmla="*/ 4569 w 4569"/>
                <a:gd name="T18" fmla="*/ 3641 h 36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69" h="3641">
                  <a:moveTo>
                    <a:pt x="0" y="1625"/>
                  </a:moveTo>
                  <a:lnTo>
                    <a:pt x="3650" y="0"/>
                  </a:lnTo>
                  <a:lnTo>
                    <a:pt x="4569" y="1997"/>
                  </a:lnTo>
                  <a:lnTo>
                    <a:pt x="873" y="3641"/>
                  </a:lnTo>
                  <a:lnTo>
                    <a:pt x="0" y="1625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7" name="Freeform 1523"/>
            <p:cNvSpPr>
              <a:spLocks/>
            </p:cNvSpPr>
            <p:nvPr/>
          </p:nvSpPr>
          <p:spPr bwMode="auto">
            <a:xfrm>
              <a:off x="3360" y="3024"/>
              <a:ext cx="271" cy="393"/>
            </a:xfrm>
            <a:custGeom>
              <a:avLst/>
              <a:gdLst>
                <a:gd name="T0" fmla="*/ 2497 w 5957"/>
                <a:gd name="T1" fmla="*/ 7056 h 7065"/>
                <a:gd name="T2" fmla="*/ 5894 w 5957"/>
                <a:gd name="T3" fmla="*/ 5432 h 7065"/>
                <a:gd name="T4" fmla="*/ 5912 w 5957"/>
                <a:gd name="T5" fmla="*/ 5421 h 7065"/>
                <a:gd name="T6" fmla="*/ 5928 w 5957"/>
                <a:gd name="T7" fmla="*/ 5406 h 7065"/>
                <a:gd name="T8" fmla="*/ 5941 w 5957"/>
                <a:gd name="T9" fmla="*/ 5388 h 7065"/>
                <a:gd name="T10" fmla="*/ 5950 w 5957"/>
                <a:gd name="T11" fmla="*/ 5368 h 7065"/>
                <a:gd name="T12" fmla="*/ 5955 w 5957"/>
                <a:gd name="T13" fmla="*/ 5347 h 7065"/>
                <a:gd name="T14" fmla="*/ 5957 w 5957"/>
                <a:gd name="T15" fmla="*/ 5325 h 7065"/>
                <a:gd name="T16" fmla="*/ 5955 w 5957"/>
                <a:gd name="T17" fmla="*/ 5303 h 7065"/>
                <a:gd name="T18" fmla="*/ 5948 w 5957"/>
                <a:gd name="T19" fmla="*/ 5282 h 7065"/>
                <a:gd name="T20" fmla="*/ 3503 w 5957"/>
                <a:gd name="T21" fmla="*/ 64 h 7065"/>
                <a:gd name="T22" fmla="*/ 3492 w 5957"/>
                <a:gd name="T23" fmla="*/ 46 h 7065"/>
                <a:gd name="T24" fmla="*/ 3477 w 5957"/>
                <a:gd name="T25" fmla="*/ 31 h 7065"/>
                <a:gd name="T26" fmla="*/ 3460 w 5957"/>
                <a:gd name="T27" fmla="*/ 18 h 7065"/>
                <a:gd name="T28" fmla="*/ 3441 w 5957"/>
                <a:gd name="T29" fmla="*/ 8 h 7065"/>
                <a:gd name="T30" fmla="*/ 3420 w 5957"/>
                <a:gd name="T31" fmla="*/ 2 h 7065"/>
                <a:gd name="T32" fmla="*/ 3399 w 5957"/>
                <a:gd name="T33" fmla="*/ 0 h 7065"/>
                <a:gd name="T34" fmla="*/ 3377 w 5957"/>
                <a:gd name="T35" fmla="*/ 2 h 7065"/>
                <a:gd name="T36" fmla="*/ 3357 w 5957"/>
                <a:gd name="T37" fmla="*/ 8 h 7065"/>
                <a:gd name="T38" fmla="*/ 63 w 5957"/>
                <a:gd name="T39" fmla="*/ 1486 h 7065"/>
                <a:gd name="T40" fmla="*/ 45 w 5957"/>
                <a:gd name="T41" fmla="*/ 1497 h 7065"/>
                <a:gd name="T42" fmla="*/ 30 w 5957"/>
                <a:gd name="T43" fmla="*/ 1512 h 7065"/>
                <a:gd name="T44" fmla="*/ 16 w 5957"/>
                <a:gd name="T45" fmla="*/ 1530 h 7065"/>
                <a:gd name="T46" fmla="*/ 7 w 5957"/>
                <a:gd name="T47" fmla="*/ 1550 h 7065"/>
                <a:gd name="T48" fmla="*/ 2 w 5957"/>
                <a:gd name="T49" fmla="*/ 1572 h 7065"/>
                <a:gd name="T50" fmla="*/ 0 w 5957"/>
                <a:gd name="T51" fmla="*/ 1594 h 7065"/>
                <a:gd name="T52" fmla="*/ 3 w 5957"/>
                <a:gd name="T53" fmla="*/ 1615 h 7065"/>
                <a:gd name="T54" fmla="*/ 9 w 5957"/>
                <a:gd name="T55" fmla="*/ 1636 h 7065"/>
                <a:gd name="T56" fmla="*/ 2351 w 5957"/>
                <a:gd name="T57" fmla="*/ 6999 h 7065"/>
                <a:gd name="T58" fmla="*/ 2362 w 5957"/>
                <a:gd name="T59" fmla="*/ 7018 h 7065"/>
                <a:gd name="T60" fmla="*/ 2377 w 5957"/>
                <a:gd name="T61" fmla="*/ 7034 h 7065"/>
                <a:gd name="T62" fmla="*/ 2394 w 5957"/>
                <a:gd name="T63" fmla="*/ 7048 h 7065"/>
                <a:gd name="T64" fmla="*/ 2413 w 5957"/>
                <a:gd name="T65" fmla="*/ 7057 h 7065"/>
                <a:gd name="T66" fmla="*/ 2434 w 5957"/>
                <a:gd name="T67" fmla="*/ 7063 h 7065"/>
                <a:gd name="T68" fmla="*/ 2455 w 5957"/>
                <a:gd name="T69" fmla="*/ 7065 h 7065"/>
                <a:gd name="T70" fmla="*/ 2477 w 5957"/>
                <a:gd name="T71" fmla="*/ 7063 h 7065"/>
                <a:gd name="T72" fmla="*/ 2497 w 5957"/>
                <a:gd name="T73" fmla="*/ 7056 h 70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57"/>
                <a:gd name="T112" fmla="*/ 0 h 7065"/>
                <a:gd name="T113" fmla="*/ 5957 w 5957"/>
                <a:gd name="T114" fmla="*/ 7065 h 70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57" h="7065">
                  <a:moveTo>
                    <a:pt x="2497" y="7056"/>
                  </a:moveTo>
                  <a:lnTo>
                    <a:pt x="5894" y="5432"/>
                  </a:lnTo>
                  <a:lnTo>
                    <a:pt x="5912" y="5421"/>
                  </a:lnTo>
                  <a:lnTo>
                    <a:pt x="5928" y="5406"/>
                  </a:lnTo>
                  <a:lnTo>
                    <a:pt x="5941" y="5388"/>
                  </a:lnTo>
                  <a:lnTo>
                    <a:pt x="5950" y="5368"/>
                  </a:lnTo>
                  <a:lnTo>
                    <a:pt x="5955" y="5347"/>
                  </a:lnTo>
                  <a:lnTo>
                    <a:pt x="5957" y="5325"/>
                  </a:lnTo>
                  <a:lnTo>
                    <a:pt x="5955" y="5303"/>
                  </a:lnTo>
                  <a:lnTo>
                    <a:pt x="5948" y="5282"/>
                  </a:lnTo>
                  <a:lnTo>
                    <a:pt x="3503" y="64"/>
                  </a:lnTo>
                  <a:lnTo>
                    <a:pt x="3492" y="46"/>
                  </a:lnTo>
                  <a:lnTo>
                    <a:pt x="3477" y="31"/>
                  </a:lnTo>
                  <a:lnTo>
                    <a:pt x="3460" y="18"/>
                  </a:lnTo>
                  <a:lnTo>
                    <a:pt x="3441" y="8"/>
                  </a:lnTo>
                  <a:lnTo>
                    <a:pt x="3420" y="2"/>
                  </a:lnTo>
                  <a:lnTo>
                    <a:pt x="3399" y="0"/>
                  </a:lnTo>
                  <a:lnTo>
                    <a:pt x="3377" y="2"/>
                  </a:lnTo>
                  <a:lnTo>
                    <a:pt x="3357" y="8"/>
                  </a:lnTo>
                  <a:lnTo>
                    <a:pt x="63" y="1486"/>
                  </a:lnTo>
                  <a:lnTo>
                    <a:pt x="45" y="1497"/>
                  </a:lnTo>
                  <a:lnTo>
                    <a:pt x="30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3" y="1615"/>
                  </a:lnTo>
                  <a:lnTo>
                    <a:pt x="9" y="1636"/>
                  </a:lnTo>
                  <a:lnTo>
                    <a:pt x="2351" y="6999"/>
                  </a:lnTo>
                  <a:lnTo>
                    <a:pt x="2362" y="7018"/>
                  </a:lnTo>
                  <a:lnTo>
                    <a:pt x="2377" y="7034"/>
                  </a:lnTo>
                  <a:lnTo>
                    <a:pt x="2394" y="7048"/>
                  </a:lnTo>
                  <a:lnTo>
                    <a:pt x="2413" y="7057"/>
                  </a:lnTo>
                  <a:lnTo>
                    <a:pt x="2434" y="7063"/>
                  </a:lnTo>
                  <a:lnTo>
                    <a:pt x="2455" y="7065"/>
                  </a:lnTo>
                  <a:lnTo>
                    <a:pt x="2477" y="7063"/>
                  </a:lnTo>
                  <a:lnTo>
                    <a:pt x="2497" y="70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8" name="Freeform 1524"/>
            <p:cNvSpPr>
              <a:spLocks/>
            </p:cNvSpPr>
            <p:nvPr/>
          </p:nvSpPr>
          <p:spPr bwMode="auto">
            <a:xfrm>
              <a:off x="3360" y="3024"/>
              <a:ext cx="162" cy="99"/>
            </a:xfrm>
            <a:custGeom>
              <a:avLst/>
              <a:gdLst>
                <a:gd name="T0" fmla="*/ 3562 w 3562"/>
                <a:gd name="T1" fmla="*/ 183 h 1773"/>
                <a:gd name="T2" fmla="*/ 3502 w 3562"/>
                <a:gd name="T3" fmla="*/ 64 h 1773"/>
                <a:gd name="T4" fmla="*/ 3491 w 3562"/>
                <a:gd name="T5" fmla="*/ 46 h 1773"/>
                <a:gd name="T6" fmla="*/ 3476 w 3562"/>
                <a:gd name="T7" fmla="*/ 31 h 1773"/>
                <a:gd name="T8" fmla="*/ 3459 w 3562"/>
                <a:gd name="T9" fmla="*/ 18 h 1773"/>
                <a:gd name="T10" fmla="*/ 3440 w 3562"/>
                <a:gd name="T11" fmla="*/ 8 h 1773"/>
                <a:gd name="T12" fmla="*/ 3418 w 3562"/>
                <a:gd name="T13" fmla="*/ 2 h 1773"/>
                <a:gd name="T14" fmla="*/ 3397 w 3562"/>
                <a:gd name="T15" fmla="*/ 0 h 1773"/>
                <a:gd name="T16" fmla="*/ 3376 w 3562"/>
                <a:gd name="T17" fmla="*/ 2 h 1773"/>
                <a:gd name="T18" fmla="*/ 3356 w 3562"/>
                <a:gd name="T19" fmla="*/ 8 h 1773"/>
                <a:gd name="T20" fmla="*/ 62 w 3562"/>
                <a:gd name="T21" fmla="*/ 1486 h 1773"/>
                <a:gd name="T22" fmla="*/ 44 w 3562"/>
                <a:gd name="T23" fmla="*/ 1497 h 1773"/>
                <a:gd name="T24" fmla="*/ 29 w 3562"/>
                <a:gd name="T25" fmla="*/ 1512 h 1773"/>
                <a:gd name="T26" fmla="*/ 16 w 3562"/>
                <a:gd name="T27" fmla="*/ 1530 h 1773"/>
                <a:gd name="T28" fmla="*/ 7 w 3562"/>
                <a:gd name="T29" fmla="*/ 1550 h 1773"/>
                <a:gd name="T30" fmla="*/ 2 w 3562"/>
                <a:gd name="T31" fmla="*/ 1572 h 1773"/>
                <a:gd name="T32" fmla="*/ 0 w 3562"/>
                <a:gd name="T33" fmla="*/ 1594 h 1773"/>
                <a:gd name="T34" fmla="*/ 2 w 3562"/>
                <a:gd name="T35" fmla="*/ 1615 h 1773"/>
                <a:gd name="T36" fmla="*/ 8 w 3562"/>
                <a:gd name="T37" fmla="*/ 1636 h 1773"/>
                <a:gd name="T38" fmla="*/ 68 w 3562"/>
                <a:gd name="T39" fmla="*/ 1773 h 1773"/>
                <a:gd name="T40" fmla="*/ 3562 w 3562"/>
                <a:gd name="T41" fmla="*/ 183 h 177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62"/>
                <a:gd name="T64" fmla="*/ 0 h 1773"/>
                <a:gd name="T65" fmla="*/ 3562 w 3562"/>
                <a:gd name="T66" fmla="*/ 1773 h 177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62" h="1773">
                  <a:moveTo>
                    <a:pt x="3562" y="1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68" y="1773"/>
                  </a:lnTo>
                  <a:lnTo>
                    <a:pt x="3562" y="183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59" name="Freeform 1525"/>
            <p:cNvSpPr>
              <a:spLocks/>
            </p:cNvSpPr>
            <p:nvPr/>
          </p:nvSpPr>
          <p:spPr bwMode="auto">
            <a:xfrm>
              <a:off x="3360" y="3024"/>
              <a:ext cx="161" cy="97"/>
            </a:xfrm>
            <a:custGeom>
              <a:avLst/>
              <a:gdLst>
                <a:gd name="T0" fmla="*/ 3545 w 3550"/>
                <a:gd name="T1" fmla="*/ 153 h 1748"/>
                <a:gd name="T2" fmla="*/ 3538 w 3550"/>
                <a:gd name="T3" fmla="*/ 137 h 1748"/>
                <a:gd name="T4" fmla="*/ 3529 w 3550"/>
                <a:gd name="T5" fmla="*/ 120 h 1748"/>
                <a:gd name="T6" fmla="*/ 3514 w 3550"/>
                <a:gd name="T7" fmla="*/ 90 h 1748"/>
                <a:gd name="T8" fmla="*/ 3491 w 3550"/>
                <a:gd name="T9" fmla="*/ 46 h 1748"/>
                <a:gd name="T10" fmla="*/ 3459 w 3550"/>
                <a:gd name="T11" fmla="*/ 18 h 1748"/>
                <a:gd name="T12" fmla="*/ 3418 w 3550"/>
                <a:gd name="T13" fmla="*/ 2 h 1748"/>
                <a:gd name="T14" fmla="*/ 3376 w 3550"/>
                <a:gd name="T15" fmla="*/ 2 h 1748"/>
                <a:gd name="T16" fmla="*/ 3257 w 3550"/>
                <a:gd name="T17" fmla="*/ 53 h 1748"/>
                <a:gd name="T18" fmla="*/ 3083 w 3550"/>
                <a:gd name="T19" fmla="*/ 131 h 1748"/>
                <a:gd name="T20" fmla="*/ 2932 w 3550"/>
                <a:gd name="T21" fmla="*/ 198 h 1748"/>
                <a:gd name="T22" fmla="*/ 2800 w 3550"/>
                <a:gd name="T23" fmla="*/ 258 h 1748"/>
                <a:gd name="T24" fmla="*/ 2681 w 3550"/>
                <a:gd name="T25" fmla="*/ 312 h 1748"/>
                <a:gd name="T26" fmla="*/ 2565 w 3550"/>
                <a:gd name="T27" fmla="*/ 364 h 1748"/>
                <a:gd name="T28" fmla="*/ 2450 w 3550"/>
                <a:gd name="T29" fmla="*/ 415 h 1748"/>
                <a:gd name="T30" fmla="*/ 2327 w 3550"/>
                <a:gd name="T31" fmla="*/ 471 h 1748"/>
                <a:gd name="T32" fmla="*/ 2189 w 3550"/>
                <a:gd name="T33" fmla="*/ 532 h 1748"/>
                <a:gd name="T34" fmla="*/ 2031 w 3550"/>
                <a:gd name="T35" fmla="*/ 603 h 1748"/>
                <a:gd name="T36" fmla="*/ 1846 w 3550"/>
                <a:gd name="T37" fmla="*/ 686 h 1748"/>
                <a:gd name="T38" fmla="*/ 1628 w 3550"/>
                <a:gd name="T39" fmla="*/ 784 h 1748"/>
                <a:gd name="T40" fmla="*/ 1370 w 3550"/>
                <a:gd name="T41" fmla="*/ 899 h 1748"/>
                <a:gd name="T42" fmla="*/ 1066 w 3550"/>
                <a:gd name="T43" fmla="*/ 1036 h 1748"/>
                <a:gd name="T44" fmla="*/ 710 w 3550"/>
                <a:gd name="T45" fmla="*/ 1195 h 1748"/>
                <a:gd name="T46" fmla="*/ 294 w 3550"/>
                <a:gd name="T47" fmla="*/ 1382 h 1748"/>
                <a:gd name="T48" fmla="*/ 44 w 3550"/>
                <a:gd name="T49" fmla="*/ 1497 h 1748"/>
                <a:gd name="T50" fmla="*/ 16 w 3550"/>
                <a:gd name="T51" fmla="*/ 1530 h 1748"/>
                <a:gd name="T52" fmla="*/ 2 w 3550"/>
                <a:gd name="T53" fmla="*/ 1572 h 1748"/>
                <a:gd name="T54" fmla="*/ 2 w 3550"/>
                <a:gd name="T55" fmla="*/ 1615 h 1748"/>
                <a:gd name="T56" fmla="*/ 14 w 3550"/>
                <a:gd name="T57" fmla="*/ 1648 h 1748"/>
                <a:gd name="T58" fmla="*/ 21 w 3550"/>
                <a:gd name="T59" fmla="*/ 1665 h 1748"/>
                <a:gd name="T60" fmla="*/ 31 w 3550"/>
                <a:gd name="T61" fmla="*/ 1685 h 1748"/>
                <a:gd name="T62" fmla="*/ 46 w 3550"/>
                <a:gd name="T63" fmla="*/ 1719 h 1748"/>
                <a:gd name="T64" fmla="*/ 162 w 3550"/>
                <a:gd name="T65" fmla="*/ 1700 h 1748"/>
                <a:gd name="T66" fmla="*/ 348 w 3550"/>
                <a:gd name="T67" fmla="*/ 1616 h 1748"/>
                <a:gd name="T68" fmla="*/ 508 w 3550"/>
                <a:gd name="T69" fmla="*/ 1543 h 1748"/>
                <a:gd name="T70" fmla="*/ 648 w 3550"/>
                <a:gd name="T71" fmla="*/ 1480 h 1748"/>
                <a:gd name="T72" fmla="*/ 776 w 3550"/>
                <a:gd name="T73" fmla="*/ 1422 h 1748"/>
                <a:gd name="T74" fmla="*/ 898 w 3550"/>
                <a:gd name="T75" fmla="*/ 1367 h 1748"/>
                <a:gd name="T76" fmla="*/ 1021 w 3550"/>
                <a:gd name="T77" fmla="*/ 1311 h 1748"/>
                <a:gd name="T78" fmla="*/ 1153 w 3550"/>
                <a:gd name="T79" fmla="*/ 1251 h 1748"/>
                <a:gd name="T80" fmla="*/ 1299 w 3550"/>
                <a:gd name="T81" fmla="*/ 1186 h 1748"/>
                <a:gd name="T82" fmla="*/ 1466 w 3550"/>
                <a:gd name="T83" fmla="*/ 1110 h 1748"/>
                <a:gd name="T84" fmla="*/ 1662 w 3550"/>
                <a:gd name="T85" fmla="*/ 1020 h 1748"/>
                <a:gd name="T86" fmla="*/ 1892 w 3550"/>
                <a:gd name="T87" fmla="*/ 916 h 1748"/>
                <a:gd name="T88" fmla="*/ 2166 w 3550"/>
                <a:gd name="T89" fmla="*/ 792 h 1748"/>
                <a:gd name="T90" fmla="*/ 2488 w 3550"/>
                <a:gd name="T91" fmla="*/ 646 h 1748"/>
                <a:gd name="T92" fmla="*/ 2864 w 3550"/>
                <a:gd name="T93" fmla="*/ 474 h 1748"/>
                <a:gd name="T94" fmla="*/ 3304 w 3550"/>
                <a:gd name="T95" fmla="*/ 275 h 174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50"/>
                <a:gd name="T145" fmla="*/ 0 h 1748"/>
                <a:gd name="T146" fmla="*/ 3550 w 3550"/>
                <a:gd name="T147" fmla="*/ 1748 h 174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50" h="1748">
                  <a:moveTo>
                    <a:pt x="3550" y="163"/>
                  </a:moveTo>
                  <a:lnTo>
                    <a:pt x="3545" y="153"/>
                  </a:lnTo>
                  <a:lnTo>
                    <a:pt x="3541" y="144"/>
                  </a:lnTo>
                  <a:lnTo>
                    <a:pt x="3538" y="137"/>
                  </a:lnTo>
                  <a:lnTo>
                    <a:pt x="3533" y="130"/>
                  </a:lnTo>
                  <a:lnTo>
                    <a:pt x="3529" y="120"/>
                  </a:lnTo>
                  <a:lnTo>
                    <a:pt x="3523" y="108"/>
                  </a:lnTo>
                  <a:lnTo>
                    <a:pt x="3514" y="90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1" y="1665"/>
                  </a:lnTo>
                  <a:lnTo>
                    <a:pt x="26" y="1673"/>
                  </a:lnTo>
                  <a:lnTo>
                    <a:pt x="31" y="1685"/>
                  </a:lnTo>
                  <a:lnTo>
                    <a:pt x="37" y="1699"/>
                  </a:lnTo>
                  <a:lnTo>
                    <a:pt x="46" y="1719"/>
                  </a:lnTo>
                  <a:lnTo>
                    <a:pt x="57" y="1748"/>
                  </a:lnTo>
                  <a:lnTo>
                    <a:pt x="162" y="1700"/>
                  </a:lnTo>
                  <a:lnTo>
                    <a:pt x="259" y="1656"/>
                  </a:lnTo>
                  <a:lnTo>
                    <a:pt x="348" y="1616"/>
                  </a:lnTo>
                  <a:lnTo>
                    <a:pt x="430" y="1579"/>
                  </a:lnTo>
                  <a:lnTo>
                    <a:pt x="508" y="1543"/>
                  </a:lnTo>
                  <a:lnTo>
                    <a:pt x="579" y="1511"/>
                  </a:lnTo>
                  <a:lnTo>
                    <a:pt x="648" y="1480"/>
                  </a:lnTo>
                  <a:lnTo>
                    <a:pt x="713" y="1451"/>
                  </a:lnTo>
                  <a:lnTo>
                    <a:pt x="776" y="1422"/>
                  </a:lnTo>
                  <a:lnTo>
                    <a:pt x="837" y="1395"/>
                  </a:lnTo>
                  <a:lnTo>
                    <a:pt x="898" y="1367"/>
                  </a:lnTo>
                  <a:lnTo>
                    <a:pt x="959" y="1340"/>
                  </a:lnTo>
                  <a:lnTo>
                    <a:pt x="1021" y="1311"/>
                  </a:lnTo>
                  <a:lnTo>
                    <a:pt x="1085" y="1282"/>
                  </a:lnTo>
                  <a:lnTo>
                    <a:pt x="1153" y="1251"/>
                  </a:lnTo>
                  <a:lnTo>
                    <a:pt x="1223" y="1220"/>
                  </a:lnTo>
                  <a:lnTo>
                    <a:pt x="1299" y="1186"/>
                  </a:lnTo>
                  <a:lnTo>
                    <a:pt x="1379" y="1149"/>
                  </a:lnTo>
                  <a:lnTo>
                    <a:pt x="1466" y="1110"/>
                  </a:lnTo>
                  <a:lnTo>
                    <a:pt x="1560" y="1067"/>
                  </a:lnTo>
                  <a:lnTo>
                    <a:pt x="1662" y="1020"/>
                  </a:lnTo>
                  <a:lnTo>
                    <a:pt x="1772" y="971"/>
                  </a:lnTo>
                  <a:lnTo>
                    <a:pt x="1892" y="916"/>
                  </a:lnTo>
                  <a:lnTo>
                    <a:pt x="2024" y="857"/>
                  </a:lnTo>
                  <a:lnTo>
                    <a:pt x="2166" y="792"/>
                  </a:lnTo>
                  <a:lnTo>
                    <a:pt x="2320" y="722"/>
                  </a:lnTo>
                  <a:lnTo>
                    <a:pt x="2488" y="646"/>
                  </a:lnTo>
                  <a:lnTo>
                    <a:pt x="2668" y="564"/>
                  </a:lnTo>
                  <a:lnTo>
                    <a:pt x="2864" y="474"/>
                  </a:lnTo>
                  <a:lnTo>
                    <a:pt x="3075" y="378"/>
                  </a:lnTo>
                  <a:lnTo>
                    <a:pt x="3304" y="275"/>
                  </a:lnTo>
                  <a:lnTo>
                    <a:pt x="3550" y="163"/>
                  </a:lnTo>
                  <a:close/>
                </a:path>
              </a:pathLst>
            </a:custGeom>
            <a:solidFill>
              <a:srgbClr val="BFC7C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0" name="Freeform 1526"/>
            <p:cNvSpPr>
              <a:spLocks/>
            </p:cNvSpPr>
            <p:nvPr/>
          </p:nvSpPr>
          <p:spPr bwMode="auto">
            <a:xfrm>
              <a:off x="3360" y="3024"/>
              <a:ext cx="161" cy="96"/>
            </a:xfrm>
            <a:custGeom>
              <a:avLst/>
              <a:gdLst>
                <a:gd name="T0" fmla="*/ 3534 w 3539"/>
                <a:gd name="T1" fmla="*/ 135 h 1724"/>
                <a:gd name="T2" fmla="*/ 3529 w 3539"/>
                <a:gd name="T3" fmla="*/ 123 h 1724"/>
                <a:gd name="T4" fmla="*/ 3523 w 3539"/>
                <a:gd name="T5" fmla="*/ 110 h 1724"/>
                <a:gd name="T6" fmla="*/ 3511 w 3539"/>
                <a:gd name="T7" fmla="*/ 84 h 1724"/>
                <a:gd name="T8" fmla="*/ 3491 w 3539"/>
                <a:gd name="T9" fmla="*/ 46 h 1724"/>
                <a:gd name="T10" fmla="*/ 3459 w 3539"/>
                <a:gd name="T11" fmla="*/ 18 h 1724"/>
                <a:gd name="T12" fmla="*/ 3418 w 3539"/>
                <a:gd name="T13" fmla="*/ 2 h 1724"/>
                <a:gd name="T14" fmla="*/ 3376 w 3539"/>
                <a:gd name="T15" fmla="*/ 2 h 1724"/>
                <a:gd name="T16" fmla="*/ 3257 w 3539"/>
                <a:gd name="T17" fmla="*/ 53 h 1724"/>
                <a:gd name="T18" fmla="*/ 3083 w 3539"/>
                <a:gd name="T19" fmla="*/ 131 h 1724"/>
                <a:gd name="T20" fmla="*/ 2932 w 3539"/>
                <a:gd name="T21" fmla="*/ 198 h 1724"/>
                <a:gd name="T22" fmla="*/ 2800 w 3539"/>
                <a:gd name="T23" fmla="*/ 258 h 1724"/>
                <a:gd name="T24" fmla="*/ 2681 w 3539"/>
                <a:gd name="T25" fmla="*/ 312 h 1724"/>
                <a:gd name="T26" fmla="*/ 2565 w 3539"/>
                <a:gd name="T27" fmla="*/ 364 h 1724"/>
                <a:gd name="T28" fmla="*/ 2450 w 3539"/>
                <a:gd name="T29" fmla="*/ 415 h 1724"/>
                <a:gd name="T30" fmla="*/ 2327 w 3539"/>
                <a:gd name="T31" fmla="*/ 471 h 1724"/>
                <a:gd name="T32" fmla="*/ 2189 w 3539"/>
                <a:gd name="T33" fmla="*/ 532 h 1724"/>
                <a:gd name="T34" fmla="*/ 2031 w 3539"/>
                <a:gd name="T35" fmla="*/ 603 h 1724"/>
                <a:gd name="T36" fmla="*/ 1846 w 3539"/>
                <a:gd name="T37" fmla="*/ 686 h 1724"/>
                <a:gd name="T38" fmla="*/ 1628 w 3539"/>
                <a:gd name="T39" fmla="*/ 784 h 1724"/>
                <a:gd name="T40" fmla="*/ 1370 w 3539"/>
                <a:gd name="T41" fmla="*/ 899 h 1724"/>
                <a:gd name="T42" fmla="*/ 1066 w 3539"/>
                <a:gd name="T43" fmla="*/ 1036 h 1724"/>
                <a:gd name="T44" fmla="*/ 710 w 3539"/>
                <a:gd name="T45" fmla="*/ 1195 h 1724"/>
                <a:gd name="T46" fmla="*/ 294 w 3539"/>
                <a:gd name="T47" fmla="*/ 1382 h 1724"/>
                <a:gd name="T48" fmla="*/ 44 w 3539"/>
                <a:gd name="T49" fmla="*/ 1497 h 1724"/>
                <a:gd name="T50" fmla="*/ 16 w 3539"/>
                <a:gd name="T51" fmla="*/ 1530 h 1724"/>
                <a:gd name="T52" fmla="*/ 2 w 3539"/>
                <a:gd name="T53" fmla="*/ 1572 h 1724"/>
                <a:gd name="T54" fmla="*/ 2 w 3539"/>
                <a:gd name="T55" fmla="*/ 1615 h 1724"/>
                <a:gd name="T56" fmla="*/ 13 w 3539"/>
                <a:gd name="T57" fmla="*/ 1646 h 1724"/>
                <a:gd name="T58" fmla="*/ 19 w 3539"/>
                <a:gd name="T59" fmla="*/ 1658 h 1724"/>
                <a:gd name="T60" fmla="*/ 26 w 3539"/>
                <a:gd name="T61" fmla="*/ 1674 h 1724"/>
                <a:gd name="T62" fmla="*/ 37 w 3539"/>
                <a:gd name="T63" fmla="*/ 1702 h 1724"/>
                <a:gd name="T64" fmla="*/ 151 w 3539"/>
                <a:gd name="T65" fmla="*/ 1676 h 1724"/>
                <a:gd name="T66" fmla="*/ 337 w 3539"/>
                <a:gd name="T67" fmla="*/ 1592 h 1724"/>
                <a:gd name="T68" fmla="*/ 497 w 3539"/>
                <a:gd name="T69" fmla="*/ 1520 h 1724"/>
                <a:gd name="T70" fmla="*/ 637 w 3539"/>
                <a:gd name="T71" fmla="*/ 1457 h 1724"/>
                <a:gd name="T72" fmla="*/ 765 w 3539"/>
                <a:gd name="T73" fmla="*/ 1399 h 1724"/>
                <a:gd name="T74" fmla="*/ 886 w 3539"/>
                <a:gd name="T75" fmla="*/ 1344 h 1724"/>
                <a:gd name="T76" fmla="*/ 1010 w 3539"/>
                <a:gd name="T77" fmla="*/ 1288 h 1724"/>
                <a:gd name="T78" fmla="*/ 1141 w 3539"/>
                <a:gd name="T79" fmla="*/ 1229 h 1724"/>
                <a:gd name="T80" fmla="*/ 1287 w 3539"/>
                <a:gd name="T81" fmla="*/ 1163 h 1724"/>
                <a:gd name="T82" fmla="*/ 1455 w 3539"/>
                <a:gd name="T83" fmla="*/ 1087 h 1724"/>
                <a:gd name="T84" fmla="*/ 1650 w 3539"/>
                <a:gd name="T85" fmla="*/ 998 h 1724"/>
                <a:gd name="T86" fmla="*/ 1881 w 3539"/>
                <a:gd name="T87" fmla="*/ 894 h 1724"/>
                <a:gd name="T88" fmla="*/ 2154 w 3539"/>
                <a:gd name="T89" fmla="*/ 771 h 1724"/>
                <a:gd name="T90" fmla="*/ 2477 w 3539"/>
                <a:gd name="T91" fmla="*/ 625 h 1724"/>
                <a:gd name="T92" fmla="*/ 2853 w 3539"/>
                <a:gd name="T93" fmla="*/ 453 h 1724"/>
                <a:gd name="T94" fmla="*/ 3293 w 3539"/>
                <a:gd name="T95" fmla="*/ 254 h 172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39"/>
                <a:gd name="T145" fmla="*/ 0 h 1724"/>
                <a:gd name="T146" fmla="*/ 3539 w 3539"/>
                <a:gd name="T147" fmla="*/ 1724 h 172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39" h="1724">
                  <a:moveTo>
                    <a:pt x="3539" y="143"/>
                  </a:moveTo>
                  <a:lnTo>
                    <a:pt x="3534" y="135"/>
                  </a:lnTo>
                  <a:lnTo>
                    <a:pt x="3531" y="129"/>
                  </a:lnTo>
                  <a:lnTo>
                    <a:pt x="3529" y="123"/>
                  </a:lnTo>
                  <a:lnTo>
                    <a:pt x="3526" y="117"/>
                  </a:lnTo>
                  <a:lnTo>
                    <a:pt x="3523" y="110"/>
                  </a:lnTo>
                  <a:lnTo>
                    <a:pt x="3518" y="99"/>
                  </a:lnTo>
                  <a:lnTo>
                    <a:pt x="3511" y="84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6"/>
                  </a:lnTo>
                  <a:lnTo>
                    <a:pt x="16" y="1652"/>
                  </a:lnTo>
                  <a:lnTo>
                    <a:pt x="19" y="1658"/>
                  </a:lnTo>
                  <a:lnTo>
                    <a:pt x="22" y="1666"/>
                  </a:lnTo>
                  <a:lnTo>
                    <a:pt x="26" y="1674"/>
                  </a:lnTo>
                  <a:lnTo>
                    <a:pt x="31" y="1686"/>
                  </a:lnTo>
                  <a:lnTo>
                    <a:pt x="37" y="1702"/>
                  </a:lnTo>
                  <a:lnTo>
                    <a:pt x="46" y="1724"/>
                  </a:lnTo>
                  <a:lnTo>
                    <a:pt x="151" y="1676"/>
                  </a:lnTo>
                  <a:lnTo>
                    <a:pt x="248" y="1633"/>
                  </a:lnTo>
                  <a:lnTo>
                    <a:pt x="337" y="1592"/>
                  </a:lnTo>
                  <a:lnTo>
                    <a:pt x="419" y="1555"/>
                  </a:lnTo>
                  <a:lnTo>
                    <a:pt x="497" y="1520"/>
                  </a:lnTo>
                  <a:lnTo>
                    <a:pt x="568" y="1488"/>
                  </a:lnTo>
                  <a:lnTo>
                    <a:pt x="637" y="1457"/>
                  </a:lnTo>
                  <a:lnTo>
                    <a:pt x="702" y="1427"/>
                  </a:lnTo>
                  <a:lnTo>
                    <a:pt x="765" y="1399"/>
                  </a:lnTo>
                  <a:lnTo>
                    <a:pt x="826" y="1372"/>
                  </a:lnTo>
                  <a:lnTo>
                    <a:pt x="886" y="1344"/>
                  </a:lnTo>
                  <a:lnTo>
                    <a:pt x="948" y="1316"/>
                  </a:lnTo>
                  <a:lnTo>
                    <a:pt x="1010" y="1288"/>
                  </a:lnTo>
                  <a:lnTo>
                    <a:pt x="1074" y="1259"/>
                  </a:lnTo>
                  <a:lnTo>
                    <a:pt x="1141" y="1229"/>
                  </a:lnTo>
                  <a:lnTo>
                    <a:pt x="1212" y="1197"/>
                  </a:lnTo>
                  <a:lnTo>
                    <a:pt x="1287" y="1163"/>
                  </a:lnTo>
                  <a:lnTo>
                    <a:pt x="1368" y="1126"/>
                  </a:lnTo>
                  <a:lnTo>
                    <a:pt x="1455" y="1087"/>
                  </a:lnTo>
                  <a:lnTo>
                    <a:pt x="1548" y="1045"/>
                  </a:lnTo>
                  <a:lnTo>
                    <a:pt x="1650" y="998"/>
                  </a:lnTo>
                  <a:lnTo>
                    <a:pt x="1761" y="949"/>
                  </a:lnTo>
                  <a:lnTo>
                    <a:pt x="1881" y="894"/>
                  </a:lnTo>
                  <a:lnTo>
                    <a:pt x="2013" y="835"/>
                  </a:lnTo>
                  <a:lnTo>
                    <a:pt x="2154" y="771"/>
                  </a:lnTo>
                  <a:lnTo>
                    <a:pt x="2308" y="700"/>
                  </a:lnTo>
                  <a:lnTo>
                    <a:pt x="2477" y="625"/>
                  </a:lnTo>
                  <a:lnTo>
                    <a:pt x="2657" y="543"/>
                  </a:lnTo>
                  <a:lnTo>
                    <a:pt x="2853" y="453"/>
                  </a:lnTo>
                  <a:lnTo>
                    <a:pt x="3064" y="357"/>
                  </a:lnTo>
                  <a:lnTo>
                    <a:pt x="3293" y="254"/>
                  </a:lnTo>
                  <a:lnTo>
                    <a:pt x="3539" y="143"/>
                  </a:lnTo>
                  <a:close/>
                </a:path>
              </a:pathLst>
            </a:custGeom>
            <a:solidFill>
              <a:srgbClr val="C9D1D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1" name="Freeform 1527"/>
            <p:cNvSpPr>
              <a:spLocks/>
            </p:cNvSpPr>
            <p:nvPr/>
          </p:nvSpPr>
          <p:spPr bwMode="auto">
            <a:xfrm>
              <a:off x="3360" y="3024"/>
              <a:ext cx="160" cy="94"/>
            </a:xfrm>
            <a:custGeom>
              <a:avLst/>
              <a:gdLst>
                <a:gd name="T0" fmla="*/ 3522 w 3526"/>
                <a:gd name="T1" fmla="*/ 112 h 1698"/>
                <a:gd name="T2" fmla="*/ 3513 w 3526"/>
                <a:gd name="T3" fmla="*/ 91 h 1698"/>
                <a:gd name="T4" fmla="*/ 3491 w 3526"/>
                <a:gd name="T5" fmla="*/ 46 h 1698"/>
                <a:gd name="T6" fmla="*/ 3459 w 3526"/>
                <a:gd name="T7" fmla="*/ 18 h 1698"/>
                <a:gd name="T8" fmla="*/ 3418 w 3526"/>
                <a:gd name="T9" fmla="*/ 2 h 1698"/>
                <a:gd name="T10" fmla="*/ 3376 w 3526"/>
                <a:gd name="T11" fmla="*/ 2 h 1698"/>
                <a:gd name="T12" fmla="*/ 3257 w 3526"/>
                <a:gd name="T13" fmla="*/ 53 h 1698"/>
                <a:gd name="T14" fmla="*/ 3083 w 3526"/>
                <a:gd name="T15" fmla="*/ 131 h 1698"/>
                <a:gd name="T16" fmla="*/ 2932 w 3526"/>
                <a:gd name="T17" fmla="*/ 198 h 1698"/>
                <a:gd name="T18" fmla="*/ 2800 w 3526"/>
                <a:gd name="T19" fmla="*/ 258 h 1698"/>
                <a:gd name="T20" fmla="*/ 2681 w 3526"/>
                <a:gd name="T21" fmla="*/ 312 h 1698"/>
                <a:gd name="T22" fmla="*/ 2565 w 3526"/>
                <a:gd name="T23" fmla="*/ 364 h 1698"/>
                <a:gd name="T24" fmla="*/ 2450 w 3526"/>
                <a:gd name="T25" fmla="*/ 415 h 1698"/>
                <a:gd name="T26" fmla="*/ 2327 w 3526"/>
                <a:gd name="T27" fmla="*/ 471 h 1698"/>
                <a:gd name="T28" fmla="*/ 2189 w 3526"/>
                <a:gd name="T29" fmla="*/ 532 h 1698"/>
                <a:gd name="T30" fmla="*/ 2031 w 3526"/>
                <a:gd name="T31" fmla="*/ 603 h 1698"/>
                <a:gd name="T32" fmla="*/ 1846 w 3526"/>
                <a:gd name="T33" fmla="*/ 686 h 1698"/>
                <a:gd name="T34" fmla="*/ 1628 w 3526"/>
                <a:gd name="T35" fmla="*/ 784 h 1698"/>
                <a:gd name="T36" fmla="*/ 1370 w 3526"/>
                <a:gd name="T37" fmla="*/ 899 h 1698"/>
                <a:gd name="T38" fmla="*/ 1066 w 3526"/>
                <a:gd name="T39" fmla="*/ 1036 h 1698"/>
                <a:gd name="T40" fmla="*/ 710 w 3526"/>
                <a:gd name="T41" fmla="*/ 1195 h 1698"/>
                <a:gd name="T42" fmla="*/ 294 w 3526"/>
                <a:gd name="T43" fmla="*/ 1382 h 1698"/>
                <a:gd name="T44" fmla="*/ 44 w 3526"/>
                <a:gd name="T45" fmla="*/ 1497 h 1698"/>
                <a:gd name="T46" fmla="*/ 16 w 3526"/>
                <a:gd name="T47" fmla="*/ 1530 h 1698"/>
                <a:gd name="T48" fmla="*/ 2 w 3526"/>
                <a:gd name="T49" fmla="*/ 1572 h 1698"/>
                <a:gd name="T50" fmla="*/ 2 w 3526"/>
                <a:gd name="T51" fmla="*/ 1615 h 1698"/>
                <a:gd name="T52" fmla="*/ 14 w 3526"/>
                <a:gd name="T53" fmla="*/ 1648 h 1698"/>
                <a:gd name="T54" fmla="*/ 25 w 3526"/>
                <a:gd name="T55" fmla="*/ 1671 h 1698"/>
                <a:gd name="T56" fmla="*/ 141 w 3526"/>
                <a:gd name="T57" fmla="*/ 1651 h 1698"/>
                <a:gd name="T58" fmla="*/ 326 w 3526"/>
                <a:gd name="T59" fmla="*/ 1568 h 1698"/>
                <a:gd name="T60" fmla="*/ 486 w 3526"/>
                <a:gd name="T61" fmla="*/ 1496 h 1698"/>
                <a:gd name="T62" fmla="*/ 626 w 3526"/>
                <a:gd name="T63" fmla="*/ 1433 h 1698"/>
                <a:gd name="T64" fmla="*/ 754 w 3526"/>
                <a:gd name="T65" fmla="*/ 1375 h 1698"/>
                <a:gd name="T66" fmla="*/ 875 w 3526"/>
                <a:gd name="T67" fmla="*/ 1320 h 1698"/>
                <a:gd name="T68" fmla="*/ 999 w 3526"/>
                <a:gd name="T69" fmla="*/ 1264 h 1698"/>
                <a:gd name="T70" fmla="*/ 1130 w 3526"/>
                <a:gd name="T71" fmla="*/ 1205 h 1698"/>
                <a:gd name="T72" fmla="*/ 1276 w 3526"/>
                <a:gd name="T73" fmla="*/ 1140 h 1698"/>
                <a:gd name="T74" fmla="*/ 1443 w 3526"/>
                <a:gd name="T75" fmla="*/ 1064 h 1698"/>
                <a:gd name="T76" fmla="*/ 1639 w 3526"/>
                <a:gd name="T77" fmla="*/ 975 h 1698"/>
                <a:gd name="T78" fmla="*/ 1870 w 3526"/>
                <a:gd name="T79" fmla="*/ 872 h 1698"/>
                <a:gd name="T80" fmla="*/ 2143 w 3526"/>
                <a:gd name="T81" fmla="*/ 749 h 1698"/>
                <a:gd name="T82" fmla="*/ 2464 w 3526"/>
                <a:gd name="T83" fmla="*/ 603 h 1698"/>
                <a:gd name="T84" fmla="*/ 2841 w 3526"/>
                <a:gd name="T85" fmla="*/ 432 h 1698"/>
                <a:gd name="T86" fmla="*/ 3281 w 3526"/>
                <a:gd name="T87" fmla="*/ 234 h 169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26"/>
                <a:gd name="T133" fmla="*/ 0 h 1698"/>
                <a:gd name="T134" fmla="*/ 3526 w 3526"/>
                <a:gd name="T135" fmla="*/ 1698 h 169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26" h="1698">
                  <a:moveTo>
                    <a:pt x="3526" y="123"/>
                  </a:moveTo>
                  <a:lnTo>
                    <a:pt x="3522" y="112"/>
                  </a:lnTo>
                  <a:lnTo>
                    <a:pt x="3518" y="103"/>
                  </a:lnTo>
                  <a:lnTo>
                    <a:pt x="3513" y="9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4" y="1648"/>
                  </a:lnTo>
                  <a:lnTo>
                    <a:pt x="18" y="1657"/>
                  </a:lnTo>
                  <a:lnTo>
                    <a:pt x="25" y="1671"/>
                  </a:lnTo>
                  <a:lnTo>
                    <a:pt x="36" y="1698"/>
                  </a:lnTo>
                  <a:lnTo>
                    <a:pt x="141" y="1651"/>
                  </a:lnTo>
                  <a:lnTo>
                    <a:pt x="237" y="1608"/>
                  </a:lnTo>
                  <a:lnTo>
                    <a:pt x="326" y="1568"/>
                  </a:lnTo>
                  <a:lnTo>
                    <a:pt x="409" y="1530"/>
                  </a:lnTo>
                  <a:lnTo>
                    <a:pt x="486" y="1496"/>
                  </a:lnTo>
                  <a:lnTo>
                    <a:pt x="558" y="1463"/>
                  </a:lnTo>
                  <a:lnTo>
                    <a:pt x="626" y="1433"/>
                  </a:lnTo>
                  <a:lnTo>
                    <a:pt x="691" y="1403"/>
                  </a:lnTo>
                  <a:lnTo>
                    <a:pt x="754" y="1375"/>
                  </a:lnTo>
                  <a:lnTo>
                    <a:pt x="815" y="1347"/>
                  </a:lnTo>
                  <a:lnTo>
                    <a:pt x="875" y="1320"/>
                  </a:lnTo>
                  <a:lnTo>
                    <a:pt x="936" y="1292"/>
                  </a:lnTo>
                  <a:lnTo>
                    <a:pt x="999" y="1264"/>
                  </a:lnTo>
                  <a:lnTo>
                    <a:pt x="1063" y="1236"/>
                  </a:lnTo>
                  <a:lnTo>
                    <a:pt x="1130" y="1205"/>
                  </a:lnTo>
                  <a:lnTo>
                    <a:pt x="1201" y="1173"/>
                  </a:lnTo>
                  <a:lnTo>
                    <a:pt x="1276" y="1140"/>
                  </a:lnTo>
                  <a:lnTo>
                    <a:pt x="1357" y="1103"/>
                  </a:lnTo>
                  <a:lnTo>
                    <a:pt x="1443" y="1064"/>
                  </a:lnTo>
                  <a:lnTo>
                    <a:pt x="1537" y="1022"/>
                  </a:lnTo>
                  <a:lnTo>
                    <a:pt x="1639" y="975"/>
                  </a:lnTo>
                  <a:lnTo>
                    <a:pt x="1749" y="926"/>
                  </a:lnTo>
                  <a:lnTo>
                    <a:pt x="1870" y="872"/>
                  </a:lnTo>
                  <a:lnTo>
                    <a:pt x="2000" y="813"/>
                  </a:lnTo>
                  <a:lnTo>
                    <a:pt x="2143" y="749"/>
                  </a:lnTo>
                  <a:lnTo>
                    <a:pt x="2297" y="679"/>
                  </a:lnTo>
                  <a:lnTo>
                    <a:pt x="2464" y="603"/>
                  </a:lnTo>
                  <a:lnTo>
                    <a:pt x="2646" y="521"/>
                  </a:lnTo>
                  <a:lnTo>
                    <a:pt x="2841" y="432"/>
                  </a:lnTo>
                  <a:lnTo>
                    <a:pt x="3053" y="337"/>
                  </a:lnTo>
                  <a:lnTo>
                    <a:pt x="3281" y="234"/>
                  </a:lnTo>
                  <a:lnTo>
                    <a:pt x="3526" y="123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2" name="Freeform 1528"/>
            <p:cNvSpPr>
              <a:spLocks/>
            </p:cNvSpPr>
            <p:nvPr/>
          </p:nvSpPr>
          <p:spPr bwMode="auto">
            <a:xfrm>
              <a:off x="3360" y="3024"/>
              <a:ext cx="160" cy="93"/>
            </a:xfrm>
            <a:custGeom>
              <a:avLst/>
              <a:gdLst>
                <a:gd name="T0" fmla="*/ 3513 w 3515"/>
                <a:gd name="T1" fmla="*/ 96 h 1674"/>
                <a:gd name="T2" fmla="*/ 3508 w 3515"/>
                <a:gd name="T3" fmla="*/ 81 h 1674"/>
                <a:gd name="T4" fmla="*/ 3491 w 3515"/>
                <a:gd name="T5" fmla="*/ 46 h 1674"/>
                <a:gd name="T6" fmla="*/ 3459 w 3515"/>
                <a:gd name="T7" fmla="*/ 18 h 1674"/>
                <a:gd name="T8" fmla="*/ 3418 w 3515"/>
                <a:gd name="T9" fmla="*/ 2 h 1674"/>
                <a:gd name="T10" fmla="*/ 3376 w 3515"/>
                <a:gd name="T11" fmla="*/ 2 h 1674"/>
                <a:gd name="T12" fmla="*/ 3257 w 3515"/>
                <a:gd name="T13" fmla="*/ 53 h 1674"/>
                <a:gd name="T14" fmla="*/ 3083 w 3515"/>
                <a:gd name="T15" fmla="*/ 131 h 1674"/>
                <a:gd name="T16" fmla="*/ 2932 w 3515"/>
                <a:gd name="T17" fmla="*/ 198 h 1674"/>
                <a:gd name="T18" fmla="*/ 2800 w 3515"/>
                <a:gd name="T19" fmla="*/ 258 h 1674"/>
                <a:gd name="T20" fmla="*/ 2681 w 3515"/>
                <a:gd name="T21" fmla="*/ 312 h 1674"/>
                <a:gd name="T22" fmla="*/ 2565 w 3515"/>
                <a:gd name="T23" fmla="*/ 364 h 1674"/>
                <a:gd name="T24" fmla="*/ 2450 w 3515"/>
                <a:gd name="T25" fmla="*/ 415 h 1674"/>
                <a:gd name="T26" fmla="*/ 2327 w 3515"/>
                <a:gd name="T27" fmla="*/ 471 h 1674"/>
                <a:gd name="T28" fmla="*/ 2189 w 3515"/>
                <a:gd name="T29" fmla="*/ 532 h 1674"/>
                <a:gd name="T30" fmla="*/ 2031 w 3515"/>
                <a:gd name="T31" fmla="*/ 603 h 1674"/>
                <a:gd name="T32" fmla="*/ 1846 w 3515"/>
                <a:gd name="T33" fmla="*/ 686 h 1674"/>
                <a:gd name="T34" fmla="*/ 1628 w 3515"/>
                <a:gd name="T35" fmla="*/ 784 h 1674"/>
                <a:gd name="T36" fmla="*/ 1370 w 3515"/>
                <a:gd name="T37" fmla="*/ 899 h 1674"/>
                <a:gd name="T38" fmla="*/ 1066 w 3515"/>
                <a:gd name="T39" fmla="*/ 1036 h 1674"/>
                <a:gd name="T40" fmla="*/ 710 w 3515"/>
                <a:gd name="T41" fmla="*/ 1195 h 1674"/>
                <a:gd name="T42" fmla="*/ 294 w 3515"/>
                <a:gd name="T43" fmla="*/ 1382 h 1674"/>
                <a:gd name="T44" fmla="*/ 44 w 3515"/>
                <a:gd name="T45" fmla="*/ 1497 h 1674"/>
                <a:gd name="T46" fmla="*/ 16 w 3515"/>
                <a:gd name="T47" fmla="*/ 1530 h 1674"/>
                <a:gd name="T48" fmla="*/ 2 w 3515"/>
                <a:gd name="T49" fmla="*/ 1572 h 1674"/>
                <a:gd name="T50" fmla="*/ 2 w 3515"/>
                <a:gd name="T51" fmla="*/ 1615 h 1674"/>
                <a:gd name="T52" fmla="*/ 12 w 3515"/>
                <a:gd name="T53" fmla="*/ 1644 h 1674"/>
                <a:gd name="T54" fmla="*/ 18 w 3515"/>
                <a:gd name="T55" fmla="*/ 1657 h 1674"/>
                <a:gd name="T56" fmla="*/ 130 w 3515"/>
                <a:gd name="T57" fmla="*/ 1627 h 1674"/>
                <a:gd name="T58" fmla="*/ 315 w 3515"/>
                <a:gd name="T59" fmla="*/ 1543 h 1674"/>
                <a:gd name="T60" fmla="*/ 474 w 3515"/>
                <a:gd name="T61" fmla="*/ 1472 h 1674"/>
                <a:gd name="T62" fmla="*/ 615 w 3515"/>
                <a:gd name="T63" fmla="*/ 1408 h 1674"/>
                <a:gd name="T64" fmla="*/ 743 w 3515"/>
                <a:gd name="T65" fmla="*/ 1352 h 1674"/>
                <a:gd name="T66" fmla="*/ 864 w 3515"/>
                <a:gd name="T67" fmla="*/ 1297 h 1674"/>
                <a:gd name="T68" fmla="*/ 987 w 3515"/>
                <a:gd name="T69" fmla="*/ 1241 h 1674"/>
                <a:gd name="T70" fmla="*/ 1119 w 3515"/>
                <a:gd name="T71" fmla="*/ 1182 h 1674"/>
                <a:gd name="T72" fmla="*/ 1265 w 3515"/>
                <a:gd name="T73" fmla="*/ 1116 h 1674"/>
                <a:gd name="T74" fmla="*/ 1432 w 3515"/>
                <a:gd name="T75" fmla="*/ 1042 h 1674"/>
                <a:gd name="T76" fmla="*/ 1628 w 3515"/>
                <a:gd name="T77" fmla="*/ 953 h 1674"/>
                <a:gd name="T78" fmla="*/ 1859 w 3515"/>
                <a:gd name="T79" fmla="*/ 850 h 1674"/>
                <a:gd name="T80" fmla="*/ 2132 w 3515"/>
                <a:gd name="T81" fmla="*/ 726 h 1674"/>
                <a:gd name="T82" fmla="*/ 2453 w 3515"/>
                <a:gd name="T83" fmla="*/ 582 h 1674"/>
                <a:gd name="T84" fmla="*/ 2830 w 3515"/>
                <a:gd name="T85" fmla="*/ 412 h 1674"/>
                <a:gd name="T86" fmla="*/ 3269 w 3515"/>
                <a:gd name="T87" fmla="*/ 214 h 167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15"/>
                <a:gd name="T133" fmla="*/ 0 h 1674"/>
                <a:gd name="T134" fmla="*/ 3515 w 3515"/>
                <a:gd name="T135" fmla="*/ 1674 h 167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15" h="1674">
                  <a:moveTo>
                    <a:pt x="3515" y="103"/>
                  </a:moveTo>
                  <a:lnTo>
                    <a:pt x="3513" y="96"/>
                  </a:lnTo>
                  <a:lnTo>
                    <a:pt x="3511" y="91"/>
                  </a:lnTo>
                  <a:lnTo>
                    <a:pt x="3508" y="81"/>
                  </a:ln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3257" y="53"/>
                  </a:lnTo>
                  <a:lnTo>
                    <a:pt x="3166" y="94"/>
                  </a:lnTo>
                  <a:lnTo>
                    <a:pt x="3083" y="131"/>
                  </a:lnTo>
                  <a:lnTo>
                    <a:pt x="3004" y="167"/>
                  </a:lnTo>
                  <a:lnTo>
                    <a:pt x="2932" y="198"/>
                  </a:lnTo>
                  <a:lnTo>
                    <a:pt x="2864" y="229"/>
                  </a:lnTo>
                  <a:lnTo>
                    <a:pt x="2800" y="258"/>
                  </a:lnTo>
                  <a:lnTo>
                    <a:pt x="2740" y="286"/>
                  </a:lnTo>
                  <a:lnTo>
                    <a:pt x="2681" y="312"/>
                  </a:lnTo>
                  <a:lnTo>
                    <a:pt x="2623" y="337"/>
                  </a:lnTo>
                  <a:lnTo>
                    <a:pt x="2565" y="364"/>
                  </a:lnTo>
                  <a:lnTo>
                    <a:pt x="2508" y="389"/>
                  </a:lnTo>
                  <a:lnTo>
                    <a:pt x="2450" y="415"/>
                  </a:lnTo>
                  <a:lnTo>
                    <a:pt x="2389" y="443"/>
                  </a:lnTo>
                  <a:lnTo>
                    <a:pt x="2327" y="471"/>
                  </a:lnTo>
                  <a:lnTo>
                    <a:pt x="2259" y="501"/>
                  </a:lnTo>
                  <a:lnTo>
                    <a:pt x="2189" y="532"/>
                  </a:lnTo>
                  <a:lnTo>
                    <a:pt x="2113" y="567"/>
                  </a:lnTo>
                  <a:lnTo>
                    <a:pt x="2031" y="603"/>
                  </a:lnTo>
                  <a:lnTo>
                    <a:pt x="1942" y="643"/>
                  </a:lnTo>
                  <a:lnTo>
                    <a:pt x="1846" y="686"/>
                  </a:lnTo>
                  <a:lnTo>
                    <a:pt x="1741" y="733"/>
                  </a:lnTo>
                  <a:lnTo>
                    <a:pt x="1628" y="784"/>
                  </a:lnTo>
                  <a:lnTo>
                    <a:pt x="1505" y="839"/>
                  </a:lnTo>
                  <a:lnTo>
                    <a:pt x="1370" y="899"/>
                  </a:lnTo>
                  <a:lnTo>
                    <a:pt x="1224" y="966"/>
                  </a:lnTo>
                  <a:lnTo>
                    <a:pt x="1066" y="1036"/>
                  </a:lnTo>
                  <a:lnTo>
                    <a:pt x="895" y="1113"/>
                  </a:lnTo>
                  <a:lnTo>
                    <a:pt x="710" y="1195"/>
                  </a:lnTo>
                  <a:lnTo>
                    <a:pt x="510" y="1286"/>
                  </a:lnTo>
                  <a:lnTo>
                    <a:pt x="294" y="1382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2" y="1644"/>
                  </a:lnTo>
                  <a:lnTo>
                    <a:pt x="15" y="1649"/>
                  </a:lnTo>
                  <a:lnTo>
                    <a:pt x="18" y="1657"/>
                  </a:lnTo>
                  <a:lnTo>
                    <a:pt x="25" y="1674"/>
                  </a:lnTo>
                  <a:lnTo>
                    <a:pt x="130" y="1627"/>
                  </a:lnTo>
                  <a:lnTo>
                    <a:pt x="225" y="1583"/>
                  </a:lnTo>
                  <a:lnTo>
                    <a:pt x="315" y="1543"/>
                  </a:lnTo>
                  <a:lnTo>
                    <a:pt x="398" y="1506"/>
                  </a:lnTo>
                  <a:lnTo>
                    <a:pt x="474" y="1472"/>
                  </a:lnTo>
                  <a:lnTo>
                    <a:pt x="547" y="1439"/>
                  </a:lnTo>
                  <a:lnTo>
                    <a:pt x="615" y="1408"/>
                  </a:lnTo>
                  <a:lnTo>
                    <a:pt x="679" y="1379"/>
                  </a:lnTo>
                  <a:lnTo>
                    <a:pt x="743" y="1352"/>
                  </a:lnTo>
                  <a:lnTo>
                    <a:pt x="804" y="1324"/>
                  </a:lnTo>
                  <a:lnTo>
                    <a:pt x="864" y="1297"/>
                  </a:lnTo>
                  <a:lnTo>
                    <a:pt x="925" y="1269"/>
                  </a:lnTo>
                  <a:lnTo>
                    <a:pt x="987" y="1241"/>
                  </a:lnTo>
                  <a:lnTo>
                    <a:pt x="1052" y="1212"/>
                  </a:lnTo>
                  <a:lnTo>
                    <a:pt x="1119" y="1182"/>
                  </a:lnTo>
                  <a:lnTo>
                    <a:pt x="1189" y="1150"/>
                  </a:lnTo>
                  <a:lnTo>
                    <a:pt x="1265" y="1116"/>
                  </a:lnTo>
                  <a:lnTo>
                    <a:pt x="1345" y="1081"/>
                  </a:lnTo>
                  <a:lnTo>
                    <a:pt x="1432" y="1042"/>
                  </a:lnTo>
                  <a:lnTo>
                    <a:pt x="1526" y="999"/>
                  </a:lnTo>
                  <a:lnTo>
                    <a:pt x="1628" y="953"/>
                  </a:lnTo>
                  <a:lnTo>
                    <a:pt x="1738" y="903"/>
                  </a:lnTo>
                  <a:lnTo>
                    <a:pt x="1859" y="850"/>
                  </a:lnTo>
                  <a:lnTo>
                    <a:pt x="1989" y="791"/>
                  </a:lnTo>
                  <a:lnTo>
                    <a:pt x="2132" y="726"/>
                  </a:lnTo>
                  <a:lnTo>
                    <a:pt x="2286" y="657"/>
                  </a:lnTo>
                  <a:lnTo>
                    <a:pt x="2453" y="582"/>
                  </a:lnTo>
                  <a:lnTo>
                    <a:pt x="2635" y="500"/>
                  </a:lnTo>
                  <a:lnTo>
                    <a:pt x="2830" y="412"/>
                  </a:lnTo>
                  <a:lnTo>
                    <a:pt x="3042" y="316"/>
                  </a:lnTo>
                  <a:lnTo>
                    <a:pt x="3269" y="214"/>
                  </a:lnTo>
                  <a:lnTo>
                    <a:pt x="3515" y="103"/>
                  </a:lnTo>
                  <a:close/>
                </a:path>
              </a:pathLst>
            </a:custGeom>
            <a:solidFill>
              <a:srgbClr val="D6DED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3" name="Freeform 1529"/>
            <p:cNvSpPr>
              <a:spLocks/>
            </p:cNvSpPr>
            <p:nvPr/>
          </p:nvSpPr>
          <p:spPr bwMode="auto">
            <a:xfrm>
              <a:off x="3360" y="3024"/>
              <a:ext cx="159" cy="92"/>
            </a:xfrm>
            <a:custGeom>
              <a:avLst/>
              <a:gdLst>
                <a:gd name="T0" fmla="*/ 3503 w 3503"/>
                <a:gd name="T1" fmla="*/ 83 h 1649"/>
                <a:gd name="T2" fmla="*/ 3502 w 3503"/>
                <a:gd name="T3" fmla="*/ 64 h 1649"/>
                <a:gd name="T4" fmla="*/ 3491 w 3503"/>
                <a:gd name="T5" fmla="*/ 46 h 1649"/>
                <a:gd name="T6" fmla="*/ 3476 w 3503"/>
                <a:gd name="T7" fmla="*/ 31 h 1649"/>
                <a:gd name="T8" fmla="*/ 3459 w 3503"/>
                <a:gd name="T9" fmla="*/ 18 h 1649"/>
                <a:gd name="T10" fmla="*/ 3440 w 3503"/>
                <a:gd name="T11" fmla="*/ 8 h 1649"/>
                <a:gd name="T12" fmla="*/ 3418 w 3503"/>
                <a:gd name="T13" fmla="*/ 2 h 1649"/>
                <a:gd name="T14" fmla="*/ 3397 w 3503"/>
                <a:gd name="T15" fmla="*/ 0 h 1649"/>
                <a:gd name="T16" fmla="*/ 3376 w 3503"/>
                <a:gd name="T17" fmla="*/ 2 h 1649"/>
                <a:gd name="T18" fmla="*/ 3356 w 3503"/>
                <a:gd name="T19" fmla="*/ 8 h 1649"/>
                <a:gd name="T20" fmla="*/ 62 w 3503"/>
                <a:gd name="T21" fmla="*/ 1486 h 1649"/>
                <a:gd name="T22" fmla="*/ 44 w 3503"/>
                <a:gd name="T23" fmla="*/ 1497 h 1649"/>
                <a:gd name="T24" fmla="*/ 29 w 3503"/>
                <a:gd name="T25" fmla="*/ 1512 h 1649"/>
                <a:gd name="T26" fmla="*/ 16 w 3503"/>
                <a:gd name="T27" fmla="*/ 1530 h 1649"/>
                <a:gd name="T28" fmla="*/ 7 w 3503"/>
                <a:gd name="T29" fmla="*/ 1550 h 1649"/>
                <a:gd name="T30" fmla="*/ 2 w 3503"/>
                <a:gd name="T31" fmla="*/ 1572 h 1649"/>
                <a:gd name="T32" fmla="*/ 0 w 3503"/>
                <a:gd name="T33" fmla="*/ 1594 h 1649"/>
                <a:gd name="T34" fmla="*/ 2 w 3503"/>
                <a:gd name="T35" fmla="*/ 1615 h 1649"/>
                <a:gd name="T36" fmla="*/ 8 w 3503"/>
                <a:gd name="T37" fmla="*/ 1636 h 1649"/>
                <a:gd name="T38" fmla="*/ 13 w 3503"/>
                <a:gd name="T39" fmla="*/ 1649 h 1649"/>
                <a:gd name="T40" fmla="*/ 3503 w 3503"/>
                <a:gd name="T41" fmla="*/ 83 h 16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03"/>
                <a:gd name="T64" fmla="*/ 0 h 1649"/>
                <a:gd name="T65" fmla="*/ 3503 w 3503"/>
                <a:gd name="T66" fmla="*/ 1649 h 16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03" h="1649">
                  <a:moveTo>
                    <a:pt x="3503" y="83"/>
                  </a:moveTo>
                  <a:lnTo>
                    <a:pt x="3502" y="64"/>
                  </a:lnTo>
                  <a:lnTo>
                    <a:pt x="3491" y="46"/>
                  </a:lnTo>
                  <a:lnTo>
                    <a:pt x="3476" y="31"/>
                  </a:lnTo>
                  <a:lnTo>
                    <a:pt x="3459" y="18"/>
                  </a:lnTo>
                  <a:lnTo>
                    <a:pt x="3440" y="8"/>
                  </a:lnTo>
                  <a:lnTo>
                    <a:pt x="3418" y="2"/>
                  </a:lnTo>
                  <a:lnTo>
                    <a:pt x="3397" y="0"/>
                  </a:lnTo>
                  <a:lnTo>
                    <a:pt x="3376" y="2"/>
                  </a:lnTo>
                  <a:lnTo>
                    <a:pt x="3356" y="8"/>
                  </a:lnTo>
                  <a:lnTo>
                    <a:pt x="62" y="1486"/>
                  </a:lnTo>
                  <a:lnTo>
                    <a:pt x="44" y="1497"/>
                  </a:lnTo>
                  <a:lnTo>
                    <a:pt x="29" y="1512"/>
                  </a:lnTo>
                  <a:lnTo>
                    <a:pt x="16" y="1530"/>
                  </a:lnTo>
                  <a:lnTo>
                    <a:pt x="7" y="1550"/>
                  </a:lnTo>
                  <a:lnTo>
                    <a:pt x="2" y="1572"/>
                  </a:lnTo>
                  <a:lnTo>
                    <a:pt x="0" y="1594"/>
                  </a:lnTo>
                  <a:lnTo>
                    <a:pt x="2" y="1615"/>
                  </a:lnTo>
                  <a:lnTo>
                    <a:pt x="8" y="1636"/>
                  </a:lnTo>
                  <a:lnTo>
                    <a:pt x="13" y="1649"/>
                  </a:lnTo>
                  <a:lnTo>
                    <a:pt x="3503" y="8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4" name="Freeform 1530"/>
            <p:cNvSpPr>
              <a:spLocks/>
            </p:cNvSpPr>
            <p:nvPr/>
          </p:nvSpPr>
          <p:spPr bwMode="auto">
            <a:xfrm>
              <a:off x="3533" y="3064"/>
              <a:ext cx="2" cy="3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7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7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5" name="Freeform 1531"/>
            <p:cNvSpPr>
              <a:spLocks/>
            </p:cNvSpPr>
            <p:nvPr/>
          </p:nvSpPr>
          <p:spPr bwMode="auto">
            <a:xfrm>
              <a:off x="3374" y="3064"/>
              <a:ext cx="160" cy="90"/>
            </a:xfrm>
            <a:custGeom>
              <a:avLst/>
              <a:gdLst>
                <a:gd name="T0" fmla="*/ 8 w 3529"/>
                <a:gd name="T1" fmla="*/ 1596 h 1614"/>
                <a:gd name="T2" fmla="*/ 0 w 3529"/>
                <a:gd name="T3" fmla="*/ 1577 h 1614"/>
                <a:gd name="T4" fmla="*/ 3513 w 3529"/>
                <a:gd name="T5" fmla="*/ 0 h 1614"/>
                <a:gd name="T6" fmla="*/ 3529 w 3529"/>
                <a:gd name="T7" fmla="*/ 38 h 1614"/>
                <a:gd name="T8" fmla="*/ 16 w 3529"/>
                <a:gd name="T9" fmla="*/ 1614 h 1614"/>
                <a:gd name="T10" fmla="*/ 8 w 3529"/>
                <a:gd name="T11" fmla="*/ 1596 h 1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29"/>
                <a:gd name="T19" fmla="*/ 0 h 1614"/>
                <a:gd name="T20" fmla="*/ 3529 w 3529"/>
                <a:gd name="T21" fmla="*/ 1614 h 16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29" h="1614">
                  <a:moveTo>
                    <a:pt x="8" y="1596"/>
                  </a:moveTo>
                  <a:lnTo>
                    <a:pt x="0" y="1577"/>
                  </a:lnTo>
                  <a:lnTo>
                    <a:pt x="3513" y="0"/>
                  </a:lnTo>
                  <a:lnTo>
                    <a:pt x="3529" y="38"/>
                  </a:lnTo>
                  <a:lnTo>
                    <a:pt x="16" y="1614"/>
                  </a:lnTo>
                  <a:lnTo>
                    <a:pt x="8" y="1596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6" name="Freeform 1532"/>
            <p:cNvSpPr>
              <a:spLocks/>
            </p:cNvSpPr>
            <p:nvPr/>
          </p:nvSpPr>
          <p:spPr bwMode="auto">
            <a:xfrm>
              <a:off x="3373" y="3152"/>
              <a:ext cx="1" cy="2"/>
            </a:xfrm>
            <a:custGeom>
              <a:avLst/>
              <a:gdLst>
                <a:gd name="T0" fmla="*/ 28 w 28"/>
                <a:gd name="T1" fmla="*/ 37 h 40"/>
                <a:gd name="T2" fmla="*/ 19 w 28"/>
                <a:gd name="T3" fmla="*/ 40 h 40"/>
                <a:gd name="T4" fmla="*/ 12 w 28"/>
                <a:gd name="T5" fmla="*/ 37 h 40"/>
                <a:gd name="T6" fmla="*/ 6 w 28"/>
                <a:gd name="T7" fmla="*/ 33 h 40"/>
                <a:gd name="T8" fmla="*/ 2 w 28"/>
                <a:gd name="T9" fmla="*/ 26 h 40"/>
                <a:gd name="T10" fmla="*/ 0 w 28"/>
                <a:gd name="T11" fmla="*/ 19 h 40"/>
                <a:gd name="T12" fmla="*/ 1 w 28"/>
                <a:gd name="T13" fmla="*/ 11 h 40"/>
                <a:gd name="T14" fmla="*/ 5 w 28"/>
                <a:gd name="T15" fmla="*/ 5 h 40"/>
                <a:gd name="T16" fmla="*/ 12 w 28"/>
                <a:gd name="T17" fmla="*/ 0 h 40"/>
                <a:gd name="T18" fmla="*/ 28 w 28"/>
                <a:gd name="T19" fmla="*/ 37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28" y="37"/>
                  </a:moveTo>
                  <a:lnTo>
                    <a:pt x="19" y="40"/>
                  </a:lnTo>
                  <a:lnTo>
                    <a:pt x="12" y="37"/>
                  </a:lnTo>
                  <a:lnTo>
                    <a:pt x="6" y="33"/>
                  </a:lnTo>
                  <a:lnTo>
                    <a:pt x="2" y="26"/>
                  </a:lnTo>
                  <a:lnTo>
                    <a:pt x="0" y="19"/>
                  </a:lnTo>
                  <a:lnTo>
                    <a:pt x="1" y="11"/>
                  </a:lnTo>
                  <a:lnTo>
                    <a:pt x="5" y="5"/>
                  </a:lnTo>
                  <a:lnTo>
                    <a:pt x="12" y="0"/>
                  </a:lnTo>
                  <a:lnTo>
                    <a:pt x="28" y="37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7" name="Freeform 1533"/>
            <p:cNvSpPr>
              <a:spLocks/>
            </p:cNvSpPr>
            <p:nvPr/>
          </p:nvSpPr>
          <p:spPr bwMode="auto">
            <a:xfrm>
              <a:off x="3537" y="3075"/>
              <a:ext cx="2" cy="2"/>
            </a:xfrm>
            <a:custGeom>
              <a:avLst/>
              <a:gdLst>
                <a:gd name="T0" fmla="*/ 0 w 28"/>
                <a:gd name="T1" fmla="*/ 2 h 40"/>
                <a:gd name="T2" fmla="*/ 9 w 28"/>
                <a:gd name="T3" fmla="*/ 0 h 40"/>
                <a:gd name="T4" fmla="*/ 16 w 28"/>
                <a:gd name="T5" fmla="*/ 2 h 40"/>
                <a:gd name="T6" fmla="*/ 22 w 28"/>
                <a:gd name="T7" fmla="*/ 6 h 40"/>
                <a:gd name="T8" fmla="*/ 26 w 28"/>
                <a:gd name="T9" fmla="*/ 13 h 40"/>
                <a:gd name="T10" fmla="*/ 28 w 28"/>
                <a:gd name="T11" fmla="*/ 21 h 40"/>
                <a:gd name="T12" fmla="*/ 27 w 28"/>
                <a:gd name="T13" fmla="*/ 29 h 40"/>
                <a:gd name="T14" fmla="*/ 23 w 28"/>
                <a:gd name="T15" fmla="*/ 35 h 40"/>
                <a:gd name="T16" fmla="*/ 16 w 28"/>
                <a:gd name="T17" fmla="*/ 40 h 40"/>
                <a:gd name="T18" fmla="*/ 0 w 28"/>
                <a:gd name="T19" fmla="*/ 2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0"/>
                <a:gd name="T32" fmla="*/ 28 w 28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0">
                  <a:moveTo>
                    <a:pt x="0" y="2"/>
                  </a:moveTo>
                  <a:lnTo>
                    <a:pt x="9" y="0"/>
                  </a:lnTo>
                  <a:lnTo>
                    <a:pt x="16" y="2"/>
                  </a:lnTo>
                  <a:lnTo>
                    <a:pt x="22" y="6"/>
                  </a:lnTo>
                  <a:lnTo>
                    <a:pt x="26" y="13"/>
                  </a:lnTo>
                  <a:lnTo>
                    <a:pt x="28" y="21"/>
                  </a:lnTo>
                  <a:lnTo>
                    <a:pt x="27" y="29"/>
                  </a:lnTo>
                  <a:lnTo>
                    <a:pt x="23" y="35"/>
                  </a:lnTo>
                  <a:lnTo>
                    <a:pt x="16" y="4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8" name="Freeform 1534"/>
            <p:cNvSpPr>
              <a:spLocks/>
            </p:cNvSpPr>
            <p:nvPr/>
          </p:nvSpPr>
          <p:spPr bwMode="auto">
            <a:xfrm>
              <a:off x="3377" y="3075"/>
              <a:ext cx="161" cy="91"/>
            </a:xfrm>
            <a:custGeom>
              <a:avLst/>
              <a:gdLst>
                <a:gd name="T0" fmla="*/ 8 w 3547"/>
                <a:gd name="T1" fmla="*/ 1614 h 1633"/>
                <a:gd name="T2" fmla="*/ 0 w 3547"/>
                <a:gd name="T3" fmla="*/ 1595 h 1633"/>
                <a:gd name="T4" fmla="*/ 3531 w 3547"/>
                <a:gd name="T5" fmla="*/ 0 h 1633"/>
                <a:gd name="T6" fmla="*/ 3547 w 3547"/>
                <a:gd name="T7" fmla="*/ 38 h 1633"/>
                <a:gd name="T8" fmla="*/ 17 w 3547"/>
                <a:gd name="T9" fmla="*/ 1633 h 1633"/>
                <a:gd name="T10" fmla="*/ 8 w 3547"/>
                <a:gd name="T11" fmla="*/ 1614 h 1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7"/>
                <a:gd name="T19" fmla="*/ 0 h 1633"/>
                <a:gd name="T20" fmla="*/ 3547 w 3547"/>
                <a:gd name="T21" fmla="*/ 1633 h 16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7" h="1633">
                  <a:moveTo>
                    <a:pt x="8" y="1614"/>
                  </a:moveTo>
                  <a:lnTo>
                    <a:pt x="0" y="1595"/>
                  </a:lnTo>
                  <a:lnTo>
                    <a:pt x="3531" y="0"/>
                  </a:lnTo>
                  <a:lnTo>
                    <a:pt x="3547" y="38"/>
                  </a:lnTo>
                  <a:lnTo>
                    <a:pt x="17" y="1633"/>
                  </a:lnTo>
                  <a:lnTo>
                    <a:pt x="8" y="161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69" name="Freeform 1535"/>
            <p:cNvSpPr>
              <a:spLocks/>
            </p:cNvSpPr>
            <p:nvPr/>
          </p:nvSpPr>
          <p:spPr bwMode="auto">
            <a:xfrm>
              <a:off x="3376" y="3164"/>
              <a:ext cx="2" cy="2"/>
            </a:xfrm>
            <a:custGeom>
              <a:avLst/>
              <a:gdLst>
                <a:gd name="T0" fmla="*/ 29 w 29"/>
                <a:gd name="T1" fmla="*/ 38 h 40"/>
                <a:gd name="T2" fmla="*/ 19 w 29"/>
                <a:gd name="T3" fmla="*/ 40 h 40"/>
                <a:gd name="T4" fmla="*/ 12 w 29"/>
                <a:gd name="T5" fmla="*/ 38 h 40"/>
                <a:gd name="T6" fmla="*/ 6 w 29"/>
                <a:gd name="T7" fmla="*/ 34 h 40"/>
                <a:gd name="T8" fmla="*/ 2 w 29"/>
                <a:gd name="T9" fmla="*/ 27 h 40"/>
                <a:gd name="T10" fmla="*/ 0 w 29"/>
                <a:gd name="T11" fmla="*/ 19 h 40"/>
                <a:gd name="T12" fmla="*/ 1 w 29"/>
                <a:gd name="T13" fmla="*/ 12 h 40"/>
                <a:gd name="T14" fmla="*/ 5 w 29"/>
                <a:gd name="T15" fmla="*/ 6 h 40"/>
                <a:gd name="T16" fmla="*/ 12 w 29"/>
                <a:gd name="T17" fmla="*/ 0 h 40"/>
                <a:gd name="T18" fmla="*/ 29 w 29"/>
                <a:gd name="T19" fmla="*/ 38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40"/>
                <a:gd name="T32" fmla="*/ 29 w 29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40">
                  <a:moveTo>
                    <a:pt x="29" y="38"/>
                  </a:moveTo>
                  <a:lnTo>
                    <a:pt x="19" y="40"/>
                  </a:lnTo>
                  <a:lnTo>
                    <a:pt x="12" y="38"/>
                  </a:lnTo>
                  <a:lnTo>
                    <a:pt x="6" y="34"/>
                  </a:lnTo>
                  <a:lnTo>
                    <a:pt x="2" y="27"/>
                  </a:lnTo>
                  <a:lnTo>
                    <a:pt x="0" y="19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2" y="0"/>
                  </a:lnTo>
                  <a:lnTo>
                    <a:pt x="29" y="38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0" name="Freeform 1536"/>
            <p:cNvSpPr>
              <a:spLocks/>
            </p:cNvSpPr>
            <p:nvPr/>
          </p:nvSpPr>
          <p:spPr bwMode="auto">
            <a:xfrm>
              <a:off x="3368" y="3169"/>
              <a:ext cx="50" cy="122"/>
            </a:xfrm>
            <a:custGeom>
              <a:avLst/>
              <a:gdLst>
                <a:gd name="T0" fmla="*/ 230 w 1103"/>
                <a:gd name="T1" fmla="*/ 56 h 2201"/>
                <a:gd name="T2" fmla="*/ 1103 w 1103"/>
                <a:gd name="T3" fmla="*/ 2072 h 2201"/>
                <a:gd name="T4" fmla="*/ 1067 w 1103"/>
                <a:gd name="T5" fmla="*/ 2201 h 2201"/>
                <a:gd name="T6" fmla="*/ 1031 w 1103"/>
                <a:gd name="T7" fmla="*/ 2186 h 2201"/>
                <a:gd name="T8" fmla="*/ 994 w 1103"/>
                <a:gd name="T9" fmla="*/ 2172 h 2201"/>
                <a:gd name="T10" fmla="*/ 958 w 1103"/>
                <a:gd name="T11" fmla="*/ 2155 h 2201"/>
                <a:gd name="T12" fmla="*/ 921 w 1103"/>
                <a:gd name="T13" fmla="*/ 2138 h 2201"/>
                <a:gd name="T14" fmla="*/ 886 w 1103"/>
                <a:gd name="T15" fmla="*/ 2119 h 2201"/>
                <a:gd name="T16" fmla="*/ 850 w 1103"/>
                <a:gd name="T17" fmla="*/ 2100 h 2201"/>
                <a:gd name="T18" fmla="*/ 814 w 1103"/>
                <a:gd name="T19" fmla="*/ 2079 h 2201"/>
                <a:gd name="T20" fmla="*/ 780 w 1103"/>
                <a:gd name="T21" fmla="*/ 2058 h 2201"/>
                <a:gd name="T22" fmla="*/ 745 w 1103"/>
                <a:gd name="T23" fmla="*/ 2036 h 2201"/>
                <a:gd name="T24" fmla="*/ 711 w 1103"/>
                <a:gd name="T25" fmla="*/ 2012 h 2201"/>
                <a:gd name="T26" fmla="*/ 677 w 1103"/>
                <a:gd name="T27" fmla="*/ 1988 h 2201"/>
                <a:gd name="T28" fmla="*/ 644 w 1103"/>
                <a:gd name="T29" fmla="*/ 1964 h 2201"/>
                <a:gd name="T30" fmla="*/ 610 w 1103"/>
                <a:gd name="T31" fmla="*/ 1939 h 2201"/>
                <a:gd name="T32" fmla="*/ 579 w 1103"/>
                <a:gd name="T33" fmla="*/ 1911 h 2201"/>
                <a:gd name="T34" fmla="*/ 547 w 1103"/>
                <a:gd name="T35" fmla="*/ 1884 h 2201"/>
                <a:gd name="T36" fmla="*/ 515 w 1103"/>
                <a:gd name="T37" fmla="*/ 1856 h 2201"/>
                <a:gd name="T38" fmla="*/ 485 w 1103"/>
                <a:gd name="T39" fmla="*/ 1827 h 2201"/>
                <a:gd name="T40" fmla="*/ 455 w 1103"/>
                <a:gd name="T41" fmla="*/ 1797 h 2201"/>
                <a:gd name="T42" fmla="*/ 426 w 1103"/>
                <a:gd name="T43" fmla="*/ 1767 h 2201"/>
                <a:gd name="T44" fmla="*/ 397 w 1103"/>
                <a:gd name="T45" fmla="*/ 1736 h 2201"/>
                <a:gd name="T46" fmla="*/ 370 w 1103"/>
                <a:gd name="T47" fmla="*/ 1705 h 2201"/>
                <a:gd name="T48" fmla="*/ 342 w 1103"/>
                <a:gd name="T49" fmla="*/ 1672 h 2201"/>
                <a:gd name="T50" fmla="*/ 316 w 1103"/>
                <a:gd name="T51" fmla="*/ 1638 h 2201"/>
                <a:gd name="T52" fmla="*/ 291 w 1103"/>
                <a:gd name="T53" fmla="*/ 1604 h 2201"/>
                <a:gd name="T54" fmla="*/ 267 w 1103"/>
                <a:gd name="T55" fmla="*/ 1571 h 2201"/>
                <a:gd name="T56" fmla="*/ 243 w 1103"/>
                <a:gd name="T57" fmla="*/ 1536 h 2201"/>
                <a:gd name="T58" fmla="*/ 221 w 1103"/>
                <a:gd name="T59" fmla="*/ 1500 h 2201"/>
                <a:gd name="T60" fmla="*/ 199 w 1103"/>
                <a:gd name="T61" fmla="*/ 1463 h 2201"/>
                <a:gd name="T62" fmla="*/ 178 w 1103"/>
                <a:gd name="T63" fmla="*/ 1427 h 2201"/>
                <a:gd name="T64" fmla="*/ 158 w 1103"/>
                <a:gd name="T65" fmla="*/ 1389 h 2201"/>
                <a:gd name="T66" fmla="*/ 140 w 1103"/>
                <a:gd name="T67" fmla="*/ 1351 h 2201"/>
                <a:gd name="T68" fmla="*/ 123 w 1103"/>
                <a:gd name="T69" fmla="*/ 1314 h 2201"/>
                <a:gd name="T70" fmla="*/ 94 w 1103"/>
                <a:gd name="T71" fmla="*/ 1241 h 2201"/>
                <a:gd name="T72" fmla="*/ 70 w 1103"/>
                <a:gd name="T73" fmla="*/ 1164 h 2201"/>
                <a:gd name="T74" fmla="*/ 49 w 1103"/>
                <a:gd name="T75" fmla="*/ 1083 h 2201"/>
                <a:gd name="T76" fmla="*/ 32 w 1103"/>
                <a:gd name="T77" fmla="*/ 997 h 2201"/>
                <a:gd name="T78" fmla="*/ 19 w 1103"/>
                <a:gd name="T79" fmla="*/ 910 h 2201"/>
                <a:gd name="T80" fmla="*/ 8 w 1103"/>
                <a:gd name="T81" fmla="*/ 822 h 2201"/>
                <a:gd name="T82" fmla="*/ 2 w 1103"/>
                <a:gd name="T83" fmla="*/ 732 h 2201"/>
                <a:gd name="T84" fmla="*/ 0 w 1103"/>
                <a:gd name="T85" fmla="*/ 641 h 2201"/>
                <a:gd name="T86" fmla="*/ 2 w 1103"/>
                <a:gd name="T87" fmla="*/ 551 h 2201"/>
                <a:gd name="T88" fmla="*/ 8 w 1103"/>
                <a:gd name="T89" fmla="*/ 463 h 2201"/>
                <a:gd name="T90" fmla="*/ 18 w 1103"/>
                <a:gd name="T91" fmla="*/ 375 h 2201"/>
                <a:gd name="T92" fmla="*/ 31 w 1103"/>
                <a:gd name="T93" fmla="*/ 292 h 2201"/>
                <a:gd name="T94" fmla="*/ 48 w 1103"/>
                <a:gd name="T95" fmla="*/ 212 h 2201"/>
                <a:gd name="T96" fmla="*/ 69 w 1103"/>
                <a:gd name="T97" fmla="*/ 136 h 2201"/>
                <a:gd name="T98" fmla="*/ 94 w 1103"/>
                <a:gd name="T99" fmla="*/ 65 h 2201"/>
                <a:gd name="T100" fmla="*/ 123 w 1103"/>
                <a:gd name="T101" fmla="*/ 0 h 2201"/>
                <a:gd name="T102" fmla="*/ 230 w 1103"/>
                <a:gd name="T103" fmla="*/ 56 h 220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1"/>
                <a:gd name="T158" fmla="*/ 1103 w 1103"/>
                <a:gd name="T159" fmla="*/ 2201 h 220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1">
                  <a:moveTo>
                    <a:pt x="230" y="56"/>
                  </a:moveTo>
                  <a:lnTo>
                    <a:pt x="1103" y="2072"/>
                  </a:lnTo>
                  <a:lnTo>
                    <a:pt x="1067" y="2201"/>
                  </a:lnTo>
                  <a:lnTo>
                    <a:pt x="1031" y="2186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80" y="2058"/>
                  </a:lnTo>
                  <a:lnTo>
                    <a:pt x="745" y="2036"/>
                  </a:lnTo>
                  <a:lnTo>
                    <a:pt x="711" y="2012"/>
                  </a:lnTo>
                  <a:lnTo>
                    <a:pt x="677" y="1988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9" y="1911"/>
                  </a:lnTo>
                  <a:lnTo>
                    <a:pt x="547" y="1884"/>
                  </a:lnTo>
                  <a:lnTo>
                    <a:pt x="515" y="1856"/>
                  </a:lnTo>
                  <a:lnTo>
                    <a:pt x="485" y="1827"/>
                  </a:lnTo>
                  <a:lnTo>
                    <a:pt x="455" y="1797"/>
                  </a:lnTo>
                  <a:lnTo>
                    <a:pt x="426" y="1767"/>
                  </a:lnTo>
                  <a:lnTo>
                    <a:pt x="397" y="1736"/>
                  </a:lnTo>
                  <a:lnTo>
                    <a:pt x="370" y="1705"/>
                  </a:lnTo>
                  <a:lnTo>
                    <a:pt x="342" y="1672"/>
                  </a:lnTo>
                  <a:lnTo>
                    <a:pt x="316" y="1638"/>
                  </a:lnTo>
                  <a:lnTo>
                    <a:pt x="291" y="1604"/>
                  </a:lnTo>
                  <a:lnTo>
                    <a:pt x="267" y="1571"/>
                  </a:lnTo>
                  <a:lnTo>
                    <a:pt x="243" y="1536"/>
                  </a:lnTo>
                  <a:lnTo>
                    <a:pt x="221" y="1500"/>
                  </a:lnTo>
                  <a:lnTo>
                    <a:pt x="199" y="1463"/>
                  </a:lnTo>
                  <a:lnTo>
                    <a:pt x="178" y="1427"/>
                  </a:lnTo>
                  <a:lnTo>
                    <a:pt x="158" y="1389"/>
                  </a:lnTo>
                  <a:lnTo>
                    <a:pt x="140" y="1351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70" y="1164"/>
                  </a:lnTo>
                  <a:lnTo>
                    <a:pt x="49" y="1083"/>
                  </a:lnTo>
                  <a:lnTo>
                    <a:pt x="32" y="997"/>
                  </a:lnTo>
                  <a:lnTo>
                    <a:pt x="19" y="910"/>
                  </a:lnTo>
                  <a:lnTo>
                    <a:pt x="8" y="822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1"/>
                  </a:lnTo>
                  <a:lnTo>
                    <a:pt x="8" y="463"/>
                  </a:lnTo>
                  <a:lnTo>
                    <a:pt x="18" y="375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9" y="136"/>
                  </a:lnTo>
                  <a:lnTo>
                    <a:pt x="94" y="65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1" name="Freeform 1537"/>
            <p:cNvSpPr>
              <a:spLocks/>
            </p:cNvSpPr>
            <p:nvPr/>
          </p:nvSpPr>
          <p:spPr bwMode="auto">
            <a:xfrm>
              <a:off x="3367" y="3169"/>
              <a:ext cx="50" cy="122"/>
            </a:xfrm>
            <a:custGeom>
              <a:avLst/>
              <a:gdLst>
                <a:gd name="T0" fmla="*/ 230 w 1103"/>
                <a:gd name="T1" fmla="*/ 56 h 2202"/>
                <a:gd name="T2" fmla="*/ 1103 w 1103"/>
                <a:gd name="T3" fmla="*/ 2072 h 2202"/>
                <a:gd name="T4" fmla="*/ 1067 w 1103"/>
                <a:gd name="T5" fmla="*/ 2202 h 2202"/>
                <a:gd name="T6" fmla="*/ 1030 w 1103"/>
                <a:gd name="T7" fmla="*/ 2187 h 2202"/>
                <a:gd name="T8" fmla="*/ 994 w 1103"/>
                <a:gd name="T9" fmla="*/ 2172 h 2202"/>
                <a:gd name="T10" fmla="*/ 958 w 1103"/>
                <a:gd name="T11" fmla="*/ 2155 h 2202"/>
                <a:gd name="T12" fmla="*/ 921 w 1103"/>
                <a:gd name="T13" fmla="*/ 2138 h 2202"/>
                <a:gd name="T14" fmla="*/ 886 w 1103"/>
                <a:gd name="T15" fmla="*/ 2119 h 2202"/>
                <a:gd name="T16" fmla="*/ 850 w 1103"/>
                <a:gd name="T17" fmla="*/ 2100 h 2202"/>
                <a:gd name="T18" fmla="*/ 814 w 1103"/>
                <a:gd name="T19" fmla="*/ 2079 h 2202"/>
                <a:gd name="T20" fmla="*/ 779 w 1103"/>
                <a:gd name="T21" fmla="*/ 2058 h 2202"/>
                <a:gd name="T22" fmla="*/ 745 w 1103"/>
                <a:gd name="T23" fmla="*/ 2036 h 2202"/>
                <a:gd name="T24" fmla="*/ 711 w 1103"/>
                <a:gd name="T25" fmla="*/ 2013 h 2202"/>
                <a:gd name="T26" fmla="*/ 676 w 1103"/>
                <a:gd name="T27" fmla="*/ 1989 h 2202"/>
                <a:gd name="T28" fmla="*/ 644 w 1103"/>
                <a:gd name="T29" fmla="*/ 1964 h 2202"/>
                <a:gd name="T30" fmla="*/ 610 w 1103"/>
                <a:gd name="T31" fmla="*/ 1939 h 2202"/>
                <a:gd name="T32" fmla="*/ 578 w 1103"/>
                <a:gd name="T33" fmla="*/ 1912 h 2202"/>
                <a:gd name="T34" fmla="*/ 547 w 1103"/>
                <a:gd name="T35" fmla="*/ 1884 h 2202"/>
                <a:gd name="T36" fmla="*/ 515 w 1103"/>
                <a:gd name="T37" fmla="*/ 1857 h 2202"/>
                <a:gd name="T38" fmla="*/ 485 w 1103"/>
                <a:gd name="T39" fmla="*/ 1827 h 2202"/>
                <a:gd name="T40" fmla="*/ 455 w 1103"/>
                <a:gd name="T41" fmla="*/ 1798 h 2202"/>
                <a:gd name="T42" fmla="*/ 425 w 1103"/>
                <a:gd name="T43" fmla="*/ 1767 h 2202"/>
                <a:gd name="T44" fmla="*/ 397 w 1103"/>
                <a:gd name="T45" fmla="*/ 1737 h 2202"/>
                <a:gd name="T46" fmla="*/ 369 w 1103"/>
                <a:gd name="T47" fmla="*/ 1705 h 2202"/>
                <a:gd name="T48" fmla="*/ 342 w 1103"/>
                <a:gd name="T49" fmla="*/ 1672 h 2202"/>
                <a:gd name="T50" fmla="*/ 316 w 1103"/>
                <a:gd name="T51" fmla="*/ 1639 h 2202"/>
                <a:gd name="T52" fmla="*/ 291 w 1103"/>
                <a:gd name="T53" fmla="*/ 1605 h 2202"/>
                <a:gd name="T54" fmla="*/ 266 w 1103"/>
                <a:gd name="T55" fmla="*/ 1571 h 2202"/>
                <a:gd name="T56" fmla="*/ 243 w 1103"/>
                <a:gd name="T57" fmla="*/ 1536 h 2202"/>
                <a:gd name="T58" fmla="*/ 220 w 1103"/>
                <a:gd name="T59" fmla="*/ 1500 h 2202"/>
                <a:gd name="T60" fmla="*/ 199 w 1103"/>
                <a:gd name="T61" fmla="*/ 1464 h 2202"/>
                <a:gd name="T62" fmla="*/ 178 w 1103"/>
                <a:gd name="T63" fmla="*/ 1428 h 2202"/>
                <a:gd name="T64" fmla="*/ 158 w 1103"/>
                <a:gd name="T65" fmla="*/ 1390 h 2202"/>
                <a:gd name="T66" fmla="*/ 140 w 1103"/>
                <a:gd name="T67" fmla="*/ 1352 h 2202"/>
                <a:gd name="T68" fmla="*/ 123 w 1103"/>
                <a:gd name="T69" fmla="*/ 1314 h 2202"/>
                <a:gd name="T70" fmla="*/ 94 w 1103"/>
                <a:gd name="T71" fmla="*/ 1241 h 2202"/>
                <a:gd name="T72" fmla="*/ 69 w 1103"/>
                <a:gd name="T73" fmla="*/ 1164 h 2202"/>
                <a:gd name="T74" fmla="*/ 49 w 1103"/>
                <a:gd name="T75" fmla="*/ 1083 h 2202"/>
                <a:gd name="T76" fmla="*/ 32 w 1103"/>
                <a:gd name="T77" fmla="*/ 998 h 2202"/>
                <a:gd name="T78" fmla="*/ 18 w 1103"/>
                <a:gd name="T79" fmla="*/ 910 h 2202"/>
                <a:gd name="T80" fmla="*/ 8 w 1103"/>
                <a:gd name="T81" fmla="*/ 823 h 2202"/>
                <a:gd name="T82" fmla="*/ 2 w 1103"/>
                <a:gd name="T83" fmla="*/ 732 h 2202"/>
                <a:gd name="T84" fmla="*/ 0 w 1103"/>
                <a:gd name="T85" fmla="*/ 641 h 2202"/>
                <a:gd name="T86" fmla="*/ 2 w 1103"/>
                <a:gd name="T87" fmla="*/ 552 h 2202"/>
                <a:gd name="T88" fmla="*/ 8 w 1103"/>
                <a:gd name="T89" fmla="*/ 463 h 2202"/>
                <a:gd name="T90" fmla="*/ 17 w 1103"/>
                <a:gd name="T91" fmla="*/ 376 h 2202"/>
                <a:gd name="T92" fmla="*/ 31 w 1103"/>
                <a:gd name="T93" fmla="*/ 292 h 2202"/>
                <a:gd name="T94" fmla="*/ 48 w 1103"/>
                <a:gd name="T95" fmla="*/ 212 h 2202"/>
                <a:gd name="T96" fmla="*/ 68 w 1103"/>
                <a:gd name="T97" fmla="*/ 136 h 2202"/>
                <a:gd name="T98" fmla="*/ 94 w 1103"/>
                <a:gd name="T99" fmla="*/ 66 h 2202"/>
                <a:gd name="T100" fmla="*/ 123 w 1103"/>
                <a:gd name="T101" fmla="*/ 0 h 2202"/>
                <a:gd name="T102" fmla="*/ 230 w 1103"/>
                <a:gd name="T103" fmla="*/ 56 h 220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3"/>
                <a:gd name="T157" fmla="*/ 0 h 2202"/>
                <a:gd name="T158" fmla="*/ 1103 w 1103"/>
                <a:gd name="T159" fmla="*/ 2202 h 220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3" h="2202">
                  <a:moveTo>
                    <a:pt x="230" y="56"/>
                  </a:moveTo>
                  <a:lnTo>
                    <a:pt x="1103" y="2072"/>
                  </a:lnTo>
                  <a:lnTo>
                    <a:pt x="1067" y="2202"/>
                  </a:lnTo>
                  <a:lnTo>
                    <a:pt x="1030" y="2187"/>
                  </a:lnTo>
                  <a:lnTo>
                    <a:pt x="994" y="2172"/>
                  </a:lnTo>
                  <a:lnTo>
                    <a:pt x="958" y="2155"/>
                  </a:lnTo>
                  <a:lnTo>
                    <a:pt x="921" y="2138"/>
                  </a:lnTo>
                  <a:lnTo>
                    <a:pt x="886" y="2119"/>
                  </a:lnTo>
                  <a:lnTo>
                    <a:pt x="850" y="2100"/>
                  </a:lnTo>
                  <a:lnTo>
                    <a:pt x="814" y="2079"/>
                  </a:lnTo>
                  <a:lnTo>
                    <a:pt x="779" y="2058"/>
                  </a:lnTo>
                  <a:lnTo>
                    <a:pt x="745" y="2036"/>
                  </a:lnTo>
                  <a:lnTo>
                    <a:pt x="711" y="2013"/>
                  </a:lnTo>
                  <a:lnTo>
                    <a:pt x="676" y="1989"/>
                  </a:lnTo>
                  <a:lnTo>
                    <a:pt x="644" y="1964"/>
                  </a:lnTo>
                  <a:lnTo>
                    <a:pt x="610" y="1939"/>
                  </a:lnTo>
                  <a:lnTo>
                    <a:pt x="578" y="1912"/>
                  </a:lnTo>
                  <a:lnTo>
                    <a:pt x="547" y="1884"/>
                  </a:lnTo>
                  <a:lnTo>
                    <a:pt x="515" y="1857"/>
                  </a:lnTo>
                  <a:lnTo>
                    <a:pt x="485" y="1827"/>
                  </a:lnTo>
                  <a:lnTo>
                    <a:pt x="455" y="1798"/>
                  </a:lnTo>
                  <a:lnTo>
                    <a:pt x="425" y="1767"/>
                  </a:lnTo>
                  <a:lnTo>
                    <a:pt x="397" y="1737"/>
                  </a:lnTo>
                  <a:lnTo>
                    <a:pt x="369" y="1705"/>
                  </a:lnTo>
                  <a:lnTo>
                    <a:pt x="342" y="1672"/>
                  </a:lnTo>
                  <a:lnTo>
                    <a:pt x="316" y="1639"/>
                  </a:lnTo>
                  <a:lnTo>
                    <a:pt x="291" y="1605"/>
                  </a:lnTo>
                  <a:lnTo>
                    <a:pt x="266" y="1571"/>
                  </a:lnTo>
                  <a:lnTo>
                    <a:pt x="243" y="1536"/>
                  </a:lnTo>
                  <a:lnTo>
                    <a:pt x="220" y="1500"/>
                  </a:lnTo>
                  <a:lnTo>
                    <a:pt x="199" y="1464"/>
                  </a:lnTo>
                  <a:lnTo>
                    <a:pt x="178" y="1428"/>
                  </a:lnTo>
                  <a:lnTo>
                    <a:pt x="158" y="1390"/>
                  </a:lnTo>
                  <a:lnTo>
                    <a:pt x="140" y="1352"/>
                  </a:lnTo>
                  <a:lnTo>
                    <a:pt x="123" y="1314"/>
                  </a:lnTo>
                  <a:lnTo>
                    <a:pt x="94" y="1241"/>
                  </a:lnTo>
                  <a:lnTo>
                    <a:pt x="69" y="1164"/>
                  </a:lnTo>
                  <a:lnTo>
                    <a:pt x="49" y="1083"/>
                  </a:lnTo>
                  <a:lnTo>
                    <a:pt x="32" y="998"/>
                  </a:lnTo>
                  <a:lnTo>
                    <a:pt x="18" y="910"/>
                  </a:lnTo>
                  <a:lnTo>
                    <a:pt x="8" y="823"/>
                  </a:lnTo>
                  <a:lnTo>
                    <a:pt x="2" y="732"/>
                  </a:lnTo>
                  <a:lnTo>
                    <a:pt x="0" y="641"/>
                  </a:lnTo>
                  <a:lnTo>
                    <a:pt x="2" y="552"/>
                  </a:lnTo>
                  <a:lnTo>
                    <a:pt x="8" y="463"/>
                  </a:lnTo>
                  <a:lnTo>
                    <a:pt x="17" y="376"/>
                  </a:lnTo>
                  <a:lnTo>
                    <a:pt x="31" y="292"/>
                  </a:lnTo>
                  <a:lnTo>
                    <a:pt x="48" y="212"/>
                  </a:lnTo>
                  <a:lnTo>
                    <a:pt x="68" y="136"/>
                  </a:lnTo>
                  <a:lnTo>
                    <a:pt x="94" y="66"/>
                  </a:lnTo>
                  <a:lnTo>
                    <a:pt x="123" y="0"/>
                  </a:lnTo>
                  <a:lnTo>
                    <a:pt x="230" y="5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2" name="Freeform 1538"/>
            <p:cNvSpPr>
              <a:spLocks/>
            </p:cNvSpPr>
            <p:nvPr/>
          </p:nvSpPr>
          <p:spPr bwMode="auto">
            <a:xfrm>
              <a:off x="3544" y="3074"/>
              <a:ext cx="52" cy="121"/>
            </a:xfrm>
            <a:custGeom>
              <a:avLst/>
              <a:gdLst>
                <a:gd name="T0" fmla="*/ 917 w 1133"/>
                <a:gd name="T1" fmla="*/ 2127 h 2181"/>
                <a:gd name="T2" fmla="*/ 0 w 1133"/>
                <a:gd name="T3" fmla="*/ 131 h 2181"/>
                <a:gd name="T4" fmla="*/ 32 w 1133"/>
                <a:gd name="T5" fmla="*/ 0 h 2181"/>
                <a:gd name="T6" fmla="*/ 69 w 1133"/>
                <a:gd name="T7" fmla="*/ 14 h 2181"/>
                <a:gd name="T8" fmla="*/ 106 w 1133"/>
                <a:gd name="T9" fmla="*/ 29 h 2181"/>
                <a:gd name="T10" fmla="*/ 142 w 1133"/>
                <a:gd name="T11" fmla="*/ 44 h 2181"/>
                <a:gd name="T12" fmla="*/ 179 w 1133"/>
                <a:gd name="T13" fmla="*/ 60 h 2181"/>
                <a:gd name="T14" fmla="*/ 216 w 1133"/>
                <a:gd name="T15" fmla="*/ 78 h 2181"/>
                <a:gd name="T16" fmla="*/ 252 w 1133"/>
                <a:gd name="T17" fmla="*/ 96 h 2181"/>
                <a:gd name="T18" fmla="*/ 287 w 1133"/>
                <a:gd name="T19" fmla="*/ 116 h 2181"/>
                <a:gd name="T20" fmla="*/ 323 w 1133"/>
                <a:gd name="T21" fmla="*/ 136 h 2181"/>
                <a:gd name="T22" fmla="*/ 358 w 1133"/>
                <a:gd name="T23" fmla="*/ 159 h 2181"/>
                <a:gd name="T24" fmla="*/ 392 w 1133"/>
                <a:gd name="T25" fmla="*/ 181 h 2181"/>
                <a:gd name="T26" fmla="*/ 427 w 1133"/>
                <a:gd name="T27" fmla="*/ 204 h 2181"/>
                <a:gd name="T28" fmla="*/ 461 w 1133"/>
                <a:gd name="T29" fmla="*/ 228 h 2181"/>
                <a:gd name="T30" fmla="*/ 494 w 1133"/>
                <a:gd name="T31" fmla="*/ 252 h 2181"/>
                <a:gd name="T32" fmla="*/ 527 w 1133"/>
                <a:gd name="T33" fmla="*/ 279 h 2181"/>
                <a:gd name="T34" fmla="*/ 560 w 1133"/>
                <a:gd name="T35" fmla="*/ 305 h 2181"/>
                <a:gd name="T36" fmla="*/ 591 w 1133"/>
                <a:gd name="T37" fmla="*/ 332 h 2181"/>
                <a:gd name="T38" fmla="*/ 623 w 1133"/>
                <a:gd name="T39" fmla="*/ 361 h 2181"/>
                <a:gd name="T40" fmla="*/ 653 w 1133"/>
                <a:gd name="T41" fmla="*/ 389 h 2181"/>
                <a:gd name="T42" fmla="*/ 683 w 1133"/>
                <a:gd name="T43" fmla="*/ 419 h 2181"/>
                <a:gd name="T44" fmla="*/ 713 w 1133"/>
                <a:gd name="T45" fmla="*/ 449 h 2181"/>
                <a:gd name="T46" fmla="*/ 741 w 1133"/>
                <a:gd name="T47" fmla="*/ 481 h 2181"/>
                <a:gd name="T48" fmla="*/ 769 w 1133"/>
                <a:gd name="T49" fmla="*/ 513 h 2181"/>
                <a:gd name="T50" fmla="*/ 795 w 1133"/>
                <a:gd name="T51" fmla="*/ 545 h 2181"/>
                <a:gd name="T52" fmla="*/ 822 w 1133"/>
                <a:gd name="T53" fmla="*/ 578 h 2181"/>
                <a:gd name="T54" fmla="*/ 846 w 1133"/>
                <a:gd name="T55" fmla="*/ 612 h 2181"/>
                <a:gd name="T56" fmla="*/ 871 w 1133"/>
                <a:gd name="T57" fmla="*/ 647 h 2181"/>
                <a:gd name="T58" fmla="*/ 894 w 1133"/>
                <a:gd name="T59" fmla="*/ 681 h 2181"/>
                <a:gd name="T60" fmla="*/ 917 w 1133"/>
                <a:gd name="T61" fmla="*/ 717 h 2181"/>
                <a:gd name="T62" fmla="*/ 938 w 1133"/>
                <a:gd name="T63" fmla="*/ 754 h 2181"/>
                <a:gd name="T64" fmla="*/ 958 w 1133"/>
                <a:gd name="T65" fmla="*/ 791 h 2181"/>
                <a:gd name="T66" fmla="*/ 978 w 1133"/>
                <a:gd name="T67" fmla="*/ 828 h 2181"/>
                <a:gd name="T68" fmla="*/ 996 w 1133"/>
                <a:gd name="T69" fmla="*/ 866 h 2181"/>
                <a:gd name="T70" fmla="*/ 1026 w 1133"/>
                <a:gd name="T71" fmla="*/ 938 h 2181"/>
                <a:gd name="T72" fmla="*/ 1052 w 1133"/>
                <a:gd name="T73" fmla="*/ 1015 h 2181"/>
                <a:gd name="T74" fmla="*/ 1075 w 1133"/>
                <a:gd name="T75" fmla="*/ 1096 h 2181"/>
                <a:gd name="T76" fmla="*/ 1094 w 1133"/>
                <a:gd name="T77" fmla="*/ 1180 h 2181"/>
                <a:gd name="T78" fmla="*/ 1109 w 1133"/>
                <a:gd name="T79" fmla="*/ 1266 h 2181"/>
                <a:gd name="T80" fmla="*/ 1121 w 1133"/>
                <a:gd name="T81" fmla="*/ 1356 h 2181"/>
                <a:gd name="T82" fmla="*/ 1129 w 1133"/>
                <a:gd name="T83" fmla="*/ 1446 h 2181"/>
                <a:gd name="T84" fmla="*/ 1133 w 1133"/>
                <a:gd name="T85" fmla="*/ 1536 h 2181"/>
                <a:gd name="T86" fmla="*/ 1133 w 1133"/>
                <a:gd name="T87" fmla="*/ 1626 h 2181"/>
                <a:gd name="T88" fmla="*/ 1130 w 1133"/>
                <a:gd name="T89" fmla="*/ 1716 h 2181"/>
                <a:gd name="T90" fmla="*/ 1122 w 1133"/>
                <a:gd name="T91" fmla="*/ 1802 h 2181"/>
                <a:gd name="T92" fmla="*/ 1110 w 1133"/>
                <a:gd name="T93" fmla="*/ 1886 h 2181"/>
                <a:gd name="T94" fmla="*/ 1095 w 1133"/>
                <a:gd name="T95" fmla="*/ 1967 h 2181"/>
                <a:gd name="T96" fmla="*/ 1076 w 1133"/>
                <a:gd name="T97" fmla="*/ 2043 h 2181"/>
                <a:gd name="T98" fmla="*/ 1052 w 1133"/>
                <a:gd name="T99" fmla="*/ 2115 h 2181"/>
                <a:gd name="T100" fmla="*/ 1025 w 1133"/>
                <a:gd name="T101" fmla="*/ 2181 h 2181"/>
                <a:gd name="T102" fmla="*/ 917 w 1133"/>
                <a:gd name="T103" fmla="*/ 2127 h 218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3"/>
                <a:gd name="T157" fmla="*/ 0 h 2181"/>
                <a:gd name="T158" fmla="*/ 1133 w 1133"/>
                <a:gd name="T159" fmla="*/ 2181 h 218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3" h="2181">
                  <a:moveTo>
                    <a:pt x="917" y="2127"/>
                  </a:moveTo>
                  <a:lnTo>
                    <a:pt x="0" y="131"/>
                  </a:lnTo>
                  <a:lnTo>
                    <a:pt x="32" y="0"/>
                  </a:lnTo>
                  <a:lnTo>
                    <a:pt x="69" y="14"/>
                  </a:lnTo>
                  <a:lnTo>
                    <a:pt x="106" y="29"/>
                  </a:lnTo>
                  <a:lnTo>
                    <a:pt x="142" y="44"/>
                  </a:lnTo>
                  <a:lnTo>
                    <a:pt x="179" y="60"/>
                  </a:lnTo>
                  <a:lnTo>
                    <a:pt x="216" y="78"/>
                  </a:lnTo>
                  <a:lnTo>
                    <a:pt x="252" y="96"/>
                  </a:lnTo>
                  <a:lnTo>
                    <a:pt x="287" y="116"/>
                  </a:lnTo>
                  <a:lnTo>
                    <a:pt x="323" y="136"/>
                  </a:lnTo>
                  <a:lnTo>
                    <a:pt x="358" y="159"/>
                  </a:lnTo>
                  <a:lnTo>
                    <a:pt x="392" y="181"/>
                  </a:lnTo>
                  <a:lnTo>
                    <a:pt x="427" y="204"/>
                  </a:lnTo>
                  <a:lnTo>
                    <a:pt x="461" y="228"/>
                  </a:lnTo>
                  <a:lnTo>
                    <a:pt x="494" y="252"/>
                  </a:lnTo>
                  <a:lnTo>
                    <a:pt x="527" y="279"/>
                  </a:lnTo>
                  <a:lnTo>
                    <a:pt x="560" y="305"/>
                  </a:lnTo>
                  <a:lnTo>
                    <a:pt x="591" y="332"/>
                  </a:lnTo>
                  <a:lnTo>
                    <a:pt x="623" y="361"/>
                  </a:lnTo>
                  <a:lnTo>
                    <a:pt x="653" y="389"/>
                  </a:lnTo>
                  <a:lnTo>
                    <a:pt x="683" y="419"/>
                  </a:lnTo>
                  <a:lnTo>
                    <a:pt x="713" y="449"/>
                  </a:lnTo>
                  <a:lnTo>
                    <a:pt x="741" y="481"/>
                  </a:lnTo>
                  <a:lnTo>
                    <a:pt x="769" y="513"/>
                  </a:lnTo>
                  <a:lnTo>
                    <a:pt x="795" y="545"/>
                  </a:lnTo>
                  <a:lnTo>
                    <a:pt x="822" y="578"/>
                  </a:lnTo>
                  <a:lnTo>
                    <a:pt x="846" y="612"/>
                  </a:lnTo>
                  <a:lnTo>
                    <a:pt x="871" y="647"/>
                  </a:lnTo>
                  <a:lnTo>
                    <a:pt x="894" y="681"/>
                  </a:lnTo>
                  <a:lnTo>
                    <a:pt x="917" y="717"/>
                  </a:lnTo>
                  <a:lnTo>
                    <a:pt x="938" y="754"/>
                  </a:lnTo>
                  <a:lnTo>
                    <a:pt x="958" y="791"/>
                  </a:lnTo>
                  <a:lnTo>
                    <a:pt x="978" y="828"/>
                  </a:lnTo>
                  <a:lnTo>
                    <a:pt x="996" y="866"/>
                  </a:lnTo>
                  <a:lnTo>
                    <a:pt x="1026" y="938"/>
                  </a:lnTo>
                  <a:lnTo>
                    <a:pt x="1052" y="1015"/>
                  </a:lnTo>
                  <a:lnTo>
                    <a:pt x="1075" y="1096"/>
                  </a:lnTo>
                  <a:lnTo>
                    <a:pt x="1094" y="1180"/>
                  </a:lnTo>
                  <a:lnTo>
                    <a:pt x="1109" y="1266"/>
                  </a:lnTo>
                  <a:lnTo>
                    <a:pt x="1121" y="1356"/>
                  </a:lnTo>
                  <a:lnTo>
                    <a:pt x="1129" y="1446"/>
                  </a:lnTo>
                  <a:lnTo>
                    <a:pt x="1133" y="1536"/>
                  </a:lnTo>
                  <a:lnTo>
                    <a:pt x="1133" y="1626"/>
                  </a:lnTo>
                  <a:lnTo>
                    <a:pt x="1130" y="1716"/>
                  </a:lnTo>
                  <a:lnTo>
                    <a:pt x="1122" y="1802"/>
                  </a:lnTo>
                  <a:lnTo>
                    <a:pt x="1110" y="1886"/>
                  </a:lnTo>
                  <a:lnTo>
                    <a:pt x="1095" y="1967"/>
                  </a:lnTo>
                  <a:lnTo>
                    <a:pt x="1076" y="2043"/>
                  </a:lnTo>
                  <a:lnTo>
                    <a:pt x="1052" y="2115"/>
                  </a:lnTo>
                  <a:lnTo>
                    <a:pt x="1025" y="2181"/>
                  </a:lnTo>
                  <a:lnTo>
                    <a:pt x="917" y="2127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3" name="Freeform 1539"/>
            <p:cNvSpPr>
              <a:spLocks/>
            </p:cNvSpPr>
            <p:nvPr/>
          </p:nvSpPr>
          <p:spPr bwMode="auto">
            <a:xfrm>
              <a:off x="3544" y="3074"/>
              <a:ext cx="51" cy="122"/>
            </a:xfrm>
            <a:custGeom>
              <a:avLst/>
              <a:gdLst>
                <a:gd name="T0" fmla="*/ 918 w 1134"/>
                <a:gd name="T1" fmla="*/ 2126 h 2180"/>
                <a:gd name="T2" fmla="*/ 0 w 1134"/>
                <a:gd name="T3" fmla="*/ 130 h 2180"/>
                <a:gd name="T4" fmla="*/ 33 w 1134"/>
                <a:gd name="T5" fmla="*/ 0 h 2180"/>
                <a:gd name="T6" fmla="*/ 70 w 1134"/>
                <a:gd name="T7" fmla="*/ 13 h 2180"/>
                <a:gd name="T8" fmla="*/ 107 w 1134"/>
                <a:gd name="T9" fmla="*/ 28 h 2180"/>
                <a:gd name="T10" fmla="*/ 143 w 1134"/>
                <a:gd name="T11" fmla="*/ 43 h 2180"/>
                <a:gd name="T12" fmla="*/ 180 w 1134"/>
                <a:gd name="T13" fmla="*/ 60 h 2180"/>
                <a:gd name="T14" fmla="*/ 217 w 1134"/>
                <a:gd name="T15" fmla="*/ 78 h 2180"/>
                <a:gd name="T16" fmla="*/ 252 w 1134"/>
                <a:gd name="T17" fmla="*/ 96 h 2180"/>
                <a:gd name="T18" fmla="*/ 288 w 1134"/>
                <a:gd name="T19" fmla="*/ 116 h 2180"/>
                <a:gd name="T20" fmla="*/ 324 w 1134"/>
                <a:gd name="T21" fmla="*/ 136 h 2180"/>
                <a:gd name="T22" fmla="*/ 359 w 1134"/>
                <a:gd name="T23" fmla="*/ 158 h 2180"/>
                <a:gd name="T24" fmla="*/ 393 w 1134"/>
                <a:gd name="T25" fmla="*/ 180 h 2180"/>
                <a:gd name="T26" fmla="*/ 428 w 1134"/>
                <a:gd name="T27" fmla="*/ 203 h 2180"/>
                <a:gd name="T28" fmla="*/ 462 w 1134"/>
                <a:gd name="T29" fmla="*/ 227 h 2180"/>
                <a:gd name="T30" fmla="*/ 495 w 1134"/>
                <a:gd name="T31" fmla="*/ 252 h 2180"/>
                <a:gd name="T32" fmla="*/ 528 w 1134"/>
                <a:gd name="T33" fmla="*/ 278 h 2180"/>
                <a:gd name="T34" fmla="*/ 561 w 1134"/>
                <a:gd name="T35" fmla="*/ 304 h 2180"/>
                <a:gd name="T36" fmla="*/ 592 w 1134"/>
                <a:gd name="T37" fmla="*/ 332 h 2180"/>
                <a:gd name="T38" fmla="*/ 624 w 1134"/>
                <a:gd name="T39" fmla="*/ 360 h 2180"/>
                <a:gd name="T40" fmla="*/ 654 w 1134"/>
                <a:gd name="T41" fmla="*/ 389 h 2180"/>
                <a:gd name="T42" fmla="*/ 684 w 1134"/>
                <a:gd name="T43" fmla="*/ 418 h 2180"/>
                <a:gd name="T44" fmla="*/ 714 w 1134"/>
                <a:gd name="T45" fmla="*/ 449 h 2180"/>
                <a:gd name="T46" fmla="*/ 742 w 1134"/>
                <a:gd name="T47" fmla="*/ 480 h 2180"/>
                <a:gd name="T48" fmla="*/ 770 w 1134"/>
                <a:gd name="T49" fmla="*/ 512 h 2180"/>
                <a:gd name="T50" fmla="*/ 796 w 1134"/>
                <a:gd name="T51" fmla="*/ 545 h 2180"/>
                <a:gd name="T52" fmla="*/ 823 w 1134"/>
                <a:gd name="T53" fmla="*/ 577 h 2180"/>
                <a:gd name="T54" fmla="*/ 847 w 1134"/>
                <a:gd name="T55" fmla="*/ 611 h 2180"/>
                <a:gd name="T56" fmla="*/ 872 w 1134"/>
                <a:gd name="T57" fmla="*/ 646 h 2180"/>
                <a:gd name="T58" fmla="*/ 895 w 1134"/>
                <a:gd name="T59" fmla="*/ 681 h 2180"/>
                <a:gd name="T60" fmla="*/ 918 w 1134"/>
                <a:gd name="T61" fmla="*/ 717 h 2180"/>
                <a:gd name="T62" fmla="*/ 939 w 1134"/>
                <a:gd name="T63" fmla="*/ 754 h 2180"/>
                <a:gd name="T64" fmla="*/ 959 w 1134"/>
                <a:gd name="T65" fmla="*/ 790 h 2180"/>
                <a:gd name="T66" fmla="*/ 979 w 1134"/>
                <a:gd name="T67" fmla="*/ 827 h 2180"/>
                <a:gd name="T68" fmla="*/ 997 w 1134"/>
                <a:gd name="T69" fmla="*/ 865 h 2180"/>
                <a:gd name="T70" fmla="*/ 1027 w 1134"/>
                <a:gd name="T71" fmla="*/ 937 h 2180"/>
                <a:gd name="T72" fmla="*/ 1053 w 1134"/>
                <a:gd name="T73" fmla="*/ 1014 h 2180"/>
                <a:gd name="T74" fmla="*/ 1076 w 1134"/>
                <a:gd name="T75" fmla="*/ 1095 h 2180"/>
                <a:gd name="T76" fmla="*/ 1095 w 1134"/>
                <a:gd name="T77" fmla="*/ 1179 h 2180"/>
                <a:gd name="T78" fmla="*/ 1110 w 1134"/>
                <a:gd name="T79" fmla="*/ 1266 h 2180"/>
                <a:gd name="T80" fmla="*/ 1122 w 1134"/>
                <a:gd name="T81" fmla="*/ 1355 h 2180"/>
                <a:gd name="T82" fmla="*/ 1130 w 1134"/>
                <a:gd name="T83" fmla="*/ 1445 h 2180"/>
                <a:gd name="T84" fmla="*/ 1134 w 1134"/>
                <a:gd name="T85" fmla="*/ 1536 h 2180"/>
                <a:gd name="T86" fmla="*/ 1134 w 1134"/>
                <a:gd name="T87" fmla="*/ 1625 h 2180"/>
                <a:gd name="T88" fmla="*/ 1131 w 1134"/>
                <a:gd name="T89" fmla="*/ 1715 h 2180"/>
                <a:gd name="T90" fmla="*/ 1123 w 1134"/>
                <a:gd name="T91" fmla="*/ 1801 h 2180"/>
                <a:gd name="T92" fmla="*/ 1111 w 1134"/>
                <a:gd name="T93" fmla="*/ 1886 h 2180"/>
                <a:gd name="T94" fmla="*/ 1096 w 1134"/>
                <a:gd name="T95" fmla="*/ 1966 h 2180"/>
                <a:gd name="T96" fmla="*/ 1077 w 1134"/>
                <a:gd name="T97" fmla="*/ 2043 h 2180"/>
                <a:gd name="T98" fmla="*/ 1053 w 1134"/>
                <a:gd name="T99" fmla="*/ 2115 h 2180"/>
                <a:gd name="T100" fmla="*/ 1026 w 1134"/>
                <a:gd name="T101" fmla="*/ 2180 h 2180"/>
                <a:gd name="T102" fmla="*/ 918 w 1134"/>
                <a:gd name="T103" fmla="*/ 2126 h 2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34"/>
                <a:gd name="T157" fmla="*/ 0 h 2180"/>
                <a:gd name="T158" fmla="*/ 1134 w 1134"/>
                <a:gd name="T159" fmla="*/ 2180 h 2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34" h="2180">
                  <a:moveTo>
                    <a:pt x="918" y="2126"/>
                  </a:moveTo>
                  <a:lnTo>
                    <a:pt x="0" y="130"/>
                  </a:lnTo>
                  <a:lnTo>
                    <a:pt x="33" y="0"/>
                  </a:lnTo>
                  <a:lnTo>
                    <a:pt x="70" y="13"/>
                  </a:lnTo>
                  <a:lnTo>
                    <a:pt x="107" y="28"/>
                  </a:lnTo>
                  <a:lnTo>
                    <a:pt x="143" y="43"/>
                  </a:lnTo>
                  <a:lnTo>
                    <a:pt x="180" y="60"/>
                  </a:lnTo>
                  <a:lnTo>
                    <a:pt x="217" y="78"/>
                  </a:lnTo>
                  <a:lnTo>
                    <a:pt x="252" y="96"/>
                  </a:lnTo>
                  <a:lnTo>
                    <a:pt x="288" y="116"/>
                  </a:lnTo>
                  <a:lnTo>
                    <a:pt x="324" y="136"/>
                  </a:lnTo>
                  <a:lnTo>
                    <a:pt x="359" y="158"/>
                  </a:lnTo>
                  <a:lnTo>
                    <a:pt x="393" y="180"/>
                  </a:lnTo>
                  <a:lnTo>
                    <a:pt x="428" y="203"/>
                  </a:lnTo>
                  <a:lnTo>
                    <a:pt x="462" y="227"/>
                  </a:lnTo>
                  <a:lnTo>
                    <a:pt x="495" y="252"/>
                  </a:lnTo>
                  <a:lnTo>
                    <a:pt x="528" y="278"/>
                  </a:lnTo>
                  <a:lnTo>
                    <a:pt x="561" y="304"/>
                  </a:lnTo>
                  <a:lnTo>
                    <a:pt x="592" y="332"/>
                  </a:lnTo>
                  <a:lnTo>
                    <a:pt x="624" y="360"/>
                  </a:lnTo>
                  <a:lnTo>
                    <a:pt x="654" y="389"/>
                  </a:lnTo>
                  <a:lnTo>
                    <a:pt x="684" y="418"/>
                  </a:lnTo>
                  <a:lnTo>
                    <a:pt x="714" y="449"/>
                  </a:lnTo>
                  <a:lnTo>
                    <a:pt x="742" y="480"/>
                  </a:lnTo>
                  <a:lnTo>
                    <a:pt x="770" y="512"/>
                  </a:lnTo>
                  <a:lnTo>
                    <a:pt x="796" y="545"/>
                  </a:lnTo>
                  <a:lnTo>
                    <a:pt x="823" y="577"/>
                  </a:lnTo>
                  <a:lnTo>
                    <a:pt x="847" y="611"/>
                  </a:lnTo>
                  <a:lnTo>
                    <a:pt x="872" y="646"/>
                  </a:lnTo>
                  <a:lnTo>
                    <a:pt x="895" y="681"/>
                  </a:lnTo>
                  <a:lnTo>
                    <a:pt x="918" y="717"/>
                  </a:lnTo>
                  <a:lnTo>
                    <a:pt x="939" y="754"/>
                  </a:lnTo>
                  <a:lnTo>
                    <a:pt x="959" y="790"/>
                  </a:lnTo>
                  <a:lnTo>
                    <a:pt x="979" y="827"/>
                  </a:lnTo>
                  <a:lnTo>
                    <a:pt x="997" y="865"/>
                  </a:lnTo>
                  <a:lnTo>
                    <a:pt x="1027" y="937"/>
                  </a:lnTo>
                  <a:lnTo>
                    <a:pt x="1053" y="1014"/>
                  </a:lnTo>
                  <a:lnTo>
                    <a:pt x="1076" y="1095"/>
                  </a:lnTo>
                  <a:lnTo>
                    <a:pt x="1095" y="1179"/>
                  </a:lnTo>
                  <a:lnTo>
                    <a:pt x="1110" y="1266"/>
                  </a:lnTo>
                  <a:lnTo>
                    <a:pt x="1122" y="1355"/>
                  </a:lnTo>
                  <a:lnTo>
                    <a:pt x="1130" y="1445"/>
                  </a:lnTo>
                  <a:lnTo>
                    <a:pt x="1134" y="1536"/>
                  </a:lnTo>
                  <a:lnTo>
                    <a:pt x="1134" y="1625"/>
                  </a:lnTo>
                  <a:lnTo>
                    <a:pt x="1131" y="1715"/>
                  </a:lnTo>
                  <a:lnTo>
                    <a:pt x="1123" y="1801"/>
                  </a:lnTo>
                  <a:lnTo>
                    <a:pt x="1111" y="1886"/>
                  </a:lnTo>
                  <a:lnTo>
                    <a:pt x="1096" y="1966"/>
                  </a:lnTo>
                  <a:lnTo>
                    <a:pt x="1077" y="2043"/>
                  </a:lnTo>
                  <a:lnTo>
                    <a:pt x="1053" y="2115"/>
                  </a:lnTo>
                  <a:lnTo>
                    <a:pt x="1026" y="2180"/>
                  </a:lnTo>
                  <a:lnTo>
                    <a:pt x="918" y="2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4" name="Freeform 1540"/>
            <p:cNvSpPr>
              <a:spLocks/>
            </p:cNvSpPr>
            <p:nvPr/>
          </p:nvSpPr>
          <p:spPr bwMode="auto">
            <a:xfrm>
              <a:off x="3426" y="3144"/>
              <a:ext cx="164" cy="228"/>
            </a:xfrm>
            <a:custGeom>
              <a:avLst/>
              <a:gdLst>
                <a:gd name="T0" fmla="*/ 1404 w 3622"/>
                <a:gd name="T1" fmla="*/ 4112 h 4112"/>
                <a:gd name="T2" fmla="*/ 3622 w 3622"/>
                <a:gd name="T3" fmla="*/ 3023 h 4112"/>
                <a:gd name="T4" fmla="*/ 2218 w 3622"/>
                <a:gd name="T5" fmla="*/ 0 h 4112"/>
                <a:gd name="T6" fmla="*/ 0 w 3622"/>
                <a:gd name="T7" fmla="*/ 989 h 4112"/>
                <a:gd name="T8" fmla="*/ 1404 w 3622"/>
                <a:gd name="T9" fmla="*/ 4112 h 4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2"/>
                <a:gd name="T17" fmla="*/ 3622 w 3622"/>
                <a:gd name="T18" fmla="*/ 4112 h 4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2">
                  <a:moveTo>
                    <a:pt x="1404" y="4112"/>
                  </a:moveTo>
                  <a:lnTo>
                    <a:pt x="3622" y="3023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2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5" name="Freeform 1541"/>
            <p:cNvSpPr>
              <a:spLocks/>
            </p:cNvSpPr>
            <p:nvPr/>
          </p:nvSpPr>
          <p:spPr bwMode="auto">
            <a:xfrm>
              <a:off x="3426" y="3141"/>
              <a:ext cx="164" cy="228"/>
            </a:xfrm>
            <a:custGeom>
              <a:avLst/>
              <a:gdLst>
                <a:gd name="T0" fmla="*/ 1404 w 3622"/>
                <a:gd name="T1" fmla="*/ 4113 h 4113"/>
                <a:gd name="T2" fmla="*/ 3622 w 3622"/>
                <a:gd name="T3" fmla="*/ 3024 h 4113"/>
                <a:gd name="T4" fmla="*/ 2218 w 3622"/>
                <a:gd name="T5" fmla="*/ 0 h 4113"/>
                <a:gd name="T6" fmla="*/ 0 w 3622"/>
                <a:gd name="T7" fmla="*/ 989 h 4113"/>
                <a:gd name="T8" fmla="*/ 1404 w 3622"/>
                <a:gd name="T9" fmla="*/ 4113 h 4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22"/>
                <a:gd name="T16" fmla="*/ 0 h 4113"/>
                <a:gd name="T17" fmla="*/ 3622 w 3622"/>
                <a:gd name="T18" fmla="*/ 4113 h 41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22" h="4113">
                  <a:moveTo>
                    <a:pt x="1404" y="4113"/>
                  </a:moveTo>
                  <a:lnTo>
                    <a:pt x="3622" y="3024"/>
                  </a:lnTo>
                  <a:lnTo>
                    <a:pt x="2218" y="0"/>
                  </a:lnTo>
                  <a:lnTo>
                    <a:pt x="0" y="989"/>
                  </a:lnTo>
                  <a:lnTo>
                    <a:pt x="1404" y="4113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6" name="Freeform 1542"/>
            <p:cNvSpPr>
              <a:spLocks/>
            </p:cNvSpPr>
            <p:nvPr/>
          </p:nvSpPr>
          <p:spPr bwMode="auto">
            <a:xfrm>
              <a:off x="3432" y="3146"/>
              <a:ext cx="157" cy="218"/>
            </a:xfrm>
            <a:custGeom>
              <a:avLst/>
              <a:gdLst>
                <a:gd name="T0" fmla="*/ 1335 w 3446"/>
                <a:gd name="T1" fmla="*/ 3913 h 3913"/>
                <a:gd name="T2" fmla="*/ 3446 w 3446"/>
                <a:gd name="T3" fmla="*/ 2878 h 3913"/>
                <a:gd name="T4" fmla="*/ 2111 w 3446"/>
                <a:gd name="T5" fmla="*/ 0 h 3913"/>
                <a:gd name="T6" fmla="*/ 0 w 3446"/>
                <a:gd name="T7" fmla="*/ 942 h 3913"/>
                <a:gd name="T8" fmla="*/ 1335 w 3446"/>
                <a:gd name="T9" fmla="*/ 3913 h 39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6"/>
                <a:gd name="T16" fmla="*/ 0 h 3913"/>
                <a:gd name="T17" fmla="*/ 3446 w 3446"/>
                <a:gd name="T18" fmla="*/ 3913 h 39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6" h="3913">
                  <a:moveTo>
                    <a:pt x="1335" y="3913"/>
                  </a:moveTo>
                  <a:lnTo>
                    <a:pt x="3446" y="2878"/>
                  </a:lnTo>
                  <a:lnTo>
                    <a:pt x="2111" y="0"/>
                  </a:lnTo>
                  <a:lnTo>
                    <a:pt x="0" y="942"/>
                  </a:lnTo>
                  <a:lnTo>
                    <a:pt x="1335" y="3913"/>
                  </a:lnTo>
                  <a:close/>
                </a:path>
              </a:pathLst>
            </a:custGeom>
            <a:solidFill>
              <a:srgbClr val="1A781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7" name="Freeform 1543"/>
            <p:cNvSpPr>
              <a:spLocks/>
            </p:cNvSpPr>
            <p:nvPr/>
          </p:nvSpPr>
          <p:spPr bwMode="auto">
            <a:xfrm>
              <a:off x="3439" y="3109"/>
              <a:ext cx="19" cy="19"/>
            </a:xfrm>
            <a:custGeom>
              <a:avLst/>
              <a:gdLst>
                <a:gd name="T0" fmla="*/ 431 w 431"/>
                <a:gd name="T1" fmla="*/ 186 h 343"/>
                <a:gd name="T2" fmla="*/ 79 w 431"/>
                <a:gd name="T3" fmla="*/ 343 h 343"/>
                <a:gd name="T4" fmla="*/ 0 w 431"/>
                <a:gd name="T5" fmla="*/ 157 h 343"/>
                <a:gd name="T6" fmla="*/ 352 w 431"/>
                <a:gd name="T7" fmla="*/ 0 h 343"/>
                <a:gd name="T8" fmla="*/ 431 w 431"/>
                <a:gd name="T9" fmla="*/ 186 h 3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1"/>
                <a:gd name="T16" fmla="*/ 0 h 343"/>
                <a:gd name="T17" fmla="*/ 431 w 431"/>
                <a:gd name="T18" fmla="*/ 343 h 3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1" h="343">
                  <a:moveTo>
                    <a:pt x="431" y="186"/>
                  </a:moveTo>
                  <a:lnTo>
                    <a:pt x="79" y="343"/>
                  </a:lnTo>
                  <a:lnTo>
                    <a:pt x="0" y="157"/>
                  </a:lnTo>
                  <a:lnTo>
                    <a:pt x="352" y="0"/>
                  </a:lnTo>
                  <a:lnTo>
                    <a:pt x="431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8" name="Freeform 1544"/>
            <p:cNvSpPr>
              <a:spLocks/>
            </p:cNvSpPr>
            <p:nvPr/>
          </p:nvSpPr>
          <p:spPr bwMode="auto">
            <a:xfrm>
              <a:off x="3442" y="3112"/>
              <a:ext cx="16" cy="15"/>
            </a:xfrm>
            <a:custGeom>
              <a:avLst/>
              <a:gdLst>
                <a:gd name="T0" fmla="*/ 347 w 347"/>
                <a:gd name="T1" fmla="*/ 126 h 257"/>
                <a:gd name="T2" fmla="*/ 53 w 347"/>
                <a:gd name="T3" fmla="*/ 257 h 257"/>
                <a:gd name="T4" fmla="*/ 0 w 347"/>
                <a:gd name="T5" fmla="*/ 132 h 257"/>
                <a:gd name="T6" fmla="*/ 294 w 347"/>
                <a:gd name="T7" fmla="*/ 0 h 257"/>
                <a:gd name="T8" fmla="*/ 347 w 347"/>
                <a:gd name="T9" fmla="*/ 126 h 2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7"/>
                <a:gd name="T16" fmla="*/ 0 h 257"/>
                <a:gd name="T17" fmla="*/ 347 w 347"/>
                <a:gd name="T18" fmla="*/ 257 h 2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7" h="257">
                  <a:moveTo>
                    <a:pt x="347" y="126"/>
                  </a:moveTo>
                  <a:lnTo>
                    <a:pt x="53" y="257"/>
                  </a:lnTo>
                  <a:lnTo>
                    <a:pt x="0" y="132"/>
                  </a:lnTo>
                  <a:lnTo>
                    <a:pt x="294" y="0"/>
                  </a:lnTo>
                  <a:lnTo>
                    <a:pt x="347" y="126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79" name="Freeform 1545"/>
            <p:cNvSpPr>
              <a:spLocks/>
            </p:cNvSpPr>
            <p:nvPr/>
          </p:nvSpPr>
          <p:spPr bwMode="auto">
            <a:xfrm>
              <a:off x="3447" y="3110"/>
              <a:ext cx="10" cy="13"/>
            </a:xfrm>
            <a:custGeom>
              <a:avLst/>
              <a:gdLst>
                <a:gd name="T0" fmla="*/ 5 w 238"/>
                <a:gd name="T1" fmla="*/ 73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3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4 w 238"/>
                <a:gd name="T27" fmla="*/ 232 h 234"/>
                <a:gd name="T28" fmla="*/ 60 w 238"/>
                <a:gd name="T29" fmla="*/ 228 h 234"/>
                <a:gd name="T30" fmla="*/ 56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5 w 238"/>
                <a:gd name="T41" fmla="*/ 73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5" y="73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3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4" y="232"/>
                  </a:lnTo>
                  <a:lnTo>
                    <a:pt x="60" y="228"/>
                  </a:lnTo>
                  <a:lnTo>
                    <a:pt x="56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5" y="73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0" name="Freeform 1546"/>
            <p:cNvSpPr>
              <a:spLocks/>
            </p:cNvSpPr>
            <p:nvPr/>
          </p:nvSpPr>
          <p:spPr bwMode="auto">
            <a:xfrm>
              <a:off x="3447" y="311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2 w 204"/>
                <a:gd name="T3" fmla="*/ 0 h 199"/>
                <a:gd name="T4" fmla="*/ 146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4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2" y="0"/>
                  </a:lnTo>
                  <a:lnTo>
                    <a:pt x="146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1" name="Freeform 1547"/>
            <p:cNvSpPr>
              <a:spLocks/>
            </p:cNvSpPr>
            <p:nvPr/>
          </p:nvSpPr>
          <p:spPr bwMode="auto">
            <a:xfrm>
              <a:off x="3450" y="3113"/>
              <a:ext cx="6" cy="8"/>
            </a:xfrm>
            <a:custGeom>
              <a:avLst/>
              <a:gdLst>
                <a:gd name="T0" fmla="*/ 88 w 118"/>
                <a:gd name="T1" fmla="*/ 6 h 154"/>
                <a:gd name="T2" fmla="*/ 116 w 118"/>
                <a:gd name="T3" fmla="*/ 77 h 154"/>
                <a:gd name="T4" fmla="*/ 118 w 118"/>
                <a:gd name="T5" fmla="*/ 85 h 154"/>
                <a:gd name="T6" fmla="*/ 118 w 118"/>
                <a:gd name="T7" fmla="*/ 95 h 154"/>
                <a:gd name="T8" fmla="*/ 116 w 118"/>
                <a:gd name="T9" fmla="*/ 103 h 154"/>
                <a:gd name="T10" fmla="*/ 112 w 118"/>
                <a:gd name="T11" fmla="*/ 108 h 154"/>
                <a:gd name="T12" fmla="*/ 14 w 118"/>
                <a:gd name="T13" fmla="*/ 152 h 154"/>
                <a:gd name="T14" fmla="*/ 6 w 118"/>
                <a:gd name="T15" fmla="*/ 154 h 154"/>
                <a:gd name="T16" fmla="*/ 2 w 118"/>
                <a:gd name="T17" fmla="*/ 150 h 154"/>
                <a:gd name="T18" fmla="*/ 0 w 118"/>
                <a:gd name="T19" fmla="*/ 140 h 154"/>
                <a:gd name="T20" fmla="*/ 1 w 118"/>
                <a:gd name="T21" fmla="*/ 127 h 154"/>
                <a:gd name="T22" fmla="*/ 4 w 118"/>
                <a:gd name="T23" fmla="*/ 112 h 154"/>
                <a:gd name="T24" fmla="*/ 9 w 118"/>
                <a:gd name="T25" fmla="*/ 95 h 154"/>
                <a:gd name="T26" fmla="*/ 14 w 118"/>
                <a:gd name="T27" fmla="*/ 77 h 154"/>
                <a:gd name="T28" fmla="*/ 21 w 118"/>
                <a:gd name="T29" fmla="*/ 61 h 154"/>
                <a:gd name="T30" fmla="*/ 29 w 118"/>
                <a:gd name="T31" fmla="*/ 46 h 154"/>
                <a:gd name="T32" fmla="*/ 38 w 118"/>
                <a:gd name="T33" fmla="*/ 33 h 154"/>
                <a:gd name="T34" fmla="*/ 48 w 118"/>
                <a:gd name="T35" fmla="*/ 21 h 154"/>
                <a:gd name="T36" fmla="*/ 58 w 118"/>
                <a:gd name="T37" fmla="*/ 12 h 154"/>
                <a:gd name="T38" fmla="*/ 67 w 118"/>
                <a:gd name="T39" fmla="*/ 4 h 154"/>
                <a:gd name="T40" fmla="*/ 76 w 118"/>
                <a:gd name="T41" fmla="*/ 0 h 154"/>
                <a:gd name="T42" fmla="*/ 83 w 118"/>
                <a:gd name="T43" fmla="*/ 1 h 154"/>
                <a:gd name="T44" fmla="*/ 88 w 118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8"/>
                <a:gd name="T70" fmla="*/ 0 h 154"/>
                <a:gd name="T71" fmla="*/ 118 w 118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8" h="154">
                  <a:moveTo>
                    <a:pt x="88" y="6"/>
                  </a:moveTo>
                  <a:lnTo>
                    <a:pt x="116" y="77"/>
                  </a:lnTo>
                  <a:lnTo>
                    <a:pt x="118" y="85"/>
                  </a:lnTo>
                  <a:lnTo>
                    <a:pt x="118" y="95"/>
                  </a:lnTo>
                  <a:lnTo>
                    <a:pt x="116" y="103"/>
                  </a:lnTo>
                  <a:lnTo>
                    <a:pt x="112" y="108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7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7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3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2" name="Freeform 1548"/>
            <p:cNvSpPr>
              <a:spLocks/>
            </p:cNvSpPr>
            <p:nvPr/>
          </p:nvSpPr>
          <p:spPr bwMode="auto">
            <a:xfrm>
              <a:off x="3463" y="3099"/>
              <a:ext cx="13" cy="16"/>
            </a:xfrm>
            <a:custGeom>
              <a:avLst/>
              <a:gdLst>
                <a:gd name="T0" fmla="*/ 287 w 287"/>
                <a:gd name="T1" fmla="*/ 186 h 280"/>
                <a:gd name="T2" fmla="*/ 78 w 287"/>
                <a:gd name="T3" fmla="*/ 280 h 280"/>
                <a:gd name="T4" fmla="*/ 0 w 287"/>
                <a:gd name="T5" fmla="*/ 93 h 280"/>
                <a:gd name="T6" fmla="*/ 210 w 287"/>
                <a:gd name="T7" fmla="*/ 0 h 280"/>
                <a:gd name="T8" fmla="*/ 287 w 287"/>
                <a:gd name="T9" fmla="*/ 186 h 2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7"/>
                <a:gd name="T16" fmla="*/ 0 h 280"/>
                <a:gd name="T17" fmla="*/ 287 w 287"/>
                <a:gd name="T18" fmla="*/ 280 h 2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7" h="280">
                  <a:moveTo>
                    <a:pt x="287" y="186"/>
                  </a:moveTo>
                  <a:lnTo>
                    <a:pt x="78" y="280"/>
                  </a:lnTo>
                  <a:lnTo>
                    <a:pt x="0" y="93"/>
                  </a:lnTo>
                  <a:lnTo>
                    <a:pt x="210" y="0"/>
                  </a:lnTo>
                  <a:lnTo>
                    <a:pt x="287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3" name="Freeform 1549"/>
            <p:cNvSpPr>
              <a:spLocks/>
            </p:cNvSpPr>
            <p:nvPr/>
          </p:nvSpPr>
          <p:spPr bwMode="auto">
            <a:xfrm>
              <a:off x="3465" y="3102"/>
              <a:ext cx="11" cy="12"/>
            </a:xfrm>
            <a:custGeom>
              <a:avLst/>
              <a:gdLst>
                <a:gd name="T0" fmla="*/ 227 w 227"/>
                <a:gd name="T1" fmla="*/ 125 h 203"/>
                <a:gd name="T2" fmla="*/ 53 w 227"/>
                <a:gd name="T3" fmla="*/ 203 h 203"/>
                <a:gd name="T4" fmla="*/ 0 w 227"/>
                <a:gd name="T5" fmla="*/ 78 h 203"/>
                <a:gd name="T6" fmla="*/ 175 w 227"/>
                <a:gd name="T7" fmla="*/ 0 h 203"/>
                <a:gd name="T8" fmla="*/ 227 w 227"/>
                <a:gd name="T9" fmla="*/ 125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7"/>
                <a:gd name="T16" fmla="*/ 0 h 203"/>
                <a:gd name="T17" fmla="*/ 227 w 227"/>
                <a:gd name="T18" fmla="*/ 203 h 2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7" h="203">
                  <a:moveTo>
                    <a:pt x="227" y="125"/>
                  </a:moveTo>
                  <a:lnTo>
                    <a:pt x="53" y="203"/>
                  </a:lnTo>
                  <a:lnTo>
                    <a:pt x="0" y="78"/>
                  </a:lnTo>
                  <a:lnTo>
                    <a:pt x="175" y="0"/>
                  </a:lnTo>
                  <a:lnTo>
                    <a:pt x="227" y="125"/>
                  </a:lnTo>
                  <a:close/>
                </a:path>
              </a:pathLst>
            </a:custGeom>
            <a:solidFill>
              <a:srgbClr val="BAC2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4" name="Freeform 1550"/>
            <p:cNvSpPr>
              <a:spLocks/>
            </p:cNvSpPr>
            <p:nvPr/>
          </p:nvSpPr>
          <p:spPr bwMode="auto">
            <a:xfrm>
              <a:off x="3465" y="3100"/>
              <a:ext cx="10" cy="13"/>
            </a:xfrm>
            <a:custGeom>
              <a:avLst/>
              <a:gdLst>
                <a:gd name="T0" fmla="*/ 4 w 238"/>
                <a:gd name="T1" fmla="*/ 72 h 234"/>
                <a:gd name="T2" fmla="*/ 167 w 238"/>
                <a:gd name="T3" fmla="*/ 0 h 234"/>
                <a:gd name="T4" fmla="*/ 171 w 238"/>
                <a:gd name="T5" fmla="*/ 0 h 234"/>
                <a:gd name="T6" fmla="*/ 175 w 238"/>
                <a:gd name="T7" fmla="*/ 2 h 234"/>
                <a:gd name="T8" fmla="*/ 180 w 238"/>
                <a:gd name="T9" fmla="*/ 6 h 234"/>
                <a:gd name="T10" fmla="*/ 183 w 238"/>
                <a:gd name="T11" fmla="*/ 12 h 234"/>
                <a:gd name="T12" fmla="*/ 236 w 238"/>
                <a:gd name="T13" fmla="*/ 141 h 234"/>
                <a:gd name="T14" fmla="*/ 238 w 238"/>
                <a:gd name="T15" fmla="*/ 147 h 234"/>
                <a:gd name="T16" fmla="*/ 238 w 238"/>
                <a:gd name="T17" fmla="*/ 154 h 234"/>
                <a:gd name="T18" fmla="*/ 237 w 238"/>
                <a:gd name="T19" fmla="*/ 159 h 234"/>
                <a:gd name="T20" fmla="*/ 234 w 238"/>
                <a:gd name="T21" fmla="*/ 162 h 234"/>
                <a:gd name="T22" fmla="*/ 73 w 238"/>
                <a:gd name="T23" fmla="*/ 234 h 234"/>
                <a:gd name="T24" fmla="*/ 69 w 238"/>
                <a:gd name="T25" fmla="*/ 234 h 234"/>
                <a:gd name="T26" fmla="*/ 63 w 238"/>
                <a:gd name="T27" fmla="*/ 232 h 234"/>
                <a:gd name="T28" fmla="*/ 59 w 238"/>
                <a:gd name="T29" fmla="*/ 227 h 234"/>
                <a:gd name="T30" fmla="*/ 55 w 238"/>
                <a:gd name="T31" fmla="*/ 221 h 234"/>
                <a:gd name="T32" fmla="*/ 2 w 238"/>
                <a:gd name="T33" fmla="*/ 94 h 234"/>
                <a:gd name="T34" fmla="*/ 0 w 238"/>
                <a:gd name="T35" fmla="*/ 86 h 234"/>
                <a:gd name="T36" fmla="*/ 0 w 238"/>
                <a:gd name="T37" fmla="*/ 80 h 234"/>
                <a:gd name="T38" fmla="*/ 1 w 238"/>
                <a:gd name="T39" fmla="*/ 76 h 234"/>
                <a:gd name="T40" fmla="*/ 4 w 238"/>
                <a:gd name="T41" fmla="*/ 72 h 2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38"/>
                <a:gd name="T64" fmla="*/ 0 h 234"/>
                <a:gd name="T65" fmla="*/ 238 w 238"/>
                <a:gd name="T66" fmla="*/ 234 h 2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38" h="234">
                  <a:moveTo>
                    <a:pt x="4" y="72"/>
                  </a:moveTo>
                  <a:lnTo>
                    <a:pt x="167" y="0"/>
                  </a:lnTo>
                  <a:lnTo>
                    <a:pt x="171" y="0"/>
                  </a:lnTo>
                  <a:lnTo>
                    <a:pt x="175" y="2"/>
                  </a:lnTo>
                  <a:lnTo>
                    <a:pt x="180" y="6"/>
                  </a:lnTo>
                  <a:lnTo>
                    <a:pt x="183" y="12"/>
                  </a:lnTo>
                  <a:lnTo>
                    <a:pt x="236" y="141"/>
                  </a:lnTo>
                  <a:lnTo>
                    <a:pt x="238" y="147"/>
                  </a:lnTo>
                  <a:lnTo>
                    <a:pt x="238" y="154"/>
                  </a:lnTo>
                  <a:lnTo>
                    <a:pt x="237" y="159"/>
                  </a:lnTo>
                  <a:lnTo>
                    <a:pt x="234" y="162"/>
                  </a:lnTo>
                  <a:lnTo>
                    <a:pt x="73" y="234"/>
                  </a:lnTo>
                  <a:lnTo>
                    <a:pt x="69" y="234"/>
                  </a:lnTo>
                  <a:lnTo>
                    <a:pt x="63" y="232"/>
                  </a:lnTo>
                  <a:lnTo>
                    <a:pt x="59" y="227"/>
                  </a:lnTo>
                  <a:lnTo>
                    <a:pt x="55" y="221"/>
                  </a:lnTo>
                  <a:lnTo>
                    <a:pt x="2" y="94"/>
                  </a:lnTo>
                  <a:lnTo>
                    <a:pt x="0" y="86"/>
                  </a:lnTo>
                  <a:lnTo>
                    <a:pt x="0" y="80"/>
                  </a:lnTo>
                  <a:lnTo>
                    <a:pt x="1" y="76"/>
                  </a:lnTo>
                  <a:lnTo>
                    <a:pt x="4" y="72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5" name="Freeform 1551"/>
            <p:cNvSpPr>
              <a:spLocks/>
            </p:cNvSpPr>
            <p:nvPr/>
          </p:nvSpPr>
          <p:spPr bwMode="auto">
            <a:xfrm>
              <a:off x="3465" y="3101"/>
              <a:ext cx="10" cy="11"/>
            </a:xfrm>
            <a:custGeom>
              <a:avLst/>
              <a:gdLst>
                <a:gd name="T0" fmla="*/ 4 w 204"/>
                <a:gd name="T1" fmla="*/ 62 h 199"/>
                <a:gd name="T2" fmla="*/ 141 w 204"/>
                <a:gd name="T3" fmla="*/ 0 h 199"/>
                <a:gd name="T4" fmla="*/ 145 w 204"/>
                <a:gd name="T5" fmla="*/ 0 h 199"/>
                <a:gd name="T6" fmla="*/ 150 w 204"/>
                <a:gd name="T7" fmla="*/ 2 h 199"/>
                <a:gd name="T8" fmla="*/ 153 w 204"/>
                <a:gd name="T9" fmla="*/ 5 h 199"/>
                <a:gd name="T10" fmla="*/ 156 w 204"/>
                <a:gd name="T11" fmla="*/ 10 h 199"/>
                <a:gd name="T12" fmla="*/ 202 w 204"/>
                <a:gd name="T13" fmla="*/ 120 h 199"/>
                <a:gd name="T14" fmla="*/ 204 w 204"/>
                <a:gd name="T15" fmla="*/ 125 h 199"/>
                <a:gd name="T16" fmla="*/ 204 w 204"/>
                <a:gd name="T17" fmla="*/ 130 h 199"/>
                <a:gd name="T18" fmla="*/ 202 w 204"/>
                <a:gd name="T19" fmla="*/ 135 h 199"/>
                <a:gd name="T20" fmla="*/ 200 w 204"/>
                <a:gd name="T21" fmla="*/ 138 h 199"/>
                <a:gd name="T22" fmla="*/ 62 w 204"/>
                <a:gd name="T23" fmla="*/ 199 h 199"/>
                <a:gd name="T24" fmla="*/ 58 w 204"/>
                <a:gd name="T25" fmla="*/ 199 h 199"/>
                <a:gd name="T26" fmla="*/ 54 w 204"/>
                <a:gd name="T27" fmla="*/ 198 h 199"/>
                <a:gd name="T28" fmla="*/ 51 w 204"/>
                <a:gd name="T29" fmla="*/ 194 h 199"/>
                <a:gd name="T30" fmla="*/ 48 w 204"/>
                <a:gd name="T31" fmla="*/ 188 h 199"/>
                <a:gd name="T32" fmla="*/ 2 w 204"/>
                <a:gd name="T33" fmla="*/ 80 h 199"/>
                <a:gd name="T34" fmla="*/ 0 w 204"/>
                <a:gd name="T35" fmla="*/ 73 h 199"/>
                <a:gd name="T36" fmla="*/ 0 w 204"/>
                <a:gd name="T37" fmla="*/ 68 h 199"/>
                <a:gd name="T38" fmla="*/ 2 w 204"/>
                <a:gd name="T39" fmla="*/ 64 h 199"/>
                <a:gd name="T40" fmla="*/ 4 w 204"/>
                <a:gd name="T41" fmla="*/ 62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4"/>
                <a:gd name="T64" fmla="*/ 0 h 199"/>
                <a:gd name="T65" fmla="*/ 204 w 204"/>
                <a:gd name="T66" fmla="*/ 199 h 1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4" h="199">
                  <a:moveTo>
                    <a:pt x="4" y="62"/>
                  </a:moveTo>
                  <a:lnTo>
                    <a:pt x="141" y="0"/>
                  </a:lnTo>
                  <a:lnTo>
                    <a:pt x="145" y="0"/>
                  </a:lnTo>
                  <a:lnTo>
                    <a:pt x="150" y="2"/>
                  </a:lnTo>
                  <a:lnTo>
                    <a:pt x="153" y="5"/>
                  </a:lnTo>
                  <a:lnTo>
                    <a:pt x="156" y="10"/>
                  </a:lnTo>
                  <a:lnTo>
                    <a:pt x="202" y="120"/>
                  </a:lnTo>
                  <a:lnTo>
                    <a:pt x="204" y="125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8"/>
                  </a:lnTo>
                  <a:lnTo>
                    <a:pt x="62" y="199"/>
                  </a:lnTo>
                  <a:lnTo>
                    <a:pt x="58" y="199"/>
                  </a:lnTo>
                  <a:lnTo>
                    <a:pt x="54" y="198"/>
                  </a:lnTo>
                  <a:lnTo>
                    <a:pt x="51" y="194"/>
                  </a:lnTo>
                  <a:lnTo>
                    <a:pt x="48" y="188"/>
                  </a:lnTo>
                  <a:lnTo>
                    <a:pt x="2" y="80"/>
                  </a:lnTo>
                  <a:lnTo>
                    <a:pt x="0" y="73"/>
                  </a:lnTo>
                  <a:lnTo>
                    <a:pt x="0" y="68"/>
                  </a:lnTo>
                  <a:lnTo>
                    <a:pt x="2" y="64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6" name="Freeform 1552"/>
            <p:cNvSpPr>
              <a:spLocks/>
            </p:cNvSpPr>
            <p:nvPr/>
          </p:nvSpPr>
          <p:spPr bwMode="auto">
            <a:xfrm>
              <a:off x="3468" y="3103"/>
              <a:ext cx="6" cy="8"/>
            </a:xfrm>
            <a:custGeom>
              <a:avLst/>
              <a:gdLst>
                <a:gd name="T0" fmla="*/ 88 w 119"/>
                <a:gd name="T1" fmla="*/ 6 h 154"/>
                <a:gd name="T2" fmla="*/ 116 w 119"/>
                <a:gd name="T3" fmla="*/ 78 h 154"/>
                <a:gd name="T4" fmla="*/ 118 w 119"/>
                <a:gd name="T5" fmla="*/ 86 h 154"/>
                <a:gd name="T6" fmla="*/ 119 w 119"/>
                <a:gd name="T7" fmla="*/ 95 h 154"/>
                <a:gd name="T8" fmla="*/ 117 w 119"/>
                <a:gd name="T9" fmla="*/ 103 h 154"/>
                <a:gd name="T10" fmla="*/ 112 w 119"/>
                <a:gd name="T11" fmla="*/ 109 h 154"/>
                <a:gd name="T12" fmla="*/ 14 w 119"/>
                <a:gd name="T13" fmla="*/ 152 h 154"/>
                <a:gd name="T14" fmla="*/ 6 w 119"/>
                <a:gd name="T15" fmla="*/ 154 h 154"/>
                <a:gd name="T16" fmla="*/ 2 w 119"/>
                <a:gd name="T17" fmla="*/ 150 h 154"/>
                <a:gd name="T18" fmla="*/ 0 w 119"/>
                <a:gd name="T19" fmla="*/ 140 h 154"/>
                <a:gd name="T20" fmla="*/ 1 w 119"/>
                <a:gd name="T21" fmla="*/ 128 h 154"/>
                <a:gd name="T22" fmla="*/ 4 w 119"/>
                <a:gd name="T23" fmla="*/ 112 h 154"/>
                <a:gd name="T24" fmla="*/ 9 w 119"/>
                <a:gd name="T25" fmla="*/ 95 h 154"/>
                <a:gd name="T26" fmla="*/ 14 w 119"/>
                <a:gd name="T27" fmla="*/ 78 h 154"/>
                <a:gd name="T28" fmla="*/ 21 w 119"/>
                <a:gd name="T29" fmla="*/ 61 h 154"/>
                <a:gd name="T30" fmla="*/ 29 w 119"/>
                <a:gd name="T31" fmla="*/ 46 h 154"/>
                <a:gd name="T32" fmla="*/ 38 w 119"/>
                <a:gd name="T33" fmla="*/ 33 h 154"/>
                <a:gd name="T34" fmla="*/ 48 w 119"/>
                <a:gd name="T35" fmla="*/ 21 h 154"/>
                <a:gd name="T36" fmla="*/ 58 w 119"/>
                <a:gd name="T37" fmla="*/ 12 h 154"/>
                <a:gd name="T38" fmla="*/ 67 w 119"/>
                <a:gd name="T39" fmla="*/ 4 h 154"/>
                <a:gd name="T40" fmla="*/ 76 w 119"/>
                <a:gd name="T41" fmla="*/ 0 h 154"/>
                <a:gd name="T42" fmla="*/ 82 w 119"/>
                <a:gd name="T43" fmla="*/ 1 h 154"/>
                <a:gd name="T44" fmla="*/ 88 w 119"/>
                <a:gd name="T45" fmla="*/ 6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19"/>
                <a:gd name="T70" fmla="*/ 0 h 154"/>
                <a:gd name="T71" fmla="*/ 119 w 119"/>
                <a:gd name="T72" fmla="*/ 154 h 1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19" h="154">
                  <a:moveTo>
                    <a:pt x="88" y="6"/>
                  </a:moveTo>
                  <a:lnTo>
                    <a:pt x="116" y="78"/>
                  </a:lnTo>
                  <a:lnTo>
                    <a:pt x="118" y="86"/>
                  </a:lnTo>
                  <a:lnTo>
                    <a:pt x="119" y="95"/>
                  </a:lnTo>
                  <a:lnTo>
                    <a:pt x="117" y="103"/>
                  </a:lnTo>
                  <a:lnTo>
                    <a:pt x="112" y="109"/>
                  </a:lnTo>
                  <a:lnTo>
                    <a:pt x="14" y="152"/>
                  </a:lnTo>
                  <a:lnTo>
                    <a:pt x="6" y="154"/>
                  </a:lnTo>
                  <a:lnTo>
                    <a:pt x="2" y="150"/>
                  </a:lnTo>
                  <a:lnTo>
                    <a:pt x="0" y="140"/>
                  </a:lnTo>
                  <a:lnTo>
                    <a:pt x="1" y="128"/>
                  </a:lnTo>
                  <a:lnTo>
                    <a:pt x="4" y="112"/>
                  </a:lnTo>
                  <a:lnTo>
                    <a:pt x="9" y="95"/>
                  </a:lnTo>
                  <a:lnTo>
                    <a:pt x="14" y="78"/>
                  </a:lnTo>
                  <a:lnTo>
                    <a:pt x="21" y="61"/>
                  </a:lnTo>
                  <a:lnTo>
                    <a:pt x="29" y="46"/>
                  </a:lnTo>
                  <a:lnTo>
                    <a:pt x="38" y="33"/>
                  </a:lnTo>
                  <a:lnTo>
                    <a:pt x="48" y="21"/>
                  </a:lnTo>
                  <a:lnTo>
                    <a:pt x="58" y="12"/>
                  </a:lnTo>
                  <a:lnTo>
                    <a:pt x="67" y="4"/>
                  </a:lnTo>
                  <a:lnTo>
                    <a:pt x="76" y="0"/>
                  </a:lnTo>
                  <a:lnTo>
                    <a:pt x="82" y="1"/>
                  </a:lnTo>
                  <a:lnTo>
                    <a:pt x="88" y="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7" name="Freeform 1553"/>
            <p:cNvSpPr>
              <a:spLocks/>
            </p:cNvSpPr>
            <p:nvPr/>
          </p:nvSpPr>
          <p:spPr bwMode="auto">
            <a:xfrm>
              <a:off x="3488" y="3092"/>
              <a:ext cx="4" cy="6"/>
            </a:xfrm>
            <a:custGeom>
              <a:avLst/>
              <a:gdLst>
                <a:gd name="T0" fmla="*/ 50 w 100"/>
                <a:gd name="T1" fmla="*/ 104 h 104"/>
                <a:gd name="T2" fmla="*/ 40 w 100"/>
                <a:gd name="T3" fmla="*/ 103 h 104"/>
                <a:gd name="T4" fmla="*/ 31 w 100"/>
                <a:gd name="T5" fmla="*/ 99 h 104"/>
                <a:gd name="T6" fmla="*/ 23 w 100"/>
                <a:gd name="T7" fmla="*/ 95 h 104"/>
                <a:gd name="T8" fmla="*/ 15 w 100"/>
                <a:gd name="T9" fmla="*/ 89 h 104"/>
                <a:gd name="T10" fmla="*/ 8 w 100"/>
                <a:gd name="T11" fmla="*/ 80 h 104"/>
                <a:gd name="T12" fmla="*/ 4 w 100"/>
                <a:gd name="T13" fmla="*/ 72 h 104"/>
                <a:gd name="T14" fmla="*/ 1 w 100"/>
                <a:gd name="T15" fmla="*/ 62 h 104"/>
                <a:gd name="T16" fmla="*/ 0 w 100"/>
                <a:gd name="T17" fmla="*/ 52 h 104"/>
                <a:gd name="T18" fmla="*/ 1 w 100"/>
                <a:gd name="T19" fmla="*/ 41 h 104"/>
                <a:gd name="T20" fmla="*/ 4 w 100"/>
                <a:gd name="T21" fmla="*/ 32 h 104"/>
                <a:gd name="T22" fmla="*/ 8 w 100"/>
                <a:gd name="T23" fmla="*/ 23 h 104"/>
                <a:gd name="T24" fmla="*/ 15 w 100"/>
                <a:gd name="T25" fmla="*/ 15 h 104"/>
                <a:gd name="T26" fmla="*/ 23 w 100"/>
                <a:gd name="T27" fmla="*/ 9 h 104"/>
                <a:gd name="T28" fmla="*/ 31 w 100"/>
                <a:gd name="T29" fmla="*/ 5 h 104"/>
                <a:gd name="T30" fmla="*/ 40 w 100"/>
                <a:gd name="T31" fmla="*/ 1 h 104"/>
                <a:gd name="T32" fmla="*/ 50 w 100"/>
                <a:gd name="T33" fmla="*/ 0 h 104"/>
                <a:gd name="T34" fmla="*/ 60 w 100"/>
                <a:gd name="T35" fmla="*/ 1 h 104"/>
                <a:gd name="T36" fmla="*/ 70 w 100"/>
                <a:gd name="T37" fmla="*/ 5 h 104"/>
                <a:gd name="T38" fmla="*/ 78 w 100"/>
                <a:gd name="T39" fmla="*/ 9 h 104"/>
                <a:gd name="T40" fmla="*/ 86 w 100"/>
                <a:gd name="T41" fmla="*/ 15 h 104"/>
                <a:gd name="T42" fmla="*/ 92 w 100"/>
                <a:gd name="T43" fmla="*/ 23 h 104"/>
                <a:gd name="T44" fmla="*/ 96 w 100"/>
                <a:gd name="T45" fmla="*/ 32 h 104"/>
                <a:gd name="T46" fmla="*/ 99 w 100"/>
                <a:gd name="T47" fmla="*/ 41 h 104"/>
                <a:gd name="T48" fmla="*/ 100 w 100"/>
                <a:gd name="T49" fmla="*/ 52 h 104"/>
                <a:gd name="T50" fmla="*/ 99 w 100"/>
                <a:gd name="T51" fmla="*/ 62 h 104"/>
                <a:gd name="T52" fmla="*/ 96 w 100"/>
                <a:gd name="T53" fmla="*/ 72 h 104"/>
                <a:gd name="T54" fmla="*/ 92 w 100"/>
                <a:gd name="T55" fmla="*/ 80 h 104"/>
                <a:gd name="T56" fmla="*/ 86 w 100"/>
                <a:gd name="T57" fmla="*/ 89 h 104"/>
                <a:gd name="T58" fmla="*/ 78 w 100"/>
                <a:gd name="T59" fmla="*/ 95 h 104"/>
                <a:gd name="T60" fmla="*/ 70 w 100"/>
                <a:gd name="T61" fmla="*/ 99 h 104"/>
                <a:gd name="T62" fmla="*/ 60 w 100"/>
                <a:gd name="T63" fmla="*/ 103 h 104"/>
                <a:gd name="T64" fmla="*/ 50 w 100"/>
                <a:gd name="T65" fmla="*/ 104 h 1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4"/>
                <a:gd name="T101" fmla="*/ 100 w 100"/>
                <a:gd name="T102" fmla="*/ 104 h 1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4">
                  <a:moveTo>
                    <a:pt x="50" y="104"/>
                  </a:moveTo>
                  <a:lnTo>
                    <a:pt x="40" y="103"/>
                  </a:lnTo>
                  <a:lnTo>
                    <a:pt x="31" y="99"/>
                  </a:lnTo>
                  <a:lnTo>
                    <a:pt x="23" y="95"/>
                  </a:lnTo>
                  <a:lnTo>
                    <a:pt x="15" y="89"/>
                  </a:lnTo>
                  <a:lnTo>
                    <a:pt x="8" y="80"/>
                  </a:lnTo>
                  <a:lnTo>
                    <a:pt x="4" y="72"/>
                  </a:lnTo>
                  <a:lnTo>
                    <a:pt x="1" y="62"/>
                  </a:lnTo>
                  <a:lnTo>
                    <a:pt x="0" y="52"/>
                  </a:lnTo>
                  <a:lnTo>
                    <a:pt x="1" y="41"/>
                  </a:lnTo>
                  <a:lnTo>
                    <a:pt x="4" y="32"/>
                  </a:lnTo>
                  <a:lnTo>
                    <a:pt x="8" y="23"/>
                  </a:lnTo>
                  <a:lnTo>
                    <a:pt x="15" y="15"/>
                  </a:lnTo>
                  <a:lnTo>
                    <a:pt x="23" y="9"/>
                  </a:lnTo>
                  <a:lnTo>
                    <a:pt x="31" y="5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70" y="5"/>
                  </a:lnTo>
                  <a:lnTo>
                    <a:pt x="78" y="9"/>
                  </a:lnTo>
                  <a:lnTo>
                    <a:pt x="86" y="15"/>
                  </a:lnTo>
                  <a:lnTo>
                    <a:pt x="92" y="23"/>
                  </a:lnTo>
                  <a:lnTo>
                    <a:pt x="96" y="32"/>
                  </a:lnTo>
                  <a:lnTo>
                    <a:pt x="99" y="41"/>
                  </a:lnTo>
                  <a:lnTo>
                    <a:pt x="100" y="52"/>
                  </a:lnTo>
                  <a:lnTo>
                    <a:pt x="99" y="62"/>
                  </a:lnTo>
                  <a:lnTo>
                    <a:pt x="96" y="72"/>
                  </a:lnTo>
                  <a:lnTo>
                    <a:pt x="92" y="80"/>
                  </a:lnTo>
                  <a:lnTo>
                    <a:pt x="86" y="89"/>
                  </a:lnTo>
                  <a:lnTo>
                    <a:pt x="78" y="95"/>
                  </a:lnTo>
                  <a:lnTo>
                    <a:pt x="70" y="99"/>
                  </a:lnTo>
                  <a:lnTo>
                    <a:pt x="60" y="103"/>
                  </a:lnTo>
                  <a:lnTo>
                    <a:pt x="50" y="104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8" name="Freeform 1554"/>
            <p:cNvSpPr>
              <a:spLocks/>
            </p:cNvSpPr>
            <p:nvPr/>
          </p:nvSpPr>
          <p:spPr bwMode="auto">
            <a:xfrm>
              <a:off x="3419" y="3131"/>
              <a:ext cx="5" cy="5"/>
            </a:xfrm>
            <a:custGeom>
              <a:avLst/>
              <a:gdLst>
                <a:gd name="T0" fmla="*/ 50 w 100"/>
                <a:gd name="T1" fmla="*/ 103 h 103"/>
                <a:gd name="T2" fmla="*/ 39 w 100"/>
                <a:gd name="T3" fmla="*/ 102 h 103"/>
                <a:gd name="T4" fmla="*/ 30 w 100"/>
                <a:gd name="T5" fmla="*/ 99 h 103"/>
                <a:gd name="T6" fmla="*/ 22 w 100"/>
                <a:gd name="T7" fmla="*/ 95 h 103"/>
                <a:gd name="T8" fmla="*/ 14 w 100"/>
                <a:gd name="T9" fmla="*/ 88 h 103"/>
                <a:gd name="T10" fmla="*/ 8 w 100"/>
                <a:gd name="T11" fmla="*/ 80 h 103"/>
                <a:gd name="T12" fmla="*/ 4 w 100"/>
                <a:gd name="T13" fmla="*/ 71 h 103"/>
                <a:gd name="T14" fmla="*/ 1 w 100"/>
                <a:gd name="T15" fmla="*/ 62 h 103"/>
                <a:gd name="T16" fmla="*/ 0 w 100"/>
                <a:gd name="T17" fmla="*/ 51 h 103"/>
                <a:gd name="T18" fmla="*/ 1 w 100"/>
                <a:gd name="T19" fmla="*/ 41 h 103"/>
                <a:gd name="T20" fmla="*/ 4 w 100"/>
                <a:gd name="T21" fmla="*/ 31 h 103"/>
                <a:gd name="T22" fmla="*/ 8 w 100"/>
                <a:gd name="T23" fmla="*/ 23 h 103"/>
                <a:gd name="T24" fmla="*/ 14 w 100"/>
                <a:gd name="T25" fmla="*/ 15 h 103"/>
                <a:gd name="T26" fmla="*/ 22 w 100"/>
                <a:gd name="T27" fmla="*/ 8 h 103"/>
                <a:gd name="T28" fmla="*/ 30 w 100"/>
                <a:gd name="T29" fmla="*/ 4 h 103"/>
                <a:gd name="T30" fmla="*/ 39 w 100"/>
                <a:gd name="T31" fmla="*/ 1 h 103"/>
                <a:gd name="T32" fmla="*/ 50 w 100"/>
                <a:gd name="T33" fmla="*/ 0 h 103"/>
                <a:gd name="T34" fmla="*/ 60 w 100"/>
                <a:gd name="T35" fmla="*/ 1 h 103"/>
                <a:gd name="T36" fmla="*/ 69 w 100"/>
                <a:gd name="T37" fmla="*/ 4 h 103"/>
                <a:gd name="T38" fmla="*/ 77 w 100"/>
                <a:gd name="T39" fmla="*/ 8 h 103"/>
                <a:gd name="T40" fmla="*/ 85 w 100"/>
                <a:gd name="T41" fmla="*/ 15 h 103"/>
                <a:gd name="T42" fmla="*/ 91 w 100"/>
                <a:gd name="T43" fmla="*/ 23 h 103"/>
                <a:gd name="T44" fmla="*/ 96 w 100"/>
                <a:gd name="T45" fmla="*/ 31 h 103"/>
                <a:gd name="T46" fmla="*/ 99 w 100"/>
                <a:gd name="T47" fmla="*/ 41 h 103"/>
                <a:gd name="T48" fmla="*/ 100 w 100"/>
                <a:gd name="T49" fmla="*/ 51 h 103"/>
                <a:gd name="T50" fmla="*/ 99 w 100"/>
                <a:gd name="T51" fmla="*/ 62 h 103"/>
                <a:gd name="T52" fmla="*/ 96 w 100"/>
                <a:gd name="T53" fmla="*/ 71 h 103"/>
                <a:gd name="T54" fmla="*/ 91 w 100"/>
                <a:gd name="T55" fmla="*/ 80 h 103"/>
                <a:gd name="T56" fmla="*/ 85 w 100"/>
                <a:gd name="T57" fmla="*/ 88 h 103"/>
                <a:gd name="T58" fmla="*/ 77 w 100"/>
                <a:gd name="T59" fmla="*/ 95 h 103"/>
                <a:gd name="T60" fmla="*/ 69 w 100"/>
                <a:gd name="T61" fmla="*/ 99 h 103"/>
                <a:gd name="T62" fmla="*/ 60 w 100"/>
                <a:gd name="T63" fmla="*/ 102 h 103"/>
                <a:gd name="T64" fmla="*/ 50 w 100"/>
                <a:gd name="T65" fmla="*/ 103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0"/>
                <a:gd name="T100" fmla="*/ 0 h 103"/>
                <a:gd name="T101" fmla="*/ 100 w 100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0" h="103">
                  <a:moveTo>
                    <a:pt x="50" y="103"/>
                  </a:moveTo>
                  <a:lnTo>
                    <a:pt x="39" y="102"/>
                  </a:lnTo>
                  <a:lnTo>
                    <a:pt x="30" y="99"/>
                  </a:lnTo>
                  <a:lnTo>
                    <a:pt x="22" y="95"/>
                  </a:lnTo>
                  <a:lnTo>
                    <a:pt x="14" y="88"/>
                  </a:lnTo>
                  <a:lnTo>
                    <a:pt x="8" y="80"/>
                  </a:lnTo>
                  <a:lnTo>
                    <a:pt x="4" y="71"/>
                  </a:lnTo>
                  <a:lnTo>
                    <a:pt x="1" y="62"/>
                  </a:lnTo>
                  <a:lnTo>
                    <a:pt x="0" y="51"/>
                  </a:lnTo>
                  <a:lnTo>
                    <a:pt x="1" y="41"/>
                  </a:lnTo>
                  <a:lnTo>
                    <a:pt x="4" y="31"/>
                  </a:lnTo>
                  <a:lnTo>
                    <a:pt x="8" y="23"/>
                  </a:lnTo>
                  <a:lnTo>
                    <a:pt x="14" y="15"/>
                  </a:lnTo>
                  <a:lnTo>
                    <a:pt x="22" y="8"/>
                  </a:lnTo>
                  <a:lnTo>
                    <a:pt x="30" y="4"/>
                  </a:lnTo>
                  <a:lnTo>
                    <a:pt x="39" y="1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69" y="4"/>
                  </a:lnTo>
                  <a:lnTo>
                    <a:pt x="77" y="8"/>
                  </a:lnTo>
                  <a:lnTo>
                    <a:pt x="85" y="15"/>
                  </a:lnTo>
                  <a:lnTo>
                    <a:pt x="91" y="23"/>
                  </a:lnTo>
                  <a:lnTo>
                    <a:pt x="96" y="31"/>
                  </a:lnTo>
                  <a:lnTo>
                    <a:pt x="99" y="41"/>
                  </a:lnTo>
                  <a:lnTo>
                    <a:pt x="100" y="51"/>
                  </a:lnTo>
                  <a:lnTo>
                    <a:pt x="99" y="62"/>
                  </a:lnTo>
                  <a:lnTo>
                    <a:pt x="96" y="71"/>
                  </a:lnTo>
                  <a:lnTo>
                    <a:pt x="91" y="80"/>
                  </a:lnTo>
                  <a:lnTo>
                    <a:pt x="85" y="88"/>
                  </a:lnTo>
                  <a:lnTo>
                    <a:pt x="77" y="95"/>
                  </a:lnTo>
                  <a:lnTo>
                    <a:pt x="69" y="99"/>
                  </a:lnTo>
                  <a:lnTo>
                    <a:pt x="60" y="102"/>
                  </a:lnTo>
                  <a:lnTo>
                    <a:pt x="50" y="10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89" name="Freeform 1555"/>
            <p:cNvSpPr>
              <a:spLocks/>
            </p:cNvSpPr>
            <p:nvPr/>
          </p:nvSpPr>
          <p:spPr bwMode="auto">
            <a:xfrm>
              <a:off x="3490" y="3094"/>
              <a:ext cx="2" cy="3"/>
            </a:xfrm>
            <a:custGeom>
              <a:avLst/>
              <a:gdLst>
                <a:gd name="T0" fmla="*/ 28 w 55"/>
                <a:gd name="T1" fmla="*/ 57 h 57"/>
                <a:gd name="T2" fmla="*/ 16 w 55"/>
                <a:gd name="T3" fmla="*/ 55 h 57"/>
                <a:gd name="T4" fmla="*/ 8 w 55"/>
                <a:gd name="T5" fmla="*/ 49 h 57"/>
                <a:gd name="T6" fmla="*/ 2 w 55"/>
                <a:gd name="T7" fmla="*/ 40 h 57"/>
                <a:gd name="T8" fmla="*/ 0 w 55"/>
                <a:gd name="T9" fmla="*/ 28 h 57"/>
                <a:gd name="T10" fmla="*/ 2 w 55"/>
                <a:gd name="T11" fmla="*/ 17 h 57"/>
                <a:gd name="T12" fmla="*/ 8 w 55"/>
                <a:gd name="T13" fmla="*/ 8 h 57"/>
                <a:gd name="T14" fmla="*/ 16 w 55"/>
                <a:gd name="T15" fmla="*/ 2 h 57"/>
                <a:gd name="T16" fmla="*/ 28 w 55"/>
                <a:gd name="T17" fmla="*/ 0 h 57"/>
                <a:gd name="T18" fmla="*/ 39 w 55"/>
                <a:gd name="T19" fmla="*/ 2 h 57"/>
                <a:gd name="T20" fmla="*/ 47 w 55"/>
                <a:gd name="T21" fmla="*/ 8 h 57"/>
                <a:gd name="T22" fmla="*/ 53 w 55"/>
                <a:gd name="T23" fmla="*/ 17 h 57"/>
                <a:gd name="T24" fmla="*/ 55 w 55"/>
                <a:gd name="T25" fmla="*/ 28 h 57"/>
                <a:gd name="T26" fmla="*/ 53 w 55"/>
                <a:gd name="T27" fmla="*/ 40 h 57"/>
                <a:gd name="T28" fmla="*/ 47 w 55"/>
                <a:gd name="T29" fmla="*/ 49 h 57"/>
                <a:gd name="T30" fmla="*/ 39 w 55"/>
                <a:gd name="T31" fmla="*/ 55 h 57"/>
                <a:gd name="T32" fmla="*/ 28 w 55"/>
                <a:gd name="T33" fmla="*/ 57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7"/>
                <a:gd name="T53" fmla="*/ 55 w 55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7">
                  <a:moveTo>
                    <a:pt x="28" y="57"/>
                  </a:moveTo>
                  <a:lnTo>
                    <a:pt x="16" y="55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8" y="8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7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9"/>
                  </a:lnTo>
                  <a:lnTo>
                    <a:pt x="39" y="55"/>
                  </a:lnTo>
                  <a:lnTo>
                    <a:pt x="28" y="57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0" name="Freeform 1556"/>
            <p:cNvSpPr>
              <a:spLocks/>
            </p:cNvSpPr>
            <p:nvPr/>
          </p:nvSpPr>
          <p:spPr bwMode="auto">
            <a:xfrm>
              <a:off x="3421" y="3133"/>
              <a:ext cx="2" cy="3"/>
            </a:xfrm>
            <a:custGeom>
              <a:avLst/>
              <a:gdLst>
                <a:gd name="T0" fmla="*/ 28 w 55"/>
                <a:gd name="T1" fmla="*/ 56 h 56"/>
                <a:gd name="T2" fmla="*/ 17 w 55"/>
                <a:gd name="T3" fmla="*/ 54 h 56"/>
                <a:gd name="T4" fmla="*/ 9 w 55"/>
                <a:gd name="T5" fmla="*/ 48 h 56"/>
                <a:gd name="T6" fmla="*/ 2 w 55"/>
                <a:gd name="T7" fmla="*/ 40 h 56"/>
                <a:gd name="T8" fmla="*/ 0 w 55"/>
                <a:gd name="T9" fmla="*/ 28 h 56"/>
                <a:gd name="T10" fmla="*/ 2 w 55"/>
                <a:gd name="T11" fmla="*/ 16 h 56"/>
                <a:gd name="T12" fmla="*/ 9 w 55"/>
                <a:gd name="T13" fmla="*/ 8 h 56"/>
                <a:gd name="T14" fmla="*/ 17 w 55"/>
                <a:gd name="T15" fmla="*/ 2 h 56"/>
                <a:gd name="T16" fmla="*/ 28 w 55"/>
                <a:gd name="T17" fmla="*/ 0 h 56"/>
                <a:gd name="T18" fmla="*/ 39 w 55"/>
                <a:gd name="T19" fmla="*/ 2 h 56"/>
                <a:gd name="T20" fmla="*/ 47 w 55"/>
                <a:gd name="T21" fmla="*/ 8 h 56"/>
                <a:gd name="T22" fmla="*/ 53 w 55"/>
                <a:gd name="T23" fmla="*/ 16 h 56"/>
                <a:gd name="T24" fmla="*/ 55 w 55"/>
                <a:gd name="T25" fmla="*/ 28 h 56"/>
                <a:gd name="T26" fmla="*/ 53 w 55"/>
                <a:gd name="T27" fmla="*/ 40 h 56"/>
                <a:gd name="T28" fmla="*/ 47 w 55"/>
                <a:gd name="T29" fmla="*/ 48 h 56"/>
                <a:gd name="T30" fmla="*/ 39 w 55"/>
                <a:gd name="T31" fmla="*/ 54 h 56"/>
                <a:gd name="T32" fmla="*/ 28 w 55"/>
                <a:gd name="T33" fmla="*/ 56 h 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56"/>
                <a:gd name="T53" fmla="*/ 55 w 55"/>
                <a:gd name="T54" fmla="*/ 56 h 5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56">
                  <a:moveTo>
                    <a:pt x="28" y="56"/>
                  </a:moveTo>
                  <a:lnTo>
                    <a:pt x="17" y="54"/>
                  </a:lnTo>
                  <a:lnTo>
                    <a:pt x="9" y="48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2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8" y="0"/>
                  </a:lnTo>
                  <a:lnTo>
                    <a:pt x="39" y="2"/>
                  </a:lnTo>
                  <a:lnTo>
                    <a:pt x="47" y="8"/>
                  </a:lnTo>
                  <a:lnTo>
                    <a:pt x="53" y="16"/>
                  </a:lnTo>
                  <a:lnTo>
                    <a:pt x="55" y="28"/>
                  </a:lnTo>
                  <a:lnTo>
                    <a:pt x="53" y="40"/>
                  </a:lnTo>
                  <a:lnTo>
                    <a:pt x="47" y="48"/>
                  </a:lnTo>
                  <a:lnTo>
                    <a:pt x="39" y="54"/>
                  </a:lnTo>
                  <a:lnTo>
                    <a:pt x="28" y="56"/>
                  </a:lnTo>
                  <a:close/>
                </a:path>
              </a:pathLst>
            </a:custGeom>
            <a:solidFill>
              <a:srgbClr val="D1D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1" name="Freeform 1557"/>
            <p:cNvSpPr>
              <a:spLocks/>
            </p:cNvSpPr>
            <p:nvPr/>
          </p:nvSpPr>
          <p:spPr bwMode="auto">
            <a:xfrm>
              <a:off x="3433" y="3076"/>
              <a:ext cx="29" cy="29"/>
            </a:xfrm>
            <a:custGeom>
              <a:avLst/>
              <a:gdLst>
                <a:gd name="T0" fmla="*/ 498 w 624"/>
                <a:gd name="T1" fmla="*/ 0 h 522"/>
                <a:gd name="T2" fmla="*/ 0 w 624"/>
                <a:gd name="T3" fmla="*/ 222 h 522"/>
                <a:gd name="T4" fmla="*/ 125 w 624"/>
                <a:gd name="T5" fmla="*/ 522 h 522"/>
                <a:gd name="T6" fmla="*/ 624 w 624"/>
                <a:gd name="T7" fmla="*/ 301 h 522"/>
                <a:gd name="T8" fmla="*/ 498 w 624"/>
                <a:gd name="T9" fmla="*/ 0 h 5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4"/>
                <a:gd name="T16" fmla="*/ 0 h 522"/>
                <a:gd name="T17" fmla="*/ 624 w 624"/>
                <a:gd name="T18" fmla="*/ 522 h 5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4" h="522">
                  <a:moveTo>
                    <a:pt x="498" y="0"/>
                  </a:moveTo>
                  <a:lnTo>
                    <a:pt x="0" y="222"/>
                  </a:lnTo>
                  <a:lnTo>
                    <a:pt x="125" y="522"/>
                  </a:lnTo>
                  <a:lnTo>
                    <a:pt x="624" y="301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2" name="Freeform 1558"/>
            <p:cNvSpPr>
              <a:spLocks/>
            </p:cNvSpPr>
            <p:nvPr/>
          </p:nvSpPr>
          <p:spPr bwMode="auto">
            <a:xfrm>
              <a:off x="3434" y="3077"/>
              <a:ext cx="27" cy="27"/>
            </a:xfrm>
            <a:custGeom>
              <a:avLst/>
              <a:gdLst>
                <a:gd name="T0" fmla="*/ 474 w 589"/>
                <a:gd name="T1" fmla="*/ 0 h 484"/>
                <a:gd name="T2" fmla="*/ 0 w 589"/>
                <a:gd name="T3" fmla="*/ 211 h 484"/>
                <a:gd name="T4" fmla="*/ 114 w 589"/>
                <a:gd name="T5" fmla="*/ 484 h 484"/>
                <a:gd name="T6" fmla="*/ 589 w 589"/>
                <a:gd name="T7" fmla="*/ 273 h 484"/>
                <a:gd name="T8" fmla="*/ 474 w 589"/>
                <a:gd name="T9" fmla="*/ 0 h 4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9"/>
                <a:gd name="T16" fmla="*/ 0 h 484"/>
                <a:gd name="T17" fmla="*/ 589 w 589"/>
                <a:gd name="T18" fmla="*/ 484 h 4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9" h="484">
                  <a:moveTo>
                    <a:pt x="474" y="0"/>
                  </a:moveTo>
                  <a:lnTo>
                    <a:pt x="0" y="211"/>
                  </a:lnTo>
                  <a:lnTo>
                    <a:pt x="114" y="484"/>
                  </a:lnTo>
                  <a:lnTo>
                    <a:pt x="589" y="27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3" name="Freeform 1559"/>
            <p:cNvSpPr>
              <a:spLocks/>
            </p:cNvSpPr>
            <p:nvPr/>
          </p:nvSpPr>
          <p:spPr bwMode="auto">
            <a:xfrm>
              <a:off x="3434" y="3078"/>
              <a:ext cx="27" cy="26"/>
            </a:xfrm>
            <a:custGeom>
              <a:avLst/>
              <a:gdLst>
                <a:gd name="T0" fmla="*/ 473 w 583"/>
                <a:gd name="T1" fmla="*/ 0 h 471"/>
                <a:gd name="T2" fmla="*/ 0 w 583"/>
                <a:gd name="T3" fmla="*/ 211 h 471"/>
                <a:gd name="T4" fmla="*/ 108 w 583"/>
                <a:gd name="T5" fmla="*/ 471 h 471"/>
                <a:gd name="T6" fmla="*/ 583 w 583"/>
                <a:gd name="T7" fmla="*/ 260 h 471"/>
                <a:gd name="T8" fmla="*/ 473 w 583"/>
                <a:gd name="T9" fmla="*/ 0 h 4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3"/>
                <a:gd name="T16" fmla="*/ 0 h 471"/>
                <a:gd name="T17" fmla="*/ 583 w 583"/>
                <a:gd name="T18" fmla="*/ 471 h 4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3" h="471">
                  <a:moveTo>
                    <a:pt x="473" y="0"/>
                  </a:moveTo>
                  <a:lnTo>
                    <a:pt x="0" y="211"/>
                  </a:lnTo>
                  <a:lnTo>
                    <a:pt x="108" y="471"/>
                  </a:lnTo>
                  <a:lnTo>
                    <a:pt x="583" y="260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878F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4" name="Freeform 1560"/>
            <p:cNvSpPr>
              <a:spLocks/>
            </p:cNvSpPr>
            <p:nvPr/>
          </p:nvSpPr>
          <p:spPr bwMode="auto">
            <a:xfrm>
              <a:off x="3447" y="3082"/>
              <a:ext cx="10" cy="13"/>
            </a:xfrm>
            <a:custGeom>
              <a:avLst/>
              <a:gdLst>
                <a:gd name="T0" fmla="*/ 159 w 227"/>
                <a:gd name="T1" fmla="*/ 223 h 234"/>
                <a:gd name="T2" fmla="*/ 137 w 227"/>
                <a:gd name="T3" fmla="*/ 231 h 234"/>
                <a:gd name="T4" fmla="*/ 115 w 227"/>
                <a:gd name="T5" fmla="*/ 234 h 234"/>
                <a:gd name="T6" fmla="*/ 93 w 227"/>
                <a:gd name="T7" fmla="*/ 232 h 234"/>
                <a:gd name="T8" fmla="*/ 73 w 227"/>
                <a:gd name="T9" fmla="*/ 225 h 234"/>
                <a:gd name="T10" fmla="*/ 54 w 227"/>
                <a:gd name="T11" fmla="*/ 215 h 234"/>
                <a:gd name="T12" fmla="*/ 36 w 227"/>
                <a:gd name="T13" fmla="*/ 201 h 234"/>
                <a:gd name="T14" fmla="*/ 22 w 227"/>
                <a:gd name="T15" fmla="*/ 184 h 234"/>
                <a:gd name="T16" fmla="*/ 11 w 227"/>
                <a:gd name="T17" fmla="*/ 163 h 234"/>
                <a:gd name="T18" fmla="*/ 4 w 227"/>
                <a:gd name="T19" fmla="*/ 141 h 234"/>
                <a:gd name="T20" fmla="*/ 0 w 227"/>
                <a:gd name="T21" fmla="*/ 118 h 234"/>
                <a:gd name="T22" fmla="*/ 3 w 227"/>
                <a:gd name="T23" fmla="*/ 96 h 234"/>
                <a:gd name="T24" fmla="*/ 9 w 227"/>
                <a:gd name="T25" fmla="*/ 74 h 234"/>
                <a:gd name="T26" fmla="*/ 19 w 227"/>
                <a:gd name="T27" fmla="*/ 55 h 234"/>
                <a:gd name="T28" fmla="*/ 32 w 227"/>
                <a:gd name="T29" fmla="*/ 37 h 234"/>
                <a:gd name="T30" fmla="*/ 48 w 227"/>
                <a:gd name="T31" fmla="*/ 22 h 234"/>
                <a:gd name="T32" fmla="*/ 69 w 227"/>
                <a:gd name="T33" fmla="*/ 10 h 234"/>
                <a:gd name="T34" fmla="*/ 90 w 227"/>
                <a:gd name="T35" fmla="*/ 3 h 234"/>
                <a:gd name="T36" fmla="*/ 113 w 227"/>
                <a:gd name="T37" fmla="*/ 0 h 234"/>
                <a:gd name="T38" fmla="*/ 134 w 227"/>
                <a:gd name="T39" fmla="*/ 2 h 234"/>
                <a:gd name="T40" fmla="*/ 156 w 227"/>
                <a:gd name="T41" fmla="*/ 8 h 234"/>
                <a:gd name="T42" fmla="*/ 174 w 227"/>
                <a:gd name="T43" fmla="*/ 19 h 234"/>
                <a:gd name="T44" fmla="*/ 191 w 227"/>
                <a:gd name="T45" fmla="*/ 32 h 234"/>
                <a:gd name="T46" fmla="*/ 206 w 227"/>
                <a:gd name="T47" fmla="*/ 49 h 234"/>
                <a:gd name="T48" fmla="*/ 217 w 227"/>
                <a:gd name="T49" fmla="*/ 70 h 234"/>
                <a:gd name="T50" fmla="*/ 224 w 227"/>
                <a:gd name="T51" fmla="*/ 93 h 234"/>
                <a:gd name="T52" fmla="*/ 227 w 227"/>
                <a:gd name="T53" fmla="*/ 116 h 234"/>
                <a:gd name="T54" fmla="*/ 225 w 227"/>
                <a:gd name="T55" fmla="*/ 138 h 234"/>
                <a:gd name="T56" fmla="*/ 219 w 227"/>
                <a:gd name="T57" fmla="*/ 159 h 234"/>
                <a:gd name="T58" fmla="*/ 209 w 227"/>
                <a:gd name="T59" fmla="*/ 179 h 234"/>
                <a:gd name="T60" fmla="*/ 195 w 227"/>
                <a:gd name="T61" fmla="*/ 197 h 234"/>
                <a:gd name="T62" fmla="*/ 179 w 227"/>
                <a:gd name="T63" fmla="*/ 212 h 234"/>
                <a:gd name="T64" fmla="*/ 159 w 227"/>
                <a:gd name="T65" fmla="*/ 223 h 2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234"/>
                <a:gd name="T101" fmla="*/ 227 w 227"/>
                <a:gd name="T102" fmla="*/ 234 h 23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234">
                  <a:moveTo>
                    <a:pt x="159" y="223"/>
                  </a:moveTo>
                  <a:lnTo>
                    <a:pt x="137" y="231"/>
                  </a:lnTo>
                  <a:lnTo>
                    <a:pt x="115" y="234"/>
                  </a:lnTo>
                  <a:lnTo>
                    <a:pt x="93" y="232"/>
                  </a:lnTo>
                  <a:lnTo>
                    <a:pt x="73" y="225"/>
                  </a:lnTo>
                  <a:lnTo>
                    <a:pt x="54" y="215"/>
                  </a:lnTo>
                  <a:lnTo>
                    <a:pt x="36" y="201"/>
                  </a:lnTo>
                  <a:lnTo>
                    <a:pt x="22" y="184"/>
                  </a:lnTo>
                  <a:lnTo>
                    <a:pt x="11" y="163"/>
                  </a:lnTo>
                  <a:lnTo>
                    <a:pt x="4" y="141"/>
                  </a:lnTo>
                  <a:lnTo>
                    <a:pt x="0" y="118"/>
                  </a:lnTo>
                  <a:lnTo>
                    <a:pt x="3" y="96"/>
                  </a:lnTo>
                  <a:lnTo>
                    <a:pt x="9" y="74"/>
                  </a:lnTo>
                  <a:lnTo>
                    <a:pt x="19" y="55"/>
                  </a:lnTo>
                  <a:lnTo>
                    <a:pt x="32" y="37"/>
                  </a:lnTo>
                  <a:lnTo>
                    <a:pt x="48" y="22"/>
                  </a:lnTo>
                  <a:lnTo>
                    <a:pt x="69" y="10"/>
                  </a:lnTo>
                  <a:lnTo>
                    <a:pt x="90" y="3"/>
                  </a:lnTo>
                  <a:lnTo>
                    <a:pt x="113" y="0"/>
                  </a:lnTo>
                  <a:lnTo>
                    <a:pt x="134" y="2"/>
                  </a:lnTo>
                  <a:lnTo>
                    <a:pt x="156" y="8"/>
                  </a:lnTo>
                  <a:lnTo>
                    <a:pt x="174" y="19"/>
                  </a:lnTo>
                  <a:lnTo>
                    <a:pt x="191" y="32"/>
                  </a:lnTo>
                  <a:lnTo>
                    <a:pt x="206" y="49"/>
                  </a:lnTo>
                  <a:lnTo>
                    <a:pt x="217" y="70"/>
                  </a:lnTo>
                  <a:lnTo>
                    <a:pt x="224" y="93"/>
                  </a:lnTo>
                  <a:lnTo>
                    <a:pt x="227" y="116"/>
                  </a:lnTo>
                  <a:lnTo>
                    <a:pt x="225" y="138"/>
                  </a:lnTo>
                  <a:lnTo>
                    <a:pt x="219" y="159"/>
                  </a:lnTo>
                  <a:lnTo>
                    <a:pt x="209" y="179"/>
                  </a:lnTo>
                  <a:lnTo>
                    <a:pt x="195" y="197"/>
                  </a:lnTo>
                  <a:lnTo>
                    <a:pt x="179" y="212"/>
                  </a:lnTo>
                  <a:lnTo>
                    <a:pt x="159" y="223"/>
                  </a:lnTo>
                  <a:close/>
                </a:path>
              </a:pathLst>
            </a:custGeom>
            <a:solidFill>
              <a:srgbClr val="E3333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5" name="Freeform 1561"/>
            <p:cNvSpPr>
              <a:spLocks/>
            </p:cNvSpPr>
            <p:nvPr/>
          </p:nvSpPr>
          <p:spPr bwMode="auto">
            <a:xfrm>
              <a:off x="3447" y="3082"/>
              <a:ext cx="10" cy="12"/>
            </a:xfrm>
            <a:custGeom>
              <a:avLst/>
              <a:gdLst>
                <a:gd name="T0" fmla="*/ 146 w 208"/>
                <a:gd name="T1" fmla="*/ 206 h 214"/>
                <a:gd name="T2" fmla="*/ 125 w 208"/>
                <a:gd name="T3" fmla="*/ 212 h 214"/>
                <a:gd name="T4" fmla="*/ 105 w 208"/>
                <a:gd name="T5" fmla="*/ 214 h 214"/>
                <a:gd name="T6" fmla="*/ 84 w 208"/>
                <a:gd name="T7" fmla="*/ 212 h 214"/>
                <a:gd name="T8" fmla="*/ 66 w 208"/>
                <a:gd name="T9" fmla="*/ 206 h 214"/>
                <a:gd name="T10" fmla="*/ 48 w 208"/>
                <a:gd name="T11" fmla="*/ 196 h 214"/>
                <a:gd name="T12" fmla="*/ 31 w 208"/>
                <a:gd name="T13" fmla="*/ 183 h 214"/>
                <a:gd name="T14" fmla="*/ 18 w 208"/>
                <a:gd name="T15" fmla="*/ 168 h 214"/>
                <a:gd name="T16" fmla="*/ 8 w 208"/>
                <a:gd name="T17" fmla="*/ 149 h 214"/>
                <a:gd name="T18" fmla="*/ 2 w 208"/>
                <a:gd name="T19" fmla="*/ 129 h 214"/>
                <a:gd name="T20" fmla="*/ 0 w 208"/>
                <a:gd name="T21" fmla="*/ 108 h 214"/>
                <a:gd name="T22" fmla="*/ 2 w 208"/>
                <a:gd name="T23" fmla="*/ 86 h 214"/>
                <a:gd name="T24" fmla="*/ 8 w 208"/>
                <a:gd name="T25" fmla="*/ 67 h 214"/>
                <a:gd name="T26" fmla="*/ 17 w 208"/>
                <a:gd name="T27" fmla="*/ 49 h 214"/>
                <a:gd name="T28" fmla="*/ 29 w 208"/>
                <a:gd name="T29" fmla="*/ 33 h 214"/>
                <a:gd name="T30" fmla="*/ 45 w 208"/>
                <a:gd name="T31" fmla="*/ 19 h 214"/>
                <a:gd name="T32" fmla="*/ 63 w 208"/>
                <a:gd name="T33" fmla="*/ 8 h 214"/>
                <a:gd name="T34" fmla="*/ 83 w 208"/>
                <a:gd name="T35" fmla="*/ 2 h 214"/>
                <a:gd name="T36" fmla="*/ 104 w 208"/>
                <a:gd name="T37" fmla="*/ 0 h 214"/>
                <a:gd name="T38" fmla="*/ 123 w 208"/>
                <a:gd name="T39" fmla="*/ 2 h 214"/>
                <a:gd name="T40" fmla="*/ 142 w 208"/>
                <a:gd name="T41" fmla="*/ 7 h 214"/>
                <a:gd name="T42" fmla="*/ 161 w 208"/>
                <a:gd name="T43" fmla="*/ 17 h 214"/>
                <a:gd name="T44" fmla="*/ 176 w 208"/>
                <a:gd name="T45" fmla="*/ 30 h 214"/>
                <a:gd name="T46" fmla="*/ 189 w 208"/>
                <a:gd name="T47" fmla="*/ 45 h 214"/>
                <a:gd name="T48" fmla="*/ 200 w 208"/>
                <a:gd name="T49" fmla="*/ 63 h 214"/>
                <a:gd name="T50" fmla="*/ 206 w 208"/>
                <a:gd name="T51" fmla="*/ 84 h 214"/>
                <a:gd name="T52" fmla="*/ 208 w 208"/>
                <a:gd name="T53" fmla="*/ 105 h 214"/>
                <a:gd name="T54" fmla="*/ 206 w 208"/>
                <a:gd name="T55" fmla="*/ 127 h 214"/>
                <a:gd name="T56" fmla="*/ 201 w 208"/>
                <a:gd name="T57" fmla="*/ 147 h 214"/>
                <a:gd name="T58" fmla="*/ 191 w 208"/>
                <a:gd name="T59" fmla="*/ 164 h 214"/>
                <a:gd name="T60" fmla="*/ 179 w 208"/>
                <a:gd name="T61" fmla="*/ 181 h 214"/>
                <a:gd name="T62" fmla="*/ 164 w 208"/>
                <a:gd name="T63" fmla="*/ 195 h 214"/>
                <a:gd name="T64" fmla="*/ 146 w 208"/>
                <a:gd name="T65" fmla="*/ 206 h 2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8"/>
                <a:gd name="T100" fmla="*/ 0 h 214"/>
                <a:gd name="T101" fmla="*/ 208 w 208"/>
                <a:gd name="T102" fmla="*/ 214 h 2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8" h="214">
                  <a:moveTo>
                    <a:pt x="146" y="206"/>
                  </a:moveTo>
                  <a:lnTo>
                    <a:pt x="125" y="212"/>
                  </a:lnTo>
                  <a:lnTo>
                    <a:pt x="105" y="214"/>
                  </a:lnTo>
                  <a:lnTo>
                    <a:pt x="84" y="212"/>
                  </a:lnTo>
                  <a:lnTo>
                    <a:pt x="66" y="206"/>
                  </a:lnTo>
                  <a:lnTo>
                    <a:pt x="48" y="196"/>
                  </a:lnTo>
                  <a:lnTo>
                    <a:pt x="31" y="183"/>
                  </a:lnTo>
                  <a:lnTo>
                    <a:pt x="18" y="168"/>
                  </a:lnTo>
                  <a:lnTo>
                    <a:pt x="8" y="149"/>
                  </a:lnTo>
                  <a:lnTo>
                    <a:pt x="2" y="129"/>
                  </a:lnTo>
                  <a:lnTo>
                    <a:pt x="0" y="108"/>
                  </a:lnTo>
                  <a:lnTo>
                    <a:pt x="2" y="86"/>
                  </a:lnTo>
                  <a:lnTo>
                    <a:pt x="8" y="67"/>
                  </a:lnTo>
                  <a:lnTo>
                    <a:pt x="17" y="49"/>
                  </a:lnTo>
                  <a:lnTo>
                    <a:pt x="29" y="33"/>
                  </a:lnTo>
                  <a:lnTo>
                    <a:pt x="45" y="19"/>
                  </a:lnTo>
                  <a:lnTo>
                    <a:pt x="63" y="8"/>
                  </a:lnTo>
                  <a:lnTo>
                    <a:pt x="83" y="2"/>
                  </a:lnTo>
                  <a:lnTo>
                    <a:pt x="104" y="0"/>
                  </a:lnTo>
                  <a:lnTo>
                    <a:pt x="123" y="2"/>
                  </a:lnTo>
                  <a:lnTo>
                    <a:pt x="142" y="7"/>
                  </a:lnTo>
                  <a:lnTo>
                    <a:pt x="161" y="17"/>
                  </a:lnTo>
                  <a:lnTo>
                    <a:pt x="176" y="30"/>
                  </a:lnTo>
                  <a:lnTo>
                    <a:pt x="189" y="45"/>
                  </a:lnTo>
                  <a:lnTo>
                    <a:pt x="200" y="63"/>
                  </a:lnTo>
                  <a:lnTo>
                    <a:pt x="206" y="84"/>
                  </a:lnTo>
                  <a:lnTo>
                    <a:pt x="208" y="105"/>
                  </a:lnTo>
                  <a:lnTo>
                    <a:pt x="206" y="127"/>
                  </a:lnTo>
                  <a:lnTo>
                    <a:pt x="201" y="147"/>
                  </a:lnTo>
                  <a:lnTo>
                    <a:pt x="191" y="164"/>
                  </a:lnTo>
                  <a:lnTo>
                    <a:pt x="179" y="181"/>
                  </a:lnTo>
                  <a:lnTo>
                    <a:pt x="164" y="195"/>
                  </a:lnTo>
                  <a:lnTo>
                    <a:pt x="146" y="206"/>
                  </a:lnTo>
                  <a:close/>
                </a:path>
              </a:pathLst>
            </a:custGeom>
            <a:solidFill>
              <a:srgbClr val="EB5F6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6" name="Freeform 1562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31 w 189"/>
                <a:gd name="T1" fmla="*/ 187 h 194"/>
                <a:gd name="T2" fmla="*/ 113 w 189"/>
                <a:gd name="T3" fmla="*/ 193 h 194"/>
                <a:gd name="T4" fmla="*/ 95 w 189"/>
                <a:gd name="T5" fmla="*/ 194 h 194"/>
                <a:gd name="T6" fmla="*/ 76 w 189"/>
                <a:gd name="T7" fmla="*/ 192 h 194"/>
                <a:gd name="T8" fmla="*/ 59 w 189"/>
                <a:gd name="T9" fmla="*/ 187 h 194"/>
                <a:gd name="T10" fmla="*/ 44 w 189"/>
                <a:gd name="T11" fmla="*/ 178 h 194"/>
                <a:gd name="T12" fmla="*/ 29 w 189"/>
                <a:gd name="T13" fmla="*/ 167 h 194"/>
                <a:gd name="T14" fmla="*/ 17 w 189"/>
                <a:gd name="T15" fmla="*/ 152 h 194"/>
                <a:gd name="T16" fmla="*/ 8 w 189"/>
                <a:gd name="T17" fmla="*/ 135 h 194"/>
                <a:gd name="T18" fmla="*/ 2 w 189"/>
                <a:gd name="T19" fmla="*/ 116 h 194"/>
                <a:gd name="T20" fmla="*/ 0 w 189"/>
                <a:gd name="T21" fmla="*/ 97 h 194"/>
                <a:gd name="T22" fmla="*/ 2 w 189"/>
                <a:gd name="T23" fmla="*/ 79 h 194"/>
                <a:gd name="T24" fmla="*/ 7 w 189"/>
                <a:gd name="T25" fmla="*/ 61 h 194"/>
                <a:gd name="T26" fmla="*/ 15 w 189"/>
                <a:gd name="T27" fmla="*/ 45 h 194"/>
                <a:gd name="T28" fmla="*/ 26 w 189"/>
                <a:gd name="T29" fmla="*/ 30 h 194"/>
                <a:gd name="T30" fmla="*/ 41 w 189"/>
                <a:gd name="T31" fmla="*/ 17 h 194"/>
                <a:gd name="T32" fmla="*/ 57 w 189"/>
                <a:gd name="T33" fmla="*/ 8 h 194"/>
                <a:gd name="T34" fmla="*/ 75 w 189"/>
                <a:gd name="T35" fmla="*/ 1 h 194"/>
                <a:gd name="T36" fmla="*/ 95 w 189"/>
                <a:gd name="T37" fmla="*/ 0 h 194"/>
                <a:gd name="T38" fmla="*/ 112 w 189"/>
                <a:gd name="T39" fmla="*/ 1 h 194"/>
                <a:gd name="T40" fmla="*/ 130 w 189"/>
                <a:gd name="T41" fmla="*/ 7 h 194"/>
                <a:gd name="T42" fmla="*/ 146 w 189"/>
                <a:gd name="T43" fmla="*/ 15 h 194"/>
                <a:gd name="T44" fmla="*/ 160 w 189"/>
                <a:gd name="T45" fmla="*/ 27 h 194"/>
                <a:gd name="T46" fmla="*/ 172 w 189"/>
                <a:gd name="T47" fmla="*/ 41 h 194"/>
                <a:gd name="T48" fmla="*/ 181 w 189"/>
                <a:gd name="T49" fmla="*/ 58 h 194"/>
                <a:gd name="T50" fmla="*/ 187 w 189"/>
                <a:gd name="T51" fmla="*/ 77 h 194"/>
                <a:gd name="T52" fmla="*/ 189 w 189"/>
                <a:gd name="T53" fmla="*/ 96 h 194"/>
                <a:gd name="T54" fmla="*/ 188 w 189"/>
                <a:gd name="T55" fmla="*/ 114 h 194"/>
                <a:gd name="T56" fmla="*/ 182 w 189"/>
                <a:gd name="T57" fmla="*/ 132 h 194"/>
                <a:gd name="T58" fmla="*/ 174 w 189"/>
                <a:gd name="T59" fmla="*/ 149 h 194"/>
                <a:gd name="T60" fmla="*/ 163 w 189"/>
                <a:gd name="T61" fmla="*/ 165 h 194"/>
                <a:gd name="T62" fmla="*/ 149 w 189"/>
                <a:gd name="T63" fmla="*/ 177 h 194"/>
                <a:gd name="T64" fmla="*/ 131 w 189"/>
                <a:gd name="T65" fmla="*/ 187 h 1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9"/>
                <a:gd name="T100" fmla="*/ 0 h 194"/>
                <a:gd name="T101" fmla="*/ 189 w 189"/>
                <a:gd name="T102" fmla="*/ 194 h 19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9" h="194">
                  <a:moveTo>
                    <a:pt x="131" y="187"/>
                  </a:moveTo>
                  <a:lnTo>
                    <a:pt x="113" y="193"/>
                  </a:lnTo>
                  <a:lnTo>
                    <a:pt x="95" y="194"/>
                  </a:lnTo>
                  <a:lnTo>
                    <a:pt x="76" y="192"/>
                  </a:lnTo>
                  <a:lnTo>
                    <a:pt x="59" y="187"/>
                  </a:lnTo>
                  <a:lnTo>
                    <a:pt x="44" y="178"/>
                  </a:lnTo>
                  <a:lnTo>
                    <a:pt x="29" y="167"/>
                  </a:lnTo>
                  <a:lnTo>
                    <a:pt x="17" y="152"/>
                  </a:lnTo>
                  <a:lnTo>
                    <a:pt x="8" y="135"/>
                  </a:lnTo>
                  <a:lnTo>
                    <a:pt x="2" y="116"/>
                  </a:lnTo>
                  <a:lnTo>
                    <a:pt x="0" y="97"/>
                  </a:lnTo>
                  <a:lnTo>
                    <a:pt x="2" y="79"/>
                  </a:lnTo>
                  <a:lnTo>
                    <a:pt x="7" y="61"/>
                  </a:lnTo>
                  <a:lnTo>
                    <a:pt x="15" y="45"/>
                  </a:lnTo>
                  <a:lnTo>
                    <a:pt x="26" y="30"/>
                  </a:lnTo>
                  <a:lnTo>
                    <a:pt x="41" y="17"/>
                  </a:lnTo>
                  <a:lnTo>
                    <a:pt x="57" y="8"/>
                  </a:lnTo>
                  <a:lnTo>
                    <a:pt x="75" y="1"/>
                  </a:lnTo>
                  <a:lnTo>
                    <a:pt x="95" y="0"/>
                  </a:lnTo>
                  <a:lnTo>
                    <a:pt x="112" y="1"/>
                  </a:lnTo>
                  <a:lnTo>
                    <a:pt x="130" y="7"/>
                  </a:lnTo>
                  <a:lnTo>
                    <a:pt x="146" y="15"/>
                  </a:lnTo>
                  <a:lnTo>
                    <a:pt x="160" y="27"/>
                  </a:lnTo>
                  <a:lnTo>
                    <a:pt x="172" y="41"/>
                  </a:lnTo>
                  <a:lnTo>
                    <a:pt x="181" y="58"/>
                  </a:lnTo>
                  <a:lnTo>
                    <a:pt x="187" y="77"/>
                  </a:lnTo>
                  <a:lnTo>
                    <a:pt x="189" y="96"/>
                  </a:lnTo>
                  <a:lnTo>
                    <a:pt x="188" y="114"/>
                  </a:lnTo>
                  <a:lnTo>
                    <a:pt x="182" y="132"/>
                  </a:lnTo>
                  <a:lnTo>
                    <a:pt x="174" y="149"/>
                  </a:lnTo>
                  <a:lnTo>
                    <a:pt x="163" y="165"/>
                  </a:lnTo>
                  <a:lnTo>
                    <a:pt x="149" y="177"/>
                  </a:lnTo>
                  <a:lnTo>
                    <a:pt x="131" y="187"/>
                  </a:lnTo>
                  <a:close/>
                </a:path>
              </a:pathLst>
            </a:custGeom>
            <a:solidFill>
              <a:srgbClr val="F087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7" name="Freeform 1563"/>
            <p:cNvSpPr>
              <a:spLocks/>
            </p:cNvSpPr>
            <p:nvPr/>
          </p:nvSpPr>
          <p:spPr bwMode="auto">
            <a:xfrm>
              <a:off x="3448" y="3083"/>
              <a:ext cx="8" cy="10"/>
            </a:xfrm>
            <a:custGeom>
              <a:avLst/>
              <a:gdLst>
                <a:gd name="T0" fmla="*/ 120 w 171"/>
                <a:gd name="T1" fmla="*/ 170 h 177"/>
                <a:gd name="T2" fmla="*/ 104 w 171"/>
                <a:gd name="T3" fmla="*/ 175 h 177"/>
                <a:gd name="T4" fmla="*/ 87 w 171"/>
                <a:gd name="T5" fmla="*/ 177 h 177"/>
                <a:gd name="T6" fmla="*/ 70 w 171"/>
                <a:gd name="T7" fmla="*/ 176 h 177"/>
                <a:gd name="T8" fmla="*/ 54 w 171"/>
                <a:gd name="T9" fmla="*/ 171 h 177"/>
                <a:gd name="T10" fmla="*/ 40 w 171"/>
                <a:gd name="T11" fmla="*/ 163 h 177"/>
                <a:gd name="T12" fmla="*/ 27 w 171"/>
                <a:gd name="T13" fmla="*/ 152 h 177"/>
                <a:gd name="T14" fmla="*/ 15 w 171"/>
                <a:gd name="T15" fmla="*/ 139 h 177"/>
                <a:gd name="T16" fmla="*/ 7 w 171"/>
                <a:gd name="T17" fmla="*/ 124 h 177"/>
                <a:gd name="T18" fmla="*/ 2 w 171"/>
                <a:gd name="T19" fmla="*/ 107 h 177"/>
                <a:gd name="T20" fmla="*/ 0 w 171"/>
                <a:gd name="T21" fmla="*/ 90 h 177"/>
                <a:gd name="T22" fmla="*/ 2 w 171"/>
                <a:gd name="T23" fmla="*/ 72 h 177"/>
                <a:gd name="T24" fmla="*/ 7 w 171"/>
                <a:gd name="T25" fmla="*/ 56 h 177"/>
                <a:gd name="T26" fmla="*/ 14 w 171"/>
                <a:gd name="T27" fmla="*/ 41 h 177"/>
                <a:gd name="T28" fmla="*/ 25 w 171"/>
                <a:gd name="T29" fmla="*/ 28 h 177"/>
                <a:gd name="T30" fmla="*/ 37 w 171"/>
                <a:gd name="T31" fmla="*/ 16 h 177"/>
                <a:gd name="T32" fmla="*/ 52 w 171"/>
                <a:gd name="T33" fmla="*/ 8 h 177"/>
                <a:gd name="T34" fmla="*/ 68 w 171"/>
                <a:gd name="T35" fmla="*/ 2 h 177"/>
                <a:gd name="T36" fmla="*/ 85 w 171"/>
                <a:gd name="T37" fmla="*/ 0 h 177"/>
                <a:gd name="T38" fmla="*/ 102 w 171"/>
                <a:gd name="T39" fmla="*/ 2 h 177"/>
                <a:gd name="T40" fmla="*/ 117 w 171"/>
                <a:gd name="T41" fmla="*/ 7 h 177"/>
                <a:gd name="T42" fmla="*/ 132 w 171"/>
                <a:gd name="T43" fmla="*/ 15 h 177"/>
                <a:gd name="T44" fmla="*/ 145 w 171"/>
                <a:gd name="T45" fmla="*/ 25 h 177"/>
                <a:gd name="T46" fmla="*/ 156 w 171"/>
                <a:gd name="T47" fmla="*/ 38 h 177"/>
                <a:gd name="T48" fmla="*/ 164 w 171"/>
                <a:gd name="T49" fmla="*/ 53 h 177"/>
                <a:gd name="T50" fmla="*/ 169 w 171"/>
                <a:gd name="T51" fmla="*/ 70 h 177"/>
                <a:gd name="T52" fmla="*/ 171 w 171"/>
                <a:gd name="T53" fmla="*/ 88 h 177"/>
                <a:gd name="T54" fmla="*/ 169 w 171"/>
                <a:gd name="T55" fmla="*/ 105 h 177"/>
                <a:gd name="T56" fmla="*/ 165 w 171"/>
                <a:gd name="T57" fmla="*/ 121 h 177"/>
                <a:gd name="T58" fmla="*/ 158 w 171"/>
                <a:gd name="T59" fmla="*/ 136 h 177"/>
                <a:gd name="T60" fmla="*/ 148 w 171"/>
                <a:gd name="T61" fmla="*/ 150 h 177"/>
                <a:gd name="T62" fmla="*/ 136 w 171"/>
                <a:gd name="T63" fmla="*/ 162 h 177"/>
                <a:gd name="T64" fmla="*/ 120 w 171"/>
                <a:gd name="T65" fmla="*/ 170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1"/>
                <a:gd name="T100" fmla="*/ 0 h 177"/>
                <a:gd name="T101" fmla="*/ 171 w 171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1" h="177">
                  <a:moveTo>
                    <a:pt x="120" y="170"/>
                  </a:moveTo>
                  <a:lnTo>
                    <a:pt x="104" y="175"/>
                  </a:lnTo>
                  <a:lnTo>
                    <a:pt x="87" y="177"/>
                  </a:lnTo>
                  <a:lnTo>
                    <a:pt x="70" y="176"/>
                  </a:lnTo>
                  <a:lnTo>
                    <a:pt x="54" y="171"/>
                  </a:lnTo>
                  <a:lnTo>
                    <a:pt x="40" y="163"/>
                  </a:lnTo>
                  <a:lnTo>
                    <a:pt x="27" y="152"/>
                  </a:lnTo>
                  <a:lnTo>
                    <a:pt x="15" y="139"/>
                  </a:lnTo>
                  <a:lnTo>
                    <a:pt x="7" y="124"/>
                  </a:lnTo>
                  <a:lnTo>
                    <a:pt x="2" y="107"/>
                  </a:lnTo>
                  <a:lnTo>
                    <a:pt x="0" y="90"/>
                  </a:lnTo>
                  <a:lnTo>
                    <a:pt x="2" y="72"/>
                  </a:lnTo>
                  <a:lnTo>
                    <a:pt x="7" y="56"/>
                  </a:lnTo>
                  <a:lnTo>
                    <a:pt x="14" y="41"/>
                  </a:lnTo>
                  <a:lnTo>
                    <a:pt x="25" y="28"/>
                  </a:lnTo>
                  <a:lnTo>
                    <a:pt x="37" y="16"/>
                  </a:lnTo>
                  <a:lnTo>
                    <a:pt x="52" y="8"/>
                  </a:lnTo>
                  <a:lnTo>
                    <a:pt x="68" y="2"/>
                  </a:lnTo>
                  <a:lnTo>
                    <a:pt x="85" y="0"/>
                  </a:lnTo>
                  <a:lnTo>
                    <a:pt x="102" y="2"/>
                  </a:lnTo>
                  <a:lnTo>
                    <a:pt x="117" y="7"/>
                  </a:lnTo>
                  <a:lnTo>
                    <a:pt x="132" y="15"/>
                  </a:lnTo>
                  <a:lnTo>
                    <a:pt x="145" y="25"/>
                  </a:lnTo>
                  <a:lnTo>
                    <a:pt x="156" y="38"/>
                  </a:lnTo>
                  <a:lnTo>
                    <a:pt x="164" y="53"/>
                  </a:lnTo>
                  <a:lnTo>
                    <a:pt x="169" y="70"/>
                  </a:lnTo>
                  <a:lnTo>
                    <a:pt x="171" y="88"/>
                  </a:lnTo>
                  <a:lnTo>
                    <a:pt x="169" y="105"/>
                  </a:lnTo>
                  <a:lnTo>
                    <a:pt x="165" y="121"/>
                  </a:lnTo>
                  <a:lnTo>
                    <a:pt x="158" y="136"/>
                  </a:lnTo>
                  <a:lnTo>
                    <a:pt x="148" y="150"/>
                  </a:lnTo>
                  <a:lnTo>
                    <a:pt x="136" y="162"/>
                  </a:lnTo>
                  <a:lnTo>
                    <a:pt x="120" y="170"/>
                  </a:lnTo>
                  <a:close/>
                </a:path>
              </a:pathLst>
            </a:custGeom>
            <a:solidFill>
              <a:srgbClr val="F5AE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8" name="Freeform 1564"/>
            <p:cNvSpPr>
              <a:spLocks/>
            </p:cNvSpPr>
            <p:nvPr/>
          </p:nvSpPr>
          <p:spPr bwMode="auto">
            <a:xfrm>
              <a:off x="3449" y="3083"/>
              <a:ext cx="7" cy="9"/>
            </a:xfrm>
            <a:custGeom>
              <a:avLst/>
              <a:gdLst>
                <a:gd name="T0" fmla="*/ 106 w 152"/>
                <a:gd name="T1" fmla="*/ 149 h 156"/>
                <a:gd name="T2" fmla="*/ 92 w 152"/>
                <a:gd name="T3" fmla="*/ 155 h 156"/>
                <a:gd name="T4" fmla="*/ 77 w 152"/>
                <a:gd name="T5" fmla="*/ 156 h 156"/>
                <a:gd name="T6" fmla="*/ 63 w 152"/>
                <a:gd name="T7" fmla="*/ 155 h 156"/>
                <a:gd name="T8" fmla="*/ 48 w 152"/>
                <a:gd name="T9" fmla="*/ 150 h 156"/>
                <a:gd name="T10" fmla="*/ 35 w 152"/>
                <a:gd name="T11" fmla="*/ 143 h 156"/>
                <a:gd name="T12" fmla="*/ 24 w 152"/>
                <a:gd name="T13" fmla="*/ 133 h 156"/>
                <a:gd name="T14" fmla="*/ 14 w 152"/>
                <a:gd name="T15" fmla="*/ 122 h 156"/>
                <a:gd name="T16" fmla="*/ 6 w 152"/>
                <a:gd name="T17" fmla="*/ 108 h 156"/>
                <a:gd name="T18" fmla="*/ 2 w 152"/>
                <a:gd name="T19" fmla="*/ 93 h 156"/>
                <a:gd name="T20" fmla="*/ 0 w 152"/>
                <a:gd name="T21" fmla="*/ 78 h 156"/>
                <a:gd name="T22" fmla="*/ 1 w 152"/>
                <a:gd name="T23" fmla="*/ 63 h 156"/>
                <a:gd name="T24" fmla="*/ 5 w 152"/>
                <a:gd name="T25" fmla="*/ 49 h 156"/>
                <a:gd name="T26" fmla="*/ 13 w 152"/>
                <a:gd name="T27" fmla="*/ 35 h 156"/>
                <a:gd name="T28" fmla="*/ 22 w 152"/>
                <a:gd name="T29" fmla="*/ 24 h 156"/>
                <a:gd name="T30" fmla="*/ 33 w 152"/>
                <a:gd name="T31" fmla="*/ 13 h 156"/>
                <a:gd name="T32" fmla="*/ 46 w 152"/>
                <a:gd name="T33" fmla="*/ 6 h 156"/>
                <a:gd name="T34" fmla="*/ 60 w 152"/>
                <a:gd name="T35" fmla="*/ 1 h 156"/>
                <a:gd name="T36" fmla="*/ 76 w 152"/>
                <a:gd name="T37" fmla="*/ 0 h 156"/>
                <a:gd name="T38" fmla="*/ 90 w 152"/>
                <a:gd name="T39" fmla="*/ 1 h 156"/>
                <a:gd name="T40" fmla="*/ 104 w 152"/>
                <a:gd name="T41" fmla="*/ 5 h 156"/>
                <a:gd name="T42" fmla="*/ 118 w 152"/>
                <a:gd name="T43" fmla="*/ 11 h 156"/>
                <a:gd name="T44" fmla="*/ 129 w 152"/>
                <a:gd name="T45" fmla="*/ 21 h 156"/>
                <a:gd name="T46" fmla="*/ 139 w 152"/>
                <a:gd name="T47" fmla="*/ 32 h 156"/>
                <a:gd name="T48" fmla="*/ 146 w 152"/>
                <a:gd name="T49" fmla="*/ 46 h 156"/>
                <a:gd name="T50" fmla="*/ 150 w 152"/>
                <a:gd name="T51" fmla="*/ 61 h 156"/>
                <a:gd name="T52" fmla="*/ 152 w 152"/>
                <a:gd name="T53" fmla="*/ 77 h 156"/>
                <a:gd name="T54" fmla="*/ 151 w 152"/>
                <a:gd name="T55" fmla="*/ 91 h 156"/>
                <a:gd name="T56" fmla="*/ 147 w 152"/>
                <a:gd name="T57" fmla="*/ 106 h 156"/>
                <a:gd name="T58" fmla="*/ 140 w 152"/>
                <a:gd name="T59" fmla="*/ 120 h 156"/>
                <a:gd name="T60" fmla="*/ 131 w 152"/>
                <a:gd name="T61" fmla="*/ 131 h 156"/>
                <a:gd name="T62" fmla="*/ 120 w 152"/>
                <a:gd name="T63" fmla="*/ 142 h 156"/>
                <a:gd name="T64" fmla="*/ 106 w 152"/>
                <a:gd name="T65" fmla="*/ 149 h 15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2"/>
                <a:gd name="T100" fmla="*/ 0 h 156"/>
                <a:gd name="T101" fmla="*/ 152 w 152"/>
                <a:gd name="T102" fmla="*/ 156 h 15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2" h="156">
                  <a:moveTo>
                    <a:pt x="106" y="149"/>
                  </a:moveTo>
                  <a:lnTo>
                    <a:pt x="92" y="155"/>
                  </a:lnTo>
                  <a:lnTo>
                    <a:pt x="77" y="156"/>
                  </a:lnTo>
                  <a:lnTo>
                    <a:pt x="63" y="155"/>
                  </a:lnTo>
                  <a:lnTo>
                    <a:pt x="48" y="150"/>
                  </a:lnTo>
                  <a:lnTo>
                    <a:pt x="35" y="143"/>
                  </a:lnTo>
                  <a:lnTo>
                    <a:pt x="24" y="133"/>
                  </a:lnTo>
                  <a:lnTo>
                    <a:pt x="14" y="122"/>
                  </a:lnTo>
                  <a:lnTo>
                    <a:pt x="6" y="108"/>
                  </a:lnTo>
                  <a:lnTo>
                    <a:pt x="2" y="93"/>
                  </a:lnTo>
                  <a:lnTo>
                    <a:pt x="0" y="78"/>
                  </a:lnTo>
                  <a:lnTo>
                    <a:pt x="1" y="63"/>
                  </a:lnTo>
                  <a:lnTo>
                    <a:pt x="5" y="49"/>
                  </a:lnTo>
                  <a:lnTo>
                    <a:pt x="13" y="35"/>
                  </a:lnTo>
                  <a:lnTo>
                    <a:pt x="22" y="24"/>
                  </a:lnTo>
                  <a:lnTo>
                    <a:pt x="33" y="13"/>
                  </a:lnTo>
                  <a:lnTo>
                    <a:pt x="46" y="6"/>
                  </a:lnTo>
                  <a:lnTo>
                    <a:pt x="60" y="1"/>
                  </a:lnTo>
                  <a:lnTo>
                    <a:pt x="76" y="0"/>
                  </a:lnTo>
                  <a:lnTo>
                    <a:pt x="90" y="1"/>
                  </a:lnTo>
                  <a:lnTo>
                    <a:pt x="104" y="5"/>
                  </a:lnTo>
                  <a:lnTo>
                    <a:pt x="118" y="11"/>
                  </a:lnTo>
                  <a:lnTo>
                    <a:pt x="129" y="21"/>
                  </a:lnTo>
                  <a:lnTo>
                    <a:pt x="139" y="32"/>
                  </a:lnTo>
                  <a:lnTo>
                    <a:pt x="146" y="46"/>
                  </a:lnTo>
                  <a:lnTo>
                    <a:pt x="150" y="61"/>
                  </a:lnTo>
                  <a:lnTo>
                    <a:pt x="152" y="77"/>
                  </a:lnTo>
                  <a:lnTo>
                    <a:pt x="151" y="91"/>
                  </a:lnTo>
                  <a:lnTo>
                    <a:pt x="147" y="106"/>
                  </a:lnTo>
                  <a:lnTo>
                    <a:pt x="140" y="120"/>
                  </a:lnTo>
                  <a:lnTo>
                    <a:pt x="131" y="131"/>
                  </a:lnTo>
                  <a:lnTo>
                    <a:pt x="120" y="142"/>
                  </a:lnTo>
                  <a:lnTo>
                    <a:pt x="106" y="149"/>
                  </a:lnTo>
                  <a:close/>
                </a:path>
              </a:pathLst>
            </a:custGeom>
            <a:solidFill>
              <a:srgbClr val="FAD6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99" name="Freeform 1565"/>
            <p:cNvSpPr>
              <a:spLocks/>
            </p:cNvSpPr>
            <p:nvPr/>
          </p:nvSpPr>
          <p:spPr bwMode="auto">
            <a:xfrm>
              <a:off x="3449" y="3083"/>
              <a:ext cx="6" cy="8"/>
            </a:xfrm>
            <a:custGeom>
              <a:avLst/>
              <a:gdLst>
                <a:gd name="T0" fmla="*/ 93 w 134"/>
                <a:gd name="T1" fmla="*/ 134 h 139"/>
                <a:gd name="T2" fmla="*/ 80 w 134"/>
                <a:gd name="T3" fmla="*/ 138 h 139"/>
                <a:gd name="T4" fmla="*/ 68 w 134"/>
                <a:gd name="T5" fmla="*/ 139 h 139"/>
                <a:gd name="T6" fmla="*/ 55 w 134"/>
                <a:gd name="T7" fmla="*/ 138 h 139"/>
                <a:gd name="T8" fmla="*/ 42 w 134"/>
                <a:gd name="T9" fmla="*/ 134 h 139"/>
                <a:gd name="T10" fmla="*/ 30 w 134"/>
                <a:gd name="T11" fmla="*/ 127 h 139"/>
                <a:gd name="T12" fmla="*/ 20 w 134"/>
                <a:gd name="T13" fmla="*/ 119 h 139"/>
                <a:gd name="T14" fmla="*/ 12 w 134"/>
                <a:gd name="T15" fmla="*/ 109 h 139"/>
                <a:gd name="T16" fmla="*/ 5 w 134"/>
                <a:gd name="T17" fmla="*/ 97 h 139"/>
                <a:gd name="T18" fmla="*/ 1 w 134"/>
                <a:gd name="T19" fmla="*/ 83 h 139"/>
                <a:gd name="T20" fmla="*/ 0 w 134"/>
                <a:gd name="T21" fmla="*/ 70 h 139"/>
                <a:gd name="T22" fmla="*/ 1 w 134"/>
                <a:gd name="T23" fmla="*/ 57 h 139"/>
                <a:gd name="T24" fmla="*/ 5 w 134"/>
                <a:gd name="T25" fmla="*/ 44 h 139"/>
                <a:gd name="T26" fmla="*/ 11 w 134"/>
                <a:gd name="T27" fmla="*/ 31 h 139"/>
                <a:gd name="T28" fmla="*/ 19 w 134"/>
                <a:gd name="T29" fmla="*/ 21 h 139"/>
                <a:gd name="T30" fmla="*/ 28 w 134"/>
                <a:gd name="T31" fmla="*/ 12 h 139"/>
                <a:gd name="T32" fmla="*/ 40 w 134"/>
                <a:gd name="T33" fmla="*/ 5 h 139"/>
                <a:gd name="T34" fmla="*/ 54 w 134"/>
                <a:gd name="T35" fmla="*/ 1 h 139"/>
                <a:gd name="T36" fmla="*/ 66 w 134"/>
                <a:gd name="T37" fmla="*/ 0 h 139"/>
                <a:gd name="T38" fmla="*/ 79 w 134"/>
                <a:gd name="T39" fmla="*/ 1 h 139"/>
                <a:gd name="T40" fmla="*/ 91 w 134"/>
                <a:gd name="T41" fmla="*/ 5 h 139"/>
                <a:gd name="T42" fmla="*/ 104 w 134"/>
                <a:gd name="T43" fmla="*/ 11 h 139"/>
                <a:gd name="T44" fmla="*/ 114 w 134"/>
                <a:gd name="T45" fmla="*/ 20 h 139"/>
                <a:gd name="T46" fmla="*/ 122 w 134"/>
                <a:gd name="T47" fmla="*/ 29 h 139"/>
                <a:gd name="T48" fmla="*/ 129 w 134"/>
                <a:gd name="T49" fmla="*/ 42 h 139"/>
                <a:gd name="T50" fmla="*/ 133 w 134"/>
                <a:gd name="T51" fmla="*/ 56 h 139"/>
                <a:gd name="T52" fmla="*/ 134 w 134"/>
                <a:gd name="T53" fmla="*/ 68 h 139"/>
                <a:gd name="T54" fmla="*/ 133 w 134"/>
                <a:gd name="T55" fmla="*/ 82 h 139"/>
                <a:gd name="T56" fmla="*/ 129 w 134"/>
                <a:gd name="T57" fmla="*/ 95 h 139"/>
                <a:gd name="T58" fmla="*/ 123 w 134"/>
                <a:gd name="T59" fmla="*/ 107 h 139"/>
                <a:gd name="T60" fmla="*/ 115 w 134"/>
                <a:gd name="T61" fmla="*/ 118 h 139"/>
                <a:gd name="T62" fmla="*/ 106 w 134"/>
                <a:gd name="T63" fmla="*/ 126 h 139"/>
                <a:gd name="T64" fmla="*/ 93 w 134"/>
                <a:gd name="T65" fmla="*/ 134 h 13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4"/>
                <a:gd name="T100" fmla="*/ 0 h 139"/>
                <a:gd name="T101" fmla="*/ 134 w 134"/>
                <a:gd name="T102" fmla="*/ 139 h 13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4" h="139">
                  <a:moveTo>
                    <a:pt x="93" y="134"/>
                  </a:moveTo>
                  <a:lnTo>
                    <a:pt x="80" y="138"/>
                  </a:lnTo>
                  <a:lnTo>
                    <a:pt x="68" y="139"/>
                  </a:lnTo>
                  <a:lnTo>
                    <a:pt x="55" y="138"/>
                  </a:lnTo>
                  <a:lnTo>
                    <a:pt x="42" y="134"/>
                  </a:lnTo>
                  <a:lnTo>
                    <a:pt x="30" y="127"/>
                  </a:lnTo>
                  <a:lnTo>
                    <a:pt x="20" y="119"/>
                  </a:lnTo>
                  <a:lnTo>
                    <a:pt x="12" y="109"/>
                  </a:lnTo>
                  <a:lnTo>
                    <a:pt x="5" y="97"/>
                  </a:lnTo>
                  <a:lnTo>
                    <a:pt x="1" y="83"/>
                  </a:lnTo>
                  <a:lnTo>
                    <a:pt x="0" y="70"/>
                  </a:lnTo>
                  <a:lnTo>
                    <a:pt x="1" y="57"/>
                  </a:lnTo>
                  <a:lnTo>
                    <a:pt x="5" y="44"/>
                  </a:lnTo>
                  <a:lnTo>
                    <a:pt x="11" y="31"/>
                  </a:lnTo>
                  <a:lnTo>
                    <a:pt x="19" y="21"/>
                  </a:lnTo>
                  <a:lnTo>
                    <a:pt x="28" y="12"/>
                  </a:lnTo>
                  <a:lnTo>
                    <a:pt x="40" y="5"/>
                  </a:lnTo>
                  <a:lnTo>
                    <a:pt x="54" y="1"/>
                  </a:lnTo>
                  <a:lnTo>
                    <a:pt x="66" y="0"/>
                  </a:lnTo>
                  <a:lnTo>
                    <a:pt x="79" y="1"/>
                  </a:lnTo>
                  <a:lnTo>
                    <a:pt x="91" y="5"/>
                  </a:lnTo>
                  <a:lnTo>
                    <a:pt x="104" y="11"/>
                  </a:lnTo>
                  <a:lnTo>
                    <a:pt x="114" y="20"/>
                  </a:lnTo>
                  <a:lnTo>
                    <a:pt x="122" y="29"/>
                  </a:lnTo>
                  <a:lnTo>
                    <a:pt x="129" y="42"/>
                  </a:lnTo>
                  <a:lnTo>
                    <a:pt x="133" y="56"/>
                  </a:lnTo>
                  <a:lnTo>
                    <a:pt x="134" y="68"/>
                  </a:lnTo>
                  <a:lnTo>
                    <a:pt x="133" y="82"/>
                  </a:lnTo>
                  <a:lnTo>
                    <a:pt x="129" y="95"/>
                  </a:lnTo>
                  <a:lnTo>
                    <a:pt x="123" y="107"/>
                  </a:lnTo>
                  <a:lnTo>
                    <a:pt x="115" y="118"/>
                  </a:lnTo>
                  <a:lnTo>
                    <a:pt x="106" y="126"/>
                  </a:lnTo>
                  <a:lnTo>
                    <a:pt x="93" y="1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0" name="Freeform 1566"/>
            <p:cNvSpPr>
              <a:spLocks/>
            </p:cNvSpPr>
            <p:nvPr/>
          </p:nvSpPr>
          <p:spPr bwMode="auto">
            <a:xfrm>
              <a:off x="3441" y="3093"/>
              <a:ext cx="1" cy="2"/>
            </a:xfrm>
            <a:custGeom>
              <a:avLst/>
              <a:gdLst>
                <a:gd name="T0" fmla="*/ 11 w 21"/>
                <a:gd name="T1" fmla="*/ 0 h 33"/>
                <a:gd name="T2" fmla="*/ 5 w 21"/>
                <a:gd name="T3" fmla="*/ 3 h 33"/>
                <a:gd name="T4" fmla="*/ 1 w 21"/>
                <a:gd name="T5" fmla="*/ 8 h 33"/>
                <a:gd name="T6" fmla="*/ 0 w 21"/>
                <a:gd name="T7" fmla="*/ 15 h 33"/>
                <a:gd name="T8" fmla="*/ 1 w 21"/>
                <a:gd name="T9" fmla="*/ 20 h 33"/>
                <a:gd name="T10" fmla="*/ 4 w 21"/>
                <a:gd name="T11" fmla="*/ 26 h 33"/>
                <a:gd name="T12" fmla="*/ 8 w 21"/>
                <a:gd name="T13" fmla="*/ 31 h 33"/>
                <a:gd name="T14" fmla="*/ 14 w 21"/>
                <a:gd name="T15" fmla="*/ 33 h 33"/>
                <a:gd name="T16" fmla="*/ 21 w 21"/>
                <a:gd name="T17" fmla="*/ 32 h 33"/>
                <a:gd name="T18" fmla="*/ 11 w 21"/>
                <a:gd name="T19" fmla="*/ 0 h 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33"/>
                <a:gd name="T32" fmla="*/ 21 w 21"/>
                <a:gd name="T33" fmla="*/ 33 h 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33">
                  <a:moveTo>
                    <a:pt x="11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5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8" y="31"/>
                  </a:lnTo>
                  <a:lnTo>
                    <a:pt x="14" y="33"/>
                  </a:lnTo>
                  <a:lnTo>
                    <a:pt x="21" y="3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1" name="Freeform 1567"/>
            <p:cNvSpPr>
              <a:spLocks/>
            </p:cNvSpPr>
            <p:nvPr/>
          </p:nvSpPr>
          <p:spPr bwMode="auto">
            <a:xfrm>
              <a:off x="3442" y="3089"/>
              <a:ext cx="3" cy="6"/>
            </a:xfrm>
            <a:custGeom>
              <a:avLst/>
              <a:gdLst>
                <a:gd name="T0" fmla="*/ 40 w 75"/>
                <a:gd name="T1" fmla="*/ 12 h 98"/>
                <a:gd name="T2" fmla="*/ 40 w 75"/>
                <a:gd name="T3" fmla="*/ 12 h 98"/>
                <a:gd name="T4" fmla="*/ 42 w 75"/>
                <a:gd name="T5" fmla="*/ 22 h 98"/>
                <a:gd name="T6" fmla="*/ 42 w 75"/>
                <a:gd name="T7" fmla="*/ 28 h 98"/>
                <a:gd name="T8" fmla="*/ 39 w 75"/>
                <a:gd name="T9" fmla="*/ 37 h 98"/>
                <a:gd name="T10" fmla="*/ 36 w 75"/>
                <a:gd name="T11" fmla="*/ 43 h 98"/>
                <a:gd name="T12" fmla="*/ 30 w 75"/>
                <a:gd name="T13" fmla="*/ 49 h 98"/>
                <a:gd name="T14" fmla="*/ 21 w 75"/>
                <a:gd name="T15" fmla="*/ 57 h 98"/>
                <a:gd name="T16" fmla="*/ 12 w 75"/>
                <a:gd name="T17" fmla="*/ 61 h 98"/>
                <a:gd name="T18" fmla="*/ 0 w 75"/>
                <a:gd name="T19" fmla="*/ 66 h 98"/>
                <a:gd name="T20" fmla="*/ 10 w 75"/>
                <a:gd name="T21" fmla="*/ 98 h 98"/>
                <a:gd name="T22" fmla="*/ 26 w 75"/>
                <a:gd name="T23" fmla="*/ 92 h 98"/>
                <a:gd name="T24" fmla="*/ 39 w 75"/>
                <a:gd name="T25" fmla="*/ 84 h 98"/>
                <a:gd name="T26" fmla="*/ 50 w 75"/>
                <a:gd name="T27" fmla="*/ 74 h 98"/>
                <a:gd name="T28" fmla="*/ 63 w 75"/>
                <a:gd name="T29" fmla="*/ 64 h 98"/>
                <a:gd name="T30" fmla="*/ 70 w 75"/>
                <a:gd name="T31" fmla="*/ 49 h 98"/>
                <a:gd name="T32" fmla="*/ 75 w 75"/>
                <a:gd name="T33" fmla="*/ 34 h 98"/>
                <a:gd name="T34" fmla="*/ 75 w 75"/>
                <a:gd name="T35" fmla="*/ 18 h 98"/>
                <a:gd name="T36" fmla="*/ 71 w 75"/>
                <a:gd name="T37" fmla="*/ 0 h 98"/>
                <a:gd name="T38" fmla="*/ 71 w 75"/>
                <a:gd name="T39" fmla="*/ 0 h 98"/>
                <a:gd name="T40" fmla="*/ 40 w 75"/>
                <a:gd name="T41" fmla="*/ 12 h 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98"/>
                <a:gd name="T65" fmla="*/ 75 w 75"/>
                <a:gd name="T66" fmla="*/ 98 h 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98">
                  <a:moveTo>
                    <a:pt x="40" y="12"/>
                  </a:moveTo>
                  <a:lnTo>
                    <a:pt x="40" y="12"/>
                  </a:lnTo>
                  <a:lnTo>
                    <a:pt x="42" y="22"/>
                  </a:lnTo>
                  <a:lnTo>
                    <a:pt x="42" y="28"/>
                  </a:lnTo>
                  <a:lnTo>
                    <a:pt x="39" y="37"/>
                  </a:lnTo>
                  <a:lnTo>
                    <a:pt x="36" y="43"/>
                  </a:lnTo>
                  <a:lnTo>
                    <a:pt x="30" y="49"/>
                  </a:lnTo>
                  <a:lnTo>
                    <a:pt x="21" y="57"/>
                  </a:lnTo>
                  <a:lnTo>
                    <a:pt x="12" y="61"/>
                  </a:lnTo>
                  <a:lnTo>
                    <a:pt x="0" y="66"/>
                  </a:lnTo>
                  <a:lnTo>
                    <a:pt x="10" y="98"/>
                  </a:lnTo>
                  <a:lnTo>
                    <a:pt x="26" y="92"/>
                  </a:lnTo>
                  <a:lnTo>
                    <a:pt x="39" y="84"/>
                  </a:lnTo>
                  <a:lnTo>
                    <a:pt x="50" y="74"/>
                  </a:lnTo>
                  <a:lnTo>
                    <a:pt x="63" y="64"/>
                  </a:lnTo>
                  <a:lnTo>
                    <a:pt x="70" y="49"/>
                  </a:lnTo>
                  <a:lnTo>
                    <a:pt x="75" y="34"/>
                  </a:lnTo>
                  <a:lnTo>
                    <a:pt x="75" y="18"/>
                  </a:lnTo>
                  <a:lnTo>
                    <a:pt x="71" y="0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2" name="Freeform 1568"/>
            <p:cNvSpPr>
              <a:spLocks/>
            </p:cNvSpPr>
            <p:nvPr/>
          </p:nvSpPr>
          <p:spPr bwMode="auto">
            <a:xfrm>
              <a:off x="3440" y="3087"/>
              <a:ext cx="5" cy="3"/>
            </a:xfrm>
            <a:custGeom>
              <a:avLst/>
              <a:gdLst>
                <a:gd name="T0" fmla="*/ 20 w 108"/>
                <a:gd name="T1" fmla="*/ 43 h 49"/>
                <a:gd name="T2" fmla="*/ 20 w 108"/>
                <a:gd name="T3" fmla="*/ 43 h 49"/>
                <a:gd name="T4" fmla="*/ 27 w 108"/>
                <a:gd name="T5" fmla="*/ 39 h 49"/>
                <a:gd name="T6" fmla="*/ 36 w 108"/>
                <a:gd name="T7" fmla="*/ 35 h 49"/>
                <a:gd name="T8" fmla="*/ 45 w 108"/>
                <a:gd name="T9" fmla="*/ 33 h 49"/>
                <a:gd name="T10" fmla="*/ 54 w 108"/>
                <a:gd name="T11" fmla="*/ 33 h 49"/>
                <a:gd name="T12" fmla="*/ 62 w 108"/>
                <a:gd name="T13" fmla="*/ 36 h 49"/>
                <a:gd name="T14" fmla="*/ 69 w 108"/>
                <a:gd name="T15" fmla="*/ 39 h 49"/>
                <a:gd name="T16" fmla="*/ 74 w 108"/>
                <a:gd name="T17" fmla="*/ 43 h 49"/>
                <a:gd name="T18" fmla="*/ 77 w 108"/>
                <a:gd name="T19" fmla="*/ 49 h 49"/>
                <a:gd name="T20" fmla="*/ 108 w 108"/>
                <a:gd name="T21" fmla="*/ 37 h 49"/>
                <a:gd name="T22" fmla="*/ 98 w 108"/>
                <a:gd name="T23" fmla="*/ 22 h 49"/>
                <a:gd name="T24" fmla="*/ 87 w 108"/>
                <a:gd name="T25" fmla="*/ 11 h 49"/>
                <a:gd name="T26" fmla="*/ 74 w 108"/>
                <a:gd name="T27" fmla="*/ 4 h 49"/>
                <a:gd name="T28" fmla="*/ 58 w 108"/>
                <a:gd name="T29" fmla="*/ 0 h 49"/>
                <a:gd name="T30" fmla="*/ 41 w 108"/>
                <a:gd name="T31" fmla="*/ 0 h 49"/>
                <a:gd name="T32" fmla="*/ 26 w 108"/>
                <a:gd name="T33" fmla="*/ 3 h 49"/>
                <a:gd name="T34" fmla="*/ 13 w 108"/>
                <a:gd name="T35" fmla="*/ 9 h 49"/>
                <a:gd name="T36" fmla="*/ 0 w 108"/>
                <a:gd name="T37" fmla="*/ 18 h 49"/>
                <a:gd name="T38" fmla="*/ 0 w 108"/>
                <a:gd name="T39" fmla="*/ 18 h 49"/>
                <a:gd name="T40" fmla="*/ 20 w 108"/>
                <a:gd name="T41" fmla="*/ 43 h 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49"/>
                <a:gd name="T65" fmla="*/ 108 w 108"/>
                <a:gd name="T66" fmla="*/ 49 h 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49">
                  <a:moveTo>
                    <a:pt x="20" y="43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6" y="35"/>
                  </a:lnTo>
                  <a:lnTo>
                    <a:pt x="45" y="33"/>
                  </a:lnTo>
                  <a:lnTo>
                    <a:pt x="54" y="33"/>
                  </a:lnTo>
                  <a:lnTo>
                    <a:pt x="62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49"/>
                  </a:lnTo>
                  <a:lnTo>
                    <a:pt x="108" y="37"/>
                  </a:lnTo>
                  <a:lnTo>
                    <a:pt x="98" y="22"/>
                  </a:lnTo>
                  <a:lnTo>
                    <a:pt x="87" y="11"/>
                  </a:lnTo>
                  <a:lnTo>
                    <a:pt x="74" y="4"/>
                  </a:lnTo>
                  <a:lnTo>
                    <a:pt x="58" y="0"/>
                  </a:lnTo>
                  <a:lnTo>
                    <a:pt x="41" y="0"/>
                  </a:lnTo>
                  <a:lnTo>
                    <a:pt x="26" y="3"/>
                  </a:lnTo>
                  <a:lnTo>
                    <a:pt x="13" y="9"/>
                  </a:lnTo>
                  <a:lnTo>
                    <a:pt x="0" y="18"/>
                  </a:lnTo>
                  <a:lnTo>
                    <a:pt x="20" y="43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3" name="Freeform 1569"/>
            <p:cNvSpPr>
              <a:spLocks/>
            </p:cNvSpPr>
            <p:nvPr/>
          </p:nvSpPr>
          <p:spPr bwMode="auto">
            <a:xfrm>
              <a:off x="3438" y="3088"/>
              <a:ext cx="3" cy="8"/>
            </a:xfrm>
            <a:custGeom>
              <a:avLst/>
              <a:gdLst>
                <a:gd name="T0" fmla="*/ 36 w 69"/>
                <a:gd name="T1" fmla="*/ 112 h 129"/>
                <a:gd name="T2" fmla="*/ 36 w 69"/>
                <a:gd name="T3" fmla="*/ 112 h 129"/>
                <a:gd name="T4" fmla="*/ 33 w 69"/>
                <a:gd name="T5" fmla="*/ 104 h 129"/>
                <a:gd name="T6" fmla="*/ 32 w 69"/>
                <a:gd name="T7" fmla="*/ 95 h 129"/>
                <a:gd name="T8" fmla="*/ 34 w 69"/>
                <a:gd name="T9" fmla="*/ 83 h 129"/>
                <a:gd name="T10" fmla="*/ 38 w 69"/>
                <a:gd name="T11" fmla="*/ 69 h 129"/>
                <a:gd name="T12" fmla="*/ 44 w 69"/>
                <a:gd name="T13" fmla="*/ 58 h 129"/>
                <a:gd name="T14" fmla="*/ 52 w 69"/>
                <a:gd name="T15" fmla="*/ 44 h 129"/>
                <a:gd name="T16" fmla="*/ 60 w 69"/>
                <a:gd name="T17" fmla="*/ 34 h 129"/>
                <a:gd name="T18" fmla="*/ 69 w 69"/>
                <a:gd name="T19" fmla="*/ 25 h 129"/>
                <a:gd name="T20" fmla="*/ 49 w 69"/>
                <a:gd name="T21" fmla="*/ 0 h 129"/>
                <a:gd name="T22" fmla="*/ 37 w 69"/>
                <a:gd name="T23" fmla="*/ 11 h 129"/>
                <a:gd name="T24" fmla="*/ 25 w 69"/>
                <a:gd name="T25" fmla="*/ 25 h 129"/>
                <a:gd name="T26" fmla="*/ 16 w 69"/>
                <a:gd name="T27" fmla="*/ 41 h 129"/>
                <a:gd name="T28" fmla="*/ 8 w 69"/>
                <a:gd name="T29" fmla="*/ 57 h 129"/>
                <a:gd name="T30" fmla="*/ 2 w 69"/>
                <a:gd name="T31" fmla="*/ 75 h 129"/>
                <a:gd name="T32" fmla="*/ 0 w 69"/>
                <a:gd name="T33" fmla="*/ 92 h 129"/>
                <a:gd name="T34" fmla="*/ 1 w 69"/>
                <a:gd name="T35" fmla="*/ 112 h 129"/>
                <a:gd name="T36" fmla="*/ 8 w 69"/>
                <a:gd name="T37" fmla="*/ 129 h 129"/>
                <a:gd name="T38" fmla="*/ 8 w 69"/>
                <a:gd name="T39" fmla="*/ 129 h 129"/>
                <a:gd name="T40" fmla="*/ 36 w 69"/>
                <a:gd name="T41" fmla="*/ 112 h 12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29"/>
                <a:gd name="T65" fmla="*/ 69 w 69"/>
                <a:gd name="T66" fmla="*/ 129 h 12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29">
                  <a:moveTo>
                    <a:pt x="36" y="112"/>
                  </a:moveTo>
                  <a:lnTo>
                    <a:pt x="36" y="112"/>
                  </a:lnTo>
                  <a:lnTo>
                    <a:pt x="33" y="104"/>
                  </a:lnTo>
                  <a:lnTo>
                    <a:pt x="32" y="95"/>
                  </a:lnTo>
                  <a:lnTo>
                    <a:pt x="34" y="83"/>
                  </a:lnTo>
                  <a:lnTo>
                    <a:pt x="38" y="69"/>
                  </a:lnTo>
                  <a:lnTo>
                    <a:pt x="44" y="58"/>
                  </a:lnTo>
                  <a:lnTo>
                    <a:pt x="52" y="44"/>
                  </a:lnTo>
                  <a:lnTo>
                    <a:pt x="60" y="34"/>
                  </a:lnTo>
                  <a:lnTo>
                    <a:pt x="69" y="25"/>
                  </a:lnTo>
                  <a:lnTo>
                    <a:pt x="49" y="0"/>
                  </a:lnTo>
                  <a:lnTo>
                    <a:pt x="37" y="11"/>
                  </a:lnTo>
                  <a:lnTo>
                    <a:pt x="25" y="25"/>
                  </a:lnTo>
                  <a:lnTo>
                    <a:pt x="16" y="41"/>
                  </a:lnTo>
                  <a:lnTo>
                    <a:pt x="8" y="57"/>
                  </a:lnTo>
                  <a:lnTo>
                    <a:pt x="2" y="75"/>
                  </a:lnTo>
                  <a:lnTo>
                    <a:pt x="0" y="92"/>
                  </a:lnTo>
                  <a:lnTo>
                    <a:pt x="1" y="112"/>
                  </a:lnTo>
                  <a:lnTo>
                    <a:pt x="8" y="129"/>
                  </a:lnTo>
                  <a:lnTo>
                    <a:pt x="36" y="112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4" name="Freeform 1570"/>
            <p:cNvSpPr>
              <a:spLocks/>
            </p:cNvSpPr>
            <p:nvPr/>
          </p:nvSpPr>
          <p:spPr bwMode="auto">
            <a:xfrm>
              <a:off x="3438" y="3095"/>
              <a:ext cx="5" cy="4"/>
            </a:xfrm>
            <a:custGeom>
              <a:avLst/>
              <a:gdLst>
                <a:gd name="T0" fmla="*/ 107 w 117"/>
                <a:gd name="T1" fmla="*/ 41 h 76"/>
                <a:gd name="T2" fmla="*/ 107 w 117"/>
                <a:gd name="T3" fmla="*/ 41 h 76"/>
                <a:gd name="T4" fmla="*/ 96 w 117"/>
                <a:gd name="T5" fmla="*/ 43 h 76"/>
                <a:gd name="T6" fmla="*/ 83 w 117"/>
                <a:gd name="T7" fmla="*/ 43 h 76"/>
                <a:gd name="T8" fmla="*/ 72 w 117"/>
                <a:gd name="T9" fmla="*/ 42 h 76"/>
                <a:gd name="T10" fmla="*/ 62 w 117"/>
                <a:gd name="T11" fmla="*/ 36 h 76"/>
                <a:gd name="T12" fmla="*/ 52 w 117"/>
                <a:gd name="T13" fmla="*/ 30 h 76"/>
                <a:gd name="T14" fmla="*/ 43 w 117"/>
                <a:gd name="T15" fmla="*/ 23 h 76"/>
                <a:gd name="T16" fmla="*/ 35 w 117"/>
                <a:gd name="T17" fmla="*/ 13 h 76"/>
                <a:gd name="T18" fmla="*/ 28 w 117"/>
                <a:gd name="T19" fmla="*/ 0 h 76"/>
                <a:gd name="T20" fmla="*/ 0 w 117"/>
                <a:gd name="T21" fmla="*/ 17 h 76"/>
                <a:gd name="T22" fmla="*/ 9 w 117"/>
                <a:gd name="T23" fmla="*/ 32 h 76"/>
                <a:gd name="T24" fmla="*/ 20 w 117"/>
                <a:gd name="T25" fmla="*/ 46 h 76"/>
                <a:gd name="T26" fmla="*/ 33 w 117"/>
                <a:gd name="T27" fmla="*/ 57 h 76"/>
                <a:gd name="T28" fmla="*/ 48 w 117"/>
                <a:gd name="T29" fmla="*/ 66 h 76"/>
                <a:gd name="T30" fmla="*/ 64 w 117"/>
                <a:gd name="T31" fmla="*/ 73 h 76"/>
                <a:gd name="T32" fmla="*/ 81 w 117"/>
                <a:gd name="T33" fmla="*/ 76 h 76"/>
                <a:gd name="T34" fmla="*/ 98 w 117"/>
                <a:gd name="T35" fmla="*/ 76 h 76"/>
                <a:gd name="T36" fmla="*/ 117 w 117"/>
                <a:gd name="T37" fmla="*/ 72 h 76"/>
                <a:gd name="T38" fmla="*/ 117 w 117"/>
                <a:gd name="T39" fmla="*/ 72 h 76"/>
                <a:gd name="T40" fmla="*/ 107 w 117"/>
                <a:gd name="T41" fmla="*/ 41 h 7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6"/>
                <a:gd name="T65" fmla="*/ 117 w 117"/>
                <a:gd name="T66" fmla="*/ 76 h 7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6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3" y="43"/>
                  </a:lnTo>
                  <a:lnTo>
                    <a:pt x="72" y="42"/>
                  </a:lnTo>
                  <a:lnTo>
                    <a:pt x="62" y="36"/>
                  </a:lnTo>
                  <a:lnTo>
                    <a:pt x="52" y="30"/>
                  </a:lnTo>
                  <a:lnTo>
                    <a:pt x="43" y="23"/>
                  </a:lnTo>
                  <a:lnTo>
                    <a:pt x="35" y="13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0" y="46"/>
                  </a:lnTo>
                  <a:lnTo>
                    <a:pt x="33" y="57"/>
                  </a:lnTo>
                  <a:lnTo>
                    <a:pt x="48" y="66"/>
                  </a:lnTo>
                  <a:lnTo>
                    <a:pt x="64" y="73"/>
                  </a:lnTo>
                  <a:lnTo>
                    <a:pt x="81" y="76"/>
                  </a:lnTo>
                  <a:lnTo>
                    <a:pt x="98" y="76"/>
                  </a:lnTo>
                  <a:lnTo>
                    <a:pt x="117" y="72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5" name="Freeform 1571"/>
            <p:cNvSpPr>
              <a:spLocks/>
            </p:cNvSpPr>
            <p:nvPr/>
          </p:nvSpPr>
          <p:spPr bwMode="auto">
            <a:xfrm>
              <a:off x="3443" y="3094"/>
              <a:ext cx="4" cy="5"/>
            </a:xfrm>
            <a:custGeom>
              <a:avLst/>
              <a:gdLst>
                <a:gd name="T0" fmla="*/ 47 w 79"/>
                <a:gd name="T1" fmla="*/ 0 h 88"/>
                <a:gd name="T2" fmla="*/ 46 w 79"/>
                <a:gd name="T3" fmla="*/ 8 h 88"/>
                <a:gd name="T4" fmla="*/ 44 w 79"/>
                <a:gd name="T5" fmla="*/ 15 h 88"/>
                <a:gd name="T6" fmla="*/ 40 w 79"/>
                <a:gd name="T7" fmla="*/ 24 h 88"/>
                <a:gd name="T8" fmla="*/ 35 w 79"/>
                <a:gd name="T9" fmla="*/ 32 h 88"/>
                <a:gd name="T10" fmla="*/ 28 w 79"/>
                <a:gd name="T11" fmla="*/ 39 h 88"/>
                <a:gd name="T12" fmla="*/ 21 w 79"/>
                <a:gd name="T13" fmla="*/ 46 h 88"/>
                <a:gd name="T14" fmla="*/ 11 w 79"/>
                <a:gd name="T15" fmla="*/ 52 h 88"/>
                <a:gd name="T16" fmla="*/ 0 w 79"/>
                <a:gd name="T17" fmla="*/ 57 h 88"/>
                <a:gd name="T18" fmla="*/ 10 w 79"/>
                <a:gd name="T19" fmla="*/ 88 h 88"/>
                <a:gd name="T20" fmla="*/ 25 w 79"/>
                <a:gd name="T21" fmla="*/ 82 h 88"/>
                <a:gd name="T22" fmla="*/ 40 w 79"/>
                <a:gd name="T23" fmla="*/ 73 h 88"/>
                <a:gd name="T24" fmla="*/ 51 w 79"/>
                <a:gd name="T25" fmla="*/ 64 h 88"/>
                <a:gd name="T26" fmla="*/ 61 w 79"/>
                <a:gd name="T27" fmla="*/ 53 h 88"/>
                <a:gd name="T28" fmla="*/ 68 w 79"/>
                <a:gd name="T29" fmla="*/ 41 h 88"/>
                <a:gd name="T30" fmla="*/ 74 w 79"/>
                <a:gd name="T31" fmla="*/ 28 h 88"/>
                <a:gd name="T32" fmla="*/ 78 w 79"/>
                <a:gd name="T33" fmla="*/ 14 h 88"/>
                <a:gd name="T34" fmla="*/ 79 w 79"/>
                <a:gd name="T35" fmla="*/ 2 h 88"/>
                <a:gd name="T36" fmla="*/ 47 w 79"/>
                <a:gd name="T37" fmla="*/ 0 h 8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9"/>
                <a:gd name="T58" fmla="*/ 0 h 88"/>
                <a:gd name="T59" fmla="*/ 79 w 79"/>
                <a:gd name="T60" fmla="*/ 88 h 8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9" h="88">
                  <a:moveTo>
                    <a:pt x="47" y="0"/>
                  </a:moveTo>
                  <a:lnTo>
                    <a:pt x="46" y="8"/>
                  </a:lnTo>
                  <a:lnTo>
                    <a:pt x="44" y="15"/>
                  </a:lnTo>
                  <a:lnTo>
                    <a:pt x="40" y="24"/>
                  </a:lnTo>
                  <a:lnTo>
                    <a:pt x="35" y="32"/>
                  </a:lnTo>
                  <a:lnTo>
                    <a:pt x="28" y="39"/>
                  </a:lnTo>
                  <a:lnTo>
                    <a:pt x="21" y="46"/>
                  </a:lnTo>
                  <a:lnTo>
                    <a:pt x="11" y="52"/>
                  </a:lnTo>
                  <a:lnTo>
                    <a:pt x="0" y="57"/>
                  </a:lnTo>
                  <a:lnTo>
                    <a:pt x="10" y="88"/>
                  </a:lnTo>
                  <a:lnTo>
                    <a:pt x="25" y="82"/>
                  </a:lnTo>
                  <a:lnTo>
                    <a:pt x="40" y="73"/>
                  </a:lnTo>
                  <a:lnTo>
                    <a:pt x="51" y="64"/>
                  </a:lnTo>
                  <a:lnTo>
                    <a:pt x="61" y="53"/>
                  </a:lnTo>
                  <a:lnTo>
                    <a:pt x="68" y="41"/>
                  </a:lnTo>
                  <a:lnTo>
                    <a:pt x="74" y="28"/>
                  </a:lnTo>
                  <a:lnTo>
                    <a:pt x="78" y="14"/>
                  </a:lnTo>
                  <a:lnTo>
                    <a:pt x="79" y="2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6" name="Freeform 1572"/>
            <p:cNvSpPr>
              <a:spLocks/>
            </p:cNvSpPr>
            <p:nvPr/>
          </p:nvSpPr>
          <p:spPr bwMode="auto">
            <a:xfrm>
              <a:off x="3442" y="3097"/>
              <a:ext cx="2" cy="1"/>
            </a:xfrm>
            <a:custGeom>
              <a:avLst/>
              <a:gdLst>
                <a:gd name="T0" fmla="*/ 32 w 32"/>
                <a:gd name="T1" fmla="*/ 18 h 18"/>
                <a:gd name="T2" fmla="*/ 31 w 32"/>
                <a:gd name="T3" fmla="*/ 11 h 18"/>
                <a:gd name="T4" fmla="*/ 28 w 32"/>
                <a:gd name="T5" fmla="*/ 6 h 18"/>
                <a:gd name="T6" fmla="*/ 23 w 32"/>
                <a:gd name="T7" fmla="*/ 3 h 18"/>
                <a:gd name="T8" fmla="*/ 17 w 32"/>
                <a:gd name="T9" fmla="*/ 0 h 18"/>
                <a:gd name="T10" fmla="*/ 11 w 32"/>
                <a:gd name="T11" fmla="*/ 2 h 18"/>
                <a:gd name="T12" fmla="*/ 6 w 32"/>
                <a:gd name="T13" fmla="*/ 4 h 18"/>
                <a:gd name="T14" fmla="*/ 2 w 32"/>
                <a:gd name="T15" fmla="*/ 9 h 18"/>
                <a:gd name="T16" fmla="*/ 0 w 32"/>
                <a:gd name="T17" fmla="*/ 16 h 18"/>
                <a:gd name="T18" fmla="*/ 32 w 32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"/>
                <a:gd name="T31" fmla="*/ 0 h 18"/>
                <a:gd name="T32" fmla="*/ 32 w 32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" h="18">
                  <a:moveTo>
                    <a:pt x="32" y="18"/>
                  </a:moveTo>
                  <a:lnTo>
                    <a:pt x="31" y="11"/>
                  </a:lnTo>
                  <a:lnTo>
                    <a:pt x="28" y="6"/>
                  </a:lnTo>
                  <a:lnTo>
                    <a:pt x="23" y="3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6" y="4"/>
                  </a:lnTo>
                  <a:lnTo>
                    <a:pt x="2" y="9"/>
                  </a:lnTo>
                  <a:lnTo>
                    <a:pt x="0" y="16"/>
                  </a:lnTo>
                  <a:lnTo>
                    <a:pt x="32" y="18"/>
                  </a:lnTo>
                  <a:close/>
                </a:path>
              </a:pathLst>
            </a:custGeom>
            <a:solidFill>
              <a:srgbClr val="CC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7" name="Freeform 1573"/>
            <p:cNvSpPr>
              <a:spLocks/>
            </p:cNvSpPr>
            <p:nvPr/>
          </p:nvSpPr>
          <p:spPr bwMode="auto">
            <a:xfrm>
              <a:off x="3442" y="3094"/>
              <a:ext cx="1" cy="2"/>
            </a:xfrm>
            <a:custGeom>
              <a:avLst/>
              <a:gdLst>
                <a:gd name="T0" fmla="*/ 12 w 22"/>
                <a:gd name="T1" fmla="*/ 0 h 32"/>
                <a:gd name="T2" fmla="*/ 5 w 22"/>
                <a:gd name="T3" fmla="*/ 3 h 32"/>
                <a:gd name="T4" fmla="*/ 1 w 22"/>
                <a:gd name="T5" fmla="*/ 8 h 32"/>
                <a:gd name="T6" fmla="*/ 0 w 22"/>
                <a:gd name="T7" fmla="*/ 14 h 32"/>
                <a:gd name="T8" fmla="*/ 1 w 22"/>
                <a:gd name="T9" fmla="*/ 20 h 32"/>
                <a:gd name="T10" fmla="*/ 4 w 22"/>
                <a:gd name="T11" fmla="*/ 26 h 32"/>
                <a:gd name="T12" fmla="*/ 9 w 22"/>
                <a:gd name="T13" fmla="*/ 30 h 32"/>
                <a:gd name="T14" fmla="*/ 15 w 22"/>
                <a:gd name="T15" fmla="*/ 32 h 32"/>
                <a:gd name="T16" fmla="*/ 22 w 22"/>
                <a:gd name="T17" fmla="*/ 31 h 32"/>
                <a:gd name="T18" fmla="*/ 12 w 22"/>
                <a:gd name="T19" fmla="*/ 0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32"/>
                <a:gd name="T32" fmla="*/ 22 w 22"/>
                <a:gd name="T33" fmla="*/ 32 h 3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32">
                  <a:moveTo>
                    <a:pt x="12" y="0"/>
                  </a:move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9" y="30"/>
                  </a:lnTo>
                  <a:lnTo>
                    <a:pt x="15" y="32"/>
                  </a:lnTo>
                  <a:lnTo>
                    <a:pt x="22" y="3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8" name="Freeform 1574"/>
            <p:cNvSpPr>
              <a:spLocks/>
            </p:cNvSpPr>
            <p:nvPr/>
          </p:nvSpPr>
          <p:spPr bwMode="auto">
            <a:xfrm>
              <a:off x="3442" y="3090"/>
              <a:ext cx="4" cy="5"/>
            </a:xfrm>
            <a:custGeom>
              <a:avLst/>
              <a:gdLst>
                <a:gd name="T0" fmla="*/ 39 w 74"/>
                <a:gd name="T1" fmla="*/ 13 h 99"/>
                <a:gd name="T2" fmla="*/ 39 w 74"/>
                <a:gd name="T3" fmla="*/ 12 h 99"/>
                <a:gd name="T4" fmla="*/ 41 w 74"/>
                <a:gd name="T5" fmla="*/ 22 h 99"/>
                <a:gd name="T6" fmla="*/ 41 w 74"/>
                <a:gd name="T7" fmla="*/ 30 h 99"/>
                <a:gd name="T8" fmla="*/ 38 w 74"/>
                <a:gd name="T9" fmla="*/ 37 h 99"/>
                <a:gd name="T10" fmla="*/ 35 w 74"/>
                <a:gd name="T11" fmla="*/ 43 h 99"/>
                <a:gd name="T12" fmla="*/ 28 w 74"/>
                <a:gd name="T13" fmla="*/ 51 h 99"/>
                <a:gd name="T14" fmla="*/ 20 w 74"/>
                <a:gd name="T15" fmla="*/ 58 h 99"/>
                <a:gd name="T16" fmla="*/ 11 w 74"/>
                <a:gd name="T17" fmla="*/ 62 h 99"/>
                <a:gd name="T18" fmla="*/ 0 w 74"/>
                <a:gd name="T19" fmla="*/ 68 h 99"/>
                <a:gd name="T20" fmla="*/ 10 w 74"/>
                <a:gd name="T21" fmla="*/ 99 h 99"/>
                <a:gd name="T22" fmla="*/ 25 w 74"/>
                <a:gd name="T23" fmla="*/ 94 h 99"/>
                <a:gd name="T24" fmla="*/ 38 w 74"/>
                <a:gd name="T25" fmla="*/ 85 h 99"/>
                <a:gd name="T26" fmla="*/ 51 w 74"/>
                <a:gd name="T27" fmla="*/ 76 h 99"/>
                <a:gd name="T28" fmla="*/ 62 w 74"/>
                <a:gd name="T29" fmla="*/ 64 h 99"/>
                <a:gd name="T30" fmla="*/ 69 w 74"/>
                <a:gd name="T31" fmla="*/ 52 h 99"/>
                <a:gd name="T32" fmla="*/ 74 w 74"/>
                <a:gd name="T33" fmla="*/ 36 h 99"/>
                <a:gd name="T34" fmla="*/ 74 w 74"/>
                <a:gd name="T35" fmla="*/ 18 h 99"/>
                <a:gd name="T36" fmla="*/ 70 w 74"/>
                <a:gd name="T37" fmla="*/ 1 h 99"/>
                <a:gd name="T38" fmla="*/ 70 w 74"/>
                <a:gd name="T39" fmla="*/ 0 h 99"/>
                <a:gd name="T40" fmla="*/ 39 w 74"/>
                <a:gd name="T41" fmla="*/ 13 h 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4"/>
                <a:gd name="T64" fmla="*/ 0 h 99"/>
                <a:gd name="T65" fmla="*/ 74 w 74"/>
                <a:gd name="T66" fmla="*/ 99 h 9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4" h="99">
                  <a:moveTo>
                    <a:pt x="39" y="13"/>
                  </a:moveTo>
                  <a:lnTo>
                    <a:pt x="39" y="12"/>
                  </a:lnTo>
                  <a:lnTo>
                    <a:pt x="41" y="22"/>
                  </a:lnTo>
                  <a:lnTo>
                    <a:pt x="41" y="30"/>
                  </a:lnTo>
                  <a:lnTo>
                    <a:pt x="38" y="37"/>
                  </a:lnTo>
                  <a:lnTo>
                    <a:pt x="35" y="43"/>
                  </a:lnTo>
                  <a:lnTo>
                    <a:pt x="28" y="51"/>
                  </a:lnTo>
                  <a:lnTo>
                    <a:pt x="20" y="58"/>
                  </a:lnTo>
                  <a:lnTo>
                    <a:pt x="11" y="62"/>
                  </a:lnTo>
                  <a:lnTo>
                    <a:pt x="0" y="68"/>
                  </a:lnTo>
                  <a:lnTo>
                    <a:pt x="10" y="99"/>
                  </a:lnTo>
                  <a:lnTo>
                    <a:pt x="25" y="94"/>
                  </a:lnTo>
                  <a:lnTo>
                    <a:pt x="38" y="85"/>
                  </a:lnTo>
                  <a:lnTo>
                    <a:pt x="51" y="76"/>
                  </a:lnTo>
                  <a:lnTo>
                    <a:pt x="62" y="64"/>
                  </a:lnTo>
                  <a:lnTo>
                    <a:pt x="69" y="52"/>
                  </a:lnTo>
                  <a:lnTo>
                    <a:pt x="74" y="36"/>
                  </a:lnTo>
                  <a:lnTo>
                    <a:pt x="74" y="18"/>
                  </a:lnTo>
                  <a:lnTo>
                    <a:pt x="70" y="1"/>
                  </a:lnTo>
                  <a:lnTo>
                    <a:pt x="70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09" name="Freeform 1575"/>
            <p:cNvSpPr>
              <a:spLocks/>
            </p:cNvSpPr>
            <p:nvPr/>
          </p:nvSpPr>
          <p:spPr bwMode="auto">
            <a:xfrm>
              <a:off x="3441" y="3088"/>
              <a:ext cx="5" cy="3"/>
            </a:xfrm>
            <a:custGeom>
              <a:avLst/>
              <a:gdLst>
                <a:gd name="T0" fmla="*/ 20 w 108"/>
                <a:gd name="T1" fmla="*/ 44 h 50"/>
                <a:gd name="T2" fmla="*/ 20 w 108"/>
                <a:gd name="T3" fmla="*/ 43 h 50"/>
                <a:gd name="T4" fmla="*/ 27 w 108"/>
                <a:gd name="T5" fmla="*/ 39 h 50"/>
                <a:gd name="T6" fmla="*/ 37 w 108"/>
                <a:gd name="T7" fmla="*/ 35 h 50"/>
                <a:gd name="T8" fmla="*/ 46 w 108"/>
                <a:gd name="T9" fmla="*/ 34 h 50"/>
                <a:gd name="T10" fmla="*/ 54 w 108"/>
                <a:gd name="T11" fmla="*/ 34 h 50"/>
                <a:gd name="T12" fmla="*/ 61 w 108"/>
                <a:gd name="T13" fmla="*/ 36 h 50"/>
                <a:gd name="T14" fmla="*/ 69 w 108"/>
                <a:gd name="T15" fmla="*/ 39 h 50"/>
                <a:gd name="T16" fmla="*/ 74 w 108"/>
                <a:gd name="T17" fmla="*/ 43 h 50"/>
                <a:gd name="T18" fmla="*/ 77 w 108"/>
                <a:gd name="T19" fmla="*/ 50 h 50"/>
                <a:gd name="T20" fmla="*/ 108 w 108"/>
                <a:gd name="T21" fmla="*/ 37 h 50"/>
                <a:gd name="T22" fmla="*/ 99 w 108"/>
                <a:gd name="T23" fmla="*/ 22 h 50"/>
                <a:gd name="T24" fmla="*/ 88 w 108"/>
                <a:gd name="T25" fmla="*/ 12 h 50"/>
                <a:gd name="T26" fmla="*/ 73 w 108"/>
                <a:gd name="T27" fmla="*/ 4 h 50"/>
                <a:gd name="T28" fmla="*/ 58 w 108"/>
                <a:gd name="T29" fmla="*/ 0 h 50"/>
                <a:gd name="T30" fmla="*/ 42 w 108"/>
                <a:gd name="T31" fmla="*/ 0 h 50"/>
                <a:gd name="T32" fmla="*/ 26 w 108"/>
                <a:gd name="T33" fmla="*/ 3 h 50"/>
                <a:gd name="T34" fmla="*/ 13 w 108"/>
                <a:gd name="T35" fmla="*/ 10 h 50"/>
                <a:gd name="T36" fmla="*/ 0 w 108"/>
                <a:gd name="T37" fmla="*/ 18 h 50"/>
                <a:gd name="T38" fmla="*/ 0 w 108"/>
                <a:gd name="T39" fmla="*/ 17 h 50"/>
                <a:gd name="T40" fmla="*/ 20 w 108"/>
                <a:gd name="T41" fmla="*/ 44 h 5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8"/>
                <a:gd name="T64" fmla="*/ 0 h 50"/>
                <a:gd name="T65" fmla="*/ 108 w 108"/>
                <a:gd name="T66" fmla="*/ 50 h 5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8" h="50">
                  <a:moveTo>
                    <a:pt x="20" y="44"/>
                  </a:moveTo>
                  <a:lnTo>
                    <a:pt x="20" y="43"/>
                  </a:lnTo>
                  <a:lnTo>
                    <a:pt x="27" y="39"/>
                  </a:lnTo>
                  <a:lnTo>
                    <a:pt x="37" y="35"/>
                  </a:lnTo>
                  <a:lnTo>
                    <a:pt x="46" y="34"/>
                  </a:lnTo>
                  <a:lnTo>
                    <a:pt x="54" y="34"/>
                  </a:lnTo>
                  <a:lnTo>
                    <a:pt x="61" y="36"/>
                  </a:lnTo>
                  <a:lnTo>
                    <a:pt x="69" y="39"/>
                  </a:lnTo>
                  <a:lnTo>
                    <a:pt x="74" y="43"/>
                  </a:lnTo>
                  <a:lnTo>
                    <a:pt x="77" y="50"/>
                  </a:lnTo>
                  <a:lnTo>
                    <a:pt x="108" y="37"/>
                  </a:lnTo>
                  <a:lnTo>
                    <a:pt x="99" y="22"/>
                  </a:lnTo>
                  <a:lnTo>
                    <a:pt x="88" y="12"/>
                  </a:lnTo>
                  <a:lnTo>
                    <a:pt x="73" y="4"/>
                  </a:lnTo>
                  <a:lnTo>
                    <a:pt x="58" y="0"/>
                  </a:lnTo>
                  <a:lnTo>
                    <a:pt x="42" y="0"/>
                  </a:lnTo>
                  <a:lnTo>
                    <a:pt x="26" y="3"/>
                  </a:lnTo>
                  <a:lnTo>
                    <a:pt x="13" y="10"/>
                  </a:lnTo>
                  <a:lnTo>
                    <a:pt x="0" y="18"/>
                  </a:lnTo>
                  <a:lnTo>
                    <a:pt x="0" y="17"/>
                  </a:lnTo>
                  <a:lnTo>
                    <a:pt x="20" y="4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0" name="Freeform 1576"/>
            <p:cNvSpPr>
              <a:spLocks/>
            </p:cNvSpPr>
            <p:nvPr/>
          </p:nvSpPr>
          <p:spPr bwMode="auto">
            <a:xfrm>
              <a:off x="3438" y="3089"/>
              <a:ext cx="4" cy="7"/>
            </a:xfrm>
            <a:custGeom>
              <a:avLst/>
              <a:gdLst>
                <a:gd name="T0" fmla="*/ 36 w 69"/>
                <a:gd name="T1" fmla="*/ 114 h 131"/>
                <a:gd name="T2" fmla="*/ 36 w 69"/>
                <a:gd name="T3" fmla="*/ 114 h 131"/>
                <a:gd name="T4" fmla="*/ 34 w 69"/>
                <a:gd name="T5" fmla="*/ 107 h 131"/>
                <a:gd name="T6" fmla="*/ 33 w 69"/>
                <a:gd name="T7" fmla="*/ 96 h 131"/>
                <a:gd name="T8" fmla="*/ 35 w 69"/>
                <a:gd name="T9" fmla="*/ 83 h 131"/>
                <a:gd name="T10" fmla="*/ 38 w 69"/>
                <a:gd name="T11" fmla="*/ 72 h 131"/>
                <a:gd name="T12" fmla="*/ 44 w 69"/>
                <a:gd name="T13" fmla="*/ 59 h 131"/>
                <a:gd name="T14" fmla="*/ 52 w 69"/>
                <a:gd name="T15" fmla="*/ 46 h 131"/>
                <a:gd name="T16" fmla="*/ 60 w 69"/>
                <a:gd name="T17" fmla="*/ 36 h 131"/>
                <a:gd name="T18" fmla="*/ 69 w 69"/>
                <a:gd name="T19" fmla="*/ 27 h 131"/>
                <a:gd name="T20" fmla="*/ 49 w 69"/>
                <a:gd name="T21" fmla="*/ 0 h 131"/>
                <a:gd name="T22" fmla="*/ 36 w 69"/>
                <a:gd name="T23" fmla="*/ 13 h 131"/>
                <a:gd name="T24" fmla="*/ 25 w 69"/>
                <a:gd name="T25" fmla="*/ 27 h 131"/>
                <a:gd name="T26" fmla="*/ 15 w 69"/>
                <a:gd name="T27" fmla="*/ 42 h 131"/>
                <a:gd name="T28" fmla="*/ 7 w 69"/>
                <a:gd name="T29" fmla="*/ 59 h 131"/>
                <a:gd name="T30" fmla="*/ 2 w 69"/>
                <a:gd name="T31" fmla="*/ 77 h 131"/>
                <a:gd name="T32" fmla="*/ 0 w 69"/>
                <a:gd name="T33" fmla="*/ 94 h 131"/>
                <a:gd name="T34" fmla="*/ 1 w 69"/>
                <a:gd name="T35" fmla="*/ 113 h 131"/>
                <a:gd name="T36" fmla="*/ 7 w 69"/>
                <a:gd name="T37" fmla="*/ 131 h 131"/>
                <a:gd name="T38" fmla="*/ 7 w 69"/>
                <a:gd name="T39" fmla="*/ 131 h 131"/>
                <a:gd name="T40" fmla="*/ 36 w 69"/>
                <a:gd name="T41" fmla="*/ 114 h 1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31"/>
                <a:gd name="T65" fmla="*/ 69 w 69"/>
                <a:gd name="T66" fmla="*/ 131 h 13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31">
                  <a:moveTo>
                    <a:pt x="36" y="114"/>
                  </a:moveTo>
                  <a:lnTo>
                    <a:pt x="36" y="114"/>
                  </a:lnTo>
                  <a:lnTo>
                    <a:pt x="34" y="107"/>
                  </a:lnTo>
                  <a:lnTo>
                    <a:pt x="33" y="96"/>
                  </a:lnTo>
                  <a:lnTo>
                    <a:pt x="35" y="83"/>
                  </a:lnTo>
                  <a:lnTo>
                    <a:pt x="38" y="72"/>
                  </a:lnTo>
                  <a:lnTo>
                    <a:pt x="44" y="59"/>
                  </a:lnTo>
                  <a:lnTo>
                    <a:pt x="52" y="46"/>
                  </a:lnTo>
                  <a:lnTo>
                    <a:pt x="60" y="36"/>
                  </a:lnTo>
                  <a:lnTo>
                    <a:pt x="69" y="27"/>
                  </a:lnTo>
                  <a:lnTo>
                    <a:pt x="49" y="0"/>
                  </a:lnTo>
                  <a:lnTo>
                    <a:pt x="36" y="13"/>
                  </a:lnTo>
                  <a:lnTo>
                    <a:pt x="25" y="27"/>
                  </a:lnTo>
                  <a:lnTo>
                    <a:pt x="15" y="42"/>
                  </a:lnTo>
                  <a:lnTo>
                    <a:pt x="7" y="59"/>
                  </a:lnTo>
                  <a:lnTo>
                    <a:pt x="2" y="77"/>
                  </a:lnTo>
                  <a:lnTo>
                    <a:pt x="0" y="94"/>
                  </a:lnTo>
                  <a:lnTo>
                    <a:pt x="1" y="113"/>
                  </a:lnTo>
                  <a:lnTo>
                    <a:pt x="7" y="131"/>
                  </a:lnTo>
                  <a:lnTo>
                    <a:pt x="36" y="114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1" name="Freeform 1577"/>
            <p:cNvSpPr>
              <a:spLocks/>
            </p:cNvSpPr>
            <p:nvPr/>
          </p:nvSpPr>
          <p:spPr bwMode="auto">
            <a:xfrm>
              <a:off x="3439" y="3095"/>
              <a:ext cx="5" cy="4"/>
            </a:xfrm>
            <a:custGeom>
              <a:avLst/>
              <a:gdLst>
                <a:gd name="T0" fmla="*/ 107 w 117"/>
                <a:gd name="T1" fmla="*/ 41 h 77"/>
                <a:gd name="T2" fmla="*/ 107 w 117"/>
                <a:gd name="T3" fmla="*/ 41 h 77"/>
                <a:gd name="T4" fmla="*/ 96 w 117"/>
                <a:gd name="T5" fmla="*/ 43 h 77"/>
                <a:gd name="T6" fmla="*/ 85 w 117"/>
                <a:gd name="T7" fmla="*/ 43 h 77"/>
                <a:gd name="T8" fmla="*/ 75 w 117"/>
                <a:gd name="T9" fmla="*/ 41 h 77"/>
                <a:gd name="T10" fmla="*/ 63 w 117"/>
                <a:gd name="T11" fmla="*/ 37 h 77"/>
                <a:gd name="T12" fmla="*/ 54 w 117"/>
                <a:gd name="T13" fmla="*/ 29 h 77"/>
                <a:gd name="T14" fmla="*/ 44 w 117"/>
                <a:gd name="T15" fmla="*/ 22 h 77"/>
                <a:gd name="T16" fmla="*/ 36 w 117"/>
                <a:gd name="T17" fmla="*/ 13 h 77"/>
                <a:gd name="T18" fmla="*/ 29 w 117"/>
                <a:gd name="T19" fmla="*/ 0 h 77"/>
                <a:gd name="T20" fmla="*/ 0 w 117"/>
                <a:gd name="T21" fmla="*/ 17 h 77"/>
                <a:gd name="T22" fmla="*/ 9 w 117"/>
                <a:gd name="T23" fmla="*/ 32 h 77"/>
                <a:gd name="T24" fmla="*/ 21 w 117"/>
                <a:gd name="T25" fmla="*/ 45 h 77"/>
                <a:gd name="T26" fmla="*/ 34 w 117"/>
                <a:gd name="T27" fmla="*/ 57 h 77"/>
                <a:gd name="T28" fmla="*/ 49 w 117"/>
                <a:gd name="T29" fmla="*/ 66 h 77"/>
                <a:gd name="T30" fmla="*/ 64 w 117"/>
                <a:gd name="T31" fmla="*/ 73 h 77"/>
                <a:gd name="T32" fmla="*/ 81 w 117"/>
                <a:gd name="T33" fmla="*/ 77 h 77"/>
                <a:gd name="T34" fmla="*/ 98 w 117"/>
                <a:gd name="T35" fmla="*/ 77 h 77"/>
                <a:gd name="T36" fmla="*/ 117 w 117"/>
                <a:gd name="T37" fmla="*/ 73 h 77"/>
                <a:gd name="T38" fmla="*/ 117 w 117"/>
                <a:gd name="T39" fmla="*/ 73 h 77"/>
                <a:gd name="T40" fmla="*/ 107 w 117"/>
                <a:gd name="T41" fmla="*/ 41 h 7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77"/>
                <a:gd name="T65" fmla="*/ 117 w 117"/>
                <a:gd name="T66" fmla="*/ 77 h 7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77">
                  <a:moveTo>
                    <a:pt x="107" y="41"/>
                  </a:moveTo>
                  <a:lnTo>
                    <a:pt x="107" y="41"/>
                  </a:lnTo>
                  <a:lnTo>
                    <a:pt x="96" y="43"/>
                  </a:lnTo>
                  <a:lnTo>
                    <a:pt x="85" y="43"/>
                  </a:lnTo>
                  <a:lnTo>
                    <a:pt x="75" y="41"/>
                  </a:lnTo>
                  <a:lnTo>
                    <a:pt x="63" y="37"/>
                  </a:lnTo>
                  <a:lnTo>
                    <a:pt x="54" y="29"/>
                  </a:lnTo>
                  <a:lnTo>
                    <a:pt x="44" y="22"/>
                  </a:lnTo>
                  <a:lnTo>
                    <a:pt x="36" y="13"/>
                  </a:lnTo>
                  <a:lnTo>
                    <a:pt x="29" y="0"/>
                  </a:lnTo>
                  <a:lnTo>
                    <a:pt x="0" y="17"/>
                  </a:lnTo>
                  <a:lnTo>
                    <a:pt x="9" y="32"/>
                  </a:lnTo>
                  <a:lnTo>
                    <a:pt x="21" y="45"/>
                  </a:lnTo>
                  <a:lnTo>
                    <a:pt x="34" y="57"/>
                  </a:lnTo>
                  <a:lnTo>
                    <a:pt x="49" y="66"/>
                  </a:lnTo>
                  <a:lnTo>
                    <a:pt x="64" y="73"/>
                  </a:lnTo>
                  <a:lnTo>
                    <a:pt x="81" y="77"/>
                  </a:lnTo>
                  <a:lnTo>
                    <a:pt x="98" y="77"/>
                  </a:lnTo>
                  <a:lnTo>
                    <a:pt x="117" y="73"/>
                  </a:lnTo>
                  <a:lnTo>
                    <a:pt x="107" y="41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2" name="Freeform 1578"/>
            <p:cNvSpPr>
              <a:spLocks/>
            </p:cNvSpPr>
            <p:nvPr/>
          </p:nvSpPr>
          <p:spPr bwMode="auto">
            <a:xfrm>
              <a:off x="3444" y="3094"/>
              <a:ext cx="3" cy="5"/>
            </a:xfrm>
            <a:custGeom>
              <a:avLst/>
              <a:gdLst>
                <a:gd name="T0" fmla="*/ 48 w 81"/>
                <a:gd name="T1" fmla="*/ 0 h 90"/>
                <a:gd name="T2" fmla="*/ 47 w 81"/>
                <a:gd name="T3" fmla="*/ 8 h 90"/>
                <a:gd name="T4" fmla="*/ 44 w 81"/>
                <a:gd name="T5" fmla="*/ 18 h 90"/>
                <a:gd name="T6" fmla="*/ 41 w 81"/>
                <a:gd name="T7" fmla="*/ 26 h 90"/>
                <a:gd name="T8" fmla="*/ 36 w 81"/>
                <a:gd name="T9" fmla="*/ 34 h 90"/>
                <a:gd name="T10" fmla="*/ 31 w 81"/>
                <a:gd name="T11" fmla="*/ 40 h 90"/>
                <a:gd name="T12" fmla="*/ 22 w 81"/>
                <a:gd name="T13" fmla="*/ 47 h 90"/>
                <a:gd name="T14" fmla="*/ 12 w 81"/>
                <a:gd name="T15" fmla="*/ 54 h 90"/>
                <a:gd name="T16" fmla="*/ 0 w 81"/>
                <a:gd name="T17" fmla="*/ 58 h 90"/>
                <a:gd name="T18" fmla="*/ 10 w 81"/>
                <a:gd name="T19" fmla="*/ 90 h 90"/>
                <a:gd name="T20" fmla="*/ 27 w 81"/>
                <a:gd name="T21" fmla="*/ 83 h 90"/>
                <a:gd name="T22" fmla="*/ 40 w 81"/>
                <a:gd name="T23" fmla="*/ 75 h 90"/>
                <a:gd name="T24" fmla="*/ 51 w 81"/>
                <a:gd name="T25" fmla="*/ 65 h 90"/>
                <a:gd name="T26" fmla="*/ 62 w 81"/>
                <a:gd name="T27" fmla="*/ 55 h 90"/>
                <a:gd name="T28" fmla="*/ 70 w 81"/>
                <a:gd name="T29" fmla="*/ 41 h 90"/>
                <a:gd name="T30" fmla="*/ 75 w 81"/>
                <a:gd name="T31" fmla="*/ 28 h 90"/>
                <a:gd name="T32" fmla="*/ 78 w 81"/>
                <a:gd name="T33" fmla="*/ 17 h 90"/>
                <a:gd name="T34" fmla="*/ 81 w 81"/>
                <a:gd name="T35" fmla="*/ 4 h 90"/>
                <a:gd name="T36" fmla="*/ 48 w 81"/>
                <a:gd name="T37" fmla="*/ 0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1"/>
                <a:gd name="T58" fmla="*/ 0 h 90"/>
                <a:gd name="T59" fmla="*/ 81 w 81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1" h="90">
                  <a:moveTo>
                    <a:pt x="48" y="0"/>
                  </a:moveTo>
                  <a:lnTo>
                    <a:pt x="47" y="8"/>
                  </a:lnTo>
                  <a:lnTo>
                    <a:pt x="44" y="18"/>
                  </a:lnTo>
                  <a:lnTo>
                    <a:pt x="41" y="26"/>
                  </a:lnTo>
                  <a:lnTo>
                    <a:pt x="36" y="34"/>
                  </a:lnTo>
                  <a:lnTo>
                    <a:pt x="31" y="40"/>
                  </a:lnTo>
                  <a:lnTo>
                    <a:pt x="22" y="47"/>
                  </a:lnTo>
                  <a:lnTo>
                    <a:pt x="12" y="54"/>
                  </a:lnTo>
                  <a:lnTo>
                    <a:pt x="0" y="58"/>
                  </a:lnTo>
                  <a:lnTo>
                    <a:pt x="10" y="90"/>
                  </a:lnTo>
                  <a:lnTo>
                    <a:pt x="27" y="83"/>
                  </a:lnTo>
                  <a:lnTo>
                    <a:pt x="40" y="75"/>
                  </a:lnTo>
                  <a:lnTo>
                    <a:pt x="51" y="65"/>
                  </a:lnTo>
                  <a:lnTo>
                    <a:pt x="62" y="55"/>
                  </a:lnTo>
                  <a:lnTo>
                    <a:pt x="70" y="41"/>
                  </a:lnTo>
                  <a:lnTo>
                    <a:pt x="75" y="28"/>
                  </a:lnTo>
                  <a:lnTo>
                    <a:pt x="78" y="17"/>
                  </a:lnTo>
                  <a:lnTo>
                    <a:pt x="81" y="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3" name="Freeform 1579"/>
            <p:cNvSpPr>
              <a:spLocks/>
            </p:cNvSpPr>
            <p:nvPr/>
          </p:nvSpPr>
          <p:spPr bwMode="auto">
            <a:xfrm>
              <a:off x="3443" y="3097"/>
              <a:ext cx="2" cy="1"/>
            </a:xfrm>
            <a:custGeom>
              <a:avLst/>
              <a:gdLst>
                <a:gd name="T0" fmla="*/ 33 w 33"/>
                <a:gd name="T1" fmla="*/ 19 h 19"/>
                <a:gd name="T2" fmla="*/ 32 w 33"/>
                <a:gd name="T3" fmla="*/ 12 h 19"/>
                <a:gd name="T4" fmla="*/ 28 w 33"/>
                <a:gd name="T5" fmla="*/ 6 h 19"/>
                <a:gd name="T6" fmla="*/ 23 w 33"/>
                <a:gd name="T7" fmla="*/ 2 h 19"/>
                <a:gd name="T8" fmla="*/ 18 w 33"/>
                <a:gd name="T9" fmla="*/ 0 h 19"/>
                <a:gd name="T10" fmla="*/ 12 w 33"/>
                <a:gd name="T11" fmla="*/ 0 h 19"/>
                <a:gd name="T12" fmla="*/ 6 w 33"/>
                <a:gd name="T13" fmla="*/ 3 h 19"/>
                <a:gd name="T14" fmla="*/ 2 w 33"/>
                <a:gd name="T15" fmla="*/ 7 h 19"/>
                <a:gd name="T16" fmla="*/ 0 w 33"/>
                <a:gd name="T17" fmla="*/ 15 h 19"/>
                <a:gd name="T18" fmla="*/ 33 w 33"/>
                <a:gd name="T19" fmla="*/ 19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"/>
                <a:gd name="T31" fmla="*/ 0 h 19"/>
                <a:gd name="T32" fmla="*/ 33 w 33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" h="19">
                  <a:moveTo>
                    <a:pt x="33" y="19"/>
                  </a:moveTo>
                  <a:lnTo>
                    <a:pt x="32" y="12"/>
                  </a:lnTo>
                  <a:lnTo>
                    <a:pt x="28" y="6"/>
                  </a:lnTo>
                  <a:lnTo>
                    <a:pt x="23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3"/>
                  </a:lnTo>
                  <a:lnTo>
                    <a:pt x="2" y="7"/>
                  </a:lnTo>
                  <a:lnTo>
                    <a:pt x="0" y="15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00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4" name="Freeform 1580"/>
            <p:cNvSpPr>
              <a:spLocks/>
            </p:cNvSpPr>
            <p:nvPr/>
          </p:nvSpPr>
          <p:spPr bwMode="auto">
            <a:xfrm>
              <a:off x="3398" y="3240"/>
              <a:ext cx="1" cy="1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5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5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5" name="Freeform 1581"/>
            <p:cNvSpPr>
              <a:spLocks/>
            </p:cNvSpPr>
            <p:nvPr/>
          </p:nvSpPr>
          <p:spPr bwMode="auto">
            <a:xfrm>
              <a:off x="3389" y="3221"/>
              <a:ext cx="10" cy="20"/>
            </a:xfrm>
            <a:custGeom>
              <a:avLst/>
              <a:gdLst>
                <a:gd name="T0" fmla="*/ 0 w 218"/>
                <a:gd name="T1" fmla="*/ 0 h 365"/>
                <a:gd name="T2" fmla="*/ 0 w 218"/>
                <a:gd name="T3" fmla="*/ 0 h 365"/>
                <a:gd name="T4" fmla="*/ 1 w 218"/>
                <a:gd name="T5" fmla="*/ 29 h 365"/>
                <a:gd name="T6" fmla="*/ 3 w 218"/>
                <a:gd name="T7" fmla="*/ 56 h 365"/>
                <a:gd name="T8" fmla="*/ 8 w 218"/>
                <a:gd name="T9" fmla="*/ 84 h 365"/>
                <a:gd name="T10" fmla="*/ 15 w 218"/>
                <a:gd name="T11" fmla="*/ 110 h 365"/>
                <a:gd name="T12" fmla="*/ 22 w 218"/>
                <a:gd name="T13" fmla="*/ 135 h 365"/>
                <a:gd name="T14" fmla="*/ 31 w 218"/>
                <a:gd name="T15" fmla="*/ 162 h 365"/>
                <a:gd name="T16" fmla="*/ 41 w 218"/>
                <a:gd name="T17" fmla="*/ 187 h 365"/>
                <a:gd name="T18" fmla="*/ 55 w 218"/>
                <a:gd name="T19" fmla="*/ 211 h 365"/>
                <a:gd name="T20" fmla="*/ 68 w 218"/>
                <a:gd name="T21" fmla="*/ 235 h 365"/>
                <a:gd name="T22" fmla="*/ 84 w 218"/>
                <a:gd name="T23" fmla="*/ 258 h 365"/>
                <a:gd name="T24" fmla="*/ 102 w 218"/>
                <a:gd name="T25" fmla="*/ 278 h 365"/>
                <a:gd name="T26" fmla="*/ 119 w 218"/>
                <a:gd name="T27" fmla="*/ 298 h 365"/>
                <a:gd name="T28" fmla="*/ 138 w 218"/>
                <a:gd name="T29" fmla="*/ 317 h 365"/>
                <a:gd name="T30" fmla="*/ 159 w 218"/>
                <a:gd name="T31" fmla="*/ 335 h 365"/>
                <a:gd name="T32" fmla="*/ 180 w 218"/>
                <a:gd name="T33" fmla="*/ 352 h 365"/>
                <a:gd name="T34" fmla="*/ 204 w 218"/>
                <a:gd name="T35" fmla="*/ 365 h 365"/>
                <a:gd name="T36" fmla="*/ 218 w 218"/>
                <a:gd name="T37" fmla="*/ 340 h 365"/>
                <a:gd name="T38" fmla="*/ 196 w 218"/>
                <a:gd name="T39" fmla="*/ 326 h 365"/>
                <a:gd name="T40" fmla="*/ 177 w 218"/>
                <a:gd name="T41" fmla="*/ 311 h 365"/>
                <a:gd name="T42" fmla="*/ 157 w 218"/>
                <a:gd name="T43" fmla="*/ 296 h 365"/>
                <a:gd name="T44" fmla="*/ 139 w 218"/>
                <a:gd name="T45" fmla="*/ 277 h 365"/>
                <a:gd name="T46" fmla="*/ 122 w 218"/>
                <a:gd name="T47" fmla="*/ 259 h 365"/>
                <a:gd name="T48" fmla="*/ 107 w 218"/>
                <a:gd name="T49" fmla="*/ 239 h 365"/>
                <a:gd name="T50" fmla="*/ 92 w 218"/>
                <a:gd name="T51" fmla="*/ 218 h 365"/>
                <a:gd name="T52" fmla="*/ 79 w 218"/>
                <a:gd name="T53" fmla="*/ 197 h 365"/>
                <a:gd name="T54" fmla="*/ 68 w 218"/>
                <a:gd name="T55" fmla="*/ 174 h 365"/>
                <a:gd name="T56" fmla="*/ 58 w 218"/>
                <a:gd name="T57" fmla="*/ 151 h 365"/>
                <a:gd name="T58" fmla="*/ 49 w 218"/>
                <a:gd name="T59" fmla="*/ 127 h 365"/>
                <a:gd name="T60" fmla="*/ 41 w 218"/>
                <a:gd name="T61" fmla="*/ 102 h 365"/>
                <a:gd name="T62" fmla="*/ 36 w 218"/>
                <a:gd name="T63" fmla="*/ 77 h 365"/>
                <a:gd name="T64" fmla="*/ 31 w 218"/>
                <a:gd name="T65" fmla="*/ 52 h 365"/>
                <a:gd name="T66" fmla="*/ 29 w 218"/>
                <a:gd name="T67" fmla="*/ 27 h 365"/>
                <a:gd name="T68" fmla="*/ 28 w 218"/>
                <a:gd name="T69" fmla="*/ 0 h 365"/>
                <a:gd name="T70" fmla="*/ 28 w 218"/>
                <a:gd name="T71" fmla="*/ 0 h 365"/>
                <a:gd name="T72" fmla="*/ 0 w 218"/>
                <a:gd name="T73" fmla="*/ 0 h 3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65"/>
                <a:gd name="T113" fmla="*/ 218 w 218"/>
                <a:gd name="T114" fmla="*/ 365 h 3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65">
                  <a:moveTo>
                    <a:pt x="0" y="0"/>
                  </a:moveTo>
                  <a:lnTo>
                    <a:pt x="0" y="0"/>
                  </a:lnTo>
                  <a:lnTo>
                    <a:pt x="1" y="29"/>
                  </a:lnTo>
                  <a:lnTo>
                    <a:pt x="3" y="56"/>
                  </a:lnTo>
                  <a:lnTo>
                    <a:pt x="8" y="84"/>
                  </a:lnTo>
                  <a:lnTo>
                    <a:pt x="15" y="110"/>
                  </a:lnTo>
                  <a:lnTo>
                    <a:pt x="22" y="135"/>
                  </a:lnTo>
                  <a:lnTo>
                    <a:pt x="31" y="162"/>
                  </a:lnTo>
                  <a:lnTo>
                    <a:pt x="41" y="187"/>
                  </a:lnTo>
                  <a:lnTo>
                    <a:pt x="55" y="211"/>
                  </a:lnTo>
                  <a:lnTo>
                    <a:pt x="68" y="235"/>
                  </a:lnTo>
                  <a:lnTo>
                    <a:pt x="84" y="258"/>
                  </a:lnTo>
                  <a:lnTo>
                    <a:pt x="102" y="278"/>
                  </a:lnTo>
                  <a:lnTo>
                    <a:pt x="119" y="298"/>
                  </a:lnTo>
                  <a:lnTo>
                    <a:pt x="138" y="317"/>
                  </a:lnTo>
                  <a:lnTo>
                    <a:pt x="159" y="335"/>
                  </a:lnTo>
                  <a:lnTo>
                    <a:pt x="180" y="352"/>
                  </a:lnTo>
                  <a:lnTo>
                    <a:pt x="204" y="365"/>
                  </a:lnTo>
                  <a:lnTo>
                    <a:pt x="218" y="340"/>
                  </a:lnTo>
                  <a:lnTo>
                    <a:pt x="196" y="326"/>
                  </a:lnTo>
                  <a:lnTo>
                    <a:pt x="177" y="311"/>
                  </a:lnTo>
                  <a:lnTo>
                    <a:pt x="157" y="296"/>
                  </a:lnTo>
                  <a:lnTo>
                    <a:pt x="139" y="277"/>
                  </a:lnTo>
                  <a:lnTo>
                    <a:pt x="122" y="259"/>
                  </a:lnTo>
                  <a:lnTo>
                    <a:pt x="107" y="239"/>
                  </a:lnTo>
                  <a:lnTo>
                    <a:pt x="92" y="218"/>
                  </a:lnTo>
                  <a:lnTo>
                    <a:pt x="79" y="197"/>
                  </a:lnTo>
                  <a:lnTo>
                    <a:pt x="68" y="174"/>
                  </a:lnTo>
                  <a:lnTo>
                    <a:pt x="58" y="151"/>
                  </a:lnTo>
                  <a:lnTo>
                    <a:pt x="49" y="127"/>
                  </a:lnTo>
                  <a:lnTo>
                    <a:pt x="41" y="102"/>
                  </a:lnTo>
                  <a:lnTo>
                    <a:pt x="36" y="77"/>
                  </a:lnTo>
                  <a:lnTo>
                    <a:pt x="31" y="52"/>
                  </a:lnTo>
                  <a:lnTo>
                    <a:pt x="29" y="27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6" name="Freeform 1582"/>
            <p:cNvSpPr>
              <a:spLocks/>
            </p:cNvSpPr>
            <p:nvPr/>
          </p:nvSpPr>
          <p:spPr bwMode="auto">
            <a:xfrm>
              <a:off x="3389" y="3216"/>
              <a:ext cx="2" cy="5"/>
            </a:xfrm>
            <a:custGeom>
              <a:avLst/>
              <a:gdLst>
                <a:gd name="T0" fmla="*/ 9 w 37"/>
                <a:gd name="T1" fmla="*/ 0 h 92"/>
                <a:gd name="T2" fmla="*/ 7 w 37"/>
                <a:gd name="T3" fmla="*/ 10 h 92"/>
                <a:gd name="T4" fmla="*/ 5 w 37"/>
                <a:gd name="T5" fmla="*/ 23 h 92"/>
                <a:gd name="T6" fmla="*/ 4 w 37"/>
                <a:gd name="T7" fmla="*/ 33 h 92"/>
                <a:gd name="T8" fmla="*/ 2 w 37"/>
                <a:gd name="T9" fmla="*/ 45 h 92"/>
                <a:gd name="T10" fmla="*/ 1 w 37"/>
                <a:gd name="T11" fmla="*/ 58 h 92"/>
                <a:gd name="T12" fmla="*/ 1 w 37"/>
                <a:gd name="T13" fmla="*/ 69 h 92"/>
                <a:gd name="T14" fmla="*/ 0 w 37"/>
                <a:gd name="T15" fmla="*/ 80 h 92"/>
                <a:gd name="T16" fmla="*/ 0 w 37"/>
                <a:gd name="T17" fmla="*/ 92 h 92"/>
                <a:gd name="T18" fmla="*/ 28 w 37"/>
                <a:gd name="T19" fmla="*/ 92 h 92"/>
                <a:gd name="T20" fmla="*/ 28 w 37"/>
                <a:gd name="T21" fmla="*/ 82 h 92"/>
                <a:gd name="T22" fmla="*/ 29 w 37"/>
                <a:gd name="T23" fmla="*/ 71 h 92"/>
                <a:gd name="T24" fmla="*/ 29 w 37"/>
                <a:gd name="T25" fmla="*/ 60 h 92"/>
                <a:gd name="T26" fmla="*/ 30 w 37"/>
                <a:gd name="T27" fmla="*/ 49 h 92"/>
                <a:gd name="T28" fmla="*/ 32 w 37"/>
                <a:gd name="T29" fmla="*/ 38 h 92"/>
                <a:gd name="T30" fmla="*/ 33 w 37"/>
                <a:gd name="T31" fmla="*/ 27 h 92"/>
                <a:gd name="T32" fmla="*/ 35 w 37"/>
                <a:gd name="T33" fmla="*/ 17 h 92"/>
                <a:gd name="T34" fmla="*/ 37 w 37"/>
                <a:gd name="T35" fmla="*/ 6 h 92"/>
                <a:gd name="T36" fmla="*/ 9 w 37"/>
                <a:gd name="T37" fmla="*/ 0 h 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92"/>
                <a:gd name="T59" fmla="*/ 37 w 37"/>
                <a:gd name="T60" fmla="*/ 92 h 9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92">
                  <a:moveTo>
                    <a:pt x="9" y="0"/>
                  </a:moveTo>
                  <a:lnTo>
                    <a:pt x="7" y="10"/>
                  </a:lnTo>
                  <a:lnTo>
                    <a:pt x="5" y="23"/>
                  </a:lnTo>
                  <a:lnTo>
                    <a:pt x="4" y="33"/>
                  </a:lnTo>
                  <a:lnTo>
                    <a:pt x="2" y="45"/>
                  </a:lnTo>
                  <a:lnTo>
                    <a:pt x="1" y="58"/>
                  </a:lnTo>
                  <a:lnTo>
                    <a:pt x="1" y="69"/>
                  </a:lnTo>
                  <a:lnTo>
                    <a:pt x="0" y="80"/>
                  </a:lnTo>
                  <a:lnTo>
                    <a:pt x="0" y="92"/>
                  </a:lnTo>
                  <a:lnTo>
                    <a:pt x="28" y="92"/>
                  </a:lnTo>
                  <a:lnTo>
                    <a:pt x="28" y="82"/>
                  </a:lnTo>
                  <a:lnTo>
                    <a:pt x="29" y="71"/>
                  </a:lnTo>
                  <a:lnTo>
                    <a:pt x="29" y="60"/>
                  </a:lnTo>
                  <a:lnTo>
                    <a:pt x="30" y="49"/>
                  </a:lnTo>
                  <a:lnTo>
                    <a:pt x="32" y="38"/>
                  </a:lnTo>
                  <a:lnTo>
                    <a:pt x="33" y="27"/>
                  </a:lnTo>
                  <a:lnTo>
                    <a:pt x="35" y="17"/>
                  </a:lnTo>
                  <a:lnTo>
                    <a:pt x="37" y="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7" name="Freeform 1583"/>
            <p:cNvSpPr>
              <a:spLocks/>
            </p:cNvSpPr>
            <p:nvPr/>
          </p:nvSpPr>
          <p:spPr bwMode="auto">
            <a:xfrm>
              <a:off x="3389" y="3220"/>
              <a:ext cx="1" cy="1"/>
            </a:xfrm>
            <a:custGeom>
              <a:avLst/>
              <a:gdLst>
                <a:gd name="T0" fmla="*/ 28 w 28"/>
                <a:gd name="T1" fmla="*/ 18 h 18"/>
                <a:gd name="T2" fmla="*/ 28 w 28"/>
                <a:gd name="T3" fmla="*/ 11 h 18"/>
                <a:gd name="T4" fmla="*/ 26 w 28"/>
                <a:gd name="T5" fmla="*/ 6 h 18"/>
                <a:gd name="T6" fmla="*/ 22 w 28"/>
                <a:gd name="T7" fmla="*/ 2 h 18"/>
                <a:gd name="T8" fmla="*/ 17 w 28"/>
                <a:gd name="T9" fmla="*/ 0 h 18"/>
                <a:gd name="T10" fmla="*/ 12 w 28"/>
                <a:gd name="T11" fmla="*/ 0 h 18"/>
                <a:gd name="T12" fmla="*/ 7 w 28"/>
                <a:gd name="T13" fmla="*/ 2 h 18"/>
                <a:gd name="T14" fmla="*/ 3 w 28"/>
                <a:gd name="T15" fmla="*/ 5 h 18"/>
                <a:gd name="T16" fmla="*/ 0 w 28"/>
                <a:gd name="T17" fmla="*/ 11 h 18"/>
                <a:gd name="T18" fmla="*/ 28 w 28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18"/>
                <a:gd name="T32" fmla="*/ 28 w 28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18">
                  <a:moveTo>
                    <a:pt x="28" y="18"/>
                  </a:moveTo>
                  <a:lnTo>
                    <a:pt x="28" y="11"/>
                  </a:lnTo>
                  <a:lnTo>
                    <a:pt x="26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8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8" name="Freeform 1584"/>
            <p:cNvSpPr>
              <a:spLocks/>
            </p:cNvSpPr>
            <p:nvPr/>
          </p:nvSpPr>
          <p:spPr bwMode="auto">
            <a:xfrm>
              <a:off x="3397" y="3233"/>
              <a:ext cx="1" cy="2"/>
            </a:xfrm>
            <a:custGeom>
              <a:avLst/>
              <a:gdLst>
                <a:gd name="T0" fmla="*/ 0 w 21"/>
                <a:gd name="T1" fmla="*/ 25 h 27"/>
                <a:gd name="T2" fmla="*/ 6 w 21"/>
                <a:gd name="T3" fmla="*/ 27 h 27"/>
                <a:gd name="T4" fmla="*/ 11 w 21"/>
                <a:gd name="T5" fmla="*/ 26 h 27"/>
                <a:gd name="T6" fmla="*/ 16 w 21"/>
                <a:gd name="T7" fmla="*/ 24 h 27"/>
                <a:gd name="T8" fmla="*/ 19 w 21"/>
                <a:gd name="T9" fmla="*/ 20 h 27"/>
                <a:gd name="T10" fmla="*/ 21 w 21"/>
                <a:gd name="T11" fmla="*/ 14 h 27"/>
                <a:gd name="T12" fmla="*/ 21 w 21"/>
                <a:gd name="T13" fmla="*/ 9 h 27"/>
                <a:gd name="T14" fmla="*/ 19 w 21"/>
                <a:gd name="T15" fmla="*/ 4 h 27"/>
                <a:gd name="T16" fmla="*/ 14 w 21"/>
                <a:gd name="T17" fmla="*/ 0 h 27"/>
                <a:gd name="T18" fmla="*/ 0 w 21"/>
                <a:gd name="T19" fmla="*/ 25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27"/>
                <a:gd name="T32" fmla="*/ 21 w 21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27">
                  <a:moveTo>
                    <a:pt x="0" y="25"/>
                  </a:moveTo>
                  <a:lnTo>
                    <a:pt x="6" y="27"/>
                  </a:lnTo>
                  <a:lnTo>
                    <a:pt x="11" y="26"/>
                  </a:lnTo>
                  <a:lnTo>
                    <a:pt x="16" y="24"/>
                  </a:lnTo>
                  <a:lnTo>
                    <a:pt x="19" y="20"/>
                  </a:lnTo>
                  <a:lnTo>
                    <a:pt x="21" y="14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19" name="Freeform 1585"/>
            <p:cNvSpPr>
              <a:spLocks/>
            </p:cNvSpPr>
            <p:nvPr/>
          </p:nvSpPr>
          <p:spPr bwMode="auto">
            <a:xfrm>
              <a:off x="3393" y="3224"/>
              <a:ext cx="5" cy="11"/>
            </a:xfrm>
            <a:custGeom>
              <a:avLst/>
              <a:gdLst>
                <a:gd name="T0" fmla="*/ 0 w 115"/>
                <a:gd name="T1" fmla="*/ 0 h 181"/>
                <a:gd name="T2" fmla="*/ 0 w 115"/>
                <a:gd name="T3" fmla="*/ 0 h 181"/>
                <a:gd name="T4" fmla="*/ 0 w 115"/>
                <a:gd name="T5" fmla="*/ 13 h 181"/>
                <a:gd name="T6" fmla="*/ 2 w 115"/>
                <a:gd name="T7" fmla="*/ 27 h 181"/>
                <a:gd name="T8" fmla="*/ 4 w 115"/>
                <a:gd name="T9" fmla="*/ 40 h 181"/>
                <a:gd name="T10" fmla="*/ 7 w 115"/>
                <a:gd name="T11" fmla="*/ 53 h 181"/>
                <a:gd name="T12" fmla="*/ 11 w 115"/>
                <a:gd name="T13" fmla="*/ 68 h 181"/>
                <a:gd name="T14" fmla="*/ 15 w 115"/>
                <a:gd name="T15" fmla="*/ 80 h 181"/>
                <a:gd name="T16" fmla="*/ 21 w 115"/>
                <a:gd name="T17" fmla="*/ 92 h 181"/>
                <a:gd name="T18" fmla="*/ 28 w 115"/>
                <a:gd name="T19" fmla="*/ 104 h 181"/>
                <a:gd name="T20" fmla="*/ 34 w 115"/>
                <a:gd name="T21" fmla="*/ 116 h 181"/>
                <a:gd name="T22" fmla="*/ 42 w 115"/>
                <a:gd name="T23" fmla="*/ 126 h 181"/>
                <a:gd name="T24" fmla="*/ 50 w 115"/>
                <a:gd name="T25" fmla="*/ 138 h 181"/>
                <a:gd name="T26" fmla="*/ 59 w 115"/>
                <a:gd name="T27" fmla="*/ 147 h 181"/>
                <a:gd name="T28" fmla="*/ 68 w 115"/>
                <a:gd name="T29" fmla="*/ 157 h 181"/>
                <a:gd name="T30" fmla="*/ 80 w 115"/>
                <a:gd name="T31" fmla="*/ 165 h 181"/>
                <a:gd name="T32" fmla="*/ 90 w 115"/>
                <a:gd name="T33" fmla="*/ 173 h 181"/>
                <a:gd name="T34" fmla="*/ 101 w 115"/>
                <a:gd name="T35" fmla="*/ 181 h 181"/>
                <a:gd name="T36" fmla="*/ 115 w 115"/>
                <a:gd name="T37" fmla="*/ 156 h 181"/>
                <a:gd name="T38" fmla="*/ 106 w 115"/>
                <a:gd name="T39" fmla="*/ 149 h 181"/>
                <a:gd name="T40" fmla="*/ 96 w 115"/>
                <a:gd name="T41" fmla="*/ 142 h 181"/>
                <a:gd name="T42" fmla="*/ 87 w 115"/>
                <a:gd name="T43" fmla="*/ 136 h 181"/>
                <a:gd name="T44" fmla="*/ 80 w 115"/>
                <a:gd name="T45" fmla="*/ 126 h 181"/>
                <a:gd name="T46" fmla="*/ 70 w 115"/>
                <a:gd name="T47" fmla="*/ 119 h 181"/>
                <a:gd name="T48" fmla="*/ 64 w 115"/>
                <a:gd name="T49" fmla="*/ 109 h 181"/>
                <a:gd name="T50" fmla="*/ 58 w 115"/>
                <a:gd name="T51" fmla="*/ 101 h 181"/>
                <a:gd name="T52" fmla="*/ 52 w 115"/>
                <a:gd name="T53" fmla="*/ 89 h 181"/>
                <a:gd name="T54" fmla="*/ 46 w 115"/>
                <a:gd name="T55" fmla="*/ 80 h 181"/>
                <a:gd name="T56" fmla="*/ 42 w 115"/>
                <a:gd name="T57" fmla="*/ 69 h 181"/>
                <a:gd name="T58" fmla="*/ 38 w 115"/>
                <a:gd name="T59" fmla="*/ 58 h 181"/>
                <a:gd name="T60" fmla="*/ 34 w 115"/>
                <a:gd name="T61" fmla="*/ 47 h 181"/>
                <a:gd name="T62" fmla="*/ 33 w 115"/>
                <a:gd name="T63" fmla="*/ 35 h 181"/>
                <a:gd name="T64" fmla="*/ 31 w 115"/>
                <a:gd name="T65" fmla="*/ 23 h 181"/>
                <a:gd name="T66" fmla="*/ 29 w 115"/>
                <a:gd name="T67" fmla="*/ 11 h 181"/>
                <a:gd name="T68" fmla="*/ 29 w 115"/>
                <a:gd name="T69" fmla="*/ 0 h 181"/>
                <a:gd name="T70" fmla="*/ 29 w 115"/>
                <a:gd name="T71" fmla="*/ 0 h 181"/>
                <a:gd name="T72" fmla="*/ 0 w 115"/>
                <a:gd name="T73" fmla="*/ 0 h 18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5"/>
                <a:gd name="T112" fmla="*/ 0 h 181"/>
                <a:gd name="T113" fmla="*/ 115 w 115"/>
                <a:gd name="T114" fmla="*/ 181 h 18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5" h="181">
                  <a:moveTo>
                    <a:pt x="0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2" y="27"/>
                  </a:lnTo>
                  <a:lnTo>
                    <a:pt x="4" y="40"/>
                  </a:lnTo>
                  <a:lnTo>
                    <a:pt x="7" y="53"/>
                  </a:lnTo>
                  <a:lnTo>
                    <a:pt x="11" y="68"/>
                  </a:lnTo>
                  <a:lnTo>
                    <a:pt x="15" y="80"/>
                  </a:lnTo>
                  <a:lnTo>
                    <a:pt x="21" y="92"/>
                  </a:lnTo>
                  <a:lnTo>
                    <a:pt x="28" y="104"/>
                  </a:lnTo>
                  <a:lnTo>
                    <a:pt x="34" y="116"/>
                  </a:lnTo>
                  <a:lnTo>
                    <a:pt x="42" y="126"/>
                  </a:lnTo>
                  <a:lnTo>
                    <a:pt x="50" y="138"/>
                  </a:lnTo>
                  <a:lnTo>
                    <a:pt x="59" y="147"/>
                  </a:lnTo>
                  <a:lnTo>
                    <a:pt x="68" y="157"/>
                  </a:lnTo>
                  <a:lnTo>
                    <a:pt x="80" y="165"/>
                  </a:lnTo>
                  <a:lnTo>
                    <a:pt x="90" y="173"/>
                  </a:lnTo>
                  <a:lnTo>
                    <a:pt x="101" y="181"/>
                  </a:lnTo>
                  <a:lnTo>
                    <a:pt x="115" y="156"/>
                  </a:lnTo>
                  <a:lnTo>
                    <a:pt x="106" y="149"/>
                  </a:lnTo>
                  <a:lnTo>
                    <a:pt x="96" y="142"/>
                  </a:lnTo>
                  <a:lnTo>
                    <a:pt x="87" y="136"/>
                  </a:lnTo>
                  <a:lnTo>
                    <a:pt x="80" y="126"/>
                  </a:lnTo>
                  <a:lnTo>
                    <a:pt x="70" y="119"/>
                  </a:lnTo>
                  <a:lnTo>
                    <a:pt x="64" y="109"/>
                  </a:lnTo>
                  <a:lnTo>
                    <a:pt x="58" y="101"/>
                  </a:lnTo>
                  <a:lnTo>
                    <a:pt x="52" y="89"/>
                  </a:lnTo>
                  <a:lnTo>
                    <a:pt x="46" y="80"/>
                  </a:lnTo>
                  <a:lnTo>
                    <a:pt x="42" y="69"/>
                  </a:lnTo>
                  <a:lnTo>
                    <a:pt x="38" y="58"/>
                  </a:lnTo>
                  <a:lnTo>
                    <a:pt x="34" y="47"/>
                  </a:lnTo>
                  <a:lnTo>
                    <a:pt x="33" y="35"/>
                  </a:lnTo>
                  <a:lnTo>
                    <a:pt x="31" y="23"/>
                  </a:lnTo>
                  <a:lnTo>
                    <a:pt x="29" y="11"/>
                  </a:lnTo>
                  <a:lnTo>
                    <a:pt x="2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0" name="Freeform 1586"/>
            <p:cNvSpPr>
              <a:spLocks/>
            </p:cNvSpPr>
            <p:nvPr/>
          </p:nvSpPr>
          <p:spPr bwMode="auto">
            <a:xfrm>
              <a:off x="3393" y="3222"/>
              <a:ext cx="1" cy="2"/>
            </a:xfrm>
            <a:custGeom>
              <a:avLst/>
              <a:gdLst>
                <a:gd name="T0" fmla="*/ 4 w 33"/>
                <a:gd name="T1" fmla="*/ 0 h 47"/>
                <a:gd name="T2" fmla="*/ 3 w 33"/>
                <a:gd name="T3" fmla="*/ 6 h 47"/>
                <a:gd name="T4" fmla="*/ 2 w 33"/>
                <a:gd name="T5" fmla="*/ 11 h 47"/>
                <a:gd name="T6" fmla="*/ 1 w 33"/>
                <a:gd name="T7" fmla="*/ 18 h 47"/>
                <a:gd name="T8" fmla="*/ 1 w 33"/>
                <a:gd name="T9" fmla="*/ 23 h 47"/>
                <a:gd name="T10" fmla="*/ 0 w 33"/>
                <a:gd name="T11" fmla="*/ 30 h 47"/>
                <a:gd name="T12" fmla="*/ 0 w 33"/>
                <a:gd name="T13" fmla="*/ 36 h 47"/>
                <a:gd name="T14" fmla="*/ 0 w 33"/>
                <a:gd name="T15" fmla="*/ 41 h 47"/>
                <a:gd name="T16" fmla="*/ 0 w 33"/>
                <a:gd name="T17" fmla="*/ 47 h 47"/>
                <a:gd name="T18" fmla="*/ 29 w 33"/>
                <a:gd name="T19" fmla="*/ 47 h 47"/>
                <a:gd name="T20" fmla="*/ 29 w 33"/>
                <a:gd name="T21" fmla="*/ 41 h 47"/>
                <a:gd name="T22" fmla="*/ 29 w 33"/>
                <a:gd name="T23" fmla="*/ 36 h 47"/>
                <a:gd name="T24" fmla="*/ 29 w 33"/>
                <a:gd name="T25" fmla="*/ 32 h 47"/>
                <a:gd name="T26" fmla="*/ 30 w 33"/>
                <a:gd name="T27" fmla="*/ 26 h 47"/>
                <a:gd name="T28" fmla="*/ 30 w 33"/>
                <a:gd name="T29" fmla="*/ 20 h 47"/>
                <a:gd name="T30" fmla="*/ 31 w 33"/>
                <a:gd name="T31" fmla="*/ 17 h 47"/>
                <a:gd name="T32" fmla="*/ 32 w 33"/>
                <a:gd name="T33" fmla="*/ 12 h 47"/>
                <a:gd name="T34" fmla="*/ 33 w 33"/>
                <a:gd name="T35" fmla="*/ 7 h 47"/>
                <a:gd name="T36" fmla="*/ 4 w 33"/>
                <a:gd name="T37" fmla="*/ 0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3"/>
                <a:gd name="T58" fmla="*/ 0 h 47"/>
                <a:gd name="T59" fmla="*/ 33 w 33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3" h="47">
                  <a:moveTo>
                    <a:pt x="4" y="0"/>
                  </a:moveTo>
                  <a:lnTo>
                    <a:pt x="3" y="6"/>
                  </a:lnTo>
                  <a:lnTo>
                    <a:pt x="2" y="11"/>
                  </a:lnTo>
                  <a:lnTo>
                    <a:pt x="1" y="18"/>
                  </a:lnTo>
                  <a:lnTo>
                    <a:pt x="1" y="23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0" y="47"/>
                  </a:lnTo>
                  <a:lnTo>
                    <a:pt x="29" y="47"/>
                  </a:lnTo>
                  <a:lnTo>
                    <a:pt x="29" y="41"/>
                  </a:lnTo>
                  <a:lnTo>
                    <a:pt x="29" y="36"/>
                  </a:lnTo>
                  <a:lnTo>
                    <a:pt x="29" y="32"/>
                  </a:lnTo>
                  <a:lnTo>
                    <a:pt x="30" y="26"/>
                  </a:lnTo>
                  <a:lnTo>
                    <a:pt x="30" y="20"/>
                  </a:lnTo>
                  <a:lnTo>
                    <a:pt x="31" y="17"/>
                  </a:lnTo>
                  <a:lnTo>
                    <a:pt x="32" y="12"/>
                  </a:lnTo>
                  <a:lnTo>
                    <a:pt x="33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1" name="Freeform 1587"/>
            <p:cNvSpPr>
              <a:spLocks/>
            </p:cNvSpPr>
            <p:nvPr/>
          </p:nvSpPr>
          <p:spPr bwMode="auto">
            <a:xfrm>
              <a:off x="3393" y="3224"/>
              <a:ext cx="1" cy="1"/>
            </a:xfrm>
            <a:custGeom>
              <a:avLst/>
              <a:gdLst>
                <a:gd name="T0" fmla="*/ 29 w 29"/>
                <a:gd name="T1" fmla="*/ 18 h 18"/>
                <a:gd name="T2" fmla="*/ 29 w 29"/>
                <a:gd name="T3" fmla="*/ 11 h 18"/>
                <a:gd name="T4" fmla="*/ 27 w 29"/>
                <a:gd name="T5" fmla="*/ 6 h 18"/>
                <a:gd name="T6" fmla="*/ 22 w 29"/>
                <a:gd name="T7" fmla="*/ 2 h 18"/>
                <a:gd name="T8" fmla="*/ 17 w 29"/>
                <a:gd name="T9" fmla="*/ 0 h 18"/>
                <a:gd name="T10" fmla="*/ 12 w 29"/>
                <a:gd name="T11" fmla="*/ 0 h 18"/>
                <a:gd name="T12" fmla="*/ 7 w 29"/>
                <a:gd name="T13" fmla="*/ 2 h 18"/>
                <a:gd name="T14" fmla="*/ 3 w 29"/>
                <a:gd name="T15" fmla="*/ 5 h 18"/>
                <a:gd name="T16" fmla="*/ 0 w 29"/>
                <a:gd name="T17" fmla="*/ 11 h 18"/>
                <a:gd name="T18" fmla="*/ 29 w 29"/>
                <a:gd name="T19" fmla="*/ 1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18"/>
                <a:gd name="T32" fmla="*/ 29 w 29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18">
                  <a:moveTo>
                    <a:pt x="29" y="18"/>
                  </a:moveTo>
                  <a:lnTo>
                    <a:pt x="29" y="11"/>
                  </a:lnTo>
                  <a:lnTo>
                    <a:pt x="27" y="6"/>
                  </a:lnTo>
                  <a:lnTo>
                    <a:pt x="22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2" name="Freeform 1588"/>
            <p:cNvSpPr>
              <a:spLocks/>
            </p:cNvSpPr>
            <p:nvPr/>
          </p:nvSpPr>
          <p:spPr bwMode="auto">
            <a:xfrm>
              <a:off x="3563" y="3123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5 h 20"/>
                <a:gd name="T6" fmla="*/ 0 w 15"/>
                <a:gd name="T7" fmla="*/ 13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5"/>
                  </a:lnTo>
                  <a:lnTo>
                    <a:pt x="0" y="13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3" name="Freeform 1589"/>
            <p:cNvSpPr>
              <a:spLocks/>
            </p:cNvSpPr>
            <p:nvPr/>
          </p:nvSpPr>
          <p:spPr bwMode="auto">
            <a:xfrm>
              <a:off x="3563" y="3123"/>
              <a:ext cx="7" cy="15"/>
            </a:xfrm>
            <a:custGeom>
              <a:avLst/>
              <a:gdLst>
                <a:gd name="T0" fmla="*/ 164 w 164"/>
                <a:gd name="T1" fmla="*/ 274 h 274"/>
                <a:gd name="T2" fmla="*/ 164 w 164"/>
                <a:gd name="T3" fmla="*/ 274 h 274"/>
                <a:gd name="T4" fmla="*/ 162 w 164"/>
                <a:gd name="T5" fmla="*/ 253 h 274"/>
                <a:gd name="T6" fmla="*/ 160 w 164"/>
                <a:gd name="T7" fmla="*/ 233 h 274"/>
                <a:gd name="T8" fmla="*/ 157 w 164"/>
                <a:gd name="T9" fmla="*/ 211 h 274"/>
                <a:gd name="T10" fmla="*/ 153 w 164"/>
                <a:gd name="T11" fmla="*/ 190 h 274"/>
                <a:gd name="T12" fmla="*/ 147 w 164"/>
                <a:gd name="T13" fmla="*/ 170 h 274"/>
                <a:gd name="T14" fmla="*/ 139 w 164"/>
                <a:gd name="T15" fmla="*/ 152 h 274"/>
                <a:gd name="T16" fmla="*/ 130 w 164"/>
                <a:gd name="T17" fmla="*/ 135 h 274"/>
                <a:gd name="T18" fmla="*/ 122 w 164"/>
                <a:gd name="T19" fmla="*/ 116 h 274"/>
                <a:gd name="T20" fmla="*/ 112 w 164"/>
                <a:gd name="T21" fmla="*/ 98 h 274"/>
                <a:gd name="T22" fmla="*/ 100 w 164"/>
                <a:gd name="T23" fmla="*/ 82 h 274"/>
                <a:gd name="T24" fmla="*/ 87 w 164"/>
                <a:gd name="T25" fmla="*/ 65 h 274"/>
                <a:gd name="T26" fmla="*/ 73 w 164"/>
                <a:gd name="T27" fmla="*/ 50 h 274"/>
                <a:gd name="T28" fmla="*/ 59 w 164"/>
                <a:gd name="T29" fmla="*/ 35 h 274"/>
                <a:gd name="T30" fmla="*/ 43 w 164"/>
                <a:gd name="T31" fmla="*/ 23 h 274"/>
                <a:gd name="T32" fmla="*/ 27 w 164"/>
                <a:gd name="T33" fmla="*/ 10 h 274"/>
                <a:gd name="T34" fmla="*/ 10 w 164"/>
                <a:gd name="T35" fmla="*/ 0 h 274"/>
                <a:gd name="T36" fmla="*/ 0 w 164"/>
                <a:gd name="T37" fmla="*/ 19 h 274"/>
                <a:gd name="T38" fmla="*/ 15 w 164"/>
                <a:gd name="T39" fmla="*/ 29 h 274"/>
                <a:gd name="T40" fmla="*/ 30 w 164"/>
                <a:gd name="T41" fmla="*/ 40 h 274"/>
                <a:gd name="T42" fmla="*/ 45 w 164"/>
                <a:gd name="T43" fmla="*/ 52 h 274"/>
                <a:gd name="T44" fmla="*/ 59 w 164"/>
                <a:gd name="T45" fmla="*/ 65 h 274"/>
                <a:gd name="T46" fmla="*/ 71 w 164"/>
                <a:gd name="T47" fmla="*/ 80 h 274"/>
                <a:gd name="T48" fmla="*/ 83 w 164"/>
                <a:gd name="T49" fmla="*/ 94 h 274"/>
                <a:gd name="T50" fmla="*/ 94 w 164"/>
                <a:gd name="T51" fmla="*/ 110 h 274"/>
                <a:gd name="T52" fmla="*/ 104 w 164"/>
                <a:gd name="T53" fmla="*/ 126 h 274"/>
                <a:gd name="T54" fmla="*/ 112 w 164"/>
                <a:gd name="T55" fmla="*/ 143 h 274"/>
                <a:gd name="T56" fmla="*/ 119 w 164"/>
                <a:gd name="T57" fmla="*/ 161 h 274"/>
                <a:gd name="T58" fmla="*/ 126 w 164"/>
                <a:gd name="T59" fmla="*/ 179 h 274"/>
                <a:gd name="T60" fmla="*/ 132 w 164"/>
                <a:gd name="T61" fmla="*/ 197 h 274"/>
                <a:gd name="T62" fmla="*/ 136 w 164"/>
                <a:gd name="T63" fmla="*/ 216 h 274"/>
                <a:gd name="T64" fmla="*/ 139 w 164"/>
                <a:gd name="T65" fmla="*/ 235 h 274"/>
                <a:gd name="T66" fmla="*/ 141 w 164"/>
                <a:gd name="T67" fmla="*/ 255 h 274"/>
                <a:gd name="T68" fmla="*/ 141 w 164"/>
                <a:gd name="T69" fmla="*/ 274 h 274"/>
                <a:gd name="T70" fmla="*/ 141 w 164"/>
                <a:gd name="T71" fmla="*/ 274 h 274"/>
                <a:gd name="T72" fmla="*/ 164 w 164"/>
                <a:gd name="T73" fmla="*/ 274 h 27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4"/>
                <a:gd name="T112" fmla="*/ 0 h 274"/>
                <a:gd name="T113" fmla="*/ 164 w 164"/>
                <a:gd name="T114" fmla="*/ 274 h 27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4" h="274">
                  <a:moveTo>
                    <a:pt x="164" y="274"/>
                  </a:moveTo>
                  <a:lnTo>
                    <a:pt x="164" y="274"/>
                  </a:lnTo>
                  <a:lnTo>
                    <a:pt x="162" y="253"/>
                  </a:lnTo>
                  <a:lnTo>
                    <a:pt x="160" y="233"/>
                  </a:lnTo>
                  <a:lnTo>
                    <a:pt x="157" y="211"/>
                  </a:lnTo>
                  <a:lnTo>
                    <a:pt x="153" y="190"/>
                  </a:lnTo>
                  <a:lnTo>
                    <a:pt x="147" y="170"/>
                  </a:lnTo>
                  <a:lnTo>
                    <a:pt x="139" y="152"/>
                  </a:lnTo>
                  <a:lnTo>
                    <a:pt x="130" y="135"/>
                  </a:lnTo>
                  <a:lnTo>
                    <a:pt x="122" y="116"/>
                  </a:lnTo>
                  <a:lnTo>
                    <a:pt x="112" y="98"/>
                  </a:lnTo>
                  <a:lnTo>
                    <a:pt x="100" y="82"/>
                  </a:lnTo>
                  <a:lnTo>
                    <a:pt x="87" y="65"/>
                  </a:lnTo>
                  <a:lnTo>
                    <a:pt x="73" y="50"/>
                  </a:lnTo>
                  <a:lnTo>
                    <a:pt x="59" y="35"/>
                  </a:lnTo>
                  <a:lnTo>
                    <a:pt x="43" y="23"/>
                  </a:lnTo>
                  <a:lnTo>
                    <a:pt x="27" y="10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5" y="29"/>
                  </a:lnTo>
                  <a:lnTo>
                    <a:pt x="30" y="40"/>
                  </a:lnTo>
                  <a:lnTo>
                    <a:pt x="45" y="52"/>
                  </a:lnTo>
                  <a:lnTo>
                    <a:pt x="59" y="65"/>
                  </a:lnTo>
                  <a:lnTo>
                    <a:pt x="71" y="80"/>
                  </a:lnTo>
                  <a:lnTo>
                    <a:pt x="83" y="94"/>
                  </a:lnTo>
                  <a:lnTo>
                    <a:pt x="94" y="110"/>
                  </a:lnTo>
                  <a:lnTo>
                    <a:pt x="104" y="126"/>
                  </a:lnTo>
                  <a:lnTo>
                    <a:pt x="112" y="143"/>
                  </a:lnTo>
                  <a:lnTo>
                    <a:pt x="119" y="161"/>
                  </a:lnTo>
                  <a:lnTo>
                    <a:pt x="126" y="179"/>
                  </a:lnTo>
                  <a:lnTo>
                    <a:pt x="132" y="197"/>
                  </a:lnTo>
                  <a:lnTo>
                    <a:pt x="136" y="216"/>
                  </a:lnTo>
                  <a:lnTo>
                    <a:pt x="139" y="235"/>
                  </a:lnTo>
                  <a:lnTo>
                    <a:pt x="141" y="255"/>
                  </a:lnTo>
                  <a:lnTo>
                    <a:pt x="141" y="274"/>
                  </a:lnTo>
                  <a:lnTo>
                    <a:pt x="164" y="2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4" name="Freeform 1590"/>
            <p:cNvSpPr>
              <a:spLocks/>
            </p:cNvSpPr>
            <p:nvPr/>
          </p:nvSpPr>
          <p:spPr bwMode="auto">
            <a:xfrm>
              <a:off x="3569" y="3138"/>
              <a:ext cx="1" cy="4"/>
            </a:xfrm>
            <a:custGeom>
              <a:avLst/>
              <a:gdLst>
                <a:gd name="T0" fmla="*/ 21 w 29"/>
                <a:gd name="T1" fmla="*/ 68 h 68"/>
                <a:gd name="T2" fmla="*/ 22 w 29"/>
                <a:gd name="T3" fmla="*/ 60 h 68"/>
                <a:gd name="T4" fmla="*/ 24 w 29"/>
                <a:gd name="T5" fmla="*/ 52 h 68"/>
                <a:gd name="T6" fmla="*/ 25 w 29"/>
                <a:gd name="T7" fmla="*/ 43 h 68"/>
                <a:gd name="T8" fmla="*/ 26 w 29"/>
                <a:gd name="T9" fmla="*/ 34 h 68"/>
                <a:gd name="T10" fmla="*/ 28 w 29"/>
                <a:gd name="T11" fmla="*/ 25 h 68"/>
                <a:gd name="T12" fmla="*/ 28 w 29"/>
                <a:gd name="T13" fmla="*/ 17 h 68"/>
                <a:gd name="T14" fmla="*/ 29 w 29"/>
                <a:gd name="T15" fmla="*/ 8 h 68"/>
                <a:gd name="T16" fmla="*/ 29 w 29"/>
                <a:gd name="T17" fmla="*/ 0 h 68"/>
                <a:gd name="T18" fmla="*/ 6 w 29"/>
                <a:gd name="T19" fmla="*/ 0 h 68"/>
                <a:gd name="T20" fmla="*/ 6 w 29"/>
                <a:gd name="T21" fmla="*/ 8 h 68"/>
                <a:gd name="T22" fmla="*/ 5 w 29"/>
                <a:gd name="T23" fmla="*/ 17 h 68"/>
                <a:gd name="T24" fmla="*/ 5 w 29"/>
                <a:gd name="T25" fmla="*/ 25 h 68"/>
                <a:gd name="T26" fmla="*/ 5 w 29"/>
                <a:gd name="T27" fmla="*/ 32 h 68"/>
                <a:gd name="T28" fmla="*/ 4 w 29"/>
                <a:gd name="T29" fmla="*/ 41 h 68"/>
                <a:gd name="T30" fmla="*/ 3 w 29"/>
                <a:gd name="T31" fmla="*/ 48 h 68"/>
                <a:gd name="T32" fmla="*/ 1 w 29"/>
                <a:gd name="T33" fmla="*/ 56 h 68"/>
                <a:gd name="T34" fmla="*/ 0 w 29"/>
                <a:gd name="T35" fmla="*/ 64 h 68"/>
                <a:gd name="T36" fmla="*/ 21 w 29"/>
                <a:gd name="T37" fmla="*/ 68 h 6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9"/>
                <a:gd name="T58" fmla="*/ 0 h 68"/>
                <a:gd name="T59" fmla="*/ 29 w 29"/>
                <a:gd name="T60" fmla="*/ 68 h 6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9" h="68">
                  <a:moveTo>
                    <a:pt x="21" y="68"/>
                  </a:moveTo>
                  <a:lnTo>
                    <a:pt x="22" y="60"/>
                  </a:lnTo>
                  <a:lnTo>
                    <a:pt x="24" y="52"/>
                  </a:lnTo>
                  <a:lnTo>
                    <a:pt x="25" y="43"/>
                  </a:lnTo>
                  <a:lnTo>
                    <a:pt x="26" y="34"/>
                  </a:lnTo>
                  <a:lnTo>
                    <a:pt x="28" y="25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6" y="0"/>
                  </a:lnTo>
                  <a:lnTo>
                    <a:pt x="6" y="8"/>
                  </a:lnTo>
                  <a:lnTo>
                    <a:pt x="5" y="17"/>
                  </a:lnTo>
                  <a:lnTo>
                    <a:pt x="5" y="25"/>
                  </a:lnTo>
                  <a:lnTo>
                    <a:pt x="5" y="32"/>
                  </a:lnTo>
                  <a:lnTo>
                    <a:pt x="4" y="41"/>
                  </a:lnTo>
                  <a:lnTo>
                    <a:pt x="3" y="48"/>
                  </a:lnTo>
                  <a:lnTo>
                    <a:pt x="1" y="56"/>
                  </a:lnTo>
                  <a:lnTo>
                    <a:pt x="0" y="64"/>
                  </a:lnTo>
                  <a:lnTo>
                    <a:pt x="21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5" name="Freeform 1591"/>
            <p:cNvSpPr>
              <a:spLocks/>
            </p:cNvSpPr>
            <p:nvPr/>
          </p:nvSpPr>
          <p:spPr bwMode="auto">
            <a:xfrm>
              <a:off x="3569" y="3138"/>
              <a:ext cx="1" cy="1"/>
            </a:xfrm>
            <a:custGeom>
              <a:avLst/>
              <a:gdLst>
                <a:gd name="T0" fmla="*/ 0 w 21"/>
                <a:gd name="T1" fmla="*/ 0 h 12"/>
                <a:gd name="T2" fmla="*/ 3 w 21"/>
                <a:gd name="T3" fmla="*/ 8 h 12"/>
                <a:gd name="T4" fmla="*/ 10 w 21"/>
                <a:gd name="T5" fmla="*/ 12 h 12"/>
                <a:gd name="T6" fmla="*/ 17 w 21"/>
                <a:gd name="T7" fmla="*/ 11 h 12"/>
                <a:gd name="T8" fmla="*/ 21 w 21"/>
                <a:gd name="T9" fmla="*/ 4 h 12"/>
                <a:gd name="T10" fmla="*/ 0 w 2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2"/>
                <a:gd name="T20" fmla="*/ 21 w 21"/>
                <a:gd name="T21" fmla="*/ 12 h 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2">
                  <a:moveTo>
                    <a:pt x="0" y="0"/>
                  </a:moveTo>
                  <a:lnTo>
                    <a:pt x="3" y="8"/>
                  </a:lnTo>
                  <a:lnTo>
                    <a:pt x="10" y="12"/>
                  </a:lnTo>
                  <a:lnTo>
                    <a:pt x="17" y="11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6" name="Freeform 1592"/>
            <p:cNvSpPr>
              <a:spLocks/>
            </p:cNvSpPr>
            <p:nvPr/>
          </p:nvSpPr>
          <p:spPr bwMode="auto">
            <a:xfrm>
              <a:off x="3563" y="3128"/>
              <a:ext cx="1" cy="1"/>
            </a:xfrm>
            <a:custGeom>
              <a:avLst/>
              <a:gdLst>
                <a:gd name="T0" fmla="*/ 15 w 15"/>
                <a:gd name="T1" fmla="*/ 1 h 20"/>
                <a:gd name="T2" fmla="*/ 7 w 15"/>
                <a:gd name="T3" fmla="*/ 0 h 20"/>
                <a:gd name="T4" fmla="*/ 1 w 15"/>
                <a:gd name="T5" fmla="*/ 6 h 20"/>
                <a:gd name="T6" fmla="*/ 0 w 15"/>
                <a:gd name="T7" fmla="*/ 14 h 20"/>
                <a:gd name="T8" fmla="*/ 5 w 15"/>
                <a:gd name="T9" fmla="*/ 20 h 20"/>
                <a:gd name="T10" fmla="*/ 15 w 15"/>
                <a:gd name="T11" fmla="*/ 1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0"/>
                <a:gd name="T20" fmla="*/ 15 w 15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0">
                  <a:moveTo>
                    <a:pt x="15" y="1"/>
                  </a:moveTo>
                  <a:lnTo>
                    <a:pt x="7" y="0"/>
                  </a:lnTo>
                  <a:lnTo>
                    <a:pt x="1" y="6"/>
                  </a:lnTo>
                  <a:lnTo>
                    <a:pt x="0" y="14"/>
                  </a:lnTo>
                  <a:lnTo>
                    <a:pt x="5" y="20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7" name="Freeform 1593"/>
            <p:cNvSpPr>
              <a:spLocks/>
            </p:cNvSpPr>
            <p:nvPr/>
          </p:nvSpPr>
          <p:spPr bwMode="auto">
            <a:xfrm>
              <a:off x="3564" y="3128"/>
              <a:ext cx="4" cy="8"/>
            </a:xfrm>
            <a:custGeom>
              <a:avLst/>
              <a:gdLst>
                <a:gd name="T0" fmla="*/ 86 w 86"/>
                <a:gd name="T1" fmla="*/ 136 h 136"/>
                <a:gd name="T2" fmla="*/ 86 w 86"/>
                <a:gd name="T3" fmla="*/ 136 h 136"/>
                <a:gd name="T4" fmla="*/ 85 w 86"/>
                <a:gd name="T5" fmla="*/ 116 h 136"/>
                <a:gd name="T6" fmla="*/ 81 w 86"/>
                <a:gd name="T7" fmla="*/ 95 h 136"/>
                <a:gd name="T8" fmla="*/ 76 w 86"/>
                <a:gd name="T9" fmla="*/ 76 h 136"/>
                <a:gd name="T10" fmla="*/ 66 w 86"/>
                <a:gd name="T11" fmla="*/ 58 h 136"/>
                <a:gd name="T12" fmla="*/ 55 w 86"/>
                <a:gd name="T13" fmla="*/ 41 h 136"/>
                <a:gd name="T14" fmla="*/ 42 w 86"/>
                <a:gd name="T15" fmla="*/ 26 h 136"/>
                <a:gd name="T16" fmla="*/ 27 w 86"/>
                <a:gd name="T17" fmla="*/ 12 h 136"/>
                <a:gd name="T18" fmla="*/ 10 w 86"/>
                <a:gd name="T19" fmla="*/ 0 h 136"/>
                <a:gd name="T20" fmla="*/ 0 w 86"/>
                <a:gd name="T21" fmla="*/ 19 h 136"/>
                <a:gd name="T22" fmla="*/ 14 w 86"/>
                <a:gd name="T23" fmla="*/ 29 h 136"/>
                <a:gd name="T24" fmla="*/ 28 w 86"/>
                <a:gd name="T25" fmla="*/ 40 h 136"/>
                <a:gd name="T26" fmla="*/ 39 w 86"/>
                <a:gd name="T27" fmla="*/ 54 h 136"/>
                <a:gd name="T28" fmla="*/ 48 w 86"/>
                <a:gd name="T29" fmla="*/ 69 h 136"/>
                <a:gd name="T30" fmla="*/ 55 w 86"/>
                <a:gd name="T31" fmla="*/ 85 h 136"/>
                <a:gd name="T32" fmla="*/ 60 w 86"/>
                <a:gd name="T33" fmla="*/ 102 h 136"/>
                <a:gd name="T34" fmla="*/ 64 w 86"/>
                <a:gd name="T35" fmla="*/ 118 h 136"/>
                <a:gd name="T36" fmla="*/ 65 w 86"/>
                <a:gd name="T37" fmla="*/ 136 h 136"/>
                <a:gd name="T38" fmla="*/ 65 w 86"/>
                <a:gd name="T39" fmla="*/ 136 h 136"/>
                <a:gd name="T40" fmla="*/ 86 w 86"/>
                <a:gd name="T41" fmla="*/ 136 h 1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6"/>
                <a:gd name="T64" fmla="*/ 0 h 136"/>
                <a:gd name="T65" fmla="*/ 86 w 86"/>
                <a:gd name="T66" fmla="*/ 136 h 1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6" h="136">
                  <a:moveTo>
                    <a:pt x="86" y="136"/>
                  </a:moveTo>
                  <a:lnTo>
                    <a:pt x="86" y="136"/>
                  </a:lnTo>
                  <a:lnTo>
                    <a:pt x="85" y="116"/>
                  </a:lnTo>
                  <a:lnTo>
                    <a:pt x="81" y="95"/>
                  </a:lnTo>
                  <a:lnTo>
                    <a:pt x="76" y="76"/>
                  </a:lnTo>
                  <a:lnTo>
                    <a:pt x="66" y="58"/>
                  </a:lnTo>
                  <a:lnTo>
                    <a:pt x="55" y="41"/>
                  </a:lnTo>
                  <a:lnTo>
                    <a:pt x="42" y="26"/>
                  </a:lnTo>
                  <a:lnTo>
                    <a:pt x="27" y="12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14" y="29"/>
                  </a:lnTo>
                  <a:lnTo>
                    <a:pt x="28" y="40"/>
                  </a:lnTo>
                  <a:lnTo>
                    <a:pt x="39" y="54"/>
                  </a:lnTo>
                  <a:lnTo>
                    <a:pt x="48" y="69"/>
                  </a:lnTo>
                  <a:lnTo>
                    <a:pt x="55" y="85"/>
                  </a:lnTo>
                  <a:lnTo>
                    <a:pt x="60" y="102"/>
                  </a:lnTo>
                  <a:lnTo>
                    <a:pt x="64" y="118"/>
                  </a:lnTo>
                  <a:lnTo>
                    <a:pt x="65" y="136"/>
                  </a:lnTo>
                  <a:lnTo>
                    <a:pt x="86" y="1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8" name="Freeform 1594"/>
            <p:cNvSpPr>
              <a:spLocks/>
            </p:cNvSpPr>
            <p:nvPr/>
          </p:nvSpPr>
          <p:spPr bwMode="auto">
            <a:xfrm>
              <a:off x="3567" y="3136"/>
              <a:ext cx="1" cy="2"/>
            </a:xfrm>
            <a:custGeom>
              <a:avLst/>
              <a:gdLst>
                <a:gd name="T0" fmla="*/ 21 w 24"/>
                <a:gd name="T1" fmla="*/ 35 h 35"/>
                <a:gd name="T2" fmla="*/ 22 w 24"/>
                <a:gd name="T3" fmla="*/ 30 h 35"/>
                <a:gd name="T4" fmla="*/ 22 w 24"/>
                <a:gd name="T5" fmla="*/ 26 h 35"/>
                <a:gd name="T6" fmla="*/ 23 w 24"/>
                <a:gd name="T7" fmla="*/ 21 h 35"/>
                <a:gd name="T8" fmla="*/ 23 w 24"/>
                <a:gd name="T9" fmla="*/ 18 h 35"/>
                <a:gd name="T10" fmla="*/ 24 w 24"/>
                <a:gd name="T11" fmla="*/ 15 h 35"/>
                <a:gd name="T12" fmla="*/ 24 w 24"/>
                <a:gd name="T13" fmla="*/ 9 h 35"/>
                <a:gd name="T14" fmla="*/ 24 w 24"/>
                <a:gd name="T15" fmla="*/ 5 h 35"/>
                <a:gd name="T16" fmla="*/ 24 w 24"/>
                <a:gd name="T17" fmla="*/ 0 h 35"/>
                <a:gd name="T18" fmla="*/ 3 w 24"/>
                <a:gd name="T19" fmla="*/ 0 h 35"/>
                <a:gd name="T20" fmla="*/ 3 w 24"/>
                <a:gd name="T21" fmla="*/ 5 h 35"/>
                <a:gd name="T22" fmla="*/ 3 w 24"/>
                <a:gd name="T23" fmla="*/ 9 h 35"/>
                <a:gd name="T24" fmla="*/ 3 w 24"/>
                <a:gd name="T25" fmla="*/ 11 h 35"/>
                <a:gd name="T26" fmla="*/ 2 w 24"/>
                <a:gd name="T27" fmla="*/ 14 h 35"/>
                <a:gd name="T28" fmla="*/ 2 w 24"/>
                <a:gd name="T29" fmla="*/ 19 h 35"/>
                <a:gd name="T30" fmla="*/ 1 w 24"/>
                <a:gd name="T31" fmla="*/ 24 h 35"/>
                <a:gd name="T32" fmla="*/ 1 w 24"/>
                <a:gd name="T33" fmla="*/ 28 h 35"/>
                <a:gd name="T34" fmla="*/ 0 w 24"/>
                <a:gd name="T35" fmla="*/ 31 h 35"/>
                <a:gd name="T36" fmla="*/ 21 w 24"/>
                <a:gd name="T37" fmla="*/ 35 h 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35"/>
                <a:gd name="T59" fmla="*/ 24 w 24"/>
                <a:gd name="T60" fmla="*/ 35 h 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35">
                  <a:moveTo>
                    <a:pt x="21" y="35"/>
                  </a:moveTo>
                  <a:lnTo>
                    <a:pt x="22" y="30"/>
                  </a:lnTo>
                  <a:lnTo>
                    <a:pt x="22" y="26"/>
                  </a:lnTo>
                  <a:lnTo>
                    <a:pt x="23" y="21"/>
                  </a:lnTo>
                  <a:lnTo>
                    <a:pt x="23" y="18"/>
                  </a:lnTo>
                  <a:lnTo>
                    <a:pt x="24" y="15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3" y="0"/>
                  </a:lnTo>
                  <a:lnTo>
                    <a:pt x="3" y="5"/>
                  </a:lnTo>
                  <a:lnTo>
                    <a:pt x="3" y="9"/>
                  </a:lnTo>
                  <a:lnTo>
                    <a:pt x="3" y="11"/>
                  </a:lnTo>
                  <a:lnTo>
                    <a:pt x="2" y="14"/>
                  </a:lnTo>
                  <a:lnTo>
                    <a:pt x="2" y="19"/>
                  </a:lnTo>
                  <a:lnTo>
                    <a:pt x="1" y="24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29" name="Freeform 1595"/>
            <p:cNvSpPr>
              <a:spLocks/>
            </p:cNvSpPr>
            <p:nvPr/>
          </p:nvSpPr>
          <p:spPr bwMode="auto">
            <a:xfrm>
              <a:off x="3567" y="3135"/>
              <a:ext cx="1" cy="1"/>
            </a:xfrm>
            <a:custGeom>
              <a:avLst/>
              <a:gdLst>
                <a:gd name="T0" fmla="*/ 0 w 21"/>
                <a:gd name="T1" fmla="*/ 0 h 13"/>
                <a:gd name="T2" fmla="*/ 2 w 21"/>
                <a:gd name="T3" fmla="*/ 9 h 13"/>
                <a:gd name="T4" fmla="*/ 10 w 21"/>
                <a:gd name="T5" fmla="*/ 13 h 13"/>
                <a:gd name="T6" fmla="*/ 17 w 21"/>
                <a:gd name="T7" fmla="*/ 12 h 13"/>
                <a:gd name="T8" fmla="*/ 21 w 21"/>
                <a:gd name="T9" fmla="*/ 4 h 13"/>
                <a:gd name="T10" fmla="*/ 0 w 21"/>
                <a:gd name="T11" fmla="*/ 0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3"/>
                <a:gd name="T20" fmla="*/ 21 w 21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3">
                  <a:moveTo>
                    <a:pt x="0" y="0"/>
                  </a:moveTo>
                  <a:lnTo>
                    <a:pt x="2" y="9"/>
                  </a:lnTo>
                  <a:lnTo>
                    <a:pt x="10" y="13"/>
                  </a:lnTo>
                  <a:lnTo>
                    <a:pt x="17" y="12"/>
                  </a:lnTo>
                  <a:lnTo>
                    <a:pt x="2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0" name="Freeform 1596"/>
            <p:cNvSpPr>
              <a:spLocks/>
            </p:cNvSpPr>
            <p:nvPr/>
          </p:nvSpPr>
          <p:spPr bwMode="auto">
            <a:xfrm>
              <a:off x="3388" y="3300"/>
              <a:ext cx="53" cy="137"/>
            </a:xfrm>
            <a:custGeom>
              <a:avLst/>
              <a:gdLst>
                <a:gd name="T0" fmla="*/ 166 w 1169"/>
                <a:gd name="T1" fmla="*/ 0 h 2481"/>
                <a:gd name="T2" fmla="*/ 0 w 1169"/>
                <a:gd name="T3" fmla="*/ 73 h 2481"/>
                <a:gd name="T4" fmla="*/ 959 w 1169"/>
                <a:gd name="T5" fmla="*/ 2481 h 2481"/>
                <a:gd name="T6" fmla="*/ 1169 w 1169"/>
                <a:gd name="T7" fmla="*/ 2389 h 2481"/>
                <a:gd name="T8" fmla="*/ 166 w 1169"/>
                <a:gd name="T9" fmla="*/ 0 h 24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9"/>
                <a:gd name="T16" fmla="*/ 0 h 2481"/>
                <a:gd name="T17" fmla="*/ 1169 w 1169"/>
                <a:gd name="T18" fmla="*/ 2481 h 24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9" h="2481">
                  <a:moveTo>
                    <a:pt x="166" y="0"/>
                  </a:moveTo>
                  <a:lnTo>
                    <a:pt x="0" y="73"/>
                  </a:lnTo>
                  <a:lnTo>
                    <a:pt x="959" y="2481"/>
                  </a:lnTo>
                  <a:lnTo>
                    <a:pt x="1169" y="2389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1" name="Freeform 1597"/>
            <p:cNvSpPr>
              <a:spLocks/>
            </p:cNvSpPr>
            <p:nvPr/>
          </p:nvSpPr>
          <p:spPr bwMode="auto">
            <a:xfrm>
              <a:off x="3388" y="3300"/>
              <a:ext cx="52" cy="137"/>
            </a:xfrm>
            <a:custGeom>
              <a:avLst/>
              <a:gdLst>
                <a:gd name="T0" fmla="*/ 126 w 1140"/>
                <a:gd name="T1" fmla="*/ 6 h 2467"/>
                <a:gd name="T2" fmla="*/ 104 w 1140"/>
                <a:gd name="T3" fmla="*/ 14 h 2467"/>
                <a:gd name="T4" fmla="*/ 81 w 1140"/>
                <a:gd name="T5" fmla="*/ 24 h 2467"/>
                <a:gd name="T6" fmla="*/ 36 w 1140"/>
                <a:gd name="T7" fmla="*/ 44 h 2467"/>
                <a:gd name="T8" fmla="*/ 29 w 1140"/>
                <a:gd name="T9" fmla="*/ 132 h 2467"/>
                <a:gd name="T10" fmla="*/ 81 w 1140"/>
                <a:gd name="T11" fmla="*/ 260 h 2467"/>
                <a:gd name="T12" fmla="*/ 125 w 1140"/>
                <a:gd name="T13" fmla="*/ 370 h 2467"/>
                <a:gd name="T14" fmla="*/ 163 w 1140"/>
                <a:gd name="T15" fmla="*/ 467 h 2467"/>
                <a:gd name="T16" fmla="*/ 198 w 1140"/>
                <a:gd name="T17" fmla="*/ 554 h 2467"/>
                <a:gd name="T18" fmla="*/ 232 w 1140"/>
                <a:gd name="T19" fmla="*/ 637 h 2467"/>
                <a:gd name="T20" fmla="*/ 265 w 1140"/>
                <a:gd name="T21" fmla="*/ 723 h 2467"/>
                <a:gd name="T22" fmla="*/ 302 w 1140"/>
                <a:gd name="T23" fmla="*/ 812 h 2467"/>
                <a:gd name="T24" fmla="*/ 342 w 1140"/>
                <a:gd name="T25" fmla="*/ 913 h 2467"/>
                <a:gd name="T26" fmla="*/ 388 w 1140"/>
                <a:gd name="T27" fmla="*/ 1029 h 2467"/>
                <a:gd name="T28" fmla="*/ 442 w 1140"/>
                <a:gd name="T29" fmla="*/ 1164 h 2467"/>
                <a:gd name="T30" fmla="*/ 505 w 1140"/>
                <a:gd name="T31" fmla="*/ 1323 h 2467"/>
                <a:gd name="T32" fmla="*/ 581 w 1140"/>
                <a:gd name="T33" fmla="*/ 1511 h 2467"/>
                <a:gd name="T34" fmla="*/ 669 w 1140"/>
                <a:gd name="T35" fmla="*/ 1733 h 2467"/>
                <a:gd name="T36" fmla="*/ 773 w 1140"/>
                <a:gd name="T37" fmla="*/ 1993 h 2467"/>
                <a:gd name="T38" fmla="*/ 895 w 1140"/>
                <a:gd name="T39" fmla="*/ 2297 h 2467"/>
                <a:gd name="T40" fmla="*/ 972 w 1140"/>
                <a:gd name="T41" fmla="*/ 2462 h 2467"/>
                <a:gd name="T42" fmla="*/ 989 w 1140"/>
                <a:gd name="T43" fmla="*/ 2455 h 2467"/>
                <a:gd name="T44" fmla="*/ 1003 w 1140"/>
                <a:gd name="T45" fmla="*/ 2449 h 2467"/>
                <a:gd name="T46" fmla="*/ 1015 w 1140"/>
                <a:gd name="T47" fmla="*/ 2442 h 2467"/>
                <a:gd name="T48" fmla="*/ 1030 w 1140"/>
                <a:gd name="T49" fmla="*/ 2436 h 2467"/>
                <a:gd name="T50" fmla="*/ 1050 w 1140"/>
                <a:gd name="T51" fmla="*/ 2428 h 2467"/>
                <a:gd name="T52" fmla="*/ 1077 w 1140"/>
                <a:gd name="T53" fmla="*/ 2416 h 2467"/>
                <a:gd name="T54" fmla="*/ 1116 w 1140"/>
                <a:gd name="T55" fmla="*/ 2399 h 2467"/>
                <a:gd name="T56" fmla="*/ 1110 w 1140"/>
                <a:gd name="T57" fmla="*/ 2318 h 2467"/>
                <a:gd name="T58" fmla="*/ 1056 w 1140"/>
                <a:gd name="T59" fmla="*/ 2190 h 2467"/>
                <a:gd name="T60" fmla="*/ 1011 w 1140"/>
                <a:gd name="T61" fmla="*/ 2082 h 2467"/>
                <a:gd name="T62" fmla="*/ 970 w 1140"/>
                <a:gd name="T63" fmla="*/ 1985 h 2467"/>
                <a:gd name="T64" fmla="*/ 935 w 1140"/>
                <a:gd name="T65" fmla="*/ 1897 h 2467"/>
                <a:gd name="T66" fmla="*/ 899 w 1140"/>
                <a:gd name="T67" fmla="*/ 1814 h 2467"/>
                <a:gd name="T68" fmla="*/ 864 w 1140"/>
                <a:gd name="T69" fmla="*/ 1730 h 2467"/>
                <a:gd name="T70" fmla="*/ 826 w 1140"/>
                <a:gd name="T71" fmla="*/ 1640 h 2467"/>
                <a:gd name="T72" fmla="*/ 785 w 1140"/>
                <a:gd name="T73" fmla="*/ 1541 h 2467"/>
                <a:gd name="T74" fmla="*/ 738 w 1140"/>
                <a:gd name="T75" fmla="*/ 1426 h 2467"/>
                <a:gd name="T76" fmla="*/ 682 w 1140"/>
                <a:gd name="T77" fmla="*/ 1292 h 2467"/>
                <a:gd name="T78" fmla="*/ 615 w 1140"/>
                <a:gd name="T79" fmla="*/ 1134 h 2467"/>
                <a:gd name="T80" fmla="*/ 537 w 1140"/>
                <a:gd name="T81" fmla="*/ 947 h 2467"/>
                <a:gd name="T82" fmla="*/ 445 w 1140"/>
                <a:gd name="T83" fmla="*/ 727 h 2467"/>
                <a:gd name="T84" fmla="*/ 337 w 1140"/>
                <a:gd name="T85" fmla="*/ 469 h 2467"/>
                <a:gd name="T86" fmla="*/ 210 w 1140"/>
                <a:gd name="T87" fmla="*/ 167 h 246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40"/>
                <a:gd name="T133" fmla="*/ 0 h 2467"/>
                <a:gd name="T134" fmla="*/ 1140 w 1140"/>
                <a:gd name="T135" fmla="*/ 2467 h 246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40" h="2467">
                  <a:moveTo>
                    <a:pt x="140" y="0"/>
                  </a:moveTo>
                  <a:lnTo>
                    <a:pt x="126" y="6"/>
                  </a:lnTo>
                  <a:lnTo>
                    <a:pt x="114" y="10"/>
                  </a:lnTo>
                  <a:lnTo>
                    <a:pt x="104" y="14"/>
                  </a:lnTo>
                  <a:lnTo>
                    <a:pt x="94" y="19"/>
                  </a:lnTo>
                  <a:lnTo>
                    <a:pt x="81" y="24"/>
                  </a:lnTo>
                  <a:lnTo>
                    <a:pt x="61" y="32"/>
                  </a:lnTo>
                  <a:lnTo>
                    <a:pt x="36" y="44"/>
                  </a:lnTo>
                  <a:lnTo>
                    <a:pt x="0" y="61"/>
                  </a:lnTo>
                  <a:lnTo>
                    <a:pt x="29" y="132"/>
                  </a:lnTo>
                  <a:lnTo>
                    <a:pt x="55" y="199"/>
                  </a:lnTo>
                  <a:lnTo>
                    <a:pt x="81" y="260"/>
                  </a:lnTo>
                  <a:lnTo>
                    <a:pt x="103" y="317"/>
                  </a:lnTo>
                  <a:lnTo>
                    <a:pt x="125" y="370"/>
                  </a:lnTo>
                  <a:lnTo>
                    <a:pt x="144" y="419"/>
                  </a:lnTo>
                  <a:lnTo>
                    <a:pt x="163" y="467"/>
                  </a:lnTo>
                  <a:lnTo>
                    <a:pt x="181" y="511"/>
                  </a:lnTo>
                  <a:lnTo>
                    <a:pt x="198" y="554"/>
                  </a:lnTo>
                  <a:lnTo>
                    <a:pt x="215" y="596"/>
                  </a:lnTo>
                  <a:lnTo>
                    <a:pt x="232" y="637"/>
                  </a:lnTo>
                  <a:lnTo>
                    <a:pt x="249" y="680"/>
                  </a:lnTo>
                  <a:lnTo>
                    <a:pt x="265" y="723"/>
                  </a:lnTo>
                  <a:lnTo>
                    <a:pt x="284" y="766"/>
                  </a:lnTo>
                  <a:lnTo>
                    <a:pt x="302" y="812"/>
                  </a:lnTo>
                  <a:lnTo>
                    <a:pt x="322" y="861"/>
                  </a:lnTo>
                  <a:lnTo>
                    <a:pt x="342" y="913"/>
                  </a:lnTo>
                  <a:lnTo>
                    <a:pt x="364" y="968"/>
                  </a:lnTo>
                  <a:lnTo>
                    <a:pt x="388" y="1029"/>
                  </a:lnTo>
                  <a:lnTo>
                    <a:pt x="414" y="1093"/>
                  </a:lnTo>
                  <a:lnTo>
                    <a:pt x="442" y="1164"/>
                  </a:lnTo>
                  <a:lnTo>
                    <a:pt x="473" y="1239"/>
                  </a:lnTo>
                  <a:lnTo>
                    <a:pt x="505" y="1323"/>
                  </a:lnTo>
                  <a:lnTo>
                    <a:pt x="542" y="1412"/>
                  </a:lnTo>
                  <a:lnTo>
                    <a:pt x="581" y="1511"/>
                  </a:lnTo>
                  <a:lnTo>
                    <a:pt x="623" y="1618"/>
                  </a:lnTo>
                  <a:lnTo>
                    <a:pt x="669" y="1733"/>
                  </a:lnTo>
                  <a:lnTo>
                    <a:pt x="719" y="1858"/>
                  </a:lnTo>
                  <a:lnTo>
                    <a:pt x="773" y="1993"/>
                  </a:lnTo>
                  <a:lnTo>
                    <a:pt x="832" y="2140"/>
                  </a:lnTo>
                  <a:lnTo>
                    <a:pt x="895" y="2297"/>
                  </a:lnTo>
                  <a:lnTo>
                    <a:pt x="962" y="2467"/>
                  </a:lnTo>
                  <a:lnTo>
                    <a:pt x="972" y="2462"/>
                  </a:lnTo>
                  <a:lnTo>
                    <a:pt x="982" y="2458"/>
                  </a:lnTo>
                  <a:lnTo>
                    <a:pt x="989" y="2455"/>
                  </a:lnTo>
                  <a:lnTo>
                    <a:pt x="996" y="2452"/>
                  </a:lnTo>
                  <a:lnTo>
                    <a:pt x="1003" y="2449"/>
                  </a:lnTo>
                  <a:lnTo>
                    <a:pt x="1009" y="2445"/>
                  </a:lnTo>
                  <a:lnTo>
                    <a:pt x="1015" y="2442"/>
                  </a:lnTo>
                  <a:lnTo>
                    <a:pt x="1022" y="2439"/>
                  </a:lnTo>
                  <a:lnTo>
                    <a:pt x="1030" y="2436"/>
                  </a:lnTo>
                  <a:lnTo>
                    <a:pt x="1040" y="2432"/>
                  </a:lnTo>
                  <a:lnTo>
                    <a:pt x="1050" y="2428"/>
                  </a:lnTo>
                  <a:lnTo>
                    <a:pt x="1063" y="2422"/>
                  </a:lnTo>
                  <a:lnTo>
                    <a:pt x="1077" y="2416"/>
                  </a:lnTo>
                  <a:lnTo>
                    <a:pt x="1095" y="2409"/>
                  </a:lnTo>
                  <a:lnTo>
                    <a:pt x="1116" y="2399"/>
                  </a:lnTo>
                  <a:lnTo>
                    <a:pt x="1140" y="2390"/>
                  </a:lnTo>
                  <a:lnTo>
                    <a:pt x="1110" y="2318"/>
                  </a:lnTo>
                  <a:lnTo>
                    <a:pt x="1081" y="2251"/>
                  </a:lnTo>
                  <a:lnTo>
                    <a:pt x="1056" y="2190"/>
                  </a:lnTo>
                  <a:lnTo>
                    <a:pt x="1033" y="2134"/>
                  </a:lnTo>
                  <a:lnTo>
                    <a:pt x="1011" y="2082"/>
                  </a:lnTo>
                  <a:lnTo>
                    <a:pt x="991" y="2032"/>
                  </a:lnTo>
                  <a:lnTo>
                    <a:pt x="970" y="1985"/>
                  </a:lnTo>
                  <a:lnTo>
                    <a:pt x="952" y="1940"/>
                  </a:lnTo>
                  <a:lnTo>
                    <a:pt x="935" y="1897"/>
                  </a:lnTo>
                  <a:lnTo>
                    <a:pt x="916" y="1856"/>
                  </a:lnTo>
                  <a:lnTo>
                    <a:pt x="899" y="1814"/>
                  </a:lnTo>
                  <a:lnTo>
                    <a:pt x="882" y="1773"/>
                  </a:lnTo>
                  <a:lnTo>
                    <a:pt x="864" y="1730"/>
                  </a:lnTo>
                  <a:lnTo>
                    <a:pt x="846" y="1686"/>
                  </a:lnTo>
                  <a:lnTo>
                    <a:pt x="826" y="1640"/>
                  </a:lnTo>
                  <a:lnTo>
                    <a:pt x="807" y="1592"/>
                  </a:lnTo>
                  <a:lnTo>
                    <a:pt x="785" y="1541"/>
                  </a:lnTo>
                  <a:lnTo>
                    <a:pt x="762" y="1485"/>
                  </a:lnTo>
                  <a:lnTo>
                    <a:pt x="738" y="1426"/>
                  </a:lnTo>
                  <a:lnTo>
                    <a:pt x="710" y="1362"/>
                  </a:lnTo>
                  <a:lnTo>
                    <a:pt x="682" y="1292"/>
                  </a:lnTo>
                  <a:lnTo>
                    <a:pt x="650" y="1216"/>
                  </a:lnTo>
                  <a:lnTo>
                    <a:pt x="615" y="1134"/>
                  </a:lnTo>
                  <a:lnTo>
                    <a:pt x="578" y="1044"/>
                  </a:lnTo>
                  <a:lnTo>
                    <a:pt x="537" y="947"/>
                  </a:lnTo>
                  <a:lnTo>
                    <a:pt x="493" y="842"/>
                  </a:lnTo>
                  <a:lnTo>
                    <a:pt x="445" y="727"/>
                  </a:lnTo>
                  <a:lnTo>
                    <a:pt x="393" y="603"/>
                  </a:lnTo>
                  <a:lnTo>
                    <a:pt x="337" y="469"/>
                  </a:lnTo>
                  <a:lnTo>
                    <a:pt x="276" y="324"/>
                  </a:lnTo>
                  <a:lnTo>
                    <a:pt x="210" y="167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2" name="Freeform 1598"/>
            <p:cNvSpPr>
              <a:spLocks/>
            </p:cNvSpPr>
            <p:nvPr/>
          </p:nvSpPr>
          <p:spPr bwMode="auto">
            <a:xfrm>
              <a:off x="3389" y="3301"/>
              <a:ext cx="50" cy="136"/>
            </a:xfrm>
            <a:custGeom>
              <a:avLst/>
              <a:gdLst>
                <a:gd name="T0" fmla="*/ 100 w 1109"/>
                <a:gd name="T1" fmla="*/ 4 h 2454"/>
                <a:gd name="T2" fmla="*/ 84 w 1109"/>
                <a:gd name="T3" fmla="*/ 12 h 2454"/>
                <a:gd name="T4" fmla="*/ 65 w 1109"/>
                <a:gd name="T5" fmla="*/ 19 h 2454"/>
                <a:gd name="T6" fmla="*/ 29 w 1109"/>
                <a:gd name="T7" fmla="*/ 36 h 2454"/>
                <a:gd name="T8" fmla="*/ 29 w 1109"/>
                <a:gd name="T9" fmla="*/ 120 h 2454"/>
                <a:gd name="T10" fmla="*/ 81 w 1109"/>
                <a:gd name="T11" fmla="*/ 248 h 2454"/>
                <a:gd name="T12" fmla="*/ 125 w 1109"/>
                <a:gd name="T13" fmla="*/ 358 h 2454"/>
                <a:gd name="T14" fmla="*/ 164 w 1109"/>
                <a:gd name="T15" fmla="*/ 455 h 2454"/>
                <a:gd name="T16" fmla="*/ 199 w 1109"/>
                <a:gd name="T17" fmla="*/ 542 h 2454"/>
                <a:gd name="T18" fmla="*/ 233 w 1109"/>
                <a:gd name="T19" fmla="*/ 625 h 2454"/>
                <a:gd name="T20" fmla="*/ 267 w 1109"/>
                <a:gd name="T21" fmla="*/ 711 h 2454"/>
                <a:gd name="T22" fmla="*/ 302 w 1109"/>
                <a:gd name="T23" fmla="*/ 800 h 2454"/>
                <a:gd name="T24" fmla="*/ 343 w 1109"/>
                <a:gd name="T25" fmla="*/ 900 h 2454"/>
                <a:gd name="T26" fmla="*/ 389 w 1109"/>
                <a:gd name="T27" fmla="*/ 1016 h 2454"/>
                <a:gd name="T28" fmla="*/ 443 w 1109"/>
                <a:gd name="T29" fmla="*/ 1151 h 2454"/>
                <a:gd name="T30" fmla="*/ 507 w 1109"/>
                <a:gd name="T31" fmla="*/ 1311 h 2454"/>
                <a:gd name="T32" fmla="*/ 583 w 1109"/>
                <a:gd name="T33" fmla="*/ 1499 h 2454"/>
                <a:gd name="T34" fmla="*/ 672 w 1109"/>
                <a:gd name="T35" fmla="*/ 1721 h 2454"/>
                <a:gd name="T36" fmla="*/ 777 w 1109"/>
                <a:gd name="T37" fmla="*/ 1981 h 2454"/>
                <a:gd name="T38" fmla="*/ 898 w 1109"/>
                <a:gd name="T39" fmla="*/ 2285 h 2454"/>
                <a:gd name="T40" fmla="*/ 982 w 1109"/>
                <a:gd name="T41" fmla="*/ 2447 h 2454"/>
                <a:gd name="T42" fmla="*/ 1003 w 1109"/>
                <a:gd name="T43" fmla="*/ 2436 h 2454"/>
                <a:gd name="T44" fmla="*/ 1029 w 1109"/>
                <a:gd name="T45" fmla="*/ 2426 h 2454"/>
                <a:gd name="T46" fmla="*/ 1073 w 1109"/>
                <a:gd name="T47" fmla="*/ 2407 h 2454"/>
                <a:gd name="T48" fmla="*/ 1080 w 1109"/>
                <a:gd name="T49" fmla="*/ 2320 h 2454"/>
                <a:gd name="T50" fmla="*/ 1027 w 1109"/>
                <a:gd name="T51" fmla="*/ 2193 h 2454"/>
                <a:gd name="T52" fmla="*/ 981 w 1109"/>
                <a:gd name="T53" fmla="*/ 2083 h 2454"/>
                <a:gd name="T54" fmla="*/ 941 w 1109"/>
                <a:gd name="T55" fmla="*/ 1987 h 2454"/>
                <a:gd name="T56" fmla="*/ 905 w 1109"/>
                <a:gd name="T57" fmla="*/ 1900 h 2454"/>
                <a:gd name="T58" fmla="*/ 869 w 1109"/>
                <a:gd name="T59" fmla="*/ 1817 h 2454"/>
                <a:gd name="T60" fmla="*/ 835 w 1109"/>
                <a:gd name="T61" fmla="*/ 1732 h 2454"/>
                <a:gd name="T62" fmla="*/ 797 w 1109"/>
                <a:gd name="T63" fmla="*/ 1643 h 2454"/>
                <a:gd name="T64" fmla="*/ 756 w 1109"/>
                <a:gd name="T65" fmla="*/ 1542 h 2454"/>
                <a:gd name="T66" fmla="*/ 708 w 1109"/>
                <a:gd name="T67" fmla="*/ 1428 h 2454"/>
                <a:gd name="T68" fmla="*/ 652 w 1109"/>
                <a:gd name="T69" fmla="*/ 1294 h 2454"/>
                <a:gd name="T70" fmla="*/ 586 w 1109"/>
                <a:gd name="T71" fmla="*/ 1136 h 2454"/>
                <a:gd name="T72" fmla="*/ 508 w 1109"/>
                <a:gd name="T73" fmla="*/ 948 h 2454"/>
                <a:gd name="T74" fmla="*/ 417 w 1109"/>
                <a:gd name="T75" fmla="*/ 728 h 2454"/>
                <a:gd name="T76" fmla="*/ 308 w 1109"/>
                <a:gd name="T77" fmla="*/ 469 h 2454"/>
                <a:gd name="T78" fmla="*/ 183 w 1109"/>
                <a:gd name="T79" fmla="*/ 168 h 2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09"/>
                <a:gd name="T121" fmla="*/ 0 h 2454"/>
                <a:gd name="T122" fmla="*/ 1109 w 1109"/>
                <a:gd name="T123" fmla="*/ 2454 h 245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09" h="2454">
                  <a:moveTo>
                    <a:pt x="113" y="0"/>
                  </a:moveTo>
                  <a:lnTo>
                    <a:pt x="100" y="4"/>
                  </a:lnTo>
                  <a:lnTo>
                    <a:pt x="92" y="9"/>
                  </a:lnTo>
                  <a:lnTo>
                    <a:pt x="84" y="12"/>
                  </a:lnTo>
                  <a:lnTo>
                    <a:pt x="76" y="15"/>
                  </a:lnTo>
                  <a:lnTo>
                    <a:pt x="65" y="19"/>
                  </a:lnTo>
                  <a:lnTo>
                    <a:pt x="49" y="26"/>
                  </a:lnTo>
                  <a:lnTo>
                    <a:pt x="29" y="36"/>
                  </a:lnTo>
                  <a:lnTo>
                    <a:pt x="0" y="49"/>
                  </a:lnTo>
                  <a:lnTo>
                    <a:pt x="29" y="120"/>
                  </a:lnTo>
                  <a:lnTo>
                    <a:pt x="56" y="187"/>
                  </a:lnTo>
                  <a:lnTo>
                    <a:pt x="81" y="248"/>
                  </a:lnTo>
                  <a:lnTo>
                    <a:pt x="103" y="305"/>
                  </a:lnTo>
                  <a:lnTo>
                    <a:pt x="125" y="358"/>
                  </a:lnTo>
                  <a:lnTo>
                    <a:pt x="145" y="407"/>
                  </a:lnTo>
                  <a:lnTo>
                    <a:pt x="164" y="455"/>
                  </a:lnTo>
                  <a:lnTo>
                    <a:pt x="182" y="499"/>
                  </a:lnTo>
                  <a:lnTo>
                    <a:pt x="199" y="542"/>
                  </a:lnTo>
                  <a:lnTo>
                    <a:pt x="216" y="584"/>
                  </a:lnTo>
                  <a:lnTo>
                    <a:pt x="233" y="625"/>
                  </a:lnTo>
                  <a:lnTo>
                    <a:pt x="249" y="667"/>
                  </a:lnTo>
                  <a:lnTo>
                    <a:pt x="267" y="711"/>
                  </a:lnTo>
                  <a:lnTo>
                    <a:pt x="284" y="754"/>
                  </a:lnTo>
                  <a:lnTo>
                    <a:pt x="302" y="800"/>
                  </a:lnTo>
                  <a:lnTo>
                    <a:pt x="323" y="849"/>
                  </a:lnTo>
                  <a:lnTo>
                    <a:pt x="343" y="900"/>
                  </a:lnTo>
                  <a:lnTo>
                    <a:pt x="366" y="956"/>
                  </a:lnTo>
                  <a:lnTo>
                    <a:pt x="389" y="1016"/>
                  </a:lnTo>
                  <a:lnTo>
                    <a:pt x="415" y="1081"/>
                  </a:lnTo>
                  <a:lnTo>
                    <a:pt x="443" y="1151"/>
                  </a:lnTo>
                  <a:lnTo>
                    <a:pt x="474" y="1227"/>
                  </a:lnTo>
                  <a:lnTo>
                    <a:pt x="507" y="1311"/>
                  </a:lnTo>
                  <a:lnTo>
                    <a:pt x="544" y="1400"/>
                  </a:lnTo>
                  <a:lnTo>
                    <a:pt x="583" y="1499"/>
                  </a:lnTo>
                  <a:lnTo>
                    <a:pt x="626" y="1606"/>
                  </a:lnTo>
                  <a:lnTo>
                    <a:pt x="672" y="1721"/>
                  </a:lnTo>
                  <a:lnTo>
                    <a:pt x="723" y="1846"/>
                  </a:lnTo>
                  <a:lnTo>
                    <a:pt x="777" y="1981"/>
                  </a:lnTo>
                  <a:lnTo>
                    <a:pt x="835" y="2128"/>
                  </a:lnTo>
                  <a:lnTo>
                    <a:pt x="898" y="2285"/>
                  </a:lnTo>
                  <a:lnTo>
                    <a:pt x="966" y="2454"/>
                  </a:lnTo>
                  <a:lnTo>
                    <a:pt x="982" y="2447"/>
                  </a:lnTo>
                  <a:lnTo>
                    <a:pt x="994" y="2442"/>
                  </a:lnTo>
                  <a:lnTo>
                    <a:pt x="1003" y="2436"/>
                  </a:lnTo>
                  <a:lnTo>
                    <a:pt x="1014" y="2432"/>
                  </a:lnTo>
                  <a:lnTo>
                    <a:pt x="1029" y="2426"/>
                  </a:lnTo>
                  <a:lnTo>
                    <a:pt x="1047" y="2417"/>
                  </a:lnTo>
                  <a:lnTo>
                    <a:pt x="1073" y="2407"/>
                  </a:lnTo>
                  <a:lnTo>
                    <a:pt x="1109" y="2392"/>
                  </a:lnTo>
                  <a:lnTo>
                    <a:pt x="1080" y="2320"/>
                  </a:lnTo>
                  <a:lnTo>
                    <a:pt x="1052" y="2254"/>
                  </a:lnTo>
                  <a:lnTo>
                    <a:pt x="1027" y="2193"/>
                  </a:lnTo>
                  <a:lnTo>
                    <a:pt x="1003" y="2136"/>
                  </a:lnTo>
                  <a:lnTo>
                    <a:pt x="981" y="2083"/>
                  </a:lnTo>
                  <a:lnTo>
                    <a:pt x="960" y="2035"/>
                  </a:lnTo>
                  <a:lnTo>
                    <a:pt x="941" y="1987"/>
                  </a:lnTo>
                  <a:lnTo>
                    <a:pt x="922" y="1943"/>
                  </a:lnTo>
                  <a:lnTo>
                    <a:pt x="905" y="1900"/>
                  </a:lnTo>
                  <a:lnTo>
                    <a:pt x="887" y="1858"/>
                  </a:lnTo>
                  <a:lnTo>
                    <a:pt x="869" y="1817"/>
                  </a:lnTo>
                  <a:lnTo>
                    <a:pt x="852" y="1774"/>
                  </a:lnTo>
                  <a:lnTo>
                    <a:pt x="835" y="1732"/>
                  </a:lnTo>
                  <a:lnTo>
                    <a:pt x="816" y="1688"/>
                  </a:lnTo>
                  <a:lnTo>
                    <a:pt x="797" y="1643"/>
                  </a:lnTo>
                  <a:lnTo>
                    <a:pt x="778" y="1594"/>
                  </a:lnTo>
                  <a:lnTo>
                    <a:pt x="756" y="1542"/>
                  </a:lnTo>
                  <a:lnTo>
                    <a:pt x="733" y="1488"/>
                  </a:lnTo>
                  <a:lnTo>
                    <a:pt x="708" y="1428"/>
                  </a:lnTo>
                  <a:lnTo>
                    <a:pt x="681" y="1363"/>
                  </a:lnTo>
                  <a:lnTo>
                    <a:pt x="652" y="1294"/>
                  </a:lnTo>
                  <a:lnTo>
                    <a:pt x="621" y="1218"/>
                  </a:lnTo>
                  <a:lnTo>
                    <a:pt x="586" y="1136"/>
                  </a:lnTo>
                  <a:lnTo>
                    <a:pt x="549" y="1046"/>
                  </a:lnTo>
                  <a:lnTo>
                    <a:pt x="508" y="948"/>
                  </a:lnTo>
                  <a:lnTo>
                    <a:pt x="464" y="842"/>
                  </a:lnTo>
                  <a:lnTo>
                    <a:pt x="417" y="728"/>
                  </a:lnTo>
                  <a:lnTo>
                    <a:pt x="364" y="604"/>
                  </a:lnTo>
                  <a:lnTo>
                    <a:pt x="308" y="469"/>
                  </a:lnTo>
                  <a:lnTo>
                    <a:pt x="248" y="325"/>
                  </a:lnTo>
                  <a:lnTo>
                    <a:pt x="183" y="168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3" name="Freeform 1599"/>
            <p:cNvSpPr>
              <a:spLocks/>
            </p:cNvSpPr>
            <p:nvPr/>
          </p:nvSpPr>
          <p:spPr bwMode="auto">
            <a:xfrm>
              <a:off x="3389" y="3301"/>
              <a:ext cx="49" cy="136"/>
            </a:xfrm>
            <a:custGeom>
              <a:avLst/>
              <a:gdLst>
                <a:gd name="T0" fmla="*/ 77 w 1078"/>
                <a:gd name="T1" fmla="*/ 3 h 2440"/>
                <a:gd name="T2" fmla="*/ 65 w 1078"/>
                <a:gd name="T3" fmla="*/ 8 h 2440"/>
                <a:gd name="T4" fmla="*/ 49 w 1078"/>
                <a:gd name="T5" fmla="*/ 14 h 2440"/>
                <a:gd name="T6" fmla="*/ 22 w 1078"/>
                <a:gd name="T7" fmla="*/ 27 h 2440"/>
                <a:gd name="T8" fmla="*/ 30 w 1078"/>
                <a:gd name="T9" fmla="*/ 108 h 2440"/>
                <a:gd name="T10" fmla="*/ 81 w 1078"/>
                <a:gd name="T11" fmla="*/ 236 h 2440"/>
                <a:gd name="T12" fmla="*/ 126 w 1078"/>
                <a:gd name="T13" fmla="*/ 345 h 2440"/>
                <a:gd name="T14" fmla="*/ 165 w 1078"/>
                <a:gd name="T15" fmla="*/ 442 h 2440"/>
                <a:gd name="T16" fmla="*/ 199 w 1078"/>
                <a:gd name="T17" fmla="*/ 530 h 2440"/>
                <a:gd name="T18" fmla="*/ 234 w 1078"/>
                <a:gd name="T19" fmla="*/ 613 h 2440"/>
                <a:gd name="T20" fmla="*/ 268 w 1078"/>
                <a:gd name="T21" fmla="*/ 698 h 2440"/>
                <a:gd name="T22" fmla="*/ 304 w 1078"/>
                <a:gd name="T23" fmla="*/ 788 h 2440"/>
                <a:gd name="T24" fmla="*/ 345 w 1078"/>
                <a:gd name="T25" fmla="*/ 888 h 2440"/>
                <a:gd name="T26" fmla="*/ 391 w 1078"/>
                <a:gd name="T27" fmla="*/ 1003 h 2440"/>
                <a:gd name="T28" fmla="*/ 445 w 1078"/>
                <a:gd name="T29" fmla="*/ 1138 h 2440"/>
                <a:gd name="T30" fmla="*/ 509 w 1078"/>
                <a:gd name="T31" fmla="*/ 1297 h 2440"/>
                <a:gd name="T32" fmla="*/ 585 w 1078"/>
                <a:gd name="T33" fmla="*/ 1486 h 2440"/>
                <a:gd name="T34" fmla="*/ 675 w 1078"/>
                <a:gd name="T35" fmla="*/ 1707 h 2440"/>
                <a:gd name="T36" fmla="*/ 780 w 1078"/>
                <a:gd name="T37" fmla="*/ 1968 h 2440"/>
                <a:gd name="T38" fmla="*/ 901 w 1078"/>
                <a:gd name="T39" fmla="*/ 2270 h 2440"/>
                <a:gd name="T40" fmla="*/ 982 w 1078"/>
                <a:gd name="T41" fmla="*/ 2435 h 2440"/>
                <a:gd name="T42" fmla="*/ 998 w 1078"/>
                <a:gd name="T43" fmla="*/ 2426 h 2440"/>
                <a:gd name="T44" fmla="*/ 1016 w 1078"/>
                <a:gd name="T45" fmla="*/ 2419 h 2440"/>
                <a:gd name="T46" fmla="*/ 1050 w 1078"/>
                <a:gd name="T47" fmla="*/ 2404 h 2440"/>
                <a:gd name="T48" fmla="*/ 1048 w 1078"/>
                <a:gd name="T49" fmla="*/ 2322 h 2440"/>
                <a:gd name="T50" fmla="*/ 995 w 1078"/>
                <a:gd name="T51" fmla="*/ 2195 h 2440"/>
                <a:gd name="T52" fmla="*/ 950 w 1078"/>
                <a:gd name="T53" fmla="*/ 2085 h 2440"/>
                <a:gd name="T54" fmla="*/ 910 w 1078"/>
                <a:gd name="T55" fmla="*/ 1989 h 2440"/>
                <a:gd name="T56" fmla="*/ 875 w 1078"/>
                <a:gd name="T57" fmla="*/ 1901 h 2440"/>
                <a:gd name="T58" fmla="*/ 840 w 1078"/>
                <a:gd name="T59" fmla="*/ 1817 h 2440"/>
                <a:gd name="T60" fmla="*/ 805 w 1078"/>
                <a:gd name="T61" fmla="*/ 1733 h 2440"/>
                <a:gd name="T62" fmla="*/ 768 w 1078"/>
                <a:gd name="T63" fmla="*/ 1643 h 2440"/>
                <a:gd name="T64" fmla="*/ 727 w 1078"/>
                <a:gd name="T65" fmla="*/ 1543 h 2440"/>
                <a:gd name="T66" fmla="*/ 679 w 1078"/>
                <a:gd name="T67" fmla="*/ 1428 h 2440"/>
                <a:gd name="T68" fmla="*/ 624 w 1078"/>
                <a:gd name="T69" fmla="*/ 1294 h 2440"/>
                <a:gd name="T70" fmla="*/ 557 w 1078"/>
                <a:gd name="T71" fmla="*/ 1135 h 2440"/>
                <a:gd name="T72" fmla="*/ 480 w 1078"/>
                <a:gd name="T73" fmla="*/ 948 h 2440"/>
                <a:gd name="T74" fmla="*/ 388 w 1078"/>
                <a:gd name="T75" fmla="*/ 728 h 2440"/>
                <a:gd name="T76" fmla="*/ 281 w 1078"/>
                <a:gd name="T77" fmla="*/ 469 h 2440"/>
                <a:gd name="T78" fmla="*/ 155 w 1078"/>
                <a:gd name="T79" fmla="*/ 168 h 24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78"/>
                <a:gd name="T121" fmla="*/ 0 h 2440"/>
                <a:gd name="T122" fmla="*/ 1078 w 1078"/>
                <a:gd name="T123" fmla="*/ 2440 h 244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78" h="2440">
                  <a:moveTo>
                    <a:pt x="86" y="0"/>
                  </a:moveTo>
                  <a:lnTo>
                    <a:pt x="77" y="3"/>
                  </a:lnTo>
                  <a:lnTo>
                    <a:pt x="71" y="6"/>
                  </a:lnTo>
                  <a:lnTo>
                    <a:pt x="65" y="8"/>
                  </a:lnTo>
                  <a:lnTo>
                    <a:pt x="59" y="10"/>
                  </a:lnTo>
                  <a:lnTo>
                    <a:pt x="49" y="14"/>
                  </a:lnTo>
                  <a:lnTo>
                    <a:pt x="38" y="20"/>
                  </a:lnTo>
                  <a:lnTo>
                    <a:pt x="22" y="27"/>
                  </a:lnTo>
                  <a:lnTo>
                    <a:pt x="0" y="37"/>
                  </a:lnTo>
                  <a:lnTo>
                    <a:pt x="30" y="108"/>
                  </a:lnTo>
                  <a:lnTo>
                    <a:pt x="57" y="175"/>
                  </a:lnTo>
                  <a:lnTo>
                    <a:pt x="81" y="236"/>
                  </a:lnTo>
                  <a:lnTo>
                    <a:pt x="104" y="293"/>
                  </a:lnTo>
                  <a:lnTo>
                    <a:pt x="126" y="345"/>
                  </a:lnTo>
                  <a:lnTo>
                    <a:pt x="145" y="395"/>
                  </a:lnTo>
                  <a:lnTo>
                    <a:pt x="165" y="442"/>
                  </a:lnTo>
                  <a:lnTo>
                    <a:pt x="182" y="487"/>
                  </a:lnTo>
                  <a:lnTo>
                    <a:pt x="199" y="530"/>
                  </a:lnTo>
                  <a:lnTo>
                    <a:pt x="217" y="572"/>
                  </a:lnTo>
                  <a:lnTo>
                    <a:pt x="234" y="613"/>
                  </a:lnTo>
                  <a:lnTo>
                    <a:pt x="250" y="655"/>
                  </a:lnTo>
                  <a:lnTo>
                    <a:pt x="268" y="698"/>
                  </a:lnTo>
                  <a:lnTo>
                    <a:pt x="286" y="742"/>
                  </a:lnTo>
                  <a:lnTo>
                    <a:pt x="304" y="788"/>
                  </a:lnTo>
                  <a:lnTo>
                    <a:pt x="324" y="837"/>
                  </a:lnTo>
                  <a:lnTo>
                    <a:pt x="345" y="888"/>
                  </a:lnTo>
                  <a:lnTo>
                    <a:pt x="368" y="944"/>
                  </a:lnTo>
                  <a:lnTo>
                    <a:pt x="391" y="1003"/>
                  </a:lnTo>
                  <a:lnTo>
                    <a:pt x="418" y="1069"/>
                  </a:lnTo>
                  <a:lnTo>
                    <a:pt x="445" y="1138"/>
                  </a:lnTo>
                  <a:lnTo>
                    <a:pt x="476" y="1215"/>
                  </a:lnTo>
                  <a:lnTo>
                    <a:pt x="509" y="1297"/>
                  </a:lnTo>
                  <a:lnTo>
                    <a:pt x="546" y="1388"/>
                  </a:lnTo>
                  <a:lnTo>
                    <a:pt x="585" y="1486"/>
                  </a:lnTo>
                  <a:lnTo>
                    <a:pt x="628" y="1593"/>
                  </a:lnTo>
                  <a:lnTo>
                    <a:pt x="675" y="1707"/>
                  </a:lnTo>
                  <a:lnTo>
                    <a:pt x="725" y="1833"/>
                  </a:lnTo>
                  <a:lnTo>
                    <a:pt x="780" y="1968"/>
                  </a:lnTo>
                  <a:lnTo>
                    <a:pt x="838" y="2113"/>
                  </a:lnTo>
                  <a:lnTo>
                    <a:pt x="901" y="2270"/>
                  </a:lnTo>
                  <a:lnTo>
                    <a:pt x="969" y="2440"/>
                  </a:lnTo>
                  <a:lnTo>
                    <a:pt x="982" y="2435"/>
                  </a:lnTo>
                  <a:lnTo>
                    <a:pt x="990" y="2431"/>
                  </a:lnTo>
                  <a:lnTo>
                    <a:pt x="998" y="2426"/>
                  </a:lnTo>
                  <a:lnTo>
                    <a:pt x="1006" y="2423"/>
                  </a:lnTo>
                  <a:lnTo>
                    <a:pt x="1016" y="2419"/>
                  </a:lnTo>
                  <a:lnTo>
                    <a:pt x="1031" y="2413"/>
                  </a:lnTo>
                  <a:lnTo>
                    <a:pt x="1050" y="2404"/>
                  </a:lnTo>
                  <a:lnTo>
                    <a:pt x="1078" y="2394"/>
                  </a:lnTo>
                  <a:lnTo>
                    <a:pt x="1048" y="2322"/>
                  </a:lnTo>
                  <a:lnTo>
                    <a:pt x="1020" y="2256"/>
                  </a:lnTo>
                  <a:lnTo>
                    <a:pt x="995" y="2195"/>
                  </a:lnTo>
                  <a:lnTo>
                    <a:pt x="973" y="2138"/>
                  </a:lnTo>
                  <a:lnTo>
                    <a:pt x="950" y="2085"/>
                  </a:lnTo>
                  <a:lnTo>
                    <a:pt x="930" y="2035"/>
                  </a:lnTo>
                  <a:lnTo>
                    <a:pt x="910" y="1989"/>
                  </a:lnTo>
                  <a:lnTo>
                    <a:pt x="892" y="1944"/>
                  </a:lnTo>
                  <a:lnTo>
                    <a:pt x="875" y="1901"/>
                  </a:lnTo>
                  <a:lnTo>
                    <a:pt x="857" y="1859"/>
                  </a:lnTo>
                  <a:lnTo>
                    <a:pt x="840" y="1817"/>
                  </a:lnTo>
                  <a:lnTo>
                    <a:pt x="823" y="1775"/>
                  </a:lnTo>
                  <a:lnTo>
                    <a:pt x="805" y="1733"/>
                  </a:lnTo>
                  <a:lnTo>
                    <a:pt x="787" y="1688"/>
                  </a:lnTo>
                  <a:lnTo>
                    <a:pt x="768" y="1643"/>
                  </a:lnTo>
                  <a:lnTo>
                    <a:pt x="748" y="1595"/>
                  </a:lnTo>
                  <a:lnTo>
                    <a:pt x="727" y="1543"/>
                  </a:lnTo>
                  <a:lnTo>
                    <a:pt x="703" y="1487"/>
                  </a:lnTo>
                  <a:lnTo>
                    <a:pt x="679" y="1428"/>
                  </a:lnTo>
                  <a:lnTo>
                    <a:pt x="652" y="1364"/>
                  </a:lnTo>
                  <a:lnTo>
                    <a:pt x="624" y="1294"/>
                  </a:lnTo>
                  <a:lnTo>
                    <a:pt x="592" y="1218"/>
                  </a:lnTo>
                  <a:lnTo>
                    <a:pt x="557" y="1135"/>
                  </a:lnTo>
                  <a:lnTo>
                    <a:pt x="521" y="1045"/>
                  </a:lnTo>
                  <a:lnTo>
                    <a:pt x="480" y="948"/>
                  </a:lnTo>
                  <a:lnTo>
                    <a:pt x="436" y="843"/>
                  </a:lnTo>
                  <a:lnTo>
                    <a:pt x="388" y="728"/>
                  </a:lnTo>
                  <a:lnTo>
                    <a:pt x="337" y="604"/>
                  </a:lnTo>
                  <a:lnTo>
                    <a:pt x="281" y="469"/>
                  </a:lnTo>
                  <a:lnTo>
                    <a:pt x="221" y="324"/>
                  </a:lnTo>
                  <a:lnTo>
                    <a:pt x="155" y="168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4" name="Freeform 1600"/>
            <p:cNvSpPr>
              <a:spLocks/>
            </p:cNvSpPr>
            <p:nvPr/>
          </p:nvSpPr>
          <p:spPr bwMode="auto">
            <a:xfrm>
              <a:off x="3389" y="3302"/>
              <a:ext cx="48" cy="135"/>
            </a:xfrm>
            <a:custGeom>
              <a:avLst/>
              <a:gdLst>
                <a:gd name="T0" fmla="*/ 52 w 1046"/>
                <a:gd name="T1" fmla="*/ 2 h 2428"/>
                <a:gd name="T2" fmla="*/ 43 w 1046"/>
                <a:gd name="T3" fmla="*/ 5 h 2428"/>
                <a:gd name="T4" fmla="*/ 33 w 1046"/>
                <a:gd name="T5" fmla="*/ 10 h 2428"/>
                <a:gd name="T6" fmla="*/ 15 w 1046"/>
                <a:gd name="T7" fmla="*/ 18 h 2428"/>
                <a:gd name="T8" fmla="*/ 29 w 1046"/>
                <a:gd name="T9" fmla="*/ 97 h 2428"/>
                <a:gd name="T10" fmla="*/ 80 w 1046"/>
                <a:gd name="T11" fmla="*/ 225 h 2428"/>
                <a:gd name="T12" fmla="*/ 125 w 1046"/>
                <a:gd name="T13" fmla="*/ 334 h 2428"/>
                <a:gd name="T14" fmla="*/ 164 w 1046"/>
                <a:gd name="T15" fmla="*/ 430 h 2428"/>
                <a:gd name="T16" fmla="*/ 199 w 1046"/>
                <a:gd name="T17" fmla="*/ 518 h 2428"/>
                <a:gd name="T18" fmla="*/ 233 w 1046"/>
                <a:gd name="T19" fmla="*/ 601 h 2428"/>
                <a:gd name="T20" fmla="*/ 268 w 1046"/>
                <a:gd name="T21" fmla="*/ 686 h 2428"/>
                <a:gd name="T22" fmla="*/ 305 w 1046"/>
                <a:gd name="T23" fmla="*/ 776 h 2428"/>
                <a:gd name="T24" fmla="*/ 344 w 1046"/>
                <a:gd name="T25" fmla="*/ 876 h 2428"/>
                <a:gd name="T26" fmla="*/ 391 w 1046"/>
                <a:gd name="T27" fmla="*/ 991 h 2428"/>
                <a:gd name="T28" fmla="*/ 445 w 1046"/>
                <a:gd name="T29" fmla="*/ 1126 h 2428"/>
                <a:gd name="T30" fmla="*/ 511 w 1046"/>
                <a:gd name="T31" fmla="*/ 1285 h 2428"/>
                <a:gd name="T32" fmla="*/ 586 w 1046"/>
                <a:gd name="T33" fmla="*/ 1474 h 2428"/>
                <a:gd name="T34" fmla="*/ 676 w 1046"/>
                <a:gd name="T35" fmla="*/ 1695 h 2428"/>
                <a:gd name="T36" fmla="*/ 781 w 1046"/>
                <a:gd name="T37" fmla="*/ 1956 h 2428"/>
                <a:gd name="T38" fmla="*/ 903 w 1046"/>
                <a:gd name="T39" fmla="*/ 2258 h 2428"/>
                <a:gd name="T40" fmla="*/ 980 w 1046"/>
                <a:gd name="T41" fmla="*/ 2424 h 2428"/>
                <a:gd name="T42" fmla="*/ 991 w 1046"/>
                <a:gd name="T43" fmla="*/ 2419 h 2428"/>
                <a:gd name="T44" fmla="*/ 1004 w 1046"/>
                <a:gd name="T45" fmla="*/ 2412 h 2428"/>
                <a:gd name="T46" fmla="*/ 1028 w 1046"/>
                <a:gd name="T47" fmla="*/ 2403 h 2428"/>
                <a:gd name="T48" fmla="*/ 1017 w 1046"/>
                <a:gd name="T49" fmla="*/ 2324 h 2428"/>
                <a:gd name="T50" fmla="*/ 964 w 1046"/>
                <a:gd name="T51" fmla="*/ 2196 h 2428"/>
                <a:gd name="T52" fmla="*/ 920 w 1046"/>
                <a:gd name="T53" fmla="*/ 2086 h 2428"/>
                <a:gd name="T54" fmla="*/ 880 w 1046"/>
                <a:gd name="T55" fmla="*/ 1990 h 2428"/>
                <a:gd name="T56" fmla="*/ 843 w 1046"/>
                <a:gd name="T57" fmla="*/ 1903 h 2428"/>
                <a:gd name="T58" fmla="*/ 809 w 1046"/>
                <a:gd name="T59" fmla="*/ 1819 h 2428"/>
                <a:gd name="T60" fmla="*/ 774 w 1046"/>
                <a:gd name="T61" fmla="*/ 1734 h 2428"/>
                <a:gd name="T62" fmla="*/ 737 w 1046"/>
                <a:gd name="T63" fmla="*/ 1645 h 2428"/>
                <a:gd name="T64" fmla="*/ 696 w 1046"/>
                <a:gd name="T65" fmla="*/ 1545 h 2428"/>
                <a:gd name="T66" fmla="*/ 648 w 1046"/>
                <a:gd name="T67" fmla="*/ 1430 h 2428"/>
                <a:gd name="T68" fmla="*/ 593 w 1046"/>
                <a:gd name="T69" fmla="*/ 1296 h 2428"/>
                <a:gd name="T70" fmla="*/ 528 w 1046"/>
                <a:gd name="T71" fmla="*/ 1138 h 2428"/>
                <a:gd name="T72" fmla="*/ 450 w 1046"/>
                <a:gd name="T73" fmla="*/ 950 h 2428"/>
                <a:gd name="T74" fmla="*/ 359 w 1046"/>
                <a:gd name="T75" fmla="*/ 730 h 2428"/>
                <a:gd name="T76" fmla="*/ 251 w 1046"/>
                <a:gd name="T77" fmla="*/ 470 h 2428"/>
                <a:gd name="T78" fmla="*/ 127 w 1046"/>
                <a:gd name="T79" fmla="*/ 169 h 242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46"/>
                <a:gd name="T121" fmla="*/ 0 h 2428"/>
                <a:gd name="T122" fmla="*/ 1046 w 1046"/>
                <a:gd name="T123" fmla="*/ 2428 h 242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46" h="2428">
                  <a:moveTo>
                    <a:pt x="58" y="0"/>
                  </a:moveTo>
                  <a:lnTo>
                    <a:pt x="52" y="2"/>
                  </a:lnTo>
                  <a:lnTo>
                    <a:pt x="47" y="4"/>
                  </a:lnTo>
                  <a:lnTo>
                    <a:pt x="43" y="5"/>
                  </a:lnTo>
                  <a:lnTo>
                    <a:pt x="39" y="7"/>
                  </a:lnTo>
                  <a:lnTo>
                    <a:pt x="33" y="10"/>
                  </a:lnTo>
                  <a:lnTo>
                    <a:pt x="25" y="13"/>
                  </a:lnTo>
                  <a:lnTo>
                    <a:pt x="15" y="18"/>
                  </a:lnTo>
                  <a:lnTo>
                    <a:pt x="0" y="25"/>
                  </a:lnTo>
                  <a:lnTo>
                    <a:pt x="29" y="97"/>
                  </a:lnTo>
                  <a:lnTo>
                    <a:pt x="56" y="164"/>
                  </a:lnTo>
                  <a:lnTo>
                    <a:pt x="80" y="225"/>
                  </a:lnTo>
                  <a:lnTo>
                    <a:pt x="104" y="282"/>
                  </a:lnTo>
                  <a:lnTo>
                    <a:pt x="125" y="334"/>
                  </a:lnTo>
                  <a:lnTo>
                    <a:pt x="145" y="384"/>
                  </a:lnTo>
                  <a:lnTo>
                    <a:pt x="164" y="430"/>
                  </a:lnTo>
                  <a:lnTo>
                    <a:pt x="182" y="475"/>
                  </a:lnTo>
                  <a:lnTo>
                    <a:pt x="199" y="518"/>
                  </a:lnTo>
                  <a:lnTo>
                    <a:pt x="217" y="560"/>
                  </a:lnTo>
                  <a:lnTo>
                    <a:pt x="233" y="601"/>
                  </a:lnTo>
                  <a:lnTo>
                    <a:pt x="250" y="643"/>
                  </a:lnTo>
                  <a:lnTo>
                    <a:pt x="268" y="686"/>
                  </a:lnTo>
                  <a:lnTo>
                    <a:pt x="285" y="730"/>
                  </a:lnTo>
                  <a:lnTo>
                    <a:pt x="305" y="776"/>
                  </a:lnTo>
                  <a:lnTo>
                    <a:pt x="324" y="825"/>
                  </a:lnTo>
                  <a:lnTo>
                    <a:pt x="344" y="876"/>
                  </a:lnTo>
                  <a:lnTo>
                    <a:pt x="367" y="932"/>
                  </a:lnTo>
                  <a:lnTo>
                    <a:pt x="391" y="991"/>
                  </a:lnTo>
                  <a:lnTo>
                    <a:pt x="418" y="1056"/>
                  </a:lnTo>
                  <a:lnTo>
                    <a:pt x="445" y="1126"/>
                  </a:lnTo>
                  <a:lnTo>
                    <a:pt x="477" y="1203"/>
                  </a:lnTo>
                  <a:lnTo>
                    <a:pt x="511" y="1285"/>
                  </a:lnTo>
                  <a:lnTo>
                    <a:pt x="546" y="1376"/>
                  </a:lnTo>
                  <a:lnTo>
                    <a:pt x="586" y="1474"/>
                  </a:lnTo>
                  <a:lnTo>
                    <a:pt x="629" y="1580"/>
                  </a:lnTo>
                  <a:lnTo>
                    <a:pt x="676" y="1695"/>
                  </a:lnTo>
                  <a:lnTo>
                    <a:pt x="726" y="1821"/>
                  </a:lnTo>
                  <a:lnTo>
                    <a:pt x="781" y="1956"/>
                  </a:lnTo>
                  <a:lnTo>
                    <a:pt x="840" y="2101"/>
                  </a:lnTo>
                  <a:lnTo>
                    <a:pt x="903" y="2258"/>
                  </a:lnTo>
                  <a:lnTo>
                    <a:pt x="972" y="2428"/>
                  </a:lnTo>
                  <a:lnTo>
                    <a:pt x="980" y="2424"/>
                  </a:lnTo>
                  <a:lnTo>
                    <a:pt x="986" y="2421"/>
                  </a:lnTo>
                  <a:lnTo>
                    <a:pt x="991" y="2419"/>
                  </a:lnTo>
                  <a:lnTo>
                    <a:pt x="997" y="2415"/>
                  </a:lnTo>
                  <a:lnTo>
                    <a:pt x="1004" y="2412"/>
                  </a:lnTo>
                  <a:lnTo>
                    <a:pt x="1013" y="2408"/>
                  </a:lnTo>
                  <a:lnTo>
                    <a:pt x="1028" y="2403"/>
                  </a:lnTo>
                  <a:lnTo>
                    <a:pt x="1046" y="2395"/>
                  </a:lnTo>
                  <a:lnTo>
                    <a:pt x="1017" y="2324"/>
                  </a:lnTo>
                  <a:lnTo>
                    <a:pt x="989" y="2257"/>
                  </a:lnTo>
                  <a:lnTo>
                    <a:pt x="964" y="2196"/>
                  </a:lnTo>
                  <a:lnTo>
                    <a:pt x="941" y="2139"/>
                  </a:lnTo>
                  <a:lnTo>
                    <a:pt x="920" y="2086"/>
                  </a:lnTo>
                  <a:lnTo>
                    <a:pt x="899" y="2037"/>
                  </a:lnTo>
                  <a:lnTo>
                    <a:pt x="880" y="1990"/>
                  </a:lnTo>
                  <a:lnTo>
                    <a:pt x="861" y="1946"/>
                  </a:lnTo>
                  <a:lnTo>
                    <a:pt x="843" y="1903"/>
                  </a:lnTo>
                  <a:lnTo>
                    <a:pt x="826" y="1861"/>
                  </a:lnTo>
                  <a:lnTo>
                    <a:pt x="809" y="1819"/>
                  </a:lnTo>
                  <a:lnTo>
                    <a:pt x="792" y="1778"/>
                  </a:lnTo>
                  <a:lnTo>
                    <a:pt x="774" y="1734"/>
                  </a:lnTo>
                  <a:lnTo>
                    <a:pt x="756" y="1691"/>
                  </a:lnTo>
                  <a:lnTo>
                    <a:pt x="737" y="1645"/>
                  </a:lnTo>
                  <a:lnTo>
                    <a:pt x="718" y="1596"/>
                  </a:lnTo>
                  <a:lnTo>
                    <a:pt x="696" y="1545"/>
                  </a:lnTo>
                  <a:lnTo>
                    <a:pt x="673" y="1490"/>
                  </a:lnTo>
                  <a:lnTo>
                    <a:pt x="648" y="1430"/>
                  </a:lnTo>
                  <a:lnTo>
                    <a:pt x="622" y="1365"/>
                  </a:lnTo>
                  <a:lnTo>
                    <a:pt x="593" y="1296"/>
                  </a:lnTo>
                  <a:lnTo>
                    <a:pt x="562" y="1220"/>
                  </a:lnTo>
                  <a:lnTo>
                    <a:pt x="528" y="1138"/>
                  </a:lnTo>
                  <a:lnTo>
                    <a:pt x="490" y="1047"/>
                  </a:lnTo>
                  <a:lnTo>
                    <a:pt x="450" y="950"/>
                  </a:lnTo>
                  <a:lnTo>
                    <a:pt x="407" y="843"/>
                  </a:lnTo>
                  <a:lnTo>
                    <a:pt x="359" y="730"/>
                  </a:lnTo>
                  <a:lnTo>
                    <a:pt x="308" y="605"/>
                  </a:lnTo>
                  <a:lnTo>
                    <a:pt x="251" y="470"/>
                  </a:lnTo>
                  <a:lnTo>
                    <a:pt x="192" y="325"/>
                  </a:lnTo>
                  <a:lnTo>
                    <a:pt x="127" y="16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5" name="Freeform 1601"/>
            <p:cNvSpPr>
              <a:spLocks/>
            </p:cNvSpPr>
            <p:nvPr/>
          </p:nvSpPr>
          <p:spPr bwMode="auto">
            <a:xfrm>
              <a:off x="3389" y="3302"/>
              <a:ext cx="46" cy="134"/>
            </a:xfrm>
            <a:custGeom>
              <a:avLst/>
              <a:gdLst>
                <a:gd name="T0" fmla="*/ 32 w 1017"/>
                <a:gd name="T1" fmla="*/ 0 h 2414"/>
                <a:gd name="T2" fmla="*/ 0 w 1017"/>
                <a:gd name="T3" fmla="*/ 13 h 2414"/>
                <a:gd name="T4" fmla="*/ 977 w 1017"/>
                <a:gd name="T5" fmla="*/ 2414 h 2414"/>
                <a:gd name="T6" fmla="*/ 1017 w 1017"/>
                <a:gd name="T7" fmla="*/ 2396 h 2414"/>
                <a:gd name="T8" fmla="*/ 32 w 1017"/>
                <a:gd name="T9" fmla="*/ 0 h 2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7"/>
                <a:gd name="T16" fmla="*/ 0 h 2414"/>
                <a:gd name="T17" fmla="*/ 1017 w 1017"/>
                <a:gd name="T18" fmla="*/ 2414 h 2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7" h="2414">
                  <a:moveTo>
                    <a:pt x="32" y="0"/>
                  </a:moveTo>
                  <a:lnTo>
                    <a:pt x="0" y="13"/>
                  </a:lnTo>
                  <a:lnTo>
                    <a:pt x="977" y="2414"/>
                  </a:lnTo>
                  <a:lnTo>
                    <a:pt x="1017" y="2396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6" name="Freeform 1602"/>
            <p:cNvSpPr>
              <a:spLocks/>
            </p:cNvSpPr>
            <p:nvPr/>
          </p:nvSpPr>
          <p:spPr bwMode="auto">
            <a:xfrm>
              <a:off x="3388" y="3298"/>
              <a:ext cx="8" cy="6"/>
            </a:xfrm>
            <a:custGeom>
              <a:avLst/>
              <a:gdLst>
                <a:gd name="T0" fmla="*/ 173 w 173"/>
                <a:gd name="T1" fmla="*/ 20 h 95"/>
                <a:gd name="T2" fmla="*/ 7 w 173"/>
                <a:gd name="T3" fmla="*/ 95 h 95"/>
                <a:gd name="T4" fmla="*/ 0 w 173"/>
                <a:gd name="T5" fmla="*/ 75 h 95"/>
                <a:gd name="T6" fmla="*/ 166 w 173"/>
                <a:gd name="T7" fmla="*/ 0 h 95"/>
                <a:gd name="T8" fmla="*/ 173 w 173"/>
                <a:gd name="T9" fmla="*/ 20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3"/>
                <a:gd name="T16" fmla="*/ 0 h 95"/>
                <a:gd name="T17" fmla="*/ 173 w 173"/>
                <a:gd name="T18" fmla="*/ 95 h 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3" h="95">
                  <a:moveTo>
                    <a:pt x="173" y="20"/>
                  </a:moveTo>
                  <a:lnTo>
                    <a:pt x="7" y="95"/>
                  </a:lnTo>
                  <a:lnTo>
                    <a:pt x="0" y="75"/>
                  </a:lnTo>
                  <a:lnTo>
                    <a:pt x="166" y="0"/>
                  </a:lnTo>
                  <a:lnTo>
                    <a:pt x="173" y="20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7" name="Freeform 1603"/>
            <p:cNvSpPr>
              <a:spLocks/>
            </p:cNvSpPr>
            <p:nvPr/>
          </p:nvSpPr>
          <p:spPr bwMode="auto">
            <a:xfrm>
              <a:off x="3386" y="3293"/>
              <a:ext cx="9" cy="10"/>
            </a:xfrm>
            <a:custGeom>
              <a:avLst/>
              <a:gdLst>
                <a:gd name="T0" fmla="*/ 200 w 200"/>
                <a:gd name="T1" fmla="*/ 106 h 179"/>
                <a:gd name="T2" fmla="*/ 33 w 200"/>
                <a:gd name="T3" fmla="*/ 179 h 179"/>
                <a:gd name="T4" fmla="*/ 0 w 200"/>
                <a:gd name="T5" fmla="*/ 100 h 179"/>
                <a:gd name="T6" fmla="*/ 58 w 200"/>
                <a:gd name="T7" fmla="*/ 0 h 179"/>
                <a:gd name="T8" fmla="*/ 168 w 200"/>
                <a:gd name="T9" fmla="*/ 26 h 179"/>
                <a:gd name="T10" fmla="*/ 200 w 200"/>
                <a:gd name="T11" fmla="*/ 106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0"/>
                <a:gd name="T19" fmla="*/ 0 h 179"/>
                <a:gd name="T20" fmla="*/ 200 w 200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0" h="179">
                  <a:moveTo>
                    <a:pt x="200" y="106"/>
                  </a:moveTo>
                  <a:lnTo>
                    <a:pt x="33" y="179"/>
                  </a:lnTo>
                  <a:lnTo>
                    <a:pt x="0" y="100"/>
                  </a:lnTo>
                  <a:lnTo>
                    <a:pt x="58" y="0"/>
                  </a:lnTo>
                  <a:lnTo>
                    <a:pt x="168" y="26"/>
                  </a:lnTo>
                  <a:lnTo>
                    <a:pt x="200" y="106"/>
                  </a:lnTo>
                  <a:close/>
                </a:path>
              </a:pathLst>
            </a:custGeom>
            <a:solidFill>
              <a:srgbClr val="545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8" name="Freeform 1604"/>
            <p:cNvSpPr>
              <a:spLocks/>
            </p:cNvSpPr>
            <p:nvPr/>
          </p:nvSpPr>
          <p:spPr bwMode="auto">
            <a:xfrm>
              <a:off x="3386" y="3293"/>
              <a:ext cx="8" cy="10"/>
            </a:xfrm>
            <a:custGeom>
              <a:avLst/>
              <a:gdLst>
                <a:gd name="T0" fmla="*/ 173 w 173"/>
                <a:gd name="T1" fmla="*/ 116 h 177"/>
                <a:gd name="T2" fmla="*/ 159 w 173"/>
                <a:gd name="T3" fmla="*/ 122 h 177"/>
                <a:gd name="T4" fmla="*/ 147 w 173"/>
                <a:gd name="T5" fmla="*/ 126 h 177"/>
                <a:gd name="T6" fmla="*/ 137 w 173"/>
                <a:gd name="T7" fmla="*/ 131 h 177"/>
                <a:gd name="T8" fmla="*/ 127 w 173"/>
                <a:gd name="T9" fmla="*/ 135 h 177"/>
                <a:gd name="T10" fmla="*/ 114 w 173"/>
                <a:gd name="T11" fmla="*/ 141 h 177"/>
                <a:gd name="T12" fmla="*/ 94 w 173"/>
                <a:gd name="T13" fmla="*/ 150 h 177"/>
                <a:gd name="T14" fmla="*/ 69 w 173"/>
                <a:gd name="T15" fmla="*/ 161 h 177"/>
                <a:gd name="T16" fmla="*/ 33 w 173"/>
                <a:gd name="T17" fmla="*/ 177 h 177"/>
                <a:gd name="T18" fmla="*/ 30 w 173"/>
                <a:gd name="T19" fmla="*/ 168 h 177"/>
                <a:gd name="T20" fmla="*/ 27 w 173"/>
                <a:gd name="T21" fmla="*/ 161 h 177"/>
                <a:gd name="T22" fmla="*/ 25 w 173"/>
                <a:gd name="T23" fmla="*/ 156 h 177"/>
                <a:gd name="T24" fmla="*/ 23 w 173"/>
                <a:gd name="T25" fmla="*/ 150 h 177"/>
                <a:gd name="T26" fmla="*/ 20 w 173"/>
                <a:gd name="T27" fmla="*/ 141 h 177"/>
                <a:gd name="T28" fmla="*/ 16 w 173"/>
                <a:gd name="T29" fmla="*/ 131 h 177"/>
                <a:gd name="T30" fmla="*/ 9 w 173"/>
                <a:gd name="T31" fmla="*/ 117 h 177"/>
                <a:gd name="T32" fmla="*/ 0 w 173"/>
                <a:gd name="T33" fmla="*/ 97 h 177"/>
                <a:gd name="T34" fmla="*/ 7 w 173"/>
                <a:gd name="T35" fmla="*/ 86 h 177"/>
                <a:gd name="T36" fmla="*/ 11 w 173"/>
                <a:gd name="T37" fmla="*/ 78 h 177"/>
                <a:gd name="T38" fmla="*/ 15 w 173"/>
                <a:gd name="T39" fmla="*/ 70 h 177"/>
                <a:gd name="T40" fmla="*/ 19 w 173"/>
                <a:gd name="T41" fmla="*/ 63 h 177"/>
                <a:gd name="T42" fmla="*/ 24 w 173"/>
                <a:gd name="T43" fmla="*/ 54 h 177"/>
                <a:gd name="T44" fmla="*/ 31 w 173"/>
                <a:gd name="T45" fmla="*/ 41 h 177"/>
                <a:gd name="T46" fmla="*/ 40 w 173"/>
                <a:gd name="T47" fmla="*/ 24 h 177"/>
                <a:gd name="T48" fmla="*/ 52 w 173"/>
                <a:gd name="T49" fmla="*/ 0 h 177"/>
                <a:gd name="T50" fmla="*/ 63 w 173"/>
                <a:gd name="T51" fmla="*/ 3 h 177"/>
                <a:gd name="T52" fmla="*/ 70 w 173"/>
                <a:gd name="T53" fmla="*/ 6 h 177"/>
                <a:gd name="T54" fmla="*/ 76 w 173"/>
                <a:gd name="T55" fmla="*/ 8 h 177"/>
                <a:gd name="T56" fmla="*/ 83 w 173"/>
                <a:gd name="T57" fmla="*/ 11 h 177"/>
                <a:gd name="T58" fmla="*/ 91 w 173"/>
                <a:gd name="T59" fmla="*/ 15 h 177"/>
                <a:gd name="T60" fmla="*/ 102 w 173"/>
                <a:gd name="T61" fmla="*/ 20 h 177"/>
                <a:gd name="T62" fmla="*/ 119 w 173"/>
                <a:gd name="T63" fmla="*/ 27 h 177"/>
                <a:gd name="T64" fmla="*/ 140 w 173"/>
                <a:gd name="T65" fmla="*/ 37 h 177"/>
                <a:gd name="T66" fmla="*/ 144 w 173"/>
                <a:gd name="T67" fmla="*/ 44 h 177"/>
                <a:gd name="T68" fmla="*/ 146 w 173"/>
                <a:gd name="T69" fmla="*/ 50 h 177"/>
                <a:gd name="T70" fmla="*/ 149 w 173"/>
                <a:gd name="T71" fmla="*/ 56 h 177"/>
                <a:gd name="T72" fmla="*/ 151 w 173"/>
                <a:gd name="T73" fmla="*/ 61 h 177"/>
                <a:gd name="T74" fmla="*/ 154 w 173"/>
                <a:gd name="T75" fmla="*/ 69 h 177"/>
                <a:gd name="T76" fmla="*/ 159 w 173"/>
                <a:gd name="T77" fmla="*/ 80 h 177"/>
                <a:gd name="T78" fmla="*/ 165 w 173"/>
                <a:gd name="T79" fmla="*/ 95 h 177"/>
                <a:gd name="T80" fmla="*/ 173 w 173"/>
                <a:gd name="T81" fmla="*/ 116 h 17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77"/>
                <a:gd name="T125" fmla="*/ 173 w 173"/>
                <a:gd name="T126" fmla="*/ 177 h 17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77">
                  <a:moveTo>
                    <a:pt x="173" y="116"/>
                  </a:moveTo>
                  <a:lnTo>
                    <a:pt x="159" y="122"/>
                  </a:lnTo>
                  <a:lnTo>
                    <a:pt x="147" y="126"/>
                  </a:lnTo>
                  <a:lnTo>
                    <a:pt x="137" y="131"/>
                  </a:lnTo>
                  <a:lnTo>
                    <a:pt x="127" y="135"/>
                  </a:lnTo>
                  <a:lnTo>
                    <a:pt x="114" y="141"/>
                  </a:lnTo>
                  <a:lnTo>
                    <a:pt x="94" y="150"/>
                  </a:lnTo>
                  <a:lnTo>
                    <a:pt x="69" y="161"/>
                  </a:lnTo>
                  <a:lnTo>
                    <a:pt x="33" y="177"/>
                  </a:lnTo>
                  <a:lnTo>
                    <a:pt x="30" y="168"/>
                  </a:lnTo>
                  <a:lnTo>
                    <a:pt x="27" y="161"/>
                  </a:lnTo>
                  <a:lnTo>
                    <a:pt x="25" y="156"/>
                  </a:lnTo>
                  <a:lnTo>
                    <a:pt x="23" y="150"/>
                  </a:lnTo>
                  <a:lnTo>
                    <a:pt x="20" y="141"/>
                  </a:lnTo>
                  <a:lnTo>
                    <a:pt x="16" y="131"/>
                  </a:lnTo>
                  <a:lnTo>
                    <a:pt x="9" y="117"/>
                  </a:lnTo>
                  <a:lnTo>
                    <a:pt x="0" y="97"/>
                  </a:lnTo>
                  <a:lnTo>
                    <a:pt x="7" y="86"/>
                  </a:lnTo>
                  <a:lnTo>
                    <a:pt x="11" y="78"/>
                  </a:lnTo>
                  <a:lnTo>
                    <a:pt x="15" y="70"/>
                  </a:lnTo>
                  <a:lnTo>
                    <a:pt x="19" y="63"/>
                  </a:lnTo>
                  <a:lnTo>
                    <a:pt x="24" y="54"/>
                  </a:lnTo>
                  <a:lnTo>
                    <a:pt x="31" y="41"/>
                  </a:lnTo>
                  <a:lnTo>
                    <a:pt x="40" y="24"/>
                  </a:lnTo>
                  <a:lnTo>
                    <a:pt x="52" y="0"/>
                  </a:lnTo>
                  <a:lnTo>
                    <a:pt x="63" y="3"/>
                  </a:lnTo>
                  <a:lnTo>
                    <a:pt x="70" y="6"/>
                  </a:lnTo>
                  <a:lnTo>
                    <a:pt x="76" y="8"/>
                  </a:lnTo>
                  <a:lnTo>
                    <a:pt x="83" y="11"/>
                  </a:lnTo>
                  <a:lnTo>
                    <a:pt x="91" y="15"/>
                  </a:lnTo>
                  <a:lnTo>
                    <a:pt x="102" y="20"/>
                  </a:lnTo>
                  <a:lnTo>
                    <a:pt x="119" y="27"/>
                  </a:lnTo>
                  <a:lnTo>
                    <a:pt x="140" y="37"/>
                  </a:lnTo>
                  <a:lnTo>
                    <a:pt x="144" y="44"/>
                  </a:lnTo>
                  <a:lnTo>
                    <a:pt x="146" y="50"/>
                  </a:lnTo>
                  <a:lnTo>
                    <a:pt x="149" y="56"/>
                  </a:lnTo>
                  <a:lnTo>
                    <a:pt x="151" y="61"/>
                  </a:lnTo>
                  <a:lnTo>
                    <a:pt x="154" y="69"/>
                  </a:lnTo>
                  <a:lnTo>
                    <a:pt x="159" y="80"/>
                  </a:lnTo>
                  <a:lnTo>
                    <a:pt x="165" y="95"/>
                  </a:lnTo>
                  <a:lnTo>
                    <a:pt x="173" y="116"/>
                  </a:lnTo>
                  <a:close/>
                </a:path>
              </a:pathLst>
            </a:custGeom>
            <a:solidFill>
              <a:srgbClr val="70757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39" name="Freeform 1605"/>
            <p:cNvSpPr>
              <a:spLocks/>
            </p:cNvSpPr>
            <p:nvPr/>
          </p:nvSpPr>
          <p:spPr bwMode="auto">
            <a:xfrm>
              <a:off x="3387" y="3293"/>
              <a:ext cx="6" cy="9"/>
            </a:xfrm>
            <a:custGeom>
              <a:avLst/>
              <a:gdLst>
                <a:gd name="T0" fmla="*/ 142 w 142"/>
                <a:gd name="T1" fmla="*/ 126 h 175"/>
                <a:gd name="T2" fmla="*/ 131 w 142"/>
                <a:gd name="T3" fmla="*/ 131 h 175"/>
                <a:gd name="T4" fmla="*/ 122 w 142"/>
                <a:gd name="T5" fmla="*/ 135 h 175"/>
                <a:gd name="T6" fmla="*/ 115 w 142"/>
                <a:gd name="T7" fmla="*/ 137 h 175"/>
                <a:gd name="T8" fmla="*/ 107 w 142"/>
                <a:gd name="T9" fmla="*/ 141 h 175"/>
                <a:gd name="T10" fmla="*/ 96 w 142"/>
                <a:gd name="T11" fmla="*/ 145 h 175"/>
                <a:gd name="T12" fmla="*/ 81 w 142"/>
                <a:gd name="T13" fmla="*/ 152 h 175"/>
                <a:gd name="T14" fmla="*/ 61 w 142"/>
                <a:gd name="T15" fmla="*/ 161 h 175"/>
                <a:gd name="T16" fmla="*/ 32 w 142"/>
                <a:gd name="T17" fmla="*/ 175 h 175"/>
                <a:gd name="T18" fmla="*/ 29 w 142"/>
                <a:gd name="T19" fmla="*/ 165 h 175"/>
                <a:gd name="T20" fmla="*/ 26 w 142"/>
                <a:gd name="T21" fmla="*/ 159 h 175"/>
                <a:gd name="T22" fmla="*/ 24 w 142"/>
                <a:gd name="T23" fmla="*/ 153 h 175"/>
                <a:gd name="T24" fmla="*/ 22 w 142"/>
                <a:gd name="T25" fmla="*/ 146 h 175"/>
                <a:gd name="T26" fmla="*/ 19 w 142"/>
                <a:gd name="T27" fmla="*/ 139 h 175"/>
                <a:gd name="T28" fmla="*/ 15 w 142"/>
                <a:gd name="T29" fmla="*/ 128 h 175"/>
                <a:gd name="T30" fmla="*/ 8 w 142"/>
                <a:gd name="T31" fmla="*/ 114 h 175"/>
                <a:gd name="T32" fmla="*/ 0 w 142"/>
                <a:gd name="T33" fmla="*/ 95 h 175"/>
                <a:gd name="T34" fmla="*/ 5 w 142"/>
                <a:gd name="T35" fmla="*/ 84 h 175"/>
                <a:gd name="T36" fmla="*/ 9 w 142"/>
                <a:gd name="T37" fmla="*/ 76 h 175"/>
                <a:gd name="T38" fmla="*/ 12 w 142"/>
                <a:gd name="T39" fmla="*/ 68 h 175"/>
                <a:gd name="T40" fmla="*/ 16 w 142"/>
                <a:gd name="T41" fmla="*/ 61 h 175"/>
                <a:gd name="T42" fmla="*/ 20 w 142"/>
                <a:gd name="T43" fmla="*/ 53 h 175"/>
                <a:gd name="T44" fmla="*/ 26 w 142"/>
                <a:gd name="T45" fmla="*/ 40 h 175"/>
                <a:gd name="T46" fmla="*/ 34 w 142"/>
                <a:gd name="T47" fmla="*/ 23 h 175"/>
                <a:gd name="T48" fmla="*/ 45 w 142"/>
                <a:gd name="T49" fmla="*/ 0 h 175"/>
                <a:gd name="T50" fmla="*/ 53 w 142"/>
                <a:gd name="T51" fmla="*/ 4 h 175"/>
                <a:gd name="T52" fmla="*/ 59 w 142"/>
                <a:gd name="T53" fmla="*/ 8 h 175"/>
                <a:gd name="T54" fmla="*/ 63 w 142"/>
                <a:gd name="T55" fmla="*/ 11 h 175"/>
                <a:gd name="T56" fmla="*/ 68 w 142"/>
                <a:gd name="T57" fmla="*/ 15 h 175"/>
                <a:gd name="T58" fmla="*/ 74 w 142"/>
                <a:gd name="T59" fmla="*/ 19 h 175"/>
                <a:gd name="T60" fmla="*/ 83 w 142"/>
                <a:gd name="T61" fmla="*/ 25 h 175"/>
                <a:gd name="T62" fmla="*/ 94 w 142"/>
                <a:gd name="T63" fmla="*/ 34 h 175"/>
                <a:gd name="T64" fmla="*/ 111 w 142"/>
                <a:gd name="T65" fmla="*/ 46 h 175"/>
                <a:gd name="T66" fmla="*/ 115 w 142"/>
                <a:gd name="T67" fmla="*/ 55 h 175"/>
                <a:gd name="T68" fmla="*/ 117 w 142"/>
                <a:gd name="T69" fmla="*/ 60 h 175"/>
                <a:gd name="T70" fmla="*/ 120 w 142"/>
                <a:gd name="T71" fmla="*/ 65 h 175"/>
                <a:gd name="T72" fmla="*/ 122 w 142"/>
                <a:gd name="T73" fmla="*/ 71 h 175"/>
                <a:gd name="T74" fmla="*/ 125 w 142"/>
                <a:gd name="T75" fmla="*/ 79 h 175"/>
                <a:gd name="T76" fmla="*/ 129 w 142"/>
                <a:gd name="T77" fmla="*/ 89 h 175"/>
                <a:gd name="T78" fmla="*/ 135 w 142"/>
                <a:gd name="T79" fmla="*/ 105 h 175"/>
                <a:gd name="T80" fmla="*/ 142 w 142"/>
                <a:gd name="T81" fmla="*/ 126 h 17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2"/>
                <a:gd name="T124" fmla="*/ 0 h 175"/>
                <a:gd name="T125" fmla="*/ 142 w 142"/>
                <a:gd name="T126" fmla="*/ 175 h 17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2" h="175">
                  <a:moveTo>
                    <a:pt x="142" y="126"/>
                  </a:moveTo>
                  <a:lnTo>
                    <a:pt x="131" y="131"/>
                  </a:lnTo>
                  <a:lnTo>
                    <a:pt x="122" y="135"/>
                  </a:lnTo>
                  <a:lnTo>
                    <a:pt x="115" y="137"/>
                  </a:lnTo>
                  <a:lnTo>
                    <a:pt x="107" y="141"/>
                  </a:lnTo>
                  <a:lnTo>
                    <a:pt x="96" y="145"/>
                  </a:lnTo>
                  <a:lnTo>
                    <a:pt x="81" y="152"/>
                  </a:lnTo>
                  <a:lnTo>
                    <a:pt x="61" y="161"/>
                  </a:lnTo>
                  <a:lnTo>
                    <a:pt x="32" y="175"/>
                  </a:lnTo>
                  <a:lnTo>
                    <a:pt x="29" y="165"/>
                  </a:lnTo>
                  <a:lnTo>
                    <a:pt x="26" y="159"/>
                  </a:lnTo>
                  <a:lnTo>
                    <a:pt x="24" y="153"/>
                  </a:lnTo>
                  <a:lnTo>
                    <a:pt x="22" y="146"/>
                  </a:lnTo>
                  <a:lnTo>
                    <a:pt x="19" y="139"/>
                  </a:lnTo>
                  <a:lnTo>
                    <a:pt x="15" y="128"/>
                  </a:lnTo>
                  <a:lnTo>
                    <a:pt x="8" y="114"/>
                  </a:lnTo>
                  <a:lnTo>
                    <a:pt x="0" y="95"/>
                  </a:lnTo>
                  <a:lnTo>
                    <a:pt x="5" y="84"/>
                  </a:lnTo>
                  <a:lnTo>
                    <a:pt x="9" y="76"/>
                  </a:lnTo>
                  <a:lnTo>
                    <a:pt x="12" y="68"/>
                  </a:lnTo>
                  <a:lnTo>
                    <a:pt x="16" y="61"/>
                  </a:lnTo>
                  <a:lnTo>
                    <a:pt x="20" y="53"/>
                  </a:lnTo>
                  <a:lnTo>
                    <a:pt x="26" y="40"/>
                  </a:lnTo>
                  <a:lnTo>
                    <a:pt x="34" y="23"/>
                  </a:lnTo>
                  <a:lnTo>
                    <a:pt x="45" y="0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1"/>
                  </a:lnTo>
                  <a:lnTo>
                    <a:pt x="68" y="15"/>
                  </a:lnTo>
                  <a:lnTo>
                    <a:pt x="74" y="19"/>
                  </a:lnTo>
                  <a:lnTo>
                    <a:pt x="83" y="25"/>
                  </a:lnTo>
                  <a:lnTo>
                    <a:pt x="94" y="34"/>
                  </a:lnTo>
                  <a:lnTo>
                    <a:pt x="111" y="46"/>
                  </a:lnTo>
                  <a:lnTo>
                    <a:pt x="115" y="55"/>
                  </a:lnTo>
                  <a:lnTo>
                    <a:pt x="117" y="60"/>
                  </a:lnTo>
                  <a:lnTo>
                    <a:pt x="120" y="65"/>
                  </a:lnTo>
                  <a:lnTo>
                    <a:pt x="122" y="71"/>
                  </a:lnTo>
                  <a:lnTo>
                    <a:pt x="125" y="79"/>
                  </a:lnTo>
                  <a:lnTo>
                    <a:pt x="129" y="89"/>
                  </a:lnTo>
                  <a:lnTo>
                    <a:pt x="135" y="105"/>
                  </a:lnTo>
                  <a:lnTo>
                    <a:pt x="142" y="126"/>
                  </a:lnTo>
                  <a:close/>
                </a:path>
              </a:pathLst>
            </a:custGeom>
            <a:solidFill>
              <a:srgbClr val="8C949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0" name="Freeform 1606"/>
            <p:cNvSpPr>
              <a:spLocks/>
            </p:cNvSpPr>
            <p:nvPr/>
          </p:nvSpPr>
          <p:spPr bwMode="auto">
            <a:xfrm>
              <a:off x="3387" y="3293"/>
              <a:ext cx="5" cy="9"/>
            </a:xfrm>
            <a:custGeom>
              <a:avLst/>
              <a:gdLst>
                <a:gd name="T0" fmla="*/ 116 w 116"/>
                <a:gd name="T1" fmla="*/ 136 h 172"/>
                <a:gd name="T2" fmla="*/ 107 w 116"/>
                <a:gd name="T3" fmla="*/ 139 h 172"/>
                <a:gd name="T4" fmla="*/ 101 w 116"/>
                <a:gd name="T5" fmla="*/ 141 h 172"/>
                <a:gd name="T6" fmla="*/ 95 w 116"/>
                <a:gd name="T7" fmla="*/ 144 h 172"/>
                <a:gd name="T8" fmla="*/ 88 w 116"/>
                <a:gd name="T9" fmla="*/ 146 h 172"/>
                <a:gd name="T10" fmla="*/ 80 w 116"/>
                <a:gd name="T11" fmla="*/ 150 h 172"/>
                <a:gd name="T12" fmla="*/ 69 w 116"/>
                <a:gd name="T13" fmla="*/ 155 h 172"/>
                <a:gd name="T14" fmla="*/ 54 w 116"/>
                <a:gd name="T15" fmla="*/ 162 h 172"/>
                <a:gd name="T16" fmla="*/ 32 w 116"/>
                <a:gd name="T17" fmla="*/ 172 h 172"/>
                <a:gd name="T18" fmla="*/ 29 w 116"/>
                <a:gd name="T19" fmla="*/ 163 h 172"/>
                <a:gd name="T20" fmla="*/ 26 w 116"/>
                <a:gd name="T21" fmla="*/ 156 h 172"/>
                <a:gd name="T22" fmla="*/ 24 w 116"/>
                <a:gd name="T23" fmla="*/ 151 h 172"/>
                <a:gd name="T24" fmla="*/ 22 w 116"/>
                <a:gd name="T25" fmla="*/ 144 h 172"/>
                <a:gd name="T26" fmla="*/ 19 w 116"/>
                <a:gd name="T27" fmla="*/ 136 h 172"/>
                <a:gd name="T28" fmla="*/ 15 w 116"/>
                <a:gd name="T29" fmla="*/ 126 h 172"/>
                <a:gd name="T30" fmla="*/ 8 w 116"/>
                <a:gd name="T31" fmla="*/ 112 h 172"/>
                <a:gd name="T32" fmla="*/ 0 w 116"/>
                <a:gd name="T33" fmla="*/ 93 h 172"/>
                <a:gd name="T34" fmla="*/ 5 w 116"/>
                <a:gd name="T35" fmla="*/ 82 h 172"/>
                <a:gd name="T36" fmla="*/ 8 w 116"/>
                <a:gd name="T37" fmla="*/ 74 h 172"/>
                <a:gd name="T38" fmla="*/ 11 w 116"/>
                <a:gd name="T39" fmla="*/ 67 h 172"/>
                <a:gd name="T40" fmla="*/ 14 w 116"/>
                <a:gd name="T41" fmla="*/ 60 h 172"/>
                <a:gd name="T42" fmla="*/ 18 w 116"/>
                <a:gd name="T43" fmla="*/ 51 h 172"/>
                <a:gd name="T44" fmla="*/ 23 w 116"/>
                <a:gd name="T45" fmla="*/ 39 h 172"/>
                <a:gd name="T46" fmla="*/ 31 w 116"/>
                <a:gd name="T47" fmla="*/ 22 h 172"/>
                <a:gd name="T48" fmla="*/ 40 w 116"/>
                <a:gd name="T49" fmla="*/ 0 h 172"/>
                <a:gd name="T50" fmla="*/ 46 w 116"/>
                <a:gd name="T51" fmla="*/ 5 h 172"/>
                <a:gd name="T52" fmla="*/ 50 w 116"/>
                <a:gd name="T53" fmla="*/ 9 h 172"/>
                <a:gd name="T54" fmla="*/ 53 w 116"/>
                <a:gd name="T55" fmla="*/ 14 h 172"/>
                <a:gd name="T56" fmla="*/ 56 w 116"/>
                <a:gd name="T57" fmla="*/ 18 h 172"/>
                <a:gd name="T58" fmla="*/ 60 w 116"/>
                <a:gd name="T59" fmla="*/ 23 h 172"/>
                <a:gd name="T60" fmla="*/ 65 w 116"/>
                <a:gd name="T61" fmla="*/ 30 h 172"/>
                <a:gd name="T62" fmla="*/ 73 w 116"/>
                <a:gd name="T63" fmla="*/ 41 h 172"/>
                <a:gd name="T64" fmla="*/ 83 w 116"/>
                <a:gd name="T65" fmla="*/ 56 h 172"/>
                <a:gd name="T66" fmla="*/ 87 w 116"/>
                <a:gd name="T67" fmla="*/ 64 h 172"/>
                <a:gd name="T68" fmla="*/ 89 w 116"/>
                <a:gd name="T69" fmla="*/ 69 h 172"/>
                <a:gd name="T70" fmla="*/ 92 w 116"/>
                <a:gd name="T71" fmla="*/ 75 h 172"/>
                <a:gd name="T72" fmla="*/ 95 w 116"/>
                <a:gd name="T73" fmla="*/ 81 h 172"/>
                <a:gd name="T74" fmla="*/ 98 w 116"/>
                <a:gd name="T75" fmla="*/ 88 h 172"/>
                <a:gd name="T76" fmla="*/ 102 w 116"/>
                <a:gd name="T77" fmla="*/ 99 h 172"/>
                <a:gd name="T78" fmla="*/ 108 w 116"/>
                <a:gd name="T79" fmla="*/ 115 h 172"/>
                <a:gd name="T80" fmla="*/ 116 w 116"/>
                <a:gd name="T81" fmla="*/ 136 h 17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6"/>
                <a:gd name="T124" fmla="*/ 0 h 172"/>
                <a:gd name="T125" fmla="*/ 116 w 116"/>
                <a:gd name="T126" fmla="*/ 172 h 17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6" h="172">
                  <a:moveTo>
                    <a:pt x="116" y="136"/>
                  </a:moveTo>
                  <a:lnTo>
                    <a:pt x="107" y="139"/>
                  </a:lnTo>
                  <a:lnTo>
                    <a:pt x="101" y="141"/>
                  </a:lnTo>
                  <a:lnTo>
                    <a:pt x="95" y="144"/>
                  </a:lnTo>
                  <a:lnTo>
                    <a:pt x="88" y="146"/>
                  </a:lnTo>
                  <a:lnTo>
                    <a:pt x="80" y="150"/>
                  </a:lnTo>
                  <a:lnTo>
                    <a:pt x="69" y="155"/>
                  </a:lnTo>
                  <a:lnTo>
                    <a:pt x="54" y="162"/>
                  </a:lnTo>
                  <a:lnTo>
                    <a:pt x="32" y="172"/>
                  </a:lnTo>
                  <a:lnTo>
                    <a:pt x="29" y="163"/>
                  </a:lnTo>
                  <a:lnTo>
                    <a:pt x="26" y="156"/>
                  </a:lnTo>
                  <a:lnTo>
                    <a:pt x="24" y="151"/>
                  </a:lnTo>
                  <a:lnTo>
                    <a:pt x="22" y="144"/>
                  </a:lnTo>
                  <a:lnTo>
                    <a:pt x="19" y="136"/>
                  </a:lnTo>
                  <a:lnTo>
                    <a:pt x="15" y="126"/>
                  </a:lnTo>
                  <a:lnTo>
                    <a:pt x="8" y="112"/>
                  </a:lnTo>
                  <a:lnTo>
                    <a:pt x="0" y="93"/>
                  </a:lnTo>
                  <a:lnTo>
                    <a:pt x="5" y="82"/>
                  </a:lnTo>
                  <a:lnTo>
                    <a:pt x="8" y="74"/>
                  </a:lnTo>
                  <a:lnTo>
                    <a:pt x="11" y="67"/>
                  </a:lnTo>
                  <a:lnTo>
                    <a:pt x="14" y="60"/>
                  </a:lnTo>
                  <a:lnTo>
                    <a:pt x="18" y="51"/>
                  </a:lnTo>
                  <a:lnTo>
                    <a:pt x="23" y="39"/>
                  </a:lnTo>
                  <a:lnTo>
                    <a:pt x="31" y="22"/>
                  </a:lnTo>
                  <a:lnTo>
                    <a:pt x="40" y="0"/>
                  </a:lnTo>
                  <a:lnTo>
                    <a:pt x="46" y="5"/>
                  </a:lnTo>
                  <a:lnTo>
                    <a:pt x="50" y="9"/>
                  </a:lnTo>
                  <a:lnTo>
                    <a:pt x="53" y="14"/>
                  </a:lnTo>
                  <a:lnTo>
                    <a:pt x="56" y="18"/>
                  </a:lnTo>
                  <a:lnTo>
                    <a:pt x="60" y="23"/>
                  </a:lnTo>
                  <a:lnTo>
                    <a:pt x="65" y="30"/>
                  </a:lnTo>
                  <a:lnTo>
                    <a:pt x="73" y="41"/>
                  </a:lnTo>
                  <a:lnTo>
                    <a:pt x="83" y="56"/>
                  </a:lnTo>
                  <a:lnTo>
                    <a:pt x="87" y="64"/>
                  </a:lnTo>
                  <a:lnTo>
                    <a:pt x="89" y="69"/>
                  </a:lnTo>
                  <a:lnTo>
                    <a:pt x="92" y="75"/>
                  </a:lnTo>
                  <a:lnTo>
                    <a:pt x="95" y="81"/>
                  </a:lnTo>
                  <a:lnTo>
                    <a:pt x="98" y="88"/>
                  </a:lnTo>
                  <a:lnTo>
                    <a:pt x="102" y="99"/>
                  </a:lnTo>
                  <a:lnTo>
                    <a:pt x="108" y="115"/>
                  </a:lnTo>
                  <a:lnTo>
                    <a:pt x="116" y="136"/>
                  </a:lnTo>
                  <a:close/>
                </a:path>
              </a:pathLst>
            </a:custGeom>
            <a:solidFill>
              <a:srgbClr val="A8B0B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1" name="Freeform 1607"/>
            <p:cNvSpPr>
              <a:spLocks/>
            </p:cNvSpPr>
            <p:nvPr/>
          </p:nvSpPr>
          <p:spPr bwMode="auto">
            <a:xfrm>
              <a:off x="3387" y="3293"/>
              <a:ext cx="4" cy="9"/>
            </a:xfrm>
            <a:custGeom>
              <a:avLst/>
              <a:gdLst>
                <a:gd name="T0" fmla="*/ 88 w 88"/>
                <a:gd name="T1" fmla="*/ 145 h 170"/>
                <a:gd name="T2" fmla="*/ 81 w 88"/>
                <a:gd name="T3" fmla="*/ 147 h 170"/>
                <a:gd name="T4" fmla="*/ 77 w 88"/>
                <a:gd name="T5" fmla="*/ 150 h 170"/>
                <a:gd name="T6" fmla="*/ 73 w 88"/>
                <a:gd name="T7" fmla="*/ 151 h 170"/>
                <a:gd name="T8" fmla="*/ 69 w 88"/>
                <a:gd name="T9" fmla="*/ 153 h 170"/>
                <a:gd name="T10" fmla="*/ 64 w 88"/>
                <a:gd name="T11" fmla="*/ 155 h 170"/>
                <a:gd name="T12" fmla="*/ 57 w 88"/>
                <a:gd name="T13" fmla="*/ 158 h 170"/>
                <a:gd name="T14" fmla="*/ 47 w 88"/>
                <a:gd name="T15" fmla="*/ 163 h 170"/>
                <a:gd name="T16" fmla="*/ 32 w 88"/>
                <a:gd name="T17" fmla="*/ 170 h 170"/>
                <a:gd name="T18" fmla="*/ 29 w 88"/>
                <a:gd name="T19" fmla="*/ 161 h 170"/>
                <a:gd name="T20" fmla="*/ 26 w 88"/>
                <a:gd name="T21" fmla="*/ 154 h 170"/>
                <a:gd name="T22" fmla="*/ 24 w 88"/>
                <a:gd name="T23" fmla="*/ 148 h 170"/>
                <a:gd name="T24" fmla="*/ 22 w 88"/>
                <a:gd name="T25" fmla="*/ 142 h 170"/>
                <a:gd name="T26" fmla="*/ 19 w 88"/>
                <a:gd name="T27" fmla="*/ 134 h 170"/>
                <a:gd name="T28" fmla="*/ 15 w 88"/>
                <a:gd name="T29" fmla="*/ 123 h 170"/>
                <a:gd name="T30" fmla="*/ 8 w 88"/>
                <a:gd name="T31" fmla="*/ 109 h 170"/>
                <a:gd name="T32" fmla="*/ 0 w 88"/>
                <a:gd name="T33" fmla="*/ 89 h 170"/>
                <a:gd name="T34" fmla="*/ 4 w 88"/>
                <a:gd name="T35" fmla="*/ 79 h 170"/>
                <a:gd name="T36" fmla="*/ 7 w 88"/>
                <a:gd name="T37" fmla="*/ 71 h 170"/>
                <a:gd name="T38" fmla="*/ 9 w 88"/>
                <a:gd name="T39" fmla="*/ 65 h 170"/>
                <a:gd name="T40" fmla="*/ 12 w 88"/>
                <a:gd name="T41" fmla="*/ 58 h 170"/>
                <a:gd name="T42" fmla="*/ 15 w 88"/>
                <a:gd name="T43" fmla="*/ 49 h 170"/>
                <a:gd name="T44" fmla="*/ 19 w 88"/>
                <a:gd name="T45" fmla="*/ 38 h 170"/>
                <a:gd name="T46" fmla="*/ 26 w 88"/>
                <a:gd name="T47" fmla="*/ 22 h 170"/>
                <a:gd name="T48" fmla="*/ 34 w 88"/>
                <a:gd name="T49" fmla="*/ 0 h 170"/>
                <a:gd name="T50" fmla="*/ 40 w 88"/>
                <a:gd name="T51" fmla="*/ 11 h 170"/>
                <a:gd name="T52" fmla="*/ 43 w 88"/>
                <a:gd name="T53" fmla="*/ 21 h 170"/>
                <a:gd name="T54" fmla="*/ 47 w 88"/>
                <a:gd name="T55" fmla="*/ 36 h 170"/>
                <a:gd name="T56" fmla="*/ 55 w 88"/>
                <a:gd name="T57" fmla="*/ 65 h 170"/>
                <a:gd name="T58" fmla="*/ 59 w 88"/>
                <a:gd name="T59" fmla="*/ 74 h 170"/>
                <a:gd name="T60" fmla="*/ 61 w 88"/>
                <a:gd name="T61" fmla="*/ 79 h 170"/>
                <a:gd name="T62" fmla="*/ 64 w 88"/>
                <a:gd name="T63" fmla="*/ 84 h 170"/>
                <a:gd name="T64" fmla="*/ 66 w 88"/>
                <a:gd name="T65" fmla="*/ 90 h 170"/>
                <a:gd name="T66" fmla="*/ 69 w 88"/>
                <a:gd name="T67" fmla="*/ 98 h 170"/>
                <a:gd name="T68" fmla="*/ 73 w 88"/>
                <a:gd name="T69" fmla="*/ 108 h 170"/>
                <a:gd name="T70" fmla="*/ 79 w 88"/>
                <a:gd name="T71" fmla="*/ 124 h 170"/>
                <a:gd name="T72" fmla="*/ 88 w 88"/>
                <a:gd name="T73" fmla="*/ 145 h 17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8"/>
                <a:gd name="T112" fmla="*/ 0 h 170"/>
                <a:gd name="T113" fmla="*/ 88 w 88"/>
                <a:gd name="T114" fmla="*/ 170 h 17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8" h="170">
                  <a:moveTo>
                    <a:pt x="88" y="145"/>
                  </a:moveTo>
                  <a:lnTo>
                    <a:pt x="81" y="147"/>
                  </a:lnTo>
                  <a:lnTo>
                    <a:pt x="77" y="150"/>
                  </a:lnTo>
                  <a:lnTo>
                    <a:pt x="73" y="151"/>
                  </a:lnTo>
                  <a:lnTo>
                    <a:pt x="69" y="153"/>
                  </a:lnTo>
                  <a:lnTo>
                    <a:pt x="64" y="155"/>
                  </a:lnTo>
                  <a:lnTo>
                    <a:pt x="57" y="158"/>
                  </a:lnTo>
                  <a:lnTo>
                    <a:pt x="47" y="163"/>
                  </a:lnTo>
                  <a:lnTo>
                    <a:pt x="32" y="170"/>
                  </a:lnTo>
                  <a:lnTo>
                    <a:pt x="29" y="161"/>
                  </a:lnTo>
                  <a:lnTo>
                    <a:pt x="26" y="154"/>
                  </a:lnTo>
                  <a:lnTo>
                    <a:pt x="24" y="148"/>
                  </a:lnTo>
                  <a:lnTo>
                    <a:pt x="22" y="142"/>
                  </a:lnTo>
                  <a:lnTo>
                    <a:pt x="19" y="134"/>
                  </a:lnTo>
                  <a:lnTo>
                    <a:pt x="15" y="123"/>
                  </a:lnTo>
                  <a:lnTo>
                    <a:pt x="8" y="109"/>
                  </a:lnTo>
                  <a:lnTo>
                    <a:pt x="0" y="89"/>
                  </a:lnTo>
                  <a:lnTo>
                    <a:pt x="4" y="79"/>
                  </a:lnTo>
                  <a:lnTo>
                    <a:pt x="7" y="71"/>
                  </a:lnTo>
                  <a:lnTo>
                    <a:pt x="9" y="65"/>
                  </a:lnTo>
                  <a:lnTo>
                    <a:pt x="12" y="58"/>
                  </a:lnTo>
                  <a:lnTo>
                    <a:pt x="15" y="49"/>
                  </a:lnTo>
                  <a:lnTo>
                    <a:pt x="19" y="38"/>
                  </a:lnTo>
                  <a:lnTo>
                    <a:pt x="26" y="22"/>
                  </a:lnTo>
                  <a:lnTo>
                    <a:pt x="34" y="0"/>
                  </a:lnTo>
                  <a:lnTo>
                    <a:pt x="40" y="11"/>
                  </a:lnTo>
                  <a:lnTo>
                    <a:pt x="43" y="21"/>
                  </a:lnTo>
                  <a:lnTo>
                    <a:pt x="47" y="36"/>
                  </a:lnTo>
                  <a:lnTo>
                    <a:pt x="55" y="65"/>
                  </a:lnTo>
                  <a:lnTo>
                    <a:pt x="59" y="74"/>
                  </a:lnTo>
                  <a:lnTo>
                    <a:pt x="61" y="79"/>
                  </a:lnTo>
                  <a:lnTo>
                    <a:pt x="64" y="84"/>
                  </a:lnTo>
                  <a:lnTo>
                    <a:pt x="66" y="90"/>
                  </a:lnTo>
                  <a:lnTo>
                    <a:pt x="69" y="98"/>
                  </a:lnTo>
                  <a:lnTo>
                    <a:pt x="73" y="108"/>
                  </a:lnTo>
                  <a:lnTo>
                    <a:pt x="79" y="124"/>
                  </a:lnTo>
                  <a:lnTo>
                    <a:pt x="88" y="145"/>
                  </a:lnTo>
                  <a:close/>
                </a:path>
              </a:pathLst>
            </a:custGeom>
            <a:solidFill>
              <a:srgbClr val="C4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2" name="Freeform 1608"/>
            <p:cNvSpPr>
              <a:spLocks/>
            </p:cNvSpPr>
            <p:nvPr/>
          </p:nvSpPr>
          <p:spPr bwMode="auto">
            <a:xfrm>
              <a:off x="3388" y="3293"/>
              <a:ext cx="2" cy="9"/>
            </a:xfrm>
            <a:custGeom>
              <a:avLst/>
              <a:gdLst>
                <a:gd name="T0" fmla="*/ 59 w 59"/>
                <a:gd name="T1" fmla="*/ 155 h 167"/>
                <a:gd name="T2" fmla="*/ 33 w 59"/>
                <a:gd name="T3" fmla="*/ 167 h 167"/>
                <a:gd name="T4" fmla="*/ 0 w 59"/>
                <a:gd name="T5" fmla="*/ 87 h 167"/>
                <a:gd name="T6" fmla="*/ 29 w 59"/>
                <a:gd name="T7" fmla="*/ 0 h 167"/>
                <a:gd name="T8" fmla="*/ 26 w 59"/>
                <a:gd name="T9" fmla="*/ 76 h 167"/>
                <a:gd name="T10" fmla="*/ 59 w 59"/>
                <a:gd name="T11" fmla="*/ 155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167"/>
                <a:gd name="T20" fmla="*/ 59 w 59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167">
                  <a:moveTo>
                    <a:pt x="59" y="155"/>
                  </a:moveTo>
                  <a:lnTo>
                    <a:pt x="33" y="167"/>
                  </a:lnTo>
                  <a:lnTo>
                    <a:pt x="0" y="87"/>
                  </a:lnTo>
                  <a:lnTo>
                    <a:pt x="29" y="0"/>
                  </a:lnTo>
                  <a:lnTo>
                    <a:pt x="26" y="76"/>
                  </a:lnTo>
                  <a:lnTo>
                    <a:pt x="59" y="155"/>
                  </a:lnTo>
                  <a:close/>
                </a:path>
              </a:pathLst>
            </a:custGeom>
            <a:solidFill>
              <a:srgbClr val="E0E8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3" name="Freeform 1609"/>
            <p:cNvSpPr>
              <a:spLocks/>
            </p:cNvSpPr>
            <p:nvPr/>
          </p:nvSpPr>
          <p:spPr bwMode="auto">
            <a:xfrm>
              <a:off x="3386" y="3294"/>
              <a:ext cx="8" cy="4"/>
            </a:xfrm>
            <a:custGeom>
              <a:avLst/>
              <a:gdLst>
                <a:gd name="T0" fmla="*/ 170 w 172"/>
                <a:gd name="T1" fmla="*/ 4 h 81"/>
                <a:gd name="T2" fmla="*/ 168 w 172"/>
                <a:gd name="T3" fmla="*/ 0 h 81"/>
                <a:gd name="T4" fmla="*/ 0 w 172"/>
                <a:gd name="T5" fmla="*/ 73 h 81"/>
                <a:gd name="T6" fmla="*/ 4 w 172"/>
                <a:gd name="T7" fmla="*/ 81 h 81"/>
                <a:gd name="T8" fmla="*/ 172 w 172"/>
                <a:gd name="T9" fmla="*/ 8 h 81"/>
                <a:gd name="T10" fmla="*/ 170 w 172"/>
                <a:gd name="T11" fmla="*/ 4 h 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2"/>
                <a:gd name="T19" fmla="*/ 0 h 81"/>
                <a:gd name="T20" fmla="*/ 172 w 172"/>
                <a:gd name="T21" fmla="*/ 81 h 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2" h="81">
                  <a:moveTo>
                    <a:pt x="170" y="4"/>
                  </a:moveTo>
                  <a:lnTo>
                    <a:pt x="168" y="0"/>
                  </a:lnTo>
                  <a:lnTo>
                    <a:pt x="0" y="73"/>
                  </a:lnTo>
                  <a:lnTo>
                    <a:pt x="4" y="81"/>
                  </a:lnTo>
                  <a:lnTo>
                    <a:pt x="172" y="8"/>
                  </a:lnTo>
                  <a:lnTo>
                    <a:pt x="170" y="4"/>
                  </a:lnTo>
                  <a:close/>
                </a:path>
              </a:pathLst>
            </a:custGeom>
            <a:solidFill>
              <a:srgbClr val="EDF5F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4" name="Freeform 1610"/>
            <p:cNvSpPr>
              <a:spLocks/>
            </p:cNvSpPr>
            <p:nvPr/>
          </p:nvSpPr>
          <p:spPr bwMode="auto">
            <a:xfrm>
              <a:off x="3432" y="3432"/>
              <a:ext cx="10" cy="6"/>
            </a:xfrm>
            <a:custGeom>
              <a:avLst/>
              <a:gdLst>
                <a:gd name="T0" fmla="*/ 216 w 216"/>
                <a:gd name="T1" fmla="*/ 12 h 103"/>
                <a:gd name="T2" fmla="*/ 4 w 216"/>
                <a:gd name="T3" fmla="*/ 103 h 103"/>
                <a:gd name="T4" fmla="*/ 0 w 216"/>
                <a:gd name="T5" fmla="*/ 93 h 103"/>
                <a:gd name="T6" fmla="*/ 211 w 216"/>
                <a:gd name="T7" fmla="*/ 0 h 103"/>
                <a:gd name="T8" fmla="*/ 216 w 216"/>
                <a:gd name="T9" fmla="*/ 12 h 1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"/>
                <a:gd name="T16" fmla="*/ 0 h 103"/>
                <a:gd name="T17" fmla="*/ 216 w 216"/>
                <a:gd name="T18" fmla="*/ 103 h 1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" h="103">
                  <a:moveTo>
                    <a:pt x="216" y="12"/>
                  </a:moveTo>
                  <a:lnTo>
                    <a:pt x="4" y="103"/>
                  </a:lnTo>
                  <a:lnTo>
                    <a:pt x="0" y="93"/>
                  </a:lnTo>
                  <a:lnTo>
                    <a:pt x="211" y="0"/>
                  </a:lnTo>
                  <a:lnTo>
                    <a:pt x="216" y="12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5" name="Freeform 1611"/>
            <p:cNvSpPr>
              <a:spLocks/>
            </p:cNvSpPr>
            <p:nvPr/>
          </p:nvSpPr>
          <p:spPr bwMode="auto">
            <a:xfrm>
              <a:off x="3432" y="3433"/>
              <a:ext cx="11" cy="16"/>
            </a:xfrm>
            <a:custGeom>
              <a:avLst/>
              <a:gdLst>
                <a:gd name="T0" fmla="*/ 207 w 250"/>
                <a:gd name="T1" fmla="*/ 296 h 298"/>
                <a:gd name="T2" fmla="*/ 219 w 250"/>
                <a:gd name="T3" fmla="*/ 286 h 298"/>
                <a:gd name="T4" fmla="*/ 232 w 250"/>
                <a:gd name="T5" fmla="*/ 267 h 298"/>
                <a:gd name="T6" fmla="*/ 242 w 250"/>
                <a:gd name="T7" fmla="*/ 241 h 298"/>
                <a:gd name="T8" fmla="*/ 248 w 250"/>
                <a:gd name="T9" fmla="*/ 206 h 298"/>
                <a:gd name="T10" fmla="*/ 250 w 250"/>
                <a:gd name="T11" fmla="*/ 165 h 298"/>
                <a:gd name="T12" fmla="*/ 245 w 250"/>
                <a:gd name="T13" fmla="*/ 116 h 298"/>
                <a:gd name="T14" fmla="*/ 233 w 250"/>
                <a:gd name="T15" fmla="*/ 62 h 298"/>
                <a:gd name="T16" fmla="*/ 211 w 250"/>
                <a:gd name="T17" fmla="*/ 0 h 298"/>
                <a:gd name="T18" fmla="*/ 198 w 250"/>
                <a:gd name="T19" fmla="*/ 6 h 298"/>
                <a:gd name="T20" fmla="*/ 185 w 250"/>
                <a:gd name="T21" fmla="*/ 12 h 298"/>
                <a:gd name="T22" fmla="*/ 171 w 250"/>
                <a:gd name="T23" fmla="*/ 17 h 298"/>
                <a:gd name="T24" fmla="*/ 158 w 250"/>
                <a:gd name="T25" fmla="*/ 24 h 298"/>
                <a:gd name="T26" fmla="*/ 145 w 250"/>
                <a:gd name="T27" fmla="*/ 29 h 298"/>
                <a:gd name="T28" fmla="*/ 132 w 250"/>
                <a:gd name="T29" fmla="*/ 35 h 298"/>
                <a:gd name="T30" fmla="*/ 118 w 250"/>
                <a:gd name="T31" fmla="*/ 41 h 298"/>
                <a:gd name="T32" fmla="*/ 106 w 250"/>
                <a:gd name="T33" fmla="*/ 46 h 298"/>
                <a:gd name="T34" fmla="*/ 93 w 250"/>
                <a:gd name="T35" fmla="*/ 52 h 298"/>
                <a:gd name="T36" fmla="*/ 80 w 250"/>
                <a:gd name="T37" fmla="*/ 57 h 298"/>
                <a:gd name="T38" fmla="*/ 66 w 250"/>
                <a:gd name="T39" fmla="*/ 64 h 298"/>
                <a:gd name="T40" fmla="*/ 53 w 250"/>
                <a:gd name="T41" fmla="*/ 69 h 298"/>
                <a:gd name="T42" fmla="*/ 40 w 250"/>
                <a:gd name="T43" fmla="*/ 75 h 298"/>
                <a:gd name="T44" fmla="*/ 27 w 250"/>
                <a:gd name="T45" fmla="*/ 81 h 298"/>
                <a:gd name="T46" fmla="*/ 13 w 250"/>
                <a:gd name="T47" fmla="*/ 87 h 298"/>
                <a:gd name="T48" fmla="*/ 0 w 250"/>
                <a:gd name="T49" fmla="*/ 92 h 298"/>
                <a:gd name="T50" fmla="*/ 13 w 250"/>
                <a:gd name="T51" fmla="*/ 123 h 298"/>
                <a:gd name="T52" fmla="*/ 28 w 250"/>
                <a:gd name="T53" fmla="*/ 150 h 298"/>
                <a:gd name="T54" fmla="*/ 42 w 250"/>
                <a:gd name="T55" fmla="*/ 175 h 298"/>
                <a:gd name="T56" fmla="*/ 57 w 250"/>
                <a:gd name="T57" fmla="*/ 198 h 298"/>
                <a:gd name="T58" fmla="*/ 73 w 250"/>
                <a:gd name="T59" fmla="*/ 218 h 298"/>
                <a:gd name="T60" fmla="*/ 87 w 250"/>
                <a:gd name="T61" fmla="*/ 236 h 298"/>
                <a:gd name="T62" fmla="*/ 102 w 250"/>
                <a:gd name="T63" fmla="*/ 250 h 298"/>
                <a:gd name="T64" fmla="*/ 117 w 250"/>
                <a:gd name="T65" fmla="*/ 263 h 298"/>
                <a:gd name="T66" fmla="*/ 132 w 250"/>
                <a:gd name="T67" fmla="*/ 274 h 298"/>
                <a:gd name="T68" fmla="*/ 145 w 250"/>
                <a:gd name="T69" fmla="*/ 283 h 298"/>
                <a:gd name="T70" fmla="*/ 158 w 250"/>
                <a:gd name="T71" fmla="*/ 289 h 298"/>
                <a:gd name="T72" fmla="*/ 170 w 250"/>
                <a:gd name="T73" fmla="*/ 294 h 298"/>
                <a:gd name="T74" fmla="*/ 182 w 250"/>
                <a:gd name="T75" fmla="*/ 297 h 298"/>
                <a:gd name="T76" fmla="*/ 192 w 250"/>
                <a:gd name="T77" fmla="*/ 298 h 298"/>
                <a:gd name="T78" fmla="*/ 200 w 250"/>
                <a:gd name="T79" fmla="*/ 298 h 298"/>
                <a:gd name="T80" fmla="*/ 207 w 250"/>
                <a:gd name="T81" fmla="*/ 296 h 29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50"/>
                <a:gd name="T124" fmla="*/ 0 h 298"/>
                <a:gd name="T125" fmla="*/ 250 w 250"/>
                <a:gd name="T126" fmla="*/ 298 h 29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50" h="298">
                  <a:moveTo>
                    <a:pt x="207" y="296"/>
                  </a:moveTo>
                  <a:lnTo>
                    <a:pt x="219" y="286"/>
                  </a:lnTo>
                  <a:lnTo>
                    <a:pt x="232" y="267"/>
                  </a:lnTo>
                  <a:lnTo>
                    <a:pt x="242" y="241"/>
                  </a:lnTo>
                  <a:lnTo>
                    <a:pt x="248" y="206"/>
                  </a:lnTo>
                  <a:lnTo>
                    <a:pt x="250" y="165"/>
                  </a:lnTo>
                  <a:lnTo>
                    <a:pt x="245" y="116"/>
                  </a:lnTo>
                  <a:lnTo>
                    <a:pt x="233" y="62"/>
                  </a:lnTo>
                  <a:lnTo>
                    <a:pt x="211" y="0"/>
                  </a:lnTo>
                  <a:lnTo>
                    <a:pt x="198" y="6"/>
                  </a:lnTo>
                  <a:lnTo>
                    <a:pt x="185" y="12"/>
                  </a:lnTo>
                  <a:lnTo>
                    <a:pt x="171" y="17"/>
                  </a:lnTo>
                  <a:lnTo>
                    <a:pt x="158" y="24"/>
                  </a:lnTo>
                  <a:lnTo>
                    <a:pt x="145" y="29"/>
                  </a:lnTo>
                  <a:lnTo>
                    <a:pt x="132" y="35"/>
                  </a:lnTo>
                  <a:lnTo>
                    <a:pt x="118" y="41"/>
                  </a:lnTo>
                  <a:lnTo>
                    <a:pt x="106" y="46"/>
                  </a:lnTo>
                  <a:lnTo>
                    <a:pt x="93" y="52"/>
                  </a:lnTo>
                  <a:lnTo>
                    <a:pt x="80" y="57"/>
                  </a:lnTo>
                  <a:lnTo>
                    <a:pt x="66" y="64"/>
                  </a:lnTo>
                  <a:lnTo>
                    <a:pt x="53" y="69"/>
                  </a:lnTo>
                  <a:lnTo>
                    <a:pt x="40" y="75"/>
                  </a:lnTo>
                  <a:lnTo>
                    <a:pt x="27" y="81"/>
                  </a:lnTo>
                  <a:lnTo>
                    <a:pt x="13" y="87"/>
                  </a:lnTo>
                  <a:lnTo>
                    <a:pt x="0" y="92"/>
                  </a:lnTo>
                  <a:lnTo>
                    <a:pt x="13" y="123"/>
                  </a:lnTo>
                  <a:lnTo>
                    <a:pt x="28" y="150"/>
                  </a:lnTo>
                  <a:lnTo>
                    <a:pt x="42" y="175"/>
                  </a:lnTo>
                  <a:lnTo>
                    <a:pt x="57" y="198"/>
                  </a:lnTo>
                  <a:lnTo>
                    <a:pt x="73" y="218"/>
                  </a:lnTo>
                  <a:lnTo>
                    <a:pt x="87" y="236"/>
                  </a:lnTo>
                  <a:lnTo>
                    <a:pt x="102" y="250"/>
                  </a:lnTo>
                  <a:lnTo>
                    <a:pt x="117" y="263"/>
                  </a:lnTo>
                  <a:lnTo>
                    <a:pt x="132" y="274"/>
                  </a:lnTo>
                  <a:lnTo>
                    <a:pt x="145" y="283"/>
                  </a:lnTo>
                  <a:lnTo>
                    <a:pt x="158" y="289"/>
                  </a:lnTo>
                  <a:lnTo>
                    <a:pt x="170" y="294"/>
                  </a:lnTo>
                  <a:lnTo>
                    <a:pt x="182" y="297"/>
                  </a:lnTo>
                  <a:lnTo>
                    <a:pt x="192" y="298"/>
                  </a:lnTo>
                  <a:lnTo>
                    <a:pt x="200" y="298"/>
                  </a:lnTo>
                  <a:lnTo>
                    <a:pt x="207" y="296"/>
                  </a:lnTo>
                  <a:close/>
                </a:path>
              </a:pathLst>
            </a:custGeom>
            <a:solidFill>
              <a:srgbClr val="1119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6" name="Freeform 1612"/>
            <p:cNvSpPr>
              <a:spLocks/>
            </p:cNvSpPr>
            <p:nvPr/>
          </p:nvSpPr>
          <p:spPr bwMode="auto">
            <a:xfrm>
              <a:off x="3432" y="3433"/>
              <a:ext cx="10" cy="16"/>
            </a:xfrm>
            <a:custGeom>
              <a:avLst/>
              <a:gdLst>
                <a:gd name="T0" fmla="*/ 199 w 226"/>
                <a:gd name="T1" fmla="*/ 285 h 287"/>
                <a:gd name="T2" fmla="*/ 209 w 226"/>
                <a:gd name="T3" fmla="*/ 276 h 287"/>
                <a:gd name="T4" fmla="*/ 217 w 226"/>
                <a:gd name="T5" fmla="*/ 259 h 287"/>
                <a:gd name="T6" fmla="*/ 224 w 226"/>
                <a:gd name="T7" fmla="*/ 234 h 287"/>
                <a:gd name="T8" fmla="*/ 226 w 226"/>
                <a:gd name="T9" fmla="*/ 202 h 287"/>
                <a:gd name="T10" fmla="*/ 223 w 226"/>
                <a:gd name="T11" fmla="*/ 162 h 287"/>
                <a:gd name="T12" fmla="*/ 214 w 226"/>
                <a:gd name="T13" fmla="*/ 115 h 287"/>
                <a:gd name="T14" fmla="*/ 200 w 226"/>
                <a:gd name="T15" fmla="*/ 61 h 287"/>
                <a:gd name="T16" fmla="*/ 178 w 226"/>
                <a:gd name="T17" fmla="*/ 0 h 287"/>
                <a:gd name="T18" fmla="*/ 166 w 226"/>
                <a:gd name="T19" fmla="*/ 5 h 287"/>
                <a:gd name="T20" fmla="*/ 155 w 226"/>
                <a:gd name="T21" fmla="*/ 10 h 287"/>
                <a:gd name="T22" fmla="*/ 144 w 226"/>
                <a:gd name="T23" fmla="*/ 15 h 287"/>
                <a:gd name="T24" fmla="*/ 134 w 226"/>
                <a:gd name="T25" fmla="*/ 20 h 287"/>
                <a:gd name="T26" fmla="*/ 123 w 226"/>
                <a:gd name="T27" fmla="*/ 24 h 287"/>
                <a:gd name="T28" fmla="*/ 111 w 226"/>
                <a:gd name="T29" fmla="*/ 30 h 287"/>
                <a:gd name="T30" fmla="*/ 100 w 226"/>
                <a:gd name="T31" fmla="*/ 34 h 287"/>
                <a:gd name="T32" fmla="*/ 89 w 226"/>
                <a:gd name="T33" fmla="*/ 39 h 287"/>
                <a:gd name="T34" fmla="*/ 78 w 226"/>
                <a:gd name="T35" fmla="*/ 44 h 287"/>
                <a:gd name="T36" fmla="*/ 67 w 226"/>
                <a:gd name="T37" fmla="*/ 49 h 287"/>
                <a:gd name="T38" fmla="*/ 55 w 226"/>
                <a:gd name="T39" fmla="*/ 54 h 287"/>
                <a:gd name="T40" fmla="*/ 45 w 226"/>
                <a:gd name="T41" fmla="*/ 58 h 287"/>
                <a:gd name="T42" fmla="*/ 34 w 226"/>
                <a:gd name="T43" fmla="*/ 63 h 287"/>
                <a:gd name="T44" fmla="*/ 23 w 226"/>
                <a:gd name="T45" fmla="*/ 69 h 287"/>
                <a:gd name="T46" fmla="*/ 11 w 226"/>
                <a:gd name="T47" fmla="*/ 73 h 287"/>
                <a:gd name="T48" fmla="*/ 0 w 226"/>
                <a:gd name="T49" fmla="*/ 78 h 287"/>
                <a:gd name="T50" fmla="*/ 13 w 226"/>
                <a:gd name="T51" fmla="*/ 109 h 287"/>
                <a:gd name="T52" fmla="*/ 28 w 226"/>
                <a:gd name="T53" fmla="*/ 136 h 287"/>
                <a:gd name="T54" fmla="*/ 42 w 226"/>
                <a:gd name="T55" fmla="*/ 161 h 287"/>
                <a:gd name="T56" fmla="*/ 56 w 226"/>
                <a:gd name="T57" fmla="*/ 184 h 287"/>
                <a:gd name="T58" fmla="*/ 72 w 226"/>
                <a:gd name="T59" fmla="*/ 204 h 287"/>
                <a:gd name="T60" fmla="*/ 86 w 226"/>
                <a:gd name="T61" fmla="*/ 221 h 287"/>
                <a:gd name="T62" fmla="*/ 101 w 226"/>
                <a:gd name="T63" fmla="*/ 236 h 287"/>
                <a:gd name="T64" fmla="*/ 115 w 226"/>
                <a:gd name="T65" fmla="*/ 250 h 287"/>
                <a:gd name="T66" fmla="*/ 129 w 226"/>
                <a:gd name="T67" fmla="*/ 260 h 287"/>
                <a:gd name="T68" fmla="*/ 142 w 226"/>
                <a:gd name="T69" fmla="*/ 270 h 287"/>
                <a:gd name="T70" fmla="*/ 155 w 226"/>
                <a:gd name="T71" fmla="*/ 276 h 287"/>
                <a:gd name="T72" fmla="*/ 166 w 226"/>
                <a:gd name="T73" fmla="*/ 282 h 287"/>
                <a:gd name="T74" fmla="*/ 177 w 226"/>
                <a:gd name="T75" fmla="*/ 285 h 287"/>
                <a:gd name="T76" fmla="*/ 186 w 226"/>
                <a:gd name="T77" fmla="*/ 287 h 287"/>
                <a:gd name="T78" fmla="*/ 193 w 226"/>
                <a:gd name="T79" fmla="*/ 287 h 287"/>
                <a:gd name="T80" fmla="*/ 199 w 226"/>
                <a:gd name="T81" fmla="*/ 285 h 2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26"/>
                <a:gd name="T124" fmla="*/ 0 h 287"/>
                <a:gd name="T125" fmla="*/ 226 w 226"/>
                <a:gd name="T126" fmla="*/ 287 h 2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26" h="287">
                  <a:moveTo>
                    <a:pt x="199" y="285"/>
                  </a:moveTo>
                  <a:lnTo>
                    <a:pt x="209" y="276"/>
                  </a:lnTo>
                  <a:lnTo>
                    <a:pt x="217" y="259"/>
                  </a:lnTo>
                  <a:lnTo>
                    <a:pt x="224" y="234"/>
                  </a:lnTo>
                  <a:lnTo>
                    <a:pt x="226" y="202"/>
                  </a:lnTo>
                  <a:lnTo>
                    <a:pt x="223" y="162"/>
                  </a:lnTo>
                  <a:lnTo>
                    <a:pt x="214" y="115"/>
                  </a:lnTo>
                  <a:lnTo>
                    <a:pt x="200" y="61"/>
                  </a:lnTo>
                  <a:lnTo>
                    <a:pt x="178" y="0"/>
                  </a:lnTo>
                  <a:lnTo>
                    <a:pt x="166" y="5"/>
                  </a:lnTo>
                  <a:lnTo>
                    <a:pt x="155" y="10"/>
                  </a:lnTo>
                  <a:lnTo>
                    <a:pt x="144" y="15"/>
                  </a:lnTo>
                  <a:lnTo>
                    <a:pt x="134" y="20"/>
                  </a:lnTo>
                  <a:lnTo>
                    <a:pt x="123" y="24"/>
                  </a:lnTo>
                  <a:lnTo>
                    <a:pt x="111" y="30"/>
                  </a:lnTo>
                  <a:lnTo>
                    <a:pt x="100" y="34"/>
                  </a:lnTo>
                  <a:lnTo>
                    <a:pt x="89" y="39"/>
                  </a:lnTo>
                  <a:lnTo>
                    <a:pt x="78" y="44"/>
                  </a:lnTo>
                  <a:lnTo>
                    <a:pt x="67" y="49"/>
                  </a:lnTo>
                  <a:lnTo>
                    <a:pt x="55" y="54"/>
                  </a:lnTo>
                  <a:lnTo>
                    <a:pt x="45" y="58"/>
                  </a:lnTo>
                  <a:lnTo>
                    <a:pt x="34" y="63"/>
                  </a:lnTo>
                  <a:lnTo>
                    <a:pt x="23" y="69"/>
                  </a:lnTo>
                  <a:lnTo>
                    <a:pt x="11" y="73"/>
                  </a:lnTo>
                  <a:lnTo>
                    <a:pt x="0" y="78"/>
                  </a:lnTo>
                  <a:lnTo>
                    <a:pt x="13" y="109"/>
                  </a:lnTo>
                  <a:lnTo>
                    <a:pt x="28" y="136"/>
                  </a:lnTo>
                  <a:lnTo>
                    <a:pt x="42" y="161"/>
                  </a:lnTo>
                  <a:lnTo>
                    <a:pt x="56" y="184"/>
                  </a:lnTo>
                  <a:lnTo>
                    <a:pt x="72" y="204"/>
                  </a:lnTo>
                  <a:lnTo>
                    <a:pt x="86" y="221"/>
                  </a:lnTo>
                  <a:lnTo>
                    <a:pt x="101" y="236"/>
                  </a:lnTo>
                  <a:lnTo>
                    <a:pt x="115" y="250"/>
                  </a:lnTo>
                  <a:lnTo>
                    <a:pt x="129" y="260"/>
                  </a:lnTo>
                  <a:lnTo>
                    <a:pt x="142" y="270"/>
                  </a:lnTo>
                  <a:lnTo>
                    <a:pt x="155" y="276"/>
                  </a:lnTo>
                  <a:lnTo>
                    <a:pt x="166" y="282"/>
                  </a:lnTo>
                  <a:lnTo>
                    <a:pt x="177" y="285"/>
                  </a:lnTo>
                  <a:lnTo>
                    <a:pt x="186" y="287"/>
                  </a:lnTo>
                  <a:lnTo>
                    <a:pt x="193" y="287"/>
                  </a:lnTo>
                  <a:lnTo>
                    <a:pt x="199" y="285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7" name="Freeform 1613"/>
            <p:cNvSpPr>
              <a:spLocks/>
            </p:cNvSpPr>
            <p:nvPr/>
          </p:nvSpPr>
          <p:spPr bwMode="auto">
            <a:xfrm>
              <a:off x="3433" y="3434"/>
              <a:ext cx="9" cy="15"/>
            </a:xfrm>
            <a:custGeom>
              <a:avLst/>
              <a:gdLst>
                <a:gd name="T0" fmla="*/ 189 w 202"/>
                <a:gd name="T1" fmla="*/ 273 h 274"/>
                <a:gd name="T2" fmla="*/ 196 w 202"/>
                <a:gd name="T3" fmla="*/ 265 h 274"/>
                <a:gd name="T4" fmla="*/ 201 w 202"/>
                <a:gd name="T5" fmla="*/ 251 h 274"/>
                <a:gd name="T6" fmla="*/ 202 w 202"/>
                <a:gd name="T7" fmla="*/ 227 h 274"/>
                <a:gd name="T8" fmla="*/ 200 w 202"/>
                <a:gd name="T9" fmla="*/ 197 h 274"/>
                <a:gd name="T10" fmla="*/ 193 w 202"/>
                <a:gd name="T11" fmla="*/ 159 h 274"/>
                <a:gd name="T12" fmla="*/ 182 w 202"/>
                <a:gd name="T13" fmla="*/ 114 h 274"/>
                <a:gd name="T14" fmla="*/ 165 w 202"/>
                <a:gd name="T15" fmla="*/ 60 h 274"/>
                <a:gd name="T16" fmla="*/ 142 w 202"/>
                <a:gd name="T17" fmla="*/ 0 h 274"/>
                <a:gd name="T18" fmla="*/ 125 w 202"/>
                <a:gd name="T19" fmla="*/ 7 h 274"/>
                <a:gd name="T20" fmla="*/ 107 w 202"/>
                <a:gd name="T21" fmla="*/ 14 h 274"/>
                <a:gd name="T22" fmla="*/ 89 w 202"/>
                <a:gd name="T23" fmla="*/ 23 h 274"/>
                <a:gd name="T24" fmla="*/ 72 w 202"/>
                <a:gd name="T25" fmla="*/ 30 h 274"/>
                <a:gd name="T26" fmla="*/ 53 w 202"/>
                <a:gd name="T27" fmla="*/ 39 h 274"/>
                <a:gd name="T28" fmla="*/ 36 w 202"/>
                <a:gd name="T29" fmla="*/ 46 h 274"/>
                <a:gd name="T30" fmla="*/ 18 w 202"/>
                <a:gd name="T31" fmla="*/ 54 h 274"/>
                <a:gd name="T32" fmla="*/ 0 w 202"/>
                <a:gd name="T33" fmla="*/ 62 h 274"/>
                <a:gd name="T34" fmla="*/ 14 w 202"/>
                <a:gd name="T35" fmla="*/ 92 h 274"/>
                <a:gd name="T36" fmla="*/ 28 w 202"/>
                <a:gd name="T37" fmla="*/ 120 h 274"/>
                <a:gd name="T38" fmla="*/ 41 w 202"/>
                <a:gd name="T39" fmla="*/ 145 h 274"/>
                <a:gd name="T40" fmla="*/ 57 w 202"/>
                <a:gd name="T41" fmla="*/ 168 h 274"/>
                <a:gd name="T42" fmla="*/ 71 w 202"/>
                <a:gd name="T43" fmla="*/ 188 h 274"/>
                <a:gd name="T44" fmla="*/ 85 w 202"/>
                <a:gd name="T45" fmla="*/ 206 h 274"/>
                <a:gd name="T46" fmla="*/ 98 w 202"/>
                <a:gd name="T47" fmla="*/ 221 h 274"/>
                <a:gd name="T48" fmla="*/ 113 w 202"/>
                <a:gd name="T49" fmla="*/ 235 h 274"/>
                <a:gd name="T50" fmla="*/ 126 w 202"/>
                <a:gd name="T51" fmla="*/ 246 h 274"/>
                <a:gd name="T52" fmla="*/ 138 w 202"/>
                <a:gd name="T53" fmla="*/ 256 h 274"/>
                <a:gd name="T54" fmla="*/ 149 w 202"/>
                <a:gd name="T55" fmla="*/ 262 h 274"/>
                <a:gd name="T56" fmla="*/ 160 w 202"/>
                <a:gd name="T57" fmla="*/ 268 h 274"/>
                <a:gd name="T58" fmla="*/ 170 w 202"/>
                <a:gd name="T59" fmla="*/ 272 h 274"/>
                <a:gd name="T60" fmla="*/ 178 w 202"/>
                <a:gd name="T61" fmla="*/ 274 h 274"/>
                <a:gd name="T62" fmla="*/ 184 w 202"/>
                <a:gd name="T63" fmla="*/ 274 h 274"/>
                <a:gd name="T64" fmla="*/ 189 w 202"/>
                <a:gd name="T65" fmla="*/ 273 h 27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2"/>
                <a:gd name="T100" fmla="*/ 0 h 274"/>
                <a:gd name="T101" fmla="*/ 202 w 202"/>
                <a:gd name="T102" fmla="*/ 274 h 27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2" h="274">
                  <a:moveTo>
                    <a:pt x="189" y="273"/>
                  </a:moveTo>
                  <a:lnTo>
                    <a:pt x="196" y="265"/>
                  </a:lnTo>
                  <a:lnTo>
                    <a:pt x="201" y="251"/>
                  </a:lnTo>
                  <a:lnTo>
                    <a:pt x="202" y="227"/>
                  </a:lnTo>
                  <a:lnTo>
                    <a:pt x="200" y="197"/>
                  </a:lnTo>
                  <a:lnTo>
                    <a:pt x="193" y="159"/>
                  </a:lnTo>
                  <a:lnTo>
                    <a:pt x="182" y="114"/>
                  </a:lnTo>
                  <a:lnTo>
                    <a:pt x="165" y="60"/>
                  </a:lnTo>
                  <a:lnTo>
                    <a:pt x="142" y="0"/>
                  </a:lnTo>
                  <a:lnTo>
                    <a:pt x="125" y="7"/>
                  </a:lnTo>
                  <a:lnTo>
                    <a:pt x="107" y="14"/>
                  </a:lnTo>
                  <a:lnTo>
                    <a:pt x="89" y="23"/>
                  </a:lnTo>
                  <a:lnTo>
                    <a:pt x="72" y="30"/>
                  </a:lnTo>
                  <a:lnTo>
                    <a:pt x="53" y="39"/>
                  </a:lnTo>
                  <a:lnTo>
                    <a:pt x="36" y="46"/>
                  </a:lnTo>
                  <a:lnTo>
                    <a:pt x="18" y="54"/>
                  </a:lnTo>
                  <a:lnTo>
                    <a:pt x="0" y="62"/>
                  </a:lnTo>
                  <a:lnTo>
                    <a:pt x="14" y="92"/>
                  </a:lnTo>
                  <a:lnTo>
                    <a:pt x="28" y="120"/>
                  </a:lnTo>
                  <a:lnTo>
                    <a:pt x="41" y="145"/>
                  </a:lnTo>
                  <a:lnTo>
                    <a:pt x="57" y="168"/>
                  </a:lnTo>
                  <a:lnTo>
                    <a:pt x="71" y="188"/>
                  </a:lnTo>
                  <a:lnTo>
                    <a:pt x="85" y="206"/>
                  </a:lnTo>
                  <a:lnTo>
                    <a:pt x="98" y="221"/>
                  </a:lnTo>
                  <a:lnTo>
                    <a:pt x="113" y="235"/>
                  </a:lnTo>
                  <a:lnTo>
                    <a:pt x="126" y="246"/>
                  </a:lnTo>
                  <a:lnTo>
                    <a:pt x="138" y="256"/>
                  </a:lnTo>
                  <a:lnTo>
                    <a:pt x="149" y="262"/>
                  </a:lnTo>
                  <a:lnTo>
                    <a:pt x="160" y="268"/>
                  </a:lnTo>
                  <a:lnTo>
                    <a:pt x="170" y="272"/>
                  </a:lnTo>
                  <a:lnTo>
                    <a:pt x="178" y="274"/>
                  </a:lnTo>
                  <a:lnTo>
                    <a:pt x="184" y="274"/>
                  </a:lnTo>
                  <a:lnTo>
                    <a:pt x="189" y="273"/>
                  </a:lnTo>
                  <a:close/>
                </a:path>
              </a:pathLst>
            </a:custGeom>
            <a:solidFill>
              <a:srgbClr val="47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8" name="Freeform 1614"/>
            <p:cNvSpPr>
              <a:spLocks/>
            </p:cNvSpPr>
            <p:nvPr/>
          </p:nvSpPr>
          <p:spPr bwMode="auto">
            <a:xfrm>
              <a:off x="3433" y="3435"/>
              <a:ext cx="9" cy="14"/>
            </a:xfrm>
            <a:custGeom>
              <a:avLst/>
              <a:gdLst>
                <a:gd name="T0" fmla="*/ 180 w 186"/>
                <a:gd name="T1" fmla="*/ 263 h 264"/>
                <a:gd name="T2" fmla="*/ 185 w 186"/>
                <a:gd name="T3" fmla="*/ 256 h 264"/>
                <a:gd name="T4" fmla="*/ 186 w 186"/>
                <a:gd name="T5" fmla="*/ 243 h 264"/>
                <a:gd name="T6" fmla="*/ 183 w 186"/>
                <a:gd name="T7" fmla="*/ 222 h 264"/>
                <a:gd name="T8" fmla="*/ 177 w 186"/>
                <a:gd name="T9" fmla="*/ 193 h 264"/>
                <a:gd name="T10" fmla="*/ 166 w 186"/>
                <a:gd name="T11" fmla="*/ 157 h 264"/>
                <a:gd name="T12" fmla="*/ 151 w 186"/>
                <a:gd name="T13" fmla="*/ 113 h 264"/>
                <a:gd name="T14" fmla="*/ 131 w 186"/>
                <a:gd name="T15" fmla="*/ 60 h 264"/>
                <a:gd name="T16" fmla="*/ 108 w 186"/>
                <a:gd name="T17" fmla="*/ 0 h 264"/>
                <a:gd name="T18" fmla="*/ 94 w 186"/>
                <a:gd name="T19" fmla="*/ 7 h 264"/>
                <a:gd name="T20" fmla="*/ 80 w 186"/>
                <a:gd name="T21" fmla="*/ 13 h 264"/>
                <a:gd name="T22" fmla="*/ 67 w 186"/>
                <a:gd name="T23" fmla="*/ 18 h 264"/>
                <a:gd name="T24" fmla="*/ 54 w 186"/>
                <a:gd name="T25" fmla="*/ 24 h 264"/>
                <a:gd name="T26" fmla="*/ 40 w 186"/>
                <a:gd name="T27" fmla="*/ 30 h 264"/>
                <a:gd name="T28" fmla="*/ 27 w 186"/>
                <a:gd name="T29" fmla="*/ 36 h 264"/>
                <a:gd name="T30" fmla="*/ 13 w 186"/>
                <a:gd name="T31" fmla="*/ 41 h 264"/>
                <a:gd name="T32" fmla="*/ 0 w 186"/>
                <a:gd name="T33" fmla="*/ 48 h 264"/>
                <a:gd name="T34" fmla="*/ 13 w 186"/>
                <a:gd name="T35" fmla="*/ 78 h 264"/>
                <a:gd name="T36" fmla="*/ 26 w 186"/>
                <a:gd name="T37" fmla="*/ 106 h 264"/>
                <a:gd name="T38" fmla="*/ 40 w 186"/>
                <a:gd name="T39" fmla="*/ 131 h 264"/>
                <a:gd name="T40" fmla="*/ 55 w 186"/>
                <a:gd name="T41" fmla="*/ 154 h 264"/>
                <a:gd name="T42" fmla="*/ 69 w 186"/>
                <a:gd name="T43" fmla="*/ 174 h 264"/>
                <a:gd name="T44" fmla="*/ 83 w 186"/>
                <a:gd name="T45" fmla="*/ 192 h 264"/>
                <a:gd name="T46" fmla="*/ 96 w 186"/>
                <a:gd name="T47" fmla="*/ 208 h 264"/>
                <a:gd name="T48" fmla="*/ 110 w 186"/>
                <a:gd name="T49" fmla="*/ 222 h 264"/>
                <a:gd name="T50" fmla="*/ 122 w 186"/>
                <a:gd name="T51" fmla="*/ 233 h 264"/>
                <a:gd name="T52" fmla="*/ 134 w 186"/>
                <a:gd name="T53" fmla="*/ 243 h 264"/>
                <a:gd name="T54" fmla="*/ 145 w 186"/>
                <a:gd name="T55" fmla="*/ 250 h 264"/>
                <a:gd name="T56" fmla="*/ 155 w 186"/>
                <a:gd name="T57" fmla="*/ 256 h 264"/>
                <a:gd name="T58" fmla="*/ 164 w 186"/>
                <a:gd name="T59" fmla="*/ 261 h 264"/>
                <a:gd name="T60" fmla="*/ 171 w 186"/>
                <a:gd name="T61" fmla="*/ 263 h 264"/>
                <a:gd name="T62" fmla="*/ 176 w 186"/>
                <a:gd name="T63" fmla="*/ 264 h 264"/>
                <a:gd name="T64" fmla="*/ 180 w 186"/>
                <a:gd name="T65" fmla="*/ 263 h 26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264"/>
                <a:gd name="T101" fmla="*/ 186 w 186"/>
                <a:gd name="T102" fmla="*/ 264 h 26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264">
                  <a:moveTo>
                    <a:pt x="180" y="263"/>
                  </a:moveTo>
                  <a:lnTo>
                    <a:pt x="185" y="256"/>
                  </a:lnTo>
                  <a:lnTo>
                    <a:pt x="186" y="243"/>
                  </a:lnTo>
                  <a:lnTo>
                    <a:pt x="183" y="222"/>
                  </a:lnTo>
                  <a:lnTo>
                    <a:pt x="177" y="193"/>
                  </a:lnTo>
                  <a:lnTo>
                    <a:pt x="166" y="157"/>
                  </a:lnTo>
                  <a:lnTo>
                    <a:pt x="151" y="113"/>
                  </a:lnTo>
                  <a:lnTo>
                    <a:pt x="131" y="60"/>
                  </a:lnTo>
                  <a:lnTo>
                    <a:pt x="108" y="0"/>
                  </a:lnTo>
                  <a:lnTo>
                    <a:pt x="94" y="7"/>
                  </a:lnTo>
                  <a:lnTo>
                    <a:pt x="80" y="13"/>
                  </a:lnTo>
                  <a:lnTo>
                    <a:pt x="67" y="18"/>
                  </a:lnTo>
                  <a:lnTo>
                    <a:pt x="54" y="24"/>
                  </a:lnTo>
                  <a:lnTo>
                    <a:pt x="40" y="30"/>
                  </a:lnTo>
                  <a:lnTo>
                    <a:pt x="27" y="36"/>
                  </a:lnTo>
                  <a:lnTo>
                    <a:pt x="13" y="41"/>
                  </a:lnTo>
                  <a:lnTo>
                    <a:pt x="0" y="48"/>
                  </a:lnTo>
                  <a:lnTo>
                    <a:pt x="13" y="78"/>
                  </a:lnTo>
                  <a:lnTo>
                    <a:pt x="26" y="106"/>
                  </a:lnTo>
                  <a:lnTo>
                    <a:pt x="40" y="131"/>
                  </a:lnTo>
                  <a:lnTo>
                    <a:pt x="55" y="154"/>
                  </a:lnTo>
                  <a:lnTo>
                    <a:pt x="69" y="174"/>
                  </a:lnTo>
                  <a:lnTo>
                    <a:pt x="83" y="192"/>
                  </a:lnTo>
                  <a:lnTo>
                    <a:pt x="96" y="208"/>
                  </a:lnTo>
                  <a:lnTo>
                    <a:pt x="110" y="222"/>
                  </a:lnTo>
                  <a:lnTo>
                    <a:pt x="122" y="233"/>
                  </a:lnTo>
                  <a:lnTo>
                    <a:pt x="134" y="243"/>
                  </a:lnTo>
                  <a:lnTo>
                    <a:pt x="145" y="250"/>
                  </a:lnTo>
                  <a:lnTo>
                    <a:pt x="155" y="256"/>
                  </a:lnTo>
                  <a:lnTo>
                    <a:pt x="164" y="261"/>
                  </a:lnTo>
                  <a:lnTo>
                    <a:pt x="171" y="263"/>
                  </a:lnTo>
                  <a:lnTo>
                    <a:pt x="176" y="264"/>
                  </a:lnTo>
                  <a:lnTo>
                    <a:pt x="180" y="263"/>
                  </a:lnTo>
                  <a:close/>
                </a:path>
              </a:pathLst>
            </a:custGeom>
            <a:solidFill>
              <a:srgbClr val="61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49" name="Freeform 1615"/>
            <p:cNvSpPr>
              <a:spLocks/>
            </p:cNvSpPr>
            <p:nvPr/>
          </p:nvSpPr>
          <p:spPr bwMode="auto">
            <a:xfrm>
              <a:off x="3433" y="3435"/>
              <a:ext cx="8" cy="14"/>
            </a:xfrm>
            <a:custGeom>
              <a:avLst/>
              <a:gdLst>
                <a:gd name="T0" fmla="*/ 171 w 173"/>
                <a:gd name="T1" fmla="*/ 251 h 251"/>
                <a:gd name="T2" fmla="*/ 173 w 173"/>
                <a:gd name="T3" fmla="*/ 245 h 251"/>
                <a:gd name="T4" fmla="*/ 170 w 173"/>
                <a:gd name="T5" fmla="*/ 233 h 251"/>
                <a:gd name="T6" fmla="*/ 164 w 173"/>
                <a:gd name="T7" fmla="*/ 214 h 251"/>
                <a:gd name="T8" fmla="*/ 153 w 173"/>
                <a:gd name="T9" fmla="*/ 187 h 251"/>
                <a:gd name="T10" fmla="*/ 137 w 173"/>
                <a:gd name="T11" fmla="*/ 153 h 251"/>
                <a:gd name="T12" fmla="*/ 119 w 173"/>
                <a:gd name="T13" fmla="*/ 110 h 251"/>
                <a:gd name="T14" fmla="*/ 97 w 173"/>
                <a:gd name="T15" fmla="*/ 60 h 251"/>
                <a:gd name="T16" fmla="*/ 72 w 173"/>
                <a:gd name="T17" fmla="*/ 0 h 251"/>
                <a:gd name="T18" fmla="*/ 63 w 173"/>
                <a:gd name="T19" fmla="*/ 4 h 251"/>
                <a:gd name="T20" fmla="*/ 54 w 173"/>
                <a:gd name="T21" fmla="*/ 7 h 251"/>
                <a:gd name="T22" fmla="*/ 45 w 173"/>
                <a:gd name="T23" fmla="*/ 11 h 251"/>
                <a:gd name="T24" fmla="*/ 36 w 173"/>
                <a:gd name="T25" fmla="*/ 16 h 251"/>
                <a:gd name="T26" fmla="*/ 27 w 173"/>
                <a:gd name="T27" fmla="*/ 20 h 251"/>
                <a:gd name="T28" fmla="*/ 18 w 173"/>
                <a:gd name="T29" fmla="*/ 23 h 251"/>
                <a:gd name="T30" fmla="*/ 9 w 173"/>
                <a:gd name="T31" fmla="*/ 27 h 251"/>
                <a:gd name="T32" fmla="*/ 0 w 173"/>
                <a:gd name="T33" fmla="*/ 31 h 251"/>
                <a:gd name="T34" fmla="*/ 13 w 173"/>
                <a:gd name="T35" fmla="*/ 62 h 251"/>
                <a:gd name="T36" fmla="*/ 26 w 173"/>
                <a:gd name="T37" fmla="*/ 89 h 251"/>
                <a:gd name="T38" fmla="*/ 41 w 173"/>
                <a:gd name="T39" fmla="*/ 115 h 251"/>
                <a:gd name="T40" fmla="*/ 54 w 173"/>
                <a:gd name="T41" fmla="*/ 138 h 251"/>
                <a:gd name="T42" fmla="*/ 68 w 173"/>
                <a:gd name="T43" fmla="*/ 159 h 251"/>
                <a:gd name="T44" fmla="*/ 81 w 173"/>
                <a:gd name="T45" fmla="*/ 177 h 251"/>
                <a:gd name="T46" fmla="*/ 95 w 173"/>
                <a:gd name="T47" fmla="*/ 193 h 251"/>
                <a:gd name="T48" fmla="*/ 107 w 173"/>
                <a:gd name="T49" fmla="*/ 206 h 251"/>
                <a:gd name="T50" fmla="*/ 119 w 173"/>
                <a:gd name="T51" fmla="*/ 218 h 251"/>
                <a:gd name="T52" fmla="*/ 130 w 173"/>
                <a:gd name="T53" fmla="*/ 229 h 251"/>
                <a:gd name="T54" fmla="*/ 141 w 173"/>
                <a:gd name="T55" fmla="*/ 236 h 251"/>
                <a:gd name="T56" fmla="*/ 150 w 173"/>
                <a:gd name="T57" fmla="*/ 242 h 251"/>
                <a:gd name="T58" fmla="*/ 157 w 173"/>
                <a:gd name="T59" fmla="*/ 246 h 251"/>
                <a:gd name="T60" fmla="*/ 163 w 173"/>
                <a:gd name="T61" fmla="*/ 250 h 251"/>
                <a:gd name="T62" fmla="*/ 168 w 173"/>
                <a:gd name="T63" fmla="*/ 251 h 251"/>
                <a:gd name="T64" fmla="*/ 171 w 173"/>
                <a:gd name="T65" fmla="*/ 251 h 2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3"/>
                <a:gd name="T100" fmla="*/ 0 h 251"/>
                <a:gd name="T101" fmla="*/ 173 w 173"/>
                <a:gd name="T102" fmla="*/ 251 h 2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3" h="251">
                  <a:moveTo>
                    <a:pt x="171" y="251"/>
                  </a:moveTo>
                  <a:lnTo>
                    <a:pt x="173" y="245"/>
                  </a:lnTo>
                  <a:lnTo>
                    <a:pt x="170" y="233"/>
                  </a:lnTo>
                  <a:lnTo>
                    <a:pt x="164" y="214"/>
                  </a:lnTo>
                  <a:lnTo>
                    <a:pt x="153" y="187"/>
                  </a:lnTo>
                  <a:lnTo>
                    <a:pt x="137" y="153"/>
                  </a:lnTo>
                  <a:lnTo>
                    <a:pt x="119" y="110"/>
                  </a:lnTo>
                  <a:lnTo>
                    <a:pt x="97" y="60"/>
                  </a:lnTo>
                  <a:lnTo>
                    <a:pt x="72" y="0"/>
                  </a:lnTo>
                  <a:lnTo>
                    <a:pt x="63" y="4"/>
                  </a:lnTo>
                  <a:lnTo>
                    <a:pt x="54" y="7"/>
                  </a:lnTo>
                  <a:lnTo>
                    <a:pt x="45" y="11"/>
                  </a:lnTo>
                  <a:lnTo>
                    <a:pt x="36" y="16"/>
                  </a:lnTo>
                  <a:lnTo>
                    <a:pt x="27" y="20"/>
                  </a:lnTo>
                  <a:lnTo>
                    <a:pt x="18" y="23"/>
                  </a:lnTo>
                  <a:lnTo>
                    <a:pt x="9" y="27"/>
                  </a:lnTo>
                  <a:lnTo>
                    <a:pt x="0" y="31"/>
                  </a:lnTo>
                  <a:lnTo>
                    <a:pt x="13" y="62"/>
                  </a:lnTo>
                  <a:lnTo>
                    <a:pt x="26" y="89"/>
                  </a:lnTo>
                  <a:lnTo>
                    <a:pt x="41" y="115"/>
                  </a:lnTo>
                  <a:lnTo>
                    <a:pt x="54" y="138"/>
                  </a:lnTo>
                  <a:lnTo>
                    <a:pt x="68" y="159"/>
                  </a:lnTo>
                  <a:lnTo>
                    <a:pt x="81" y="177"/>
                  </a:lnTo>
                  <a:lnTo>
                    <a:pt x="95" y="193"/>
                  </a:lnTo>
                  <a:lnTo>
                    <a:pt x="107" y="206"/>
                  </a:lnTo>
                  <a:lnTo>
                    <a:pt x="119" y="218"/>
                  </a:lnTo>
                  <a:lnTo>
                    <a:pt x="130" y="229"/>
                  </a:lnTo>
                  <a:lnTo>
                    <a:pt x="141" y="236"/>
                  </a:lnTo>
                  <a:lnTo>
                    <a:pt x="150" y="242"/>
                  </a:lnTo>
                  <a:lnTo>
                    <a:pt x="157" y="246"/>
                  </a:lnTo>
                  <a:lnTo>
                    <a:pt x="163" y="250"/>
                  </a:lnTo>
                  <a:lnTo>
                    <a:pt x="168" y="251"/>
                  </a:lnTo>
                  <a:lnTo>
                    <a:pt x="171" y="251"/>
                  </a:lnTo>
                  <a:close/>
                </a:path>
              </a:pathLst>
            </a:custGeom>
            <a:solidFill>
              <a:srgbClr val="7A82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50" name="Freeform 1616"/>
            <p:cNvSpPr>
              <a:spLocks/>
            </p:cNvSpPr>
            <p:nvPr/>
          </p:nvSpPr>
          <p:spPr bwMode="auto">
            <a:xfrm>
              <a:off x="3434" y="3436"/>
              <a:ext cx="7" cy="13"/>
            </a:xfrm>
            <a:custGeom>
              <a:avLst/>
              <a:gdLst>
                <a:gd name="T0" fmla="*/ 163 w 163"/>
                <a:gd name="T1" fmla="*/ 240 h 240"/>
                <a:gd name="T2" fmla="*/ 162 w 163"/>
                <a:gd name="T3" fmla="*/ 235 h 240"/>
                <a:gd name="T4" fmla="*/ 156 w 163"/>
                <a:gd name="T5" fmla="*/ 225 h 240"/>
                <a:gd name="T6" fmla="*/ 145 w 163"/>
                <a:gd name="T7" fmla="*/ 208 h 240"/>
                <a:gd name="T8" fmla="*/ 129 w 163"/>
                <a:gd name="T9" fmla="*/ 183 h 240"/>
                <a:gd name="T10" fmla="*/ 110 w 163"/>
                <a:gd name="T11" fmla="*/ 150 h 240"/>
                <a:gd name="T12" fmla="*/ 89 w 163"/>
                <a:gd name="T13" fmla="*/ 110 h 240"/>
                <a:gd name="T14" fmla="*/ 64 w 163"/>
                <a:gd name="T15" fmla="*/ 59 h 240"/>
                <a:gd name="T16" fmla="*/ 39 w 163"/>
                <a:gd name="T17" fmla="*/ 0 h 240"/>
                <a:gd name="T18" fmla="*/ 34 w 163"/>
                <a:gd name="T19" fmla="*/ 2 h 240"/>
                <a:gd name="T20" fmla="*/ 28 w 163"/>
                <a:gd name="T21" fmla="*/ 5 h 240"/>
                <a:gd name="T22" fmla="*/ 24 w 163"/>
                <a:gd name="T23" fmla="*/ 7 h 240"/>
                <a:gd name="T24" fmla="*/ 19 w 163"/>
                <a:gd name="T25" fmla="*/ 9 h 240"/>
                <a:gd name="T26" fmla="*/ 14 w 163"/>
                <a:gd name="T27" fmla="*/ 11 h 240"/>
                <a:gd name="T28" fmla="*/ 10 w 163"/>
                <a:gd name="T29" fmla="*/ 13 h 240"/>
                <a:gd name="T30" fmla="*/ 5 w 163"/>
                <a:gd name="T31" fmla="*/ 15 h 240"/>
                <a:gd name="T32" fmla="*/ 0 w 163"/>
                <a:gd name="T33" fmla="*/ 17 h 240"/>
                <a:gd name="T34" fmla="*/ 13 w 163"/>
                <a:gd name="T35" fmla="*/ 48 h 240"/>
                <a:gd name="T36" fmla="*/ 26 w 163"/>
                <a:gd name="T37" fmla="*/ 75 h 240"/>
                <a:gd name="T38" fmla="*/ 41 w 163"/>
                <a:gd name="T39" fmla="*/ 102 h 240"/>
                <a:gd name="T40" fmla="*/ 54 w 163"/>
                <a:gd name="T41" fmla="*/ 124 h 240"/>
                <a:gd name="T42" fmla="*/ 68 w 163"/>
                <a:gd name="T43" fmla="*/ 145 h 240"/>
                <a:gd name="T44" fmla="*/ 82 w 163"/>
                <a:gd name="T45" fmla="*/ 163 h 240"/>
                <a:gd name="T46" fmla="*/ 94 w 163"/>
                <a:gd name="T47" fmla="*/ 180 h 240"/>
                <a:gd name="T48" fmla="*/ 106 w 163"/>
                <a:gd name="T49" fmla="*/ 193 h 240"/>
                <a:gd name="T50" fmla="*/ 117 w 163"/>
                <a:gd name="T51" fmla="*/ 205 h 240"/>
                <a:gd name="T52" fmla="*/ 127 w 163"/>
                <a:gd name="T53" fmla="*/ 215 h 240"/>
                <a:gd name="T54" fmla="*/ 138 w 163"/>
                <a:gd name="T55" fmla="*/ 224 h 240"/>
                <a:gd name="T56" fmla="*/ 146 w 163"/>
                <a:gd name="T57" fmla="*/ 230 h 240"/>
                <a:gd name="T58" fmla="*/ 152 w 163"/>
                <a:gd name="T59" fmla="*/ 234 h 240"/>
                <a:gd name="T60" fmla="*/ 158 w 163"/>
                <a:gd name="T61" fmla="*/ 238 h 240"/>
                <a:gd name="T62" fmla="*/ 161 w 163"/>
                <a:gd name="T63" fmla="*/ 240 h 240"/>
                <a:gd name="T64" fmla="*/ 163 w 163"/>
                <a:gd name="T65" fmla="*/ 240 h 2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3"/>
                <a:gd name="T100" fmla="*/ 0 h 240"/>
                <a:gd name="T101" fmla="*/ 163 w 163"/>
                <a:gd name="T102" fmla="*/ 240 h 2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3" h="240">
                  <a:moveTo>
                    <a:pt x="163" y="240"/>
                  </a:moveTo>
                  <a:lnTo>
                    <a:pt x="162" y="235"/>
                  </a:lnTo>
                  <a:lnTo>
                    <a:pt x="156" y="225"/>
                  </a:lnTo>
                  <a:lnTo>
                    <a:pt x="145" y="208"/>
                  </a:lnTo>
                  <a:lnTo>
                    <a:pt x="129" y="183"/>
                  </a:lnTo>
                  <a:lnTo>
                    <a:pt x="110" y="150"/>
                  </a:lnTo>
                  <a:lnTo>
                    <a:pt x="89" y="110"/>
                  </a:lnTo>
                  <a:lnTo>
                    <a:pt x="64" y="59"/>
                  </a:lnTo>
                  <a:lnTo>
                    <a:pt x="39" y="0"/>
                  </a:lnTo>
                  <a:lnTo>
                    <a:pt x="34" y="2"/>
                  </a:lnTo>
                  <a:lnTo>
                    <a:pt x="28" y="5"/>
                  </a:lnTo>
                  <a:lnTo>
                    <a:pt x="24" y="7"/>
                  </a:lnTo>
                  <a:lnTo>
                    <a:pt x="19" y="9"/>
                  </a:lnTo>
                  <a:lnTo>
                    <a:pt x="14" y="11"/>
                  </a:lnTo>
                  <a:lnTo>
                    <a:pt x="10" y="13"/>
                  </a:lnTo>
                  <a:lnTo>
                    <a:pt x="5" y="15"/>
                  </a:lnTo>
                  <a:lnTo>
                    <a:pt x="0" y="17"/>
                  </a:lnTo>
                  <a:lnTo>
                    <a:pt x="13" y="48"/>
                  </a:lnTo>
                  <a:lnTo>
                    <a:pt x="26" y="75"/>
                  </a:lnTo>
                  <a:lnTo>
                    <a:pt x="41" y="102"/>
                  </a:lnTo>
                  <a:lnTo>
                    <a:pt x="54" y="124"/>
                  </a:lnTo>
                  <a:lnTo>
                    <a:pt x="68" y="145"/>
                  </a:lnTo>
                  <a:lnTo>
                    <a:pt x="82" y="163"/>
                  </a:lnTo>
                  <a:lnTo>
                    <a:pt x="94" y="180"/>
                  </a:lnTo>
                  <a:lnTo>
                    <a:pt x="106" y="193"/>
                  </a:lnTo>
                  <a:lnTo>
                    <a:pt x="117" y="205"/>
                  </a:lnTo>
                  <a:lnTo>
                    <a:pt x="127" y="215"/>
                  </a:lnTo>
                  <a:lnTo>
                    <a:pt x="138" y="224"/>
                  </a:lnTo>
                  <a:lnTo>
                    <a:pt x="146" y="230"/>
                  </a:lnTo>
                  <a:lnTo>
                    <a:pt x="152" y="234"/>
                  </a:lnTo>
                  <a:lnTo>
                    <a:pt x="158" y="238"/>
                  </a:lnTo>
                  <a:lnTo>
                    <a:pt x="161" y="240"/>
                  </a:lnTo>
                  <a:lnTo>
                    <a:pt x="163" y="240"/>
                  </a:lnTo>
                  <a:close/>
                </a:path>
              </a:pathLst>
            </a:custGeom>
            <a:solidFill>
              <a:srgbClr val="91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51" name="Freeform 1617"/>
            <p:cNvSpPr>
              <a:spLocks/>
            </p:cNvSpPr>
            <p:nvPr/>
          </p:nvSpPr>
          <p:spPr bwMode="auto">
            <a:xfrm>
              <a:off x="3441" y="3449"/>
              <a:ext cx="2" cy="5"/>
            </a:xfrm>
            <a:custGeom>
              <a:avLst/>
              <a:gdLst>
                <a:gd name="T0" fmla="*/ 13 w 48"/>
                <a:gd name="T1" fmla="*/ 0 h 99"/>
                <a:gd name="T2" fmla="*/ 44 w 48"/>
                <a:gd name="T3" fmla="*/ 76 h 99"/>
                <a:gd name="T4" fmla="*/ 48 w 48"/>
                <a:gd name="T5" fmla="*/ 92 h 99"/>
                <a:gd name="T6" fmla="*/ 46 w 48"/>
                <a:gd name="T7" fmla="*/ 99 h 99"/>
                <a:gd name="T8" fmla="*/ 39 w 48"/>
                <a:gd name="T9" fmla="*/ 96 h 99"/>
                <a:gd name="T10" fmla="*/ 31 w 48"/>
                <a:gd name="T11" fmla="*/ 83 h 99"/>
                <a:gd name="T12" fmla="*/ 0 w 48"/>
                <a:gd name="T13" fmla="*/ 7 h 99"/>
                <a:gd name="T14" fmla="*/ 13 w 48"/>
                <a:gd name="T15" fmla="*/ 0 h 9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99"/>
                <a:gd name="T26" fmla="*/ 48 w 48"/>
                <a:gd name="T27" fmla="*/ 99 h 9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99">
                  <a:moveTo>
                    <a:pt x="13" y="0"/>
                  </a:moveTo>
                  <a:lnTo>
                    <a:pt x="44" y="76"/>
                  </a:lnTo>
                  <a:lnTo>
                    <a:pt x="48" y="92"/>
                  </a:lnTo>
                  <a:lnTo>
                    <a:pt x="46" y="99"/>
                  </a:lnTo>
                  <a:lnTo>
                    <a:pt x="39" y="96"/>
                  </a:lnTo>
                  <a:lnTo>
                    <a:pt x="31" y="83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2B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5" name="Group 1618"/>
          <p:cNvGrpSpPr>
            <a:grpSpLocks/>
          </p:cNvGrpSpPr>
          <p:nvPr/>
        </p:nvGrpSpPr>
        <p:grpSpPr bwMode="auto">
          <a:xfrm flipH="1">
            <a:off x="3581400" y="1981200"/>
            <a:ext cx="381000" cy="304800"/>
            <a:chOff x="1248" y="2736"/>
            <a:chExt cx="240" cy="192"/>
          </a:xfrm>
        </p:grpSpPr>
        <p:sp>
          <p:nvSpPr>
            <p:cNvPr id="3145" name="Line 1619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146" name="Line 1620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147" name="Line 1621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144" name="Oval 1622"/>
          <p:cNvSpPr>
            <a:spLocks noChangeArrowheads="1"/>
          </p:cNvSpPr>
          <p:nvPr/>
        </p:nvSpPr>
        <p:spPr bwMode="auto">
          <a:xfrm rot="-1507049">
            <a:off x="838200" y="1676400"/>
            <a:ext cx="4957763" cy="2625725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C99D25-3C19-40C1-87B7-C55B28F9D715}" type="slidenum">
              <a:rPr lang="el-GR"/>
              <a:pPr/>
              <a:t>6</a:t>
            </a:fld>
            <a:endParaRPr lang="el-GR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144588"/>
            <a:ext cx="7772400" cy="608012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/>
              <a:t>Wired/Wireless Networks</a:t>
            </a:r>
          </a:p>
        </p:txBody>
      </p:sp>
      <p:pic>
        <p:nvPicPr>
          <p:cNvPr id="5124" name="Picture 5" descr="p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752600"/>
            <a:ext cx="5072063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Outline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NS2 Overview</a:t>
            </a:r>
          </a:p>
          <a:p>
            <a:pPr eaLnBrk="1" hangingPunct="1"/>
            <a:r>
              <a:rPr lang="en-US" dirty="0"/>
              <a:t>NS2 Fundamentals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NS2</a:t>
            </a:r>
          </a:p>
        </p:txBody>
      </p:sp>
      <p:sp>
        <p:nvSpPr>
          <p:cNvPr id="40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Discrete event simulator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Packet-level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Link layer and up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Wired and wireless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Platforms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Most UNIX and UNIX-like systems	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Window 95/98/NT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(Emulation only for FreeBSD for now)</a:t>
            </a:r>
            <a:endParaRPr lang="en-US" sz="200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Functionality of ns2</a:t>
            </a:r>
          </a:p>
        </p:txBody>
      </p:sp>
      <p:pic>
        <p:nvPicPr>
          <p:cNvPr id="5123" name="Picture 5" descr="http://nile.wpi.edu/NS/Figure/fig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33600"/>
            <a:ext cx="7612063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</TotalTime>
  <Words>1140</Words>
  <Application>Microsoft Office PowerPoint</Application>
  <PresentationFormat>Προβολή στην οθόνη (4:3)</PresentationFormat>
  <Paragraphs>204</Paragraphs>
  <Slides>27</Slides>
  <Notes>0</Notes>
  <HiddenSlides>1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5" baseType="lpstr">
      <vt:lpstr>Arial</vt:lpstr>
      <vt:lpstr>Calibri</vt:lpstr>
      <vt:lpstr>Courier</vt:lpstr>
      <vt:lpstr>Courier New</vt:lpstr>
      <vt:lpstr>Symbol</vt:lpstr>
      <vt:lpstr>Times New Roman</vt:lpstr>
      <vt:lpstr>Wingdings</vt:lpstr>
      <vt:lpstr>Office Theme</vt:lpstr>
      <vt:lpstr>Προσομοίωση Δικτύων</vt:lpstr>
      <vt:lpstr>Στόχος - Οφέλη</vt:lpstr>
      <vt:lpstr>Στόχος - Οφέλη</vt:lpstr>
      <vt:lpstr>Παρουσίαση του PowerPoint</vt:lpstr>
      <vt:lpstr>Infrastructure vs Ad-hoc Networks</vt:lpstr>
      <vt:lpstr>Wired/Wireless Networks</vt:lpstr>
      <vt:lpstr>Outline</vt:lpstr>
      <vt:lpstr>What is NS2</vt:lpstr>
      <vt:lpstr>Functionality of ns2</vt:lpstr>
      <vt:lpstr>Resources</vt:lpstr>
      <vt:lpstr>Part I: Fundamentals</vt:lpstr>
      <vt:lpstr>ns Architecture</vt:lpstr>
      <vt:lpstr>OTcl and C++: The Duality</vt:lpstr>
      <vt:lpstr>Extending Tcl Interpreter</vt:lpstr>
      <vt:lpstr>Hello World - Batch Mode</vt:lpstr>
      <vt:lpstr>Basic tcl</vt:lpstr>
      <vt:lpstr>An Overview of Tcl and Tk</vt:lpstr>
      <vt:lpstr>Scripting Language Philosophy</vt:lpstr>
      <vt:lpstr>Two-Language Approach</vt:lpstr>
      <vt:lpstr> Language Overview</vt:lpstr>
      <vt:lpstr>Basics</vt:lpstr>
      <vt:lpstr>Tcl: Tool Command Language</vt:lpstr>
      <vt:lpstr>  More On The Tcl Language  Sample command   Result   set b 66  66   set a b  b   set a $b  66   set a $b+$b+$b 66+66+66   set a $b.3  66.3   set a $b4  no such variable   Sample command    Result   set b 8   8   set a [expr $b+2]  10   set a "b-3 is [expr $b-3]" b-3 is 5 </vt:lpstr>
      <vt:lpstr>More On The Tcl Language</vt:lpstr>
      <vt:lpstr>Elements of ns-2</vt:lpstr>
      <vt:lpstr>Creating Event Scheduler</vt:lpstr>
      <vt:lpstr>Tracing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Προσομοίωση Δικτύων</dc:title>
  <dc:creator>Chris</dc:creator>
  <cp:lastModifiedBy>CHRISTOS ANTONOPOULOS</cp:lastModifiedBy>
  <cp:revision>67</cp:revision>
  <dcterms:created xsi:type="dcterms:W3CDTF">2011-10-17T11:40:00Z</dcterms:created>
  <dcterms:modified xsi:type="dcterms:W3CDTF">2023-03-05T10:45:01Z</dcterms:modified>
</cp:coreProperties>
</file>