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4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163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2410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9315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8561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277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9023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90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749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2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075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8B06-F579-494D-9CB3-A9BBF03A5772}" type="datetimeFigureOut">
              <a:rPr lang="el-GR" smtClean="0"/>
              <a:pPr/>
              <a:t>20/5/2015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E7E4-DE3F-4E6C-A99F-933C8CBA9A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315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ΤΟΜΗ ΣΥΓΧΡΟΝΗΣ ΜΗΧΑΝΗΣ (ΣΧ. ΣΓ 1)</a:t>
            </a:r>
            <a:endParaRPr lang="el-G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20" y="1514944"/>
            <a:ext cx="5543550" cy="5038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72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50" y="-1"/>
            <a:ext cx="54483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ΜΗΧΑΝΗ 4 ΠΟΛΩΝ ΣΧ. ΣΓ 2</a:t>
            </a:r>
            <a:endParaRPr lang="el-G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1359526"/>
            <a:ext cx="5514975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41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ΜΗΧΑΝΗ ΚΑΤΑΝΕΜΗΜΕΝΩΝ ΠΟΛΩΝ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48" y="1467453"/>
            <a:ext cx="5800725" cy="4695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6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ΜΑΓΝΗΤΙΚΗ ΡΟΗ ΣΤΗ ΜΗΧΑΝΗ ΣΧ. ΣΓ 4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42"/>
            <a:ext cx="5762625" cy="384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10" y="965916"/>
            <a:ext cx="6015171" cy="5563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4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ΠΕΡΙΣΤΡΕΦΟΜΕΝΟ ΜΑΓΝΗΤΙΚΟ ΠΕΔΙΟ ΣΧ. ΣΓ 5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1595437"/>
            <a:ext cx="8113690" cy="4625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39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ΕΠΑΓΟΜΕΝΗ ΤΑΣΗ ΣΕ 1 ΠΗΝΙΟ ΜΕ 1 ΣΠΕΙΡΑ ΣΧ. ΣΓ 6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1509712"/>
            <a:ext cx="8847785" cy="4981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44" y="452437"/>
            <a:ext cx="4210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922" y="1794729"/>
            <a:ext cx="5673969" cy="384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8031" y="523875"/>
            <a:ext cx="5654919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25" y="1314450"/>
            <a:ext cx="5543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Προσαρμογή</PresentationFormat>
  <Paragraphs>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ΤΟΜΗ ΣΥΓΧΡΟΝΗΣ ΜΗΧΑΝΗΣ (ΣΧ. ΣΓ 1)</vt:lpstr>
      <vt:lpstr>ΜΗΧΑΝΗ 4 ΠΟΛΩΝ ΣΧ. ΣΓ 2</vt:lpstr>
      <vt:lpstr>ΜΗΧΑΝΗ ΚΑΤΑΝΕΜΗΜΕΝΩΝ ΠΟΛΩΝ</vt:lpstr>
      <vt:lpstr>ΜΑΓΝΗΤΙΚΗ ΡΟΗ ΣΤΗ ΜΗΧΑΝΗ ΣΧ. ΣΓ 4</vt:lpstr>
      <vt:lpstr>ΠΕΡΙΣΤΡΕΦΟΜΕΝΟ ΜΑΓΝΗΤΙΚΟ ΠΕΔΙΟ ΣΧ. ΣΓ 5</vt:lpstr>
      <vt:lpstr>ΕΠΑΓΟΜΕΝΗ ΤΑΣΗ ΣΕ 1 ΠΗΝΙΟ ΜΕ 1 ΣΠΕΙΡΑ ΣΧ. ΣΓ 6</vt:lpstr>
      <vt:lpstr>Διαφάνεια 7</vt:lpstr>
      <vt:lpstr>Διαφάνεια 8</vt:lpstr>
      <vt:lpstr>Διαφάνεια 9</vt:lpstr>
      <vt:lpstr>Διαφάνεια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ΤΟΜΗ ΣΥΓΧΡΟΝΗΣ ΜΗΧΑΝΗΣ (ΣΧ. ΣΓ 1)</dc:title>
  <dc:creator>user</dc:creator>
  <cp:lastModifiedBy>EHE</cp:lastModifiedBy>
  <cp:revision>3</cp:revision>
  <dcterms:created xsi:type="dcterms:W3CDTF">2015-03-25T21:18:21Z</dcterms:created>
  <dcterms:modified xsi:type="dcterms:W3CDTF">2015-05-20T15:53:13Z</dcterms:modified>
</cp:coreProperties>
</file>