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92" r:id="rId25"/>
    <p:sldId id="293" r:id="rId26"/>
    <p:sldId id="294" r:id="rId27"/>
    <p:sldId id="282" r:id="rId28"/>
    <p:sldId id="283" r:id="rId29"/>
    <p:sldId id="284" r:id="rId30"/>
    <p:sldId id="290" r:id="rId31"/>
    <p:sldId id="291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94" autoAdjust="0"/>
    <p:restoredTop sz="94660"/>
  </p:normalViewPr>
  <p:slideViewPr>
    <p:cSldViewPr>
      <p:cViewPr varScale="1">
        <p:scale>
          <a:sx n="95" d="100"/>
          <a:sy n="95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2F2918-300A-4FBF-9BC2-A54AE9BF13A0}" type="datetimeFigureOut">
              <a:rPr lang="el-GR" smtClean="0"/>
              <a:pPr/>
              <a:t>8/12/2020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83D8730-276A-4833-AEF5-B5157458D73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endParaRPr lang="el-GR" dirty="0"/>
          </a:p>
        </p:txBody>
      </p:sp>
      <p:pic>
        <p:nvPicPr>
          <p:cNvPr id="6" name="Picture 5" descr="Antoine 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00200"/>
            <a:ext cx="3124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Μαινίγκεν</a:t>
            </a:r>
            <a:r>
              <a:rPr lang="el-GR" dirty="0" smtClean="0"/>
              <a:t> Σκηνή Πλήθους</a:t>
            </a:r>
            <a:endParaRPr lang="el-GR" dirty="0"/>
          </a:p>
        </p:txBody>
      </p:sp>
      <p:pic>
        <p:nvPicPr>
          <p:cNvPr id="4" name="Content Placeholder 3" descr="Meiningen Crowd Sce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362200"/>
            <a:ext cx="4038600" cy="3733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Μαινίγκεν</a:t>
            </a:r>
            <a:r>
              <a:rPr lang="el-GR" dirty="0" smtClean="0"/>
              <a:t> Σκηνή πλήθους</a:t>
            </a:r>
            <a:endParaRPr lang="el-GR" dirty="0"/>
          </a:p>
        </p:txBody>
      </p:sp>
      <p:pic>
        <p:nvPicPr>
          <p:cNvPr id="4" name="Content Placeholder 3" descr="Meiningen Orle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133600"/>
            <a:ext cx="4114800" cy="3886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Μαινίγκεν</a:t>
            </a:r>
            <a:r>
              <a:rPr lang="el-GR" dirty="0" smtClean="0"/>
              <a:t> Ιούλιος </a:t>
            </a:r>
            <a:r>
              <a:rPr lang="el-GR" dirty="0" err="1" smtClean="0"/>
              <a:t>Καίραρ</a:t>
            </a:r>
            <a:endParaRPr lang="el-GR" dirty="0"/>
          </a:p>
        </p:txBody>
      </p:sp>
      <p:pic>
        <p:nvPicPr>
          <p:cNvPr id="4" name="Content Placeholder 3" descr="einingen Julius Ceas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38400"/>
            <a:ext cx="5029200" cy="3962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Στανισλάφσκι</a:t>
            </a:r>
            <a:endParaRPr lang="el-GR" dirty="0"/>
          </a:p>
        </p:txBody>
      </p:sp>
      <p:pic>
        <p:nvPicPr>
          <p:cNvPr id="4" name="Content Placeholder 3" descr="275px-Konstantin_Stanislavski_in_19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2057400"/>
            <a:ext cx="3200400" cy="40993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Νεμίροβιτς</a:t>
            </a:r>
            <a:r>
              <a:rPr lang="el-GR" dirty="0" smtClean="0"/>
              <a:t>-</a:t>
            </a:r>
            <a:r>
              <a:rPr lang="el-GR" dirty="0" err="1" smtClean="0"/>
              <a:t>Ντάντσενκο</a:t>
            </a:r>
            <a:endParaRPr lang="el-GR" dirty="0"/>
          </a:p>
        </p:txBody>
      </p:sp>
      <p:pic>
        <p:nvPicPr>
          <p:cNvPr id="4" name="Content Placeholder 3" descr="vladimir-nemirovich-danchen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600" y="2209800"/>
            <a:ext cx="2794000" cy="3721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Στανισλάσκφι</a:t>
            </a:r>
            <a:endParaRPr lang="el-GR" dirty="0"/>
          </a:p>
        </p:txBody>
      </p:sp>
      <p:pic>
        <p:nvPicPr>
          <p:cNvPr id="4" name="Content Placeholder 3" descr="Stanislav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600" y="2063750"/>
            <a:ext cx="2794000" cy="401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ιδρυτές του Θεάτρου Τέχνης της Μόσχας</a:t>
            </a:r>
            <a:endParaRPr lang="el-GR" dirty="0"/>
          </a:p>
        </p:txBody>
      </p:sp>
      <p:pic>
        <p:nvPicPr>
          <p:cNvPr id="4" name="Content Placeholder 3" descr="Nemirovich-Danchenko-and-Stanislavs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270" y="1830070"/>
            <a:ext cx="6042660" cy="44805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Στανισλάφσκι</a:t>
            </a:r>
            <a:r>
              <a:rPr lang="el-GR" dirty="0" smtClean="0"/>
              <a:t> Λοκαντιέρα του </a:t>
            </a:r>
            <a:r>
              <a:rPr lang="el-GR" dirty="0" err="1" smtClean="0"/>
              <a:t>Γκολντόνι</a:t>
            </a:r>
            <a:r>
              <a:rPr lang="el-GR" dirty="0" smtClean="0"/>
              <a:t> (1898)</a:t>
            </a:r>
            <a:endParaRPr lang="el-GR" dirty="0"/>
          </a:p>
        </p:txBody>
      </p:sp>
      <p:pic>
        <p:nvPicPr>
          <p:cNvPr id="4" name="Content Placeholder 3" descr="200px-Constantin_Stanislavski_in_Goldoni's_Locandiera_in_18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981200"/>
            <a:ext cx="4279692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Στανισλάφσκι</a:t>
            </a:r>
            <a:r>
              <a:rPr lang="el-GR" dirty="0" smtClean="0"/>
              <a:t> Αγάπη και ίντριγκα (1889)</a:t>
            </a:r>
            <a:endParaRPr lang="el-GR" dirty="0"/>
          </a:p>
        </p:txBody>
      </p:sp>
      <p:pic>
        <p:nvPicPr>
          <p:cNvPr id="4" name="Content Placeholder 3" descr="200px-Stanislavski_Love_and_Intrigue_(188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133600"/>
            <a:ext cx="3429000" cy="4419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Στανισλάφσκι</a:t>
            </a:r>
            <a:r>
              <a:rPr lang="el-GR" dirty="0" smtClean="0"/>
              <a:t> Το χωριό </a:t>
            </a:r>
            <a:r>
              <a:rPr lang="el-GR" dirty="0" err="1" smtClean="0"/>
              <a:t>Στεπαντσίκοβο</a:t>
            </a:r>
            <a:endParaRPr lang="el-GR" dirty="0"/>
          </a:p>
        </p:txBody>
      </p:sp>
      <p:pic>
        <p:nvPicPr>
          <p:cNvPr id="4" name="Content Placeholder 3" descr="220px-Stanislavski_&amp; wife Foma_(1893) Village Stepanchino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133600"/>
            <a:ext cx="3581400" cy="4343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r>
              <a:rPr lang="en-US" dirty="0" err="1" smtClean="0"/>
              <a:t>Fille</a:t>
            </a:r>
            <a:r>
              <a:rPr lang="en-US" dirty="0" smtClean="0"/>
              <a:t> Elisa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5" name="Content Placeholder 4" descr="Antoine Fille Eli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209800"/>
            <a:ext cx="3505200" cy="3505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Στανισλάφσκι</a:t>
            </a:r>
            <a:r>
              <a:rPr lang="el-GR" dirty="0" smtClean="0"/>
              <a:t> και Όλγα </a:t>
            </a:r>
            <a:r>
              <a:rPr lang="el-GR" dirty="0" err="1" smtClean="0"/>
              <a:t>Κνίπερ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Ένας μήνας στην εξοχή 1909(Οστρόφσκι)</a:t>
            </a:r>
            <a:endParaRPr lang="el-GR" dirty="0"/>
          </a:p>
        </p:txBody>
      </p:sp>
      <p:pic>
        <p:nvPicPr>
          <p:cNvPr id="4" name="Content Placeholder 3" descr="300px-Stanislavski-Knipper-1909 Mon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438400"/>
            <a:ext cx="3810000" cy="4191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Στανισλάφσκι</a:t>
            </a:r>
            <a:r>
              <a:rPr lang="el-GR" dirty="0" smtClean="0"/>
              <a:t> σε έργο του Οστρόφσκι</a:t>
            </a:r>
            <a:endParaRPr lang="el-GR" dirty="0"/>
          </a:p>
        </p:txBody>
      </p:sp>
      <p:pic>
        <p:nvPicPr>
          <p:cNvPr id="4" name="Content Placeholder 3" descr="225px-Stanislavski_as_Krutitski_1910 Ostrovsky Enough Stupid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209800" y="2286000"/>
            <a:ext cx="4225308" cy="3962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Γκόρκι</a:t>
            </a:r>
            <a:r>
              <a:rPr lang="el-GR" dirty="0" smtClean="0"/>
              <a:t> Στο βυθό</a:t>
            </a:r>
            <a:endParaRPr lang="el-GR" dirty="0"/>
          </a:p>
        </p:txBody>
      </p:sp>
      <p:pic>
        <p:nvPicPr>
          <p:cNvPr id="4" name="Content Placeholder 3" descr="Lower Depths St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743200"/>
            <a:ext cx="3733800" cy="3124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Γκόρκι</a:t>
            </a:r>
            <a:r>
              <a:rPr lang="el-GR" dirty="0" smtClean="0"/>
              <a:t> Στο βυθό</a:t>
            </a:r>
            <a:endParaRPr lang="el-GR" dirty="0"/>
          </a:p>
        </p:txBody>
      </p:sp>
      <p:pic>
        <p:nvPicPr>
          <p:cNvPr id="4" name="Content Placeholder 3" descr="Lower Depth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209800"/>
            <a:ext cx="4572000" cy="385699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Ένας μήνας στην εξοχή</a:t>
            </a:r>
            <a:endParaRPr lang="el-GR" dirty="0"/>
          </a:p>
        </p:txBody>
      </p:sp>
      <p:pic>
        <p:nvPicPr>
          <p:cNvPr id="4" name="Content Placeholder 3" descr="A_Month_in_the_Country_by_Turgen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156" y="1784350"/>
            <a:ext cx="7246887" cy="4572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επαρχιώτισα</a:t>
            </a:r>
            <a:r>
              <a:rPr lang="el-GR" dirty="0" smtClean="0"/>
              <a:t> </a:t>
            </a:r>
            <a:r>
              <a:rPr lang="el-GR" dirty="0" err="1" smtClean="0"/>
              <a:t>Τουργκένιεφ</a:t>
            </a:r>
            <a:endParaRPr lang="el-GR" dirty="0"/>
          </a:p>
        </p:txBody>
      </p:sp>
      <p:pic>
        <p:nvPicPr>
          <p:cNvPr id="4" name="Content Placeholder 3" descr="250px-A_Provincial_Lady_by_Turgenev,_Stanislavski_and_Lilina_19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362200"/>
            <a:ext cx="3048000" cy="3657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Γκριμπογιέντοφ</a:t>
            </a:r>
            <a:r>
              <a:rPr lang="el-GR" dirty="0" smtClean="0"/>
              <a:t> Συμφορά </a:t>
            </a:r>
            <a:r>
              <a:rPr lang="el-GR" smtClean="0"/>
              <a:t>απ’το</a:t>
            </a:r>
            <a:r>
              <a:rPr lang="el-GR" dirty="0" smtClean="0"/>
              <a:t> πολύ μυαλό</a:t>
            </a:r>
            <a:endParaRPr lang="el-GR" dirty="0"/>
          </a:p>
        </p:txBody>
      </p:sp>
      <p:pic>
        <p:nvPicPr>
          <p:cNvPr id="4" name="Content Placeholder 3" descr="220px-Woe_from_Wisdom,_by_Aleksandr_Griboyedov_(A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362200"/>
            <a:ext cx="2514600" cy="3886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Γκόρκι</a:t>
            </a:r>
            <a:r>
              <a:rPr lang="el-GR" dirty="0" smtClean="0"/>
              <a:t> Στο βυθό</a:t>
            </a:r>
            <a:endParaRPr lang="el-GR" dirty="0"/>
          </a:p>
        </p:txBody>
      </p:sp>
      <p:pic>
        <p:nvPicPr>
          <p:cNvPr id="4" name="Content Placeholder 3" descr="Stan Lower Depths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362200"/>
            <a:ext cx="3021330" cy="3733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Γλάρος</a:t>
            </a:r>
            <a:endParaRPr lang="el-GR" dirty="0"/>
          </a:p>
        </p:txBody>
      </p:sp>
      <p:pic>
        <p:nvPicPr>
          <p:cNvPr id="4" name="Content Placeholder 3" descr="seagull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90700"/>
            <a:ext cx="6096000" cy="45593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Γλάρος</a:t>
            </a:r>
            <a:endParaRPr lang="el-GR" dirty="0"/>
          </a:p>
        </p:txBody>
      </p:sp>
      <p:pic>
        <p:nvPicPr>
          <p:cNvPr id="4" name="Content Placeholder 3" descr="Seagull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38400"/>
            <a:ext cx="4724400" cy="3581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La </a:t>
            </a:r>
            <a:r>
              <a:rPr lang="en-US" dirty="0" err="1" smtClean="0"/>
              <a:t>Vieille</a:t>
            </a:r>
            <a:r>
              <a:rPr lang="en-US" dirty="0" smtClean="0"/>
              <a:t> </a:t>
            </a:r>
            <a:r>
              <a:rPr lang="en-US" dirty="0" err="1" smtClean="0"/>
              <a:t>Renommee</a:t>
            </a:r>
            <a:endParaRPr lang="el-GR" dirty="0"/>
          </a:p>
        </p:txBody>
      </p:sp>
      <p:pic>
        <p:nvPicPr>
          <p:cNvPr id="4" name="Content Placeholder 3" descr="Vieille Renommee 19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6172200" cy="4419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γλάρος</a:t>
            </a:r>
            <a:endParaRPr lang="el-GR" dirty="0"/>
          </a:p>
        </p:txBody>
      </p:sp>
      <p:pic>
        <p:nvPicPr>
          <p:cNvPr id="4" name="Content Placeholder 3" descr="Seag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057400"/>
            <a:ext cx="3505200" cy="4114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γλάρος</a:t>
            </a:r>
            <a:endParaRPr lang="el-GR" dirty="0"/>
          </a:p>
        </p:txBody>
      </p:sp>
      <p:pic>
        <p:nvPicPr>
          <p:cNvPr id="4" name="Content Placeholder 3" descr="Stanislavski_Seag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975" y="1784350"/>
            <a:ext cx="3143250" cy="4572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Γλάρος (σε ανάγνωση)</a:t>
            </a:r>
            <a:endParaRPr lang="el-GR" dirty="0"/>
          </a:p>
        </p:txBody>
      </p:sp>
      <p:pic>
        <p:nvPicPr>
          <p:cNvPr id="4" name="Content Placeholder 3" descr="0213-Chekhov-Seag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209800"/>
            <a:ext cx="4114800" cy="3886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Στανισλάφκσι</a:t>
            </a:r>
            <a:r>
              <a:rPr lang="el-GR" dirty="0" smtClean="0"/>
              <a:t> Θείος </a:t>
            </a:r>
            <a:r>
              <a:rPr lang="el-GR" dirty="0" err="1" smtClean="0"/>
              <a:t>Βάνιας</a:t>
            </a:r>
            <a:r>
              <a:rPr lang="el-GR" dirty="0" smtClean="0"/>
              <a:t> (</a:t>
            </a:r>
            <a:r>
              <a:rPr lang="el-GR" dirty="0" err="1" smtClean="0"/>
              <a:t>Γιάτρος</a:t>
            </a:r>
            <a:r>
              <a:rPr lang="el-GR" dirty="0" smtClean="0"/>
              <a:t> </a:t>
            </a:r>
            <a:r>
              <a:rPr lang="el-GR" dirty="0" err="1" smtClean="0"/>
              <a:t>Άστρωφ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Content Placeholder 3" descr="200px-Astrov_in_Uncle_Vanya_1899_Stanislav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2362200"/>
            <a:ext cx="2895600" cy="3429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θείος </a:t>
            </a:r>
            <a:r>
              <a:rPr lang="el-GR" dirty="0" err="1" smtClean="0"/>
              <a:t>Βάνιας</a:t>
            </a:r>
            <a:endParaRPr lang="el-GR" dirty="0"/>
          </a:p>
        </p:txBody>
      </p:sp>
      <p:pic>
        <p:nvPicPr>
          <p:cNvPr id="4" name="Content Placeholder 3" descr="van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38422"/>
            <a:ext cx="7772400" cy="406385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Τσέχωφ</a:t>
            </a:r>
            <a:r>
              <a:rPr lang="el-GR" dirty="0" smtClean="0"/>
              <a:t> Ο </a:t>
            </a:r>
            <a:r>
              <a:rPr lang="el-GR" dirty="0" err="1" smtClean="0"/>
              <a:t>Βυσινόκηπος</a:t>
            </a:r>
            <a:r>
              <a:rPr lang="el-GR" dirty="0" smtClean="0"/>
              <a:t> (ο θίασος)</a:t>
            </a:r>
            <a:endParaRPr lang="el-GR" dirty="0"/>
          </a:p>
        </p:txBody>
      </p:sp>
      <p:pic>
        <p:nvPicPr>
          <p:cNvPr id="4" name="Content Placeholder 3" descr="Cherry Orchard 19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725" y="2514600"/>
            <a:ext cx="3333750" cy="3428999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r>
              <a:rPr lang="el-GR" dirty="0" smtClean="0"/>
              <a:t>Υφαντές</a:t>
            </a:r>
            <a:endParaRPr lang="el-GR" dirty="0"/>
          </a:p>
        </p:txBody>
      </p:sp>
      <p:pic>
        <p:nvPicPr>
          <p:cNvPr id="4" name="Content Placeholder 3" descr="Antoine Weav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52600"/>
            <a:ext cx="51816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r>
              <a:rPr lang="el-GR" dirty="0" smtClean="0"/>
              <a:t>Υφαντές</a:t>
            </a:r>
            <a:endParaRPr lang="el-GR" dirty="0"/>
          </a:p>
        </p:txBody>
      </p:sp>
      <p:pic>
        <p:nvPicPr>
          <p:cNvPr id="4" name="Content Placeholder 3" descr="Hauptmann Weavers Antoin 1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</a:t>
            </a:r>
            <a:r>
              <a:rPr lang="el-GR" dirty="0" smtClean="0"/>
              <a:t>Αγριόπαπια</a:t>
            </a:r>
            <a:endParaRPr lang="el-GR" dirty="0"/>
          </a:p>
        </p:txBody>
      </p:sp>
      <p:pic>
        <p:nvPicPr>
          <p:cNvPr id="4" name="Content Placeholder 3" descr="Antoine Wild Du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362200"/>
            <a:ext cx="4953000" cy="3733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La Terre (</a:t>
            </a:r>
            <a:r>
              <a:rPr lang="el-GR" dirty="0" smtClean="0"/>
              <a:t>ταινία 1921)</a:t>
            </a:r>
            <a:endParaRPr lang="el-GR" dirty="0"/>
          </a:p>
        </p:txBody>
      </p:sp>
      <p:pic>
        <p:nvPicPr>
          <p:cNvPr id="4" name="Content Placeholder 3" descr="Ter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6248400" cy="4038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Antoine La </a:t>
            </a:r>
            <a:r>
              <a:rPr lang="en-US" dirty="0" err="1" smtClean="0"/>
              <a:t>terre</a:t>
            </a:r>
            <a:endParaRPr lang="el-GR" dirty="0"/>
          </a:p>
        </p:txBody>
      </p:sp>
      <p:pic>
        <p:nvPicPr>
          <p:cNvPr id="4" name="Content Placeholder 3" descr="Zola Terre Anto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981200"/>
            <a:ext cx="2895600" cy="4038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Δούκας του Σαξ </a:t>
            </a:r>
            <a:r>
              <a:rPr lang="el-GR" dirty="0" err="1" smtClean="0"/>
              <a:t>Μαινίγκεν</a:t>
            </a:r>
            <a:endParaRPr lang="el-GR" dirty="0"/>
          </a:p>
        </p:txBody>
      </p:sp>
      <p:pic>
        <p:nvPicPr>
          <p:cNvPr id="4" name="Content Placeholder 3" descr="SaxeMeining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438400"/>
            <a:ext cx="2438400" cy="3352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</TotalTime>
  <Words>132</Words>
  <Application>Microsoft Office PowerPoint</Application>
  <PresentationFormat>On-screen Show (4:3)</PresentationFormat>
  <Paragraphs>35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Metro</vt:lpstr>
      <vt:lpstr>Antoine </vt:lpstr>
      <vt:lpstr>Antoine Fille Elisa </vt:lpstr>
      <vt:lpstr>Antoine La Vieille Renommee</vt:lpstr>
      <vt:lpstr>Antoine Υφαντές</vt:lpstr>
      <vt:lpstr>Antoine Υφαντές</vt:lpstr>
      <vt:lpstr>Antoine Αγριόπαπια</vt:lpstr>
      <vt:lpstr>Antoine La Terre (ταινία 1921)</vt:lpstr>
      <vt:lpstr>Antoine La terre</vt:lpstr>
      <vt:lpstr>Δούκας του Σαξ Μαινίγκεν</vt:lpstr>
      <vt:lpstr>Μαινίγκεν Σκηνή Πλήθους</vt:lpstr>
      <vt:lpstr>Μαινίγκεν Σκηνή πλήθους</vt:lpstr>
      <vt:lpstr>Μαινίγκεν Ιούλιος Καίραρ</vt:lpstr>
      <vt:lpstr>Στανισλάφσκι</vt:lpstr>
      <vt:lpstr>Νεμίροβιτς-Ντάντσενκο</vt:lpstr>
      <vt:lpstr>Στανισλάσκφι</vt:lpstr>
      <vt:lpstr>Οι ιδρυτές του Θεάτρου Τέχνης της Μόσχας</vt:lpstr>
      <vt:lpstr>Στανισλάφσκι Λοκαντιέρα του Γκολντόνι (1898)</vt:lpstr>
      <vt:lpstr>Στανισλάφσκι Αγάπη και ίντριγκα (1889)</vt:lpstr>
      <vt:lpstr>Στανισλάφσκι Το χωριό Στεπαντσίκοβο</vt:lpstr>
      <vt:lpstr>Στανισλάφσκι και Όλγα Κνίπερ Ένας μήνας στην εξοχή 1909(Οστρόφσκι)</vt:lpstr>
      <vt:lpstr>Στανισλάφσκι σε έργο του Οστρόφσκι</vt:lpstr>
      <vt:lpstr>Γκόρκι Στο βυθό</vt:lpstr>
      <vt:lpstr>Γκόρκι Στο βυθό</vt:lpstr>
      <vt:lpstr>Ένας μήνας στην εξοχή</vt:lpstr>
      <vt:lpstr>Η επαρχιώτισα Τουργκένιεφ</vt:lpstr>
      <vt:lpstr>Γκριμπογιέντοφ Συμφορά απ’το πολύ μυαλό</vt:lpstr>
      <vt:lpstr>Γκόρκι Στο βυθό</vt:lpstr>
      <vt:lpstr>Τσέχωφ Ο Γλάρος</vt:lpstr>
      <vt:lpstr>Τσέχωφ Ο Γλάρος</vt:lpstr>
      <vt:lpstr>Τσέχωφ Ο γλάρος</vt:lpstr>
      <vt:lpstr>Τσέχωφ Ο γλάρος</vt:lpstr>
      <vt:lpstr>Τσέχωφ Ο Γλάρος (σε ανάγνωση)</vt:lpstr>
      <vt:lpstr>Στανισλάφκσι Θείος Βάνιας (Γιάτρος Άστρωφ)</vt:lpstr>
      <vt:lpstr>Τσέχωφ Ο θείος Βάνιας</vt:lpstr>
      <vt:lpstr>Τσέχωφ Ο Βυσινόκηπος (ο θίασος)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Antoine</dc:title>
  <dc:creator>user</dc:creator>
  <cp:lastModifiedBy>user</cp:lastModifiedBy>
  <cp:revision>6</cp:revision>
  <dcterms:created xsi:type="dcterms:W3CDTF">2020-10-20T13:55:41Z</dcterms:created>
  <dcterms:modified xsi:type="dcterms:W3CDTF">2020-12-08T15:01:42Z</dcterms:modified>
</cp:coreProperties>
</file>