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5" r:id="rId6"/>
    <p:sldId id="276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91" r:id="rId20"/>
  </p:sldIdLst>
  <p:sldSz cx="18288000" cy="10287000"/>
  <p:notesSz cx="6858000" cy="9144000"/>
  <p:embeddedFontLst>
    <p:embeddedFont>
      <p:font typeface="Helios" panose="020B0604020202020204" charset="0"/>
      <p:regular r:id="rId21"/>
    </p:embeddedFont>
    <p:embeddedFont>
      <p:font typeface="Klein Bold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07E41-68A2-40B1-946A-1139A59D90D6}" v="16" dt="2025-04-03T08:48:06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 autoAdjust="0"/>
    <p:restoredTop sz="94658" autoAdjust="0"/>
  </p:normalViewPr>
  <p:slideViewPr>
    <p:cSldViewPr>
      <p:cViewPr varScale="1">
        <p:scale>
          <a:sx n="51" d="100"/>
          <a:sy n="51" d="100"/>
        </p:scale>
        <p:origin x="98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ΑΛΕΞΑΝΔΡΟΣ ΣΠΟΥΡΝΙΑΣ" userId="2366a3e0-7826-4dd5-9a55-ec149813cab5" providerId="ADAL" clId="{5FE07E41-68A2-40B1-946A-1139A59D90D6}"/>
    <pc:docChg chg="undo custSel addSld delSld modSld">
      <pc:chgData name="ΑΛΕΞΑΝΔΡΟΣ ΣΠΟΥΡΝΙΑΣ" userId="2366a3e0-7826-4dd5-9a55-ec149813cab5" providerId="ADAL" clId="{5FE07E41-68A2-40B1-946A-1139A59D90D6}" dt="2025-04-03T11:05:04.853" v="1073" actId="2696"/>
      <pc:docMkLst>
        <pc:docMk/>
      </pc:docMkLst>
      <pc:sldChg chg="delSp modSp mod">
        <pc:chgData name="ΑΛΕΞΑΝΔΡΟΣ ΣΠΟΥΡΝΙΑΣ" userId="2366a3e0-7826-4dd5-9a55-ec149813cab5" providerId="ADAL" clId="{5FE07E41-68A2-40B1-946A-1139A59D90D6}" dt="2025-04-03T08:11:22.303" v="42" actId="1076"/>
        <pc:sldMkLst>
          <pc:docMk/>
          <pc:sldMk cId="0" sldId="256"/>
        </pc:sldMkLst>
        <pc:spChg chg="mod">
          <ac:chgData name="ΑΛΕΞΑΝΔΡΟΣ ΣΠΟΥΡΝΙΑΣ" userId="2366a3e0-7826-4dd5-9a55-ec149813cab5" providerId="ADAL" clId="{5FE07E41-68A2-40B1-946A-1139A59D90D6}" dt="2025-04-03T08:11:16.327" v="41" actId="1076"/>
          <ac:spMkLst>
            <pc:docMk/>
            <pc:sldMk cId="0" sldId="256"/>
            <ac:spMk id="3" creationId="{CC233838-1FD0-160B-DE3F-CDF11BFCF444}"/>
          </ac:spMkLst>
        </pc:spChg>
        <pc:spChg chg="mod">
          <ac:chgData name="ΑΛΕΞΑΝΔΡΟΣ ΣΠΟΥΡΝΙΑΣ" userId="2366a3e0-7826-4dd5-9a55-ec149813cab5" providerId="ADAL" clId="{5FE07E41-68A2-40B1-946A-1139A59D90D6}" dt="2025-04-03T08:11:22.303" v="42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ΑΛΕΞΑΝΔΡΟΣ ΣΠΟΥΡΝΙΑΣ" userId="2366a3e0-7826-4dd5-9a55-ec149813cab5" providerId="ADAL" clId="{5FE07E41-68A2-40B1-946A-1139A59D90D6}" dt="2025-04-03T08:10:30.916" v="10" actId="1076"/>
          <ac:spMkLst>
            <pc:docMk/>
            <pc:sldMk cId="0" sldId="256"/>
            <ac:spMk id="10" creationId="{00000000-0000-0000-0000-000000000000}"/>
          </ac:spMkLst>
        </pc:spChg>
        <pc:grpChg chg="mod">
          <ac:chgData name="ΑΛΕΞΑΝΔΡΟΣ ΣΠΟΥΡΝΙΑΣ" userId="2366a3e0-7826-4dd5-9a55-ec149813cab5" providerId="ADAL" clId="{5FE07E41-68A2-40B1-946A-1139A59D90D6}" dt="2025-04-03T08:11:12.809" v="40" actId="14100"/>
          <ac:grpSpMkLst>
            <pc:docMk/>
            <pc:sldMk cId="0" sldId="256"/>
            <ac:grpSpMk id="8" creationId="{00000000-0000-0000-0000-000000000000}"/>
          </ac:grpSpMkLst>
        </pc:grpChg>
        <pc:grpChg chg="del">
          <ac:chgData name="ΑΛΕΞΑΝΔΡΟΣ ΣΠΟΥΡΝΙΑΣ" userId="2366a3e0-7826-4dd5-9a55-ec149813cab5" providerId="ADAL" clId="{5FE07E41-68A2-40B1-946A-1139A59D90D6}" dt="2025-04-03T08:10:23.220" v="9" actId="21"/>
          <ac:grpSpMkLst>
            <pc:docMk/>
            <pc:sldMk cId="0" sldId="256"/>
            <ac:grpSpMk id="11" creationId="{00000000-0000-0000-0000-000000000000}"/>
          </ac:grpSpMkLst>
        </pc:grpChg>
      </pc:sldChg>
      <pc:sldChg chg="addSp modSp mod">
        <pc:chgData name="ΑΛΕΞΑΝΔΡΟΣ ΣΠΟΥΡΝΙΑΣ" userId="2366a3e0-7826-4dd5-9a55-ec149813cab5" providerId="ADAL" clId="{5FE07E41-68A2-40B1-946A-1139A59D90D6}" dt="2025-04-03T08:28:57.141" v="287" actId="14100"/>
        <pc:sldMkLst>
          <pc:docMk/>
          <pc:sldMk cId="0" sldId="257"/>
        </pc:sldMkLst>
        <pc:spChg chg="mod">
          <ac:chgData name="ΑΛΕΞΑΝΔΡΟΣ ΣΠΟΥΡΝΙΑΣ" userId="2366a3e0-7826-4dd5-9a55-ec149813cab5" providerId="ADAL" clId="{5FE07E41-68A2-40B1-946A-1139A59D90D6}" dt="2025-04-03T08:28:57.141" v="287" actId="14100"/>
          <ac:spMkLst>
            <pc:docMk/>
            <pc:sldMk cId="0" sldId="257"/>
            <ac:spMk id="12" creationId="{3C09F0C8-50D9-A841-9F14-B01E7FEFC8D2}"/>
          </ac:spMkLst>
        </pc:spChg>
        <pc:picChg chg="add mod">
          <ac:chgData name="ΑΛΕΞΑΝΔΡΟΣ ΣΠΟΥΡΝΙΑΣ" userId="2366a3e0-7826-4dd5-9a55-ec149813cab5" providerId="ADAL" clId="{5FE07E41-68A2-40B1-946A-1139A59D90D6}" dt="2025-04-03T08:15:24.648" v="134" actId="1076"/>
          <ac:picMkLst>
            <pc:docMk/>
            <pc:sldMk cId="0" sldId="257"/>
            <ac:picMk id="8" creationId="{D0B5B88C-2702-5EDA-2BA7-6FF7D5BFD8EA}"/>
          </ac:picMkLst>
        </pc:picChg>
      </pc:sldChg>
      <pc:sldChg chg="addSp modSp mod">
        <pc:chgData name="ΑΛΕΞΑΝΔΡΟΣ ΣΠΟΥΡΝΙΑΣ" userId="2366a3e0-7826-4dd5-9a55-ec149813cab5" providerId="ADAL" clId="{5FE07E41-68A2-40B1-946A-1139A59D90D6}" dt="2025-04-03T08:28:30.285" v="284" actId="1076"/>
        <pc:sldMkLst>
          <pc:docMk/>
          <pc:sldMk cId="171965099" sldId="273"/>
        </pc:sldMkLst>
        <pc:spChg chg="mod">
          <ac:chgData name="ΑΛΕΞΑΝΔΡΟΣ ΣΠΟΥΡΝΙΑΣ" userId="2366a3e0-7826-4dd5-9a55-ec149813cab5" providerId="ADAL" clId="{5FE07E41-68A2-40B1-946A-1139A59D90D6}" dt="2025-04-03T08:28:22.719" v="283" actId="403"/>
          <ac:spMkLst>
            <pc:docMk/>
            <pc:sldMk cId="171965099" sldId="273"/>
            <ac:spMk id="7" creationId="{7BD17677-8911-70CB-EAF0-F91CF43580E3}"/>
          </ac:spMkLst>
        </pc:spChg>
        <pc:spChg chg="mod">
          <ac:chgData name="ΑΛΕΞΑΝΔΡΟΣ ΣΠΟΥΡΝΙΑΣ" userId="2366a3e0-7826-4dd5-9a55-ec149813cab5" providerId="ADAL" clId="{5FE07E41-68A2-40B1-946A-1139A59D90D6}" dt="2025-04-03T08:28:22.719" v="283" actId="403"/>
          <ac:spMkLst>
            <pc:docMk/>
            <pc:sldMk cId="171965099" sldId="273"/>
            <ac:spMk id="8" creationId="{844C29B2-E879-2124-90AF-46B8E9091ADB}"/>
          </ac:spMkLst>
        </pc:spChg>
        <pc:spChg chg="mod">
          <ac:chgData name="ΑΛΕΞΑΝΔΡΟΣ ΣΠΟΥΡΝΙΑΣ" userId="2366a3e0-7826-4dd5-9a55-ec149813cab5" providerId="ADAL" clId="{5FE07E41-68A2-40B1-946A-1139A59D90D6}" dt="2025-04-03T08:16:18.048" v="136"/>
          <ac:spMkLst>
            <pc:docMk/>
            <pc:sldMk cId="171965099" sldId="273"/>
            <ac:spMk id="9" creationId="{F878E861-BA4F-4F37-6245-5B44FFD93C74}"/>
          </ac:spMkLst>
        </pc:spChg>
        <pc:spChg chg="mod">
          <ac:chgData name="ΑΛΕΞΑΝΔΡΟΣ ΣΠΟΥΡΝΙΑΣ" userId="2366a3e0-7826-4dd5-9a55-ec149813cab5" providerId="ADAL" clId="{5FE07E41-68A2-40B1-946A-1139A59D90D6}" dt="2025-04-03T08:28:30.285" v="284" actId="1076"/>
          <ac:spMkLst>
            <pc:docMk/>
            <pc:sldMk cId="171965099" sldId="273"/>
            <ac:spMk id="13" creationId="{073E8F9A-652E-6719-8A6F-E00AF9441E0E}"/>
          </ac:spMkLst>
        </pc:spChg>
        <pc:spChg chg="add mod">
          <ac:chgData name="ΑΛΕΞΑΝΔΡΟΣ ΣΠΟΥΡΝΙΑΣ" userId="2366a3e0-7826-4dd5-9a55-ec149813cab5" providerId="ADAL" clId="{5FE07E41-68A2-40B1-946A-1139A59D90D6}" dt="2025-04-03T08:28:22.719" v="283" actId="403"/>
          <ac:spMkLst>
            <pc:docMk/>
            <pc:sldMk cId="171965099" sldId="273"/>
            <ac:spMk id="14" creationId="{5B1C17CF-194D-0421-D1DE-C670E2166A98}"/>
          </ac:spMkLst>
        </pc:spChg>
      </pc:sldChg>
      <pc:sldChg chg="delSp modSp mod">
        <pc:chgData name="ΑΛΕΞΑΝΔΡΟΣ ΣΠΟΥΡΝΙΑΣ" userId="2366a3e0-7826-4dd5-9a55-ec149813cab5" providerId="ADAL" clId="{5FE07E41-68A2-40B1-946A-1139A59D90D6}" dt="2025-04-03T08:38:48.057" v="288"/>
        <pc:sldMkLst>
          <pc:docMk/>
          <pc:sldMk cId="3288637990" sldId="274"/>
        </pc:sldMkLst>
        <pc:spChg chg="del mod">
          <ac:chgData name="ΑΛΕΞΑΝΔΡΟΣ ΣΠΟΥΡΝΙΑΣ" userId="2366a3e0-7826-4dd5-9a55-ec149813cab5" providerId="ADAL" clId="{5FE07E41-68A2-40B1-946A-1139A59D90D6}" dt="2025-04-03T08:27:52.496" v="278" actId="478"/>
          <ac:spMkLst>
            <pc:docMk/>
            <pc:sldMk cId="3288637990" sldId="274"/>
            <ac:spMk id="7" creationId="{0272521E-775E-0C59-4B4B-EC5B2D700504}"/>
          </ac:spMkLst>
        </pc:spChg>
        <pc:spChg chg="mod">
          <ac:chgData name="ΑΛΕΞΑΝΔΡΟΣ ΣΠΟΥΡΝΙΑΣ" userId="2366a3e0-7826-4dd5-9a55-ec149813cab5" providerId="ADAL" clId="{5FE07E41-68A2-40B1-946A-1139A59D90D6}" dt="2025-04-03T08:38:48.057" v="288"/>
          <ac:spMkLst>
            <pc:docMk/>
            <pc:sldMk cId="3288637990" sldId="274"/>
            <ac:spMk id="9" creationId="{232DD3C0-AA32-2FBF-C8DE-EB77668F4361}"/>
          </ac:spMkLst>
        </pc:spChg>
        <pc:spChg chg="mod">
          <ac:chgData name="ΑΛΕΞΑΝΔΡΟΣ ΣΠΟΥΡΝΙΑΣ" userId="2366a3e0-7826-4dd5-9a55-ec149813cab5" providerId="ADAL" clId="{5FE07E41-68A2-40B1-946A-1139A59D90D6}" dt="2025-04-03T08:28:04.519" v="282" actId="403"/>
          <ac:spMkLst>
            <pc:docMk/>
            <pc:sldMk cId="3288637990" sldId="274"/>
            <ac:spMk id="12" creationId="{BFF1644E-E025-22EB-2DEF-CDA1598F29C3}"/>
          </ac:spMkLst>
        </pc:spChg>
      </pc:sldChg>
      <pc:sldChg chg="modSp mod">
        <pc:chgData name="ΑΛΕΞΑΝΔΡΟΣ ΣΠΟΥΡΝΙΑΣ" userId="2366a3e0-7826-4dd5-9a55-ec149813cab5" providerId="ADAL" clId="{5FE07E41-68A2-40B1-946A-1139A59D90D6}" dt="2025-04-03T08:45:41.436" v="389" actId="114"/>
        <pc:sldMkLst>
          <pc:docMk/>
          <pc:sldMk cId="1256617996" sldId="275"/>
        </pc:sldMkLst>
        <pc:spChg chg="mod">
          <ac:chgData name="ΑΛΕΞΑΝΔΡΟΣ ΣΠΟΥΡΝΙΑΣ" userId="2366a3e0-7826-4dd5-9a55-ec149813cab5" providerId="ADAL" clId="{5FE07E41-68A2-40B1-946A-1139A59D90D6}" dt="2025-04-03T08:45:19.575" v="372" actId="1076"/>
          <ac:spMkLst>
            <pc:docMk/>
            <pc:sldMk cId="1256617996" sldId="275"/>
            <ac:spMk id="8" creationId="{2C0A091E-AC49-A60B-7648-C006BDA12544}"/>
          </ac:spMkLst>
        </pc:spChg>
        <pc:spChg chg="mod">
          <ac:chgData name="ΑΛΕΞΑΝΔΡΟΣ ΣΠΟΥΡΝΙΑΣ" userId="2366a3e0-7826-4dd5-9a55-ec149813cab5" providerId="ADAL" clId="{5FE07E41-68A2-40B1-946A-1139A59D90D6}" dt="2025-04-03T08:38:56.343" v="289"/>
          <ac:spMkLst>
            <pc:docMk/>
            <pc:sldMk cId="1256617996" sldId="275"/>
            <ac:spMk id="9" creationId="{4F8903AA-3B84-FCDD-3CCE-83B96008757F}"/>
          </ac:spMkLst>
        </pc:spChg>
        <pc:spChg chg="mod">
          <ac:chgData name="ΑΛΕΞΑΝΔΡΟΣ ΣΠΟΥΡΝΙΑΣ" userId="2366a3e0-7826-4dd5-9a55-ec149813cab5" providerId="ADAL" clId="{5FE07E41-68A2-40B1-946A-1139A59D90D6}" dt="2025-04-03T08:45:41.436" v="389" actId="114"/>
          <ac:spMkLst>
            <pc:docMk/>
            <pc:sldMk cId="1256617996" sldId="275"/>
            <ac:spMk id="13" creationId="{9CE26A0D-7BB4-AC6C-8CA5-AC5ED3879258}"/>
          </ac:spMkLst>
        </pc:spChg>
      </pc:sldChg>
      <pc:sldChg chg="addSp modSp mod">
        <pc:chgData name="ΑΛΕΞΑΝΔΡΟΣ ΣΠΟΥΡΝΙΑΣ" userId="2366a3e0-7826-4dd5-9a55-ec149813cab5" providerId="ADAL" clId="{5FE07E41-68A2-40B1-946A-1139A59D90D6}" dt="2025-04-03T08:51:20.288" v="495" actId="20577"/>
        <pc:sldMkLst>
          <pc:docMk/>
          <pc:sldMk cId="1889156141" sldId="276"/>
        </pc:sldMkLst>
        <pc:spChg chg="mod">
          <ac:chgData name="ΑΛΕΞΑΝΔΡΟΣ ΣΠΟΥΡΝΙΑΣ" userId="2366a3e0-7826-4dd5-9a55-ec149813cab5" providerId="ADAL" clId="{5FE07E41-68A2-40B1-946A-1139A59D90D6}" dt="2025-04-03T08:51:20.288" v="495" actId="20577"/>
          <ac:spMkLst>
            <pc:docMk/>
            <pc:sldMk cId="1889156141" sldId="276"/>
            <ac:spMk id="7" creationId="{60E52657-DE35-FF1B-6508-116562E012B2}"/>
          </ac:spMkLst>
        </pc:spChg>
        <pc:spChg chg="mod">
          <ac:chgData name="ΑΛΕΞΑΝΔΡΟΣ ΣΠΟΥΡΝΙΑΣ" userId="2366a3e0-7826-4dd5-9a55-ec149813cab5" providerId="ADAL" clId="{5FE07E41-68A2-40B1-946A-1139A59D90D6}" dt="2025-04-03T08:50:03.471" v="460" actId="1076"/>
          <ac:spMkLst>
            <pc:docMk/>
            <pc:sldMk cId="1889156141" sldId="276"/>
            <ac:spMk id="8" creationId="{183BBBEF-0EAB-FA85-B49D-D1DE8B4BD973}"/>
          </ac:spMkLst>
        </pc:spChg>
        <pc:spChg chg="mod">
          <ac:chgData name="ΑΛΕΞΑΝΔΡΟΣ ΣΠΟΥΡΝΙΑΣ" userId="2366a3e0-7826-4dd5-9a55-ec149813cab5" providerId="ADAL" clId="{5FE07E41-68A2-40B1-946A-1139A59D90D6}" dt="2025-04-03T08:39:04.384" v="290"/>
          <ac:spMkLst>
            <pc:docMk/>
            <pc:sldMk cId="1889156141" sldId="276"/>
            <ac:spMk id="9" creationId="{F084828E-AAC2-3DA8-5132-74E0DB87FC67}"/>
          </ac:spMkLst>
        </pc:spChg>
        <pc:spChg chg="add">
          <ac:chgData name="ΑΛΕΞΑΝΔΡΟΣ ΣΠΟΥΡΝΙΑΣ" userId="2366a3e0-7826-4dd5-9a55-ec149813cab5" providerId="ADAL" clId="{5FE07E41-68A2-40B1-946A-1139A59D90D6}" dt="2025-04-03T08:47:44.211" v="401"/>
          <ac:spMkLst>
            <pc:docMk/>
            <pc:sldMk cId="1889156141" sldId="276"/>
            <ac:spMk id="12" creationId="{8E6EAF65-62D1-2187-F846-684861CC2849}"/>
          </ac:spMkLst>
        </pc:spChg>
        <pc:spChg chg="add mod">
          <ac:chgData name="ΑΛΕΞΑΝΔΡΟΣ ΣΠΟΥΡΝΙΑΣ" userId="2366a3e0-7826-4dd5-9a55-ec149813cab5" providerId="ADAL" clId="{5FE07E41-68A2-40B1-946A-1139A59D90D6}" dt="2025-04-03T08:47:53.789" v="403"/>
          <ac:spMkLst>
            <pc:docMk/>
            <pc:sldMk cId="1889156141" sldId="276"/>
            <ac:spMk id="13" creationId="{3B5359AA-2AFA-462A-97D2-F09459696F51}"/>
          </ac:spMkLst>
        </pc:spChg>
        <pc:spChg chg="add">
          <ac:chgData name="ΑΛΕΞΑΝΔΡΟΣ ΣΠΟΥΡΝΙΑΣ" userId="2366a3e0-7826-4dd5-9a55-ec149813cab5" providerId="ADAL" clId="{5FE07E41-68A2-40B1-946A-1139A59D90D6}" dt="2025-04-03T08:48:00.229" v="405"/>
          <ac:spMkLst>
            <pc:docMk/>
            <pc:sldMk cId="1889156141" sldId="276"/>
            <ac:spMk id="14" creationId="{D91B63C2-FB43-6C0A-2D34-56BE6FA42D64}"/>
          </ac:spMkLst>
        </pc:spChg>
      </pc:sldChg>
      <pc:sldChg chg="del">
        <pc:chgData name="ΑΛΕΞΑΝΔΡΟΣ ΣΠΟΥΡΝΙΑΣ" userId="2366a3e0-7826-4dd5-9a55-ec149813cab5" providerId="ADAL" clId="{5FE07E41-68A2-40B1-946A-1139A59D90D6}" dt="2025-04-03T08:53:29.467" v="516" actId="47"/>
        <pc:sldMkLst>
          <pc:docMk/>
          <pc:sldMk cId="1786643770" sldId="277"/>
        </pc:sldMkLst>
      </pc:sldChg>
      <pc:sldChg chg="del">
        <pc:chgData name="ΑΛΕΞΑΝΔΡΟΣ ΣΠΟΥΡΝΙΑΣ" userId="2366a3e0-7826-4dd5-9a55-ec149813cab5" providerId="ADAL" clId="{5FE07E41-68A2-40B1-946A-1139A59D90D6}" dt="2025-04-03T08:53:30.802" v="517" actId="47"/>
        <pc:sldMkLst>
          <pc:docMk/>
          <pc:sldMk cId="1826777269" sldId="278"/>
        </pc:sldMkLst>
      </pc:sldChg>
      <pc:sldChg chg="del">
        <pc:chgData name="ΑΛΕΞΑΝΔΡΟΣ ΣΠΟΥΡΝΙΑΣ" userId="2366a3e0-7826-4dd5-9a55-ec149813cab5" providerId="ADAL" clId="{5FE07E41-68A2-40B1-946A-1139A59D90D6}" dt="2025-04-03T08:53:31.537" v="518" actId="47"/>
        <pc:sldMkLst>
          <pc:docMk/>
          <pc:sldMk cId="3569380525" sldId="279"/>
        </pc:sldMkLst>
      </pc:sldChg>
      <pc:sldChg chg="del">
        <pc:chgData name="ΑΛΕΞΑΝΔΡΟΣ ΣΠΟΥΡΝΙΑΣ" userId="2366a3e0-7826-4dd5-9a55-ec149813cab5" providerId="ADAL" clId="{5FE07E41-68A2-40B1-946A-1139A59D90D6}" dt="2025-04-03T08:53:32.077" v="519" actId="47"/>
        <pc:sldMkLst>
          <pc:docMk/>
          <pc:sldMk cId="2411433613" sldId="280"/>
        </pc:sldMkLst>
      </pc:sldChg>
      <pc:sldChg chg="del">
        <pc:chgData name="ΑΛΕΞΑΝΔΡΟΣ ΣΠΟΥΡΝΙΑΣ" userId="2366a3e0-7826-4dd5-9a55-ec149813cab5" providerId="ADAL" clId="{5FE07E41-68A2-40B1-946A-1139A59D90D6}" dt="2025-04-03T08:53:32.702" v="520" actId="47"/>
        <pc:sldMkLst>
          <pc:docMk/>
          <pc:sldMk cId="1729151856" sldId="281"/>
        </pc:sldMkLst>
      </pc:sldChg>
      <pc:sldChg chg="del">
        <pc:chgData name="ΑΛΕΞΑΝΔΡΟΣ ΣΠΟΥΡΝΙΑΣ" userId="2366a3e0-7826-4dd5-9a55-ec149813cab5" providerId="ADAL" clId="{5FE07E41-68A2-40B1-946A-1139A59D90D6}" dt="2025-04-03T08:53:33.319" v="521" actId="47"/>
        <pc:sldMkLst>
          <pc:docMk/>
          <pc:sldMk cId="2994520829" sldId="282"/>
        </pc:sldMkLst>
      </pc:sldChg>
      <pc:sldChg chg="del">
        <pc:chgData name="ΑΛΕΞΑΝΔΡΟΣ ΣΠΟΥΡΝΙΑΣ" userId="2366a3e0-7826-4dd5-9a55-ec149813cab5" providerId="ADAL" clId="{5FE07E41-68A2-40B1-946A-1139A59D90D6}" dt="2025-04-03T08:53:34.979" v="522" actId="47"/>
        <pc:sldMkLst>
          <pc:docMk/>
          <pc:sldMk cId="3286337495" sldId="283"/>
        </pc:sldMkLst>
      </pc:sldChg>
      <pc:sldChg chg="del">
        <pc:chgData name="ΑΛΕΞΑΝΔΡΟΣ ΣΠΟΥΡΝΙΑΣ" userId="2366a3e0-7826-4dd5-9a55-ec149813cab5" providerId="ADAL" clId="{5FE07E41-68A2-40B1-946A-1139A59D90D6}" dt="2025-04-03T08:53:36.003" v="523" actId="47"/>
        <pc:sldMkLst>
          <pc:docMk/>
          <pc:sldMk cId="3453941724" sldId="284"/>
        </pc:sldMkLst>
      </pc:sldChg>
      <pc:sldChg chg="del">
        <pc:chgData name="ΑΛΕΞΑΝΔΡΟΣ ΣΠΟΥΡΝΙΑΣ" userId="2366a3e0-7826-4dd5-9a55-ec149813cab5" providerId="ADAL" clId="{5FE07E41-68A2-40B1-946A-1139A59D90D6}" dt="2025-04-03T08:53:36.981" v="524" actId="47"/>
        <pc:sldMkLst>
          <pc:docMk/>
          <pc:sldMk cId="2252748734" sldId="285"/>
        </pc:sldMkLst>
      </pc:sldChg>
      <pc:sldChg chg="del">
        <pc:chgData name="ΑΛΕΞΑΝΔΡΟΣ ΣΠΟΥΡΝΙΑΣ" userId="2366a3e0-7826-4dd5-9a55-ec149813cab5" providerId="ADAL" clId="{5FE07E41-68A2-40B1-946A-1139A59D90D6}" dt="2025-04-03T08:53:37.708" v="525" actId="47"/>
        <pc:sldMkLst>
          <pc:docMk/>
          <pc:sldMk cId="953268805" sldId="286"/>
        </pc:sldMkLst>
      </pc:sldChg>
      <pc:sldChg chg="del">
        <pc:chgData name="ΑΛΕΞΑΝΔΡΟΣ ΣΠΟΥΡΝΙΑΣ" userId="2366a3e0-7826-4dd5-9a55-ec149813cab5" providerId="ADAL" clId="{5FE07E41-68A2-40B1-946A-1139A59D90D6}" dt="2025-04-03T08:53:39.778" v="526" actId="47"/>
        <pc:sldMkLst>
          <pc:docMk/>
          <pc:sldMk cId="1227270013" sldId="287"/>
        </pc:sldMkLst>
      </pc:sldChg>
      <pc:sldChg chg="del">
        <pc:chgData name="ΑΛΕΞΑΝΔΡΟΣ ΣΠΟΥΡΝΙΑΣ" userId="2366a3e0-7826-4dd5-9a55-ec149813cab5" providerId="ADAL" clId="{5FE07E41-68A2-40B1-946A-1139A59D90D6}" dt="2025-04-03T08:53:40.499" v="527" actId="47"/>
        <pc:sldMkLst>
          <pc:docMk/>
          <pc:sldMk cId="972476846" sldId="288"/>
        </pc:sldMkLst>
      </pc:sldChg>
      <pc:sldChg chg="del">
        <pc:chgData name="ΑΛΕΞΑΝΔΡΟΣ ΣΠΟΥΡΝΙΑΣ" userId="2366a3e0-7826-4dd5-9a55-ec149813cab5" providerId="ADAL" clId="{5FE07E41-68A2-40B1-946A-1139A59D90D6}" dt="2025-04-03T08:53:41.249" v="528" actId="47"/>
        <pc:sldMkLst>
          <pc:docMk/>
          <pc:sldMk cId="2622063269" sldId="289"/>
        </pc:sldMkLst>
      </pc:sldChg>
      <pc:sldChg chg="del">
        <pc:chgData name="ΑΛΕΞΑΝΔΡΟΣ ΣΠΟΥΡΝΙΑΣ" userId="2366a3e0-7826-4dd5-9a55-ec149813cab5" providerId="ADAL" clId="{5FE07E41-68A2-40B1-946A-1139A59D90D6}" dt="2025-04-03T08:56:24.836" v="576" actId="2696"/>
        <pc:sldMkLst>
          <pc:docMk/>
          <pc:sldMk cId="1449208315" sldId="290"/>
        </pc:sldMkLst>
      </pc:sldChg>
      <pc:sldChg chg="modSp add mod">
        <pc:chgData name="ΑΛΕΞΑΝΔΡΟΣ ΣΠΟΥΡΝΙΑΣ" userId="2366a3e0-7826-4dd5-9a55-ec149813cab5" providerId="ADAL" clId="{5FE07E41-68A2-40B1-946A-1139A59D90D6}" dt="2025-04-03T08:51:38.343" v="514" actId="20577"/>
        <pc:sldMkLst>
          <pc:docMk/>
          <pc:sldMk cId="2332123459" sldId="292"/>
        </pc:sldMkLst>
        <pc:spChg chg="mod">
          <ac:chgData name="ΑΛΕΞΑΝΔΡΟΣ ΣΠΟΥΡΝΙΑΣ" userId="2366a3e0-7826-4dd5-9a55-ec149813cab5" providerId="ADAL" clId="{5FE07E41-68A2-40B1-946A-1139A59D90D6}" dt="2025-04-03T08:51:38.343" v="514" actId="20577"/>
          <ac:spMkLst>
            <pc:docMk/>
            <pc:sldMk cId="2332123459" sldId="292"/>
            <ac:spMk id="7" creationId="{9F8A3473-D4CA-0347-3AD0-2E66D2EB5705}"/>
          </ac:spMkLst>
        </pc:spChg>
        <pc:spChg chg="mod">
          <ac:chgData name="ΑΛΕΞΑΝΔΡΟΣ ΣΠΟΥΡΝΙΑΣ" userId="2366a3e0-7826-4dd5-9a55-ec149813cab5" providerId="ADAL" clId="{5FE07E41-68A2-40B1-946A-1139A59D90D6}" dt="2025-04-03T08:50:20.303" v="464" actId="20577"/>
          <ac:spMkLst>
            <pc:docMk/>
            <pc:sldMk cId="2332123459" sldId="292"/>
            <ac:spMk id="8" creationId="{B85FB228-DE75-3E60-C61B-683A7DFDE3E5}"/>
          </ac:spMkLst>
        </pc:spChg>
      </pc:sldChg>
      <pc:sldChg chg="add del">
        <pc:chgData name="ΑΛΕΞΑΝΔΡΟΣ ΣΠΟΥΡΝΙΑΣ" userId="2366a3e0-7826-4dd5-9a55-ec149813cab5" providerId="ADAL" clId="{5FE07E41-68A2-40B1-946A-1139A59D90D6}" dt="2025-04-03T11:05:04.853" v="1073" actId="2696"/>
        <pc:sldMkLst>
          <pc:docMk/>
          <pc:sldMk cId="2044819029" sldId="293"/>
        </pc:sldMkLst>
      </pc:sldChg>
      <pc:sldChg chg="addSp modSp add mod">
        <pc:chgData name="ΑΛΕΞΑΝΔΡΟΣ ΣΠΟΥΡΝΙΑΣ" userId="2366a3e0-7826-4dd5-9a55-ec149813cab5" providerId="ADAL" clId="{5FE07E41-68A2-40B1-946A-1139A59D90D6}" dt="2025-04-03T08:56:09.604" v="575" actId="1076"/>
        <pc:sldMkLst>
          <pc:docMk/>
          <pc:sldMk cId="3084504040" sldId="294"/>
        </pc:sldMkLst>
        <pc:spChg chg="mod">
          <ac:chgData name="ΑΛΕΞΑΝΔΡΟΣ ΣΠΟΥΡΝΙΑΣ" userId="2366a3e0-7826-4dd5-9a55-ec149813cab5" providerId="ADAL" clId="{5FE07E41-68A2-40B1-946A-1139A59D90D6}" dt="2025-04-03T08:56:04.858" v="574" actId="1076"/>
          <ac:spMkLst>
            <pc:docMk/>
            <pc:sldMk cId="3084504040" sldId="294"/>
            <ac:spMk id="7" creationId="{4F835EDB-6690-2E73-FAF3-03F6018FC151}"/>
          </ac:spMkLst>
        </pc:spChg>
        <pc:spChg chg="mod">
          <ac:chgData name="ΑΛΕΞΑΝΔΡΟΣ ΣΠΟΥΡΝΙΑΣ" userId="2366a3e0-7826-4dd5-9a55-ec149813cab5" providerId="ADAL" clId="{5FE07E41-68A2-40B1-946A-1139A59D90D6}" dt="2025-04-03T08:55:58.595" v="572" actId="1076"/>
          <ac:spMkLst>
            <pc:docMk/>
            <pc:sldMk cId="3084504040" sldId="294"/>
            <ac:spMk id="8" creationId="{8BD015BC-C302-1DA3-211E-9AEA75A61DD3}"/>
          </ac:spMkLst>
        </pc:spChg>
        <pc:spChg chg="add mod">
          <ac:chgData name="ΑΛΕΞΑΝΔΡΟΣ ΣΠΟΥΡΝΙΑΣ" userId="2366a3e0-7826-4dd5-9a55-ec149813cab5" providerId="ADAL" clId="{5FE07E41-68A2-40B1-946A-1139A59D90D6}" dt="2025-04-03T08:56:09.604" v="575" actId="1076"/>
          <ac:spMkLst>
            <pc:docMk/>
            <pc:sldMk cId="3084504040" sldId="294"/>
            <ac:spMk id="13" creationId="{BB6B1027-CC24-80BC-780D-70F93697C8AB}"/>
          </ac:spMkLst>
        </pc:spChg>
        <pc:grpChg chg="mod">
          <ac:chgData name="ΑΛΕΞΑΝΔΡΟΣ ΣΠΟΥΡΝΙΑΣ" userId="2366a3e0-7826-4dd5-9a55-ec149813cab5" providerId="ADAL" clId="{5FE07E41-68A2-40B1-946A-1139A59D90D6}" dt="2025-04-03T08:55:53.374" v="571" actId="1076"/>
          <ac:grpSpMkLst>
            <pc:docMk/>
            <pc:sldMk cId="3084504040" sldId="294"/>
            <ac:grpSpMk id="4" creationId="{D124EA0A-DF96-5D1D-3442-D76B8BB0AF5D}"/>
          </ac:grpSpMkLst>
        </pc:grpChg>
      </pc:sldChg>
      <pc:sldChg chg="delSp modSp add mod">
        <pc:chgData name="ΑΛΕΞΑΝΔΡΟΣ ΣΠΟΥΡΝΙΑΣ" userId="2366a3e0-7826-4dd5-9a55-ec149813cab5" providerId="ADAL" clId="{5FE07E41-68A2-40B1-946A-1139A59D90D6}" dt="2025-04-03T10:32:25.069" v="742" actId="207"/>
        <pc:sldMkLst>
          <pc:docMk/>
          <pc:sldMk cId="2260216528" sldId="295"/>
        </pc:sldMkLst>
        <pc:spChg chg="mod">
          <ac:chgData name="ΑΛΕΞΑΝΔΡΟΣ ΣΠΟΥΡΝΙΑΣ" userId="2366a3e0-7826-4dd5-9a55-ec149813cab5" providerId="ADAL" clId="{5FE07E41-68A2-40B1-946A-1139A59D90D6}" dt="2025-04-03T10:32:25.069" v="742" actId="207"/>
          <ac:spMkLst>
            <pc:docMk/>
            <pc:sldMk cId="2260216528" sldId="295"/>
            <ac:spMk id="7" creationId="{A17E4EA7-2182-28D5-1F3B-91CFFEB7E88D}"/>
          </ac:spMkLst>
        </pc:spChg>
        <pc:spChg chg="del">
          <ac:chgData name="ΑΛΕΞΑΝΔΡΟΣ ΣΠΟΥΡΝΙΑΣ" userId="2366a3e0-7826-4dd5-9a55-ec149813cab5" providerId="ADAL" clId="{5FE07E41-68A2-40B1-946A-1139A59D90D6}" dt="2025-04-03T10:20:37.149" v="578" actId="478"/>
          <ac:spMkLst>
            <pc:docMk/>
            <pc:sldMk cId="2260216528" sldId="295"/>
            <ac:spMk id="8" creationId="{265D85A3-BD31-E3F0-CF96-C5C9BF1D6413}"/>
          </ac:spMkLst>
        </pc:spChg>
        <pc:spChg chg="mod">
          <ac:chgData name="ΑΛΕΞΑΝΔΡΟΣ ΣΠΟΥΡΝΙΑΣ" userId="2366a3e0-7826-4dd5-9a55-ec149813cab5" providerId="ADAL" clId="{5FE07E41-68A2-40B1-946A-1139A59D90D6}" dt="2025-04-03T10:26:50.078" v="649" actId="1076"/>
          <ac:spMkLst>
            <pc:docMk/>
            <pc:sldMk cId="2260216528" sldId="295"/>
            <ac:spMk id="9" creationId="{906DFD7F-4A5B-92C8-16D2-DF91E70ECFBC}"/>
          </ac:spMkLst>
        </pc:spChg>
        <pc:spChg chg="del">
          <ac:chgData name="ΑΛΕΞΑΝΔΡΟΣ ΣΠΟΥΡΝΙΑΣ" userId="2366a3e0-7826-4dd5-9a55-ec149813cab5" providerId="ADAL" clId="{5FE07E41-68A2-40B1-946A-1139A59D90D6}" dt="2025-04-03T10:20:46.804" v="580" actId="478"/>
          <ac:spMkLst>
            <pc:docMk/>
            <pc:sldMk cId="2260216528" sldId="295"/>
            <ac:spMk id="13" creationId="{FCF4CC45-F393-B48C-518C-45724A5D5DB1}"/>
          </ac:spMkLst>
        </pc:spChg>
      </pc:sldChg>
      <pc:sldChg chg="modSp add mod">
        <pc:chgData name="ΑΛΕΞΑΝΔΡΟΣ ΣΠΟΥΡΝΙΑΣ" userId="2366a3e0-7826-4dd5-9a55-ec149813cab5" providerId="ADAL" clId="{5FE07E41-68A2-40B1-946A-1139A59D90D6}" dt="2025-04-03T10:32:41.325" v="744" actId="207"/>
        <pc:sldMkLst>
          <pc:docMk/>
          <pc:sldMk cId="4095211694" sldId="296"/>
        </pc:sldMkLst>
        <pc:spChg chg="mod">
          <ac:chgData name="ΑΛΕΞΑΝΔΡΟΣ ΣΠΟΥΡΝΙΑΣ" userId="2366a3e0-7826-4dd5-9a55-ec149813cab5" providerId="ADAL" clId="{5FE07E41-68A2-40B1-946A-1139A59D90D6}" dt="2025-04-03T10:32:41.325" v="744" actId="207"/>
          <ac:spMkLst>
            <pc:docMk/>
            <pc:sldMk cId="4095211694" sldId="296"/>
            <ac:spMk id="7" creationId="{69ED9BE6-AA83-454D-4BD3-5AA921A75330}"/>
          </ac:spMkLst>
        </pc:spChg>
      </pc:sldChg>
      <pc:sldChg chg="modSp add mod">
        <pc:chgData name="ΑΛΕΞΑΝΔΡΟΣ ΣΠΟΥΡΝΙΑΣ" userId="2366a3e0-7826-4dd5-9a55-ec149813cab5" providerId="ADAL" clId="{5FE07E41-68A2-40B1-946A-1139A59D90D6}" dt="2025-04-03T10:31:19.246" v="730" actId="20577"/>
        <pc:sldMkLst>
          <pc:docMk/>
          <pc:sldMk cId="2106074572" sldId="297"/>
        </pc:sldMkLst>
        <pc:spChg chg="mod">
          <ac:chgData name="ΑΛΕΞΑΝΔΡΟΣ ΣΠΟΥΡΝΙΑΣ" userId="2366a3e0-7826-4dd5-9a55-ec149813cab5" providerId="ADAL" clId="{5FE07E41-68A2-40B1-946A-1139A59D90D6}" dt="2025-04-03T10:31:19.246" v="730" actId="20577"/>
          <ac:spMkLst>
            <pc:docMk/>
            <pc:sldMk cId="2106074572" sldId="297"/>
            <ac:spMk id="7" creationId="{FEA9B0AE-A5B0-4A88-F917-9D1A795C5248}"/>
          </ac:spMkLst>
        </pc:spChg>
      </pc:sldChg>
      <pc:sldChg chg="modSp add mod">
        <pc:chgData name="ΑΛΕΞΑΝΔΡΟΣ ΣΠΟΥΡΝΙΑΣ" userId="2366a3e0-7826-4dd5-9a55-ec149813cab5" providerId="ADAL" clId="{5FE07E41-68A2-40B1-946A-1139A59D90D6}" dt="2025-04-03T10:38:08.454" v="805" actId="1076"/>
        <pc:sldMkLst>
          <pc:docMk/>
          <pc:sldMk cId="2192683009" sldId="298"/>
        </pc:sldMkLst>
        <pc:spChg chg="mod">
          <ac:chgData name="ΑΛΕΞΑΝΔΡΟΣ ΣΠΟΥΡΝΙΑΣ" userId="2366a3e0-7826-4dd5-9a55-ec149813cab5" providerId="ADAL" clId="{5FE07E41-68A2-40B1-946A-1139A59D90D6}" dt="2025-04-03T10:38:08.454" v="805" actId="1076"/>
          <ac:spMkLst>
            <pc:docMk/>
            <pc:sldMk cId="2192683009" sldId="298"/>
            <ac:spMk id="7" creationId="{A57C8BA6-84BB-37E5-5182-F6D116D8B58A}"/>
          </ac:spMkLst>
        </pc:spChg>
        <pc:spChg chg="mod">
          <ac:chgData name="ΑΛΕΞΑΝΔΡΟΣ ΣΠΟΥΡΝΙΑΣ" userId="2366a3e0-7826-4dd5-9a55-ec149813cab5" providerId="ADAL" clId="{5FE07E41-68A2-40B1-946A-1139A59D90D6}" dt="2025-04-03T10:36:05.685" v="758" actId="20577"/>
          <ac:spMkLst>
            <pc:docMk/>
            <pc:sldMk cId="2192683009" sldId="298"/>
            <ac:spMk id="9" creationId="{FD8CEF51-38A9-27E0-1D5F-A49E236B5FE6}"/>
          </ac:spMkLst>
        </pc:spChg>
      </pc:sldChg>
      <pc:sldChg chg="modSp add mod">
        <pc:chgData name="ΑΛΕΞΑΝΔΡΟΣ ΣΠΟΥΡΝΙΑΣ" userId="2366a3e0-7826-4dd5-9a55-ec149813cab5" providerId="ADAL" clId="{5FE07E41-68A2-40B1-946A-1139A59D90D6}" dt="2025-04-03T10:46:25.766" v="935" actId="20577"/>
        <pc:sldMkLst>
          <pc:docMk/>
          <pc:sldMk cId="3709743847" sldId="299"/>
        </pc:sldMkLst>
        <pc:spChg chg="mod">
          <ac:chgData name="ΑΛΕΞΑΝΔΡΟΣ ΣΠΟΥΡΝΙΑΣ" userId="2366a3e0-7826-4dd5-9a55-ec149813cab5" providerId="ADAL" clId="{5FE07E41-68A2-40B1-946A-1139A59D90D6}" dt="2025-04-03T10:40:50.741" v="855" actId="20577"/>
          <ac:spMkLst>
            <pc:docMk/>
            <pc:sldMk cId="3709743847" sldId="299"/>
            <ac:spMk id="7" creationId="{2740C161-7485-43B5-6028-5CE2E5568D77}"/>
          </ac:spMkLst>
        </pc:spChg>
        <pc:spChg chg="mod">
          <ac:chgData name="ΑΛΕΞΑΝΔΡΟΣ ΣΠΟΥΡΝΙΑΣ" userId="2366a3e0-7826-4dd5-9a55-ec149813cab5" providerId="ADAL" clId="{5FE07E41-68A2-40B1-946A-1139A59D90D6}" dt="2025-04-03T10:46:25.766" v="935" actId="20577"/>
          <ac:spMkLst>
            <pc:docMk/>
            <pc:sldMk cId="3709743847" sldId="299"/>
            <ac:spMk id="9" creationId="{C958DDDC-2C97-E5FB-462F-61A750D0DB5A}"/>
          </ac:spMkLst>
        </pc:spChg>
      </pc:sldChg>
      <pc:sldChg chg="modSp add mod">
        <pc:chgData name="ΑΛΕΞΑΝΔΡΟΣ ΣΠΟΥΡΝΙΑΣ" userId="2366a3e0-7826-4dd5-9a55-ec149813cab5" providerId="ADAL" clId="{5FE07E41-68A2-40B1-946A-1139A59D90D6}" dt="2025-04-03T10:46:19.781" v="933" actId="20577"/>
        <pc:sldMkLst>
          <pc:docMk/>
          <pc:sldMk cId="3898747588" sldId="300"/>
        </pc:sldMkLst>
        <pc:spChg chg="mod">
          <ac:chgData name="ΑΛΕΞΑΝΔΡΟΣ ΣΠΟΥΡΝΙΑΣ" userId="2366a3e0-7826-4dd5-9a55-ec149813cab5" providerId="ADAL" clId="{5FE07E41-68A2-40B1-946A-1139A59D90D6}" dt="2025-04-03T10:43:36.416" v="891" actId="207"/>
          <ac:spMkLst>
            <pc:docMk/>
            <pc:sldMk cId="3898747588" sldId="300"/>
            <ac:spMk id="7" creationId="{785A07BB-6F08-89C9-1990-4160B8A19942}"/>
          </ac:spMkLst>
        </pc:spChg>
        <pc:spChg chg="mod">
          <ac:chgData name="ΑΛΕΞΑΝΔΡΟΣ ΣΠΟΥΡΝΙΑΣ" userId="2366a3e0-7826-4dd5-9a55-ec149813cab5" providerId="ADAL" clId="{5FE07E41-68A2-40B1-946A-1139A59D90D6}" dt="2025-04-03T10:46:19.781" v="933" actId="20577"/>
          <ac:spMkLst>
            <pc:docMk/>
            <pc:sldMk cId="3898747588" sldId="300"/>
            <ac:spMk id="9" creationId="{8F2883C5-19A6-3B1A-1C12-E6821866256B}"/>
          </ac:spMkLst>
        </pc:spChg>
      </pc:sldChg>
      <pc:sldChg chg="modSp add mod">
        <pc:chgData name="ΑΛΕΞΑΝΔΡΟΣ ΣΠΟΥΡΝΙΑΣ" userId="2366a3e0-7826-4dd5-9a55-ec149813cab5" providerId="ADAL" clId="{5FE07E41-68A2-40B1-946A-1139A59D90D6}" dt="2025-04-03T10:46:12.845" v="931" actId="20577"/>
        <pc:sldMkLst>
          <pc:docMk/>
          <pc:sldMk cId="899025903" sldId="301"/>
        </pc:sldMkLst>
        <pc:spChg chg="mod">
          <ac:chgData name="ΑΛΕΞΑΝΔΡΟΣ ΣΠΟΥΡΝΙΑΣ" userId="2366a3e0-7826-4dd5-9a55-ec149813cab5" providerId="ADAL" clId="{5FE07E41-68A2-40B1-946A-1139A59D90D6}" dt="2025-04-03T10:45:13.245" v="929" actId="1037"/>
          <ac:spMkLst>
            <pc:docMk/>
            <pc:sldMk cId="899025903" sldId="301"/>
            <ac:spMk id="7" creationId="{847AD8A3-C9CB-8C40-A156-D726AB0C8134}"/>
          </ac:spMkLst>
        </pc:spChg>
        <pc:spChg chg="mod">
          <ac:chgData name="ΑΛΕΞΑΝΔΡΟΣ ΣΠΟΥΡΝΙΑΣ" userId="2366a3e0-7826-4dd5-9a55-ec149813cab5" providerId="ADAL" clId="{5FE07E41-68A2-40B1-946A-1139A59D90D6}" dt="2025-04-03T10:46:12.845" v="931" actId="20577"/>
          <ac:spMkLst>
            <pc:docMk/>
            <pc:sldMk cId="899025903" sldId="301"/>
            <ac:spMk id="9" creationId="{93573C98-2262-534B-68B5-A2B67DACA122}"/>
          </ac:spMkLst>
        </pc:spChg>
      </pc:sldChg>
      <pc:sldChg chg="modSp add mod">
        <pc:chgData name="ΑΛΕΞΑΝΔΡΟΣ ΣΠΟΥΡΝΙΑΣ" userId="2366a3e0-7826-4dd5-9a55-ec149813cab5" providerId="ADAL" clId="{5FE07E41-68A2-40B1-946A-1139A59D90D6}" dt="2025-04-03T10:48:24.198" v="985" actId="20577"/>
        <pc:sldMkLst>
          <pc:docMk/>
          <pc:sldMk cId="2175623685" sldId="302"/>
        </pc:sldMkLst>
        <pc:spChg chg="mod">
          <ac:chgData name="ΑΛΕΞΑΝΔΡΟΣ ΣΠΟΥΡΝΙΑΣ" userId="2366a3e0-7826-4dd5-9a55-ec149813cab5" providerId="ADAL" clId="{5FE07E41-68A2-40B1-946A-1139A59D90D6}" dt="2025-04-03T10:48:24.198" v="985" actId="20577"/>
          <ac:spMkLst>
            <pc:docMk/>
            <pc:sldMk cId="2175623685" sldId="302"/>
            <ac:spMk id="7" creationId="{A05887D1-B3FC-1DC1-9033-2ADE40B6112E}"/>
          </ac:spMkLst>
        </pc:spChg>
        <pc:spChg chg="mod">
          <ac:chgData name="ΑΛΕΞΑΝΔΡΟΣ ΣΠΟΥΡΝΙΑΣ" userId="2366a3e0-7826-4dd5-9a55-ec149813cab5" providerId="ADAL" clId="{5FE07E41-68A2-40B1-946A-1139A59D90D6}" dt="2025-04-03T10:46:50.757" v="946" actId="20577"/>
          <ac:spMkLst>
            <pc:docMk/>
            <pc:sldMk cId="2175623685" sldId="302"/>
            <ac:spMk id="9" creationId="{3B9C373D-0A92-0876-EF6D-E11D22F10B83}"/>
          </ac:spMkLst>
        </pc:spChg>
      </pc:sldChg>
      <pc:sldChg chg="modSp add mod">
        <pc:chgData name="ΑΛΕΞΑΝΔΡΟΣ ΣΠΟΥΡΝΙΑΣ" userId="2366a3e0-7826-4dd5-9a55-ec149813cab5" providerId="ADAL" clId="{5FE07E41-68A2-40B1-946A-1139A59D90D6}" dt="2025-04-03T10:51:39.095" v="1034" actId="207"/>
        <pc:sldMkLst>
          <pc:docMk/>
          <pc:sldMk cId="3376601613" sldId="303"/>
        </pc:sldMkLst>
        <pc:spChg chg="mod">
          <ac:chgData name="ΑΛΕΞΑΝΔΡΟΣ ΣΠΟΥΡΝΙΑΣ" userId="2366a3e0-7826-4dd5-9a55-ec149813cab5" providerId="ADAL" clId="{5FE07E41-68A2-40B1-946A-1139A59D90D6}" dt="2025-04-03T10:51:39.095" v="1034" actId="207"/>
          <ac:spMkLst>
            <pc:docMk/>
            <pc:sldMk cId="3376601613" sldId="303"/>
            <ac:spMk id="7" creationId="{E9721378-B0EE-5398-FBB1-D599FB65709B}"/>
          </ac:spMkLst>
        </pc:spChg>
      </pc:sldChg>
      <pc:sldChg chg="modSp add mod">
        <pc:chgData name="ΑΛΕΞΑΝΔΡΟΣ ΣΠΟΥΡΝΙΑΣ" userId="2366a3e0-7826-4dd5-9a55-ec149813cab5" providerId="ADAL" clId="{5FE07E41-68A2-40B1-946A-1139A59D90D6}" dt="2025-04-03T10:55:10.904" v="1072" actId="207"/>
        <pc:sldMkLst>
          <pc:docMk/>
          <pc:sldMk cId="2470312158" sldId="304"/>
        </pc:sldMkLst>
        <pc:spChg chg="mod">
          <ac:chgData name="ΑΛΕΞΑΝΔΡΟΣ ΣΠΟΥΡΝΙΑΣ" userId="2366a3e0-7826-4dd5-9a55-ec149813cab5" providerId="ADAL" clId="{5FE07E41-68A2-40B1-946A-1139A59D90D6}" dt="2025-04-03T10:55:10.904" v="1072" actId="207"/>
          <ac:spMkLst>
            <pc:docMk/>
            <pc:sldMk cId="2470312158" sldId="304"/>
            <ac:spMk id="7" creationId="{71D918D9-A495-E21D-4056-8C37AC06F9A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66927" y="-4280359"/>
            <a:ext cx="10812392" cy="10812392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3" y="0"/>
                </a:lnTo>
                <a:lnTo>
                  <a:pt x="10812393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6" name="Freeform 6"/>
          <p:cNvSpPr/>
          <p:nvPr/>
        </p:nvSpPr>
        <p:spPr>
          <a:xfrm>
            <a:off x="-3407200" y="4432068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Freeform 7"/>
          <p:cNvSpPr/>
          <p:nvPr/>
        </p:nvSpPr>
        <p:spPr>
          <a:xfrm>
            <a:off x="57078" y="7902203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grpSp>
        <p:nvGrpSpPr>
          <p:cNvPr id="8" name="Group 8"/>
          <p:cNvGrpSpPr/>
          <p:nvPr/>
        </p:nvGrpSpPr>
        <p:grpSpPr>
          <a:xfrm>
            <a:off x="5301006" y="2569431"/>
            <a:ext cx="12851571" cy="7717569"/>
            <a:chOff x="0" y="-157395"/>
            <a:chExt cx="10820400" cy="6702174"/>
          </a:xfrm>
        </p:grpSpPr>
        <p:sp>
          <p:nvSpPr>
            <p:cNvPr id="9" name="TextBox 9"/>
            <p:cNvSpPr txBox="1"/>
            <p:nvPr/>
          </p:nvSpPr>
          <p:spPr>
            <a:xfrm>
              <a:off x="0" y="-157395"/>
              <a:ext cx="10820400" cy="4631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l-GR" sz="5400" dirty="0">
                  <a:solidFill>
                    <a:srgbClr val="2A2E3A"/>
                  </a:solidFill>
                  <a:latin typeface="Klein Bold"/>
                </a:rPr>
                <a:t>Ανάλυση Παραδείγματος </a:t>
              </a:r>
              <a:br>
                <a:rPr lang="el-GR" sz="5400" dirty="0">
                  <a:solidFill>
                    <a:srgbClr val="2A2E3A"/>
                  </a:solidFill>
                  <a:latin typeface="Klein Bold"/>
                </a:rPr>
              </a:br>
              <a:r>
                <a:rPr lang="el-GR" sz="5400" dirty="0">
                  <a:solidFill>
                    <a:srgbClr val="2A2E3A"/>
                  </a:solidFill>
                  <a:latin typeface="Klein Bold"/>
                </a:rPr>
                <a:t> Βασικών Αριθμητικών Πράξεων και Χρήσης Συναρτήσεων σε Περιβάλλον </a:t>
              </a:r>
              <a:r>
                <a:rPr lang="en-US" sz="5400" dirty="0">
                  <a:solidFill>
                    <a:srgbClr val="2A2E3A"/>
                  </a:solidFill>
                  <a:latin typeface="Klein Bold"/>
                </a:rPr>
                <a:t>ARM</a:t>
              </a:r>
              <a:endParaRPr lang="en-US" sz="5400" dirty="0">
                <a:solidFill>
                  <a:srgbClr val="718BAB"/>
                </a:solidFill>
                <a:latin typeface="Klein Bold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60713" y="5828428"/>
              <a:ext cx="10498974" cy="716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r>
                <a:rPr lang="el-GR" sz="3199" dirty="0">
                  <a:solidFill>
                    <a:srgbClr val="2A2E3A"/>
                  </a:solidFill>
                  <a:latin typeface="Helios"/>
                </a:rPr>
                <a:t>Εργαστήριο Σχεδιασμού Ενσωματωμένων Συστημάτων &amp; Εφαρμογών</a:t>
              </a:r>
              <a:endParaRPr lang="en-US" sz="3199" dirty="0">
                <a:solidFill>
                  <a:srgbClr val="2A2E3A"/>
                </a:solidFill>
                <a:latin typeface="Helios"/>
              </a:endParaRPr>
            </a:p>
          </p:txBody>
        </p:sp>
      </p:grp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9518A085-8ADD-34A7-262A-4B2C183C4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59428"/>
            <a:ext cx="5638800" cy="30007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233838-1FD0-160B-DE3F-CDF11BFCF444}"/>
              </a:ext>
            </a:extLst>
          </p:cNvPr>
          <p:cNvSpPr txBox="1"/>
          <p:nvPr/>
        </p:nvSpPr>
        <p:spPr>
          <a:xfrm>
            <a:off x="9144000" y="8365875"/>
            <a:ext cx="4156459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Αλέξανδρος Σπουρνιάς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lang="en-US" sz="2800" dirty="0"/>
              <a:t>PhD Candidate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35FB6-B7F6-C04D-B097-3AE8CDEA4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3BD971B-B4F5-F5B6-95C2-3A93C27D696F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8291885A-35B7-6A42-06A5-4FFF3D40C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797F194-72C9-DC64-31FC-F25EF80CE261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2C71209-ED04-F2A4-EC47-0005CF0AE64F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060B107-1DC8-307B-6A10-B29B968E1967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6017C3AE-5DDF-9B9C-BA76-12B0573177B5}"/>
              </a:ext>
            </a:extLst>
          </p:cNvPr>
          <p:cNvSpPr txBox="1"/>
          <p:nvPr/>
        </p:nvSpPr>
        <p:spPr>
          <a:xfrm>
            <a:off x="3076436" y="402861"/>
            <a:ext cx="11743498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program_model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 Assembly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0CBCC55-E89C-2710-6F45-FA65D9670A6F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3B57BC1-BA2D-C1DB-207B-1F19885151FB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ED9BE6-AA83-454D-4BD3-5AA921A75330}"/>
              </a:ext>
            </a:extLst>
          </p:cNvPr>
          <p:cNvSpPr txBox="1"/>
          <p:nvPr/>
        </p:nvSpPr>
        <p:spPr>
          <a:xfrm>
            <a:off x="685800" y="2328263"/>
            <a:ext cx="165247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		</a:t>
            </a: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Κλήση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func2(x, y) -&gt; </a:t>
            </a: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αποτέλεσμα σε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R0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MOV     R0, #10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MOV     R1, #5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BL      func2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MOV     R5, R0     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z2 = R0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			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result = z1 - z2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SUB     R0, R4, R5    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R0 = z1 - z2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</a:t>
            </a: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Τερματισμός       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       .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1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FC5031-5195-DEF3-C645-EBA0C2C77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6743A12-D8CF-8D2E-A664-00E79BF7668B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FDA4BA42-AF39-C332-7500-A030AE299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005675AC-0E7C-BAD9-7C7D-2B26EF8883ED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5F06859-4813-D599-BF6F-2BC3AF7A3E84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1598E89-AB8E-C234-40AC-60D8268B74A2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B6D817F-738F-CBF1-F30B-830E0177B5DF}"/>
              </a:ext>
            </a:extLst>
          </p:cNvPr>
          <p:cNvSpPr txBox="1"/>
          <p:nvPr/>
        </p:nvSpPr>
        <p:spPr>
          <a:xfrm>
            <a:off x="3076436" y="402861"/>
            <a:ext cx="11743498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program_model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 Assembly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9435F18-A130-5758-F588-3F86C14BC693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A41CCE39-96A4-DDB7-3C2D-02B81451C508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9B0AE-A5B0-4A88-F917-9D1A795C5248}"/>
              </a:ext>
            </a:extLst>
          </p:cNvPr>
          <p:cNvSpPr txBox="1"/>
          <p:nvPr/>
        </p:nvSpPr>
        <p:spPr>
          <a:xfrm>
            <a:off x="685800" y="2328263"/>
            <a:ext cx="1652477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func1 - </a:t>
            </a: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Υπολογίζει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 + y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func1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ADD     R0, R0, R1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BX      LR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kern="0" dirty="0">
              <a:solidFill>
                <a:srgbClr val="FF0000"/>
              </a:solidFill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; func2 - </a:t>
            </a:r>
            <a:r>
              <a:rPr kumimoji="0" lang="el-GR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Υπολογίζει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x – y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func2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SUB     R0, R0, R1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			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BX      LR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kern="0" dirty="0">
              <a:solidFill>
                <a:srgbClr val="FF0000"/>
              </a:solidFill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		END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7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350512-9048-1172-7AD4-64DD90B93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C891809-D1C8-5EF6-D786-F26F372F65FB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2BB8A85F-C23C-98F4-8388-DA68A182E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79095F9-9634-0A93-907A-9B17E09F5A8F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6A4F450-C63E-4D6F-CE94-2E68E0471334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CDDF3F1-F0F5-EE10-9FEF-09B7F231BA85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FD8CEF51-38A9-27E0-1D5F-A49E236B5FE6}"/>
              </a:ext>
            </a:extLst>
          </p:cNvPr>
          <p:cNvSpPr txBox="1"/>
          <p:nvPr/>
        </p:nvSpPr>
        <p:spPr>
          <a:xfrm>
            <a:off x="3076436" y="402861"/>
            <a:ext cx="11743498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Exercise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E5F178B-93F4-A4EC-7357-63F4C36197A6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FCC301A-71EA-2C1A-4AEC-7698C752A58B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C8BA6-84BB-37E5-5182-F6D116D8B58A}"/>
              </a:ext>
            </a:extLst>
          </p:cNvPr>
          <p:cNvSpPr txBox="1"/>
          <p:nvPr/>
        </p:nvSpPr>
        <p:spPr>
          <a:xfrm>
            <a:off x="2188091" y="3868057"/>
            <a:ext cx="1352018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6000" b="1" kern="0" dirty="0"/>
              <a:t>Ν</a:t>
            </a:r>
            <a:r>
              <a:rPr kumimoji="0" lang="el-GR" sz="6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α</a:t>
            </a:r>
            <a:r>
              <a:rPr kumimoji="0" lang="el-GR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l-GR" sz="5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προσ</a:t>
            </a:r>
            <a:r>
              <a:rPr lang="el-GR" sz="5400" b="1" kern="0" dirty="0"/>
              <a:t>τεθεί</a:t>
            </a:r>
            <a:r>
              <a:rPr kumimoji="0" lang="el-GR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μία ακόμα </a:t>
            </a:r>
            <a:r>
              <a:rPr kumimoji="0" lang="el-GR" sz="54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function</a:t>
            </a:r>
            <a:r>
              <a:rPr kumimoji="0" lang="el-GR" sz="5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που να περιέχει το αποτέλεσμα (z1 + z2) - z1 + (z2 *2) </a:t>
            </a:r>
            <a:endParaRPr lang="el-GR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8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B93AF1-0B5A-DC7D-9F93-F0566BF84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667DB78-E7FF-3A90-79F9-290887C78F26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B168EA32-63A3-4A82-E6AF-607472FEE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B2F3BF2-49B2-4B01-25E7-BC0649FF3FC2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17CED94-6CC5-5278-2730-289938132A66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CF9E4EE-BA32-925C-E5DB-877118C1809C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C958DDDC-2C97-E5FB-462F-61A750D0DB5A}"/>
              </a:ext>
            </a:extLst>
          </p:cNvPr>
          <p:cNvSpPr txBox="1"/>
          <p:nvPr/>
        </p:nvSpPr>
        <p:spPr>
          <a:xfrm>
            <a:off x="3076436" y="402861"/>
            <a:ext cx="11743498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Exercise</a:t>
            </a:r>
            <a:r>
              <a:rPr lang="el-GR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 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Solution C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AFBF45C-07BB-BF68-21D2-40273E9D124B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F985DFA9-3FE5-94E2-75FF-943A2CBEDC9B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0C161-7485-43B5-6028-5CE2E5568D77}"/>
              </a:ext>
            </a:extLst>
          </p:cNvPr>
          <p:cNvSpPr txBox="1"/>
          <p:nvPr/>
        </p:nvSpPr>
        <p:spPr>
          <a:xfrm>
            <a:off x="1295401" y="1972709"/>
            <a:ext cx="1441287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#include &lt;</a:t>
            </a:r>
            <a:r>
              <a:rPr lang="en-US" sz="3600" b="1" dirty="0" err="1">
                <a:solidFill>
                  <a:srgbClr val="FF0000"/>
                </a:solidFill>
              </a:rPr>
              <a:t>stdio.h</a:t>
            </a:r>
            <a:r>
              <a:rPr lang="en-US" sz="3600" b="1" dirty="0">
                <a:solidFill>
                  <a:srgbClr val="FF0000"/>
                </a:solidFill>
              </a:rPr>
              <a:t>&gt;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static int func1(int x, int y);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static int func2(int x, int y);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static int func3(int z1, int z2);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int main(void){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int result = 0;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int z1 = 0;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int z2 = 0;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int x = 10;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int y = 5;</a:t>
            </a:r>
            <a:endParaRPr lang="el-G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43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28910F-5821-D2E2-4D47-41785C856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CCE267A-EC9E-F2A5-6259-E4FAA59CB6C0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375BFEE1-82C4-0654-781D-D3D6A7451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0E00D69-D65C-E875-B251-604A58CE3071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4C005BD-8A3E-B18D-C20D-90BDA7D9460F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2F04AED-E65F-A434-840C-EE2170C958C0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8F2883C5-19A6-3B1A-1C12-E6821866256B}"/>
              </a:ext>
            </a:extLst>
          </p:cNvPr>
          <p:cNvSpPr txBox="1"/>
          <p:nvPr/>
        </p:nvSpPr>
        <p:spPr>
          <a:xfrm>
            <a:off x="3076436" y="402861"/>
            <a:ext cx="11743498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Exercise</a:t>
            </a:r>
            <a:r>
              <a:rPr lang="el-GR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 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Solution C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528877E-9334-E5B1-37D0-4F6FEFEC4540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80EE191-D14F-AB03-B027-3A2900F78563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A07BB-6F08-89C9-1990-4160B8A19942}"/>
              </a:ext>
            </a:extLst>
          </p:cNvPr>
          <p:cNvSpPr txBox="1"/>
          <p:nvPr/>
        </p:nvSpPr>
        <p:spPr>
          <a:xfrm>
            <a:off x="1295401" y="1972709"/>
            <a:ext cx="1441287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z1 = func1(x, y);    </a:t>
            </a:r>
            <a:r>
              <a:rPr lang="en-US" sz="3600" b="1" dirty="0"/>
              <a:t>// z1 = x + y = 15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z2 = func2(x, y);    </a:t>
            </a:r>
            <a:r>
              <a:rPr lang="en-US" sz="3600" b="1" dirty="0"/>
              <a:t>// z2 = x - y = 5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result = func3(z1, z2); </a:t>
            </a:r>
            <a:r>
              <a:rPr lang="en-US" sz="3600" b="1" dirty="0"/>
              <a:t>// result = (z1 + z2) - z1 + (z2 * 2)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return 0;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}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static int func1(int x, int y)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{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int result;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result = x + y;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return result;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}</a:t>
            </a:r>
            <a:endParaRPr lang="el-G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47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980796-9A10-2F3C-A7BD-B0BD7A519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0F90B9F-90EC-7A14-0E29-5F231831841B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3DBB53AA-09C9-8D94-EA65-AA2FA9B17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A5E81EA-22D0-790C-7C77-C3765154E3FE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D4768C2-2882-BFE4-524A-617DE2539308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03EA5D9-070D-AD1F-2739-EFD67FA8A01C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3573C98-2262-534B-68B5-A2B67DACA122}"/>
              </a:ext>
            </a:extLst>
          </p:cNvPr>
          <p:cNvSpPr txBox="1"/>
          <p:nvPr/>
        </p:nvSpPr>
        <p:spPr>
          <a:xfrm>
            <a:off x="3076436" y="402861"/>
            <a:ext cx="11743498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Exercise</a:t>
            </a:r>
            <a:r>
              <a:rPr lang="el-GR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 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Solution C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B8BD32F-F830-0BBA-11FB-F5FE54663FD9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DEF9771-9738-F58A-5D46-AFAA2A20E1D3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AD8A3-C9CB-8C40-A156-D726AB0C8134}"/>
              </a:ext>
            </a:extLst>
          </p:cNvPr>
          <p:cNvSpPr txBox="1"/>
          <p:nvPr/>
        </p:nvSpPr>
        <p:spPr>
          <a:xfrm>
            <a:off x="1143000" y="1866900"/>
            <a:ext cx="14412878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static int func2(int x, int y)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{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int result;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result = x - y;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return result;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}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static int func3(int z1, int z2)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{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int result;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result = (z1 + z2) - z1 + (z2 * 2);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return result;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}</a:t>
            </a:r>
            <a:endParaRPr lang="el-G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2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47EAF-CA54-2669-4D93-E20FC84F8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1A95095-CA4C-9867-8EB5-420FB5C848BB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F9B6E018-08DC-D7DD-E382-3A7FC9D3E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A34A1C4-DF37-BA1A-4B1A-F4B9C51B6BFA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31C44A0-95C2-9F06-E278-72CF5DD29258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8ADF4AE-4D68-EB16-3689-CFF2B3A4A418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3B9C373D-0A92-0876-EF6D-E11D22F10B83}"/>
              </a:ext>
            </a:extLst>
          </p:cNvPr>
          <p:cNvSpPr txBox="1"/>
          <p:nvPr/>
        </p:nvSpPr>
        <p:spPr>
          <a:xfrm>
            <a:off x="3076436" y="402861"/>
            <a:ext cx="11743498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Exercise</a:t>
            </a:r>
            <a:r>
              <a:rPr lang="el-GR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 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Solution </a:t>
            </a:r>
            <a:r>
              <a:rPr lang="en-US" sz="8000" b="1" dirty="0" err="1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asm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AA13937-7346-A4E5-E391-AC965FCA3DCF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5794519B-35CB-DC3E-C7D5-3F79B5733B94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5887D1-B3FC-1DC1-9033-2ADE40B6112E}"/>
              </a:ext>
            </a:extLst>
          </p:cNvPr>
          <p:cNvSpPr txBox="1"/>
          <p:nvPr/>
        </p:nvSpPr>
        <p:spPr>
          <a:xfrm>
            <a:off x="1143000" y="1866900"/>
            <a:ext cx="1441287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AREA    MYCODE, CODE, READONLY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ENTRY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EXPORT  __main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IMPORT  func1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IMPORT  func2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IMPORT  func3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l-GR" sz="3600" b="1" dirty="0">
                <a:solidFill>
                  <a:srgbClr val="FF0000"/>
                </a:solidFill>
              </a:rPr>
              <a:t>__</a:t>
            </a:r>
            <a:r>
              <a:rPr lang="el-GR" sz="3600" b="1" dirty="0" err="1">
                <a:solidFill>
                  <a:srgbClr val="FF0000"/>
                </a:solidFill>
              </a:rPr>
              <a:t>main</a:t>
            </a:r>
            <a:r>
              <a:rPr lang="el-GR" sz="3600" b="1" dirty="0">
                <a:solidFill>
                  <a:srgbClr val="FF0000"/>
                </a:solidFill>
              </a:rPr>
              <a:t>        </a:t>
            </a:r>
            <a:endParaRPr lang="en-US" sz="3600" b="1" dirty="0">
              <a:solidFill>
                <a:srgbClr val="FF0000"/>
              </a:solidFill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</a:t>
            </a:r>
            <a:r>
              <a:rPr lang="el-GR" sz="3600" b="1" dirty="0">
                <a:solidFill>
                  <a:srgbClr val="FF0000"/>
                </a:solidFill>
              </a:rPr>
              <a:t>; Αρχικοποίηση μεταβλητών        </a:t>
            </a:r>
            <a:endParaRPr lang="en-US" sz="3600" b="1" dirty="0">
              <a:solidFill>
                <a:srgbClr val="FF0000"/>
              </a:solidFill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</a:t>
            </a:r>
            <a:r>
              <a:rPr lang="el-GR" sz="3600" b="1" dirty="0">
                <a:solidFill>
                  <a:srgbClr val="FF0000"/>
                </a:solidFill>
              </a:rPr>
              <a:t>MOV     R0, #10         ; x = 10        </a:t>
            </a:r>
            <a:endParaRPr lang="en-US" sz="3600" b="1" dirty="0">
              <a:solidFill>
                <a:srgbClr val="FF0000"/>
              </a:solidFill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</a:t>
            </a:r>
            <a:r>
              <a:rPr lang="el-GR" sz="3600" b="1" dirty="0">
                <a:solidFill>
                  <a:srgbClr val="FF0000"/>
                </a:solidFill>
              </a:rPr>
              <a:t>MOV     R1, #5          ; y = 5</a:t>
            </a:r>
          </a:p>
        </p:txBody>
      </p:sp>
    </p:spTree>
    <p:extLst>
      <p:ext uri="{BB962C8B-B14F-4D97-AF65-F5344CB8AC3E}">
        <p14:creationId xmlns:p14="http://schemas.microsoft.com/office/powerpoint/2010/main" val="217562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A5BCBF-A680-9AF2-EC61-9AAF1ED52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1E0BC7D-6FF3-FD4F-E5D8-1AEE89B272B0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474539ED-AE46-C3B9-CD40-08EF18529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9236998-8CCD-EECC-6E5D-1152459954A5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C3F558B-E4E7-CDA0-A5B6-1F6DB9024E75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39C7160-9D5C-DCE3-4D6E-D7E0E3C1B3F3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8611ADA4-BD4B-0924-6F5D-B9F0B48ACF03}"/>
              </a:ext>
            </a:extLst>
          </p:cNvPr>
          <p:cNvSpPr txBox="1"/>
          <p:nvPr/>
        </p:nvSpPr>
        <p:spPr>
          <a:xfrm>
            <a:off x="3076436" y="402861"/>
            <a:ext cx="11743498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Exercise</a:t>
            </a:r>
            <a:r>
              <a:rPr lang="el-GR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 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Solution </a:t>
            </a:r>
            <a:r>
              <a:rPr lang="en-US" sz="8000" b="1" dirty="0" err="1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asm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38D483F7-2A1F-F5B9-691A-B02D1AEB3441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97972BFD-898C-361E-C0D3-DC0F49571A85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21378-B0EE-5398-FBB1-D599FB65709B}"/>
              </a:ext>
            </a:extLst>
          </p:cNvPr>
          <p:cNvSpPr txBox="1"/>
          <p:nvPr/>
        </p:nvSpPr>
        <p:spPr>
          <a:xfrm>
            <a:off x="1143000" y="1866900"/>
            <a:ext cx="1441287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</a:t>
            </a:r>
            <a:r>
              <a:rPr lang="el-GR" sz="3600" b="1" dirty="0"/>
              <a:t>; Κλήση </a:t>
            </a:r>
            <a:r>
              <a:rPr lang="en-US" sz="3600" b="1" dirty="0"/>
              <a:t>func2(x, y) -&gt; R0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MOV     R0, #10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MOV     R1, #5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BL      func2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MOV     R5, R0          </a:t>
            </a:r>
            <a:r>
              <a:rPr lang="en-US" sz="3600" b="1" dirty="0"/>
              <a:t>; z2 = R0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</a:t>
            </a:r>
            <a:r>
              <a:rPr lang="en-US" sz="3600" b="1" dirty="0"/>
              <a:t>	; </a:t>
            </a:r>
            <a:r>
              <a:rPr lang="el-GR" sz="3600" b="1" dirty="0"/>
              <a:t>Κλήση </a:t>
            </a:r>
            <a:r>
              <a:rPr lang="en-US" sz="3600" b="1" dirty="0"/>
              <a:t>func3(z1, z2) -&gt; R0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MOV     R0, R4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MOV     R1, R5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BL      func3           </a:t>
            </a:r>
            <a:r>
              <a:rPr lang="en-US" sz="3600" b="1" dirty="0"/>
              <a:t>; result = (z1 + z2) - z1 + (z2 * 2)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</a:t>
            </a:r>
            <a:r>
              <a:rPr lang="en-US" sz="3600" b="1" dirty="0"/>
              <a:t>	; </a:t>
            </a:r>
            <a:r>
              <a:rPr lang="el-GR" sz="3600" b="1" dirty="0"/>
              <a:t>Τερματισμός        </a:t>
            </a:r>
            <a:endParaRPr lang="en-US" sz="3600" b="1" dirty="0"/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>
                <a:solidFill>
                  <a:srgbClr val="FF0000"/>
                </a:solidFill>
              </a:rPr>
              <a:t>			B       .</a:t>
            </a:r>
            <a:endParaRPr lang="el-G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01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C37D67-451C-69F5-68AA-2FB5190AC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A5774EC-5CF8-292C-2502-D8F113BA997F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CED6A0E-B123-A8A9-6568-58E369759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F56697A-7493-E0B3-0899-D18C8314DB59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E4D8285-C045-05DE-B3B7-B670BD2A741D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E0300A71-AC8A-C285-9AF4-EA9830157EE4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DF630151-A8C6-CA9F-AEE2-1F2F2E7A12A8}"/>
              </a:ext>
            </a:extLst>
          </p:cNvPr>
          <p:cNvSpPr txBox="1"/>
          <p:nvPr/>
        </p:nvSpPr>
        <p:spPr>
          <a:xfrm>
            <a:off x="3076436" y="402861"/>
            <a:ext cx="11743498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Exercise</a:t>
            </a:r>
            <a:r>
              <a:rPr lang="el-GR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 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Solution </a:t>
            </a:r>
            <a:r>
              <a:rPr lang="en-US" sz="8000" b="1" dirty="0" err="1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asm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307B2CF-0F03-5A8F-6A6A-D86EB7D9A4B3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C787C6A-63C1-B7EF-9422-E1437E180972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918D9-A495-E21D-4056-8C37AC06F9A5}"/>
              </a:ext>
            </a:extLst>
          </p:cNvPr>
          <p:cNvSpPr txBox="1"/>
          <p:nvPr/>
        </p:nvSpPr>
        <p:spPr>
          <a:xfrm>
            <a:off x="1143000" y="1866900"/>
            <a:ext cx="14412878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/>
              <a:t>; func1 - x + yfunc1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>
                <a:solidFill>
                  <a:srgbClr val="FF0000"/>
                </a:solidFill>
              </a:rPr>
              <a:t>ADD     R0, R0, R1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>
                <a:solidFill>
                  <a:srgbClr val="FF0000"/>
                </a:solidFill>
              </a:rPr>
              <a:t>BX      LR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/>
              <a:t>; func2 - x - yfunc2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>
                <a:solidFill>
                  <a:srgbClr val="FF0000"/>
                </a:solidFill>
              </a:rPr>
              <a:t>SUB     R0, R0, R1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>
                <a:solidFill>
                  <a:srgbClr val="FF0000"/>
                </a:solidFill>
              </a:rPr>
              <a:t>BX      LR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/>
              <a:t>; func3 - (z1 + z2) - z1 + (z2 * 2)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>
                <a:solidFill>
                  <a:srgbClr val="FF0000"/>
                </a:solidFill>
              </a:rPr>
              <a:t>func3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>
                <a:solidFill>
                  <a:srgbClr val="FF0000"/>
                </a:solidFill>
              </a:rPr>
              <a:t>		ADD     R2, R0, R1      </a:t>
            </a:r>
            <a:r>
              <a:rPr lang="pt-BR" sz="3600" b="1" dirty="0"/>
              <a:t>; R2 = z1 + z2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>
                <a:solidFill>
                  <a:srgbClr val="FF0000"/>
                </a:solidFill>
              </a:rPr>
              <a:t>		SUB     R2, R2, R0      </a:t>
            </a:r>
            <a:r>
              <a:rPr lang="pt-BR" sz="3600" b="1" dirty="0"/>
              <a:t>; R2 = (z1 + z2) - z1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>
                <a:solidFill>
                  <a:srgbClr val="FF0000"/>
                </a:solidFill>
              </a:rPr>
              <a:t>		ADD     R1, R1, R1      </a:t>
            </a:r>
            <a:r>
              <a:rPr lang="pt-BR" sz="3600" b="1" dirty="0"/>
              <a:t>; R1 = z2 * 2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>
                <a:solidFill>
                  <a:srgbClr val="FF0000"/>
                </a:solidFill>
              </a:rPr>
              <a:t>		ADD     R0, R2, R1      </a:t>
            </a:r>
            <a:r>
              <a:rPr lang="pt-BR" sz="3600" b="1" dirty="0"/>
              <a:t>; R0 = R2 + (z2 * 2)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>
                <a:solidFill>
                  <a:srgbClr val="FF0000"/>
                </a:solidFill>
              </a:rPr>
              <a:t>		BX      LR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600" b="1" dirty="0">
                <a:solidFill>
                  <a:srgbClr val="FF0000"/>
                </a:solidFill>
              </a:rPr>
              <a:t>		END</a:t>
            </a:r>
            <a:endParaRPr lang="el-G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312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παιχνίδι, καρτούν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998480B7-8749-AA64-BE0B-9491F7FDC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31685"/>
            <a:ext cx="8687147" cy="8687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F56DFD-B053-EB27-EC9E-745075F41388}"/>
              </a:ext>
            </a:extLst>
          </p:cNvPr>
          <p:cNvSpPr txBox="1"/>
          <p:nvPr/>
        </p:nvSpPr>
        <p:spPr>
          <a:xfrm>
            <a:off x="5410200" y="4490386"/>
            <a:ext cx="4216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7200" b="1" dirty="0"/>
              <a:t>Ερωτήσεις</a:t>
            </a:r>
            <a:endParaRPr lang="en-US" sz="7200" b="1" dirty="0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0743CA6F-BB4B-66E2-992E-22368ADFD916}"/>
              </a:ext>
            </a:extLst>
          </p:cNvPr>
          <p:cNvSpPr txBox="1"/>
          <p:nvPr/>
        </p:nvSpPr>
        <p:spPr>
          <a:xfrm>
            <a:off x="3657600" y="9258300"/>
            <a:ext cx="12469808" cy="709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l-GR" sz="3199" dirty="0">
                <a:solidFill>
                  <a:srgbClr val="2A2E3A"/>
                </a:solidFill>
                <a:latin typeface="Helios"/>
              </a:rPr>
              <a:t>Εργαστήριο Σχεδιασμού Ενσωματωμένων Συστημάτων &amp; Εφαρμογών</a:t>
            </a:r>
            <a:endParaRPr lang="en-US" sz="3199" dirty="0">
              <a:solidFill>
                <a:srgbClr val="2A2E3A"/>
              </a:solidFill>
              <a:latin typeface="Helios"/>
            </a:endParaRPr>
          </a:p>
        </p:txBody>
      </p:sp>
      <p:pic>
        <p:nvPicPr>
          <p:cNvPr id="7" name="Εικόνα 6" descr="Εικόνα που περιέχει κύκλος, γραφικά, γραμματοσειρά, σύμβολο&#10;&#10;Το περιεχόμενο που δημιουργείται από τεχνολογία AI ενδέχεται να είναι εσφαλμένο.">
            <a:extLst>
              <a:ext uri="{FF2B5EF4-FFF2-40B4-BE49-F238E27FC236}">
                <a16:creationId xmlns:a16="http://schemas.microsoft.com/office/drawing/2014/main" id="{11B75E84-D8D4-6DBF-4FB1-F18AC6DA5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49"/>
            <a:ext cx="4290451" cy="429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9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" y="0"/>
            <a:ext cx="18288000" cy="3773114"/>
            <a:chOff x="0" y="0"/>
            <a:chExt cx="24384000" cy="50308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0" y="3773114"/>
            <a:ext cx="18288000" cy="6513886"/>
            <a:chOff x="0" y="0"/>
            <a:chExt cx="4816593" cy="17155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639504" y="1391465"/>
            <a:ext cx="9008992" cy="113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l-GR" sz="6999" dirty="0">
                <a:solidFill>
                  <a:srgbClr val="FFFFFF"/>
                </a:solidFill>
                <a:latin typeface="Klein Bold"/>
              </a:rPr>
              <a:t>Γενική Επισκόπηση</a:t>
            </a:r>
            <a:endParaRPr lang="en-US" sz="6999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2" name="Θέση περιεχομένου 1">
            <a:extLst>
              <a:ext uri="{FF2B5EF4-FFF2-40B4-BE49-F238E27FC236}">
                <a16:creationId xmlns:a16="http://schemas.microsoft.com/office/drawing/2014/main" id="{3C09F0C8-50D9-A841-9F14-B01E7FEFC8D2}"/>
              </a:ext>
            </a:extLst>
          </p:cNvPr>
          <p:cNvSpPr txBox="1">
            <a:spLocks/>
          </p:cNvSpPr>
          <p:nvPr/>
        </p:nvSpPr>
        <p:spPr>
          <a:xfrm>
            <a:off x="609600" y="4019812"/>
            <a:ext cx="7723603" cy="53908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l-GR" sz="3600" dirty="0"/>
              <a:t>Το </a:t>
            </a:r>
            <a:r>
              <a:rPr lang="en-US" sz="3600" dirty="0"/>
              <a:t>project</a:t>
            </a:r>
            <a:r>
              <a:rPr lang="el-GR" sz="3600" dirty="0"/>
              <a:t> αποτελεί ένα demo για την πλακέτα MCB-STR9 και έχει ως βασικό σκοπό:</a:t>
            </a:r>
          </a:p>
          <a:p>
            <a:pPr marL="463550"/>
            <a:r>
              <a:rPr lang="en-US" sz="3600" dirty="0"/>
              <a:t>T</a:t>
            </a:r>
            <a:r>
              <a:rPr lang="el-GR" sz="3600" dirty="0"/>
              <a:t>η λειτουργία βασικών αριθμητικών πράξεων.</a:t>
            </a:r>
          </a:p>
          <a:p>
            <a:pPr marL="463550"/>
            <a:r>
              <a:rPr lang="el-GR" sz="3600" dirty="0"/>
              <a:t>Τη χρήση συναρτήσεων.</a:t>
            </a:r>
          </a:p>
          <a:p>
            <a:pPr marL="463550"/>
            <a:r>
              <a:rPr lang="el-GR" sz="3600" dirty="0"/>
              <a:t>Σχεδιασμένο για χρήση σε ARM επεξεργαστές.</a:t>
            </a:r>
            <a:endParaRPr lang="en-US" sz="3600" dirty="0"/>
          </a:p>
        </p:txBody>
      </p:sp>
      <p:pic>
        <p:nvPicPr>
          <p:cNvPr id="8" name="Εικόνα 7" descr="Εικόνα που περιέχει ηλεκτρονικός μηχανικός, ηλεκτρονικές συσκευές, ηλεκτρονικό εξάρτημα, στοιχείο κυκλώματος">
            <a:extLst>
              <a:ext uri="{FF2B5EF4-FFF2-40B4-BE49-F238E27FC236}">
                <a16:creationId xmlns:a16="http://schemas.microsoft.com/office/drawing/2014/main" id="{D0B5B88C-2702-5EDA-2BA7-6FF7D5BFD8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803" y="4311038"/>
            <a:ext cx="8956702" cy="485460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8BBD71-0D82-FCFB-219F-94A75014B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7937498-7E1D-C390-7A76-42DB21603D86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F4DCA90-EC98-8E53-8091-9FF30183E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8A777077-99A3-3AFE-17F8-4B87046B89C3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223C45B-0541-5563-16E2-3526F75991DC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CA8F4D9-1138-CA70-60F1-4D2536E9DAC3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F878E861-BA4F-4F37-6245-5B44FFD93C74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program_model.c</a:t>
            </a:r>
            <a:endParaRPr lang="en-US" sz="19900" dirty="0">
              <a:solidFill>
                <a:srgbClr val="FFFFFF"/>
              </a:solidFill>
              <a:latin typeface="Klein Bold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DB579FEE-2388-DE16-CCBC-71A87EF07F0B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AF14824-48F8-2364-A0A0-53664F2B7841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Θέση περιεχομένου 1">
            <a:extLst>
              <a:ext uri="{FF2B5EF4-FFF2-40B4-BE49-F238E27FC236}">
                <a16:creationId xmlns:a16="http://schemas.microsoft.com/office/drawing/2014/main" id="{7BD17677-8911-70CB-EAF0-F91CF43580E3}"/>
              </a:ext>
            </a:extLst>
          </p:cNvPr>
          <p:cNvSpPr txBox="1">
            <a:spLocks/>
          </p:cNvSpPr>
          <p:nvPr/>
        </p:nvSpPr>
        <p:spPr>
          <a:xfrm>
            <a:off x="969666" y="2188211"/>
            <a:ext cx="17007677" cy="67064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Δήλωση δύο στατικών συναρτήσεων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C29B2-E879-2124-90AF-46B8E9091ADB}"/>
              </a:ext>
            </a:extLst>
          </p:cNvPr>
          <p:cNvSpPr txBox="1"/>
          <p:nvPr/>
        </p:nvSpPr>
        <p:spPr>
          <a:xfrm>
            <a:off x="969666" y="2964660"/>
            <a:ext cx="163486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static int func1(int x, int y);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static int func2(int x, int y);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3E8F9A-652E-6719-8A6F-E00AF9441E0E}"/>
              </a:ext>
            </a:extLst>
          </p:cNvPr>
          <p:cNvSpPr txBox="1"/>
          <p:nvPr/>
        </p:nvSpPr>
        <p:spPr>
          <a:xfrm>
            <a:off x="969666" y="6883356"/>
            <a:ext cx="165568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int main(void)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4000" kern="0" dirty="0">
                <a:solidFill>
                  <a:prstClr val="black"/>
                </a:solidFill>
              </a:rPr>
              <a:t>Σ</a:t>
            </a:r>
            <a:r>
              <a:rPr kumimoji="0" lang="el-GR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ημείο</a:t>
            </a:r>
            <a:r>
              <a:rPr kumimoji="0" lang="el-GR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εισόδου (</a:t>
            </a:r>
            <a:r>
              <a:rPr kumimoji="0" lang="el-GR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entry</a:t>
            </a:r>
            <a:r>
              <a:rPr kumimoji="0" lang="el-GR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l-GR" sz="4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point</a:t>
            </a:r>
            <a:r>
              <a:rPr kumimoji="0" lang="el-GR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 του προγράμματος.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1C17CF-194D-0421-D1DE-C670E2166A98}"/>
              </a:ext>
            </a:extLst>
          </p:cNvPr>
          <p:cNvSpPr txBox="1"/>
          <p:nvPr/>
        </p:nvSpPr>
        <p:spPr>
          <a:xfrm>
            <a:off x="949679" y="4323512"/>
            <a:ext cx="160429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dirty="0"/>
              <a:t>Δήλωση δύο στατικών συναρτήσεων</a:t>
            </a:r>
            <a:r>
              <a:rPr lang="el-GR" sz="4000" b="1" dirty="0"/>
              <a:t> (func1, func2) </a:t>
            </a:r>
            <a:r>
              <a:rPr lang="el-GR" sz="4000" dirty="0"/>
              <a:t>που δέχονται δύο ακέραιες παραμέτρους και επιστρέφουν έναν ακέραιο αριθμό. Ο προσδιοριστής</a:t>
            </a:r>
            <a:r>
              <a:rPr lang="el-GR" sz="4000" b="1" i="1" dirty="0"/>
              <a:t> </a:t>
            </a:r>
            <a:r>
              <a:rPr lang="el-GR" sz="4000" b="1" i="1" dirty="0" err="1"/>
              <a:t>static</a:t>
            </a:r>
            <a:r>
              <a:rPr lang="el-GR" sz="4000" b="1" i="1" dirty="0"/>
              <a:t> </a:t>
            </a:r>
            <a:r>
              <a:rPr lang="el-GR" sz="4000" dirty="0"/>
              <a:t>περιορίζει την πρόσβαση σε αυτές εντός – (εσωτερικά), του ίδιου αρχείου.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96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BF08C2-D123-D2D0-1E3C-55F27ADA9D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D0E3551-73E7-9D17-E1AA-67491155AD43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CAA55F01-C3FB-5ED7-C32F-73D836AF9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A09F904E-A038-F11C-7A4F-7087ECFDB687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AFB06CD-C295-927B-4447-B6958ECB8E3E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40534031-D8F1-2AA6-7ED4-93477507D953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232DD3C0-AA32-2FBF-C8DE-EB77668F4361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program_model.c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9A6FAA2-9B7E-B83E-07B7-655BC49231E0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CD78B3AA-79C7-9ADE-4B47-58690D87748C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1644E-E025-22EB-2DEF-CDA1598F29C3}"/>
              </a:ext>
            </a:extLst>
          </p:cNvPr>
          <p:cNvSpPr txBox="1"/>
          <p:nvPr/>
        </p:nvSpPr>
        <p:spPr>
          <a:xfrm>
            <a:off x="914400" y="2528096"/>
            <a:ext cx="1686368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int</a:t>
            </a: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fr-F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result</a:t>
            </a: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= 0;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int</a:t>
            </a: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z1 = 0;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int</a:t>
            </a: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z2 = 0;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int</a:t>
            </a: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x = 10;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int</a:t>
            </a: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y = 5</a:t>
            </a: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;</a:t>
            </a:r>
            <a:endParaRPr kumimoji="0" lang="el-GR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Δήλωση και αρχικοποίηση μεταβλητών. Στο </a:t>
            </a:r>
            <a:r>
              <a:rPr kumimoji="0" lang="el-G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 </a:t>
            </a:r>
            <a:r>
              <a:rPr lang="el-GR" sz="4000" kern="0" dirty="0">
                <a:solidFill>
                  <a:prstClr val="black"/>
                </a:solidFill>
              </a:rPr>
              <a:t>εκχωρείται η </a:t>
            </a:r>
            <a:r>
              <a:rPr kumimoji="0" lang="el-GR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τιμή 10 και στο </a:t>
            </a:r>
            <a:r>
              <a:rPr kumimoji="0" lang="el-G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y</a:t>
            </a:r>
            <a:r>
              <a:rPr kumimoji="0" lang="el-GR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εκχωρείται η τιμή 5. Οι υπόλοιπες μεταβλητές που είναι οι συναρτήσεις </a:t>
            </a:r>
            <a:r>
              <a:rPr lang="en-US" sz="4000" b="1" kern="0" dirty="0">
                <a:solidFill>
                  <a:prstClr val="black"/>
                </a:solidFill>
              </a:rPr>
              <a:t>z1</a:t>
            </a:r>
            <a:r>
              <a:rPr lang="en-US" sz="4000" kern="0" dirty="0">
                <a:solidFill>
                  <a:prstClr val="black"/>
                </a:solidFill>
              </a:rPr>
              <a:t> </a:t>
            </a:r>
            <a:r>
              <a:rPr lang="el-GR" sz="4000" kern="0" dirty="0">
                <a:solidFill>
                  <a:prstClr val="black"/>
                </a:solidFill>
              </a:rPr>
              <a:t>και </a:t>
            </a:r>
            <a:r>
              <a:rPr lang="en-US" sz="4000" b="1" kern="0" dirty="0">
                <a:solidFill>
                  <a:prstClr val="black"/>
                </a:solidFill>
              </a:rPr>
              <a:t>z2,</a:t>
            </a:r>
            <a:r>
              <a:rPr lang="en-US" sz="4000" kern="0" dirty="0">
                <a:solidFill>
                  <a:prstClr val="black"/>
                </a:solidFill>
              </a:rPr>
              <a:t> </a:t>
            </a:r>
            <a:r>
              <a:rPr kumimoji="0" lang="el-GR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αρχικοποιούνται με 0.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8863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7FCB72-FC51-FB3B-652E-71F828C9C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C0A1A40-CA3C-73FC-722F-A134B98C0775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68C2494A-A9A6-731E-79B1-ABAA324FF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6455A73B-EFED-13BD-7B9B-4D1AE6BF4DB0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60F6501-2B38-0D55-CCA8-ECB849A7E54E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BAC609C-B410-14A2-165D-5EAFC4A3BB94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4F8903AA-3B84-FCDD-3CCE-83B96008757F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program_model.c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E1A86EE-DD9D-9316-0785-686B00798B82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2CB4B51A-9A30-05A6-1953-3F1F3507064B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Θέση περιεχομένου 1">
            <a:extLst>
              <a:ext uri="{FF2B5EF4-FFF2-40B4-BE49-F238E27FC236}">
                <a16:creationId xmlns:a16="http://schemas.microsoft.com/office/drawing/2014/main" id="{2C0A091E-AC49-A60B-7648-C006BDA12544}"/>
              </a:ext>
            </a:extLst>
          </p:cNvPr>
          <p:cNvSpPr txBox="1">
            <a:spLocks/>
          </p:cNvSpPr>
          <p:nvPr/>
        </p:nvSpPr>
        <p:spPr>
          <a:xfrm>
            <a:off x="829750" y="2144306"/>
            <a:ext cx="8471002" cy="703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l-GR" sz="4400" b="1" dirty="0"/>
              <a:t>Συναρτήσεις και αποτέλεσμα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E26A0D-7BB4-AC6C-8CA5-AC5ED3879258}"/>
              </a:ext>
            </a:extLst>
          </p:cNvPr>
          <p:cNvSpPr txBox="1"/>
          <p:nvPr/>
        </p:nvSpPr>
        <p:spPr>
          <a:xfrm>
            <a:off x="914400" y="3027957"/>
            <a:ext cx="1677270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z1 = func1(x, y); </a:t>
            </a:r>
          </a:p>
          <a:p>
            <a:r>
              <a:rPr lang="pl-PL" sz="4000" b="1" dirty="0">
                <a:solidFill>
                  <a:srgbClr val="FF0000"/>
                </a:solidFill>
              </a:rPr>
              <a:t>z2 = func2(x, y);</a:t>
            </a:r>
          </a:p>
          <a:p>
            <a:pPr>
              <a:lnSpc>
                <a:spcPct val="200000"/>
              </a:lnSpc>
            </a:pPr>
            <a:r>
              <a:rPr lang="pl-PL" sz="4000" b="1" dirty="0">
                <a:solidFill>
                  <a:srgbClr val="FF0000"/>
                </a:solidFill>
              </a:rPr>
              <a:t>result = z1 - z2;</a:t>
            </a:r>
            <a:endParaRPr lang="el-GR" sz="40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4000" dirty="0"/>
              <a:t>Κλήση συνάρτησης </a:t>
            </a:r>
            <a:r>
              <a:rPr lang="el-GR" sz="4000" b="1" i="1" dirty="0"/>
              <a:t>func1</a:t>
            </a:r>
            <a:r>
              <a:rPr lang="el-GR" sz="4000" dirty="0"/>
              <a:t> με παραμέτρους x=10 και y=5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4000" dirty="0"/>
              <a:t>Κλήση συνάρτησης </a:t>
            </a:r>
            <a:r>
              <a:rPr lang="el-GR" sz="4000" b="1" i="1" dirty="0"/>
              <a:t>func2</a:t>
            </a:r>
            <a:r>
              <a:rPr lang="el-GR" sz="4000" dirty="0"/>
              <a:t> με τις ίδιες παραμέτρους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4000" dirty="0"/>
              <a:t>Το αποτέλεσμα της πράξης (15 - 5 = 10), εκχωρείται στη μεταβλητή </a:t>
            </a:r>
            <a:r>
              <a:rPr lang="el-GR" sz="4000" b="1" i="1" dirty="0" err="1"/>
              <a:t>result</a:t>
            </a:r>
            <a:r>
              <a:rPr lang="el-GR" sz="4000" dirty="0"/>
              <a:t>.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5661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0FD6A-31E9-E3DA-B7EF-0EFC2907F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059FBC1-78CA-06FA-6A13-6B95BCB8FBD3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A1C2D17D-546D-69B3-28DB-A33B992F1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BB162CD8-6B1D-98D8-5987-5E6EC7978D8A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FDB3E1E-0D43-6903-8287-C09A2EC9E7F2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9E299E51-F574-3AE9-EEE8-3DAE68E47475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F084828E-AAC2-3DA8-5132-74E0DB87FC67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program_model.c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520FA61-918F-8CAC-039C-04C629DA1302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6189737-A94C-3DD0-BB10-9CBF82BA037E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Θέση περιεχομένου 1">
            <a:extLst>
              <a:ext uri="{FF2B5EF4-FFF2-40B4-BE49-F238E27FC236}">
                <a16:creationId xmlns:a16="http://schemas.microsoft.com/office/drawing/2014/main" id="{183BBBEF-0EAB-FA85-B49D-D1DE8B4BD973}"/>
              </a:ext>
            </a:extLst>
          </p:cNvPr>
          <p:cNvSpPr txBox="1">
            <a:spLocks/>
          </p:cNvSpPr>
          <p:nvPr/>
        </p:nvSpPr>
        <p:spPr>
          <a:xfrm>
            <a:off x="404001" y="2008068"/>
            <a:ext cx="8471002" cy="887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b="1" dirty="0"/>
              <a:t>Συνάρτηση </a:t>
            </a:r>
            <a:r>
              <a:rPr lang="en-US" sz="4400" b="1" dirty="0"/>
              <a:t>func1</a:t>
            </a:r>
            <a:endParaRPr lang="el-GR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52657-DE35-FF1B-6508-116562E012B2}"/>
              </a:ext>
            </a:extLst>
          </p:cNvPr>
          <p:cNvSpPr txBox="1"/>
          <p:nvPr/>
        </p:nvSpPr>
        <p:spPr>
          <a:xfrm>
            <a:off x="1016619" y="2713804"/>
            <a:ext cx="16524770" cy="7971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static int func1(int x, int y)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{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int result;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	result = x + y;	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return result;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}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4000" dirty="0"/>
              <a:t>Υλοποίηση της συνάρτησης που επιστρέφει το άθροισμα των δύο παραμέτρων.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4000" dirty="0"/>
              <a:t>Δήλωση τοπικής μεταβλητής για το αποτέλεσμα.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4000" dirty="0"/>
              <a:t>Υπολογισμός και εκχώρηση στη μεταβλητή</a:t>
            </a:r>
            <a:r>
              <a:rPr lang="el-GR" sz="4000" b="1" dirty="0"/>
              <a:t> </a:t>
            </a:r>
            <a:r>
              <a:rPr lang="el-GR" sz="4000" b="1" dirty="0" err="1"/>
              <a:t>result</a:t>
            </a:r>
            <a:r>
              <a:rPr lang="el-GR" sz="4000" b="1" dirty="0"/>
              <a:t> </a:t>
            </a:r>
            <a:r>
              <a:rPr lang="el-GR" sz="4000" dirty="0"/>
              <a:t>του αθροίσματος των </a:t>
            </a:r>
            <a:r>
              <a:rPr lang="el-GR" sz="4000" b="1" dirty="0"/>
              <a:t>x</a:t>
            </a:r>
            <a:r>
              <a:rPr lang="el-GR" sz="4000" dirty="0"/>
              <a:t> και </a:t>
            </a:r>
            <a:r>
              <a:rPr lang="el-GR" sz="4000" b="1" dirty="0"/>
              <a:t>y</a:t>
            </a:r>
            <a:r>
              <a:rPr lang="el-GR" sz="40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4000" dirty="0"/>
              <a:t>Επιστροφή της τιμής του αποτελέσματος.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88915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468541-E0EB-1EDD-893F-44427E22B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807C687-6E43-86D5-5F6D-31FFB9A8FDA9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1F4585A7-C8DE-5D30-5244-AFD32D090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B9B65FE-4220-3082-9104-1391E0AC5F8C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594AF60-2407-581B-935F-9A22E7E16EEA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2F3AFAF-DF9C-1962-F5F9-8EAEB419CE69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FDADD6DC-7A40-54BD-0668-C6D6847EE27A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program_model.c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318B372-92AD-0802-E522-2BFA2E4FCD26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93E6EDA-6D73-04EB-0AEC-7F909A434E90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Θέση περιεχομένου 1">
            <a:extLst>
              <a:ext uri="{FF2B5EF4-FFF2-40B4-BE49-F238E27FC236}">
                <a16:creationId xmlns:a16="http://schemas.microsoft.com/office/drawing/2014/main" id="{B85FB228-DE75-3E60-C61B-683A7DFDE3E5}"/>
              </a:ext>
            </a:extLst>
          </p:cNvPr>
          <p:cNvSpPr txBox="1">
            <a:spLocks/>
          </p:cNvSpPr>
          <p:nvPr/>
        </p:nvSpPr>
        <p:spPr>
          <a:xfrm>
            <a:off x="404001" y="2008068"/>
            <a:ext cx="8471002" cy="887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b="1" dirty="0"/>
              <a:t>Συνάρτηση </a:t>
            </a:r>
            <a:r>
              <a:rPr lang="en-US" sz="4400" b="1" dirty="0" err="1"/>
              <a:t>func</a:t>
            </a:r>
            <a:r>
              <a:rPr lang="el-GR" sz="44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A3473-D4CA-0347-3AD0-2E66D2EB5705}"/>
              </a:ext>
            </a:extLst>
          </p:cNvPr>
          <p:cNvSpPr txBox="1"/>
          <p:nvPr/>
        </p:nvSpPr>
        <p:spPr>
          <a:xfrm>
            <a:off x="1016619" y="2713804"/>
            <a:ext cx="16524770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static int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func</a:t>
            </a:r>
            <a:r>
              <a:rPr kumimoji="0" lang="el-GR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2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(int x, int y)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{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int result;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	result = x </a:t>
            </a:r>
            <a:r>
              <a:rPr kumimoji="0" lang="el-GR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-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y;	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return result;</a:t>
            </a: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}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4000" dirty="0"/>
              <a:t>Υλοποίηση της συνάρτησης που επιστρέφει τη διαφορά των δύο παραμέτρων.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4000" dirty="0"/>
              <a:t>Δήλωση τοπικής μεταβλητής για το αποτέλεσμα.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4000" dirty="0"/>
              <a:t>Υπολογισμός και εκχώρηση στη μεταβλητή</a:t>
            </a:r>
            <a:r>
              <a:rPr lang="el-GR" sz="4000" b="1" dirty="0"/>
              <a:t> </a:t>
            </a:r>
            <a:r>
              <a:rPr lang="el-GR" sz="4000" b="1" dirty="0" err="1"/>
              <a:t>result</a:t>
            </a:r>
            <a:r>
              <a:rPr lang="el-GR" sz="4000" b="1" dirty="0"/>
              <a:t> </a:t>
            </a:r>
            <a:r>
              <a:rPr lang="el-GR" sz="4000" dirty="0"/>
              <a:t>της διαφοράς των </a:t>
            </a:r>
            <a:r>
              <a:rPr lang="el-GR" sz="4000" b="1" dirty="0"/>
              <a:t>x</a:t>
            </a:r>
            <a:r>
              <a:rPr lang="el-GR" sz="4000" dirty="0"/>
              <a:t> και </a:t>
            </a:r>
            <a:r>
              <a:rPr lang="el-GR" sz="4000" b="1" dirty="0"/>
              <a:t>y</a:t>
            </a:r>
            <a:r>
              <a:rPr lang="el-GR" sz="40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4000" dirty="0"/>
              <a:t>Επιστροφή της τιμής του αποτελέσματος.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332123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E07155-AA48-8738-BCBA-51C6C492E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8E97512-22A9-10F3-84C7-743101DD8368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DBF1C9F7-F1C5-94EF-892E-3CA7E041C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124EA0A-DF96-5D1D-3442-D76B8BB0AF5D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6D615140-5CD2-0DAC-E2F2-885E4B9794B6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45FF11F3-4B9A-AA30-2336-FC7369DB7439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B714A24C-146D-017B-341F-4C47437DED77}"/>
              </a:ext>
            </a:extLst>
          </p:cNvPr>
          <p:cNvSpPr txBox="1"/>
          <p:nvPr/>
        </p:nvSpPr>
        <p:spPr>
          <a:xfrm>
            <a:off x="4639502" y="401208"/>
            <a:ext cx="9008992" cy="1174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program_model.c</a:t>
            </a: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84627277-C2D7-7DEC-2AC0-D0571A941D5B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BD2579D-8F73-74EF-0F7A-5B7A81084532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8" name="Θέση περιεχομένου 1">
            <a:extLst>
              <a:ext uri="{FF2B5EF4-FFF2-40B4-BE49-F238E27FC236}">
                <a16:creationId xmlns:a16="http://schemas.microsoft.com/office/drawing/2014/main" id="{8BD015BC-C302-1DA3-211E-9AEA75A61DD3}"/>
              </a:ext>
            </a:extLst>
          </p:cNvPr>
          <p:cNvSpPr txBox="1">
            <a:spLocks/>
          </p:cNvSpPr>
          <p:nvPr/>
        </p:nvSpPr>
        <p:spPr>
          <a:xfrm>
            <a:off x="672996" y="2337969"/>
            <a:ext cx="8471002" cy="887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400" b="1" dirty="0"/>
              <a:t>Αποτελέσματα εκτέλεσης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35EDB-6690-2E73-FAF3-03F6018FC151}"/>
              </a:ext>
            </a:extLst>
          </p:cNvPr>
          <p:cNvSpPr txBox="1"/>
          <p:nvPr/>
        </p:nvSpPr>
        <p:spPr>
          <a:xfrm>
            <a:off x="1066800" y="3399304"/>
            <a:ext cx="165247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result = (x + y) - (x - y)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571500" marR="0" lvl="0" indent="-5715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result = (10 + 5) - (10 - 5)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571500" marR="0" lvl="0" indent="-5715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result = 15 – 5</a:t>
            </a:r>
            <a:endParaRPr kumimoji="0" lang="el-GR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571500" marR="0" lvl="0" indent="-57150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result = 10</a:t>
            </a:r>
            <a:endParaRPr lang="el-GR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6B1027-CC24-80BC-780D-70F93697C8AB}"/>
              </a:ext>
            </a:extLst>
          </p:cNvPr>
          <p:cNvSpPr txBox="1"/>
          <p:nvPr/>
        </p:nvSpPr>
        <p:spPr>
          <a:xfrm>
            <a:off x="1066800" y="6238266"/>
            <a:ext cx="93838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dirty="0"/>
              <a:t>Τελικό αποτέλεσμα του προγράμματος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8450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2F3F31-12D9-456D-687B-27F8EC794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6F971C2-E145-6E20-267F-EFF454A6C1A6}"/>
              </a:ext>
            </a:extLst>
          </p:cNvPr>
          <p:cNvGrpSpPr/>
          <p:nvPr/>
        </p:nvGrpSpPr>
        <p:grpSpPr>
          <a:xfrm>
            <a:off x="9525" y="0"/>
            <a:ext cx="18288000" cy="1749069"/>
            <a:chOff x="0" y="0"/>
            <a:chExt cx="24384000" cy="5030819"/>
          </a:xfrm>
        </p:grpSpPr>
        <p:pic>
          <p:nvPicPr>
            <p:cNvPr id="3" name="Picture 3">
              <a:extLst>
                <a:ext uri="{FF2B5EF4-FFF2-40B4-BE49-F238E27FC236}">
                  <a16:creationId xmlns:a16="http://schemas.microsoft.com/office/drawing/2014/main" id="{E40255AD-BBB1-EF0B-374A-06C74A0E09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14000"/>
            </a:blip>
            <a:srcRect t="27933" b="41099"/>
            <a:stretch>
              <a:fillRect/>
            </a:stretch>
          </p:blipFill>
          <p:spPr>
            <a:xfrm>
              <a:off x="0" y="0"/>
              <a:ext cx="24384000" cy="5030819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EB9D6DCC-0CA9-F606-8D31-7979C80067DF}"/>
              </a:ext>
            </a:extLst>
          </p:cNvPr>
          <p:cNvGrpSpPr/>
          <p:nvPr/>
        </p:nvGrpSpPr>
        <p:grpSpPr>
          <a:xfrm>
            <a:off x="0" y="1464652"/>
            <a:ext cx="18288000" cy="8822348"/>
            <a:chOff x="0" y="-57150"/>
            <a:chExt cx="4816593" cy="177274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8A9F673-5B48-676C-129C-5CCCC6B2A78F}"/>
                </a:ext>
              </a:extLst>
            </p:cNvPr>
            <p:cNvSpPr/>
            <p:nvPr/>
          </p:nvSpPr>
          <p:spPr>
            <a:xfrm>
              <a:off x="0" y="0"/>
              <a:ext cx="4816592" cy="1715591"/>
            </a:xfrm>
            <a:custGeom>
              <a:avLst/>
              <a:gdLst/>
              <a:ahLst/>
              <a:cxnLst/>
              <a:rect l="l" t="t" r="r" b="b"/>
              <a:pathLst>
                <a:path w="4816592" h="1715591">
                  <a:moveTo>
                    <a:pt x="0" y="0"/>
                  </a:moveTo>
                  <a:lnTo>
                    <a:pt x="4816592" y="0"/>
                  </a:lnTo>
                  <a:lnTo>
                    <a:pt x="4816592" y="1715591"/>
                  </a:lnTo>
                  <a:lnTo>
                    <a:pt x="0" y="1715591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66F2C479-B8E3-798E-7462-9471E0F808B0}"/>
                </a:ext>
              </a:extLst>
            </p:cNvPr>
            <p:cNvSpPr txBox="1"/>
            <p:nvPr/>
          </p:nvSpPr>
          <p:spPr>
            <a:xfrm>
              <a:off x="0" y="-57150"/>
              <a:ext cx="4816593" cy="1772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 dirty="0"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906DFD7F-4A5B-92C8-16D2-DF91E70ECFBC}"/>
              </a:ext>
            </a:extLst>
          </p:cNvPr>
          <p:cNvSpPr txBox="1"/>
          <p:nvPr/>
        </p:nvSpPr>
        <p:spPr>
          <a:xfrm>
            <a:off x="3076436" y="402861"/>
            <a:ext cx="11743498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program_model</a:t>
            </a:r>
            <a:r>
              <a:rPr lang="en-US" sz="8000" b="1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 Assembly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9EE702CB-4E5E-1300-134D-A39779A35EA8}"/>
              </a:ext>
            </a:extLst>
          </p:cNvPr>
          <p:cNvSpPr/>
          <p:nvPr/>
        </p:nvSpPr>
        <p:spPr>
          <a:xfrm>
            <a:off x="8333203" y="-1109791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B9CB3B1-C551-D0C5-6D54-19C88295F282}"/>
              </a:ext>
            </a:extLst>
          </p:cNvPr>
          <p:cNvSpPr/>
          <p:nvPr/>
        </p:nvSpPr>
        <p:spPr>
          <a:xfrm>
            <a:off x="8333203" y="9678747"/>
            <a:ext cx="1621594" cy="1621594"/>
          </a:xfrm>
          <a:custGeom>
            <a:avLst/>
            <a:gdLst/>
            <a:ahLst/>
            <a:cxnLst/>
            <a:rect l="l" t="t" r="r" b="b"/>
            <a:pathLst>
              <a:path w="1621594" h="1621594">
                <a:moveTo>
                  <a:pt x="0" y="0"/>
                </a:moveTo>
                <a:lnTo>
                  <a:pt x="1621594" y="0"/>
                </a:lnTo>
                <a:lnTo>
                  <a:pt x="1621594" y="1621594"/>
                </a:lnTo>
                <a:lnTo>
                  <a:pt x="0" y="1621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7E4EA7-2182-28D5-1F3B-91CFFEB7E88D}"/>
              </a:ext>
            </a:extLst>
          </p:cNvPr>
          <p:cNvSpPr txBox="1"/>
          <p:nvPr/>
        </p:nvSpPr>
        <p:spPr>
          <a:xfrm>
            <a:off x="685800" y="2328263"/>
            <a:ext cx="1652477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		AREA    MYCODE, CODE, READONLY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		ENTRY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		EXPORT  __main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		IMPORT  func1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			IMPORT  func2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kern="0" dirty="0">
              <a:solidFill>
                <a:srgbClr val="FF0000"/>
              </a:solidFill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0000"/>
                </a:solidFill>
              </a:rPr>
              <a:t>__main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0000"/>
                </a:solidFill>
              </a:rPr>
              <a:t>			</a:t>
            </a:r>
            <a:r>
              <a:rPr lang="en-US" sz="3200" b="1" dirty="0"/>
              <a:t>; </a:t>
            </a:r>
            <a:r>
              <a:rPr lang="el-GR" sz="3200" b="1" dirty="0"/>
              <a:t>Αρχικοποίηση μεταβλητών        </a:t>
            </a:r>
            <a:endParaRPr lang="en-US" sz="3200" b="1" dirty="0"/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0000"/>
                </a:solidFill>
              </a:rPr>
              <a:t>			MOV     R0, #10         </a:t>
            </a:r>
            <a:r>
              <a:rPr lang="en-US" sz="3200" b="1" dirty="0"/>
              <a:t>; x = 10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0000"/>
                </a:solidFill>
              </a:rPr>
              <a:t>			MOV     R1, #5          </a:t>
            </a:r>
            <a:r>
              <a:rPr lang="en-US" sz="3200" b="1" dirty="0"/>
              <a:t>; y = 5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0000"/>
                </a:solidFill>
              </a:rPr>
              <a:t>			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0000"/>
                </a:solidFill>
              </a:rPr>
              <a:t>			</a:t>
            </a:r>
            <a:r>
              <a:rPr lang="en-US" sz="3200" b="1" dirty="0"/>
              <a:t>; </a:t>
            </a:r>
            <a:r>
              <a:rPr lang="el-GR" sz="3200" b="1" dirty="0"/>
              <a:t>Κλήση </a:t>
            </a:r>
            <a:r>
              <a:rPr lang="en-US" sz="3200" b="1" dirty="0"/>
              <a:t>func1(x, y) -&gt; </a:t>
            </a:r>
            <a:r>
              <a:rPr lang="el-GR" sz="3200" b="1" dirty="0"/>
              <a:t>αποτέλεσμα σε </a:t>
            </a:r>
            <a:r>
              <a:rPr lang="en-US" sz="3200" b="1" dirty="0"/>
              <a:t>R0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0000"/>
                </a:solidFill>
              </a:rPr>
              <a:t>			BL      func1        </a:t>
            </a: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rgbClr val="FF0000"/>
                </a:solidFill>
              </a:rPr>
              <a:t>			MOV     R4, R0          </a:t>
            </a:r>
            <a:r>
              <a:rPr lang="en-US" sz="3200" b="1" dirty="0"/>
              <a:t>; z1 = R0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2260216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1278</Words>
  <Application>Microsoft Office PowerPoint</Application>
  <PresentationFormat>Προσαρμογή</PresentationFormat>
  <Paragraphs>184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4" baseType="lpstr">
      <vt:lpstr>Arial</vt:lpstr>
      <vt:lpstr>Calibri</vt:lpstr>
      <vt:lpstr>Klein Bold</vt:lpstr>
      <vt:lpstr>Helios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 Presentation</dc:title>
  <dc:creator>Katerina</dc:creator>
  <cp:lastModifiedBy>ΑΛΕΞΑΝΔΡΟΣ ΣΠΟΥΡΝΙΑΣ</cp:lastModifiedBy>
  <cp:revision>9</cp:revision>
  <dcterms:created xsi:type="dcterms:W3CDTF">2006-08-16T00:00:00Z</dcterms:created>
  <dcterms:modified xsi:type="dcterms:W3CDTF">2025-04-03T11:05:15Z</dcterms:modified>
  <dc:identifier>DAGHVwlEyzo</dc:identifier>
</cp:coreProperties>
</file>