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ΕΠΙΛΟΓΗ ΑΔΙ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12595" y="172085"/>
            <a:ext cx="5669280" cy="65906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7570" y="1630680"/>
            <a:ext cx="3834765" cy="29419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WPS Presentation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ΕΠΙΛΟΓΗ ΑΔΙ</dc:title>
  <dc:creator/>
  <cp:lastModifiedBy>nicks</cp:lastModifiedBy>
  <cp:revision>1</cp:revision>
  <dcterms:created xsi:type="dcterms:W3CDTF">2024-01-15T11:57:32Z</dcterms:created>
  <dcterms:modified xsi:type="dcterms:W3CDTF">2024-01-15T11:57:32Z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8255C839BFC540B0AC3C6838CFB2B132_11</vt:lpwstr>
  </property>
  <property fmtid="{D5CDD505-2E9C-101B-9397-08002B2CF9AE}" pid="3" name="KSOProductBuildVer">
    <vt:lpwstr>1033-12.2.0.13412</vt:lpwstr>
  </property>
</Properties>
</file>