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97" d="100"/>
          <a:sy n="97" d="100"/>
        </p:scale>
        <p:origin x="-11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5776A-69F7-42F1-A2A0-BED8C47F40A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D5329-584B-43EC-A6DD-9C751F4BF578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5EFF5-DDF7-42B5-8563-8C381C0BD208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CA459-A88A-410E-ABE0-89BFED0C3AC8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C507A5-CFA3-443A-A8FF-41B8ECABEDBA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48482-484A-421C-94CE-A164EF0ADF8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D7982-5A3F-4F9B-8F0F-3FE7387C33F7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1EC77-EC9B-4DE4-94A4-50F2390AAAE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18138-4E1B-411A-868C-AA5436F3F9C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B3F37-A44E-4068-BB78-F56E7B71605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9FA568-D775-4B93-9EBD-A0E7E97BD729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0A956AF-D52D-4829-A4B7-8ABBBBED027F}" type="slidenum">
              <a:rPr lang="el-GR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609600"/>
          </a:xfrm>
        </p:spPr>
        <p:txBody>
          <a:bodyPr/>
          <a:lstStyle/>
          <a:p>
            <a:r>
              <a:rPr lang="el-GR" sz="2400"/>
              <a:t>Εκκίνηση με ομαλό εκκινητή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1905000"/>
            <a:ext cx="6400800" cy="1752600"/>
          </a:xfrm>
        </p:spPr>
        <p:txBody>
          <a:bodyPr/>
          <a:lstStyle/>
          <a:p>
            <a:pPr>
              <a:buFontTx/>
              <a:buChar char="•"/>
            </a:pPr>
            <a:r>
              <a:rPr lang="el-GR"/>
              <a:t>Ομαλή εκκίνηση</a:t>
            </a:r>
          </a:p>
          <a:p>
            <a:pPr>
              <a:buFontTx/>
              <a:buChar char="•"/>
            </a:pPr>
            <a:r>
              <a:rPr lang="el-GR"/>
              <a:t>Περιορισμός ρεύματος εκκίνησης</a:t>
            </a:r>
          </a:p>
          <a:p>
            <a:pPr>
              <a:buFontTx/>
              <a:buChar char="•"/>
            </a:pPr>
            <a:r>
              <a:rPr lang="el-GR"/>
              <a:t>Ομαλή στάση</a:t>
            </a:r>
          </a:p>
          <a:p>
            <a:pPr>
              <a:buFontTx/>
              <a:buChar char="•"/>
            </a:pPr>
            <a:r>
              <a:rPr lang="el-GR"/>
              <a:t>Εξοικονόμηση ενέργειας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685800" y="685800"/>
          <a:ext cx="7924800" cy="5562600"/>
        </p:xfrm>
        <a:graphic>
          <a:graphicData uri="http://schemas.openxmlformats.org/presentationml/2006/ole">
            <p:oleObj spid="_x0000_s11266" name="Φωτογραφία του Photo Editor" r:id="rId3" imgW="6695238" imgH="4123810" progId="MSPhotoEd.3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r>
              <a:rPr lang="el-GR" sz="2400"/>
              <a:t>Τρόποι ομαλής εκκίνησης</a:t>
            </a: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762000" y="1328738"/>
          <a:ext cx="7621588" cy="5072062"/>
        </p:xfrm>
        <a:graphic>
          <a:graphicData uri="http://schemas.openxmlformats.org/presentationml/2006/ole">
            <p:oleObj spid="_x0000_s12291" name="Φωτογραφία του Photo Editor" r:id="rId3" imgW="7621064" imgH="4200000" progId="MSPhotoEd.3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715963" y="609600"/>
          <a:ext cx="7713662" cy="5715000"/>
        </p:xfrm>
        <a:graphic>
          <a:graphicData uri="http://schemas.openxmlformats.org/presentationml/2006/ole">
            <p:oleObj spid="_x0000_s13314" name="Φωτογραφία του Photo Editor" r:id="rId3" imgW="7714286" imgH="4133333" progId="MSPhotoEd.3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381000" y="533400"/>
          <a:ext cx="8002588" cy="5638800"/>
        </p:xfrm>
        <a:graphic>
          <a:graphicData uri="http://schemas.openxmlformats.org/presentationml/2006/ole">
            <p:oleObj spid="_x0000_s14338" name="Φωτογραφία του Photo Editor" r:id="rId3" imgW="7621064" imgH="4525007" progId="MSPhotoEd.3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381000" y="685800"/>
          <a:ext cx="8129588" cy="5486400"/>
        </p:xfrm>
        <a:graphic>
          <a:graphicData uri="http://schemas.openxmlformats.org/presentationml/2006/ole">
            <p:oleObj spid="_x0000_s15362" name="Φωτογραφία του Photo Editor" r:id="rId3" imgW="7876190" imgH="4219048" progId="MSPhotoEd.3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r>
              <a:rPr lang="el-GR" sz="2400"/>
              <a:t>Λειτουργία </a:t>
            </a:r>
            <a:r>
              <a:rPr lang="en-US" sz="2400"/>
              <a:t>soft stop</a:t>
            </a:r>
            <a:endParaRPr lang="el-GR" sz="2400"/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609600" y="1262063"/>
          <a:ext cx="7616825" cy="4986337"/>
        </p:xfrm>
        <a:graphic>
          <a:graphicData uri="http://schemas.openxmlformats.org/presentationml/2006/ole">
            <p:oleObj spid="_x0000_s16387" name="Φωτογραφία του Photo Editor" r:id="rId3" imgW="7306695" imgH="4334480" progId="MSPhotoEd.3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533400"/>
          </a:xfrm>
        </p:spPr>
        <p:txBody>
          <a:bodyPr/>
          <a:lstStyle/>
          <a:p>
            <a:r>
              <a:rPr lang="el-GR" sz="2400"/>
              <a:t>Λειτουργία </a:t>
            </a:r>
            <a:r>
              <a:rPr lang="en-US" sz="2400"/>
              <a:t>pump stop</a:t>
            </a:r>
            <a:endParaRPr lang="el-GR" sz="2400"/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762000" y="838200"/>
          <a:ext cx="7707313" cy="5715000"/>
        </p:xfrm>
        <a:graphic>
          <a:graphicData uri="http://schemas.openxmlformats.org/presentationml/2006/ole">
            <p:oleObj spid="_x0000_s17411" name="Φωτογραφία του Photo Editor" r:id="rId3" imgW="7706801" imgH="4772691" progId="MSPhotoEd.3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09600"/>
          </a:xfrm>
        </p:spPr>
        <p:txBody>
          <a:bodyPr/>
          <a:lstStyle/>
          <a:p>
            <a:r>
              <a:rPr lang="el-GR" sz="2400"/>
              <a:t>Ταχύτητα ανάλογα με τον τρόπο σταματήματος</a:t>
            </a: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758825" y="1062038"/>
          <a:ext cx="7627938" cy="5262562"/>
        </p:xfrm>
        <a:graphic>
          <a:graphicData uri="http://schemas.openxmlformats.org/presentationml/2006/ole">
            <p:oleObj spid="_x0000_s18435" name="Φωτογραφία του Photo Editor" r:id="rId3" imgW="7628571" imgH="4734586" progId="MSPhotoEd.3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1219200" y="0"/>
          <a:ext cx="6553200" cy="6858000"/>
        </p:xfrm>
        <a:graphic>
          <a:graphicData uri="http://schemas.openxmlformats.org/presentationml/2006/ole">
            <p:oleObj spid="_x0000_s19458" name="Φωτογραφία του Photo Editor" r:id="rId3" imgW="7706801" imgH="11209524" progId="MSPhotoEd.3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1143000" y="0"/>
          <a:ext cx="6705600" cy="6858000"/>
        </p:xfrm>
        <a:graphic>
          <a:graphicData uri="http://schemas.openxmlformats.org/presentationml/2006/ole">
            <p:oleObj spid="_x0000_s20482" name="Φωτογραφία του Photo Editor" r:id="rId3" imgW="8028571" imgH="9400000" progId="MSPhotoEd.3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/>
              <a:t>Αρχή λειτουργίας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800"/>
              <a:t>Εφαρμογή μικρής αρχικής τάσης η οποία αυξάνεται σταδιακά. Στο τέλος του χρόνου εκκίνησης η τάση ισούται με την ονομαστική</a:t>
            </a:r>
          </a:p>
          <a:p>
            <a:r>
              <a:rPr lang="el-GR" sz="2800"/>
              <a:t>Αποτελούνται από το κύκλωμα ισχύος με ηλεκτρονικά και το κύκλωμα ελέγχου έναυσης των θυρίστορ</a:t>
            </a:r>
          </a:p>
          <a:p>
            <a:r>
              <a:rPr lang="el-GR" sz="2800"/>
              <a:t>Ο εκκινητής ψαλιδίζει την τάση του δικτύου ελέγχοντας τη γωνία έναυσης των θυρίστορ η οποία ελέγχεται από μικροεπεξεργαστή.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762000" y="0"/>
          <a:ext cx="7315200" cy="6858000"/>
        </p:xfrm>
        <a:graphic>
          <a:graphicData uri="http://schemas.openxmlformats.org/presentationml/2006/ole">
            <p:oleObj spid="_x0000_s21506" name="Φωτογραφία του Photo Editor" r:id="rId3" imgW="7380952" imgH="10885714" progId="MSPhotoEd.3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143000" y="0"/>
          <a:ext cx="6858000" cy="6858000"/>
        </p:xfrm>
        <a:graphic>
          <a:graphicData uri="http://schemas.openxmlformats.org/presentationml/2006/ole">
            <p:oleObj spid="_x0000_s22530" name="Φωτογραφία του Photo Editor" r:id="rId3" imgW="7914286" imgH="11209524" progId="MSPhotoEd.3">
              <p:embed/>
            </p:oleObj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1295400" y="0"/>
          <a:ext cx="6477000" cy="6858000"/>
        </p:xfrm>
        <a:graphic>
          <a:graphicData uri="http://schemas.openxmlformats.org/presentationml/2006/ole">
            <p:oleObj spid="_x0000_s23555" name="Φωτογραφία του Photo Editor" r:id="rId3" imgW="8009524" imgH="11704762" progId="MSPhotoEd.3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1143000" y="0"/>
          <a:ext cx="6096000" cy="6858000"/>
        </p:xfrm>
        <a:graphic>
          <a:graphicData uri="http://schemas.openxmlformats.org/presentationml/2006/ole">
            <p:oleObj spid="_x0000_s24578" name="Φωτογραφία του Photo Editor" r:id="rId3" imgW="7400000" imgH="11038095" progId="MSPhotoEd.3">
              <p:embed/>
            </p:oleObj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066800" y="0"/>
          <a:ext cx="6324600" cy="6858000"/>
        </p:xfrm>
        <a:graphic>
          <a:graphicData uri="http://schemas.openxmlformats.org/presentationml/2006/ole">
            <p:oleObj spid="_x0000_s25602" name="Φωτογραφία του Photo Editor" r:id="rId3" imgW="7935433" imgH="11514286" progId="MSPhotoEd.3">
              <p:embed/>
            </p:oleObj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1600200" y="0"/>
          <a:ext cx="6019800" cy="6858000"/>
        </p:xfrm>
        <a:graphic>
          <a:graphicData uri="http://schemas.openxmlformats.org/presentationml/2006/ole">
            <p:oleObj spid="_x0000_s26626" name="Φωτογραφία του Photo Editor" r:id="rId3" imgW="7706801" imgH="11114286" progId="MSPhotoEd.3">
              <p:embed/>
            </p:oleObj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457200"/>
          </a:xfrm>
        </p:spPr>
        <p:txBody>
          <a:bodyPr/>
          <a:lstStyle/>
          <a:p>
            <a:r>
              <a:rPr lang="el-GR" sz="2400"/>
              <a:t>Τεχνικά χαρακτηριστικά</a:t>
            </a:r>
          </a:p>
        </p:txBody>
      </p:sp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304800" y="685800"/>
          <a:ext cx="8610600" cy="5867400"/>
        </p:xfrm>
        <a:graphic>
          <a:graphicData uri="http://schemas.openxmlformats.org/presentationml/2006/ole">
            <p:oleObj spid="_x0000_s27651" name="Φωτογραφία του Photo Editor" r:id="rId3" imgW="11742857" imgH="6582694" progId="MSPhotoEd.3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457200"/>
          </a:xfrm>
        </p:spPr>
        <p:txBody>
          <a:bodyPr/>
          <a:lstStyle/>
          <a:p>
            <a:r>
              <a:rPr lang="el-GR" sz="2400"/>
              <a:t>Σχηματική διάταξη ομαλού εκκινητή</a:t>
            </a: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730250" y="457200"/>
          <a:ext cx="7685088" cy="6119813"/>
        </p:xfrm>
        <a:graphic>
          <a:graphicData uri="http://schemas.openxmlformats.org/presentationml/2006/ole">
            <p:oleObj spid="_x0000_s4099" name="Φωτογραφία του Photo Editor" r:id="rId3" imgW="7685714" imgH="6295238" progId="MSPhotoEd.3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/>
              <a:t>Έλεγχος συντελεστού ισχύος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/>
              <a:t>Έλεγχος γωνίας μεταξύ τάσης και ρεύματος άρα βέλτιστος συντελεστής ισχύος ανεξάρτητα του φορτίου</a:t>
            </a:r>
          </a:p>
          <a:p>
            <a:r>
              <a:rPr lang="el-GR"/>
              <a:t>Βελτιστοποίηση βαθμού απόδοσης</a:t>
            </a:r>
          </a:p>
          <a:p>
            <a:r>
              <a:rPr lang="el-GR"/>
              <a:t>Λόγω της ψηφιοποίησης της τάσης υπάρχουν αρμονικές. Απαιτείται η τοποθέτηση φίλτρων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533400"/>
          </a:xfrm>
        </p:spPr>
        <p:txBody>
          <a:bodyPr/>
          <a:lstStyle/>
          <a:p>
            <a:r>
              <a:rPr lang="el-GR" sz="2400"/>
              <a:t>Χαρακτηριστική ροπής – στροφών ασύγχρονου κινητήρα</a:t>
            </a: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381000" y="457200"/>
          <a:ext cx="8305800" cy="6172200"/>
        </p:xfrm>
        <a:graphic>
          <a:graphicData uri="http://schemas.openxmlformats.org/presentationml/2006/ole">
            <p:oleObj spid="_x0000_s6147" name="Φωτογραφία του Photo Editor" r:id="rId3" imgW="7085714" imgH="5630061" progId="MSPhotoEd.3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457200"/>
          </a:xfrm>
        </p:spPr>
        <p:txBody>
          <a:bodyPr/>
          <a:lstStyle/>
          <a:p>
            <a:r>
              <a:rPr lang="el-GR" sz="2400"/>
              <a:t>Χαρακτηριστική καμπύλη με χρήση διακόπτη ΥΔ</a:t>
            </a: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381000" y="762000"/>
          <a:ext cx="8229600" cy="5791200"/>
        </p:xfrm>
        <a:graphic>
          <a:graphicData uri="http://schemas.openxmlformats.org/presentationml/2006/ole">
            <p:oleObj spid="_x0000_s7171" name="Φωτογραφία του Photo Editor" r:id="rId3" imgW="6780952" imgH="5133333" progId="MSPhotoEd.3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457200"/>
          </a:xfrm>
        </p:spPr>
        <p:txBody>
          <a:bodyPr/>
          <a:lstStyle/>
          <a:p>
            <a:r>
              <a:rPr lang="el-GR" sz="2400"/>
              <a:t>Χαρακτηριστική καμπύλη με χρήση </a:t>
            </a:r>
            <a:r>
              <a:rPr lang="en-US" sz="2400"/>
              <a:t>soft-starter</a:t>
            </a:r>
            <a:endParaRPr lang="el-GR" sz="2400"/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457200" y="685800"/>
          <a:ext cx="8229600" cy="5867400"/>
        </p:xfrm>
        <a:graphic>
          <a:graphicData uri="http://schemas.openxmlformats.org/presentationml/2006/ole">
            <p:oleObj spid="_x0000_s8195" name="Φωτογραφία του Photo Editor" r:id="rId3" imgW="7009524" imgH="4809524" progId="MSPhotoEd.3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l-GR" sz="2400"/>
              <a:t>Σύγκριση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0" y="1219200"/>
          <a:ext cx="9144000" cy="4876800"/>
        </p:xfrm>
        <a:graphic>
          <a:graphicData uri="http://schemas.openxmlformats.org/presentationml/2006/ole">
            <p:oleObj spid="_x0000_s9219" name="Φωτογραφία του Photo Editor" r:id="rId3" imgW="7849696" imgH="3266667" progId="MSPhotoEd.3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533400"/>
          </a:xfrm>
        </p:spPr>
        <p:txBody>
          <a:bodyPr/>
          <a:lstStyle/>
          <a:p>
            <a:r>
              <a:rPr lang="el-GR" sz="2400"/>
              <a:t>Λειτουργία</a:t>
            </a:r>
          </a:p>
        </p:txBody>
      </p:sp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685800" y="914400"/>
          <a:ext cx="7696200" cy="5334000"/>
        </p:xfrm>
        <a:graphic>
          <a:graphicData uri="http://schemas.openxmlformats.org/presentationml/2006/ole">
            <p:oleObj spid="_x0000_s10243" name="Φωτογραφία του Photo Editor" r:id="rId3" imgW="6800000" imgH="4352381" progId="MSPhotoEd.3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Προεπιλεγμένη σχεδίαση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139</Words>
  <Application>Microsoft Office PowerPoint</Application>
  <PresentationFormat>Προβολή στην οθόνη (4:3)</PresentationFormat>
  <Paragraphs>24</Paragraphs>
  <Slides>26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1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29" baseType="lpstr">
      <vt:lpstr>Times New Roman</vt:lpstr>
      <vt:lpstr>Προεπιλεγμένη σχεδίαση</vt:lpstr>
      <vt:lpstr>Φωτογραφία του MS Photo Editor 3.0</vt:lpstr>
      <vt:lpstr>Εκκίνηση με ομαλό εκκινητή</vt:lpstr>
      <vt:lpstr>Αρχή λειτουργίας</vt:lpstr>
      <vt:lpstr>Σχηματική διάταξη ομαλού εκκινητή</vt:lpstr>
      <vt:lpstr>Έλεγχος συντελεστού ισχύος </vt:lpstr>
      <vt:lpstr>Χαρακτηριστική ροπής – στροφών ασύγχρονου κινητήρα</vt:lpstr>
      <vt:lpstr>Χαρακτηριστική καμπύλη με χρήση διακόπτη ΥΔ</vt:lpstr>
      <vt:lpstr>Χαρακτηριστική καμπύλη με χρήση soft-starter</vt:lpstr>
      <vt:lpstr>Σύγκριση</vt:lpstr>
      <vt:lpstr>Λειτουργία</vt:lpstr>
      <vt:lpstr>Διαφάνεια 10</vt:lpstr>
      <vt:lpstr>Τρόποι ομαλής εκκίνησης</vt:lpstr>
      <vt:lpstr>Διαφάνεια 12</vt:lpstr>
      <vt:lpstr>Διαφάνεια 13</vt:lpstr>
      <vt:lpstr>Διαφάνεια 14</vt:lpstr>
      <vt:lpstr>Λειτουργία soft stop</vt:lpstr>
      <vt:lpstr>Λειτουργία pump stop</vt:lpstr>
      <vt:lpstr>Ταχύτητα ανάλογα με τον τρόπο σταματήματος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Τεχνικά χαρακτηριστικά</vt:lpstr>
    </vt:vector>
  </TitlesOfParts>
  <Company>=======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--------------</dc:creator>
  <cp:lastModifiedBy>ΕΗΕ &amp; ΑΥΤΟΜΑΤΙΣΜΟΙ</cp:lastModifiedBy>
  <cp:revision>6</cp:revision>
  <dcterms:created xsi:type="dcterms:W3CDTF">2015-01-02T17:35:36Z</dcterms:created>
  <dcterms:modified xsi:type="dcterms:W3CDTF">2015-01-07T09:08:42Z</dcterms:modified>
</cp:coreProperties>
</file>