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29032-1A51-4350-BF28-1368C652F93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9DC60-067B-42A9-9D48-A385A0F8CF9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0EAA-E2A0-439D-B1D0-66427EE9756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DFFA1-0AFE-4E21-A4EB-CB7BB76674D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F552-401B-49C0-8977-694F7E09359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EC38C-2F30-4264-9E6D-22C556E7F09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0247-327B-41D7-BF9A-5342CD49611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FAE7-86CE-46D4-A891-E1E4CCB061C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F68D-23BE-41F9-B05E-A1E7CAEE44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E857E-1746-4841-9236-2B43DD4088C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6BF95-C080-4AA2-BD80-3D444FC67CF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8D400F-CD2C-4E19-A8A2-E267C4750F5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/>
          <a:lstStyle/>
          <a:p>
            <a:r>
              <a:rPr lang="el-GR" sz="2400"/>
              <a:t>Βελτίωση συνφ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43000" y="1066800"/>
          <a:ext cx="7315200" cy="5791200"/>
        </p:xfrm>
        <a:graphic>
          <a:graphicData uri="http://schemas.openxmlformats.org/presentationml/2006/ole">
            <p:oleObj spid="_x0000_s2051" name="Φωτογραφία του Photo Editor" r:id="rId3" imgW="7609524" imgH="8771429" progId="MSPhotoEd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l-GR" sz="2400"/>
              <a:t>Ψηφιακός ρυθμιστής αέργου ισχύος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612900" y="1214438"/>
          <a:ext cx="5916613" cy="4429125"/>
        </p:xfrm>
        <a:graphic>
          <a:graphicData uri="http://schemas.openxmlformats.org/presentationml/2006/ole">
            <p:oleObj spid="_x0000_s3075" name="Φωτογραφία του Photo Editor" r:id="rId3" imgW="5915851" imgH="4428571" progId="MSPhotoEd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r>
              <a:rPr lang="el-GR" sz="2400"/>
              <a:t>Τεχνικά χαρακτηριστικά ρυθμιστή αέργου ισχύος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990600" y="1066800"/>
          <a:ext cx="7162800" cy="5486400"/>
        </p:xfrm>
        <a:graphic>
          <a:graphicData uri="http://schemas.openxmlformats.org/presentationml/2006/ole">
            <p:oleObj spid="_x0000_s4099" name="Φωτογραφία του Photo Editor" r:id="rId3" imgW="7800000" imgH="6980952" progId="MSPhotoEd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/>
          <a:lstStyle/>
          <a:p>
            <a:r>
              <a:rPr lang="el-GR" sz="2400"/>
              <a:t>Χαρακτηριστικά στοιχεία πυκνωτών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371600" y="685800"/>
          <a:ext cx="7086600" cy="5943600"/>
        </p:xfrm>
        <a:graphic>
          <a:graphicData uri="http://schemas.openxmlformats.org/presentationml/2006/ole">
            <p:oleObj spid="_x0000_s5123" name="Φωτογραφία του Photo Editor" r:id="rId3" imgW="8183117" imgH="11457143" progId="MSPhotoEd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457200"/>
          </a:xfrm>
        </p:spPr>
        <p:txBody>
          <a:bodyPr/>
          <a:lstStyle/>
          <a:p>
            <a:r>
              <a:rPr lang="el-GR" sz="2400"/>
              <a:t>Διαγράμματα πινάκων αντιστάθμισης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981200" y="609600"/>
          <a:ext cx="5334000" cy="5943600"/>
        </p:xfrm>
        <a:graphic>
          <a:graphicData uri="http://schemas.openxmlformats.org/presentationml/2006/ole">
            <p:oleObj spid="_x0000_s6147" name="Φωτογραφία του Photo Editor" r:id="rId3" imgW="6923810" imgH="11590476" progId="MSPhotoEd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52600" y="228600"/>
          <a:ext cx="5638800" cy="6324600"/>
        </p:xfrm>
        <a:graphic>
          <a:graphicData uri="http://schemas.openxmlformats.org/presentationml/2006/ole">
            <p:oleObj spid="_x0000_s7171" name="Φωτογραφία του Photo Editor" r:id="rId3" imgW="7628571" imgH="11403017" progId="MSPhotoEd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2247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</Words>
  <Application>Microsoft Office PowerPoint</Application>
  <PresentationFormat>Προβολή στην οθόνη (4:3)</PresentationFormat>
  <Paragraphs>5</Paragraphs>
  <Slides>7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Times New Roman</vt:lpstr>
      <vt:lpstr>Προεπιλεγμένη σχεδίαση</vt:lpstr>
      <vt:lpstr>Φωτογραφία του MS Photo Editor 3.0</vt:lpstr>
      <vt:lpstr>Βελτίωση συνφ</vt:lpstr>
      <vt:lpstr>Ψηφιακός ρυθμιστής αέργου ισχύος</vt:lpstr>
      <vt:lpstr>Τεχνικά χαρακτηριστικά ρυθμιστή αέργου ισχύος</vt:lpstr>
      <vt:lpstr>Χαρακτηριστικά στοιχεία πυκνωτών</vt:lpstr>
      <vt:lpstr>Διαγράμματα πινάκων αντιστάθμισης</vt:lpstr>
      <vt:lpstr>Διαφάνεια 6</vt:lpstr>
      <vt:lpstr>Διαφάνεια 7</vt:lpstr>
    </vt:vector>
  </TitlesOfParts>
  <Company>=======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Βελτίωση συνφ</dc:title>
  <dc:creator>--------------</dc:creator>
  <cp:lastModifiedBy>ΕΗΕ &amp; ΑΥΤΟΜΑΤΙΣΜΟΙ</cp:lastModifiedBy>
  <cp:revision>2</cp:revision>
  <dcterms:created xsi:type="dcterms:W3CDTF">2015-03-08T12:24:00Z</dcterms:created>
  <dcterms:modified xsi:type="dcterms:W3CDTF">2015-03-09T06:38:37Z</dcterms:modified>
</cp:coreProperties>
</file>