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0"/>
  </p:notesMasterIdLst>
  <p:sldIdLst>
    <p:sldId id="259" r:id="rId3"/>
    <p:sldId id="291" r:id="rId4"/>
    <p:sldId id="294" r:id="rId5"/>
    <p:sldId id="290" r:id="rId6"/>
    <p:sldId id="292" r:id="rId7"/>
    <p:sldId id="293" r:id="rId8"/>
    <p:sldId id="2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F62F4-1B7C-482C-94C7-2EEF15866DB9}" type="datetimeFigureOut">
              <a:rPr lang="en-US" smtClean="0"/>
              <a:t>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65CE8-29EB-42AF-BEAA-B11BFD09A3DE}" type="slidenum">
              <a:rPr lang="en-US" smtClean="0"/>
              <a:t>‹#›</a:t>
            </a:fld>
            <a:endParaRPr lang="en-US"/>
          </a:p>
        </p:txBody>
      </p:sp>
    </p:spTree>
    <p:extLst>
      <p:ext uri="{BB962C8B-B14F-4D97-AF65-F5344CB8AC3E}">
        <p14:creationId xmlns:p14="http://schemas.microsoft.com/office/powerpoint/2010/main" val="1782830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67587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2343518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B404FD-87F9-4CAD-A807-98699B35655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675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239110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B404FD-87F9-4CAD-A807-98699B35655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3020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2349458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2918277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958276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Δύο περιεχόμενα">
    <p:spTree>
      <p:nvGrpSpPr>
        <p:cNvPr id="1" name=""/>
        <p:cNvGrpSpPr/>
        <p:nvPr/>
      </p:nvGrpSpPr>
      <p:grpSpPr>
        <a:xfrm>
          <a:off x="0" y="0"/>
          <a:ext cx="0" cy="0"/>
          <a:chOff x="0" y="0"/>
          <a:chExt cx="0" cy="0"/>
        </a:xfrm>
      </p:grpSpPr>
      <p:sp>
        <p:nvSpPr>
          <p:cNvPr id="11" name="Content Placeholder 10"/>
          <p:cNvSpPr>
            <a:spLocks noGrp="1"/>
          </p:cNvSpPr>
          <p:nvPr>
            <p:ph sz="quarter" idx="2"/>
          </p:nvPr>
        </p:nvSpPr>
        <p:spPr>
          <a:xfrm>
            <a:off x="7112000" y="1589567"/>
            <a:ext cx="457200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8" name="Content Placeholder 10"/>
          <p:cNvSpPr>
            <a:spLocks noGrp="1"/>
          </p:cNvSpPr>
          <p:nvPr>
            <p:ph sz="quarter" idx="13"/>
          </p:nvPr>
        </p:nvSpPr>
        <p:spPr>
          <a:xfrm>
            <a:off x="2133600" y="1600200"/>
            <a:ext cx="457200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10" name="Title 16"/>
          <p:cNvSpPr>
            <a:spLocks noGrp="1"/>
          </p:cNvSpPr>
          <p:nvPr>
            <p:ph type="title"/>
          </p:nvPr>
        </p:nvSpPr>
        <p:spPr>
          <a:xfrm>
            <a:off x="2133600" y="381000"/>
            <a:ext cx="9550400" cy="838200"/>
          </a:xfrm>
        </p:spPr>
        <p:txBody>
          <a:bodyPr/>
          <a:lstStyle/>
          <a:p>
            <a:r>
              <a:rPr lang="el-GR"/>
              <a:t>Kλικ για επεξεργασία του τίτλου</a:t>
            </a:r>
          </a:p>
        </p:txBody>
      </p:sp>
      <p:sp>
        <p:nvSpPr>
          <p:cNvPr id="5" name="Date Placeholder 27"/>
          <p:cNvSpPr>
            <a:spLocks noGrp="1"/>
          </p:cNvSpPr>
          <p:nvPr>
            <p:ph type="dt" sz="half" idx="14"/>
          </p:nvPr>
        </p:nvSpPr>
        <p:spPr/>
        <p:txBody>
          <a:bodyPr/>
          <a:lstStyle>
            <a:lvl1pPr>
              <a:defRPr/>
            </a:lvl1pPr>
          </a:lstStyle>
          <a:p>
            <a:pPr>
              <a:defRPr/>
            </a:pPr>
            <a:fld id="{EADD1E5A-0CC8-46E7-982A-A44A5EBDB66B}" type="datetimeFigureOut">
              <a:rPr lang="el-GR">
                <a:solidFill>
                  <a:prstClr val="white"/>
                </a:solidFill>
              </a:rPr>
              <a:pPr>
                <a:defRPr/>
              </a:pPr>
              <a:t>18/1/2024</a:t>
            </a:fld>
            <a:endParaRPr lang="el-GR" dirty="0">
              <a:solidFill>
                <a:prstClr val="white"/>
              </a:solidFill>
            </a:endParaRPr>
          </a:p>
        </p:txBody>
      </p:sp>
      <p:sp>
        <p:nvSpPr>
          <p:cNvPr id="6" name="Footer Placeholder 16"/>
          <p:cNvSpPr>
            <a:spLocks noGrp="1"/>
          </p:cNvSpPr>
          <p:nvPr>
            <p:ph type="ftr" sz="quarter" idx="15"/>
          </p:nvPr>
        </p:nvSpPr>
        <p:spPr/>
        <p:txBody>
          <a:bodyPr/>
          <a:lstStyle>
            <a:lvl1pPr>
              <a:defRPr/>
            </a:lvl1pPr>
          </a:lstStyle>
          <a:p>
            <a:pPr>
              <a:defRPr/>
            </a:pPr>
            <a:endParaRPr lang="el-GR">
              <a:solidFill>
                <a:prstClr val="white"/>
              </a:solidFill>
            </a:endParaRPr>
          </a:p>
        </p:txBody>
      </p:sp>
      <p:sp>
        <p:nvSpPr>
          <p:cNvPr id="7" name="Slide Number Placeholder 28"/>
          <p:cNvSpPr>
            <a:spLocks noGrp="1"/>
          </p:cNvSpPr>
          <p:nvPr>
            <p:ph type="sldNum" sz="quarter" idx="16"/>
          </p:nvPr>
        </p:nvSpPr>
        <p:spPr/>
        <p:txBody>
          <a:bodyPr/>
          <a:lstStyle>
            <a:lvl1pPr>
              <a:defRPr/>
            </a:lvl1pPr>
          </a:lstStyle>
          <a:p>
            <a:pPr>
              <a:defRPr/>
            </a:pPr>
            <a:fld id="{343788A4-F322-4BCF-8652-C943039D822C}" type="slidenum">
              <a:rPr lang="el-GR">
                <a:solidFill>
                  <a:prstClr val="white"/>
                </a:solidFill>
              </a:rPr>
              <a:pPr>
                <a:defRPr/>
              </a:pPr>
              <a:t>‹#›</a:t>
            </a:fld>
            <a:endParaRPr lang="el-GR" dirty="0">
              <a:solidFill>
                <a:prstClr val="white"/>
              </a:solidFill>
            </a:endParaRPr>
          </a:p>
        </p:txBody>
      </p:sp>
    </p:spTree>
    <p:extLst>
      <p:ext uri="{BB962C8B-B14F-4D97-AF65-F5344CB8AC3E}">
        <p14:creationId xmlns:p14="http://schemas.microsoft.com/office/powerpoint/2010/main" val="3065104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Σύγκριση">
    <p:spTree>
      <p:nvGrpSpPr>
        <p:cNvPr id="1" name=""/>
        <p:cNvGrpSpPr/>
        <p:nvPr/>
      </p:nvGrpSpPr>
      <p:grpSpPr>
        <a:xfrm>
          <a:off x="0" y="0"/>
          <a:ext cx="0" cy="0"/>
          <a:chOff x="0" y="0"/>
          <a:chExt cx="0" cy="0"/>
        </a:xfrm>
      </p:grpSpPr>
      <p:sp>
        <p:nvSpPr>
          <p:cNvPr id="13" name="Content Placeholder 12"/>
          <p:cNvSpPr>
            <a:spLocks noGrp="1"/>
          </p:cNvSpPr>
          <p:nvPr>
            <p:ph sz="quarter" idx="4"/>
          </p:nvPr>
        </p:nvSpPr>
        <p:spPr>
          <a:xfrm>
            <a:off x="7112000" y="2438400"/>
            <a:ext cx="4572000" cy="35814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5" name="Text Placeholder 14"/>
          <p:cNvSpPr>
            <a:spLocks noGrp="1"/>
          </p:cNvSpPr>
          <p:nvPr>
            <p:ph type="body" sz="quarter" idx="3"/>
          </p:nvPr>
        </p:nvSpPr>
        <p:spPr>
          <a:xfrm>
            <a:off x="7112000" y="1752600"/>
            <a:ext cx="4572000" cy="640080"/>
          </a:xfrm>
          <a:gradFill flip="none" rotWithShape="1">
            <a:gsLst>
              <a:gs pos="0">
                <a:srgbClr val="8F45C7">
                  <a:shade val="30000"/>
                  <a:satMod val="115000"/>
                </a:srgbClr>
              </a:gs>
              <a:gs pos="50000">
                <a:srgbClr val="8F45C7">
                  <a:shade val="67500"/>
                  <a:satMod val="115000"/>
                </a:srgbClr>
              </a:gs>
              <a:gs pos="100000">
                <a:srgbClr val="8F45C7">
                  <a:shade val="100000"/>
                  <a:satMod val="115000"/>
                </a:srgbClr>
              </a:gs>
            </a:gsLst>
            <a:path path="circle">
              <a:fillToRect l="100000" t="100000"/>
            </a:path>
            <a:tileRect r="-100000" b="-100000"/>
          </a:gradFill>
        </p:spPr>
        <p:txBody>
          <a:bodyPr rtlCol="0" anchor="ctr">
            <a:noAutofit/>
          </a:bodyPr>
          <a:lstStyle>
            <a:lvl1pPr marL="0" indent="0" algn="ctr">
              <a:buFontTx/>
              <a:buNone/>
              <a:defRPr sz="2400" b="0">
                <a:solidFill>
                  <a:srgbClr val="FFC000"/>
                </a:solidFill>
              </a:defRPr>
            </a:lvl1pPr>
          </a:lstStyle>
          <a:p>
            <a:pPr lvl="0"/>
            <a:r>
              <a:rPr lang="el-GR"/>
              <a:t>Kλικ για επεξεργασία των στυλ του υποδείγματος</a:t>
            </a:r>
          </a:p>
        </p:txBody>
      </p:sp>
      <p:sp>
        <p:nvSpPr>
          <p:cNvPr id="17" name="Title 16"/>
          <p:cNvSpPr>
            <a:spLocks noGrp="1"/>
          </p:cNvSpPr>
          <p:nvPr>
            <p:ph type="title"/>
          </p:nvPr>
        </p:nvSpPr>
        <p:spPr>
          <a:xfrm>
            <a:off x="2133600" y="381000"/>
            <a:ext cx="9550400" cy="838200"/>
          </a:xfrm>
        </p:spPr>
        <p:txBody>
          <a:bodyPr/>
          <a:lstStyle/>
          <a:p>
            <a:r>
              <a:rPr lang="el-GR"/>
              <a:t>Kλικ για επεξεργασία του τίτλου</a:t>
            </a:r>
            <a:endParaRPr lang="el-GR" dirty="0"/>
          </a:p>
        </p:txBody>
      </p:sp>
      <p:sp>
        <p:nvSpPr>
          <p:cNvPr id="10" name="Content Placeholder 12"/>
          <p:cNvSpPr>
            <a:spLocks noGrp="1"/>
          </p:cNvSpPr>
          <p:nvPr>
            <p:ph sz="quarter" idx="13"/>
          </p:nvPr>
        </p:nvSpPr>
        <p:spPr>
          <a:xfrm>
            <a:off x="2133600" y="2438400"/>
            <a:ext cx="4572000" cy="35814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12" name="Text Placeholder 14"/>
          <p:cNvSpPr>
            <a:spLocks noGrp="1"/>
          </p:cNvSpPr>
          <p:nvPr>
            <p:ph type="body" sz="quarter" idx="14"/>
          </p:nvPr>
        </p:nvSpPr>
        <p:spPr>
          <a:xfrm>
            <a:off x="2133600" y="1752600"/>
            <a:ext cx="4572000" cy="640080"/>
          </a:xfr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13500000" scaled="1"/>
            <a:tileRect/>
          </a:gradFill>
        </p:spPr>
        <p:txBody>
          <a:bodyPr rtlCol="0" anchor="ctr">
            <a:noAutofit/>
          </a:bodyPr>
          <a:lstStyle>
            <a:lvl1pPr marL="0" indent="0" algn="ctr">
              <a:buFontTx/>
              <a:buNone/>
              <a:defRPr sz="2400" b="0">
                <a:solidFill>
                  <a:srgbClr val="FFC000"/>
                </a:solidFill>
              </a:defRPr>
            </a:lvl1pPr>
          </a:lstStyle>
          <a:p>
            <a:pPr lvl="0"/>
            <a:r>
              <a:rPr lang="el-GR"/>
              <a:t>Kλικ για επεξεργασία των στυλ του υποδείγματος</a:t>
            </a:r>
          </a:p>
        </p:txBody>
      </p:sp>
      <p:sp>
        <p:nvSpPr>
          <p:cNvPr id="14" name="Text Placeholder 2"/>
          <p:cNvSpPr>
            <a:spLocks noGrp="1"/>
          </p:cNvSpPr>
          <p:nvPr>
            <p:ph type="body" idx="1"/>
          </p:nvPr>
        </p:nvSpPr>
        <p:spPr>
          <a:xfrm>
            <a:off x="2133600" y="1295401"/>
            <a:ext cx="9550400" cy="381000"/>
          </a:xfrm>
        </p:spPr>
        <p:txBody>
          <a:bodyPr>
            <a:normAutofit/>
          </a:bodyPr>
          <a:lstStyle>
            <a:lvl1pPr marL="0" indent="0">
              <a:buNone/>
              <a:defRPr sz="1800">
                <a:solidFill>
                  <a:schemeClr val="accent4">
                    <a:lumMod val="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8" name="Date Placeholder 27"/>
          <p:cNvSpPr>
            <a:spLocks noGrp="1"/>
          </p:cNvSpPr>
          <p:nvPr>
            <p:ph type="dt" sz="half" idx="15"/>
          </p:nvPr>
        </p:nvSpPr>
        <p:spPr/>
        <p:txBody>
          <a:bodyPr/>
          <a:lstStyle>
            <a:lvl1pPr>
              <a:defRPr/>
            </a:lvl1pPr>
          </a:lstStyle>
          <a:p>
            <a:pPr>
              <a:defRPr/>
            </a:pPr>
            <a:fld id="{709577C4-AF17-49BD-94D5-60F6EC94D055}" type="datetimeFigureOut">
              <a:rPr lang="el-GR">
                <a:solidFill>
                  <a:prstClr val="white"/>
                </a:solidFill>
              </a:rPr>
              <a:pPr>
                <a:defRPr/>
              </a:pPr>
              <a:t>18/1/2024</a:t>
            </a:fld>
            <a:endParaRPr lang="el-GR" dirty="0">
              <a:solidFill>
                <a:prstClr val="white"/>
              </a:solidFill>
            </a:endParaRPr>
          </a:p>
        </p:txBody>
      </p:sp>
      <p:sp>
        <p:nvSpPr>
          <p:cNvPr id="9" name="Footer Placeholder 16"/>
          <p:cNvSpPr>
            <a:spLocks noGrp="1"/>
          </p:cNvSpPr>
          <p:nvPr>
            <p:ph type="ftr" sz="quarter" idx="16"/>
          </p:nvPr>
        </p:nvSpPr>
        <p:spPr/>
        <p:txBody>
          <a:bodyPr/>
          <a:lstStyle>
            <a:lvl1pPr>
              <a:defRPr/>
            </a:lvl1pPr>
          </a:lstStyle>
          <a:p>
            <a:pPr>
              <a:defRPr/>
            </a:pPr>
            <a:endParaRPr lang="el-GR">
              <a:solidFill>
                <a:prstClr val="white"/>
              </a:solidFill>
            </a:endParaRPr>
          </a:p>
        </p:txBody>
      </p:sp>
      <p:sp>
        <p:nvSpPr>
          <p:cNvPr id="11" name="Slide Number Placeholder 28"/>
          <p:cNvSpPr>
            <a:spLocks noGrp="1"/>
          </p:cNvSpPr>
          <p:nvPr>
            <p:ph type="sldNum" sz="quarter" idx="17"/>
          </p:nvPr>
        </p:nvSpPr>
        <p:spPr/>
        <p:txBody>
          <a:bodyPr/>
          <a:lstStyle>
            <a:lvl1pPr>
              <a:defRPr/>
            </a:lvl1pPr>
          </a:lstStyle>
          <a:p>
            <a:pPr>
              <a:defRPr/>
            </a:pPr>
            <a:fld id="{B7906EEB-A897-4C51-BC9F-34DD25B2BB76}" type="slidenum">
              <a:rPr lang="el-GR">
                <a:solidFill>
                  <a:prstClr val="white"/>
                </a:solidFill>
              </a:rPr>
              <a:pPr>
                <a:defRPr/>
              </a:pPr>
              <a:t>‹#›</a:t>
            </a:fld>
            <a:endParaRPr lang="el-GR" dirty="0">
              <a:solidFill>
                <a:prstClr val="white"/>
              </a:solidFill>
            </a:endParaRPr>
          </a:p>
        </p:txBody>
      </p:sp>
    </p:spTree>
    <p:extLst>
      <p:ext uri="{BB962C8B-B14F-4D97-AF65-F5344CB8AC3E}">
        <p14:creationId xmlns:p14="http://schemas.microsoft.com/office/powerpoint/2010/main" val="3998969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Μόνο τίτλος">
    <p:spTree>
      <p:nvGrpSpPr>
        <p:cNvPr id="1" name=""/>
        <p:cNvGrpSpPr/>
        <p:nvPr/>
      </p:nvGrpSpPr>
      <p:grpSpPr>
        <a:xfrm>
          <a:off x="0" y="0"/>
          <a:ext cx="0" cy="0"/>
          <a:chOff x="0" y="0"/>
          <a:chExt cx="0" cy="0"/>
        </a:xfrm>
      </p:grpSpPr>
      <p:sp>
        <p:nvSpPr>
          <p:cNvPr id="10" name="Title 16"/>
          <p:cNvSpPr>
            <a:spLocks noGrp="1"/>
          </p:cNvSpPr>
          <p:nvPr>
            <p:ph type="title"/>
          </p:nvPr>
        </p:nvSpPr>
        <p:spPr>
          <a:xfrm>
            <a:off x="2133600" y="381000"/>
            <a:ext cx="9550400" cy="838200"/>
          </a:xfrm>
        </p:spPr>
        <p:txBody>
          <a:bodyPr/>
          <a:lstStyle/>
          <a:p>
            <a:r>
              <a:rPr lang="el-GR"/>
              <a:t>Kλικ για επεξεργασία του τίτλου</a:t>
            </a:r>
          </a:p>
        </p:txBody>
      </p:sp>
      <p:sp>
        <p:nvSpPr>
          <p:cNvPr id="3" name="Date Placeholder 27"/>
          <p:cNvSpPr>
            <a:spLocks noGrp="1"/>
          </p:cNvSpPr>
          <p:nvPr>
            <p:ph type="dt" sz="half" idx="10"/>
          </p:nvPr>
        </p:nvSpPr>
        <p:spPr/>
        <p:txBody>
          <a:bodyPr/>
          <a:lstStyle>
            <a:lvl1pPr>
              <a:defRPr/>
            </a:lvl1pPr>
          </a:lstStyle>
          <a:p>
            <a:pPr>
              <a:defRPr/>
            </a:pPr>
            <a:fld id="{2FA64CFA-3244-4CEE-BD2F-AFF983061718}" type="datetimeFigureOut">
              <a:rPr lang="el-GR">
                <a:solidFill>
                  <a:prstClr val="white"/>
                </a:solidFill>
              </a:rPr>
              <a:pPr>
                <a:defRPr/>
              </a:pPr>
              <a:t>18/1/2024</a:t>
            </a:fld>
            <a:endParaRPr lang="el-GR" dirty="0">
              <a:solidFill>
                <a:prstClr val="white"/>
              </a:solidFill>
            </a:endParaRPr>
          </a:p>
        </p:txBody>
      </p:sp>
      <p:sp>
        <p:nvSpPr>
          <p:cNvPr id="4" name="Footer Placeholder 16"/>
          <p:cNvSpPr>
            <a:spLocks noGrp="1"/>
          </p:cNvSpPr>
          <p:nvPr>
            <p:ph type="ftr" sz="quarter" idx="11"/>
          </p:nvPr>
        </p:nvSpPr>
        <p:spPr/>
        <p:txBody>
          <a:bodyPr/>
          <a:lstStyle>
            <a:lvl1pPr>
              <a:defRPr/>
            </a:lvl1pPr>
          </a:lstStyle>
          <a:p>
            <a:pPr>
              <a:defRPr/>
            </a:pPr>
            <a:endParaRPr lang="el-GR">
              <a:solidFill>
                <a:prstClr val="white"/>
              </a:solidFill>
            </a:endParaRPr>
          </a:p>
        </p:txBody>
      </p:sp>
      <p:sp>
        <p:nvSpPr>
          <p:cNvPr id="5" name="Slide Number Placeholder 28"/>
          <p:cNvSpPr>
            <a:spLocks noGrp="1"/>
          </p:cNvSpPr>
          <p:nvPr>
            <p:ph type="sldNum" sz="quarter" idx="12"/>
          </p:nvPr>
        </p:nvSpPr>
        <p:spPr/>
        <p:txBody>
          <a:bodyPr/>
          <a:lstStyle>
            <a:lvl1pPr>
              <a:defRPr/>
            </a:lvl1pPr>
          </a:lstStyle>
          <a:p>
            <a:pPr>
              <a:defRPr/>
            </a:pPr>
            <a:fld id="{AEDFA785-4716-4E8E-8E9D-ADCECF10099D}" type="slidenum">
              <a:rPr lang="el-GR">
                <a:solidFill>
                  <a:prstClr val="white"/>
                </a:solidFill>
              </a:rPr>
              <a:pPr>
                <a:defRPr/>
              </a:pPr>
              <a:t>‹#›</a:t>
            </a:fld>
            <a:endParaRPr lang="el-GR" dirty="0">
              <a:solidFill>
                <a:prstClr val="white"/>
              </a:solidFill>
            </a:endParaRPr>
          </a:p>
        </p:txBody>
      </p:sp>
    </p:spTree>
    <p:extLst>
      <p:ext uri="{BB962C8B-B14F-4D97-AF65-F5344CB8AC3E}">
        <p14:creationId xmlns:p14="http://schemas.microsoft.com/office/powerpoint/2010/main" val="188252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0060700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203200" y="1828800"/>
            <a:ext cx="1930400" cy="4343400"/>
          </a:xfr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solidFill>
                  <a:schemeClr val="bg1"/>
                </a:solidFill>
              </a:defRPr>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9" name="Content Placeholder 8"/>
          <p:cNvSpPr>
            <a:spLocks noGrp="1"/>
          </p:cNvSpPr>
          <p:nvPr>
            <p:ph sz="quarter" idx="1"/>
          </p:nvPr>
        </p:nvSpPr>
        <p:spPr>
          <a:xfrm>
            <a:off x="2336800" y="1828800"/>
            <a:ext cx="9347200" cy="43434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l-GR" dirty="0"/>
          </a:p>
        </p:txBody>
      </p:sp>
      <p:sp>
        <p:nvSpPr>
          <p:cNvPr id="13" name="Title 16"/>
          <p:cNvSpPr>
            <a:spLocks noGrp="1"/>
          </p:cNvSpPr>
          <p:nvPr>
            <p:ph type="title"/>
          </p:nvPr>
        </p:nvSpPr>
        <p:spPr>
          <a:xfrm>
            <a:off x="2133600" y="381000"/>
            <a:ext cx="9550400" cy="838200"/>
          </a:xfrm>
        </p:spPr>
        <p:txBody>
          <a:bodyPr/>
          <a:lstStyle/>
          <a:p>
            <a:r>
              <a:rPr lang="el-GR"/>
              <a:t>Kλικ για επεξεργασία του τίτλου</a:t>
            </a:r>
          </a:p>
        </p:txBody>
      </p:sp>
      <p:sp>
        <p:nvSpPr>
          <p:cNvPr id="14" name="Text Placeholder 2"/>
          <p:cNvSpPr>
            <a:spLocks noGrp="1"/>
          </p:cNvSpPr>
          <p:nvPr>
            <p:ph type="body" idx="13"/>
          </p:nvPr>
        </p:nvSpPr>
        <p:spPr>
          <a:xfrm>
            <a:off x="2133600" y="1295401"/>
            <a:ext cx="9550400" cy="381000"/>
          </a:xfrm>
        </p:spPr>
        <p:txBody>
          <a:bodyPr>
            <a:normAutofit/>
          </a:bodyPr>
          <a:lstStyle>
            <a:lvl1pPr marL="0" indent="0">
              <a:buNone/>
              <a:defRPr sz="1800">
                <a:solidFill>
                  <a:schemeClr val="accent4">
                    <a:lumMod val="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6" name="Date Placeholder 27"/>
          <p:cNvSpPr>
            <a:spLocks noGrp="1"/>
          </p:cNvSpPr>
          <p:nvPr>
            <p:ph type="dt" sz="half" idx="14"/>
          </p:nvPr>
        </p:nvSpPr>
        <p:spPr/>
        <p:txBody>
          <a:bodyPr/>
          <a:lstStyle>
            <a:lvl1pPr>
              <a:defRPr/>
            </a:lvl1pPr>
          </a:lstStyle>
          <a:p>
            <a:pPr>
              <a:defRPr/>
            </a:pPr>
            <a:fld id="{B22BE954-4F3E-4D27-B523-E5A27C4E1AE1}" type="datetimeFigureOut">
              <a:rPr lang="el-GR">
                <a:solidFill>
                  <a:prstClr val="white"/>
                </a:solidFill>
              </a:rPr>
              <a:pPr>
                <a:defRPr/>
              </a:pPr>
              <a:t>18/1/2024</a:t>
            </a:fld>
            <a:endParaRPr lang="el-GR" dirty="0">
              <a:solidFill>
                <a:prstClr val="white"/>
              </a:solidFill>
            </a:endParaRPr>
          </a:p>
        </p:txBody>
      </p:sp>
      <p:sp>
        <p:nvSpPr>
          <p:cNvPr id="7" name="Footer Placeholder 16"/>
          <p:cNvSpPr>
            <a:spLocks noGrp="1"/>
          </p:cNvSpPr>
          <p:nvPr>
            <p:ph type="ftr" sz="quarter" idx="15"/>
          </p:nvPr>
        </p:nvSpPr>
        <p:spPr/>
        <p:txBody>
          <a:bodyPr/>
          <a:lstStyle>
            <a:lvl1pPr>
              <a:defRPr/>
            </a:lvl1pPr>
          </a:lstStyle>
          <a:p>
            <a:pPr>
              <a:defRPr/>
            </a:pPr>
            <a:endParaRPr lang="el-GR">
              <a:solidFill>
                <a:prstClr val="white"/>
              </a:solidFill>
            </a:endParaRPr>
          </a:p>
        </p:txBody>
      </p:sp>
      <p:sp>
        <p:nvSpPr>
          <p:cNvPr id="8" name="Slide Number Placeholder 28"/>
          <p:cNvSpPr>
            <a:spLocks noGrp="1"/>
          </p:cNvSpPr>
          <p:nvPr>
            <p:ph type="sldNum" sz="quarter" idx="16"/>
          </p:nvPr>
        </p:nvSpPr>
        <p:spPr/>
        <p:txBody>
          <a:bodyPr/>
          <a:lstStyle>
            <a:lvl1pPr>
              <a:defRPr/>
            </a:lvl1pPr>
          </a:lstStyle>
          <a:p>
            <a:pPr>
              <a:defRPr/>
            </a:pPr>
            <a:fld id="{5E852217-4BB9-4E63-99E9-388838885D75}" type="slidenum">
              <a:rPr lang="el-GR">
                <a:solidFill>
                  <a:prstClr val="white"/>
                </a:solidFill>
              </a:rPr>
              <a:pPr>
                <a:defRPr/>
              </a:pPr>
              <a:t>‹#›</a:t>
            </a:fld>
            <a:endParaRPr lang="el-GR" dirty="0">
              <a:solidFill>
                <a:prstClr val="white"/>
              </a:solidFill>
            </a:endParaRPr>
          </a:p>
        </p:txBody>
      </p:sp>
    </p:spTree>
    <p:extLst>
      <p:ext uri="{BB962C8B-B14F-4D97-AF65-F5344CB8AC3E}">
        <p14:creationId xmlns:p14="http://schemas.microsoft.com/office/powerpoint/2010/main" val="3893854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Τίτλος και Κατακόρυφο κείμενο">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 name="Title 16"/>
          <p:cNvSpPr>
            <a:spLocks noGrp="1"/>
          </p:cNvSpPr>
          <p:nvPr>
            <p:ph type="title"/>
          </p:nvPr>
        </p:nvSpPr>
        <p:spPr>
          <a:xfrm>
            <a:off x="2133600" y="381000"/>
            <a:ext cx="9550400" cy="838200"/>
          </a:xfrm>
        </p:spPr>
        <p:txBody>
          <a:bodyPr/>
          <a:lstStyle/>
          <a:p>
            <a:r>
              <a:rPr lang="el-GR"/>
              <a:t>Kλικ για επεξεργασία του τίτλου</a:t>
            </a:r>
          </a:p>
        </p:txBody>
      </p:sp>
      <p:sp>
        <p:nvSpPr>
          <p:cNvPr id="4" name="Date Placeholder 27"/>
          <p:cNvSpPr>
            <a:spLocks noGrp="1"/>
          </p:cNvSpPr>
          <p:nvPr>
            <p:ph type="dt" sz="half" idx="10"/>
          </p:nvPr>
        </p:nvSpPr>
        <p:spPr/>
        <p:txBody>
          <a:bodyPr/>
          <a:lstStyle>
            <a:lvl1pPr>
              <a:defRPr/>
            </a:lvl1pPr>
          </a:lstStyle>
          <a:p>
            <a:pPr>
              <a:defRPr/>
            </a:pPr>
            <a:fld id="{AFE3079B-262E-41E8-B275-728D0FF8814A}" type="datetimeFigureOut">
              <a:rPr lang="el-GR">
                <a:solidFill>
                  <a:prstClr val="white"/>
                </a:solidFill>
              </a:rPr>
              <a:pPr>
                <a:defRPr/>
              </a:pPr>
              <a:t>18/1/2024</a:t>
            </a:fld>
            <a:endParaRPr lang="el-GR" dirty="0">
              <a:solidFill>
                <a:prstClr val="white"/>
              </a:solidFill>
            </a:endParaRPr>
          </a:p>
        </p:txBody>
      </p:sp>
      <p:sp>
        <p:nvSpPr>
          <p:cNvPr id="5" name="Footer Placeholder 16"/>
          <p:cNvSpPr>
            <a:spLocks noGrp="1"/>
          </p:cNvSpPr>
          <p:nvPr>
            <p:ph type="ftr" sz="quarter" idx="11"/>
          </p:nvPr>
        </p:nvSpPr>
        <p:spPr/>
        <p:txBody>
          <a:bodyPr/>
          <a:lstStyle>
            <a:lvl1pPr>
              <a:defRPr/>
            </a:lvl1pPr>
          </a:lstStyle>
          <a:p>
            <a:pPr>
              <a:defRPr/>
            </a:pPr>
            <a:endParaRPr lang="el-GR">
              <a:solidFill>
                <a:prstClr val="white"/>
              </a:solidFill>
            </a:endParaRPr>
          </a:p>
        </p:txBody>
      </p:sp>
      <p:sp>
        <p:nvSpPr>
          <p:cNvPr id="6" name="Slide Number Placeholder 28"/>
          <p:cNvSpPr>
            <a:spLocks noGrp="1"/>
          </p:cNvSpPr>
          <p:nvPr>
            <p:ph type="sldNum" sz="quarter" idx="12"/>
          </p:nvPr>
        </p:nvSpPr>
        <p:spPr/>
        <p:txBody>
          <a:bodyPr/>
          <a:lstStyle>
            <a:lvl1pPr>
              <a:defRPr/>
            </a:lvl1pPr>
          </a:lstStyle>
          <a:p>
            <a:pPr>
              <a:defRPr/>
            </a:pPr>
            <a:fld id="{9BDDA33A-061C-47A6-B7EE-10D485411A94}" type="slidenum">
              <a:rPr lang="el-GR">
                <a:solidFill>
                  <a:prstClr val="white"/>
                </a:solidFill>
              </a:rPr>
              <a:pPr>
                <a:defRPr/>
              </a:pPr>
              <a:t>‹#›</a:t>
            </a:fld>
            <a:endParaRPr lang="el-GR" dirty="0">
              <a:solidFill>
                <a:prstClr val="white"/>
              </a:solidFill>
            </a:endParaRPr>
          </a:p>
        </p:txBody>
      </p:sp>
    </p:spTree>
    <p:extLst>
      <p:ext uri="{BB962C8B-B14F-4D97-AF65-F5344CB8AC3E}">
        <p14:creationId xmlns:p14="http://schemas.microsoft.com/office/powerpoint/2010/main" val="33160490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3C3ED-75D1-45A3-AE66-7150F2730E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5BD2C7-3D71-4E3D-9DE7-B2EA163738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Footer Placeholder 3">
            <a:extLst>
              <a:ext uri="{FF2B5EF4-FFF2-40B4-BE49-F238E27FC236}">
                <a16:creationId xmlns:a16="http://schemas.microsoft.com/office/drawing/2014/main" id="{A125284C-16DF-4D1E-A244-254F24794616}"/>
              </a:ext>
            </a:extLst>
          </p:cNvPr>
          <p:cNvSpPr>
            <a:spLocks noGrp="1"/>
          </p:cNvSpPr>
          <p:nvPr>
            <p:ph type="ftr" sz="quarter" idx="10"/>
          </p:nvPr>
        </p:nvSpPr>
        <p:spPr/>
        <p:txBody>
          <a:bodyPr/>
          <a:lstStyle>
            <a:lvl1pPr>
              <a:defRPr/>
            </a:lvl1pPr>
          </a:lstStyle>
          <a:p>
            <a:r>
              <a:rPr lang="nl-BE" altLang="en-US"/>
              <a:t>© fedict 2005. All rights reserved</a:t>
            </a:r>
          </a:p>
        </p:txBody>
      </p:sp>
      <p:sp>
        <p:nvSpPr>
          <p:cNvPr id="5" name="Slide Number Placeholder 4">
            <a:extLst>
              <a:ext uri="{FF2B5EF4-FFF2-40B4-BE49-F238E27FC236}">
                <a16:creationId xmlns:a16="http://schemas.microsoft.com/office/drawing/2014/main" id="{89BDF79C-F253-4C6C-A78D-4D3CE65E9F75}"/>
              </a:ext>
            </a:extLst>
          </p:cNvPr>
          <p:cNvSpPr>
            <a:spLocks noGrp="1"/>
          </p:cNvSpPr>
          <p:nvPr>
            <p:ph type="sldNum" sz="quarter" idx="11"/>
          </p:nvPr>
        </p:nvSpPr>
        <p:spPr/>
        <p:txBody>
          <a:bodyPr/>
          <a:lstStyle>
            <a:lvl1pPr>
              <a:defRPr/>
            </a:lvl1pPr>
          </a:lstStyle>
          <a:p>
            <a:fld id="{BD8036D8-C568-4BFB-94BB-1336A4F28A3E}" type="slidenum">
              <a:rPr lang="nl-BE" altLang="en-US"/>
              <a:pPr/>
              <a:t>‹#›</a:t>
            </a:fld>
            <a:endParaRPr lang="nl-BE" altLang="en-US"/>
          </a:p>
        </p:txBody>
      </p:sp>
      <p:sp>
        <p:nvSpPr>
          <p:cNvPr id="6" name="Date Placeholder 5">
            <a:extLst>
              <a:ext uri="{FF2B5EF4-FFF2-40B4-BE49-F238E27FC236}">
                <a16:creationId xmlns:a16="http://schemas.microsoft.com/office/drawing/2014/main" id="{F1F22AD3-FC31-4A47-8790-FB3E4917C199}"/>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21720914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A8704-BDD2-4DAC-A41A-2C29A6E46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CE9A3B-9F4C-4131-BA83-13D04E8EAD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AC2C9EDD-B4AD-4C09-B331-5263A1CE381B}"/>
              </a:ext>
            </a:extLst>
          </p:cNvPr>
          <p:cNvSpPr>
            <a:spLocks noGrp="1"/>
          </p:cNvSpPr>
          <p:nvPr>
            <p:ph type="ftr" sz="quarter" idx="10"/>
          </p:nvPr>
        </p:nvSpPr>
        <p:spPr/>
        <p:txBody>
          <a:bodyPr/>
          <a:lstStyle>
            <a:lvl1pPr>
              <a:defRPr/>
            </a:lvl1pPr>
          </a:lstStyle>
          <a:p>
            <a:r>
              <a:rPr lang="nl-BE" altLang="en-US"/>
              <a:t>© fedict 2005. All rights reserved</a:t>
            </a:r>
          </a:p>
        </p:txBody>
      </p:sp>
      <p:sp>
        <p:nvSpPr>
          <p:cNvPr id="5" name="Slide Number Placeholder 4">
            <a:extLst>
              <a:ext uri="{FF2B5EF4-FFF2-40B4-BE49-F238E27FC236}">
                <a16:creationId xmlns:a16="http://schemas.microsoft.com/office/drawing/2014/main" id="{30C29B25-3D0B-4A96-9BA6-16125615B5CF}"/>
              </a:ext>
            </a:extLst>
          </p:cNvPr>
          <p:cNvSpPr>
            <a:spLocks noGrp="1"/>
          </p:cNvSpPr>
          <p:nvPr>
            <p:ph type="sldNum" sz="quarter" idx="11"/>
          </p:nvPr>
        </p:nvSpPr>
        <p:spPr/>
        <p:txBody>
          <a:bodyPr/>
          <a:lstStyle>
            <a:lvl1pPr>
              <a:defRPr/>
            </a:lvl1pPr>
          </a:lstStyle>
          <a:p>
            <a:fld id="{564A8811-8252-41E4-B589-E4ACD04AB8C8}" type="slidenum">
              <a:rPr lang="nl-BE" altLang="en-US"/>
              <a:pPr/>
              <a:t>‹#›</a:t>
            </a:fld>
            <a:endParaRPr lang="nl-BE" altLang="en-US"/>
          </a:p>
        </p:txBody>
      </p:sp>
      <p:sp>
        <p:nvSpPr>
          <p:cNvPr id="6" name="Date Placeholder 5">
            <a:extLst>
              <a:ext uri="{FF2B5EF4-FFF2-40B4-BE49-F238E27FC236}">
                <a16:creationId xmlns:a16="http://schemas.microsoft.com/office/drawing/2014/main" id="{B7AECDA6-970A-46F6-8A88-90A4389F2CC8}"/>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505622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BA8DE-BD72-44C2-9EAE-D29574507FE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B1FE05-8877-4CCC-898D-FA05B08C21A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335F9C4C-B06C-47AA-BAFC-89B9DD332EF6}"/>
              </a:ext>
            </a:extLst>
          </p:cNvPr>
          <p:cNvSpPr>
            <a:spLocks noGrp="1"/>
          </p:cNvSpPr>
          <p:nvPr>
            <p:ph type="ftr" sz="quarter" idx="10"/>
          </p:nvPr>
        </p:nvSpPr>
        <p:spPr/>
        <p:txBody>
          <a:bodyPr/>
          <a:lstStyle>
            <a:lvl1pPr>
              <a:defRPr/>
            </a:lvl1pPr>
          </a:lstStyle>
          <a:p>
            <a:r>
              <a:rPr lang="nl-BE" altLang="en-US"/>
              <a:t>© fedict 2005. All rights reserved</a:t>
            </a:r>
          </a:p>
        </p:txBody>
      </p:sp>
      <p:sp>
        <p:nvSpPr>
          <p:cNvPr id="5" name="Slide Number Placeholder 4">
            <a:extLst>
              <a:ext uri="{FF2B5EF4-FFF2-40B4-BE49-F238E27FC236}">
                <a16:creationId xmlns:a16="http://schemas.microsoft.com/office/drawing/2014/main" id="{CB86E703-511B-458D-A413-B41BA65E1000}"/>
              </a:ext>
            </a:extLst>
          </p:cNvPr>
          <p:cNvSpPr>
            <a:spLocks noGrp="1"/>
          </p:cNvSpPr>
          <p:nvPr>
            <p:ph type="sldNum" sz="quarter" idx="11"/>
          </p:nvPr>
        </p:nvSpPr>
        <p:spPr/>
        <p:txBody>
          <a:bodyPr/>
          <a:lstStyle>
            <a:lvl1pPr>
              <a:defRPr/>
            </a:lvl1pPr>
          </a:lstStyle>
          <a:p>
            <a:fld id="{1D2AD5A3-EC29-4DE0-AA50-308BC2C74686}" type="slidenum">
              <a:rPr lang="nl-BE" altLang="en-US"/>
              <a:pPr/>
              <a:t>‹#›</a:t>
            </a:fld>
            <a:endParaRPr lang="nl-BE" altLang="en-US"/>
          </a:p>
        </p:txBody>
      </p:sp>
      <p:sp>
        <p:nvSpPr>
          <p:cNvPr id="6" name="Date Placeholder 5">
            <a:extLst>
              <a:ext uri="{FF2B5EF4-FFF2-40B4-BE49-F238E27FC236}">
                <a16:creationId xmlns:a16="http://schemas.microsoft.com/office/drawing/2014/main" id="{0EBA7E6B-63F7-4886-903C-13C3E5B11A4E}"/>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14835851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E9688-E04F-4162-955C-554198BBE3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0F6594-8DE9-44E6-921E-68CA47306646}"/>
              </a:ext>
            </a:extLst>
          </p:cNvPr>
          <p:cNvSpPr>
            <a:spLocks noGrp="1"/>
          </p:cNvSpPr>
          <p:nvPr>
            <p:ph sz="half" idx="1"/>
          </p:nvPr>
        </p:nvSpPr>
        <p:spPr>
          <a:xfrm>
            <a:off x="2844801" y="1125538"/>
            <a:ext cx="4068233" cy="5327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EE2FCE-1DB8-4BD3-B578-C640F558CF15}"/>
              </a:ext>
            </a:extLst>
          </p:cNvPr>
          <p:cNvSpPr>
            <a:spLocks noGrp="1"/>
          </p:cNvSpPr>
          <p:nvPr>
            <p:ph sz="half" idx="2"/>
          </p:nvPr>
        </p:nvSpPr>
        <p:spPr>
          <a:xfrm>
            <a:off x="7116234" y="1125538"/>
            <a:ext cx="4068233" cy="5327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113F4C5D-52A6-4838-8CDE-4D2073B5F250}"/>
              </a:ext>
            </a:extLst>
          </p:cNvPr>
          <p:cNvSpPr>
            <a:spLocks noGrp="1"/>
          </p:cNvSpPr>
          <p:nvPr>
            <p:ph type="ftr" sz="quarter" idx="10"/>
          </p:nvPr>
        </p:nvSpPr>
        <p:spPr/>
        <p:txBody>
          <a:bodyPr/>
          <a:lstStyle>
            <a:lvl1pPr>
              <a:defRPr/>
            </a:lvl1pPr>
          </a:lstStyle>
          <a:p>
            <a:r>
              <a:rPr lang="nl-BE" altLang="en-US"/>
              <a:t>© fedict 2005. All rights reserved</a:t>
            </a:r>
          </a:p>
        </p:txBody>
      </p:sp>
      <p:sp>
        <p:nvSpPr>
          <p:cNvPr id="6" name="Slide Number Placeholder 5">
            <a:extLst>
              <a:ext uri="{FF2B5EF4-FFF2-40B4-BE49-F238E27FC236}">
                <a16:creationId xmlns:a16="http://schemas.microsoft.com/office/drawing/2014/main" id="{D9C75D9A-C625-4573-B21D-9EB1C0D134CC}"/>
              </a:ext>
            </a:extLst>
          </p:cNvPr>
          <p:cNvSpPr>
            <a:spLocks noGrp="1"/>
          </p:cNvSpPr>
          <p:nvPr>
            <p:ph type="sldNum" sz="quarter" idx="11"/>
          </p:nvPr>
        </p:nvSpPr>
        <p:spPr/>
        <p:txBody>
          <a:bodyPr/>
          <a:lstStyle>
            <a:lvl1pPr>
              <a:defRPr/>
            </a:lvl1pPr>
          </a:lstStyle>
          <a:p>
            <a:fld id="{72B68B7F-F1BD-49BE-9ACC-7DF764FB14A0}" type="slidenum">
              <a:rPr lang="nl-BE" altLang="en-US"/>
              <a:pPr/>
              <a:t>‹#›</a:t>
            </a:fld>
            <a:endParaRPr lang="nl-BE" altLang="en-US"/>
          </a:p>
        </p:txBody>
      </p:sp>
      <p:sp>
        <p:nvSpPr>
          <p:cNvPr id="7" name="Date Placeholder 6">
            <a:extLst>
              <a:ext uri="{FF2B5EF4-FFF2-40B4-BE49-F238E27FC236}">
                <a16:creationId xmlns:a16="http://schemas.microsoft.com/office/drawing/2014/main" id="{8A04D627-2BE2-4B26-A1B1-C89BA5218A32}"/>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37451571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B7DB-A35E-47A5-945F-DC6D25FF3361}"/>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A7005F-F931-416A-BAD3-7D74DBB56014}"/>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1DCFBE-416D-4FD5-9FEC-BCDE315D0FD6}"/>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DBDD4E-91D7-4623-9D1F-A1C649D0867C}"/>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706014-C3F4-4EFE-A45E-27B2ACDDBFC0}"/>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778615C0-5E70-43D3-B2D8-173376EE5FDC}"/>
              </a:ext>
            </a:extLst>
          </p:cNvPr>
          <p:cNvSpPr>
            <a:spLocks noGrp="1"/>
          </p:cNvSpPr>
          <p:nvPr>
            <p:ph type="ftr" sz="quarter" idx="10"/>
          </p:nvPr>
        </p:nvSpPr>
        <p:spPr/>
        <p:txBody>
          <a:bodyPr/>
          <a:lstStyle>
            <a:lvl1pPr>
              <a:defRPr/>
            </a:lvl1pPr>
          </a:lstStyle>
          <a:p>
            <a:r>
              <a:rPr lang="nl-BE" altLang="en-US"/>
              <a:t>© fedict 2005. All rights reserved</a:t>
            </a:r>
          </a:p>
        </p:txBody>
      </p:sp>
      <p:sp>
        <p:nvSpPr>
          <p:cNvPr id="8" name="Slide Number Placeholder 7">
            <a:extLst>
              <a:ext uri="{FF2B5EF4-FFF2-40B4-BE49-F238E27FC236}">
                <a16:creationId xmlns:a16="http://schemas.microsoft.com/office/drawing/2014/main" id="{09490A42-8964-4085-AAF4-840F0FB46807}"/>
              </a:ext>
            </a:extLst>
          </p:cNvPr>
          <p:cNvSpPr>
            <a:spLocks noGrp="1"/>
          </p:cNvSpPr>
          <p:nvPr>
            <p:ph type="sldNum" sz="quarter" idx="11"/>
          </p:nvPr>
        </p:nvSpPr>
        <p:spPr/>
        <p:txBody>
          <a:bodyPr/>
          <a:lstStyle>
            <a:lvl1pPr>
              <a:defRPr/>
            </a:lvl1pPr>
          </a:lstStyle>
          <a:p>
            <a:fld id="{40BECF21-CD5A-4A70-B3C0-7484F8FBD294}" type="slidenum">
              <a:rPr lang="nl-BE" altLang="en-US"/>
              <a:pPr/>
              <a:t>‹#›</a:t>
            </a:fld>
            <a:endParaRPr lang="nl-BE" altLang="en-US"/>
          </a:p>
        </p:txBody>
      </p:sp>
      <p:sp>
        <p:nvSpPr>
          <p:cNvPr id="9" name="Date Placeholder 8">
            <a:extLst>
              <a:ext uri="{FF2B5EF4-FFF2-40B4-BE49-F238E27FC236}">
                <a16:creationId xmlns:a16="http://schemas.microsoft.com/office/drawing/2014/main" id="{EEAC50A2-92CB-4E57-AE1B-96FB99E7DBB7}"/>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15234769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E9C0A-FD61-4C51-8257-4893F187E5FA}"/>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4E115FFE-582D-4E77-9A70-CD9A37DFED4A}"/>
              </a:ext>
            </a:extLst>
          </p:cNvPr>
          <p:cNvSpPr>
            <a:spLocks noGrp="1"/>
          </p:cNvSpPr>
          <p:nvPr>
            <p:ph type="ftr" sz="quarter" idx="10"/>
          </p:nvPr>
        </p:nvSpPr>
        <p:spPr/>
        <p:txBody>
          <a:bodyPr/>
          <a:lstStyle>
            <a:lvl1pPr>
              <a:defRPr/>
            </a:lvl1pPr>
          </a:lstStyle>
          <a:p>
            <a:r>
              <a:rPr lang="nl-BE" altLang="en-US"/>
              <a:t>© fedict 2005. All rights reserved</a:t>
            </a:r>
          </a:p>
        </p:txBody>
      </p:sp>
      <p:sp>
        <p:nvSpPr>
          <p:cNvPr id="4" name="Slide Number Placeholder 3">
            <a:extLst>
              <a:ext uri="{FF2B5EF4-FFF2-40B4-BE49-F238E27FC236}">
                <a16:creationId xmlns:a16="http://schemas.microsoft.com/office/drawing/2014/main" id="{E947CE30-2E88-4931-8B3F-6607977A8F6D}"/>
              </a:ext>
            </a:extLst>
          </p:cNvPr>
          <p:cNvSpPr>
            <a:spLocks noGrp="1"/>
          </p:cNvSpPr>
          <p:nvPr>
            <p:ph type="sldNum" sz="quarter" idx="11"/>
          </p:nvPr>
        </p:nvSpPr>
        <p:spPr/>
        <p:txBody>
          <a:bodyPr/>
          <a:lstStyle>
            <a:lvl1pPr>
              <a:defRPr/>
            </a:lvl1pPr>
          </a:lstStyle>
          <a:p>
            <a:fld id="{361584B9-1D1A-47BA-B2F7-5C1B8D32903B}" type="slidenum">
              <a:rPr lang="nl-BE" altLang="en-US"/>
              <a:pPr/>
              <a:t>‹#›</a:t>
            </a:fld>
            <a:endParaRPr lang="nl-BE" altLang="en-US"/>
          </a:p>
        </p:txBody>
      </p:sp>
      <p:sp>
        <p:nvSpPr>
          <p:cNvPr id="5" name="Date Placeholder 4">
            <a:extLst>
              <a:ext uri="{FF2B5EF4-FFF2-40B4-BE49-F238E27FC236}">
                <a16:creationId xmlns:a16="http://schemas.microsoft.com/office/drawing/2014/main" id="{7F05989D-D596-4354-98C5-24B767B047B5}"/>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31647939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C88257F-8650-4AAF-84D2-796AD3F52597}"/>
              </a:ext>
            </a:extLst>
          </p:cNvPr>
          <p:cNvSpPr>
            <a:spLocks noGrp="1"/>
          </p:cNvSpPr>
          <p:nvPr>
            <p:ph type="ftr" sz="quarter" idx="10"/>
          </p:nvPr>
        </p:nvSpPr>
        <p:spPr/>
        <p:txBody>
          <a:bodyPr/>
          <a:lstStyle>
            <a:lvl1pPr>
              <a:defRPr/>
            </a:lvl1pPr>
          </a:lstStyle>
          <a:p>
            <a:r>
              <a:rPr lang="nl-BE" altLang="en-US"/>
              <a:t>© fedict 2005. All rights reserved</a:t>
            </a:r>
          </a:p>
        </p:txBody>
      </p:sp>
      <p:sp>
        <p:nvSpPr>
          <p:cNvPr id="3" name="Slide Number Placeholder 2">
            <a:extLst>
              <a:ext uri="{FF2B5EF4-FFF2-40B4-BE49-F238E27FC236}">
                <a16:creationId xmlns:a16="http://schemas.microsoft.com/office/drawing/2014/main" id="{A61710A6-2FDB-4348-B7E5-F267D5B86BDE}"/>
              </a:ext>
            </a:extLst>
          </p:cNvPr>
          <p:cNvSpPr>
            <a:spLocks noGrp="1"/>
          </p:cNvSpPr>
          <p:nvPr>
            <p:ph type="sldNum" sz="quarter" idx="11"/>
          </p:nvPr>
        </p:nvSpPr>
        <p:spPr/>
        <p:txBody>
          <a:bodyPr/>
          <a:lstStyle>
            <a:lvl1pPr>
              <a:defRPr/>
            </a:lvl1pPr>
          </a:lstStyle>
          <a:p>
            <a:fld id="{046C342B-5469-40B7-9E8F-CAACDE13F84B}" type="slidenum">
              <a:rPr lang="nl-BE" altLang="en-US"/>
              <a:pPr/>
              <a:t>‹#›</a:t>
            </a:fld>
            <a:endParaRPr lang="nl-BE" altLang="en-US"/>
          </a:p>
        </p:txBody>
      </p:sp>
      <p:sp>
        <p:nvSpPr>
          <p:cNvPr id="4" name="Date Placeholder 3">
            <a:extLst>
              <a:ext uri="{FF2B5EF4-FFF2-40B4-BE49-F238E27FC236}">
                <a16:creationId xmlns:a16="http://schemas.microsoft.com/office/drawing/2014/main" id="{F458BC61-9573-4620-AD94-1DE4D2D64B35}"/>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9677500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0A153-C54C-4D2D-8D99-C59D93FA15BC}"/>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E65EF5-2EF2-4638-8D3C-09712A22B5B0}"/>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DD7F2F-F156-46B4-B040-79993B2A05D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10E23DD9-1FD1-4135-8EA1-6479361AD040}"/>
              </a:ext>
            </a:extLst>
          </p:cNvPr>
          <p:cNvSpPr>
            <a:spLocks noGrp="1"/>
          </p:cNvSpPr>
          <p:nvPr>
            <p:ph type="ftr" sz="quarter" idx="10"/>
          </p:nvPr>
        </p:nvSpPr>
        <p:spPr/>
        <p:txBody>
          <a:bodyPr/>
          <a:lstStyle>
            <a:lvl1pPr>
              <a:defRPr/>
            </a:lvl1pPr>
          </a:lstStyle>
          <a:p>
            <a:r>
              <a:rPr lang="nl-BE" altLang="en-US"/>
              <a:t>© fedict 2005. All rights reserved</a:t>
            </a:r>
          </a:p>
        </p:txBody>
      </p:sp>
      <p:sp>
        <p:nvSpPr>
          <p:cNvPr id="6" name="Slide Number Placeholder 5">
            <a:extLst>
              <a:ext uri="{FF2B5EF4-FFF2-40B4-BE49-F238E27FC236}">
                <a16:creationId xmlns:a16="http://schemas.microsoft.com/office/drawing/2014/main" id="{6F5A1AAF-C529-4970-8173-147F55E67D86}"/>
              </a:ext>
            </a:extLst>
          </p:cNvPr>
          <p:cNvSpPr>
            <a:spLocks noGrp="1"/>
          </p:cNvSpPr>
          <p:nvPr>
            <p:ph type="sldNum" sz="quarter" idx="11"/>
          </p:nvPr>
        </p:nvSpPr>
        <p:spPr/>
        <p:txBody>
          <a:bodyPr/>
          <a:lstStyle>
            <a:lvl1pPr>
              <a:defRPr/>
            </a:lvl1pPr>
          </a:lstStyle>
          <a:p>
            <a:fld id="{068137B9-7F8B-41B4-AE06-9C223D98CA8B}" type="slidenum">
              <a:rPr lang="nl-BE" altLang="en-US"/>
              <a:pPr/>
              <a:t>‹#›</a:t>
            </a:fld>
            <a:endParaRPr lang="nl-BE" altLang="en-US"/>
          </a:p>
        </p:txBody>
      </p:sp>
      <p:sp>
        <p:nvSpPr>
          <p:cNvPr id="7" name="Date Placeholder 6">
            <a:extLst>
              <a:ext uri="{FF2B5EF4-FFF2-40B4-BE49-F238E27FC236}">
                <a16:creationId xmlns:a16="http://schemas.microsoft.com/office/drawing/2014/main" id="{ADAC2440-17A7-4A3D-90BF-D0B0360C19AE}"/>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3250113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29D2E8-A082-4158-9A34-4F7A328E7CD0}" type="datetimeFigureOut">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365086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23D1E-1850-42FE-B2D3-CF912751B7AC}"/>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7D117A-07B3-4C1D-A55B-B424777DFC45}"/>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38F91F-7AF1-4797-BBBF-D9BA33DE35E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8D9DE54A-2FB8-4607-B437-E80E351F0BED}"/>
              </a:ext>
            </a:extLst>
          </p:cNvPr>
          <p:cNvSpPr>
            <a:spLocks noGrp="1"/>
          </p:cNvSpPr>
          <p:nvPr>
            <p:ph type="ftr" sz="quarter" idx="10"/>
          </p:nvPr>
        </p:nvSpPr>
        <p:spPr/>
        <p:txBody>
          <a:bodyPr/>
          <a:lstStyle>
            <a:lvl1pPr>
              <a:defRPr/>
            </a:lvl1pPr>
          </a:lstStyle>
          <a:p>
            <a:r>
              <a:rPr lang="nl-BE" altLang="en-US"/>
              <a:t>© fedict 2005. All rights reserved</a:t>
            </a:r>
          </a:p>
        </p:txBody>
      </p:sp>
      <p:sp>
        <p:nvSpPr>
          <p:cNvPr id="6" name="Slide Number Placeholder 5">
            <a:extLst>
              <a:ext uri="{FF2B5EF4-FFF2-40B4-BE49-F238E27FC236}">
                <a16:creationId xmlns:a16="http://schemas.microsoft.com/office/drawing/2014/main" id="{81006AA8-B9DE-4A43-B4B7-AF71ACDF30BB}"/>
              </a:ext>
            </a:extLst>
          </p:cNvPr>
          <p:cNvSpPr>
            <a:spLocks noGrp="1"/>
          </p:cNvSpPr>
          <p:nvPr>
            <p:ph type="sldNum" sz="quarter" idx="11"/>
          </p:nvPr>
        </p:nvSpPr>
        <p:spPr/>
        <p:txBody>
          <a:bodyPr/>
          <a:lstStyle>
            <a:lvl1pPr>
              <a:defRPr/>
            </a:lvl1pPr>
          </a:lstStyle>
          <a:p>
            <a:fld id="{99B79289-1A7C-4A3C-BAB5-8711EED7D9C2}" type="slidenum">
              <a:rPr lang="nl-BE" altLang="en-US"/>
              <a:pPr/>
              <a:t>‹#›</a:t>
            </a:fld>
            <a:endParaRPr lang="nl-BE" altLang="en-US"/>
          </a:p>
        </p:txBody>
      </p:sp>
      <p:sp>
        <p:nvSpPr>
          <p:cNvPr id="7" name="Date Placeholder 6">
            <a:extLst>
              <a:ext uri="{FF2B5EF4-FFF2-40B4-BE49-F238E27FC236}">
                <a16:creationId xmlns:a16="http://schemas.microsoft.com/office/drawing/2014/main" id="{2091BEB6-A340-465B-A9D7-76C8779FDD22}"/>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3867175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F813-8735-4CCE-B813-5E84B9EF97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33020-454B-41AC-B7B4-946A5D989E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E627710D-B329-4ABB-A1AD-F5208C8C19C6}"/>
              </a:ext>
            </a:extLst>
          </p:cNvPr>
          <p:cNvSpPr>
            <a:spLocks noGrp="1"/>
          </p:cNvSpPr>
          <p:nvPr>
            <p:ph type="ftr" sz="quarter" idx="10"/>
          </p:nvPr>
        </p:nvSpPr>
        <p:spPr/>
        <p:txBody>
          <a:bodyPr/>
          <a:lstStyle>
            <a:lvl1pPr>
              <a:defRPr/>
            </a:lvl1pPr>
          </a:lstStyle>
          <a:p>
            <a:r>
              <a:rPr lang="nl-BE" altLang="en-US"/>
              <a:t>© fedict 2005. All rights reserved</a:t>
            </a:r>
          </a:p>
        </p:txBody>
      </p:sp>
      <p:sp>
        <p:nvSpPr>
          <p:cNvPr id="5" name="Slide Number Placeholder 4">
            <a:extLst>
              <a:ext uri="{FF2B5EF4-FFF2-40B4-BE49-F238E27FC236}">
                <a16:creationId xmlns:a16="http://schemas.microsoft.com/office/drawing/2014/main" id="{85B5944E-C40B-45AE-A6A4-B023E26839FE}"/>
              </a:ext>
            </a:extLst>
          </p:cNvPr>
          <p:cNvSpPr>
            <a:spLocks noGrp="1"/>
          </p:cNvSpPr>
          <p:nvPr>
            <p:ph type="sldNum" sz="quarter" idx="11"/>
          </p:nvPr>
        </p:nvSpPr>
        <p:spPr/>
        <p:txBody>
          <a:bodyPr/>
          <a:lstStyle>
            <a:lvl1pPr>
              <a:defRPr/>
            </a:lvl1pPr>
          </a:lstStyle>
          <a:p>
            <a:fld id="{C634CDF4-DCB6-4AAD-B47B-CDBA7766C2BD}" type="slidenum">
              <a:rPr lang="nl-BE" altLang="en-US"/>
              <a:pPr/>
              <a:t>‹#›</a:t>
            </a:fld>
            <a:endParaRPr lang="nl-BE" altLang="en-US"/>
          </a:p>
        </p:txBody>
      </p:sp>
      <p:sp>
        <p:nvSpPr>
          <p:cNvPr id="6" name="Date Placeholder 5">
            <a:extLst>
              <a:ext uri="{FF2B5EF4-FFF2-40B4-BE49-F238E27FC236}">
                <a16:creationId xmlns:a16="http://schemas.microsoft.com/office/drawing/2014/main" id="{68E1B528-8A06-4916-87EB-ACBA8201E008}"/>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28168214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A4105-7058-43DF-8DB4-363B1B97CD5C}"/>
              </a:ext>
            </a:extLst>
          </p:cNvPr>
          <p:cNvSpPr>
            <a:spLocks noGrp="1"/>
          </p:cNvSpPr>
          <p:nvPr>
            <p:ph type="title" orient="vert"/>
          </p:nvPr>
        </p:nvSpPr>
        <p:spPr>
          <a:xfrm>
            <a:off x="8593667" y="333376"/>
            <a:ext cx="2590800" cy="6119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7AB03F-5BB6-401C-BD7D-FF1CA7126DFC}"/>
              </a:ext>
            </a:extLst>
          </p:cNvPr>
          <p:cNvSpPr>
            <a:spLocks noGrp="1"/>
          </p:cNvSpPr>
          <p:nvPr>
            <p:ph type="body" orient="vert" idx="1"/>
          </p:nvPr>
        </p:nvSpPr>
        <p:spPr>
          <a:xfrm>
            <a:off x="814918" y="333376"/>
            <a:ext cx="7575549" cy="6119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8FECCEA1-D53E-4D39-9ECA-522582E8EF4E}"/>
              </a:ext>
            </a:extLst>
          </p:cNvPr>
          <p:cNvSpPr>
            <a:spLocks noGrp="1"/>
          </p:cNvSpPr>
          <p:nvPr>
            <p:ph type="ftr" sz="quarter" idx="10"/>
          </p:nvPr>
        </p:nvSpPr>
        <p:spPr/>
        <p:txBody>
          <a:bodyPr/>
          <a:lstStyle>
            <a:lvl1pPr>
              <a:defRPr/>
            </a:lvl1pPr>
          </a:lstStyle>
          <a:p>
            <a:r>
              <a:rPr lang="nl-BE" altLang="en-US"/>
              <a:t>© fedict 2005. All rights reserved</a:t>
            </a:r>
          </a:p>
        </p:txBody>
      </p:sp>
      <p:sp>
        <p:nvSpPr>
          <p:cNvPr id="5" name="Slide Number Placeholder 4">
            <a:extLst>
              <a:ext uri="{FF2B5EF4-FFF2-40B4-BE49-F238E27FC236}">
                <a16:creationId xmlns:a16="http://schemas.microsoft.com/office/drawing/2014/main" id="{3BFC57A2-73BF-4DD4-B272-808F07E05933}"/>
              </a:ext>
            </a:extLst>
          </p:cNvPr>
          <p:cNvSpPr>
            <a:spLocks noGrp="1"/>
          </p:cNvSpPr>
          <p:nvPr>
            <p:ph type="sldNum" sz="quarter" idx="11"/>
          </p:nvPr>
        </p:nvSpPr>
        <p:spPr/>
        <p:txBody>
          <a:bodyPr/>
          <a:lstStyle>
            <a:lvl1pPr>
              <a:defRPr/>
            </a:lvl1pPr>
          </a:lstStyle>
          <a:p>
            <a:fld id="{2AAFCF78-852A-4E23-951D-8D0D8329BCBF}" type="slidenum">
              <a:rPr lang="nl-BE" altLang="en-US"/>
              <a:pPr/>
              <a:t>‹#›</a:t>
            </a:fld>
            <a:endParaRPr lang="nl-BE" altLang="en-US"/>
          </a:p>
        </p:txBody>
      </p:sp>
      <p:sp>
        <p:nvSpPr>
          <p:cNvPr id="6" name="Date Placeholder 5">
            <a:extLst>
              <a:ext uri="{FF2B5EF4-FFF2-40B4-BE49-F238E27FC236}">
                <a16:creationId xmlns:a16="http://schemas.microsoft.com/office/drawing/2014/main" id="{81028052-0B58-4111-BA40-791ADCB65EBB}"/>
              </a:ext>
            </a:extLst>
          </p:cNvPr>
          <p:cNvSpPr>
            <a:spLocks noGrp="1"/>
          </p:cNvSpPr>
          <p:nvPr>
            <p:ph type="dt" sz="half" idx="12"/>
          </p:nvPr>
        </p:nvSpPr>
        <p:spPr/>
        <p:txBody>
          <a:bodyPr/>
          <a:lstStyle>
            <a:lvl1pPr>
              <a:defRPr/>
            </a:lvl1pPr>
          </a:lstStyle>
          <a:p>
            <a:endParaRPr lang="nl-BE" altLang="en-US"/>
          </a:p>
        </p:txBody>
      </p:sp>
    </p:spTree>
    <p:extLst>
      <p:ext uri="{BB962C8B-B14F-4D97-AF65-F5344CB8AC3E}">
        <p14:creationId xmlns:p14="http://schemas.microsoft.com/office/powerpoint/2010/main" val="41814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19404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29D2E8-A082-4158-9A34-4F7A328E7CD0}" type="datetimeFigureOut">
              <a:rPr lang="en-US" smtClean="0"/>
              <a:t>1/18/2024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184936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29D2E8-A082-4158-9A34-4F7A328E7CD0}" type="datetimeFigureOut">
              <a:rPr lang="en-US" smtClean="0"/>
              <a:t>1/18/2024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900760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9D2E8-A082-4158-9A34-4F7A328E7CD0}" type="datetimeFigureOut">
              <a:rPr lang="en-US" smtClean="0"/>
              <a:t>1/18/2024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272560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09411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29D2E8-A082-4158-9A34-4F7A328E7CD0}" type="datetimeFigureOut">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B404FD-87F9-4CAD-A807-98699B356558}" type="slidenum">
              <a:rPr lang="en-US" smtClean="0"/>
              <a:t>‹#›</a:t>
            </a:fld>
            <a:endParaRPr lang="en-US"/>
          </a:p>
        </p:txBody>
      </p:sp>
    </p:spTree>
    <p:extLst>
      <p:ext uri="{BB962C8B-B14F-4D97-AF65-F5344CB8AC3E}">
        <p14:creationId xmlns:p14="http://schemas.microsoft.com/office/powerpoint/2010/main" val="303581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1.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2.xml"/><Relationship Id="rId17" Type="http://schemas.openxmlformats.org/officeDocument/2006/relationships/image" Target="../media/image5.jpeg"/><Relationship Id="rId2" Type="http://schemas.openxmlformats.org/officeDocument/2006/relationships/slideLayout" Target="../slideLayouts/slideLayout23.xml"/><Relationship Id="rId16" Type="http://schemas.openxmlformats.org/officeDocument/2006/relationships/image" Target="../media/image4.jpeg"/><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image" Target="../media/image3.png"/><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29D2E8-A082-4158-9A34-4F7A328E7CD0}" type="datetimeFigureOut">
              <a:rPr lang="en-US" smtClean="0"/>
              <a:t>1/18/2024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5B404FD-87F9-4CAD-A807-98699B356558}" type="slidenum">
              <a:rPr lang="en-US" smtClean="0"/>
              <a:t>‹#›</a:t>
            </a:fld>
            <a:endParaRPr lang="en-US"/>
          </a:p>
        </p:txBody>
      </p:sp>
    </p:spTree>
    <p:extLst>
      <p:ext uri="{BB962C8B-B14F-4D97-AF65-F5344CB8AC3E}">
        <p14:creationId xmlns:p14="http://schemas.microsoft.com/office/powerpoint/2010/main" val="2388051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702" r:id="rId17"/>
    <p:sldLayoutId id="2147483703" r:id="rId18"/>
    <p:sldLayoutId id="2147483704" r:id="rId19"/>
    <p:sldLayoutId id="2147483705" r:id="rId20"/>
    <p:sldLayoutId id="2147483706" r:id="rId21"/>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28" name="Rectangle 16">
            <a:extLst>
              <a:ext uri="{FF2B5EF4-FFF2-40B4-BE49-F238E27FC236}">
                <a16:creationId xmlns:a16="http://schemas.microsoft.com/office/drawing/2014/main" id="{7BAF2F71-6E0C-40D5-A273-53A98F7C05A4}"/>
              </a:ext>
            </a:extLst>
          </p:cNvPr>
          <p:cNvSpPr>
            <a:spLocks noChangeArrowheads="1"/>
          </p:cNvSpPr>
          <p:nvPr/>
        </p:nvSpPr>
        <p:spPr bwMode="auto">
          <a:xfrm>
            <a:off x="0" y="457200"/>
            <a:ext cx="11480800" cy="6248400"/>
          </a:xfrm>
          <a:prstGeom prst="rect">
            <a:avLst/>
          </a:prstGeom>
          <a:solidFill>
            <a:srgbClr val="FFEED1"/>
          </a:solidFill>
          <a:ln>
            <a:noFill/>
          </a:ln>
          <a:effectLst/>
          <a:extLst>
            <a:ext uri="{91240B29-F687-4F45-9708-019B960494DF}">
              <a14:hiddenLine xmlns:a14="http://schemas.microsoft.com/office/drawing/2010/main" w="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pic>
        <p:nvPicPr>
          <p:cNvPr id="13330" name="Picture 18">
            <a:extLst>
              <a:ext uri="{FF2B5EF4-FFF2-40B4-BE49-F238E27FC236}">
                <a16:creationId xmlns:a16="http://schemas.microsoft.com/office/drawing/2014/main" id="{85DAC23B-F053-4E37-80BE-308826E8018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769600" y="5638801"/>
            <a:ext cx="1320800" cy="823913"/>
          </a:xfrm>
          <a:prstGeom prst="rect">
            <a:avLst/>
          </a:prstGeom>
          <a:noFill/>
          <a:extLst>
            <a:ext uri="{909E8E84-426E-40DD-AFC4-6F175D3DCCD1}">
              <a14:hiddenFill xmlns:a14="http://schemas.microsoft.com/office/drawing/2010/main">
                <a:solidFill>
                  <a:srgbClr val="FFFFFF"/>
                </a:solidFill>
              </a14:hiddenFill>
            </a:ext>
          </a:extLst>
        </p:spPr>
      </p:pic>
      <p:sp>
        <p:nvSpPr>
          <p:cNvPr id="13332" name="Rectangle 20">
            <a:extLst>
              <a:ext uri="{FF2B5EF4-FFF2-40B4-BE49-F238E27FC236}">
                <a16:creationId xmlns:a16="http://schemas.microsoft.com/office/drawing/2014/main" id="{F0DD66AA-A66F-48E0-B6E6-0B28C10DB0CE}"/>
              </a:ext>
            </a:extLst>
          </p:cNvPr>
          <p:cNvSpPr>
            <a:spLocks noChangeArrowheads="1"/>
          </p:cNvSpPr>
          <p:nvPr/>
        </p:nvSpPr>
        <p:spPr bwMode="auto">
          <a:xfrm>
            <a:off x="0" y="457200"/>
            <a:ext cx="10261600"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pic>
        <p:nvPicPr>
          <p:cNvPr id="13334" name="Picture 22">
            <a:extLst>
              <a:ext uri="{FF2B5EF4-FFF2-40B4-BE49-F238E27FC236}">
                <a16:creationId xmlns:a16="http://schemas.microsoft.com/office/drawing/2014/main" id="{E7FF55AA-1F23-4F18-B6F7-0CC40277A95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636000" y="457200"/>
            <a:ext cx="1543051" cy="311150"/>
          </a:xfrm>
          <a:prstGeom prst="rect">
            <a:avLst/>
          </a:prstGeom>
          <a:noFill/>
          <a:extLst>
            <a:ext uri="{909E8E84-426E-40DD-AFC4-6F175D3DCCD1}">
              <a14:hiddenFill xmlns:a14="http://schemas.microsoft.com/office/drawing/2010/main">
                <a:solidFill>
                  <a:srgbClr val="FFFFFF"/>
                </a:solidFill>
              </a14:hiddenFill>
            </a:ext>
          </a:extLst>
        </p:spPr>
      </p:pic>
      <p:sp>
        <p:nvSpPr>
          <p:cNvPr id="13336" name="Rectangle 24">
            <a:extLst>
              <a:ext uri="{FF2B5EF4-FFF2-40B4-BE49-F238E27FC236}">
                <a16:creationId xmlns:a16="http://schemas.microsoft.com/office/drawing/2014/main" id="{765B400A-DF12-46B7-AB18-82DBC0CC2A39}"/>
              </a:ext>
            </a:extLst>
          </p:cNvPr>
          <p:cNvSpPr>
            <a:spLocks noGrp="1" noChangeArrowheads="1"/>
          </p:cNvSpPr>
          <p:nvPr>
            <p:ph type="title"/>
          </p:nvPr>
        </p:nvSpPr>
        <p:spPr bwMode="auto">
          <a:xfrm>
            <a:off x="814918" y="333376"/>
            <a:ext cx="758613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a:t>Click to edit Master title style</a:t>
            </a:r>
            <a:endParaRPr lang="nl-BE" altLang="en-US"/>
          </a:p>
        </p:txBody>
      </p:sp>
      <p:pic>
        <p:nvPicPr>
          <p:cNvPr id="13342" name="Picture 30" descr="bullet">
            <a:extLst>
              <a:ext uri="{FF2B5EF4-FFF2-40B4-BE49-F238E27FC236}">
                <a16:creationId xmlns:a16="http://schemas.microsoft.com/office/drawing/2014/main" id="{DF0113C5-F665-4809-8547-8F9F449E4C2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 y="460375"/>
            <a:ext cx="698500" cy="304800"/>
          </a:xfrm>
          <a:prstGeom prst="rect">
            <a:avLst/>
          </a:prstGeom>
          <a:noFill/>
          <a:extLst>
            <a:ext uri="{909E8E84-426E-40DD-AFC4-6F175D3DCCD1}">
              <a14:hiddenFill xmlns:a14="http://schemas.microsoft.com/office/drawing/2010/main">
                <a:solidFill>
                  <a:srgbClr val="FFFFFF"/>
                </a:solidFill>
              </a14:hiddenFill>
            </a:ext>
          </a:extLst>
        </p:spPr>
      </p:pic>
      <p:sp>
        <p:nvSpPr>
          <p:cNvPr id="13344" name="Rectangle 32">
            <a:extLst>
              <a:ext uri="{FF2B5EF4-FFF2-40B4-BE49-F238E27FC236}">
                <a16:creationId xmlns:a16="http://schemas.microsoft.com/office/drawing/2014/main" id="{EF885EA4-8F5E-4410-9543-7519F83524AB}"/>
              </a:ext>
            </a:extLst>
          </p:cNvPr>
          <p:cNvSpPr>
            <a:spLocks noGrp="1" noChangeArrowheads="1"/>
          </p:cNvSpPr>
          <p:nvPr>
            <p:ph type="body" idx="1"/>
          </p:nvPr>
        </p:nvSpPr>
        <p:spPr bwMode="auto">
          <a:xfrm>
            <a:off x="2844800" y="1125538"/>
            <a:ext cx="8339667" cy="532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BE" altLang="en-US"/>
              <a:t>Click to edit Master text styles</a:t>
            </a:r>
          </a:p>
          <a:p>
            <a:pPr lvl="1"/>
            <a:r>
              <a:rPr lang="nl-BE" altLang="en-US"/>
              <a:t>Second level</a:t>
            </a:r>
          </a:p>
          <a:p>
            <a:pPr lvl="2"/>
            <a:r>
              <a:rPr lang="nl-BE" altLang="en-US"/>
              <a:t>Third level</a:t>
            </a:r>
          </a:p>
          <a:p>
            <a:pPr lvl="3"/>
            <a:r>
              <a:rPr lang="nl-BE" altLang="en-US"/>
              <a:t>Fourth level</a:t>
            </a:r>
          </a:p>
          <a:p>
            <a:pPr lvl="4"/>
            <a:r>
              <a:rPr lang="nl-BE" altLang="en-US"/>
              <a:t>Fifth level</a:t>
            </a:r>
          </a:p>
        </p:txBody>
      </p:sp>
      <p:sp>
        <p:nvSpPr>
          <p:cNvPr id="13346" name="Rectangle 34">
            <a:extLst>
              <a:ext uri="{FF2B5EF4-FFF2-40B4-BE49-F238E27FC236}">
                <a16:creationId xmlns:a16="http://schemas.microsoft.com/office/drawing/2014/main" id="{E6318CFB-89E7-4CF4-865D-AF2827B0F612}"/>
              </a:ext>
            </a:extLst>
          </p:cNvPr>
          <p:cNvSpPr>
            <a:spLocks noGrp="1" noChangeArrowheads="1"/>
          </p:cNvSpPr>
          <p:nvPr>
            <p:ph type="ftr" sz="quarter" idx="3"/>
          </p:nvPr>
        </p:nvSpPr>
        <p:spPr bwMode="auto">
          <a:xfrm>
            <a:off x="27518" y="6461125"/>
            <a:ext cx="7317316"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800">
                <a:cs typeface="Arial" panose="020B0604020202020204" pitchFamily="34" charset="0"/>
              </a:defRPr>
            </a:lvl1pPr>
          </a:lstStyle>
          <a:p>
            <a:r>
              <a:rPr lang="nl-BE" altLang="en-US"/>
              <a:t>©</a:t>
            </a:r>
            <a:r>
              <a:rPr lang="nl-BE" altLang="en-US">
                <a:cs typeface="+mn-cs"/>
              </a:rPr>
              <a:t> fedict 2005. All rights reserved</a:t>
            </a:r>
          </a:p>
        </p:txBody>
      </p:sp>
      <p:sp>
        <p:nvSpPr>
          <p:cNvPr id="13347" name="Rectangle 35">
            <a:extLst>
              <a:ext uri="{FF2B5EF4-FFF2-40B4-BE49-F238E27FC236}">
                <a16:creationId xmlns:a16="http://schemas.microsoft.com/office/drawing/2014/main" id="{6B86650D-D579-4DD7-8A20-F47954FAD3D2}"/>
              </a:ext>
            </a:extLst>
          </p:cNvPr>
          <p:cNvSpPr>
            <a:spLocks noGrp="1" noChangeArrowheads="1"/>
          </p:cNvSpPr>
          <p:nvPr>
            <p:ph type="sldNum" sz="quarter" idx="4"/>
          </p:nvPr>
        </p:nvSpPr>
        <p:spPr bwMode="auto">
          <a:xfrm>
            <a:off x="11377085" y="6453189"/>
            <a:ext cx="577849"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1"/>
            </a:lvl1pPr>
          </a:lstStyle>
          <a:p>
            <a:fld id="{501F6774-2F73-4792-AA87-7EFA1FBB269B}" type="slidenum">
              <a:rPr lang="nl-BE" altLang="en-US"/>
              <a:pPr/>
              <a:t>‹#›</a:t>
            </a:fld>
            <a:endParaRPr lang="nl-BE" altLang="en-US"/>
          </a:p>
        </p:txBody>
      </p:sp>
      <p:pic>
        <p:nvPicPr>
          <p:cNvPr id="13349" name="Picture 37">
            <a:extLst>
              <a:ext uri="{FF2B5EF4-FFF2-40B4-BE49-F238E27FC236}">
                <a16:creationId xmlns:a16="http://schemas.microsoft.com/office/drawing/2014/main" id="{51CB552B-889E-4572-AA8D-5D0A227F0BF1}"/>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12194117" cy="133350"/>
          </a:xfrm>
          <a:prstGeom prst="rect">
            <a:avLst/>
          </a:prstGeom>
          <a:noFill/>
          <a:extLst>
            <a:ext uri="{909E8E84-426E-40DD-AFC4-6F175D3DCCD1}">
              <a14:hiddenFill xmlns:a14="http://schemas.microsoft.com/office/drawing/2010/main">
                <a:solidFill>
                  <a:srgbClr val="FFFFFF"/>
                </a:solidFill>
              </a14:hiddenFill>
            </a:ext>
          </a:extLst>
        </p:spPr>
      </p:pic>
      <p:pic>
        <p:nvPicPr>
          <p:cNvPr id="13356" name="Picture 44">
            <a:extLst>
              <a:ext uri="{FF2B5EF4-FFF2-40B4-BE49-F238E27FC236}">
                <a16:creationId xmlns:a16="http://schemas.microsoft.com/office/drawing/2014/main" id="{025CFBEA-36F6-44F8-82C5-93BAB9762016}"/>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3962400"/>
            <a:ext cx="2844800" cy="1511300"/>
          </a:xfrm>
          <a:prstGeom prst="rect">
            <a:avLst/>
          </a:prstGeom>
          <a:noFill/>
          <a:extLst>
            <a:ext uri="{909E8E84-426E-40DD-AFC4-6F175D3DCCD1}">
              <a14:hiddenFill xmlns:a14="http://schemas.microsoft.com/office/drawing/2010/main">
                <a:solidFill>
                  <a:srgbClr val="FFFFFF"/>
                </a:solidFill>
              </a14:hiddenFill>
            </a:ext>
          </a:extLst>
        </p:spPr>
      </p:pic>
      <p:sp>
        <p:nvSpPr>
          <p:cNvPr id="13345" name="Rectangle 33">
            <a:extLst>
              <a:ext uri="{FF2B5EF4-FFF2-40B4-BE49-F238E27FC236}">
                <a16:creationId xmlns:a16="http://schemas.microsoft.com/office/drawing/2014/main" id="{996FB978-FFE5-4CDB-BF2A-D339367A2893}"/>
              </a:ext>
            </a:extLst>
          </p:cNvPr>
          <p:cNvSpPr>
            <a:spLocks noGrp="1" noChangeArrowheads="1"/>
          </p:cNvSpPr>
          <p:nvPr>
            <p:ph type="dt" sz="half" idx="2"/>
          </p:nvPr>
        </p:nvSpPr>
        <p:spPr bwMode="auto">
          <a:xfrm>
            <a:off x="-12700" y="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400"/>
            </a:lvl1pPr>
          </a:lstStyle>
          <a:p>
            <a:endParaRPr lang="nl-BE" altLang="en-US"/>
          </a:p>
        </p:txBody>
      </p:sp>
    </p:spTree>
    <p:extLst>
      <p:ext uri="{BB962C8B-B14F-4D97-AF65-F5344CB8AC3E}">
        <p14:creationId xmlns:p14="http://schemas.microsoft.com/office/powerpoint/2010/main" val="4867130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rtl="0" fontAlgn="base">
        <a:spcBef>
          <a:spcPct val="0"/>
        </a:spcBef>
        <a:spcAft>
          <a:spcPct val="0"/>
        </a:spcAft>
        <a:defRPr sz="2800" kern="1200">
          <a:solidFill>
            <a:schemeClr val="tx2"/>
          </a:solidFill>
          <a:latin typeface="+mj-lt"/>
          <a:ea typeface="+mj-ea"/>
          <a:cs typeface="+mj-cs"/>
        </a:defRPr>
      </a:lvl1pPr>
      <a:lvl2pPr algn="l" rtl="0" fontAlgn="base">
        <a:spcBef>
          <a:spcPct val="0"/>
        </a:spcBef>
        <a:spcAft>
          <a:spcPct val="0"/>
        </a:spcAft>
        <a:defRPr sz="2800">
          <a:solidFill>
            <a:schemeClr val="tx2"/>
          </a:solidFill>
          <a:latin typeface="Arial" panose="020B0604020202020204" pitchFamily="34" charset="0"/>
        </a:defRPr>
      </a:lvl2pPr>
      <a:lvl3pPr algn="l" rtl="0" fontAlgn="base">
        <a:spcBef>
          <a:spcPct val="0"/>
        </a:spcBef>
        <a:spcAft>
          <a:spcPct val="0"/>
        </a:spcAft>
        <a:defRPr sz="2800">
          <a:solidFill>
            <a:schemeClr val="tx2"/>
          </a:solidFill>
          <a:latin typeface="Arial" panose="020B0604020202020204" pitchFamily="34" charset="0"/>
        </a:defRPr>
      </a:lvl3pPr>
      <a:lvl4pPr algn="l" rtl="0" fontAlgn="base">
        <a:spcBef>
          <a:spcPct val="0"/>
        </a:spcBef>
        <a:spcAft>
          <a:spcPct val="0"/>
        </a:spcAft>
        <a:defRPr sz="2800">
          <a:solidFill>
            <a:schemeClr val="tx2"/>
          </a:solidFill>
          <a:latin typeface="Arial" panose="020B0604020202020204" pitchFamily="34" charset="0"/>
        </a:defRPr>
      </a:lvl4pPr>
      <a:lvl5pPr algn="l" rtl="0" fontAlgn="base">
        <a:spcBef>
          <a:spcPct val="0"/>
        </a:spcBef>
        <a:spcAft>
          <a:spcPct val="0"/>
        </a:spcAft>
        <a:defRPr sz="2800">
          <a:solidFill>
            <a:schemeClr val="tx2"/>
          </a:solidFill>
          <a:latin typeface="Arial" panose="020B0604020202020204" pitchFamily="34" charset="0"/>
        </a:defRPr>
      </a:lvl5pPr>
      <a:lvl6pPr marL="457200" algn="l" rtl="0" fontAlgn="base">
        <a:spcBef>
          <a:spcPct val="0"/>
        </a:spcBef>
        <a:spcAft>
          <a:spcPct val="0"/>
        </a:spcAft>
        <a:defRPr sz="2800">
          <a:solidFill>
            <a:schemeClr val="tx2"/>
          </a:solidFill>
          <a:latin typeface="Arial" panose="020B0604020202020204" pitchFamily="34" charset="0"/>
        </a:defRPr>
      </a:lvl6pPr>
      <a:lvl7pPr marL="914400" algn="l" rtl="0" fontAlgn="base">
        <a:spcBef>
          <a:spcPct val="0"/>
        </a:spcBef>
        <a:spcAft>
          <a:spcPct val="0"/>
        </a:spcAft>
        <a:defRPr sz="2800">
          <a:solidFill>
            <a:schemeClr val="tx2"/>
          </a:solidFill>
          <a:latin typeface="Arial" panose="020B0604020202020204" pitchFamily="34" charset="0"/>
        </a:defRPr>
      </a:lvl7pPr>
      <a:lvl8pPr marL="1371600" algn="l" rtl="0" fontAlgn="base">
        <a:spcBef>
          <a:spcPct val="0"/>
        </a:spcBef>
        <a:spcAft>
          <a:spcPct val="0"/>
        </a:spcAft>
        <a:defRPr sz="2800">
          <a:solidFill>
            <a:schemeClr val="tx2"/>
          </a:solidFill>
          <a:latin typeface="Arial" panose="020B0604020202020204" pitchFamily="34" charset="0"/>
        </a:defRPr>
      </a:lvl8pPr>
      <a:lvl9pPr marL="1828800" algn="l" rtl="0" fontAlgn="base">
        <a:spcBef>
          <a:spcPct val="0"/>
        </a:spcBef>
        <a:spcAft>
          <a:spcPct val="0"/>
        </a:spcAft>
        <a:defRPr sz="2800">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rgbClr val="FF9900"/>
        </a:buClr>
        <a:buFont typeface="Arial Unicode MS" pitchFamily="34" charset="-128"/>
        <a:buChar char="&gt;"/>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085850" indent="-228600" algn="l" rtl="0" fontAlgn="base">
        <a:spcBef>
          <a:spcPct val="20000"/>
        </a:spcBef>
        <a:spcAft>
          <a:spcPct val="0"/>
        </a:spcAft>
        <a:buChar char="•"/>
        <a:defRPr sz="2400" kern="1200">
          <a:solidFill>
            <a:schemeClr val="tx1"/>
          </a:solidFill>
          <a:latin typeface="+mn-lt"/>
          <a:ea typeface="+mn-ea"/>
          <a:cs typeface="+mn-cs"/>
        </a:defRPr>
      </a:lvl3pPr>
      <a:lvl4pPr marL="1428750" indent="-228600" algn="l" rtl="0" fontAlgn="base">
        <a:spcBef>
          <a:spcPct val="20000"/>
        </a:spcBef>
        <a:spcAft>
          <a:spcPct val="0"/>
        </a:spcAft>
        <a:buChar char="•"/>
        <a:defRPr sz="2000" kern="1200">
          <a:solidFill>
            <a:schemeClr val="tx1"/>
          </a:solidFill>
          <a:latin typeface="+mn-lt"/>
          <a:ea typeface="+mn-ea"/>
          <a:cs typeface="+mn-cs"/>
        </a:defRPr>
      </a:lvl4pPr>
      <a:lvl5pPr marL="1771650" indent="-228600" algn="l" rtl="0" fontAlgn="base">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E09F-E1B9-42C4-84A0-1C3C29B2A245}"/>
              </a:ext>
            </a:extLst>
          </p:cNvPr>
          <p:cNvSpPr>
            <a:spLocks noGrp="1"/>
          </p:cNvSpPr>
          <p:nvPr>
            <p:ph type="ctrTitle"/>
          </p:nvPr>
        </p:nvSpPr>
        <p:spPr>
          <a:xfrm>
            <a:off x="473612" y="686245"/>
            <a:ext cx="11718388" cy="1434902"/>
          </a:xfrm>
        </p:spPr>
        <p:txBody>
          <a:bodyPr>
            <a:normAutofit/>
          </a:bodyPr>
          <a:lstStyle/>
          <a:p>
            <a:pPr algn="ctr"/>
            <a:r>
              <a:rPr lang="el-GR" sz="7200" b="1" baseline="30000" dirty="0"/>
              <a:t>Ασκήσεις στο Δημόσιο Μάνατζμεντ</a:t>
            </a:r>
            <a:endParaRPr lang="en-US" sz="7200" b="1" dirty="0"/>
          </a:p>
        </p:txBody>
      </p:sp>
      <p:sp>
        <p:nvSpPr>
          <p:cNvPr id="3" name="Subtitle 2">
            <a:extLst>
              <a:ext uri="{FF2B5EF4-FFF2-40B4-BE49-F238E27FC236}">
                <a16:creationId xmlns:a16="http://schemas.microsoft.com/office/drawing/2014/main" id="{A02D0ED4-75D2-4C8C-A7D1-081C7688AF66}"/>
              </a:ext>
            </a:extLst>
          </p:cNvPr>
          <p:cNvSpPr>
            <a:spLocks noGrp="1"/>
          </p:cNvSpPr>
          <p:nvPr>
            <p:ph type="subTitle" idx="1"/>
          </p:nvPr>
        </p:nvSpPr>
        <p:spPr>
          <a:xfrm>
            <a:off x="1974166" y="6077243"/>
            <a:ext cx="10217834" cy="640079"/>
          </a:xfrm>
        </p:spPr>
        <p:txBody>
          <a:bodyPr>
            <a:normAutofit/>
          </a:bodyPr>
          <a:lstStyle/>
          <a:p>
            <a:pPr algn="ctr"/>
            <a:r>
              <a:rPr lang="el-GR" sz="2000" b="1" dirty="0"/>
              <a:t>Μάθημα: Δημόσια Διοίκηση &amp; Δημόσιο Μάνατζμεντ </a:t>
            </a:r>
            <a:endParaRPr lang="en-US" sz="2000" b="1" dirty="0"/>
          </a:p>
        </p:txBody>
      </p:sp>
      <p:sp>
        <p:nvSpPr>
          <p:cNvPr id="4" name="TextBox 3">
            <a:extLst>
              <a:ext uri="{FF2B5EF4-FFF2-40B4-BE49-F238E27FC236}">
                <a16:creationId xmlns:a16="http://schemas.microsoft.com/office/drawing/2014/main" id="{F9A2AB45-8215-4648-8E49-78336CF005A5}"/>
              </a:ext>
            </a:extLst>
          </p:cNvPr>
          <p:cNvSpPr txBox="1"/>
          <p:nvPr/>
        </p:nvSpPr>
        <p:spPr>
          <a:xfrm>
            <a:off x="7934178" y="3771407"/>
            <a:ext cx="4065563" cy="1682897"/>
          </a:xfrm>
          <a:prstGeom prst="rect">
            <a:avLst/>
          </a:prstGeom>
          <a:noFill/>
        </p:spPr>
        <p:txBody>
          <a:bodyPr wrap="square" rtlCol="0">
            <a:spAutoFit/>
          </a:bodyPr>
          <a:lstStyle/>
          <a:p>
            <a:pPr marL="0" marR="0" lvl="0" indent="0" algn="r" defTabSz="457200" rtl="0" eaLnBrk="1" fontAlgn="auto" latinLnBrk="0" hangingPunct="1">
              <a:lnSpc>
                <a:spcPct val="150000"/>
              </a:lnSpc>
              <a:spcBef>
                <a:spcPts val="0"/>
              </a:spcBef>
              <a:spcAft>
                <a:spcPts val="0"/>
              </a:spcAft>
              <a:buClrTx/>
              <a:buSzTx/>
              <a:buFontTx/>
              <a:buNone/>
              <a:tabLst/>
              <a:defRPr/>
            </a:pPr>
            <a:r>
              <a:rPr kumimoji="0" lang="el-GR" sz="2400" b="1" i="0" u="none" strike="noStrike" kern="1200" cap="none" spc="0" normalizeH="0" baseline="0" noProof="0" dirty="0" err="1">
                <a:ln>
                  <a:noFill/>
                </a:ln>
                <a:solidFill>
                  <a:prstClr val="black"/>
                </a:solidFill>
                <a:effectLst/>
                <a:uLnTx/>
                <a:uFillTx/>
                <a:latin typeface="Century Gothic" panose="020B0502020202020204"/>
                <a:ea typeface="+mn-ea"/>
                <a:cs typeface="+mn-cs"/>
              </a:rPr>
              <a:t>Σήφης</a:t>
            </a:r>
            <a:r>
              <a:rPr kumimoji="0" lang="el-GR" sz="2400" b="1"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l-GR" sz="2400" b="1" i="0" u="none" strike="noStrike" kern="1200" cap="none" spc="0" normalizeH="0" baseline="0" noProof="0" dirty="0" err="1">
                <a:ln>
                  <a:noFill/>
                </a:ln>
                <a:solidFill>
                  <a:prstClr val="black"/>
                </a:solidFill>
                <a:effectLst/>
                <a:uLnTx/>
                <a:uFillTx/>
                <a:latin typeface="Century Gothic" panose="020B0502020202020204"/>
                <a:ea typeface="+mn-ea"/>
                <a:cs typeface="+mn-cs"/>
              </a:rPr>
              <a:t>Πλυμάκης</a:t>
            </a:r>
            <a:r>
              <a:rPr kumimoji="0" lang="el-GR" sz="2400" b="1" i="0" u="none" strike="noStrike" kern="1200" cap="none" spc="0" normalizeH="0" baseline="0" noProof="0" dirty="0">
                <a:ln>
                  <a:noFill/>
                </a:ln>
                <a:solidFill>
                  <a:prstClr val="black"/>
                </a:solidFill>
                <a:effectLst/>
                <a:uLnTx/>
                <a:uFillTx/>
                <a:latin typeface="Century Gothic" panose="020B0502020202020204"/>
                <a:ea typeface="+mn-ea"/>
                <a:cs typeface="+mn-cs"/>
              </a:rPr>
              <a:t>,</a:t>
            </a:r>
          </a:p>
          <a:p>
            <a:pPr marL="0" marR="0" lvl="0" indent="0" algn="r" defTabSz="457200" rtl="0" eaLnBrk="1" fontAlgn="auto" latinLnBrk="0" hangingPunct="1">
              <a:lnSpc>
                <a:spcPct val="150000"/>
              </a:lnSpc>
              <a:spcBef>
                <a:spcPts val="0"/>
              </a:spcBef>
              <a:spcAft>
                <a:spcPts val="0"/>
              </a:spcAft>
              <a:buClrTx/>
              <a:buSzTx/>
              <a:buFontTx/>
              <a:buNone/>
              <a:tabLst/>
              <a:defRPr/>
            </a:pPr>
            <a:r>
              <a:rPr kumimoji="0" lang="el-GR" sz="2400" b="1" i="0" u="none" strike="noStrike" kern="1200" cap="none" spc="0" normalizeH="0" baseline="0" noProof="0" dirty="0">
                <a:ln>
                  <a:noFill/>
                </a:ln>
                <a:solidFill>
                  <a:prstClr val="black"/>
                </a:solidFill>
                <a:effectLst/>
                <a:uLnTx/>
                <a:uFillTx/>
                <a:latin typeface="Century Gothic" panose="020B0502020202020204"/>
                <a:ea typeface="+mn-ea"/>
                <a:cs typeface="+mn-cs"/>
              </a:rPr>
              <a:t>Επίκουρος Καθηγητής</a:t>
            </a:r>
          </a:p>
          <a:p>
            <a:pPr marL="0" marR="0" lvl="0" indent="0" algn="r" defTabSz="457200" rtl="0" eaLnBrk="1" fontAlgn="auto" latinLnBrk="0" hangingPunct="1">
              <a:lnSpc>
                <a:spcPct val="150000"/>
              </a:lnSpc>
              <a:spcBef>
                <a:spcPts val="0"/>
              </a:spcBef>
              <a:spcAft>
                <a:spcPts val="0"/>
              </a:spcAft>
              <a:buClrTx/>
              <a:buSzTx/>
              <a:buFontTx/>
              <a:buNone/>
              <a:tabLst/>
              <a:defRPr/>
            </a:pPr>
            <a:r>
              <a:rPr kumimoji="0" lang="el-GR" sz="2400" b="1" i="0" u="none" strike="noStrike" kern="1200" cap="none" spc="0" normalizeH="0" baseline="0" noProof="0" dirty="0">
                <a:ln>
                  <a:noFill/>
                </a:ln>
                <a:solidFill>
                  <a:prstClr val="black"/>
                </a:solidFill>
                <a:effectLst/>
                <a:uLnTx/>
                <a:uFillTx/>
                <a:latin typeface="Century Gothic" panose="020B0502020202020204"/>
                <a:ea typeface="+mn-ea"/>
                <a:cs typeface="+mn-cs"/>
              </a:rPr>
              <a:t> Δημοσίων Πολιτικών </a:t>
            </a:r>
            <a:endParaRPr kumimoji="0" lang="en-US" sz="2400" b="1"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77604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4143-8D79-25FE-2C64-C5C9B9B83B12}"/>
              </a:ext>
            </a:extLst>
          </p:cNvPr>
          <p:cNvSpPr>
            <a:spLocks noGrp="1"/>
          </p:cNvSpPr>
          <p:nvPr>
            <p:ph type="title"/>
          </p:nvPr>
        </p:nvSpPr>
        <p:spPr>
          <a:xfrm>
            <a:off x="2246696" y="162471"/>
            <a:ext cx="8911687" cy="645397"/>
          </a:xfrm>
        </p:spPr>
        <p:txBody>
          <a:bodyPr/>
          <a:lstStyle/>
          <a:p>
            <a:pPr algn="ctr"/>
            <a:r>
              <a:rPr lang="el-GR" b="1" dirty="0"/>
              <a:t> 1</a:t>
            </a:r>
            <a:r>
              <a:rPr lang="el-GR" b="1" baseline="30000" dirty="0"/>
              <a:t>η</a:t>
            </a:r>
            <a:r>
              <a:rPr lang="el-GR" b="1" dirty="0"/>
              <a:t> άσκηση</a:t>
            </a:r>
          </a:p>
        </p:txBody>
      </p:sp>
      <p:sp>
        <p:nvSpPr>
          <p:cNvPr id="3" name="Content Placeholder 2">
            <a:extLst>
              <a:ext uri="{FF2B5EF4-FFF2-40B4-BE49-F238E27FC236}">
                <a16:creationId xmlns:a16="http://schemas.microsoft.com/office/drawing/2014/main" id="{13FB457A-0A1F-CE9E-0300-10B963C54342}"/>
              </a:ext>
            </a:extLst>
          </p:cNvPr>
          <p:cNvSpPr>
            <a:spLocks noGrp="1"/>
          </p:cNvSpPr>
          <p:nvPr>
            <p:ph idx="1"/>
          </p:nvPr>
        </p:nvSpPr>
        <p:spPr>
          <a:xfrm>
            <a:off x="1535838" y="1118585"/>
            <a:ext cx="10466772" cy="5415379"/>
          </a:xfrm>
        </p:spPr>
        <p:txBody>
          <a:bodyPr>
            <a:normAutofit/>
          </a:bodyPr>
          <a:lstStyle/>
          <a:p>
            <a:pPr algn="just">
              <a:lnSpc>
                <a:spcPct val="150000"/>
              </a:lnSpc>
              <a:spcBef>
                <a:spcPts val="600"/>
              </a:spcBef>
              <a:spcAft>
                <a:spcPts val="600"/>
              </a:spcAft>
              <a:buFont typeface="Wingdings" panose="05000000000000000000" pitchFamily="2" charset="2"/>
              <a:buChar char="q"/>
            </a:pPr>
            <a:r>
              <a:rPr lang="el-GR" sz="3200" dirty="0"/>
              <a:t>Αναφέρετε ένα στρατηγικό στόχο και ένα δείκτη αποτελεσματικότητας, για την πολιτική για την καταπολέμηση του σχολικού εκφοβισμού στα σχολεία. </a:t>
            </a:r>
          </a:p>
        </p:txBody>
      </p:sp>
    </p:spTree>
    <p:extLst>
      <p:ext uri="{BB962C8B-B14F-4D97-AF65-F5344CB8AC3E}">
        <p14:creationId xmlns:p14="http://schemas.microsoft.com/office/powerpoint/2010/main" val="3944087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4143-8D79-25FE-2C64-C5C9B9B83B12}"/>
              </a:ext>
            </a:extLst>
          </p:cNvPr>
          <p:cNvSpPr>
            <a:spLocks noGrp="1"/>
          </p:cNvSpPr>
          <p:nvPr>
            <p:ph type="title"/>
          </p:nvPr>
        </p:nvSpPr>
        <p:spPr>
          <a:xfrm>
            <a:off x="2246696" y="162471"/>
            <a:ext cx="8911687" cy="645397"/>
          </a:xfrm>
        </p:spPr>
        <p:txBody>
          <a:bodyPr/>
          <a:lstStyle/>
          <a:p>
            <a:pPr algn="ctr"/>
            <a:r>
              <a:rPr lang="el-GR" b="1" dirty="0"/>
              <a:t> 2</a:t>
            </a:r>
            <a:r>
              <a:rPr lang="el-GR" b="1" baseline="30000" dirty="0"/>
              <a:t>η</a:t>
            </a:r>
            <a:r>
              <a:rPr lang="el-GR" b="1" dirty="0"/>
              <a:t> άσκηση</a:t>
            </a:r>
          </a:p>
        </p:txBody>
      </p:sp>
      <p:sp>
        <p:nvSpPr>
          <p:cNvPr id="3" name="Content Placeholder 2">
            <a:extLst>
              <a:ext uri="{FF2B5EF4-FFF2-40B4-BE49-F238E27FC236}">
                <a16:creationId xmlns:a16="http://schemas.microsoft.com/office/drawing/2014/main" id="{13FB457A-0A1F-CE9E-0300-10B963C54342}"/>
              </a:ext>
            </a:extLst>
          </p:cNvPr>
          <p:cNvSpPr>
            <a:spLocks noGrp="1"/>
          </p:cNvSpPr>
          <p:nvPr>
            <p:ph idx="1"/>
          </p:nvPr>
        </p:nvSpPr>
        <p:spPr>
          <a:xfrm>
            <a:off x="1535838" y="1118585"/>
            <a:ext cx="10466772" cy="5415379"/>
          </a:xfrm>
        </p:spPr>
        <p:txBody>
          <a:bodyPr>
            <a:normAutofit/>
          </a:bodyPr>
          <a:lstStyle/>
          <a:p>
            <a:pPr algn="just">
              <a:lnSpc>
                <a:spcPct val="150000"/>
              </a:lnSpc>
              <a:spcBef>
                <a:spcPts val="600"/>
              </a:spcBef>
              <a:spcAft>
                <a:spcPts val="600"/>
              </a:spcAft>
              <a:buFont typeface="Wingdings" panose="05000000000000000000" pitchFamily="2" charset="2"/>
              <a:buChar char="q"/>
            </a:pPr>
            <a:r>
              <a:rPr lang="el-GR" sz="3200" dirty="0"/>
              <a:t>Αναφέρετε ένα στρατηγικό στόχο, ένα δείκτη αποδοτικότητας και ένα δείκτη αποτελεσματικότητας για ένα δημόσιο εμπορικό λιμάνι. </a:t>
            </a:r>
          </a:p>
        </p:txBody>
      </p:sp>
    </p:spTree>
    <p:extLst>
      <p:ext uri="{BB962C8B-B14F-4D97-AF65-F5344CB8AC3E}">
        <p14:creationId xmlns:p14="http://schemas.microsoft.com/office/powerpoint/2010/main" val="316013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14143-8D79-25FE-2C64-C5C9B9B83B12}"/>
              </a:ext>
            </a:extLst>
          </p:cNvPr>
          <p:cNvSpPr>
            <a:spLocks noGrp="1"/>
          </p:cNvSpPr>
          <p:nvPr>
            <p:ph type="title"/>
          </p:nvPr>
        </p:nvSpPr>
        <p:spPr>
          <a:xfrm>
            <a:off x="2246696" y="162471"/>
            <a:ext cx="8911687" cy="645397"/>
          </a:xfrm>
        </p:spPr>
        <p:txBody>
          <a:bodyPr>
            <a:noAutofit/>
          </a:bodyPr>
          <a:lstStyle/>
          <a:p>
            <a:pPr algn="ctr"/>
            <a:r>
              <a:rPr lang="el-GR" sz="4200" b="1" baseline="30000" dirty="0"/>
              <a:t>3η άσκηση</a:t>
            </a:r>
            <a:endParaRPr lang="el-GR" sz="4200" b="1" dirty="0"/>
          </a:p>
        </p:txBody>
      </p:sp>
      <p:sp>
        <p:nvSpPr>
          <p:cNvPr id="3" name="Content Placeholder 2">
            <a:extLst>
              <a:ext uri="{FF2B5EF4-FFF2-40B4-BE49-F238E27FC236}">
                <a16:creationId xmlns:a16="http://schemas.microsoft.com/office/drawing/2014/main" id="{13FB457A-0A1F-CE9E-0300-10B963C54342}"/>
              </a:ext>
            </a:extLst>
          </p:cNvPr>
          <p:cNvSpPr>
            <a:spLocks noGrp="1"/>
          </p:cNvSpPr>
          <p:nvPr>
            <p:ph idx="1"/>
          </p:nvPr>
        </p:nvSpPr>
        <p:spPr>
          <a:xfrm>
            <a:off x="1535838" y="1118585"/>
            <a:ext cx="10466772" cy="5415379"/>
          </a:xfrm>
        </p:spPr>
        <p:txBody>
          <a:bodyPr>
            <a:normAutofit/>
          </a:bodyPr>
          <a:lstStyle/>
          <a:p>
            <a:pPr algn="just">
              <a:lnSpc>
                <a:spcPct val="150000"/>
              </a:lnSpc>
              <a:spcBef>
                <a:spcPts val="600"/>
              </a:spcBef>
              <a:spcAft>
                <a:spcPts val="600"/>
              </a:spcAft>
              <a:buFont typeface="Wingdings" panose="05000000000000000000" pitchFamily="2" charset="2"/>
              <a:buChar char="q"/>
            </a:pPr>
            <a:r>
              <a:rPr lang="el-GR" sz="2800" dirty="0"/>
              <a:t>Αναφέρετε ένα δείκτη αποδοτικότητας, ένα δείκτη ποιότητας και ένα δείκτη αποτελεσματικότητας για μία πολιτική προώθησης της εργασιακής ενσωμάτωσης, μελών ευάλωτων κοινωνικών ομάδων</a:t>
            </a:r>
          </a:p>
        </p:txBody>
      </p:sp>
    </p:spTree>
    <p:extLst>
      <p:ext uri="{BB962C8B-B14F-4D97-AF65-F5344CB8AC3E}">
        <p14:creationId xmlns:p14="http://schemas.microsoft.com/office/powerpoint/2010/main" val="265749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DA5A-226E-6EEA-BE76-4BB484AB7DBF}"/>
              </a:ext>
            </a:extLst>
          </p:cNvPr>
          <p:cNvSpPr>
            <a:spLocks noGrp="1"/>
          </p:cNvSpPr>
          <p:nvPr>
            <p:ph type="title"/>
          </p:nvPr>
        </p:nvSpPr>
        <p:spPr>
          <a:xfrm>
            <a:off x="2592925" y="35511"/>
            <a:ext cx="8911687" cy="707540"/>
          </a:xfrm>
        </p:spPr>
        <p:txBody>
          <a:bodyPr>
            <a:noAutofit/>
          </a:bodyPr>
          <a:lstStyle/>
          <a:p>
            <a:pPr algn="ctr"/>
            <a:r>
              <a:rPr lang="el-GR" sz="4200" b="1" baseline="30000" dirty="0"/>
              <a:t>4η άσκηση </a:t>
            </a:r>
            <a:endParaRPr lang="el-GR" sz="4200" b="1" dirty="0"/>
          </a:p>
        </p:txBody>
      </p:sp>
      <p:sp>
        <p:nvSpPr>
          <p:cNvPr id="3" name="Content Placeholder 2">
            <a:extLst>
              <a:ext uri="{FF2B5EF4-FFF2-40B4-BE49-F238E27FC236}">
                <a16:creationId xmlns:a16="http://schemas.microsoft.com/office/drawing/2014/main" id="{F8070A14-1E39-955B-CC69-A4CA417CED79}"/>
              </a:ext>
            </a:extLst>
          </p:cNvPr>
          <p:cNvSpPr>
            <a:spLocks noGrp="1"/>
          </p:cNvSpPr>
          <p:nvPr>
            <p:ph idx="1"/>
          </p:nvPr>
        </p:nvSpPr>
        <p:spPr>
          <a:xfrm>
            <a:off x="1686757" y="541538"/>
            <a:ext cx="10351363" cy="6007509"/>
          </a:xfrm>
        </p:spPr>
        <p:txBody>
          <a:bodyPr>
            <a:normAutofit/>
          </a:bodyPr>
          <a:lstStyle/>
          <a:p>
            <a:pPr algn="just">
              <a:lnSpc>
                <a:spcPct val="150000"/>
              </a:lnSpc>
              <a:spcBef>
                <a:spcPts val="600"/>
              </a:spcBef>
              <a:spcAft>
                <a:spcPts val="600"/>
              </a:spcAft>
              <a:buFont typeface="Wingdings" panose="05000000000000000000" pitchFamily="2" charset="2"/>
              <a:buChar char="q"/>
            </a:pPr>
            <a:r>
              <a:rPr lang="el-GR" sz="2500" dirty="0"/>
              <a:t>Το Εθνικό κέντρο ανάπτυξης ψηφιακών δεξιοτήτων αποτελεί τον αρμόδιο δημόσιο φορέα για την ανάπτυξη ψηφιακών δεξιοτήτων σε ανέργους, προκειμένου να βρουν εργασία. Στο πλαίσιο αυτό σε ετήσια βάση καταρτίζει 30.000 ανέργους, σε 3 εθνικά προγράμματα τετράμηνης  διάρκειας, όπου ο κάθε άνεργος καταρτίζεται συνολικά 320 ώρες, με σκοπό την εύρεση εργασίας σε 15.000 ανέργους.</a:t>
            </a:r>
          </a:p>
          <a:p>
            <a:pPr lvl="1" algn="just">
              <a:lnSpc>
                <a:spcPct val="150000"/>
              </a:lnSpc>
              <a:spcBef>
                <a:spcPts val="600"/>
              </a:spcBef>
              <a:spcAft>
                <a:spcPts val="600"/>
              </a:spcAft>
              <a:buFont typeface="Wingdings" panose="05000000000000000000" pitchFamily="2" charset="2"/>
              <a:buChar char="q"/>
            </a:pPr>
            <a:r>
              <a:rPr lang="el-GR" sz="2500" dirty="0"/>
              <a:t>Αναφέρετε στρατηγικό στόχο, ένα επιχειρησιακό στόχο, ένα δείκτη αποδοτικότητας και ένα δείκτη αποτελεσματικότητας για την πολιτική / υπηρεσίες του φορέα </a:t>
            </a:r>
          </a:p>
        </p:txBody>
      </p:sp>
    </p:spTree>
    <p:extLst>
      <p:ext uri="{BB962C8B-B14F-4D97-AF65-F5344CB8AC3E}">
        <p14:creationId xmlns:p14="http://schemas.microsoft.com/office/powerpoint/2010/main" val="3885665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DA5A-226E-6EEA-BE76-4BB484AB7DBF}"/>
              </a:ext>
            </a:extLst>
          </p:cNvPr>
          <p:cNvSpPr>
            <a:spLocks noGrp="1"/>
          </p:cNvSpPr>
          <p:nvPr>
            <p:ph type="title"/>
          </p:nvPr>
        </p:nvSpPr>
        <p:spPr>
          <a:xfrm>
            <a:off x="1189609" y="-79898"/>
            <a:ext cx="10900930" cy="568171"/>
          </a:xfrm>
        </p:spPr>
        <p:txBody>
          <a:bodyPr>
            <a:normAutofit/>
          </a:bodyPr>
          <a:lstStyle/>
          <a:p>
            <a:pPr algn="ctr"/>
            <a:r>
              <a:rPr lang="el-GR" sz="3000" b="1" dirty="0"/>
              <a:t>4</a:t>
            </a:r>
            <a:r>
              <a:rPr lang="el-GR" sz="3000" b="1" baseline="30000" dirty="0"/>
              <a:t>η</a:t>
            </a:r>
            <a:r>
              <a:rPr lang="el-GR" sz="3000" b="1" dirty="0"/>
              <a:t> άσκηση – ανάλυση </a:t>
            </a:r>
            <a:r>
              <a:rPr lang="en-US" sz="3000" b="1" dirty="0"/>
              <a:t>SWOT &amp; PESTEL, </a:t>
            </a:r>
            <a:r>
              <a:rPr lang="el-GR" sz="3000" b="1" dirty="0" err="1"/>
              <a:t>στοχοθεσία</a:t>
            </a:r>
            <a:r>
              <a:rPr lang="el-GR" sz="3000" b="1" dirty="0"/>
              <a:t> </a:t>
            </a:r>
          </a:p>
        </p:txBody>
      </p:sp>
      <p:sp>
        <p:nvSpPr>
          <p:cNvPr id="3" name="Content Placeholder 2">
            <a:extLst>
              <a:ext uri="{FF2B5EF4-FFF2-40B4-BE49-F238E27FC236}">
                <a16:creationId xmlns:a16="http://schemas.microsoft.com/office/drawing/2014/main" id="{F8070A14-1E39-955B-CC69-A4CA417CED79}"/>
              </a:ext>
            </a:extLst>
          </p:cNvPr>
          <p:cNvSpPr>
            <a:spLocks noGrp="1"/>
          </p:cNvSpPr>
          <p:nvPr>
            <p:ph idx="1"/>
          </p:nvPr>
        </p:nvSpPr>
        <p:spPr>
          <a:xfrm>
            <a:off x="1500326" y="488273"/>
            <a:ext cx="10691675" cy="6480698"/>
          </a:xfrm>
        </p:spPr>
        <p:txBody>
          <a:bodyPr>
            <a:noAutofit/>
          </a:bodyPr>
          <a:lstStyle/>
          <a:p>
            <a:pPr marL="0" indent="0" algn="just">
              <a:lnSpc>
                <a:spcPct val="150000"/>
              </a:lnSpc>
              <a:spcBef>
                <a:spcPts val="0"/>
              </a:spcBef>
              <a:buNone/>
            </a:pPr>
            <a:r>
              <a:rPr lang="el-GR" dirty="0"/>
              <a:t>Η Ευρωπαϊκή Ένωση την τρέχουσα προγραμματική περίοδο, δίνει προτεραιότητα στην προώθηση της έρευνας &amp; της καινοτομίας στις επιχειρήσεις. Στο πλαίσιο αυτό αυξάνονται οι πόροι των διαθρωτικών προγραμμάτων της Ευρωπαϊκής Ένωσης κατά 12% και ειδικότερα κατά 16% για την Ελλάδα. Στην Ελλάδα η ενσωμάτωση της έρευνας &amp; της καινοτομίας στις επιχειρήσεις υπολείπεται κατά 23% του μέσου όρου της Ευρωπαϊκής Ένωσης, ενώ και η απορρόφηση των σχετικών πόρων των Ευρωπαϊκών προγραμμάτων κινήθηκε στο 63%. Αρμόδιο δημόσιο φορέα για την πολιτική για την έρευνα &amp; την καινοτομία και την ενσωμάτωση τους στις επιχειρήσεις στην Ελλάδα, αποτελεί η Καινοτομία Α.Ε. Ο φορέας έχει προβλεπόμενες 106 θέσεις, εκ των οποίων έχουν πληρωθεί οι 77 και 12 στελέχη του είναι εξειδικευμένα σε θέματα έρευνας και καινοτομίας. Ο φορέας είναι οργανωμένος σε 6 γενικές διευθύνσεις, 19 διευθύνσεις και 43 τμήματα, Ο φορέας αξιολογεί την αποτελεσματικότητα του, βάσει των χρηματοδοτήσεων που παρέχει. Ο φορέας υλοποιεί αυτόνομα την πολιτική, χωρίς να συνεργάζεται με το ΣΕΒ, την ΓΣΕΕΒΕ και τα πανεπιστήμια. Η κυβέρνηση αυξάνει τους πόρους για την έρευνα &amp; την καινοτομία κατά 20% και δημιουργεί και 7 νέα περιφερειακά κέντρα προώθησης της καινοτομίας στις επιχειρήσεις. </a:t>
            </a:r>
          </a:p>
        </p:txBody>
      </p:sp>
    </p:spTree>
    <p:extLst>
      <p:ext uri="{BB962C8B-B14F-4D97-AF65-F5344CB8AC3E}">
        <p14:creationId xmlns:p14="http://schemas.microsoft.com/office/powerpoint/2010/main" val="411507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00261-852D-4C9E-AE2C-AD040AF41827}"/>
              </a:ext>
            </a:extLst>
          </p:cNvPr>
          <p:cNvSpPr>
            <a:spLocks noGrp="1"/>
          </p:cNvSpPr>
          <p:nvPr>
            <p:ph type="title"/>
          </p:nvPr>
        </p:nvSpPr>
        <p:spPr>
          <a:xfrm>
            <a:off x="2649196" y="2682682"/>
            <a:ext cx="8911687" cy="1280890"/>
          </a:xfrm>
        </p:spPr>
        <p:txBody>
          <a:bodyPr>
            <a:normAutofit/>
          </a:bodyPr>
          <a:lstStyle/>
          <a:p>
            <a:pPr algn="ctr"/>
            <a:r>
              <a:rPr lang="el-GR" sz="6200" dirty="0"/>
              <a:t>Σας Ευχαριστώ Πολύ !!!</a:t>
            </a:r>
            <a:endParaRPr lang="en-US" sz="6200" dirty="0"/>
          </a:p>
        </p:txBody>
      </p:sp>
    </p:spTree>
    <p:extLst>
      <p:ext uri="{BB962C8B-B14F-4D97-AF65-F5344CB8AC3E}">
        <p14:creationId xmlns:p14="http://schemas.microsoft.com/office/powerpoint/2010/main" val="3905285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EED1"/>
              </a:solidFill>
            </a14:hiddenFill>
          </a:ext>
          <a:ext uri="{91240B29-F687-4F45-9708-019B960494DF}">
            <a14:hiddenLine xmlns:a14="http://schemas.microsoft.com/office/drawing/2010/main" w="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nl-BE"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EED1"/>
              </a:solidFill>
            </a14:hiddenFill>
          </a:ext>
          <a:ext uri="{91240B29-F687-4F45-9708-019B960494DF}">
            <a14:hiddenLine xmlns:a14="http://schemas.microsoft.com/office/drawing/2010/main" w="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nl-BE"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944</TotalTime>
  <Words>395</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Arial Unicode MS</vt:lpstr>
      <vt:lpstr>Calibri</vt:lpstr>
      <vt:lpstr>Century Gothic</vt:lpstr>
      <vt:lpstr>Wingdings</vt:lpstr>
      <vt:lpstr>Wingdings 3</vt:lpstr>
      <vt:lpstr>Wisp</vt:lpstr>
      <vt:lpstr>Default Design</vt:lpstr>
      <vt:lpstr>Ασκήσεις στο Δημόσιο Μάνατζμεντ</vt:lpstr>
      <vt:lpstr> 1η άσκηση</vt:lpstr>
      <vt:lpstr> 2η άσκηση</vt:lpstr>
      <vt:lpstr>3η άσκηση</vt:lpstr>
      <vt:lpstr>4η άσκηση </vt:lpstr>
      <vt:lpstr>4η άσκηση – ανάλυση SWOT &amp; PESTEL, στοχοθεσία </vt:lpstr>
      <vt:lpstr>Σας Ευχαριστώ Πολύ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Sifis Plimakis</dc:creator>
  <cp:lastModifiedBy>Sifis Plimakis</cp:lastModifiedBy>
  <cp:revision>304</cp:revision>
  <dcterms:created xsi:type="dcterms:W3CDTF">2019-10-31T05:00:11Z</dcterms:created>
  <dcterms:modified xsi:type="dcterms:W3CDTF">2024-01-18T10:17:38Z</dcterms:modified>
</cp:coreProperties>
</file>