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FCE9-CBA7-4DB6-88C6-A5F0B210990A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A464-0108-4DF3-859C-F126AC2690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603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FCE9-CBA7-4DB6-88C6-A5F0B210990A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A464-0108-4DF3-859C-F126AC2690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244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FCE9-CBA7-4DB6-88C6-A5F0B210990A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A464-0108-4DF3-859C-F126AC2690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38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FCE9-CBA7-4DB6-88C6-A5F0B210990A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A464-0108-4DF3-859C-F126AC2690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66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FCE9-CBA7-4DB6-88C6-A5F0B210990A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A464-0108-4DF3-859C-F126AC2690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977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FCE9-CBA7-4DB6-88C6-A5F0B210990A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A464-0108-4DF3-859C-F126AC2690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831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FCE9-CBA7-4DB6-88C6-A5F0B210990A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A464-0108-4DF3-859C-F126AC2690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2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FCE9-CBA7-4DB6-88C6-A5F0B210990A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A464-0108-4DF3-859C-F126AC2690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85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FCE9-CBA7-4DB6-88C6-A5F0B210990A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A464-0108-4DF3-859C-F126AC2690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043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FCE9-CBA7-4DB6-88C6-A5F0B210990A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A464-0108-4DF3-859C-F126AC2690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045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0FCE9-CBA7-4DB6-88C6-A5F0B210990A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5A464-0108-4DF3-859C-F126AC2690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1899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0FCE9-CBA7-4DB6-88C6-A5F0B210990A}" type="datetimeFigureOut">
              <a:rPr lang="el-GR" smtClean="0"/>
              <a:t>11/5/2021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5A464-0108-4DF3-859C-F126AC2690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6770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6973" y="0"/>
            <a:ext cx="11758410" cy="661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5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352" y="-45140"/>
            <a:ext cx="4813322" cy="690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6676" y="1171977"/>
            <a:ext cx="303941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Ισραηλινοί εποικισμοί κατά τη διάρκεια της Ειρηνευτικής Διαδικασίας του </a:t>
            </a:r>
            <a:r>
              <a:rPr lang="el-GR" sz="2800" dirty="0" err="1" smtClean="0"/>
              <a:t>Όσλο</a:t>
            </a:r>
            <a:r>
              <a:rPr lang="el-GR" sz="2800" dirty="0" smtClean="0"/>
              <a:t> </a:t>
            </a:r>
            <a:r>
              <a:rPr lang="el-GR" sz="2800" dirty="0" smtClean="0"/>
              <a:t>1993-2001</a:t>
            </a:r>
            <a:endParaRPr lang="en-US" sz="2800" dirty="0" smtClean="0"/>
          </a:p>
          <a:p>
            <a:endParaRPr lang="en-US" sz="2800" dirty="0"/>
          </a:p>
          <a:p>
            <a:r>
              <a:rPr lang="el-GR" sz="2800" dirty="0" smtClean="0"/>
              <a:t>Διπλασιασμός Ισραηλινών εποίκων από 110.000 στους 190.000 την </a:t>
            </a:r>
            <a:r>
              <a:rPr lang="el-GR" sz="2800" dirty="0"/>
              <a:t>περίοδο </a:t>
            </a:r>
            <a:r>
              <a:rPr lang="el-GR" sz="2800" dirty="0" smtClean="0"/>
              <a:t>1993-2000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408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21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sroussos</dc:creator>
  <cp:lastModifiedBy>sroussos</cp:lastModifiedBy>
  <cp:revision>4</cp:revision>
  <dcterms:created xsi:type="dcterms:W3CDTF">2021-05-11T06:32:26Z</dcterms:created>
  <dcterms:modified xsi:type="dcterms:W3CDTF">2021-05-11T07:04:41Z</dcterms:modified>
</cp:coreProperties>
</file>