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76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Φωτεινό στυλ 1 - Έμφαση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02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4999963-297E-43F6-B25C-324D3E00175B}" type="datetimeFigureOut">
              <a:rPr lang="el-GR" smtClean="0"/>
              <a:t>17/5/2023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2B2FC4-2CD2-4E70-8F26-0AB57229FDB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72000" y="3573016"/>
            <a:ext cx="3672408" cy="1008112"/>
          </a:xfrm>
        </p:spPr>
        <p:txBody>
          <a:bodyPr>
            <a:no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el-G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στάδια της </a:t>
            </a:r>
            <a:r>
              <a:rPr lang="el-GR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διαιτολογικής</a:t>
            </a:r>
            <a:r>
              <a:rPr lang="el-GR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παρέμβασης</a:t>
            </a:r>
            <a:endParaRPr lang="el-GR" sz="2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572000" y="5373216"/>
            <a:ext cx="3672408" cy="684565"/>
          </a:xfrm>
        </p:spPr>
        <p:txBody>
          <a:bodyPr>
            <a:normAutofit/>
          </a:bodyPr>
          <a:lstStyle/>
          <a:p>
            <a:pPr algn="ctr"/>
            <a:r>
              <a:rPr lang="el-GR" sz="1600" dirty="0"/>
              <a:t>Ευαγγελία </a:t>
            </a:r>
            <a:r>
              <a:rPr lang="el-GR" sz="1600" dirty="0" err="1"/>
              <a:t>Φάππα</a:t>
            </a:r>
            <a:endParaRPr lang="el-GR" sz="1600" dirty="0"/>
          </a:p>
          <a:p>
            <a:pPr algn="ctr"/>
            <a:r>
              <a:rPr lang="el-GR" sz="1600" dirty="0"/>
              <a:t>Διαιτολόγος – Διατροφολόγος, </a:t>
            </a:r>
            <a:r>
              <a:rPr lang="en-US" sz="1600" dirty="0"/>
              <a:t>PhD</a:t>
            </a:r>
            <a:endParaRPr lang="el-GR" sz="16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3173"/>
            <a:ext cx="5796135" cy="28943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6C3962-7798-40BD-B3A4-8BD197AE8C41}"/>
              </a:ext>
            </a:extLst>
          </p:cNvPr>
          <p:cNvSpPr txBox="1"/>
          <p:nvPr/>
        </p:nvSpPr>
        <p:spPr>
          <a:xfrm>
            <a:off x="489969" y="0"/>
            <a:ext cx="4082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ΤΜΗΜΑ ΕΠΙΣΤΗΜΗΣ </a:t>
            </a:r>
          </a:p>
          <a:p>
            <a:r>
              <a:rPr lang="el-GR" sz="1400" b="1" dirty="0"/>
              <a:t>ΔΙΑΤΡΟΦΗΣ ΚΑΙ ΔΙΑΙΤΟΛΟΓΙΑΣ</a:t>
            </a:r>
            <a:endParaRPr lang="en-US" sz="14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61304A2-BCC6-4F33-A70F-172D7A472C0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" y="2113"/>
            <a:ext cx="514158" cy="52110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2" name="Τίτλος 1">
            <a:extLst>
              <a:ext uri="{FF2B5EF4-FFF2-40B4-BE49-F238E27FC236}">
                <a16:creationId xmlns:a16="http://schemas.microsoft.com/office/drawing/2014/main" id="{30A17636-339C-44FD-A41C-2F63AA80F552}"/>
              </a:ext>
            </a:extLst>
          </p:cNvPr>
          <p:cNvSpPr txBox="1">
            <a:spLocks/>
          </p:cNvSpPr>
          <p:nvPr/>
        </p:nvSpPr>
        <p:spPr>
          <a:xfrm>
            <a:off x="4572000" y="260648"/>
            <a:ext cx="3528392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ΔΙΑΤΡΟΦΙΚΗ ΣΥΜΒΟΥΛΕΥΤΙΚΗ</a:t>
            </a:r>
          </a:p>
          <a:p>
            <a:pPr algn="ctr"/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ΕΔΔ3032</a:t>
            </a:r>
          </a:p>
        </p:txBody>
      </p:sp>
    </p:spTree>
    <p:extLst>
      <p:ext uri="{BB962C8B-B14F-4D97-AF65-F5344CB8AC3E}">
        <p14:creationId xmlns:p14="http://schemas.microsoft.com/office/powerpoint/2010/main" val="330623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899592" y="188640"/>
            <a:ext cx="7128792" cy="1152128"/>
          </a:xfrm>
          <a:prstGeom prst="ellipseRibbon">
            <a:avLst>
              <a:gd name="adj1" fmla="val 25000"/>
              <a:gd name="adj2" fmla="val 65262"/>
              <a:gd name="adj3" fmla="val 125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chemeClr val="accent2">
                    <a:lumMod val="50000"/>
                  </a:schemeClr>
                </a:solidFill>
              </a:rPr>
              <a:t>Πρακτική Εξάσκηση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12776"/>
            <a:ext cx="82629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Χωριστείτε σε 3αδες.</a:t>
            </a:r>
          </a:p>
          <a:p>
            <a:pPr marL="342900" indent="-342900">
              <a:buAutoNum type="arabicPeriod"/>
            </a:pP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Εφαρμόστε μια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διαιτολογική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συνεδρία ακολουθώντας τα βήματα της συνεδρίας. Δουλέψτε 1 συμπεριφορά!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Πελάτης	/ 	Διαιτολόγος	/	Παρατηρητής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C9EB94-43BC-91E4-F849-EB03411BCB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934" r="50000" b="16016"/>
          <a:stretch/>
        </p:blipFill>
        <p:spPr>
          <a:xfrm>
            <a:off x="2699792" y="3717032"/>
            <a:ext cx="3490266" cy="251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9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rved Down Ribbon 3"/>
          <p:cNvSpPr/>
          <p:nvPr/>
        </p:nvSpPr>
        <p:spPr>
          <a:xfrm>
            <a:off x="899592" y="188640"/>
            <a:ext cx="7128792" cy="1152128"/>
          </a:xfrm>
          <a:prstGeom prst="ellipseRibbon">
            <a:avLst>
              <a:gd name="adj1" fmla="val 25000"/>
              <a:gd name="adj2" fmla="val 65262"/>
              <a:gd name="adj3" fmla="val 12500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chemeClr val="accent2">
                    <a:lumMod val="50000"/>
                  </a:schemeClr>
                </a:solidFill>
              </a:rPr>
              <a:t>Πρακτική Εξάσκηση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772816"/>
            <a:ext cx="78488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Πελάτης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Σκεφτείτε μια διατροφική συμπεριφορά σας την οποία θέλετε να αλλάξετε &amp; διατυπώστε τη ως πρόβλημα στον Διαιτολόγο.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Διαιτολόγος: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Καθοδηγήστε τον πελάτη σας βάσει των βημάτων της συνεδρίας και στη λήξη της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στοχοθεσίας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προτείνεται επίσης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αυτο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-παρακολούθηση.</a:t>
            </a:r>
          </a:p>
          <a:p>
            <a:r>
              <a:rPr 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Καταγράψτε τη συμπεριφορά, το στόχο, τον τρόπο </a:t>
            </a:r>
            <a:r>
              <a:rPr lang="el-G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αυτο</a:t>
            </a:r>
            <a:r>
              <a:rPr lang="el-G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-παρακολούθησης, και την παρακολούθηση. </a:t>
            </a:r>
          </a:p>
          <a:p>
            <a:endParaRPr lang="el-G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Παρατηρητής: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καταγράψτε τις τεχνικές που χρησιμοποιήθηκαν και ποιες θα μπορούσαν να χρησιμοποιηθούν επιπλέον. Τονίστε τα θετικά και προτείνετε σημεία για βελτίωση.</a:t>
            </a:r>
          </a:p>
        </p:txBody>
      </p:sp>
    </p:spTree>
    <p:extLst>
      <p:ext uri="{BB962C8B-B14F-4D97-AF65-F5344CB8AC3E}">
        <p14:creationId xmlns:p14="http://schemas.microsoft.com/office/powerpoint/2010/main" val="3361378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216</TotalTime>
  <Words>133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2</vt:lpstr>
      <vt:lpstr>Austin</vt:lpstr>
      <vt:lpstr>Τα στάδια της διαιτολογικής παρέμβασης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στάδια της διαιτολογικής παρέμβασης</dc:title>
  <dc:creator>Evi</dc:creator>
  <cp:lastModifiedBy>Evi Fappa</cp:lastModifiedBy>
  <cp:revision>31</cp:revision>
  <dcterms:created xsi:type="dcterms:W3CDTF">2017-01-29T13:05:39Z</dcterms:created>
  <dcterms:modified xsi:type="dcterms:W3CDTF">2023-05-17T10:14:15Z</dcterms:modified>
</cp:coreProperties>
</file>