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2" r:id="rId5"/>
    <p:sldId id="258" r:id="rId6"/>
    <p:sldId id="259" r:id="rId7"/>
    <p:sldId id="260" r:id="rId8"/>
    <p:sldId id="263" r:id="rId9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87663-318B-428A-820B-45B4E274CD52}" type="datetimeFigureOut">
              <a:rPr lang="el-GR" smtClean="0"/>
              <a:t>1/5/2015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82E47-E1B4-4854-A6A4-BA9B5310842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76999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87663-318B-428A-820B-45B4E274CD52}" type="datetimeFigureOut">
              <a:rPr lang="el-GR" smtClean="0"/>
              <a:t>1/5/2015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82E47-E1B4-4854-A6A4-BA9B5310842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13317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87663-318B-428A-820B-45B4E274CD52}" type="datetimeFigureOut">
              <a:rPr lang="el-GR" smtClean="0"/>
              <a:t>1/5/2015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82E47-E1B4-4854-A6A4-BA9B5310842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49000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87663-318B-428A-820B-45B4E274CD52}" type="datetimeFigureOut">
              <a:rPr lang="el-GR" smtClean="0"/>
              <a:t>1/5/2015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82E47-E1B4-4854-A6A4-BA9B5310842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838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87663-318B-428A-820B-45B4E274CD52}" type="datetimeFigureOut">
              <a:rPr lang="el-GR" smtClean="0"/>
              <a:t>1/5/2015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82E47-E1B4-4854-A6A4-BA9B5310842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88761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87663-318B-428A-820B-45B4E274CD52}" type="datetimeFigureOut">
              <a:rPr lang="el-GR" smtClean="0"/>
              <a:t>1/5/2015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82E47-E1B4-4854-A6A4-BA9B5310842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62654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87663-318B-428A-820B-45B4E274CD52}" type="datetimeFigureOut">
              <a:rPr lang="el-GR" smtClean="0"/>
              <a:t>1/5/2015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82E47-E1B4-4854-A6A4-BA9B5310842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15776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87663-318B-428A-820B-45B4E274CD52}" type="datetimeFigureOut">
              <a:rPr lang="el-GR" smtClean="0"/>
              <a:t>1/5/2015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82E47-E1B4-4854-A6A4-BA9B5310842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58604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87663-318B-428A-820B-45B4E274CD52}" type="datetimeFigureOut">
              <a:rPr lang="el-GR" smtClean="0"/>
              <a:t>1/5/2015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82E47-E1B4-4854-A6A4-BA9B5310842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20221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87663-318B-428A-820B-45B4E274CD52}" type="datetimeFigureOut">
              <a:rPr lang="el-GR" smtClean="0"/>
              <a:t>1/5/2015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82E47-E1B4-4854-A6A4-BA9B5310842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89566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87663-318B-428A-820B-45B4E274CD52}" type="datetimeFigureOut">
              <a:rPr lang="el-GR" smtClean="0"/>
              <a:t>1/5/2015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82E47-E1B4-4854-A6A4-BA9B5310842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70065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C87663-318B-428A-820B-45B4E274CD52}" type="datetimeFigureOut">
              <a:rPr lang="el-GR" smtClean="0"/>
              <a:t>1/5/2015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A82E47-E1B4-4854-A6A4-BA9B5310842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54586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4400" y="0"/>
            <a:ext cx="10515600" cy="497760"/>
          </a:xfrm>
        </p:spPr>
        <p:txBody>
          <a:bodyPr>
            <a:normAutofit/>
          </a:bodyPr>
          <a:lstStyle/>
          <a:p>
            <a:r>
              <a:rPr lang="el-GR" sz="2800" dirty="0" smtClean="0"/>
              <a:t>ΠΑΡΟΧΗ ΜΤ ΤΥΠΟΥ Α1</a:t>
            </a:r>
            <a:endParaRPr lang="el-GR" sz="2800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70456" y="386367"/>
            <a:ext cx="4739694" cy="6336406"/>
          </a:xfrm>
          <a:prstGeom prst="rect">
            <a:avLst/>
          </a:prstGeom>
        </p:spPr>
      </p:pic>
      <p:pic>
        <p:nvPicPr>
          <p:cNvPr id="8" name="Content Placeholder 7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654094" y="115909"/>
            <a:ext cx="5352043" cy="6606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8941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X</a:t>
            </a:r>
            <a:r>
              <a:rPr lang="el-GR" sz="2800" dirty="0" smtClean="0"/>
              <a:t>ΑΡΑΚΤΗΡΙΣΤΙΚΑ ΠΑΡΟΧΗΣ Α1</a:t>
            </a:r>
            <a:endParaRPr lang="el-GR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l-GR" dirty="0" smtClean="0"/>
              <a:t>Μέγιστη ισχύς 630 </a:t>
            </a:r>
            <a:r>
              <a:rPr lang="en-US" dirty="0" smtClean="0"/>
              <a:t>kVA</a:t>
            </a:r>
          </a:p>
          <a:p>
            <a:r>
              <a:rPr lang="el-GR" dirty="0" smtClean="0"/>
              <a:t>Πεδία με ασφαλειοαποζεύκτη και ασφάλεια κόνεως &lt;40 Α</a:t>
            </a:r>
          </a:p>
          <a:p>
            <a:r>
              <a:rPr lang="el-GR" dirty="0" smtClean="0"/>
              <a:t>Καλύτερα το γενικό μέσο η ασφάλεια κόνεως που συνεργάζεται με την ασφάλεια της ΔΕΗ</a:t>
            </a:r>
          </a:p>
          <a:p>
            <a:r>
              <a:rPr lang="el-GR" dirty="0" smtClean="0"/>
              <a:t>Η ΔΕΗ ασφάλεια εκτόνωσης στον τελευταίο στύλο 50 Α τύπου Κ.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l-GR" dirty="0" smtClean="0"/>
              <a:t>Παροχή από εναέριο δίκτυο</a:t>
            </a:r>
          </a:p>
          <a:p>
            <a:r>
              <a:rPr lang="el-GR" dirty="0" smtClean="0"/>
              <a:t>Στον τελευταίο στύλο οι ΜΣ μέτρησης και στη βάση το ερμάριο με το μετρητή.</a:t>
            </a:r>
          </a:p>
          <a:p>
            <a:r>
              <a:rPr lang="el-GR" dirty="0" smtClean="0"/>
              <a:t>Αν ο καταναλωτής έχει ΔΙ αυτός θα έχει χαρακτηριστική σταθερού χρόνου. Ο ΗΝ γης θα πρέπει να συνεργάζεται με αυτόν της ΔΕΗ (απόκριση σε μικρότερο χρόνο κατά 0.4 </a:t>
            </a:r>
            <a:r>
              <a:rPr lang="en-US" dirty="0" smtClean="0"/>
              <a:t>sec)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86040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9427"/>
          </a:xfrm>
        </p:spPr>
        <p:txBody>
          <a:bodyPr>
            <a:normAutofit/>
          </a:bodyPr>
          <a:lstStyle/>
          <a:p>
            <a:r>
              <a:rPr lang="el-GR" sz="2800" dirty="0" smtClean="0"/>
              <a:t>ΧΑΡΑΚΤΗΡΙΣΤΙΚΕΣ ΜΕΣΩΝ ΠΡΟΣΤΑΣΙΑΣ</a:t>
            </a:r>
            <a:endParaRPr lang="el-GR" sz="28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53792" y="1171978"/>
            <a:ext cx="4623045" cy="5228822"/>
          </a:xfrm>
          <a:prstGeom prst="rect">
            <a:avLst/>
          </a:prstGeom>
        </p:spPr>
      </p:pic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172199" y="1171978"/>
            <a:ext cx="5380149" cy="4849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8407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0943"/>
          </a:xfrm>
        </p:spPr>
        <p:txBody>
          <a:bodyPr>
            <a:normAutofit/>
          </a:bodyPr>
          <a:lstStyle/>
          <a:p>
            <a:r>
              <a:rPr lang="el-GR" sz="2800" dirty="0" smtClean="0"/>
              <a:t>ΣΥΝΔΥΑΣΜΟΣ ΜΕΣΩΝ ΠΡΟΣΤΑΣΙΑΣ ΚΑΤΑΝΑΛΩΤΗ - ΔΙΚΤΥΟΥ</a:t>
            </a:r>
            <a:endParaRPr lang="el-GR" sz="28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67425" y="1352281"/>
            <a:ext cx="5852375" cy="5035639"/>
          </a:xfrm>
          <a:prstGeom prst="rect">
            <a:avLst/>
          </a:prstGeom>
        </p:spPr>
      </p:pic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438899" y="1352281"/>
            <a:ext cx="5203601" cy="4739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9579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0020" y="0"/>
            <a:ext cx="10515600" cy="459123"/>
          </a:xfrm>
        </p:spPr>
        <p:txBody>
          <a:bodyPr>
            <a:normAutofit fontScale="90000"/>
          </a:bodyPr>
          <a:lstStyle/>
          <a:p>
            <a:r>
              <a:rPr lang="el-GR" sz="2800" dirty="0" smtClean="0"/>
              <a:t>ΠΑΡΟΧΗ Α2</a:t>
            </a:r>
            <a:endParaRPr lang="el-GR" sz="28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28035" y="360608"/>
            <a:ext cx="4239228" cy="6497392"/>
          </a:xfrm>
          <a:prstGeom prst="rect">
            <a:avLst/>
          </a:prstGeo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51549" y="459123"/>
            <a:ext cx="6202251" cy="5717840"/>
          </a:xfrm>
        </p:spPr>
        <p:txBody>
          <a:bodyPr/>
          <a:lstStyle/>
          <a:p>
            <a:r>
              <a:rPr lang="el-GR" dirty="0" smtClean="0"/>
              <a:t>Ισχύς μεγαλύτερη από 630 </a:t>
            </a:r>
            <a:r>
              <a:rPr lang="en-US" dirty="0" smtClean="0"/>
              <a:t>kVA</a:t>
            </a:r>
          </a:p>
          <a:p>
            <a:r>
              <a:rPr lang="el-GR" dirty="0" smtClean="0"/>
              <a:t>Ο κάθε κλάδος θα έχει ΜΣ με ισχύ μέχρι 800 </a:t>
            </a:r>
            <a:r>
              <a:rPr lang="en-US" dirty="0" smtClean="0"/>
              <a:t>kVA </a:t>
            </a:r>
            <a:r>
              <a:rPr lang="el-GR" dirty="0" smtClean="0"/>
              <a:t>και προστασία με ασφάλεια κόνεως μέχρι 50 Α.</a:t>
            </a:r>
          </a:p>
          <a:p>
            <a:r>
              <a:rPr lang="el-GR" dirty="0" smtClean="0"/>
              <a:t>Το μέσο προστασίας της ΔΕΗ θα είναι Διακόπτης Απομόνωσης που συνεργάζεται με τον Αυτόματο Διακόπτη στην αρχή της γραμμής</a:t>
            </a:r>
          </a:p>
          <a:p>
            <a:r>
              <a:rPr lang="el-GR" dirty="0" smtClean="0"/>
              <a:t>Αν ο καταναλωτής έχει Αυτόματο Διακόπτη αυτός θα έχει ΗΝ σταθερού χρόνου με ρύθμιση ώστε να συνεργάζεται με το μέσο προστασίας της ΔΕΗ (διαφορά χρόνου 0.4 </a:t>
            </a:r>
            <a:r>
              <a:rPr lang="en-US" dirty="0" smtClean="0"/>
              <a:t>sec)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1695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3669"/>
          </a:xfrm>
        </p:spPr>
        <p:txBody>
          <a:bodyPr>
            <a:normAutofit/>
          </a:bodyPr>
          <a:lstStyle/>
          <a:p>
            <a:r>
              <a:rPr lang="el-GR" sz="2800" dirty="0" smtClean="0"/>
              <a:t>ΠΡΟΣΤΑΣΙΑ ΜΣ ΜΕ ΑΥΤΟΜΑΤΟ ΔΙΑΚΟΠΤΗ</a:t>
            </a:r>
            <a:endParaRPr lang="el-GR" sz="28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Συνεργασία με το μέσο προστασίας της ΔΕΗ ή τον ΗΝ στην αναχώρηση της γραμμής</a:t>
            </a:r>
          </a:p>
          <a:p>
            <a:r>
              <a:rPr lang="el-GR" dirty="0" smtClean="0"/>
              <a:t>Προστασία σε βραχυκύκλωμα : ο ΗΝ φάσεων διπλάσιος και σίγουρα όχι μεγαλύτερος από 10*Ιον.</a:t>
            </a:r>
          </a:p>
          <a:p>
            <a:r>
              <a:rPr lang="el-GR" dirty="0" smtClean="0"/>
              <a:t>Στιγμιαίο στοιχείο σε ρεύμα 12*Ιον ώστε να μην διεγείρεται από ρεύματα ζεύξης</a:t>
            </a:r>
          </a:p>
          <a:p>
            <a:r>
              <a:rPr lang="el-GR" dirty="0" smtClean="0"/>
              <a:t>Συνεργασία με μέσα προστασίας στη ΧΤ</a:t>
            </a:r>
          </a:p>
          <a:p>
            <a:r>
              <a:rPr lang="el-GR" dirty="0" smtClean="0"/>
              <a:t>Η χαρακτηριστική των ΗΝ είναι σταθερού χρόνου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95062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600790"/>
          </a:xfrm>
        </p:spPr>
        <p:txBody>
          <a:bodyPr>
            <a:normAutofit/>
          </a:bodyPr>
          <a:lstStyle/>
          <a:p>
            <a:r>
              <a:rPr lang="el-GR" sz="2800" dirty="0" smtClean="0"/>
              <a:t>ΓΕΙΩΣΕΙΣ ΥΠΟΣΤΑΘΜΩΝ</a:t>
            </a:r>
            <a:endParaRPr lang="el-GR" sz="28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838200" y="600790"/>
            <a:ext cx="5181600" cy="5576173"/>
          </a:xfrm>
        </p:spPr>
        <p:txBody>
          <a:bodyPr/>
          <a:lstStyle/>
          <a:p>
            <a:r>
              <a:rPr lang="el-GR" dirty="0" smtClean="0"/>
              <a:t>Η αντίσταση γείωσης ΜΤ και ΧΤ πρέπει να είναι μικρότερη από 0.7 Ω.</a:t>
            </a:r>
          </a:p>
          <a:p>
            <a:r>
              <a:rPr lang="el-GR" dirty="0" smtClean="0"/>
              <a:t>3 εγκαταστάσεις γείωσης:</a:t>
            </a:r>
          </a:p>
          <a:p>
            <a:r>
              <a:rPr lang="el-GR" dirty="0" smtClean="0"/>
              <a:t>Γείωση αλεξικέραυνων στύλου (πάσσαλος) </a:t>
            </a:r>
          </a:p>
          <a:p>
            <a:r>
              <a:rPr lang="el-GR" dirty="0" smtClean="0"/>
              <a:t>Γειώσεις μετρητών</a:t>
            </a:r>
          </a:p>
          <a:p>
            <a:r>
              <a:rPr lang="el-GR" dirty="0" smtClean="0"/>
              <a:t>Γειώσεις εσωτερικά στον υποσταθμό όπου γειώνονται τα αλεξικέραυνα, τα μεταλλικά μέρη, τα καλώδια ΜΤ, ο ουδέτερος της ΧΤ </a:t>
            </a:r>
            <a:endParaRPr lang="el-GR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244699"/>
            <a:ext cx="5181600" cy="5932264"/>
          </a:xfrm>
        </p:spPr>
        <p:txBody>
          <a:bodyPr/>
          <a:lstStyle/>
          <a:p>
            <a:r>
              <a:rPr lang="el-GR" dirty="0" smtClean="0"/>
              <a:t>Γείωση υποσταθμού:</a:t>
            </a:r>
          </a:p>
          <a:p>
            <a:r>
              <a:rPr lang="el-GR" dirty="0" smtClean="0"/>
              <a:t>Τρίγωνο γείωσης (πάσσαλοι 2 ‘‘ μήκους 3μ σε απόσταση 6 μ.</a:t>
            </a:r>
          </a:p>
          <a:p>
            <a:r>
              <a:rPr lang="el-GR" dirty="0" smtClean="0"/>
              <a:t>Θεμελιακή γείωση</a:t>
            </a:r>
          </a:p>
          <a:p>
            <a:r>
              <a:rPr lang="el-GR" dirty="0" smtClean="0"/>
              <a:t>Ισοδυναμικό πλέγμα από χαλύβδινα σύρματα με διάμετρο 5 </a:t>
            </a:r>
            <a:r>
              <a:rPr lang="en-US" dirty="0" smtClean="0"/>
              <a:t>mm </a:t>
            </a:r>
            <a:r>
              <a:rPr lang="el-GR" dirty="0" smtClean="0"/>
              <a:t>σε βάθος 5 – 10 </a:t>
            </a:r>
            <a:r>
              <a:rPr lang="en-US" dirty="0" smtClean="0"/>
              <a:t>cm </a:t>
            </a:r>
            <a:r>
              <a:rPr lang="el-GR" dirty="0" smtClean="0"/>
              <a:t>μέσα στο μπετόν.</a:t>
            </a:r>
          </a:p>
          <a:p>
            <a:r>
              <a:rPr lang="el-GR" dirty="0" smtClean="0"/>
              <a:t>Για τη γείωση αγωγοί </a:t>
            </a:r>
            <a:r>
              <a:rPr lang="en-US" dirty="0" smtClean="0"/>
              <a:t>Cu  </a:t>
            </a:r>
            <a:r>
              <a:rPr lang="el-GR" dirty="0" smtClean="0"/>
              <a:t>35-75</a:t>
            </a:r>
            <a:r>
              <a:rPr lang="en-US" dirty="0" smtClean="0"/>
              <a:t>     mm2.</a:t>
            </a:r>
            <a:r>
              <a:rPr lang="el-GR" dirty="0" smtClean="0"/>
              <a:t>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28997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3346" y="412124"/>
            <a:ext cx="7727324" cy="5847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2464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335</Words>
  <Application>Microsoft Office PowerPoint</Application>
  <PresentationFormat>Widescreen</PresentationFormat>
  <Paragraphs>33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ΠΑΡΟΧΗ ΜΤ ΤΥΠΟΥ Α1</vt:lpstr>
      <vt:lpstr>XΑΡΑΚΤΗΡΙΣΤΙΚΑ ΠΑΡΟΧΗΣ Α1</vt:lpstr>
      <vt:lpstr>ΧΑΡΑΚΤΗΡΙΣΤΙΚΕΣ ΜΕΣΩΝ ΠΡΟΣΤΑΣΙΑΣ</vt:lpstr>
      <vt:lpstr>ΣΥΝΔΥΑΣΜΟΣ ΜΕΣΩΝ ΠΡΟΣΤΑΣΙΑΣ ΚΑΤΑΝΑΛΩΤΗ - ΔΙΚΤΥΟΥ</vt:lpstr>
      <vt:lpstr>ΠΑΡΟΧΗ Α2</vt:lpstr>
      <vt:lpstr>ΠΡΟΣΤΑΣΙΑ ΜΣ ΜΕ ΑΥΤΟΜΑΤΟ ΔΙΑΚΟΠΤΗ</vt:lpstr>
      <vt:lpstr>ΓΕΙΩΣΕΙΣ ΥΠΟΣΤΑΘΜΩΝ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ΠΑΡΟΧΗ ΜΤ ΤΥΠΟΥ Α1</dc:title>
  <dc:creator>user</dc:creator>
  <cp:lastModifiedBy>user</cp:lastModifiedBy>
  <cp:revision>9</cp:revision>
  <dcterms:created xsi:type="dcterms:W3CDTF">2015-04-27T19:40:45Z</dcterms:created>
  <dcterms:modified xsi:type="dcterms:W3CDTF">2015-05-01T19:41:40Z</dcterms:modified>
</cp:coreProperties>
</file>