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1008-2CC6-45F8-9BD2-3B545511E58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B2A9-3F77-4FA1-91AF-733C38CC2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ΚΑΛΩΔΙΑ ΙΣΧΥΟΣ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68961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1038225"/>
            <a:ext cx="69437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381125"/>
            <a:ext cx="71818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538163"/>
            <a:ext cx="80676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738188"/>
            <a:ext cx="78771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823913"/>
            <a:ext cx="79343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685800"/>
            <a:ext cx="7810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ΚΑΛΩΔΙΑ ΙΣΧΥΟΣ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Company>ATEI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ΚΑΛΩΔΙΑ ΙΣΧΥΟΣ</dc:title>
  <dc:creator>EHE</dc:creator>
  <cp:lastModifiedBy>EHE</cp:lastModifiedBy>
  <cp:revision>1</cp:revision>
  <dcterms:created xsi:type="dcterms:W3CDTF">2016-03-07T06:56:09Z</dcterms:created>
  <dcterms:modified xsi:type="dcterms:W3CDTF">2016-03-07T07:03:22Z</dcterms:modified>
</cp:coreProperties>
</file>