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88" r:id="rId3"/>
    <p:sldId id="282" r:id="rId4"/>
    <p:sldId id="268" r:id="rId5"/>
    <p:sldId id="286" r:id="rId6"/>
    <p:sldId id="257" r:id="rId7"/>
    <p:sldId id="258" r:id="rId8"/>
    <p:sldId id="259" r:id="rId9"/>
    <p:sldId id="260" r:id="rId10"/>
    <p:sldId id="261" r:id="rId11"/>
    <p:sldId id="266" r:id="rId12"/>
    <p:sldId id="262" r:id="rId13"/>
    <p:sldId id="263" r:id="rId14"/>
    <p:sldId id="281" r:id="rId15"/>
    <p:sldId id="264" r:id="rId16"/>
    <p:sldId id="289" r:id="rId17"/>
    <p:sldId id="267" r:id="rId18"/>
    <p:sldId id="269" r:id="rId19"/>
    <p:sldId id="270" r:id="rId20"/>
    <p:sldId id="272" r:id="rId21"/>
    <p:sldId id="273" r:id="rId22"/>
    <p:sldId id="290" r:id="rId23"/>
    <p:sldId id="291" r:id="rId24"/>
    <p:sldId id="274" r:id="rId25"/>
    <p:sldId id="296" r:id="rId26"/>
    <p:sldId id="298" r:id="rId27"/>
    <p:sldId id="299" r:id="rId28"/>
    <p:sldId id="287" r:id="rId29"/>
    <p:sldId id="297" r:id="rId30"/>
    <p:sldId id="292" r:id="rId31"/>
    <p:sldId id="294" r:id="rId32"/>
    <p:sldId id="295" r:id="rId33"/>
    <p:sldId id="275" r:id="rId34"/>
    <p:sldId id="293" r:id="rId35"/>
    <p:sldId id="283" r:id="rId36"/>
    <p:sldId id="284" r:id="rId37"/>
    <p:sldId id="285" r:id="rId38"/>
    <p:sldId id="279" r:id="rId39"/>
    <p:sldId id="280" r:id="rId40"/>
  </p:sldIdLst>
  <p:sldSz cx="12192000" cy="6858000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64"/>
      </p:cViewPr>
      <p:guideLst>
        <p:guide orient="horz" pos="288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-9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FF3E70-CEC2-444B-B2A6-4D59308A926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69F43D1B-E486-4BF1-A1AC-47F03C0745C7}">
      <dgm:prSet phldrT="[Κείμενο]" custT="1"/>
      <dgm:spPr/>
      <dgm:t>
        <a:bodyPr/>
        <a:lstStyle/>
        <a:p>
          <a:r>
            <a:rPr lang="el-GR" sz="2800" dirty="0"/>
            <a:t>Ένας καλός τίτλος (συνήθως 10-12 λέξεις) δηλώνει με ακρίβεια το περιεχόμενο του άρθρου σας</a:t>
          </a:r>
          <a:r>
            <a:rPr lang="en-US" sz="2800" dirty="0"/>
            <a:t>.</a:t>
          </a:r>
          <a:endParaRPr lang="el-GR" sz="2800" dirty="0"/>
        </a:p>
      </dgm:t>
    </dgm:pt>
    <dgm:pt modelId="{C99B3FAF-3E6A-45F3-B4A9-984036207252}" type="parTrans" cxnId="{08047998-C1FB-4C3C-BAB2-24A489BD98CE}">
      <dgm:prSet/>
      <dgm:spPr/>
      <dgm:t>
        <a:bodyPr/>
        <a:lstStyle/>
        <a:p>
          <a:endParaRPr lang="el-GR"/>
        </a:p>
      </dgm:t>
    </dgm:pt>
    <dgm:pt modelId="{C41017B4-CDE0-4B66-B543-4FE076A6CF5B}" type="sibTrans" cxnId="{08047998-C1FB-4C3C-BAB2-24A489BD98CE}">
      <dgm:prSet/>
      <dgm:spPr/>
      <dgm:t>
        <a:bodyPr/>
        <a:lstStyle/>
        <a:p>
          <a:endParaRPr lang="el-GR"/>
        </a:p>
      </dgm:t>
    </dgm:pt>
    <dgm:pt modelId="{83DE0466-29D4-4251-A70F-5F8FA5F5926D}">
      <dgm:prSet custT="1"/>
      <dgm:spPr/>
      <dgm:t>
        <a:bodyPr/>
        <a:lstStyle/>
        <a:p>
          <a:r>
            <a:rPr lang="el-GR" sz="2800" dirty="0"/>
            <a:t>Ο αναγνώστης χρησιμοποιεί τον τίτλο ως το πρώτο βήμα για να καθορίσει εάν θα διαβάσει ένα άρθρο ή όχι.</a:t>
          </a:r>
        </a:p>
      </dgm:t>
    </dgm:pt>
    <dgm:pt modelId="{B4F89D2D-9730-4951-98C6-75A1990FF7F2}" type="parTrans" cxnId="{8290D4E5-0480-422B-B48B-7AA51DB0BF33}">
      <dgm:prSet/>
      <dgm:spPr/>
      <dgm:t>
        <a:bodyPr/>
        <a:lstStyle/>
        <a:p>
          <a:endParaRPr lang="el-GR"/>
        </a:p>
      </dgm:t>
    </dgm:pt>
    <dgm:pt modelId="{BA84CADC-72F0-4F05-AD42-497401F175F3}" type="sibTrans" cxnId="{8290D4E5-0480-422B-B48B-7AA51DB0BF33}">
      <dgm:prSet/>
      <dgm:spPr/>
      <dgm:t>
        <a:bodyPr/>
        <a:lstStyle/>
        <a:p>
          <a:endParaRPr lang="el-GR"/>
        </a:p>
      </dgm:t>
    </dgm:pt>
    <dgm:pt modelId="{4C0179B7-BFBD-42E7-A1CC-94B8197AE21B}">
      <dgm:prSet phldrT="[Κείμενο]" custT="1"/>
      <dgm:spPr/>
      <dgm:t>
        <a:bodyPr/>
        <a:lstStyle/>
        <a:p>
          <a:endParaRPr lang="el-GR" sz="3200" dirty="0"/>
        </a:p>
      </dgm:t>
    </dgm:pt>
    <dgm:pt modelId="{EAD26E31-17A4-4DC0-BA8E-8F94380D1F7C}" type="parTrans" cxnId="{CE0D0458-16BD-4A86-B613-9488F4C49D43}">
      <dgm:prSet/>
      <dgm:spPr/>
      <dgm:t>
        <a:bodyPr/>
        <a:lstStyle/>
        <a:p>
          <a:endParaRPr lang="el-GR"/>
        </a:p>
      </dgm:t>
    </dgm:pt>
    <dgm:pt modelId="{0C197206-026B-401C-8438-08EAF156F2AB}" type="sibTrans" cxnId="{CE0D0458-16BD-4A86-B613-9488F4C49D43}">
      <dgm:prSet/>
      <dgm:spPr/>
      <dgm:t>
        <a:bodyPr/>
        <a:lstStyle/>
        <a:p>
          <a:endParaRPr lang="el-GR"/>
        </a:p>
      </dgm:t>
    </dgm:pt>
    <dgm:pt modelId="{F0DF7B80-EB37-4D10-A526-29BF0A1DB528}" type="pres">
      <dgm:prSet presAssocID="{3EFF3E70-CEC2-444B-B2A6-4D59308A9260}" presName="Name0" presStyleCnt="0">
        <dgm:presLayoutVars>
          <dgm:chMax val="7"/>
          <dgm:chPref val="7"/>
          <dgm:dir/>
        </dgm:presLayoutVars>
      </dgm:prSet>
      <dgm:spPr/>
    </dgm:pt>
    <dgm:pt modelId="{C017794C-086B-4485-B2AC-09CF865FFB88}" type="pres">
      <dgm:prSet presAssocID="{3EFF3E70-CEC2-444B-B2A6-4D59308A9260}" presName="Name1" presStyleCnt="0"/>
      <dgm:spPr/>
    </dgm:pt>
    <dgm:pt modelId="{02AC7DE8-6E82-4595-95A1-D532A0215F70}" type="pres">
      <dgm:prSet presAssocID="{3EFF3E70-CEC2-444B-B2A6-4D59308A9260}" presName="cycle" presStyleCnt="0"/>
      <dgm:spPr/>
    </dgm:pt>
    <dgm:pt modelId="{3CD05B9C-0E2C-47E8-8466-B4AE92FB03E1}" type="pres">
      <dgm:prSet presAssocID="{3EFF3E70-CEC2-444B-B2A6-4D59308A9260}" presName="srcNode" presStyleLbl="node1" presStyleIdx="0" presStyleCnt="1"/>
      <dgm:spPr/>
    </dgm:pt>
    <dgm:pt modelId="{D4F7B6D8-7861-4C47-BF03-5F06E85414E1}" type="pres">
      <dgm:prSet presAssocID="{3EFF3E70-CEC2-444B-B2A6-4D59308A9260}" presName="conn" presStyleLbl="parChTrans1D2" presStyleIdx="0" presStyleCnt="1"/>
      <dgm:spPr/>
    </dgm:pt>
    <dgm:pt modelId="{A0F9E45C-50F5-45FB-B260-563306AB2E1B}" type="pres">
      <dgm:prSet presAssocID="{3EFF3E70-CEC2-444B-B2A6-4D59308A9260}" presName="extraNode" presStyleLbl="node1" presStyleIdx="0" presStyleCnt="1"/>
      <dgm:spPr/>
    </dgm:pt>
    <dgm:pt modelId="{50592A61-D8FA-4394-AEED-6930B631AF91}" type="pres">
      <dgm:prSet presAssocID="{3EFF3E70-CEC2-444B-B2A6-4D59308A9260}" presName="dstNode" presStyleLbl="node1" presStyleIdx="0" presStyleCnt="1"/>
      <dgm:spPr/>
    </dgm:pt>
    <dgm:pt modelId="{B51045EC-9A43-4192-9038-B338BD0C27AA}" type="pres">
      <dgm:prSet presAssocID="{4C0179B7-BFBD-42E7-A1CC-94B8197AE21B}" presName="text_1" presStyleLbl="node1" presStyleIdx="0" presStyleCnt="1" custScaleY="167074">
        <dgm:presLayoutVars>
          <dgm:bulletEnabled val="1"/>
        </dgm:presLayoutVars>
      </dgm:prSet>
      <dgm:spPr/>
    </dgm:pt>
    <dgm:pt modelId="{2B556E66-30E9-49DD-97E2-BC5DE97E41BC}" type="pres">
      <dgm:prSet presAssocID="{4C0179B7-BFBD-42E7-A1CC-94B8197AE21B}" presName="accent_1" presStyleCnt="0"/>
      <dgm:spPr/>
    </dgm:pt>
    <dgm:pt modelId="{D5819001-DF0D-44B1-9F6F-661C20B590D9}" type="pres">
      <dgm:prSet presAssocID="{4C0179B7-BFBD-42E7-A1CC-94B8197AE21B}" presName="accentRepeatNode" presStyleLbl="solidFgAcc1" presStyleIdx="0" presStyleCnt="1"/>
      <dgm:spPr>
        <a:blipFill rotWithShape="0">
          <a:blip xmlns:r="http://schemas.openxmlformats.org/officeDocument/2006/relationships" r:embed="rId1"/>
          <a:srcRect/>
          <a:stretch>
            <a:fillRect l="-26000" r="-26000"/>
          </a:stretch>
        </a:blipFill>
      </dgm:spPr>
    </dgm:pt>
  </dgm:ptLst>
  <dgm:cxnLst>
    <dgm:cxn modelId="{3DA84F2A-5BC7-4125-94C6-871EF50DF86D}" type="presOf" srcId="{69F43D1B-E486-4BF1-A1AC-47F03C0745C7}" destId="{B51045EC-9A43-4192-9038-B338BD0C27AA}" srcOrd="0" destOrd="1" presId="urn:microsoft.com/office/officeart/2008/layout/VerticalCurvedList"/>
    <dgm:cxn modelId="{EFFBBE42-CA34-4336-8CF8-5CFCF01F150F}" type="presOf" srcId="{83DE0466-29D4-4251-A70F-5F8FA5F5926D}" destId="{B51045EC-9A43-4192-9038-B338BD0C27AA}" srcOrd="0" destOrd="2" presId="urn:microsoft.com/office/officeart/2008/layout/VerticalCurvedList"/>
    <dgm:cxn modelId="{55291570-5121-4F79-AD0F-B96EE2E55A2B}" type="presOf" srcId="{3EFF3E70-CEC2-444B-B2A6-4D59308A9260}" destId="{F0DF7B80-EB37-4D10-A526-29BF0A1DB528}" srcOrd="0" destOrd="0" presId="urn:microsoft.com/office/officeart/2008/layout/VerticalCurvedList"/>
    <dgm:cxn modelId="{CE0D0458-16BD-4A86-B613-9488F4C49D43}" srcId="{3EFF3E70-CEC2-444B-B2A6-4D59308A9260}" destId="{4C0179B7-BFBD-42E7-A1CC-94B8197AE21B}" srcOrd="0" destOrd="0" parTransId="{EAD26E31-17A4-4DC0-BA8E-8F94380D1F7C}" sibTransId="{0C197206-026B-401C-8438-08EAF156F2AB}"/>
    <dgm:cxn modelId="{A14BB28C-E79F-4972-8982-F97355EB7500}" type="presOf" srcId="{4C0179B7-BFBD-42E7-A1CC-94B8197AE21B}" destId="{B51045EC-9A43-4192-9038-B338BD0C27AA}" srcOrd="0" destOrd="0" presId="urn:microsoft.com/office/officeart/2008/layout/VerticalCurvedList"/>
    <dgm:cxn modelId="{08047998-C1FB-4C3C-BAB2-24A489BD98CE}" srcId="{4C0179B7-BFBD-42E7-A1CC-94B8197AE21B}" destId="{69F43D1B-E486-4BF1-A1AC-47F03C0745C7}" srcOrd="0" destOrd="0" parTransId="{C99B3FAF-3E6A-45F3-B4A9-984036207252}" sibTransId="{C41017B4-CDE0-4B66-B543-4FE076A6CF5B}"/>
    <dgm:cxn modelId="{19A5DABA-D03A-4EF8-8D2F-FD71738BA9D7}" type="presOf" srcId="{C41017B4-CDE0-4B66-B543-4FE076A6CF5B}" destId="{D4F7B6D8-7861-4C47-BF03-5F06E85414E1}" srcOrd="0" destOrd="0" presId="urn:microsoft.com/office/officeart/2008/layout/VerticalCurvedList"/>
    <dgm:cxn modelId="{8290D4E5-0480-422B-B48B-7AA51DB0BF33}" srcId="{4C0179B7-BFBD-42E7-A1CC-94B8197AE21B}" destId="{83DE0466-29D4-4251-A70F-5F8FA5F5926D}" srcOrd="1" destOrd="0" parTransId="{B4F89D2D-9730-4951-98C6-75A1990FF7F2}" sibTransId="{BA84CADC-72F0-4F05-AD42-497401F175F3}"/>
    <dgm:cxn modelId="{6D7138E7-504E-4D89-B5D8-6619B5E72708}" type="presParOf" srcId="{F0DF7B80-EB37-4D10-A526-29BF0A1DB528}" destId="{C017794C-086B-4485-B2AC-09CF865FFB88}" srcOrd="0" destOrd="0" presId="urn:microsoft.com/office/officeart/2008/layout/VerticalCurvedList"/>
    <dgm:cxn modelId="{C04E7C0C-3B43-4D34-A556-86B0B5A94C41}" type="presParOf" srcId="{C017794C-086B-4485-B2AC-09CF865FFB88}" destId="{02AC7DE8-6E82-4595-95A1-D532A0215F70}" srcOrd="0" destOrd="0" presId="urn:microsoft.com/office/officeart/2008/layout/VerticalCurvedList"/>
    <dgm:cxn modelId="{1F95BE03-1E9B-495B-A017-33359BD11096}" type="presParOf" srcId="{02AC7DE8-6E82-4595-95A1-D532A0215F70}" destId="{3CD05B9C-0E2C-47E8-8466-B4AE92FB03E1}" srcOrd="0" destOrd="0" presId="urn:microsoft.com/office/officeart/2008/layout/VerticalCurvedList"/>
    <dgm:cxn modelId="{94C57881-BF9E-47B9-BDF6-3D417D22B105}" type="presParOf" srcId="{02AC7DE8-6E82-4595-95A1-D532A0215F70}" destId="{D4F7B6D8-7861-4C47-BF03-5F06E85414E1}" srcOrd="1" destOrd="0" presId="urn:microsoft.com/office/officeart/2008/layout/VerticalCurvedList"/>
    <dgm:cxn modelId="{B80AC3B2-A08A-421E-A0B1-445E55880665}" type="presParOf" srcId="{02AC7DE8-6E82-4595-95A1-D532A0215F70}" destId="{A0F9E45C-50F5-45FB-B260-563306AB2E1B}" srcOrd="2" destOrd="0" presId="urn:microsoft.com/office/officeart/2008/layout/VerticalCurvedList"/>
    <dgm:cxn modelId="{A4715E6B-F908-47E3-9801-07C2E6A13FEE}" type="presParOf" srcId="{02AC7DE8-6E82-4595-95A1-D532A0215F70}" destId="{50592A61-D8FA-4394-AEED-6930B631AF91}" srcOrd="3" destOrd="0" presId="urn:microsoft.com/office/officeart/2008/layout/VerticalCurvedList"/>
    <dgm:cxn modelId="{6B694F87-5B77-477F-B8FE-82A7258E5CB1}" type="presParOf" srcId="{C017794C-086B-4485-B2AC-09CF865FFB88}" destId="{B51045EC-9A43-4192-9038-B338BD0C27AA}" srcOrd="1" destOrd="0" presId="urn:microsoft.com/office/officeart/2008/layout/VerticalCurvedList"/>
    <dgm:cxn modelId="{4BB4248A-A874-4679-B1AD-526D1D4019F2}" type="presParOf" srcId="{C017794C-086B-4485-B2AC-09CF865FFB88}" destId="{2B556E66-30E9-49DD-97E2-BC5DE97E41BC}" srcOrd="2" destOrd="0" presId="urn:microsoft.com/office/officeart/2008/layout/VerticalCurvedList"/>
    <dgm:cxn modelId="{060E42E8-4A25-4B9D-A214-FE200FBFF6B5}" type="presParOf" srcId="{2B556E66-30E9-49DD-97E2-BC5DE97E41BC}" destId="{D5819001-DF0D-44B1-9F6F-661C20B590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B36FBE-A179-457D-A676-9F67CB310EF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87CFBA10-DD32-4E26-B50D-1D8DF4E49655}">
      <dgm:prSet phldrT="[Κείμενο]" custT="1"/>
      <dgm:spPr/>
      <dgm:t>
        <a:bodyPr/>
        <a:lstStyle/>
        <a:p>
          <a:r>
            <a:rPr lang="en-US" sz="3200" dirty="0"/>
            <a:t>2. </a:t>
          </a:r>
          <a:r>
            <a:rPr lang="el-GR" sz="3200" dirty="0"/>
            <a:t>Ποιο είναι το πρόβλημα;</a:t>
          </a:r>
        </a:p>
      </dgm:t>
    </dgm:pt>
    <dgm:pt modelId="{FC4B9E33-47BE-4106-86E8-43173F535542}" type="parTrans" cxnId="{9D6AAA57-10D3-4C79-A277-3DAD72E4D5B8}">
      <dgm:prSet/>
      <dgm:spPr/>
      <dgm:t>
        <a:bodyPr/>
        <a:lstStyle/>
        <a:p>
          <a:endParaRPr lang="el-GR"/>
        </a:p>
      </dgm:t>
    </dgm:pt>
    <dgm:pt modelId="{BBC329C3-CE21-407C-8A8E-4E52334EC2E0}" type="sibTrans" cxnId="{9D6AAA57-10D3-4C79-A277-3DAD72E4D5B8}">
      <dgm:prSet/>
      <dgm:spPr/>
      <dgm:t>
        <a:bodyPr/>
        <a:lstStyle/>
        <a:p>
          <a:endParaRPr lang="el-GR"/>
        </a:p>
      </dgm:t>
    </dgm:pt>
    <dgm:pt modelId="{9845ED31-680F-4E1F-8E26-321CCA6D3301}">
      <dgm:prSet phldrT="[Κείμενο]" custT="1"/>
      <dgm:spPr/>
      <dgm:t>
        <a:bodyPr/>
        <a:lstStyle/>
        <a:p>
          <a:r>
            <a:rPr lang="el-GR" sz="2800" dirty="0"/>
            <a:t>Ποιο είναι το βασικό ερευνητικό ερώτημα - και πάλι, σε μία πρόταση</a:t>
          </a:r>
        </a:p>
      </dgm:t>
    </dgm:pt>
    <dgm:pt modelId="{39ADE129-B2D5-4D56-9A29-40FF67291348}" type="parTrans" cxnId="{0D672573-385D-4210-9142-7FB7A56DDD7B}">
      <dgm:prSet/>
      <dgm:spPr/>
      <dgm:t>
        <a:bodyPr/>
        <a:lstStyle/>
        <a:p>
          <a:endParaRPr lang="el-GR"/>
        </a:p>
      </dgm:t>
    </dgm:pt>
    <dgm:pt modelId="{B9810B66-3C93-4658-8197-CB42882D72C7}" type="sibTrans" cxnId="{0D672573-385D-4210-9142-7FB7A56DDD7B}">
      <dgm:prSet/>
      <dgm:spPr/>
      <dgm:t>
        <a:bodyPr/>
        <a:lstStyle/>
        <a:p>
          <a:endParaRPr lang="el-GR"/>
        </a:p>
      </dgm:t>
    </dgm:pt>
    <dgm:pt modelId="{C3A906BF-8F05-4A0C-9988-5C7A2B919210}">
      <dgm:prSet custT="1"/>
      <dgm:spPr/>
      <dgm:t>
        <a:bodyPr/>
        <a:lstStyle/>
        <a:p>
          <a:r>
            <a:rPr lang="el-GR" sz="2800" dirty="0"/>
            <a:t>Γράψτε το κεντρικό ερώτημα στο οποίο θέλετε να απαντήσετε</a:t>
          </a:r>
        </a:p>
      </dgm:t>
    </dgm:pt>
    <dgm:pt modelId="{F519C151-28E2-4636-9420-56F8F551B74C}" type="parTrans" cxnId="{24005F53-FC80-4AA4-8A03-BAABFC9DB4FB}">
      <dgm:prSet/>
      <dgm:spPr/>
      <dgm:t>
        <a:bodyPr/>
        <a:lstStyle/>
        <a:p>
          <a:endParaRPr lang="el-GR"/>
        </a:p>
      </dgm:t>
    </dgm:pt>
    <dgm:pt modelId="{5B26AA8C-54C0-4C32-9674-D794BE2A57CA}" type="sibTrans" cxnId="{24005F53-FC80-4AA4-8A03-BAABFC9DB4FB}">
      <dgm:prSet/>
      <dgm:spPr/>
      <dgm:t>
        <a:bodyPr/>
        <a:lstStyle/>
        <a:p>
          <a:endParaRPr lang="el-GR"/>
        </a:p>
      </dgm:t>
    </dgm:pt>
    <dgm:pt modelId="{CFBD5135-ECA2-497F-A40A-673A6D7E2AE7}">
      <dgm:prSet custT="1"/>
      <dgm:spPr/>
      <dgm:t>
        <a:bodyPr/>
        <a:lstStyle/>
        <a:p>
          <a:r>
            <a:rPr lang="en-US" sz="2800" dirty="0"/>
            <a:t>Aim, purpose, objective</a:t>
          </a:r>
          <a:endParaRPr lang="el-GR" sz="2800" dirty="0"/>
        </a:p>
      </dgm:t>
    </dgm:pt>
    <dgm:pt modelId="{A5925E6D-1360-47A8-B688-9B2259AB643B}" type="parTrans" cxnId="{21CD3864-8A54-49CD-895F-7069D5A77D95}">
      <dgm:prSet/>
      <dgm:spPr/>
      <dgm:t>
        <a:bodyPr/>
        <a:lstStyle/>
        <a:p>
          <a:endParaRPr lang="el-GR"/>
        </a:p>
      </dgm:t>
    </dgm:pt>
    <dgm:pt modelId="{40583E8B-9835-4C45-9026-784E3B9FA6D8}" type="sibTrans" cxnId="{21CD3864-8A54-49CD-895F-7069D5A77D95}">
      <dgm:prSet/>
      <dgm:spPr/>
      <dgm:t>
        <a:bodyPr/>
        <a:lstStyle/>
        <a:p>
          <a:endParaRPr lang="el-GR"/>
        </a:p>
      </dgm:t>
    </dgm:pt>
    <dgm:pt modelId="{BB92C2B7-F654-496A-8A4B-944356FD5D06}">
      <dgm:prSet custT="1"/>
      <dgm:spPr/>
      <dgm:t>
        <a:bodyPr/>
        <a:lstStyle/>
        <a:p>
          <a:r>
            <a:rPr lang="el-GR" sz="2800" dirty="0"/>
            <a:t>Αόριστος χρόνος</a:t>
          </a:r>
        </a:p>
      </dgm:t>
    </dgm:pt>
    <dgm:pt modelId="{21477464-6DB1-43F8-9C40-B93E7BD99CC4}" type="parTrans" cxnId="{A16FE7C0-E3B5-48DD-B763-2213EAD4F568}">
      <dgm:prSet/>
      <dgm:spPr/>
      <dgm:t>
        <a:bodyPr/>
        <a:lstStyle/>
        <a:p>
          <a:endParaRPr lang="el-GR"/>
        </a:p>
      </dgm:t>
    </dgm:pt>
    <dgm:pt modelId="{AD0DFFB0-8795-470D-B671-D05D8E96564F}" type="sibTrans" cxnId="{A16FE7C0-E3B5-48DD-B763-2213EAD4F568}">
      <dgm:prSet/>
      <dgm:spPr/>
      <dgm:t>
        <a:bodyPr/>
        <a:lstStyle/>
        <a:p>
          <a:endParaRPr lang="el-GR"/>
        </a:p>
      </dgm:t>
    </dgm:pt>
    <dgm:pt modelId="{3F67C8AD-F9B2-4038-9105-183579A0A288}" type="pres">
      <dgm:prSet presAssocID="{80B36FBE-A179-457D-A676-9F67CB310EFB}" presName="Name0" presStyleCnt="0">
        <dgm:presLayoutVars>
          <dgm:chMax val="7"/>
          <dgm:chPref val="7"/>
          <dgm:dir/>
        </dgm:presLayoutVars>
      </dgm:prSet>
      <dgm:spPr/>
    </dgm:pt>
    <dgm:pt modelId="{42654EDB-A804-473D-883C-60E8543B5E14}" type="pres">
      <dgm:prSet presAssocID="{80B36FBE-A179-457D-A676-9F67CB310EFB}" presName="Name1" presStyleCnt="0"/>
      <dgm:spPr/>
    </dgm:pt>
    <dgm:pt modelId="{9E20E077-F8A0-443D-A5CC-DC731923F45F}" type="pres">
      <dgm:prSet presAssocID="{80B36FBE-A179-457D-A676-9F67CB310EFB}" presName="cycle" presStyleCnt="0"/>
      <dgm:spPr/>
    </dgm:pt>
    <dgm:pt modelId="{65FD480D-9C65-4EDB-B046-7576DBC00566}" type="pres">
      <dgm:prSet presAssocID="{80B36FBE-A179-457D-A676-9F67CB310EFB}" presName="srcNode" presStyleLbl="node1" presStyleIdx="0" presStyleCnt="1"/>
      <dgm:spPr/>
    </dgm:pt>
    <dgm:pt modelId="{C2D90F9C-7A2F-42C4-AA96-DE624F39FB18}" type="pres">
      <dgm:prSet presAssocID="{80B36FBE-A179-457D-A676-9F67CB310EFB}" presName="conn" presStyleLbl="parChTrans1D2" presStyleIdx="0" presStyleCnt="1"/>
      <dgm:spPr/>
    </dgm:pt>
    <dgm:pt modelId="{18F2DBC1-2CAE-4B0F-AEDC-3BAC00797784}" type="pres">
      <dgm:prSet presAssocID="{80B36FBE-A179-457D-A676-9F67CB310EFB}" presName="extraNode" presStyleLbl="node1" presStyleIdx="0" presStyleCnt="1"/>
      <dgm:spPr/>
    </dgm:pt>
    <dgm:pt modelId="{A93C1730-A263-4D9D-9E74-E3FCD6BF95CB}" type="pres">
      <dgm:prSet presAssocID="{80B36FBE-A179-457D-A676-9F67CB310EFB}" presName="dstNode" presStyleLbl="node1" presStyleIdx="0" presStyleCnt="1"/>
      <dgm:spPr/>
    </dgm:pt>
    <dgm:pt modelId="{24BBB1B9-9A0E-4277-A9E3-51574124AD46}" type="pres">
      <dgm:prSet presAssocID="{87CFBA10-DD32-4E26-B50D-1D8DF4E49655}" presName="text_1" presStyleLbl="node1" presStyleIdx="0" presStyleCnt="1" custScaleY="142146">
        <dgm:presLayoutVars>
          <dgm:bulletEnabled val="1"/>
        </dgm:presLayoutVars>
      </dgm:prSet>
      <dgm:spPr/>
    </dgm:pt>
    <dgm:pt modelId="{B8F0611F-138A-41DC-B5CE-C48AA8778423}" type="pres">
      <dgm:prSet presAssocID="{87CFBA10-DD32-4E26-B50D-1D8DF4E49655}" presName="accent_1" presStyleCnt="0"/>
      <dgm:spPr/>
    </dgm:pt>
    <dgm:pt modelId="{C4E56ECD-F5EA-4051-BE15-CDFDF3F62F21}" type="pres">
      <dgm:prSet presAssocID="{87CFBA10-DD32-4E26-B50D-1D8DF4E49655}" presName="accentRepeatNode" presStyleLbl="solidFgAcc1" presStyleIdx="0" presStyleCnt="1"/>
      <dgm:spPr>
        <a:blipFill rotWithShape="0">
          <a:blip xmlns:r="http://schemas.openxmlformats.org/officeDocument/2006/relationships" r:embed="rId1" cstate="print"/>
          <a:srcRect/>
          <a:stretch>
            <a:fillRect l="-45000" r="-45000"/>
          </a:stretch>
        </a:blipFill>
      </dgm:spPr>
    </dgm:pt>
  </dgm:ptLst>
  <dgm:cxnLst>
    <dgm:cxn modelId="{A8253500-B2BF-416F-A0DF-18218088DDB0}" type="presOf" srcId="{87CFBA10-DD32-4E26-B50D-1D8DF4E49655}" destId="{24BBB1B9-9A0E-4277-A9E3-51574124AD46}" srcOrd="0" destOrd="0" presId="urn:microsoft.com/office/officeart/2008/layout/VerticalCurvedList"/>
    <dgm:cxn modelId="{67878206-2E60-4F2C-AC25-B103C1BED2B0}" type="presOf" srcId="{C3A906BF-8F05-4A0C-9988-5C7A2B919210}" destId="{24BBB1B9-9A0E-4277-A9E3-51574124AD46}" srcOrd="0" destOrd="2" presId="urn:microsoft.com/office/officeart/2008/layout/VerticalCurvedList"/>
    <dgm:cxn modelId="{FD453019-BC6E-4CC4-B26A-8222F63BC8E3}" type="presOf" srcId="{9845ED31-680F-4E1F-8E26-321CCA6D3301}" destId="{24BBB1B9-9A0E-4277-A9E3-51574124AD46}" srcOrd="0" destOrd="1" presId="urn:microsoft.com/office/officeart/2008/layout/VerticalCurvedList"/>
    <dgm:cxn modelId="{21CD3864-8A54-49CD-895F-7069D5A77D95}" srcId="{87CFBA10-DD32-4E26-B50D-1D8DF4E49655}" destId="{CFBD5135-ECA2-497F-A40A-673A6D7E2AE7}" srcOrd="2" destOrd="0" parTransId="{A5925E6D-1360-47A8-B688-9B2259AB643B}" sibTransId="{40583E8B-9835-4C45-9026-784E3B9FA6D8}"/>
    <dgm:cxn modelId="{0D672573-385D-4210-9142-7FB7A56DDD7B}" srcId="{87CFBA10-DD32-4E26-B50D-1D8DF4E49655}" destId="{9845ED31-680F-4E1F-8E26-321CCA6D3301}" srcOrd="0" destOrd="0" parTransId="{39ADE129-B2D5-4D56-9A29-40FF67291348}" sibTransId="{B9810B66-3C93-4658-8197-CB42882D72C7}"/>
    <dgm:cxn modelId="{24005F53-FC80-4AA4-8A03-BAABFC9DB4FB}" srcId="{87CFBA10-DD32-4E26-B50D-1D8DF4E49655}" destId="{C3A906BF-8F05-4A0C-9988-5C7A2B919210}" srcOrd="1" destOrd="0" parTransId="{F519C151-28E2-4636-9420-56F8F551B74C}" sibTransId="{5B26AA8C-54C0-4C32-9674-D794BE2A57CA}"/>
    <dgm:cxn modelId="{9D6AAA57-10D3-4C79-A277-3DAD72E4D5B8}" srcId="{80B36FBE-A179-457D-A676-9F67CB310EFB}" destId="{87CFBA10-DD32-4E26-B50D-1D8DF4E49655}" srcOrd="0" destOrd="0" parTransId="{FC4B9E33-47BE-4106-86E8-43173F535542}" sibTransId="{BBC329C3-CE21-407C-8A8E-4E52334EC2E0}"/>
    <dgm:cxn modelId="{530DE17B-8A0B-4678-A0F6-5C5EEC383BBA}" type="presOf" srcId="{80B36FBE-A179-457D-A676-9F67CB310EFB}" destId="{3F67C8AD-F9B2-4038-9105-183579A0A288}" srcOrd="0" destOrd="0" presId="urn:microsoft.com/office/officeart/2008/layout/VerticalCurvedList"/>
    <dgm:cxn modelId="{8342A48B-8209-412B-9082-D2BD3082E017}" type="presOf" srcId="{CFBD5135-ECA2-497F-A40A-673A6D7E2AE7}" destId="{24BBB1B9-9A0E-4277-A9E3-51574124AD46}" srcOrd="0" destOrd="3" presId="urn:microsoft.com/office/officeart/2008/layout/VerticalCurvedList"/>
    <dgm:cxn modelId="{A16FE7C0-E3B5-48DD-B763-2213EAD4F568}" srcId="{87CFBA10-DD32-4E26-B50D-1D8DF4E49655}" destId="{BB92C2B7-F654-496A-8A4B-944356FD5D06}" srcOrd="3" destOrd="0" parTransId="{21477464-6DB1-43F8-9C40-B93E7BD99CC4}" sibTransId="{AD0DFFB0-8795-470D-B671-D05D8E96564F}"/>
    <dgm:cxn modelId="{81EC25E3-B13C-4F48-BD5E-C6CCBB2F0856}" type="presOf" srcId="{BB92C2B7-F654-496A-8A4B-944356FD5D06}" destId="{24BBB1B9-9A0E-4277-A9E3-51574124AD46}" srcOrd="0" destOrd="4" presId="urn:microsoft.com/office/officeart/2008/layout/VerticalCurvedList"/>
    <dgm:cxn modelId="{3C98A4FA-D9D4-4CC2-9F2A-8CF6385ACF6E}" type="presOf" srcId="{B9810B66-3C93-4658-8197-CB42882D72C7}" destId="{C2D90F9C-7A2F-42C4-AA96-DE624F39FB18}" srcOrd="0" destOrd="0" presId="urn:microsoft.com/office/officeart/2008/layout/VerticalCurvedList"/>
    <dgm:cxn modelId="{C2C72094-31A4-4BB7-9439-24FCB290F403}" type="presParOf" srcId="{3F67C8AD-F9B2-4038-9105-183579A0A288}" destId="{42654EDB-A804-473D-883C-60E8543B5E14}" srcOrd="0" destOrd="0" presId="urn:microsoft.com/office/officeart/2008/layout/VerticalCurvedList"/>
    <dgm:cxn modelId="{09871EA5-FC4F-4105-8DD9-BE3AC5099430}" type="presParOf" srcId="{42654EDB-A804-473D-883C-60E8543B5E14}" destId="{9E20E077-F8A0-443D-A5CC-DC731923F45F}" srcOrd="0" destOrd="0" presId="urn:microsoft.com/office/officeart/2008/layout/VerticalCurvedList"/>
    <dgm:cxn modelId="{48875B29-C054-4E8B-8BF4-AE6041171523}" type="presParOf" srcId="{9E20E077-F8A0-443D-A5CC-DC731923F45F}" destId="{65FD480D-9C65-4EDB-B046-7576DBC00566}" srcOrd="0" destOrd="0" presId="urn:microsoft.com/office/officeart/2008/layout/VerticalCurvedList"/>
    <dgm:cxn modelId="{2CD8AE6D-64D3-4246-B525-E15F6454F7C2}" type="presParOf" srcId="{9E20E077-F8A0-443D-A5CC-DC731923F45F}" destId="{C2D90F9C-7A2F-42C4-AA96-DE624F39FB18}" srcOrd="1" destOrd="0" presId="urn:microsoft.com/office/officeart/2008/layout/VerticalCurvedList"/>
    <dgm:cxn modelId="{DE74A8B3-7309-4222-B08D-F5065AB39E24}" type="presParOf" srcId="{9E20E077-F8A0-443D-A5CC-DC731923F45F}" destId="{18F2DBC1-2CAE-4B0F-AEDC-3BAC00797784}" srcOrd="2" destOrd="0" presId="urn:microsoft.com/office/officeart/2008/layout/VerticalCurvedList"/>
    <dgm:cxn modelId="{5CAD4020-77A5-495A-8590-0975D27A02EB}" type="presParOf" srcId="{9E20E077-F8A0-443D-A5CC-DC731923F45F}" destId="{A93C1730-A263-4D9D-9E74-E3FCD6BF95CB}" srcOrd="3" destOrd="0" presId="urn:microsoft.com/office/officeart/2008/layout/VerticalCurvedList"/>
    <dgm:cxn modelId="{7AA44FAA-D13C-4D90-9E39-8EAC695C7073}" type="presParOf" srcId="{42654EDB-A804-473D-883C-60E8543B5E14}" destId="{24BBB1B9-9A0E-4277-A9E3-51574124AD46}" srcOrd="1" destOrd="0" presId="urn:microsoft.com/office/officeart/2008/layout/VerticalCurvedList"/>
    <dgm:cxn modelId="{39150659-2ED6-44AC-B1CE-8CDD25175B09}" type="presParOf" srcId="{42654EDB-A804-473D-883C-60E8543B5E14}" destId="{B8F0611F-138A-41DC-B5CE-C48AA8778423}" srcOrd="2" destOrd="0" presId="urn:microsoft.com/office/officeart/2008/layout/VerticalCurvedList"/>
    <dgm:cxn modelId="{709E5076-1E93-4575-82C3-0DC4273E0AE4}" type="presParOf" srcId="{B8F0611F-138A-41DC-B5CE-C48AA8778423}" destId="{C4E56ECD-F5EA-4051-BE15-CDFDF3F62F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0DCE921-D238-4252-9AC4-B1B5F7E0B75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48FADCA3-B561-4E29-BCAC-44AC9AE8AD20}">
      <dgm:prSet phldrT="[Κείμενο]" custT="1"/>
      <dgm:spPr/>
      <dgm:t>
        <a:bodyPr/>
        <a:lstStyle/>
        <a:p>
          <a:r>
            <a:rPr lang="el-GR" sz="2400" dirty="0"/>
            <a:t>Εξηγήστε ότι εφαρμόζετε μια συγκεκριμένη προσέγγιση που κανείς άλλος δεν προσπάθησε ακόμη</a:t>
          </a:r>
        </a:p>
      </dgm:t>
    </dgm:pt>
    <dgm:pt modelId="{19CAF217-CA51-446C-9F1E-161D8E610BE4}" type="parTrans" cxnId="{20ACA4C0-8516-4B28-B140-FB8F6DF422D0}">
      <dgm:prSet/>
      <dgm:spPr/>
      <dgm:t>
        <a:bodyPr/>
        <a:lstStyle/>
        <a:p>
          <a:endParaRPr lang="el-GR"/>
        </a:p>
      </dgm:t>
    </dgm:pt>
    <dgm:pt modelId="{24925BF4-07AE-4C21-AC2E-5999581A4430}" type="sibTrans" cxnId="{20ACA4C0-8516-4B28-B140-FB8F6DF422D0}">
      <dgm:prSet/>
      <dgm:spPr/>
      <dgm:t>
        <a:bodyPr/>
        <a:lstStyle/>
        <a:p>
          <a:endParaRPr lang="el-GR"/>
        </a:p>
      </dgm:t>
    </dgm:pt>
    <dgm:pt modelId="{21C66380-20FC-44CA-8895-DE39AFC86AF1}">
      <dgm:prSet custT="1"/>
      <dgm:spPr/>
      <dgm:t>
        <a:bodyPr/>
        <a:lstStyle/>
        <a:p>
          <a:r>
            <a:rPr lang="el-GR" sz="2400" dirty="0"/>
            <a:t>Εξηγήστε με λίγα λόγια το μήνυμα που εκφράζει σε</a:t>
          </a:r>
          <a:r>
            <a:rPr lang="en-US" sz="2400" dirty="0"/>
            <a:t> </a:t>
          </a:r>
          <a:r>
            <a:rPr lang="el-GR" sz="2400" b="1" dirty="0"/>
            <a:t>τι λείπει</a:t>
          </a:r>
        </a:p>
      </dgm:t>
    </dgm:pt>
    <dgm:pt modelId="{1A78F6E1-650B-475E-AC33-F00CAE1A06FE}" type="parTrans" cxnId="{C98624C1-B2BD-4511-B24E-08C5BA308F9C}">
      <dgm:prSet/>
      <dgm:spPr/>
      <dgm:t>
        <a:bodyPr/>
        <a:lstStyle/>
        <a:p>
          <a:endParaRPr lang="el-GR"/>
        </a:p>
      </dgm:t>
    </dgm:pt>
    <dgm:pt modelId="{12505947-14BC-4DBA-B85E-36B7FE50D252}" type="sibTrans" cxnId="{C98624C1-B2BD-4511-B24E-08C5BA308F9C}">
      <dgm:prSet/>
      <dgm:spPr/>
      <dgm:t>
        <a:bodyPr/>
        <a:lstStyle/>
        <a:p>
          <a:endParaRPr lang="el-GR"/>
        </a:p>
      </dgm:t>
    </dgm:pt>
    <dgm:pt modelId="{631D7AB2-949D-4AFC-B106-43EA0ECFF036}">
      <dgm:prSet phldrT="[Κείμενο]" custT="1"/>
      <dgm:spPr/>
      <dgm:t>
        <a:bodyPr/>
        <a:lstStyle/>
        <a:p>
          <a:r>
            <a:rPr lang="el-GR" sz="3200" dirty="0"/>
            <a:t>3. Συνοψίστε γιατί κανείς δεν έχει απαντήσει επαρκώς ακόμη στο ερευνητικό ερώτημα</a:t>
          </a:r>
        </a:p>
      </dgm:t>
    </dgm:pt>
    <dgm:pt modelId="{F54E066A-E1AD-4D47-B606-0FA8EDB920C7}" type="parTrans" cxnId="{BC6DF201-11D9-431C-993E-66B8A1D23A31}">
      <dgm:prSet/>
      <dgm:spPr/>
      <dgm:t>
        <a:bodyPr/>
        <a:lstStyle/>
        <a:p>
          <a:endParaRPr lang="el-GR"/>
        </a:p>
      </dgm:t>
    </dgm:pt>
    <dgm:pt modelId="{7C2EBE2E-E00E-4CB9-B404-D53AC7C74075}" type="sibTrans" cxnId="{BC6DF201-11D9-431C-993E-66B8A1D23A31}">
      <dgm:prSet/>
      <dgm:spPr/>
      <dgm:t>
        <a:bodyPr/>
        <a:lstStyle/>
        <a:p>
          <a:endParaRPr lang="el-GR"/>
        </a:p>
      </dgm:t>
    </dgm:pt>
    <dgm:pt modelId="{7BB47065-B1B3-4A9C-A611-87E18B23A066}">
      <dgm:prSet custT="1"/>
      <dgm:spPr/>
      <dgm:t>
        <a:bodyPr/>
        <a:lstStyle/>
        <a:p>
          <a:r>
            <a:rPr lang="el-GR" sz="2400" dirty="0"/>
            <a:t>Υπάρχει ένα κενό στη βιβλιογραφία!</a:t>
          </a:r>
        </a:p>
      </dgm:t>
    </dgm:pt>
    <dgm:pt modelId="{2FA8C94C-07CF-4FC0-AFB2-71F14D1D2432}" type="sibTrans" cxnId="{9F09618C-24C4-4FC9-A0B5-4378923E4B95}">
      <dgm:prSet/>
      <dgm:spPr/>
      <dgm:t>
        <a:bodyPr/>
        <a:lstStyle/>
        <a:p>
          <a:endParaRPr lang="el-GR"/>
        </a:p>
      </dgm:t>
    </dgm:pt>
    <dgm:pt modelId="{AAB63698-6F65-4710-821D-5FF5DC2482A1}" type="parTrans" cxnId="{9F09618C-24C4-4FC9-A0B5-4378923E4B95}">
      <dgm:prSet/>
      <dgm:spPr/>
      <dgm:t>
        <a:bodyPr/>
        <a:lstStyle/>
        <a:p>
          <a:endParaRPr lang="el-GR"/>
        </a:p>
      </dgm:t>
    </dgm:pt>
    <dgm:pt modelId="{A90A5B8D-BE0A-4DDD-9BC4-06286AA18841}">
      <dgm:prSet custT="1"/>
      <dgm:spPr/>
      <dgm:t>
        <a:bodyPr/>
        <a:lstStyle/>
        <a:p>
          <a:r>
            <a:rPr lang="el-GR" sz="2400" b="1" dirty="0"/>
            <a:t>Απαντήστε στο «γιατί» είναι αναγκαία η έρευνα σας</a:t>
          </a:r>
        </a:p>
      </dgm:t>
    </dgm:pt>
    <dgm:pt modelId="{0198A616-9AD6-4963-85D0-0B9C0D2C0F31}" type="parTrans" cxnId="{B28FE0CA-1D0A-47C8-9E5A-5141447AB2EB}">
      <dgm:prSet/>
      <dgm:spPr/>
      <dgm:t>
        <a:bodyPr/>
        <a:lstStyle/>
        <a:p>
          <a:endParaRPr lang="el-GR"/>
        </a:p>
      </dgm:t>
    </dgm:pt>
    <dgm:pt modelId="{BC4AD713-E3E0-4FD0-930B-3FF16247CBAD}" type="sibTrans" cxnId="{B28FE0CA-1D0A-47C8-9E5A-5141447AB2EB}">
      <dgm:prSet/>
      <dgm:spPr/>
      <dgm:t>
        <a:bodyPr/>
        <a:lstStyle/>
        <a:p>
          <a:endParaRPr lang="el-GR"/>
        </a:p>
      </dgm:t>
    </dgm:pt>
    <dgm:pt modelId="{FD5C45A7-0E99-4A34-8D2C-C405E2EDD59B}" type="pres">
      <dgm:prSet presAssocID="{B0DCE921-D238-4252-9AC4-B1B5F7E0B75D}" presName="Name0" presStyleCnt="0">
        <dgm:presLayoutVars>
          <dgm:chMax val="7"/>
          <dgm:chPref val="7"/>
          <dgm:dir/>
        </dgm:presLayoutVars>
      </dgm:prSet>
      <dgm:spPr/>
    </dgm:pt>
    <dgm:pt modelId="{4C23CFE4-E163-41CF-A340-FF123DDC5D8C}" type="pres">
      <dgm:prSet presAssocID="{B0DCE921-D238-4252-9AC4-B1B5F7E0B75D}" presName="Name1" presStyleCnt="0"/>
      <dgm:spPr/>
    </dgm:pt>
    <dgm:pt modelId="{0CDC2316-30A4-4102-BF62-44FB8424275D}" type="pres">
      <dgm:prSet presAssocID="{B0DCE921-D238-4252-9AC4-B1B5F7E0B75D}" presName="cycle" presStyleCnt="0"/>
      <dgm:spPr/>
    </dgm:pt>
    <dgm:pt modelId="{CB545A6E-66BE-4027-A3E3-681811267696}" type="pres">
      <dgm:prSet presAssocID="{B0DCE921-D238-4252-9AC4-B1B5F7E0B75D}" presName="srcNode" presStyleLbl="node1" presStyleIdx="0" presStyleCnt="1"/>
      <dgm:spPr/>
    </dgm:pt>
    <dgm:pt modelId="{94B01882-5936-43EB-83B5-183BC39AC904}" type="pres">
      <dgm:prSet presAssocID="{B0DCE921-D238-4252-9AC4-B1B5F7E0B75D}" presName="conn" presStyleLbl="parChTrans1D2" presStyleIdx="0" presStyleCnt="1"/>
      <dgm:spPr/>
    </dgm:pt>
    <dgm:pt modelId="{1C6F948C-C7FF-41B8-9470-816E901507A6}" type="pres">
      <dgm:prSet presAssocID="{B0DCE921-D238-4252-9AC4-B1B5F7E0B75D}" presName="extraNode" presStyleLbl="node1" presStyleIdx="0" presStyleCnt="1"/>
      <dgm:spPr/>
    </dgm:pt>
    <dgm:pt modelId="{11D03DCB-8DA2-42F4-9532-BA541A1D80F8}" type="pres">
      <dgm:prSet presAssocID="{B0DCE921-D238-4252-9AC4-B1B5F7E0B75D}" presName="dstNode" presStyleLbl="node1" presStyleIdx="0" presStyleCnt="1"/>
      <dgm:spPr/>
    </dgm:pt>
    <dgm:pt modelId="{8012DE45-0D09-4065-864B-A3FBA54FA689}" type="pres">
      <dgm:prSet presAssocID="{631D7AB2-949D-4AFC-B106-43EA0ECFF036}" presName="text_1" presStyleLbl="node1" presStyleIdx="0" presStyleCnt="1" custScaleX="114503" custScaleY="213004">
        <dgm:presLayoutVars>
          <dgm:bulletEnabled val="1"/>
        </dgm:presLayoutVars>
      </dgm:prSet>
      <dgm:spPr/>
    </dgm:pt>
    <dgm:pt modelId="{70D7D318-C3A2-4B9C-A056-75E893C0857B}" type="pres">
      <dgm:prSet presAssocID="{631D7AB2-949D-4AFC-B106-43EA0ECFF036}" presName="accent_1" presStyleCnt="0"/>
      <dgm:spPr/>
    </dgm:pt>
    <dgm:pt modelId="{1BDF7C91-BD71-4CA5-BA22-6D4E9D7F0CB2}" type="pres">
      <dgm:prSet presAssocID="{631D7AB2-949D-4AFC-B106-43EA0ECFF036}" presName="accentRepeatNode" presStyleLbl="solidFgAcc1" presStyleIdx="0" presStyleCnt="1" custScaleY="84198" custLinFactNeighborX="459" custLinFactNeighborY="-1002"/>
      <dgm:spPr>
        <a:blipFill rotWithShape="0">
          <a:blip xmlns:r="http://schemas.openxmlformats.org/officeDocument/2006/relationships" r:embed="rId1"/>
          <a:srcRect/>
          <a:stretch>
            <a:fillRect t="-9000" b="-9000"/>
          </a:stretch>
        </a:blipFill>
      </dgm:spPr>
    </dgm:pt>
  </dgm:ptLst>
  <dgm:cxnLst>
    <dgm:cxn modelId="{BC6DF201-11D9-431C-993E-66B8A1D23A31}" srcId="{B0DCE921-D238-4252-9AC4-B1B5F7E0B75D}" destId="{631D7AB2-949D-4AFC-B106-43EA0ECFF036}" srcOrd="0" destOrd="0" parTransId="{F54E066A-E1AD-4D47-B606-0FA8EDB920C7}" sibTransId="{7C2EBE2E-E00E-4CB9-B404-D53AC7C74075}"/>
    <dgm:cxn modelId="{461D773A-E2CC-4F6B-B951-42376377236A}" type="presOf" srcId="{24925BF4-07AE-4C21-AC2E-5999581A4430}" destId="{94B01882-5936-43EB-83B5-183BC39AC904}" srcOrd="0" destOrd="0" presId="urn:microsoft.com/office/officeart/2008/layout/VerticalCurvedList"/>
    <dgm:cxn modelId="{7282543E-62A6-4A9D-A069-0E42CC63EF75}" type="presOf" srcId="{631D7AB2-949D-4AFC-B106-43EA0ECFF036}" destId="{8012DE45-0D09-4065-864B-A3FBA54FA689}" srcOrd="0" destOrd="0" presId="urn:microsoft.com/office/officeart/2008/layout/VerticalCurvedList"/>
    <dgm:cxn modelId="{749FBA6B-1D34-4208-AC79-A7E61E022026}" type="presOf" srcId="{48FADCA3-B561-4E29-BCAC-44AC9AE8AD20}" destId="{8012DE45-0D09-4065-864B-A3FBA54FA689}" srcOrd="0" destOrd="1" presId="urn:microsoft.com/office/officeart/2008/layout/VerticalCurvedList"/>
    <dgm:cxn modelId="{9F09618C-24C4-4FC9-A0B5-4378923E4B95}" srcId="{631D7AB2-949D-4AFC-B106-43EA0ECFF036}" destId="{7BB47065-B1B3-4A9C-A611-87E18B23A066}" srcOrd="1" destOrd="0" parTransId="{AAB63698-6F65-4710-821D-5FF5DC2482A1}" sibTransId="{2FA8C94C-07CF-4FC0-AFB2-71F14D1D2432}"/>
    <dgm:cxn modelId="{0B3006AE-9057-4F4D-9A80-F9C9A3E44060}" type="presOf" srcId="{21C66380-20FC-44CA-8895-DE39AFC86AF1}" destId="{8012DE45-0D09-4065-864B-A3FBA54FA689}" srcOrd="0" destOrd="3" presId="urn:microsoft.com/office/officeart/2008/layout/VerticalCurvedList"/>
    <dgm:cxn modelId="{7F5FB2B7-029D-4D4E-B54E-85DB1503EBDE}" type="presOf" srcId="{B0DCE921-D238-4252-9AC4-B1B5F7E0B75D}" destId="{FD5C45A7-0E99-4A34-8D2C-C405E2EDD59B}" srcOrd="0" destOrd="0" presId="urn:microsoft.com/office/officeart/2008/layout/VerticalCurvedList"/>
    <dgm:cxn modelId="{E015DABF-9E0C-41C7-84DF-EEFCECFE4D43}" type="presOf" srcId="{7BB47065-B1B3-4A9C-A611-87E18B23A066}" destId="{8012DE45-0D09-4065-864B-A3FBA54FA689}" srcOrd="0" destOrd="2" presId="urn:microsoft.com/office/officeart/2008/layout/VerticalCurvedList"/>
    <dgm:cxn modelId="{20ACA4C0-8516-4B28-B140-FB8F6DF422D0}" srcId="{631D7AB2-949D-4AFC-B106-43EA0ECFF036}" destId="{48FADCA3-B561-4E29-BCAC-44AC9AE8AD20}" srcOrd="0" destOrd="0" parTransId="{19CAF217-CA51-446C-9F1E-161D8E610BE4}" sibTransId="{24925BF4-07AE-4C21-AC2E-5999581A4430}"/>
    <dgm:cxn modelId="{C98624C1-B2BD-4511-B24E-08C5BA308F9C}" srcId="{631D7AB2-949D-4AFC-B106-43EA0ECFF036}" destId="{21C66380-20FC-44CA-8895-DE39AFC86AF1}" srcOrd="2" destOrd="0" parTransId="{1A78F6E1-650B-475E-AC33-F00CAE1A06FE}" sibTransId="{12505947-14BC-4DBA-B85E-36B7FE50D252}"/>
    <dgm:cxn modelId="{B28FE0CA-1D0A-47C8-9E5A-5141447AB2EB}" srcId="{631D7AB2-949D-4AFC-B106-43EA0ECFF036}" destId="{A90A5B8D-BE0A-4DDD-9BC4-06286AA18841}" srcOrd="3" destOrd="0" parTransId="{0198A616-9AD6-4963-85D0-0B9C0D2C0F31}" sibTransId="{BC4AD713-E3E0-4FD0-930B-3FF16247CBAD}"/>
    <dgm:cxn modelId="{41E459DF-CD93-494E-AA40-F11B22B36687}" type="presOf" srcId="{A90A5B8D-BE0A-4DDD-9BC4-06286AA18841}" destId="{8012DE45-0D09-4065-864B-A3FBA54FA689}" srcOrd="0" destOrd="4" presId="urn:microsoft.com/office/officeart/2008/layout/VerticalCurvedList"/>
    <dgm:cxn modelId="{4E8AC7D5-0A4C-4219-9F99-6D138354712A}" type="presParOf" srcId="{FD5C45A7-0E99-4A34-8D2C-C405E2EDD59B}" destId="{4C23CFE4-E163-41CF-A340-FF123DDC5D8C}" srcOrd="0" destOrd="0" presId="urn:microsoft.com/office/officeart/2008/layout/VerticalCurvedList"/>
    <dgm:cxn modelId="{292244EF-4262-4124-8360-CD2A225CDDCD}" type="presParOf" srcId="{4C23CFE4-E163-41CF-A340-FF123DDC5D8C}" destId="{0CDC2316-30A4-4102-BF62-44FB8424275D}" srcOrd="0" destOrd="0" presId="urn:microsoft.com/office/officeart/2008/layout/VerticalCurvedList"/>
    <dgm:cxn modelId="{A8E5E45C-47F9-494F-ACC2-5C2B22194091}" type="presParOf" srcId="{0CDC2316-30A4-4102-BF62-44FB8424275D}" destId="{CB545A6E-66BE-4027-A3E3-681811267696}" srcOrd="0" destOrd="0" presId="urn:microsoft.com/office/officeart/2008/layout/VerticalCurvedList"/>
    <dgm:cxn modelId="{8EC248F7-99C5-4482-9E54-6642A2E5267A}" type="presParOf" srcId="{0CDC2316-30A4-4102-BF62-44FB8424275D}" destId="{94B01882-5936-43EB-83B5-183BC39AC904}" srcOrd="1" destOrd="0" presId="urn:microsoft.com/office/officeart/2008/layout/VerticalCurvedList"/>
    <dgm:cxn modelId="{C5BC37E2-A265-4F8E-ADB1-997318A52B8D}" type="presParOf" srcId="{0CDC2316-30A4-4102-BF62-44FB8424275D}" destId="{1C6F948C-C7FF-41B8-9470-816E901507A6}" srcOrd="2" destOrd="0" presId="urn:microsoft.com/office/officeart/2008/layout/VerticalCurvedList"/>
    <dgm:cxn modelId="{94281135-84A9-459A-AF06-7035EE73D865}" type="presParOf" srcId="{0CDC2316-30A4-4102-BF62-44FB8424275D}" destId="{11D03DCB-8DA2-42F4-9532-BA541A1D80F8}" srcOrd="3" destOrd="0" presId="urn:microsoft.com/office/officeart/2008/layout/VerticalCurvedList"/>
    <dgm:cxn modelId="{679C0825-C768-4733-AA53-CCA4923541E0}" type="presParOf" srcId="{4C23CFE4-E163-41CF-A340-FF123DDC5D8C}" destId="{8012DE45-0D09-4065-864B-A3FBA54FA689}" srcOrd="1" destOrd="0" presId="urn:microsoft.com/office/officeart/2008/layout/VerticalCurvedList"/>
    <dgm:cxn modelId="{0EC4DC5A-578C-43F2-B856-94AE482D0B41}" type="presParOf" srcId="{4C23CFE4-E163-41CF-A340-FF123DDC5D8C}" destId="{70D7D318-C3A2-4B9C-A056-75E893C0857B}" srcOrd="2" destOrd="0" presId="urn:microsoft.com/office/officeart/2008/layout/VerticalCurvedList"/>
    <dgm:cxn modelId="{D92B3D47-C75D-40DD-BB6B-20CDD44FE04D}" type="presParOf" srcId="{70D7D318-C3A2-4B9C-A056-75E893C0857B}" destId="{1BDF7C91-BD71-4CA5-BA22-6D4E9D7F0C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9649513-8FD8-42CA-A5D3-7B66CA4F323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52C0919D-A4E3-4F03-A60B-3D4C18A4CEBD}">
      <dgm:prSet phldrT="[Κείμενο]" custT="1"/>
      <dgm:spPr/>
      <dgm:t>
        <a:bodyPr/>
        <a:lstStyle/>
        <a:p>
          <a:r>
            <a:rPr lang="el-GR" sz="3200" dirty="0"/>
            <a:t>5. </a:t>
          </a:r>
          <a:r>
            <a:rPr lang="el-GR" sz="3000" dirty="0"/>
            <a:t>Σε μια πρόταση, πώς πραγματοποιήσατε την έρευνα</a:t>
          </a:r>
        </a:p>
      </dgm:t>
    </dgm:pt>
    <dgm:pt modelId="{54D347F1-0974-4590-84B8-FEB29EDB4CDC}" type="parTrans" cxnId="{699CA946-CEC1-4811-A520-4BC9B1F97076}">
      <dgm:prSet/>
      <dgm:spPr/>
      <dgm:t>
        <a:bodyPr/>
        <a:lstStyle/>
        <a:p>
          <a:endParaRPr lang="el-GR"/>
        </a:p>
      </dgm:t>
    </dgm:pt>
    <dgm:pt modelId="{7F741DCA-CFC2-43DA-92E0-ABDDC0713A4F}" type="sibTrans" cxnId="{699CA946-CEC1-4811-A520-4BC9B1F97076}">
      <dgm:prSet/>
      <dgm:spPr/>
      <dgm:t>
        <a:bodyPr/>
        <a:lstStyle/>
        <a:p>
          <a:endParaRPr lang="el-GR"/>
        </a:p>
      </dgm:t>
    </dgm:pt>
    <dgm:pt modelId="{47F609FB-3D41-4465-936C-B324AE4BF099}">
      <dgm:prSet custT="1"/>
      <dgm:spPr/>
      <dgm:t>
        <a:bodyPr/>
        <a:lstStyle/>
        <a:p>
          <a:r>
            <a:rPr lang="el-GR" sz="2600" dirty="0"/>
            <a:t>Είδος μελέτης (πχ πειραματική μελέτη, μελέτη περίπτωσης, συγχρονική μελέτη)</a:t>
          </a:r>
        </a:p>
      </dgm:t>
    </dgm:pt>
    <dgm:pt modelId="{AF143EED-C120-4AC8-9156-C22B76678817}" type="parTrans" cxnId="{A920E9B0-9CC6-47AB-97F4-A14DC7236784}">
      <dgm:prSet/>
      <dgm:spPr/>
      <dgm:t>
        <a:bodyPr/>
        <a:lstStyle/>
        <a:p>
          <a:endParaRPr lang="el-GR"/>
        </a:p>
      </dgm:t>
    </dgm:pt>
    <dgm:pt modelId="{21F5FE50-4F31-4C02-BECF-7E3187A7B30E}" type="sibTrans" cxnId="{A920E9B0-9CC6-47AB-97F4-A14DC7236784}">
      <dgm:prSet/>
      <dgm:spPr/>
      <dgm:t>
        <a:bodyPr/>
        <a:lstStyle/>
        <a:p>
          <a:endParaRPr lang="el-GR"/>
        </a:p>
      </dgm:t>
    </dgm:pt>
    <dgm:pt modelId="{84D9A208-3E55-436E-ABD3-1F1096C2FF01}">
      <dgm:prSet custT="1"/>
      <dgm:spPr/>
      <dgm:t>
        <a:bodyPr/>
        <a:lstStyle/>
        <a:p>
          <a:r>
            <a:rPr lang="el-GR" sz="2600" dirty="0"/>
            <a:t>Περιγράψτε τα εργαλεία που χρησιμοποιήσατε</a:t>
          </a:r>
        </a:p>
      </dgm:t>
    </dgm:pt>
    <dgm:pt modelId="{73E88598-466A-448C-82A1-E6182197AA88}" type="parTrans" cxnId="{32EE27FB-62F1-4ED4-BAC0-404CBF711081}">
      <dgm:prSet/>
      <dgm:spPr/>
      <dgm:t>
        <a:bodyPr/>
        <a:lstStyle/>
        <a:p>
          <a:endParaRPr lang="el-GR"/>
        </a:p>
      </dgm:t>
    </dgm:pt>
    <dgm:pt modelId="{DCEA2EEE-316A-49F2-9A49-D896D7174AD4}" type="sibTrans" cxnId="{32EE27FB-62F1-4ED4-BAC0-404CBF711081}">
      <dgm:prSet/>
      <dgm:spPr/>
      <dgm:t>
        <a:bodyPr/>
        <a:lstStyle/>
        <a:p>
          <a:endParaRPr lang="el-GR"/>
        </a:p>
      </dgm:t>
    </dgm:pt>
    <dgm:pt modelId="{D5FD967A-466A-4051-BA1D-3B02F76ACFE4}">
      <dgm:prSet custT="1"/>
      <dgm:spPr/>
      <dgm:t>
        <a:bodyPr/>
        <a:lstStyle/>
        <a:p>
          <a:r>
            <a:rPr lang="el-GR" sz="2600" b="1" dirty="0">
              <a:solidFill>
                <a:schemeClr val="tx1"/>
              </a:solidFill>
            </a:rPr>
            <a:t>Απαντήστε στο τι έγινε, που, ποιος, πώς και πότε, πόσοι συμμετείχαν.</a:t>
          </a:r>
        </a:p>
      </dgm:t>
    </dgm:pt>
    <dgm:pt modelId="{7460BD9E-63B5-4591-BD96-504F67212260}" type="parTrans" cxnId="{92EFDB71-6C43-4B94-8F30-CCCA0A744612}">
      <dgm:prSet/>
      <dgm:spPr/>
      <dgm:t>
        <a:bodyPr/>
        <a:lstStyle/>
        <a:p>
          <a:endParaRPr lang="el-GR"/>
        </a:p>
      </dgm:t>
    </dgm:pt>
    <dgm:pt modelId="{F004B171-7BF7-4BEA-8794-77CC9ED50C56}" type="sibTrans" cxnId="{92EFDB71-6C43-4B94-8F30-CCCA0A744612}">
      <dgm:prSet/>
      <dgm:spPr/>
      <dgm:t>
        <a:bodyPr/>
        <a:lstStyle/>
        <a:p>
          <a:endParaRPr lang="el-GR"/>
        </a:p>
      </dgm:t>
    </dgm:pt>
    <dgm:pt modelId="{A88BC5F4-75DE-4907-92B6-96B023776B2E}">
      <dgm:prSet custT="1"/>
      <dgm:spPr/>
      <dgm:t>
        <a:bodyPr/>
        <a:lstStyle/>
        <a:p>
          <a:r>
            <a:rPr lang="en-US" sz="2600" b="0" dirty="0">
              <a:solidFill>
                <a:schemeClr val="tx1"/>
              </a:solidFill>
            </a:rPr>
            <a:t>Methods</a:t>
          </a:r>
          <a:r>
            <a:rPr lang="el-GR" sz="2600" b="0" dirty="0">
              <a:solidFill>
                <a:schemeClr val="tx1"/>
              </a:solidFill>
            </a:rPr>
            <a:t> (και στατιστική ανάλυση)</a:t>
          </a:r>
          <a:r>
            <a:rPr lang="en-US" sz="2600" b="0" dirty="0">
              <a:solidFill>
                <a:schemeClr val="tx1"/>
              </a:solidFill>
            </a:rPr>
            <a:t> </a:t>
          </a:r>
          <a:endParaRPr lang="el-GR" sz="2600" b="0" dirty="0">
            <a:solidFill>
              <a:schemeClr val="tx1"/>
            </a:solidFill>
          </a:endParaRPr>
        </a:p>
      </dgm:t>
    </dgm:pt>
    <dgm:pt modelId="{E819A510-6179-4F0C-9850-D9C0FB8C23F1}" type="parTrans" cxnId="{9AE81F29-00DF-4CCC-AE2D-9C5EFF8CB27A}">
      <dgm:prSet/>
      <dgm:spPr/>
      <dgm:t>
        <a:bodyPr/>
        <a:lstStyle/>
        <a:p>
          <a:endParaRPr lang="el-GR"/>
        </a:p>
      </dgm:t>
    </dgm:pt>
    <dgm:pt modelId="{A0751D54-4386-490A-BDF9-2385C9DE5C27}" type="sibTrans" cxnId="{9AE81F29-00DF-4CCC-AE2D-9C5EFF8CB27A}">
      <dgm:prSet/>
      <dgm:spPr/>
      <dgm:t>
        <a:bodyPr/>
        <a:lstStyle/>
        <a:p>
          <a:endParaRPr lang="el-GR"/>
        </a:p>
      </dgm:t>
    </dgm:pt>
    <dgm:pt modelId="{548FBE7A-95CA-4CA2-B8C3-928AAB364D4E}">
      <dgm:prSet custT="1"/>
      <dgm:spPr/>
      <dgm:t>
        <a:bodyPr/>
        <a:lstStyle/>
        <a:p>
          <a:r>
            <a:rPr lang="el-GR" sz="2600" dirty="0"/>
            <a:t>Σε μια πρόταση που θα μπορούσατε να διαβάσετε δυνατά χωρίς να χρειάζεται να σταματήσετε να αναπνέετε.</a:t>
          </a:r>
        </a:p>
      </dgm:t>
    </dgm:pt>
    <dgm:pt modelId="{8E0AEBB0-F145-40E8-8645-D0D9A2E2282E}" type="parTrans" cxnId="{85326B07-D491-4FF8-9E20-50D14540AE9F}">
      <dgm:prSet/>
      <dgm:spPr/>
      <dgm:t>
        <a:bodyPr/>
        <a:lstStyle/>
        <a:p>
          <a:endParaRPr lang="el-GR"/>
        </a:p>
      </dgm:t>
    </dgm:pt>
    <dgm:pt modelId="{FEC69377-0A27-4EFE-9CEE-959519151ED8}" type="sibTrans" cxnId="{85326B07-D491-4FF8-9E20-50D14540AE9F}">
      <dgm:prSet/>
      <dgm:spPr/>
      <dgm:t>
        <a:bodyPr/>
        <a:lstStyle/>
        <a:p>
          <a:endParaRPr lang="el-GR"/>
        </a:p>
      </dgm:t>
    </dgm:pt>
    <dgm:pt modelId="{BE142192-B1DA-49F7-8661-9A6BF6AC73CF}">
      <dgm:prSet custT="1"/>
      <dgm:spPr/>
      <dgm:t>
        <a:bodyPr/>
        <a:lstStyle/>
        <a:p>
          <a:r>
            <a:rPr lang="el-GR" sz="2600" b="0" dirty="0">
              <a:solidFill>
                <a:schemeClr val="tx1"/>
              </a:solidFill>
            </a:rPr>
            <a:t>Αόριστος χρόνος</a:t>
          </a:r>
        </a:p>
      </dgm:t>
    </dgm:pt>
    <dgm:pt modelId="{891B88D8-C1FF-4732-85CA-7599D94E8750}" type="parTrans" cxnId="{E979344E-2120-4171-99FA-0B09D842542A}">
      <dgm:prSet/>
      <dgm:spPr/>
      <dgm:t>
        <a:bodyPr/>
        <a:lstStyle/>
        <a:p>
          <a:endParaRPr lang="el-GR"/>
        </a:p>
      </dgm:t>
    </dgm:pt>
    <dgm:pt modelId="{F0F034E1-FE06-4F88-90C7-D8D32D5C9050}" type="sibTrans" cxnId="{E979344E-2120-4171-99FA-0B09D842542A}">
      <dgm:prSet/>
      <dgm:spPr/>
      <dgm:t>
        <a:bodyPr/>
        <a:lstStyle/>
        <a:p>
          <a:endParaRPr lang="el-GR"/>
        </a:p>
      </dgm:t>
    </dgm:pt>
    <dgm:pt modelId="{A8B6A78F-CFCA-436F-BFEB-A639D9600203}" type="pres">
      <dgm:prSet presAssocID="{79649513-8FD8-42CA-A5D3-7B66CA4F3233}" presName="Name0" presStyleCnt="0">
        <dgm:presLayoutVars>
          <dgm:chMax val="7"/>
          <dgm:chPref val="7"/>
          <dgm:dir/>
        </dgm:presLayoutVars>
      </dgm:prSet>
      <dgm:spPr/>
    </dgm:pt>
    <dgm:pt modelId="{16650338-8A8F-4FA8-895B-7FD8716058B5}" type="pres">
      <dgm:prSet presAssocID="{79649513-8FD8-42CA-A5D3-7B66CA4F3233}" presName="Name1" presStyleCnt="0"/>
      <dgm:spPr/>
    </dgm:pt>
    <dgm:pt modelId="{F2DCEF10-6B90-4ED4-8051-CCC8319CDD4A}" type="pres">
      <dgm:prSet presAssocID="{79649513-8FD8-42CA-A5D3-7B66CA4F3233}" presName="cycle" presStyleCnt="0"/>
      <dgm:spPr/>
    </dgm:pt>
    <dgm:pt modelId="{CAD9924D-EB57-4E9F-B026-F0B181D8F30C}" type="pres">
      <dgm:prSet presAssocID="{79649513-8FD8-42CA-A5D3-7B66CA4F3233}" presName="srcNode" presStyleLbl="node1" presStyleIdx="0" presStyleCnt="1"/>
      <dgm:spPr/>
    </dgm:pt>
    <dgm:pt modelId="{D52E5C6A-BA13-446F-AA9A-F7E72439E4B7}" type="pres">
      <dgm:prSet presAssocID="{79649513-8FD8-42CA-A5D3-7B66CA4F3233}" presName="conn" presStyleLbl="parChTrans1D2" presStyleIdx="0" presStyleCnt="1"/>
      <dgm:spPr/>
    </dgm:pt>
    <dgm:pt modelId="{D4E7761F-D07F-4F86-837E-53337A447C02}" type="pres">
      <dgm:prSet presAssocID="{79649513-8FD8-42CA-A5D3-7B66CA4F3233}" presName="extraNode" presStyleLbl="node1" presStyleIdx="0" presStyleCnt="1"/>
      <dgm:spPr/>
    </dgm:pt>
    <dgm:pt modelId="{379978B0-93A0-4971-9E4A-465DD58A60A6}" type="pres">
      <dgm:prSet presAssocID="{79649513-8FD8-42CA-A5D3-7B66CA4F3233}" presName="dstNode" presStyleLbl="node1" presStyleIdx="0" presStyleCnt="1"/>
      <dgm:spPr/>
    </dgm:pt>
    <dgm:pt modelId="{B40A3F88-ED2F-42D9-B864-C017E18C7508}" type="pres">
      <dgm:prSet presAssocID="{52C0919D-A4E3-4F03-A60B-3D4C18A4CEBD}" presName="text_1" presStyleLbl="node1" presStyleIdx="0" presStyleCnt="1" custScaleY="204830">
        <dgm:presLayoutVars>
          <dgm:bulletEnabled val="1"/>
        </dgm:presLayoutVars>
      </dgm:prSet>
      <dgm:spPr/>
    </dgm:pt>
    <dgm:pt modelId="{CD5E61BA-7DEE-4C85-BEFD-6D6D912E5F5D}" type="pres">
      <dgm:prSet presAssocID="{52C0919D-A4E3-4F03-A60B-3D4C18A4CEBD}" presName="accent_1" presStyleCnt="0"/>
      <dgm:spPr/>
    </dgm:pt>
    <dgm:pt modelId="{91D234AF-81A8-43D5-9435-95544595D6F1}" type="pres">
      <dgm:prSet presAssocID="{52C0919D-A4E3-4F03-A60B-3D4C18A4CEBD}" presName="accentRepeatNode" presStyleLbl="solidFgAcc1" presStyleIdx="0" presStyleCnt="1"/>
      <dgm:spPr>
        <a:blipFill rotWithShape="0">
          <a:blip xmlns:r="http://schemas.openxmlformats.org/officeDocument/2006/relationships" r:embed="rId1"/>
          <a:srcRect/>
          <a:stretch>
            <a:fillRect l="-75000" r="-75000"/>
          </a:stretch>
        </a:blipFill>
      </dgm:spPr>
    </dgm:pt>
  </dgm:ptLst>
  <dgm:cxnLst>
    <dgm:cxn modelId="{85326B07-D491-4FF8-9E20-50D14540AE9F}" srcId="{52C0919D-A4E3-4F03-A60B-3D4C18A4CEBD}" destId="{548FBE7A-95CA-4CA2-B8C3-928AAB364D4E}" srcOrd="2" destOrd="0" parTransId="{8E0AEBB0-F145-40E8-8645-D0D9A2E2282E}" sibTransId="{FEC69377-0A27-4EFE-9CEE-959519151ED8}"/>
    <dgm:cxn modelId="{C30A9222-A647-45A8-A15B-797830F11869}" type="presOf" srcId="{21F5FE50-4F31-4C02-BECF-7E3187A7B30E}" destId="{D52E5C6A-BA13-446F-AA9A-F7E72439E4B7}" srcOrd="0" destOrd="0" presId="urn:microsoft.com/office/officeart/2008/layout/VerticalCurvedList"/>
    <dgm:cxn modelId="{D9D7E622-C7BC-4D2D-874E-FF994F3E7B15}" type="presOf" srcId="{47F609FB-3D41-4465-936C-B324AE4BF099}" destId="{B40A3F88-ED2F-42D9-B864-C017E18C7508}" srcOrd="0" destOrd="1" presId="urn:microsoft.com/office/officeart/2008/layout/VerticalCurvedList"/>
    <dgm:cxn modelId="{9AE81F29-00DF-4CCC-AE2D-9C5EFF8CB27A}" srcId="{52C0919D-A4E3-4F03-A60B-3D4C18A4CEBD}" destId="{A88BC5F4-75DE-4907-92B6-96B023776B2E}" srcOrd="4" destOrd="0" parTransId="{E819A510-6179-4F0C-9850-D9C0FB8C23F1}" sibTransId="{A0751D54-4386-490A-BDF9-2385C9DE5C27}"/>
    <dgm:cxn modelId="{B3FED43D-77DB-4CCC-9F87-AD59FA2849D2}" type="presOf" srcId="{84D9A208-3E55-436E-ABD3-1F1096C2FF01}" destId="{B40A3F88-ED2F-42D9-B864-C017E18C7508}" srcOrd="0" destOrd="2" presId="urn:microsoft.com/office/officeart/2008/layout/VerticalCurvedList"/>
    <dgm:cxn modelId="{699CA946-CEC1-4811-A520-4BC9B1F97076}" srcId="{79649513-8FD8-42CA-A5D3-7B66CA4F3233}" destId="{52C0919D-A4E3-4F03-A60B-3D4C18A4CEBD}" srcOrd="0" destOrd="0" parTransId="{54D347F1-0974-4590-84B8-FEB29EDB4CDC}" sibTransId="{7F741DCA-CFC2-43DA-92E0-ABDDC0713A4F}"/>
    <dgm:cxn modelId="{CFB6EB66-D9CF-4F63-B7AE-BA03651B92D6}" type="presOf" srcId="{D5FD967A-466A-4051-BA1D-3B02F76ACFE4}" destId="{B40A3F88-ED2F-42D9-B864-C017E18C7508}" srcOrd="0" destOrd="4" presId="urn:microsoft.com/office/officeart/2008/layout/VerticalCurvedList"/>
    <dgm:cxn modelId="{E979344E-2120-4171-99FA-0B09D842542A}" srcId="{52C0919D-A4E3-4F03-A60B-3D4C18A4CEBD}" destId="{BE142192-B1DA-49F7-8661-9A6BF6AC73CF}" srcOrd="5" destOrd="0" parTransId="{891B88D8-C1FF-4732-85CA-7599D94E8750}" sibTransId="{F0F034E1-FE06-4F88-90C7-D8D32D5C9050}"/>
    <dgm:cxn modelId="{92EFDB71-6C43-4B94-8F30-CCCA0A744612}" srcId="{52C0919D-A4E3-4F03-A60B-3D4C18A4CEBD}" destId="{D5FD967A-466A-4051-BA1D-3B02F76ACFE4}" srcOrd="3" destOrd="0" parTransId="{7460BD9E-63B5-4591-BD96-504F67212260}" sibTransId="{F004B171-7BF7-4BEA-8794-77CC9ED50C56}"/>
    <dgm:cxn modelId="{DAFA7D84-3A9D-416F-929B-3544915A7581}" type="presOf" srcId="{52C0919D-A4E3-4F03-A60B-3D4C18A4CEBD}" destId="{B40A3F88-ED2F-42D9-B864-C017E18C7508}" srcOrd="0" destOrd="0" presId="urn:microsoft.com/office/officeart/2008/layout/VerticalCurvedList"/>
    <dgm:cxn modelId="{ADF8BCA5-48B7-4C01-BC4A-8C962ECA8613}" type="presOf" srcId="{79649513-8FD8-42CA-A5D3-7B66CA4F3233}" destId="{A8B6A78F-CFCA-436F-BFEB-A639D9600203}" srcOrd="0" destOrd="0" presId="urn:microsoft.com/office/officeart/2008/layout/VerticalCurvedList"/>
    <dgm:cxn modelId="{A920E9B0-9CC6-47AB-97F4-A14DC7236784}" srcId="{52C0919D-A4E3-4F03-A60B-3D4C18A4CEBD}" destId="{47F609FB-3D41-4465-936C-B324AE4BF099}" srcOrd="0" destOrd="0" parTransId="{AF143EED-C120-4AC8-9156-C22B76678817}" sibTransId="{21F5FE50-4F31-4C02-BECF-7E3187A7B30E}"/>
    <dgm:cxn modelId="{7D01EBDE-B594-485B-A793-CD1D72ED4C78}" type="presOf" srcId="{A88BC5F4-75DE-4907-92B6-96B023776B2E}" destId="{B40A3F88-ED2F-42D9-B864-C017E18C7508}" srcOrd="0" destOrd="5" presId="urn:microsoft.com/office/officeart/2008/layout/VerticalCurvedList"/>
    <dgm:cxn modelId="{25E602E0-9C84-49C1-B53C-FCF45E25E2D7}" type="presOf" srcId="{BE142192-B1DA-49F7-8661-9A6BF6AC73CF}" destId="{B40A3F88-ED2F-42D9-B864-C017E18C7508}" srcOrd="0" destOrd="6" presId="urn:microsoft.com/office/officeart/2008/layout/VerticalCurvedList"/>
    <dgm:cxn modelId="{32EE27FB-62F1-4ED4-BAC0-404CBF711081}" srcId="{52C0919D-A4E3-4F03-A60B-3D4C18A4CEBD}" destId="{84D9A208-3E55-436E-ABD3-1F1096C2FF01}" srcOrd="1" destOrd="0" parTransId="{73E88598-466A-448C-82A1-E6182197AA88}" sibTransId="{DCEA2EEE-316A-49F2-9A49-D896D7174AD4}"/>
    <dgm:cxn modelId="{DE894DFF-304A-4107-A421-F15D5B6C17B0}" type="presOf" srcId="{548FBE7A-95CA-4CA2-B8C3-928AAB364D4E}" destId="{B40A3F88-ED2F-42D9-B864-C017E18C7508}" srcOrd="0" destOrd="3" presId="urn:microsoft.com/office/officeart/2008/layout/VerticalCurvedList"/>
    <dgm:cxn modelId="{E1E4F327-5877-4EA5-86B2-44EE5908CCBB}" type="presParOf" srcId="{A8B6A78F-CFCA-436F-BFEB-A639D9600203}" destId="{16650338-8A8F-4FA8-895B-7FD8716058B5}" srcOrd="0" destOrd="0" presId="urn:microsoft.com/office/officeart/2008/layout/VerticalCurvedList"/>
    <dgm:cxn modelId="{B5E24AD4-0887-429B-9D73-3FF9512440B3}" type="presParOf" srcId="{16650338-8A8F-4FA8-895B-7FD8716058B5}" destId="{F2DCEF10-6B90-4ED4-8051-CCC8319CDD4A}" srcOrd="0" destOrd="0" presId="urn:microsoft.com/office/officeart/2008/layout/VerticalCurvedList"/>
    <dgm:cxn modelId="{4AE0F088-36C5-4FAD-9270-9C9C726AB06F}" type="presParOf" srcId="{F2DCEF10-6B90-4ED4-8051-CCC8319CDD4A}" destId="{CAD9924D-EB57-4E9F-B026-F0B181D8F30C}" srcOrd="0" destOrd="0" presId="urn:microsoft.com/office/officeart/2008/layout/VerticalCurvedList"/>
    <dgm:cxn modelId="{1FCB3468-84E8-466B-8F2F-82B7BB7A8CC1}" type="presParOf" srcId="{F2DCEF10-6B90-4ED4-8051-CCC8319CDD4A}" destId="{D52E5C6A-BA13-446F-AA9A-F7E72439E4B7}" srcOrd="1" destOrd="0" presId="urn:microsoft.com/office/officeart/2008/layout/VerticalCurvedList"/>
    <dgm:cxn modelId="{89F966D5-21CF-4BEE-8A9E-7B5FC4D0AF39}" type="presParOf" srcId="{F2DCEF10-6B90-4ED4-8051-CCC8319CDD4A}" destId="{D4E7761F-D07F-4F86-837E-53337A447C02}" srcOrd="2" destOrd="0" presId="urn:microsoft.com/office/officeart/2008/layout/VerticalCurvedList"/>
    <dgm:cxn modelId="{5F44D5AB-111E-465F-98A6-D7C7AB3D00CA}" type="presParOf" srcId="{F2DCEF10-6B90-4ED4-8051-CCC8319CDD4A}" destId="{379978B0-93A0-4971-9E4A-465DD58A60A6}" srcOrd="3" destOrd="0" presId="urn:microsoft.com/office/officeart/2008/layout/VerticalCurvedList"/>
    <dgm:cxn modelId="{4A70D559-B2B2-49C8-ABB2-C5FA87566E37}" type="presParOf" srcId="{16650338-8A8F-4FA8-895B-7FD8716058B5}" destId="{B40A3F88-ED2F-42D9-B864-C017E18C7508}" srcOrd="1" destOrd="0" presId="urn:microsoft.com/office/officeart/2008/layout/VerticalCurvedList"/>
    <dgm:cxn modelId="{C58D7184-D6C2-48DA-83B5-EC56B1F89C54}" type="presParOf" srcId="{16650338-8A8F-4FA8-895B-7FD8716058B5}" destId="{CD5E61BA-7DEE-4C85-BEFD-6D6D912E5F5D}" srcOrd="2" destOrd="0" presId="urn:microsoft.com/office/officeart/2008/layout/VerticalCurvedList"/>
    <dgm:cxn modelId="{DAFFC899-6007-4EAA-8A20-FD03F8E33320}" type="presParOf" srcId="{CD5E61BA-7DEE-4C85-BEFD-6D6D912E5F5D}" destId="{91D234AF-81A8-43D5-9435-95544595D6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DCFF780-62D1-46AB-92AC-40166F42A1F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69B52EB-5E97-45C9-9F1F-EF582109E967}">
      <dgm:prSet phldrT="[Κείμενο]" custT="1"/>
      <dgm:spPr/>
      <dgm:t>
        <a:bodyPr/>
        <a:lstStyle/>
        <a:p>
          <a:r>
            <a:rPr lang="el-GR" sz="2800" dirty="0"/>
            <a:t>Σε μία πρόταση ποια ήταν τα κυριότερα ευρήματά σας.</a:t>
          </a:r>
        </a:p>
      </dgm:t>
    </dgm:pt>
    <dgm:pt modelId="{7DDC8E03-9158-4C93-8475-A0275D232BC7}" type="parTrans" cxnId="{D43019DF-410C-4EF1-B0C0-18B7AF0E319C}">
      <dgm:prSet/>
      <dgm:spPr/>
      <dgm:t>
        <a:bodyPr/>
        <a:lstStyle/>
        <a:p>
          <a:endParaRPr lang="el-GR"/>
        </a:p>
      </dgm:t>
    </dgm:pt>
    <dgm:pt modelId="{FC430BAE-5209-424A-92D6-BDAF7E015699}" type="sibTrans" cxnId="{D43019DF-410C-4EF1-B0C0-18B7AF0E319C}">
      <dgm:prSet/>
      <dgm:spPr/>
      <dgm:t>
        <a:bodyPr/>
        <a:lstStyle/>
        <a:p>
          <a:endParaRPr lang="el-GR"/>
        </a:p>
      </dgm:t>
    </dgm:pt>
    <dgm:pt modelId="{A9C9CB81-049F-41C0-BCB7-8B77644D96AB}">
      <dgm:prSet phldrT="[Κείμενο]" custT="1"/>
      <dgm:spPr/>
      <dgm:t>
        <a:bodyPr/>
        <a:lstStyle/>
        <a:p>
          <a:r>
            <a:rPr lang="el-GR" sz="2800" dirty="0"/>
            <a:t>Είναι η απάντηση στο ερευνητικό σας ερώτημα.</a:t>
          </a:r>
        </a:p>
      </dgm:t>
    </dgm:pt>
    <dgm:pt modelId="{0801485D-DD72-4DA0-92AB-84FCE7D91289}" type="parTrans" cxnId="{39C77330-021E-4917-894B-FAFF697215BC}">
      <dgm:prSet/>
      <dgm:spPr/>
      <dgm:t>
        <a:bodyPr/>
        <a:lstStyle/>
        <a:p>
          <a:endParaRPr lang="el-GR"/>
        </a:p>
      </dgm:t>
    </dgm:pt>
    <dgm:pt modelId="{0053531B-2C1C-4A8A-A0A2-87BB5E45902B}" type="sibTrans" cxnId="{39C77330-021E-4917-894B-FAFF697215BC}">
      <dgm:prSet/>
      <dgm:spPr/>
      <dgm:t>
        <a:bodyPr/>
        <a:lstStyle/>
        <a:p>
          <a:endParaRPr lang="el-GR"/>
        </a:p>
      </dgm:t>
    </dgm:pt>
    <dgm:pt modelId="{F15E9976-373C-4E31-B9F2-DA6355EEFFD0}">
      <dgm:prSet phldrT="[Κείμενο]" custT="1"/>
      <dgm:spPr/>
      <dgm:t>
        <a:bodyPr/>
        <a:lstStyle/>
        <a:p>
          <a:r>
            <a:rPr lang="en-US" sz="2800" dirty="0"/>
            <a:t>Results </a:t>
          </a:r>
          <a:endParaRPr lang="el-GR" sz="2800" dirty="0"/>
        </a:p>
      </dgm:t>
    </dgm:pt>
    <dgm:pt modelId="{50826934-0936-4A66-AE96-553005FF6A9C}" type="parTrans" cxnId="{5312109E-2D8C-4EE8-8476-92413288EF38}">
      <dgm:prSet/>
      <dgm:spPr/>
      <dgm:t>
        <a:bodyPr/>
        <a:lstStyle/>
        <a:p>
          <a:endParaRPr lang="el-GR"/>
        </a:p>
      </dgm:t>
    </dgm:pt>
    <dgm:pt modelId="{69B769EF-DA9B-4B83-851B-7AEADC790152}" type="sibTrans" cxnId="{5312109E-2D8C-4EE8-8476-92413288EF38}">
      <dgm:prSet/>
      <dgm:spPr/>
      <dgm:t>
        <a:bodyPr/>
        <a:lstStyle/>
        <a:p>
          <a:endParaRPr lang="el-GR"/>
        </a:p>
      </dgm:t>
    </dgm:pt>
    <dgm:pt modelId="{EA50A3F8-0C5E-432D-B9FA-0830886CA721}">
      <dgm:prSet phldrT="[Κείμενο]" custT="1"/>
      <dgm:spPr/>
      <dgm:t>
        <a:bodyPr/>
        <a:lstStyle/>
        <a:p>
          <a:r>
            <a:rPr lang="el-GR" sz="2800" dirty="0"/>
            <a:t>Αόριστος χρόνος</a:t>
          </a:r>
        </a:p>
      </dgm:t>
    </dgm:pt>
    <dgm:pt modelId="{8345536D-8612-40C6-9FD6-36C9583489A6}" type="parTrans" cxnId="{F79CEFF9-4515-45E8-8413-1F5B2C76BD63}">
      <dgm:prSet/>
      <dgm:spPr/>
      <dgm:t>
        <a:bodyPr/>
        <a:lstStyle/>
        <a:p>
          <a:endParaRPr lang="el-GR"/>
        </a:p>
      </dgm:t>
    </dgm:pt>
    <dgm:pt modelId="{4D5D5367-39A5-4276-8476-B96942887786}" type="sibTrans" cxnId="{F79CEFF9-4515-45E8-8413-1F5B2C76BD63}">
      <dgm:prSet/>
      <dgm:spPr/>
      <dgm:t>
        <a:bodyPr/>
        <a:lstStyle/>
        <a:p>
          <a:endParaRPr lang="el-GR"/>
        </a:p>
      </dgm:t>
    </dgm:pt>
    <dgm:pt modelId="{30E95F73-776E-4F7D-925F-CE3EE2AD0891}" type="pres">
      <dgm:prSet presAssocID="{1DCFF780-62D1-46AB-92AC-40166F42A1F5}" presName="Name0" presStyleCnt="0">
        <dgm:presLayoutVars>
          <dgm:chMax val="7"/>
          <dgm:chPref val="7"/>
          <dgm:dir/>
        </dgm:presLayoutVars>
      </dgm:prSet>
      <dgm:spPr/>
    </dgm:pt>
    <dgm:pt modelId="{E3DE84D9-775D-429F-90A8-E432F47DCF70}" type="pres">
      <dgm:prSet presAssocID="{1DCFF780-62D1-46AB-92AC-40166F42A1F5}" presName="Name1" presStyleCnt="0"/>
      <dgm:spPr/>
    </dgm:pt>
    <dgm:pt modelId="{4A74D4EE-D0A5-4E9E-B427-EDCBE1500B91}" type="pres">
      <dgm:prSet presAssocID="{1DCFF780-62D1-46AB-92AC-40166F42A1F5}" presName="cycle" presStyleCnt="0"/>
      <dgm:spPr/>
    </dgm:pt>
    <dgm:pt modelId="{BC13F5B9-EF0B-4B54-AC79-FA0B3348F7A6}" type="pres">
      <dgm:prSet presAssocID="{1DCFF780-62D1-46AB-92AC-40166F42A1F5}" presName="srcNode" presStyleLbl="node1" presStyleIdx="0" presStyleCnt="4"/>
      <dgm:spPr/>
    </dgm:pt>
    <dgm:pt modelId="{F7C5ADC2-01DE-4645-BFEB-FAB2857514F7}" type="pres">
      <dgm:prSet presAssocID="{1DCFF780-62D1-46AB-92AC-40166F42A1F5}" presName="conn" presStyleLbl="parChTrans1D2" presStyleIdx="0" presStyleCnt="1"/>
      <dgm:spPr/>
    </dgm:pt>
    <dgm:pt modelId="{A5DC1532-126B-4844-8316-058E5C8E04C9}" type="pres">
      <dgm:prSet presAssocID="{1DCFF780-62D1-46AB-92AC-40166F42A1F5}" presName="extraNode" presStyleLbl="node1" presStyleIdx="0" presStyleCnt="4"/>
      <dgm:spPr/>
    </dgm:pt>
    <dgm:pt modelId="{55889DDC-F601-4AD0-8D11-A39863E13E9F}" type="pres">
      <dgm:prSet presAssocID="{1DCFF780-62D1-46AB-92AC-40166F42A1F5}" presName="dstNode" presStyleLbl="node1" presStyleIdx="0" presStyleCnt="4"/>
      <dgm:spPr/>
    </dgm:pt>
    <dgm:pt modelId="{E0CBE3F3-5061-4E73-B851-A6FAB8BC6FAB}" type="pres">
      <dgm:prSet presAssocID="{F69B52EB-5E97-45C9-9F1F-EF582109E967}" presName="text_1" presStyleLbl="node1" presStyleIdx="0" presStyleCnt="4">
        <dgm:presLayoutVars>
          <dgm:bulletEnabled val="1"/>
        </dgm:presLayoutVars>
      </dgm:prSet>
      <dgm:spPr/>
    </dgm:pt>
    <dgm:pt modelId="{E0E339FB-4F63-498C-9BE4-7FC01A92B4BE}" type="pres">
      <dgm:prSet presAssocID="{F69B52EB-5E97-45C9-9F1F-EF582109E967}" presName="accent_1" presStyleCnt="0"/>
      <dgm:spPr/>
    </dgm:pt>
    <dgm:pt modelId="{8FB5BD34-FCE8-435A-A0BE-EA686F8B2184}" type="pres">
      <dgm:prSet presAssocID="{F69B52EB-5E97-45C9-9F1F-EF582109E967}" presName="accentRepeatNode" presStyleLbl="solidFgAcc1" presStyleIdx="0" presStyleCnt="4" custLinFactNeighborX="-56915" custLinFactNeighborY="6953"/>
      <dgm:spPr>
        <a:blipFill rotWithShape="0">
          <a:blip xmlns:r="http://schemas.openxmlformats.org/officeDocument/2006/relationships" r:embed="rId1"/>
          <a:srcRect/>
          <a:stretch>
            <a:fillRect l="-21000" r="-21000"/>
          </a:stretch>
        </a:blipFill>
      </dgm:spPr>
    </dgm:pt>
    <dgm:pt modelId="{9B337D4E-F454-47E4-BC95-1575350811D0}" type="pres">
      <dgm:prSet presAssocID="{A9C9CB81-049F-41C0-BCB7-8B77644D96AB}" presName="text_2" presStyleLbl="node1" presStyleIdx="1" presStyleCnt="4">
        <dgm:presLayoutVars>
          <dgm:bulletEnabled val="1"/>
        </dgm:presLayoutVars>
      </dgm:prSet>
      <dgm:spPr/>
    </dgm:pt>
    <dgm:pt modelId="{D2BC9D4D-ED2E-4A77-BA1D-934DC9D57C73}" type="pres">
      <dgm:prSet presAssocID="{A9C9CB81-049F-41C0-BCB7-8B77644D96AB}" presName="accent_2" presStyleCnt="0"/>
      <dgm:spPr/>
    </dgm:pt>
    <dgm:pt modelId="{40A40F9D-10FD-4F72-962F-56987C65AF58}" type="pres">
      <dgm:prSet presAssocID="{A9C9CB81-049F-41C0-BCB7-8B77644D96AB}" presName="accentRepeatNode" presStyleLbl="solidFgAcc1" presStyleIdx="1" presStyleCnt="4"/>
      <dgm:spPr>
        <a:blipFill rotWithShape="0">
          <a:blip xmlns:r="http://schemas.openxmlformats.org/officeDocument/2006/relationships" r:embed="rId1"/>
          <a:srcRect/>
          <a:stretch>
            <a:fillRect l="-21000" r="-21000"/>
          </a:stretch>
        </a:blipFill>
      </dgm:spPr>
    </dgm:pt>
    <dgm:pt modelId="{9EE28C06-806D-47AF-A1FE-FD7E959CFA27}" type="pres">
      <dgm:prSet presAssocID="{F15E9976-373C-4E31-B9F2-DA6355EEFFD0}" presName="text_3" presStyleLbl="node1" presStyleIdx="2" presStyleCnt="4">
        <dgm:presLayoutVars>
          <dgm:bulletEnabled val="1"/>
        </dgm:presLayoutVars>
      </dgm:prSet>
      <dgm:spPr/>
    </dgm:pt>
    <dgm:pt modelId="{6238D78E-D6B5-4ADA-982D-2C15ACBB28CD}" type="pres">
      <dgm:prSet presAssocID="{F15E9976-373C-4E31-B9F2-DA6355EEFFD0}" presName="accent_3" presStyleCnt="0"/>
      <dgm:spPr/>
    </dgm:pt>
    <dgm:pt modelId="{D234D3F1-F2D6-4913-AD4B-EC66B16D2B37}" type="pres">
      <dgm:prSet presAssocID="{F15E9976-373C-4E31-B9F2-DA6355EEFFD0}" presName="accentRepeatNode" presStyleLbl="solidFgAcc1" presStyleIdx="2" presStyleCnt="4"/>
      <dgm:spPr>
        <a:blipFill rotWithShape="0">
          <a:blip xmlns:r="http://schemas.openxmlformats.org/officeDocument/2006/relationships" r:embed="rId1"/>
          <a:srcRect/>
          <a:stretch>
            <a:fillRect l="-21000" r="-21000"/>
          </a:stretch>
        </a:blipFill>
      </dgm:spPr>
    </dgm:pt>
    <dgm:pt modelId="{6C9A95F2-ED69-4E6A-9693-AA187491091E}" type="pres">
      <dgm:prSet presAssocID="{EA50A3F8-0C5E-432D-B9FA-0830886CA721}" presName="text_4" presStyleLbl="node1" presStyleIdx="3" presStyleCnt="4">
        <dgm:presLayoutVars>
          <dgm:bulletEnabled val="1"/>
        </dgm:presLayoutVars>
      </dgm:prSet>
      <dgm:spPr/>
    </dgm:pt>
    <dgm:pt modelId="{14DA3940-6AA4-4422-8824-1CC1A8D434A0}" type="pres">
      <dgm:prSet presAssocID="{EA50A3F8-0C5E-432D-B9FA-0830886CA721}" presName="accent_4" presStyleCnt="0"/>
      <dgm:spPr/>
    </dgm:pt>
    <dgm:pt modelId="{C30401CB-46DE-4625-8171-86C2CEC628B6}" type="pres">
      <dgm:prSet presAssocID="{EA50A3F8-0C5E-432D-B9FA-0830886CA721}" presName="accentRepeatNode" presStyleLbl="solidFgAcc1" presStyleIdx="3" presStyleCnt="4"/>
      <dgm:spPr>
        <a:blipFill rotWithShape="0">
          <a:blip xmlns:r="http://schemas.openxmlformats.org/officeDocument/2006/relationships" r:embed="rId2"/>
          <a:srcRect/>
          <a:stretch>
            <a:fillRect l="-50000" r="-50000"/>
          </a:stretch>
        </a:blipFill>
      </dgm:spPr>
    </dgm:pt>
  </dgm:ptLst>
  <dgm:cxnLst>
    <dgm:cxn modelId="{BD498319-9FEB-4B3A-B1B3-2636AB2F44FA}" type="presOf" srcId="{FC430BAE-5209-424A-92D6-BDAF7E015699}" destId="{F7C5ADC2-01DE-4645-BFEB-FAB2857514F7}" srcOrd="0" destOrd="0" presId="urn:microsoft.com/office/officeart/2008/layout/VerticalCurvedList"/>
    <dgm:cxn modelId="{39C77330-021E-4917-894B-FAFF697215BC}" srcId="{1DCFF780-62D1-46AB-92AC-40166F42A1F5}" destId="{A9C9CB81-049F-41C0-BCB7-8B77644D96AB}" srcOrd="1" destOrd="0" parTransId="{0801485D-DD72-4DA0-92AB-84FCE7D91289}" sibTransId="{0053531B-2C1C-4A8A-A0A2-87BB5E45902B}"/>
    <dgm:cxn modelId="{BC5D4B3F-B61B-4ECB-8236-6ABF9264D32F}" type="presOf" srcId="{A9C9CB81-049F-41C0-BCB7-8B77644D96AB}" destId="{9B337D4E-F454-47E4-BC95-1575350811D0}" srcOrd="0" destOrd="0" presId="urn:microsoft.com/office/officeart/2008/layout/VerticalCurvedList"/>
    <dgm:cxn modelId="{3C70725F-6E76-4AB8-B6C3-9A8D2BD186E7}" type="presOf" srcId="{F15E9976-373C-4E31-B9F2-DA6355EEFFD0}" destId="{9EE28C06-806D-47AF-A1FE-FD7E959CFA27}" srcOrd="0" destOrd="0" presId="urn:microsoft.com/office/officeart/2008/layout/VerticalCurvedList"/>
    <dgm:cxn modelId="{5312109E-2D8C-4EE8-8476-92413288EF38}" srcId="{1DCFF780-62D1-46AB-92AC-40166F42A1F5}" destId="{F15E9976-373C-4E31-B9F2-DA6355EEFFD0}" srcOrd="2" destOrd="0" parTransId="{50826934-0936-4A66-AE96-553005FF6A9C}" sibTransId="{69B769EF-DA9B-4B83-851B-7AEADC790152}"/>
    <dgm:cxn modelId="{D019B8A1-BFF8-46E9-81FD-2D26ECEE9FEE}" type="presOf" srcId="{F69B52EB-5E97-45C9-9F1F-EF582109E967}" destId="{E0CBE3F3-5061-4E73-B851-A6FAB8BC6FAB}" srcOrd="0" destOrd="0" presId="urn:microsoft.com/office/officeart/2008/layout/VerticalCurvedList"/>
    <dgm:cxn modelId="{6F51FCD9-EE8A-4D25-AED9-97E609B0FAEE}" type="presOf" srcId="{EA50A3F8-0C5E-432D-B9FA-0830886CA721}" destId="{6C9A95F2-ED69-4E6A-9693-AA187491091E}" srcOrd="0" destOrd="0" presId="urn:microsoft.com/office/officeart/2008/layout/VerticalCurvedList"/>
    <dgm:cxn modelId="{D43019DF-410C-4EF1-B0C0-18B7AF0E319C}" srcId="{1DCFF780-62D1-46AB-92AC-40166F42A1F5}" destId="{F69B52EB-5E97-45C9-9F1F-EF582109E967}" srcOrd="0" destOrd="0" parTransId="{7DDC8E03-9158-4C93-8475-A0275D232BC7}" sibTransId="{FC430BAE-5209-424A-92D6-BDAF7E015699}"/>
    <dgm:cxn modelId="{4812A5F6-2B35-4112-8854-0E76E0D7325B}" type="presOf" srcId="{1DCFF780-62D1-46AB-92AC-40166F42A1F5}" destId="{30E95F73-776E-4F7D-925F-CE3EE2AD0891}" srcOrd="0" destOrd="0" presId="urn:microsoft.com/office/officeart/2008/layout/VerticalCurvedList"/>
    <dgm:cxn modelId="{F79CEFF9-4515-45E8-8413-1F5B2C76BD63}" srcId="{1DCFF780-62D1-46AB-92AC-40166F42A1F5}" destId="{EA50A3F8-0C5E-432D-B9FA-0830886CA721}" srcOrd="3" destOrd="0" parTransId="{8345536D-8612-40C6-9FD6-36C9583489A6}" sibTransId="{4D5D5367-39A5-4276-8476-B96942887786}"/>
    <dgm:cxn modelId="{28F159E9-B17E-4238-A275-6B057766E2D7}" type="presParOf" srcId="{30E95F73-776E-4F7D-925F-CE3EE2AD0891}" destId="{E3DE84D9-775D-429F-90A8-E432F47DCF70}" srcOrd="0" destOrd="0" presId="urn:microsoft.com/office/officeart/2008/layout/VerticalCurvedList"/>
    <dgm:cxn modelId="{4A07A4C9-E069-486A-92DB-9D4BC9A9D26F}" type="presParOf" srcId="{E3DE84D9-775D-429F-90A8-E432F47DCF70}" destId="{4A74D4EE-D0A5-4E9E-B427-EDCBE1500B91}" srcOrd="0" destOrd="0" presId="urn:microsoft.com/office/officeart/2008/layout/VerticalCurvedList"/>
    <dgm:cxn modelId="{571F286A-8391-489C-B230-D276360B9A35}" type="presParOf" srcId="{4A74D4EE-D0A5-4E9E-B427-EDCBE1500B91}" destId="{BC13F5B9-EF0B-4B54-AC79-FA0B3348F7A6}" srcOrd="0" destOrd="0" presId="urn:microsoft.com/office/officeart/2008/layout/VerticalCurvedList"/>
    <dgm:cxn modelId="{91A07EB7-A621-4093-A0E0-5B3F2284F7D1}" type="presParOf" srcId="{4A74D4EE-D0A5-4E9E-B427-EDCBE1500B91}" destId="{F7C5ADC2-01DE-4645-BFEB-FAB2857514F7}" srcOrd="1" destOrd="0" presId="urn:microsoft.com/office/officeart/2008/layout/VerticalCurvedList"/>
    <dgm:cxn modelId="{BC79498F-266F-44B1-839D-789A79677B73}" type="presParOf" srcId="{4A74D4EE-D0A5-4E9E-B427-EDCBE1500B91}" destId="{A5DC1532-126B-4844-8316-058E5C8E04C9}" srcOrd="2" destOrd="0" presId="urn:microsoft.com/office/officeart/2008/layout/VerticalCurvedList"/>
    <dgm:cxn modelId="{E868AD03-5A23-4950-BDA3-40CC81AFF4EA}" type="presParOf" srcId="{4A74D4EE-D0A5-4E9E-B427-EDCBE1500B91}" destId="{55889DDC-F601-4AD0-8D11-A39863E13E9F}" srcOrd="3" destOrd="0" presId="urn:microsoft.com/office/officeart/2008/layout/VerticalCurvedList"/>
    <dgm:cxn modelId="{5F36EB4F-5F8D-4F9E-956C-523FA32B4BA3}" type="presParOf" srcId="{E3DE84D9-775D-429F-90A8-E432F47DCF70}" destId="{E0CBE3F3-5061-4E73-B851-A6FAB8BC6FAB}" srcOrd="1" destOrd="0" presId="urn:microsoft.com/office/officeart/2008/layout/VerticalCurvedList"/>
    <dgm:cxn modelId="{7A4BD546-59C1-4F11-AEA0-2DA4C695005C}" type="presParOf" srcId="{E3DE84D9-775D-429F-90A8-E432F47DCF70}" destId="{E0E339FB-4F63-498C-9BE4-7FC01A92B4BE}" srcOrd="2" destOrd="0" presId="urn:microsoft.com/office/officeart/2008/layout/VerticalCurvedList"/>
    <dgm:cxn modelId="{A01BB53F-2451-4708-8FC3-B6C13B2AE92A}" type="presParOf" srcId="{E0E339FB-4F63-498C-9BE4-7FC01A92B4BE}" destId="{8FB5BD34-FCE8-435A-A0BE-EA686F8B2184}" srcOrd="0" destOrd="0" presId="urn:microsoft.com/office/officeart/2008/layout/VerticalCurvedList"/>
    <dgm:cxn modelId="{A3745B47-5AC7-4731-AE89-2074A310F867}" type="presParOf" srcId="{E3DE84D9-775D-429F-90A8-E432F47DCF70}" destId="{9B337D4E-F454-47E4-BC95-1575350811D0}" srcOrd="3" destOrd="0" presId="urn:microsoft.com/office/officeart/2008/layout/VerticalCurvedList"/>
    <dgm:cxn modelId="{DC3662C9-4B1B-4350-B014-06118C01918A}" type="presParOf" srcId="{E3DE84D9-775D-429F-90A8-E432F47DCF70}" destId="{D2BC9D4D-ED2E-4A77-BA1D-934DC9D57C73}" srcOrd="4" destOrd="0" presId="urn:microsoft.com/office/officeart/2008/layout/VerticalCurvedList"/>
    <dgm:cxn modelId="{2E3F87C3-A4BD-4ED5-AB91-C8DD60FA9154}" type="presParOf" srcId="{D2BC9D4D-ED2E-4A77-BA1D-934DC9D57C73}" destId="{40A40F9D-10FD-4F72-962F-56987C65AF58}" srcOrd="0" destOrd="0" presId="urn:microsoft.com/office/officeart/2008/layout/VerticalCurvedList"/>
    <dgm:cxn modelId="{1E171689-D40A-4321-A437-4027AC6FC38E}" type="presParOf" srcId="{E3DE84D9-775D-429F-90A8-E432F47DCF70}" destId="{9EE28C06-806D-47AF-A1FE-FD7E959CFA27}" srcOrd="5" destOrd="0" presId="urn:microsoft.com/office/officeart/2008/layout/VerticalCurvedList"/>
    <dgm:cxn modelId="{B0B75F50-8508-4D67-BC9A-EFEE72EEA385}" type="presParOf" srcId="{E3DE84D9-775D-429F-90A8-E432F47DCF70}" destId="{6238D78E-D6B5-4ADA-982D-2C15ACBB28CD}" srcOrd="6" destOrd="0" presId="urn:microsoft.com/office/officeart/2008/layout/VerticalCurvedList"/>
    <dgm:cxn modelId="{E00BAD07-F41B-4A96-A31D-0C4ECE9CBBA1}" type="presParOf" srcId="{6238D78E-D6B5-4ADA-982D-2C15ACBB28CD}" destId="{D234D3F1-F2D6-4913-AD4B-EC66B16D2B37}" srcOrd="0" destOrd="0" presId="urn:microsoft.com/office/officeart/2008/layout/VerticalCurvedList"/>
    <dgm:cxn modelId="{B7C117DC-5444-4E00-86AB-DA398568B511}" type="presParOf" srcId="{E3DE84D9-775D-429F-90A8-E432F47DCF70}" destId="{6C9A95F2-ED69-4E6A-9693-AA187491091E}" srcOrd="7" destOrd="0" presId="urn:microsoft.com/office/officeart/2008/layout/VerticalCurvedList"/>
    <dgm:cxn modelId="{980E3223-9532-4887-81AE-39D19481B98E}" type="presParOf" srcId="{E3DE84D9-775D-429F-90A8-E432F47DCF70}" destId="{14DA3940-6AA4-4422-8824-1CC1A8D434A0}" srcOrd="8" destOrd="0" presId="urn:microsoft.com/office/officeart/2008/layout/VerticalCurvedList"/>
    <dgm:cxn modelId="{B7BF7E20-493F-47A7-8B07-EA326291A7A7}" type="presParOf" srcId="{14DA3940-6AA4-4422-8824-1CC1A8D434A0}" destId="{C30401CB-46DE-4625-8171-86C2CEC628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DCFF780-62D1-46AB-92AC-40166F42A1F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69B52EB-5E97-45C9-9F1F-EF582109E967}">
      <dgm:prSet phldrT="[Κείμενο]" custT="1"/>
      <dgm:spPr/>
      <dgm:t>
        <a:bodyPr/>
        <a:lstStyle/>
        <a:p>
          <a:r>
            <a:rPr lang="el-GR" sz="2800" dirty="0"/>
            <a:t>Είναι η απάντηση στο ερευνητικό σας ερώτημα </a:t>
          </a:r>
          <a:r>
            <a:rPr lang="el-GR" sz="2800" b="1" dirty="0"/>
            <a:t>με μια πιο γενική έννοια </a:t>
          </a:r>
        </a:p>
      </dgm:t>
    </dgm:pt>
    <dgm:pt modelId="{7DDC8E03-9158-4C93-8475-A0275D232BC7}" type="parTrans" cxnId="{D43019DF-410C-4EF1-B0C0-18B7AF0E319C}">
      <dgm:prSet/>
      <dgm:spPr/>
      <dgm:t>
        <a:bodyPr/>
        <a:lstStyle/>
        <a:p>
          <a:endParaRPr lang="el-GR"/>
        </a:p>
      </dgm:t>
    </dgm:pt>
    <dgm:pt modelId="{FC430BAE-5209-424A-92D6-BDAF7E015699}" type="sibTrans" cxnId="{D43019DF-410C-4EF1-B0C0-18B7AF0E319C}">
      <dgm:prSet/>
      <dgm:spPr/>
      <dgm:t>
        <a:bodyPr/>
        <a:lstStyle/>
        <a:p>
          <a:endParaRPr lang="el-GR"/>
        </a:p>
      </dgm:t>
    </dgm:pt>
    <dgm:pt modelId="{F15E9976-373C-4E31-B9F2-DA6355EEFFD0}">
      <dgm:prSet phldrT="[Κείμενο]" custT="1"/>
      <dgm:spPr/>
      <dgm:t>
        <a:bodyPr/>
        <a:lstStyle/>
        <a:p>
          <a:r>
            <a:rPr lang="en-US" sz="2800" dirty="0"/>
            <a:t>Conclusions</a:t>
          </a:r>
          <a:endParaRPr lang="el-GR" sz="2800" dirty="0"/>
        </a:p>
      </dgm:t>
    </dgm:pt>
    <dgm:pt modelId="{50826934-0936-4A66-AE96-553005FF6A9C}" type="parTrans" cxnId="{5312109E-2D8C-4EE8-8476-92413288EF38}">
      <dgm:prSet/>
      <dgm:spPr/>
      <dgm:t>
        <a:bodyPr/>
        <a:lstStyle/>
        <a:p>
          <a:endParaRPr lang="el-GR"/>
        </a:p>
      </dgm:t>
    </dgm:pt>
    <dgm:pt modelId="{69B769EF-DA9B-4B83-851B-7AEADC790152}" type="sibTrans" cxnId="{5312109E-2D8C-4EE8-8476-92413288EF38}">
      <dgm:prSet/>
      <dgm:spPr/>
      <dgm:t>
        <a:bodyPr/>
        <a:lstStyle/>
        <a:p>
          <a:endParaRPr lang="el-GR"/>
        </a:p>
      </dgm:t>
    </dgm:pt>
    <dgm:pt modelId="{601FAD95-C525-43A0-9112-D65C54CBC4FF}">
      <dgm:prSet phldrT="[Κείμενο]" custT="1"/>
      <dgm:spPr/>
      <dgm:t>
        <a:bodyPr/>
        <a:lstStyle/>
        <a:p>
          <a:r>
            <a:rPr lang="el-GR" sz="2800" dirty="0"/>
            <a:t>Δεν περιέχει τιμές, στατιστικά αποτελέσματα</a:t>
          </a:r>
        </a:p>
      </dgm:t>
    </dgm:pt>
    <dgm:pt modelId="{74C81218-D239-4C58-B3A5-BD55D8F53FE7}" type="parTrans" cxnId="{58A2C0A8-30EE-4753-8276-1CA9DF199072}">
      <dgm:prSet/>
      <dgm:spPr/>
      <dgm:t>
        <a:bodyPr/>
        <a:lstStyle/>
        <a:p>
          <a:endParaRPr lang="el-GR"/>
        </a:p>
      </dgm:t>
    </dgm:pt>
    <dgm:pt modelId="{7824CDDF-CE2F-428B-A179-8A629E794839}" type="sibTrans" cxnId="{58A2C0A8-30EE-4753-8276-1CA9DF199072}">
      <dgm:prSet/>
      <dgm:spPr/>
      <dgm:t>
        <a:bodyPr/>
        <a:lstStyle/>
        <a:p>
          <a:endParaRPr lang="el-GR"/>
        </a:p>
      </dgm:t>
    </dgm:pt>
    <dgm:pt modelId="{30E95F73-776E-4F7D-925F-CE3EE2AD0891}" type="pres">
      <dgm:prSet presAssocID="{1DCFF780-62D1-46AB-92AC-40166F42A1F5}" presName="Name0" presStyleCnt="0">
        <dgm:presLayoutVars>
          <dgm:chMax val="7"/>
          <dgm:chPref val="7"/>
          <dgm:dir/>
        </dgm:presLayoutVars>
      </dgm:prSet>
      <dgm:spPr/>
    </dgm:pt>
    <dgm:pt modelId="{E3DE84D9-775D-429F-90A8-E432F47DCF70}" type="pres">
      <dgm:prSet presAssocID="{1DCFF780-62D1-46AB-92AC-40166F42A1F5}" presName="Name1" presStyleCnt="0"/>
      <dgm:spPr/>
    </dgm:pt>
    <dgm:pt modelId="{4A74D4EE-D0A5-4E9E-B427-EDCBE1500B91}" type="pres">
      <dgm:prSet presAssocID="{1DCFF780-62D1-46AB-92AC-40166F42A1F5}" presName="cycle" presStyleCnt="0"/>
      <dgm:spPr/>
    </dgm:pt>
    <dgm:pt modelId="{BC13F5B9-EF0B-4B54-AC79-FA0B3348F7A6}" type="pres">
      <dgm:prSet presAssocID="{1DCFF780-62D1-46AB-92AC-40166F42A1F5}" presName="srcNode" presStyleLbl="node1" presStyleIdx="0" presStyleCnt="3"/>
      <dgm:spPr/>
    </dgm:pt>
    <dgm:pt modelId="{F7C5ADC2-01DE-4645-BFEB-FAB2857514F7}" type="pres">
      <dgm:prSet presAssocID="{1DCFF780-62D1-46AB-92AC-40166F42A1F5}" presName="conn" presStyleLbl="parChTrans1D2" presStyleIdx="0" presStyleCnt="1"/>
      <dgm:spPr/>
    </dgm:pt>
    <dgm:pt modelId="{A5DC1532-126B-4844-8316-058E5C8E04C9}" type="pres">
      <dgm:prSet presAssocID="{1DCFF780-62D1-46AB-92AC-40166F42A1F5}" presName="extraNode" presStyleLbl="node1" presStyleIdx="0" presStyleCnt="3"/>
      <dgm:spPr/>
    </dgm:pt>
    <dgm:pt modelId="{55889DDC-F601-4AD0-8D11-A39863E13E9F}" type="pres">
      <dgm:prSet presAssocID="{1DCFF780-62D1-46AB-92AC-40166F42A1F5}" presName="dstNode" presStyleLbl="node1" presStyleIdx="0" presStyleCnt="3"/>
      <dgm:spPr/>
    </dgm:pt>
    <dgm:pt modelId="{E0CBE3F3-5061-4E73-B851-A6FAB8BC6FAB}" type="pres">
      <dgm:prSet presAssocID="{F69B52EB-5E97-45C9-9F1F-EF582109E967}" presName="text_1" presStyleLbl="node1" presStyleIdx="0" presStyleCnt="3">
        <dgm:presLayoutVars>
          <dgm:bulletEnabled val="1"/>
        </dgm:presLayoutVars>
      </dgm:prSet>
      <dgm:spPr/>
    </dgm:pt>
    <dgm:pt modelId="{E0E339FB-4F63-498C-9BE4-7FC01A92B4BE}" type="pres">
      <dgm:prSet presAssocID="{F69B52EB-5E97-45C9-9F1F-EF582109E967}" presName="accent_1" presStyleCnt="0"/>
      <dgm:spPr/>
    </dgm:pt>
    <dgm:pt modelId="{8FB5BD34-FCE8-435A-A0BE-EA686F8B2184}" type="pres">
      <dgm:prSet presAssocID="{F69B52EB-5E97-45C9-9F1F-EF582109E967}" presName="accentRepeatNode" presStyleLbl="solidFgAcc1" presStyleIdx="0" presStyleCnt="3" custLinFactNeighborX="-56915" custLinFactNeighborY="6953"/>
      <dgm:spPr>
        <a:blipFill rotWithShape="0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7EB0366B-B5FC-4CA9-913A-EC40F1C4E44F}" type="pres">
      <dgm:prSet presAssocID="{601FAD95-C525-43A0-9112-D65C54CBC4FF}" presName="text_2" presStyleLbl="node1" presStyleIdx="1" presStyleCnt="3">
        <dgm:presLayoutVars>
          <dgm:bulletEnabled val="1"/>
        </dgm:presLayoutVars>
      </dgm:prSet>
      <dgm:spPr/>
    </dgm:pt>
    <dgm:pt modelId="{366081A3-EABA-4A94-B710-E3B5F39FE522}" type="pres">
      <dgm:prSet presAssocID="{601FAD95-C525-43A0-9112-D65C54CBC4FF}" presName="accent_2" presStyleCnt="0"/>
      <dgm:spPr/>
    </dgm:pt>
    <dgm:pt modelId="{95D991D2-CC66-42BD-940A-6024A8B7157F}" type="pres">
      <dgm:prSet presAssocID="{601FAD95-C525-43A0-9112-D65C54CBC4FF}" presName="accentRepeatNode" presStyleLbl="solidFgAcc1" presStyleIdx="1" presStyleCnt="3"/>
      <dgm:spPr>
        <a:blipFill rotWithShape="0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F9482179-6A20-43FD-B571-E14C78E709D4}" type="pres">
      <dgm:prSet presAssocID="{F15E9976-373C-4E31-B9F2-DA6355EEFFD0}" presName="text_3" presStyleLbl="node1" presStyleIdx="2" presStyleCnt="3">
        <dgm:presLayoutVars>
          <dgm:bulletEnabled val="1"/>
        </dgm:presLayoutVars>
      </dgm:prSet>
      <dgm:spPr/>
    </dgm:pt>
    <dgm:pt modelId="{3064BCDD-F5F9-4B39-93EB-17E8B4A2E465}" type="pres">
      <dgm:prSet presAssocID="{F15E9976-373C-4E31-B9F2-DA6355EEFFD0}" presName="accent_3" presStyleCnt="0"/>
      <dgm:spPr/>
    </dgm:pt>
    <dgm:pt modelId="{D234D3F1-F2D6-4913-AD4B-EC66B16D2B37}" type="pres">
      <dgm:prSet presAssocID="{F15E9976-373C-4E31-B9F2-DA6355EEFFD0}" presName="accentRepeatNode" presStyleLbl="solidFgAcc1" presStyleIdx="2" presStyleCnt="3"/>
      <dgm:spPr>
        <a:blipFill rotWithShape="0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</dgm:ptLst>
  <dgm:cxnLst>
    <dgm:cxn modelId="{BD498319-9FEB-4B3A-B1B3-2636AB2F44FA}" type="presOf" srcId="{FC430BAE-5209-424A-92D6-BDAF7E015699}" destId="{F7C5ADC2-01DE-4645-BFEB-FAB2857514F7}" srcOrd="0" destOrd="0" presId="urn:microsoft.com/office/officeart/2008/layout/VerticalCurvedList"/>
    <dgm:cxn modelId="{5312109E-2D8C-4EE8-8476-92413288EF38}" srcId="{1DCFF780-62D1-46AB-92AC-40166F42A1F5}" destId="{F15E9976-373C-4E31-B9F2-DA6355EEFFD0}" srcOrd="2" destOrd="0" parTransId="{50826934-0936-4A66-AE96-553005FF6A9C}" sibTransId="{69B769EF-DA9B-4B83-851B-7AEADC790152}"/>
    <dgm:cxn modelId="{D019B8A1-BFF8-46E9-81FD-2D26ECEE9FEE}" type="presOf" srcId="{F69B52EB-5E97-45C9-9F1F-EF582109E967}" destId="{E0CBE3F3-5061-4E73-B851-A6FAB8BC6FAB}" srcOrd="0" destOrd="0" presId="urn:microsoft.com/office/officeart/2008/layout/VerticalCurvedList"/>
    <dgm:cxn modelId="{58A2C0A8-30EE-4753-8276-1CA9DF199072}" srcId="{1DCFF780-62D1-46AB-92AC-40166F42A1F5}" destId="{601FAD95-C525-43A0-9112-D65C54CBC4FF}" srcOrd="1" destOrd="0" parTransId="{74C81218-D239-4C58-B3A5-BD55D8F53FE7}" sibTransId="{7824CDDF-CE2F-428B-A179-8A629E794839}"/>
    <dgm:cxn modelId="{BB7831AB-ADCB-4834-8B79-182652F0A201}" type="presOf" srcId="{601FAD95-C525-43A0-9112-D65C54CBC4FF}" destId="{7EB0366B-B5FC-4CA9-913A-EC40F1C4E44F}" srcOrd="0" destOrd="0" presId="urn:microsoft.com/office/officeart/2008/layout/VerticalCurvedList"/>
    <dgm:cxn modelId="{D43019DF-410C-4EF1-B0C0-18B7AF0E319C}" srcId="{1DCFF780-62D1-46AB-92AC-40166F42A1F5}" destId="{F69B52EB-5E97-45C9-9F1F-EF582109E967}" srcOrd="0" destOrd="0" parTransId="{7DDC8E03-9158-4C93-8475-A0275D232BC7}" sibTransId="{FC430BAE-5209-424A-92D6-BDAF7E015699}"/>
    <dgm:cxn modelId="{9D535FE2-BD23-477E-BF3E-43467D1E5BD9}" type="presOf" srcId="{F15E9976-373C-4E31-B9F2-DA6355EEFFD0}" destId="{F9482179-6A20-43FD-B571-E14C78E709D4}" srcOrd="0" destOrd="0" presId="urn:microsoft.com/office/officeart/2008/layout/VerticalCurvedList"/>
    <dgm:cxn modelId="{4812A5F6-2B35-4112-8854-0E76E0D7325B}" type="presOf" srcId="{1DCFF780-62D1-46AB-92AC-40166F42A1F5}" destId="{30E95F73-776E-4F7D-925F-CE3EE2AD0891}" srcOrd="0" destOrd="0" presId="urn:microsoft.com/office/officeart/2008/layout/VerticalCurvedList"/>
    <dgm:cxn modelId="{28F159E9-B17E-4238-A275-6B057766E2D7}" type="presParOf" srcId="{30E95F73-776E-4F7D-925F-CE3EE2AD0891}" destId="{E3DE84D9-775D-429F-90A8-E432F47DCF70}" srcOrd="0" destOrd="0" presId="urn:microsoft.com/office/officeart/2008/layout/VerticalCurvedList"/>
    <dgm:cxn modelId="{4A07A4C9-E069-486A-92DB-9D4BC9A9D26F}" type="presParOf" srcId="{E3DE84D9-775D-429F-90A8-E432F47DCF70}" destId="{4A74D4EE-D0A5-4E9E-B427-EDCBE1500B91}" srcOrd="0" destOrd="0" presId="urn:microsoft.com/office/officeart/2008/layout/VerticalCurvedList"/>
    <dgm:cxn modelId="{571F286A-8391-489C-B230-D276360B9A35}" type="presParOf" srcId="{4A74D4EE-D0A5-4E9E-B427-EDCBE1500B91}" destId="{BC13F5B9-EF0B-4B54-AC79-FA0B3348F7A6}" srcOrd="0" destOrd="0" presId="urn:microsoft.com/office/officeart/2008/layout/VerticalCurvedList"/>
    <dgm:cxn modelId="{91A07EB7-A621-4093-A0E0-5B3F2284F7D1}" type="presParOf" srcId="{4A74D4EE-D0A5-4E9E-B427-EDCBE1500B91}" destId="{F7C5ADC2-01DE-4645-BFEB-FAB2857514F7}" srcOrd="1" destOrd="0" presId="urn:microsoft.com/office/officeart/2008/layout/VerticalCurvedList"/>
    <dgm:cxn modelId="{BC79498F-266F-44B1-839D-789A79677B73}" type="presParOf" srcId="{4A74D4EE-D0A5-4E9E-B427-EDCBE1500B91}" destId="{A5DC1532-126B-4844-8316-058E5C8E04C9}" srcOrd="2" destOrd="0" presId="urn:microsoft.com/office/officeart/2008/layout/VerticalCurvedList"/>
    <dgm:cxn modelId="{E868AD03-5A23-4950-BDA3-40CC81AFF4EA}" type="presParOf" srcId="{4A74D4EE-D0A5-4E9E-B427-EDCBE1500B91}" destId="{55889DDC-F601-4AD0-8D11-A39863E13E9F}" srcOrd="3" destOrd="0" presId="urn:microsoft.com/office/officeart/2008/layout/VerticalCurvedList"/>
    <dgm:cxn modelId="{5F36EB4F-5F8D-4F9E-956C-523FA32B4BA3}" type="presParOf" srcId="{E3DE84D9-775D-429F-90A8-E432F47DCF70}" destId="{E0CBE3F3-5061-4E73-B851-A6FAB8BC6FAB}" srcOrd="1" destOrd="0" presId="urn:microsoft.com/office/officeart/2008/layout/VerticalCurvedList"/>
    <dgm:cxn modelId="{7A4BD546-59C1-4F11-AEA0-2DA4C695005C}" type="presParOf" srcId="{E3DE84D9-775D-429F-90A8-E432F47DCF70}" destId="{E0E339FB-4F63-498C-9BE4-7FC01A92B4BE}" srcOrd="2" destOrd="0" presId="urn:microsoft.com/office/officeart/2008/layout/VerticalCurvedList"/>
    <dgm:cxn modelId="{A01BB53F-2451-4708-8FC3-B6C13B2AE92A}" type="presParOf" srcId="{E0E339FB-4F63-498C-9BE4-7FC01A92B4BE}" destId="{8FB5BD34-FCE8-435A-A0BE-EA686F8B2184}" srcOrd="0" destOrd="0" presId="urn:microsoft.com/office/officeart/2008/layout/VerticalCurvedList"/>
    <dgm:cxn modelId="{7074C41E-FB4F-42C9-A893-F4839568FA0F}" type="presParOf" srcId="{E3DE84D9-775D-429F-90A8-E432F47DCF70}" destId="{7EB0366B-B5FC-4CA9-913A-EC40F1C4E44F}" srcOrd="3" destOrd="0" presId="urn:microsoft.com/office/officeart/2008/layout/VerticalCurvedList"/>
    <dgm:cxn modelId="{8CFFA759-9F6D-45E9-BBD7-89480B05EBF2}" type="presParOf" srcId="{E3DE84D9-775D-429F-90A8-E432F47DCF70}" destId="{366081A3-EABA-4A94-B710-E3B5F39FE522}" srcOrd="4" destOrd="0" presId="urn:microsoft.com/office/officeart/2008/layout/VerticalCurvedList"/>
    <dgm:cxn modelId="{1E5071AC-86F7-41C3-9762-C86F0F55ED14}" type="presParOf" srcId="{366081A3-EABA-4A94-B710-E3B5F39FE522}" destId="{95D991D2-CC66-42BD-940A-6024A8B7157F}" srcOrd="0" destOrd="0" presId="urn:microsoft.com/office/officeart/2008/layout/VerticalCurvedList"/>
    <dgm:cxn modelId="{728EDA97-BB05-43B9-B09C-A09BA6DFFE3A}" type="presParOf" srcId="{E3DE84D9-775D-429F-90A8-E432F47DCF70}" destId="{F9482179-6A20-43FD-B571-E14C78E709D4}" srcOrd="5" destOrd="0" presId="urn:microsoft.com/office/officeart/2008/layout/VerticalCurvedList"/>
    <dgm:cxn modelId="{CB3E8C7C-1DFB-483B-99BD-6E0E0FB6CA8D}" type="presParOf" srcId="{E3DE84D9-775D-429F-90A8-E432F47DCF70}" destId="{3064BCDD-F5F9-4B39-93EB-17E8B4A2E465}" srcOrd="6" destOrd="0" presId="urn:microsoft.com/office/officeart/2008/layout/VerticalCurvedList"/>
    <dgm:cxn modelId="{853F57A0-8EEA-4400-A8A7-50200E01857E}" type="presParOf" srcId="{3064BCDD-F5F9-4B39-93EB-17E8B4A2E465}" destId="{D234D3F1-F2D6-4913-AD4B-EC66B16D2B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17B4990-0C9A-4A3A-A451-F2769916A7A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2596AA4-F718-46D8-848D-B47612E50020}">
      <dgm:prSet phldrT="[Κείμενο]" custT="1"/>
      <dgm:spPr/>
      <dgm:t>
        <a:bodyPr/>
        <a:lstStyle/>
        <a:p>
          <a:pPr algn="ctr"/>
          <a:r>
            <a:rPr lang="el-GR" sz="3200" b="1" dirty="0"/>
            <a:t>Μη δομημένη περίληψη</a:t>
          </a:r>
        </a:p>
      </dgm:t>
    </dgm:pt>
    <dgm:pt modelId="{257E83CE-6259-435B-A0C2-1B39C66FF76A}" type="parTrans" cxnId="{A07F39E9-D4E4-4369-9490-35868C30FB64}">
      <dgm:prSet/>
      <dgm:spPr/>
      <dgm:t>
        <a:bodyPr/>
        <a:lstStyle/>
        <a:p>
          <a:endParaRPr lang="el-GR"/>
        </a:p>
      </dgm:t>
    </dgm:pt>
    <dgm:pt modelId="{350FFA92-4069-4CB8-A79A-332824B59282}" type="sibTrans" cxnId="{A07F39E9-D4E4-4369-9490-35868C30FB64}">
      <dgm:prSet/>
      <dgm:spPr/>
      <dgm:t>
        <a:bodyPr/>
        <a:lstStyle/>
        <a:p>
          <a:endParaRPr lang="el-GR"/>
        </a:p>
      </dgm:t>
    </dgm:pt>
    <dgm:pt modelId="{86F4A702-BE47-4AD8-8D9B-56809C244EB8}">
      <dgm:prSet phldrT="[Κείμενο]" custT="1"/>
      <dgm:spPr/>
      <dgm:t>
        <a:bodyPr/>
        <a:lstStyle/>
        <a:p>
          <a:r>
            <a:rPr lang="el-GR" sz="2800" dirty="0"/>
            <a:t>Ακολουθήστε τις παραπάνω οδηγίες συγγραφής της δομημένης περίληψης και απλά παραλείψτε τις λέξεις που δηλώνουν τα βασικά τμήματα, δηλ. παραλείπετε τις λέξεις «εισαγωγή», «σκοπός», «μέθοδοι», «αποτελέσματα», «συμπεράσματα»</a:t>
          </a:r>
        </a:p>
      </dgm:t>
    </dgm:pt>
    <dgm:pt modelId="{8DDB7FCF-64F9-4F85-9F81-7371FA66FB0C}" type="parTrans" cxnId="{2FAB5DFD-A3A7-4630-A0CB-74DAC0E0F569}">
      <dgm:prSet/>
      <dgm:spPr/>
      <dgm:t>
        <a:bodyPr/>
        <a:lstStyle/>
        <a:p>
          <a:endParaRPr lang="el-GR"/>
        </a:p>
      </dgm:t>
    </dgm:pt>
    <dgm:pt modelId="{2807C745-3DEB-4D3E-80F9-5294AFDC2056}" type="sibTrans" cxnId="{2FAB5DFD-A3A7-4630-A0CB-74DAC0E0F569}">
      <dgm:prSet/>
      <dgm:spPr/>
      <dgm:t>
        <a:bodyPr/>
        <a:lstStyle/>
        <a:p>
          <a:endParaRPr lang="el-GR"/>
        </a:p>
      </dgm:t>
    </dgm:pt>
    <dgm:pt modelId="{1BFA1E89-D1AB-41A6-B221-499DA8311802}">
      <dgm:prSet phldrT="[Κείμενο]" custT="1"/>
      <dgm:spPr/>
      <dgm:t>
        <a:bodyPr/>
        <a:lstStyle/>
        <a:p>
          <a:r>
            <a:rPr lang="el-GR" sz="2800" dirty="0"/>
            <a:t>Μειονεκτήματα</a:t>
          </a:r>
        </a:p>
      </dgm:t>
    </dgm:pt>
    <dgm:pt modelId="{84D255F6-A97A-490E-BBAF-817AD54F8DD0}" type="parTrans" cxnId="{D6E3E109-4D2A-4E8B-8BF9-97BCC45B6750}">
      <dgm:prSet/>
      <dgm:spPr/>
      <dgm:t>
        <a:bodyPr/>
        <a:lstStyle/>
        <a:p>
          <a:endParaRPr lang="el-GR"/>
        </a:p>
      </dgm:t>
    </dgm:pt>
    <dgm:pt modelId="{2A829143-669A-4855-84C5-6DDF139A38EF}" type="sibTrans" cxnId="{D6E3E109-4D2A-4E8B-8BF9-97BCC45B6750}">
      <dgm:prSet/>
      <dgm:spPr/>
      <dgm:t>
        <a:bodyPr/>
        <a:lstStyle/>
        <a:p>
          <a:endParaRPr lang="el-GR"/>
        </a:p>
      </dgm:t>
    </dgm:pt>
    <dgm:pt modelId="{3A5310A3-7590-4A92-94C9-5216770BC210}">
      <dgm:prSet phldrT="[Κείμενο]" custT="1"/>
      <dgm:spPr/>
      <dgm:t>
        <a:bodyPr/>
        <a:lstStyle/>
        <a:p>
          <a:r>
            <a:rPr lang="el-GR" sz="2800" dirty="0"/>
            <a:t>Δεν παρουσιάζονται με ομοιόμορφο τρόπο.</a:t>
          </a:r>
        </a:p>
      </dgm:t>
    </dgm:pt>
    <dgm:pt modelId="{59AF463A-C773-4D0F-A4DE-AC5BAFE35236}" type="parTrans" cxnId="{88EBBE47-E75B-4772-8CCA-1D5773C716C5}">
      <dgm:prSet/>
      <dgm:spPr/>
      <dgm:t>
        <a:bodyPr/>
        <a:lstStyle/>
        <a:p>
          <a:endParaRPr lang="el-GR"/>
        </a:p>
      </dgm:t>
    </dgm:pt>
    <dgm:pt modelId="{AF111FC8-67BD-44E1-B882-9799966AA575}" type="sibTrans" cxnId="{88EBBE47-E75B-4772-8CCA-1D5773C716C5}">
      <dgm:prSet/>
      <dgm:spPr/>
      <dgm:t>
        <a:bodyPr/>
        <a:lstStyle/>
        <a:p>
          <a:endParaRPr lang="el-GR"/>
        </a:p>
      </dgm:t>
    </dgm:pt>
    <dgm:pt modelId="{39DAF1BD-4636-4A8C-8F67-FD175CA4F289}">
      <dgm:prSet phldrT="[Κείμενο]" custT="1"/>
      <dgm:spPr/>
      <dgm:t>
        <a:bodyPr/>
        <a:lstStyle/>
        <a:p>
          <a:r>
            <a:rPr lang="el-GR" sz="2800" dirty="0"/>
            <a:t> Οι αναγνώστες δεν μπορούν να επικεντρωθούν σε συγκεκριμένα σημεία της περίληψης (ο αναγνώστης πχ ψάχνει να βρει τις μεθόδους).</a:t>
          </a:r>
        </a:p>
      </dgm:t>
    </dgm:pt>
    <dgm:pt modelId="{2308F503-4ACD-42B6-B544-DBA6F028B1FF}" type="parTrans" cxnId="{DDF61367-F82C-473B-8305-07F7EE8A0131}">
      <dgm:prSet/>
      <dgm:spPr/>
      <dgm:t>
        <a:bodyPr/>
        <a:lstStyle/>
        <a:p>
          <a:endParaRPr lang="el-GR"/>
        </a:p>
      </dgm:t>
    </dgm:pt>
    <dgm:pt modelId="{7FE7DBB6-6AE4-458E-8E6C-67A28DB10349}" type="sibTrans" cxnId="{DDF61367-F82C-473B-8305-07F7EE8A0131}">
      <dgm:prSet/>
      <dgm:spPr/>
      <dgm:t>
        <a:bodyPr/>
        <a:lstStyle/>
        <a:p>
          <a:endParaRPr lang="el-GR"/>
        </a:p>
      </dgm:t>
    </dgm:pt>
    <dgm:pt modelId="{3129413F-D463-4F64-A858-A0669BA30CD4}">
      <dgm:prSet phldrT="[Κείμενο]" custT="1"/>
      <dgm:spPr/>
      <dgm:t>
        <a:bodyPr/>
        <a:lstStyle/>
        <a:p>
          <a:r>
            <a:rPr lang="el-GR" sz="2800" dirty="0"/>
            <a:t>Δυσκολεύει τον αναγνώστη να διαβάσεις γρήγορα την περίληψη.</a:t>
          </a:r>
        </a:p>
      </dgm:t>
    </dgm:pt>
    <dgm:pt modelId="{D94E0FFD-112A-4B51-8F55-B1B1682E6390}" type="parTrans" cxnId="{32C533C5-F4B6-475C-8A05-15F355F8DEAF}">
      <dgm:prSet/>
      <dgm:spPr/>
      <dgm:t>
        <a:bodyPr/>
        <a:lstStyle/>
        <a:p>
          <a:endParaRPr lang="el-GR"/>
        </a:p>
      </dgm:t>
    </dgm:pt>
    <dgm:pt modelId="{2FEB2A37-F868-4543-80EE-83AADF556A0C}" type="sibTrans" cxnId="{32C533C5-F4B6-475C-8A05-15F355F8DEAF}">
      <dgm:prSet/>
      <dgm:spPr/>
      <dgm:t>
        <a:bodyPr/>
        <a:lstStyle/>
        <a:p>
          <a:endParaRPr lang="el-GR"/>
        </a:p>
      </dgm:t>
    </dgm:pt>
    <dgm:pt modelId="{910C124E-1CB9-409C-A8E4-E42D6BBFD091}" type="pres">
      <dgm:prSet presAssocID="{217B4990-0C9A-4A3A-A451-F2769916A7A7}" presName="linear" presStyleCnt="0">
        <dgm:presLayoutVars>
          <dgm:animLvl val="lvl"/>
          <dgm:resizeHandles val="exact"/>
        </dgm:presLayoutVars>
      </dgm:prSet>
      <dgm:spPr/>
    </dgm:pt>
    <dgm:pt modelId="{585A46D5-C9F0-4C4C-B9C8-F3CF52289095}" type="pres">
      <dgm:prSet presAssocID="{A2596AA4-F718-46D8-848D-B47612E50020}" presName="parentText" presStyleLbl="node1" presStyleIdx="0" presStyleCnt="1" custLinFactY="-66409" custLinFactNeighborX="649" custLinFactNeighborY="-100000">
        <dgm:presLayoutVars>
          <dgm:chMax val="0"/>
          <dgm:bulletEnabled val="1"/>
        </dgm:presLayoutVars>
      </dgm:prSet>
      <dgm:spPr/>
    </dgm:pt>
    <dgm:pt modelId="{7ABBF83D-8F54-407A-AA9C-7728F5B9EC93}" type="pres">
      <dgm:prSet presAssocID="{A2596AA4-F718-46D8-848D-B47612E5002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6E3E109-4D2A-4E8B-8BF9-97BCC45B6750}" srcId="{A2596AA4-F718-46D8-848D-B47612E50020}" destId="{1BFA1E89-D1AB-41A6-B221-499DA8311802}" srcOrd="1" destOrd="0" parTransId="{84D255F6-A97A-490E-BBAF-817AD54F8DD0}" sibTransId="{2A829143-669A-4855-84C5-6DDF139A38EF}"/>
    <dgm:cxn modelId="{60349F2A-B6FF-463D-8BC1-79D187DEDAE2}" type="presOf" srcId="{3A5310A3-7590-4A92-94C9-5216770BC210}" destId="{7ABBF83D-8F54-407A-AA9C-7728F5B9EC93}" srcOrd="0" destOrd="2" presId="urn:microsoft.com/office/officeart/2005/8/layout/vList2"/>
    <dgm:cxn modelId="{2FE5C635-7E8E-457A-9851-814C75241C8B}" type="presOf" srcId="{217B4990-0C9A-4A3A-A451-F2769916A7A7}" destId="{910C124E-1CB9-409C-A8E4-E42D6BBFD091}" srcOrd="0" destOrd="0" presId="urn:microsoft.com/office/officeart/2005/8/layout/vList2"/>
    <dgm:cxn modelId="{DDF61367-F82C-473B-8305-07F7EE8A0131}" srcId="{1BFA1E89-D1AB-41A6-B221-499DA8311802}" destId="{39DAF1BD-4636-4A8C-8F67-FD175CA4F289}" srcOrd="1" destOrd="0" parTransId="{2308F503-4ACD-42B6-B544-DBA6F028B1FF}" sibTransId="{7FE7DBB6-6AE4-458E-8E6C-67A28DB10349}"/>
    <dgm:cxn modelId="{88EBBE47-E75B-4772-8CCA-1D5773C716C5}" srcId="{1BFA1E89-D1AB-41A6-B221-499DA8311802}" destId="{3A5310A3-7590-4A92-94C9-5216770BC210}" srcOrd="0" destOrd="0" parTransId="{59AF463A-C773-4D0F-A4DE-AC5BAFE35236}" sibTransId="{AF111FC8-67BD-44E1-B882-9799966AA575}"/>
    <dgm:cxn modelId="{DF1DB381-BD79-443E-85B1-22B4D24786B1}" type="presOf" srcId="{1BFA1E89-D1AB-41A6-B221-499DA8311802}" destId="{7ABBF83D-8F54-407A-AA9C-7728F5B9EC93}" srcOrd="0" destOrd="1" presId="urn:microsoft.com/office/officeart/2005/8/layout/vList2"/>
    <dgm:cxn modelId="{2DEE62B0-17B1-4B46-B5F3-718420E63A30}" type="presOf" srcId="{3129413F-D463-4F64-A858-A0669BA30CD4}" destId="{7ABBF83D-8F54-407A-AA9C-7728F5B9EC93}" srcOrd="0" destOrd="4" presId="urn:microsoft.com/office/officeart/2005/8/layout/vList2"/>
    <dgm:cxn modelId="{32C533C5-F4B6-475C-8A05-15F355F8DEAF}" srcId="{1BFA1E89-D1AB-41A6-B221-499DA8311802}" destId="{3129413F-D463-4F64-A858-A0669BA30CD4}" srcOrd="2" destOrd="0" parTransId="{D94E0FFD-112A-4B51-8F55-B1B1682E6390}" sibTransId="{2FEB2A37-F868-4543-80EE-83AADF556A0C}"/>
    <dgm:cxn modelId="{726745D5-518C-4A03-B813-30DFDB3D3CB6}" type="presOf" srcId="{A2596AA4-F718-46D8-848D-B47612E50020}" destId="{585A46D5-C9F0-4C4C-B9C8-F3CF52289095}" srcOrd="0" destOrd="0" presId="urn:microsoft.com/office/officeart/2005/8/layout/vList2"/>
    <dgm:cxn modelId="{158E98D5-7B1A-4136-9178-A0139B53F561}" type="presOf" srcId="{39DAF1BD-4636-4A8C-8F67-FD175CA4F289}" destId="{7ABBF83D-8F54-407A-AA9C-7728F5B9EC93}" srcOrd="0" destOrd="3" presId="urn:microsoft.com/office/officeart/2005/8/layout/vList2"/>
    <dgm:cxn modelId="{A07F39E9-D4E4-4369-9490-35868C30FB64}" srcId="{217B4990-0C9A-4A3A-A451-F2769916A7A7}" destId="{A2596AA4-F718-46D8-848D-B47612E50020}" srcOrd="0" destOrd="0" parTransId="{257E83CE-6259-435B-A0C2-1B39C66FF76A}" sibTransId="{350FFA92-4069-4CB8-A79A-332824B59282}"/>
    <dgm:cxn modelId="{1C9284F0-E4DA-4ED5-8970-9F685628ED37}" type="presOf" srcId="{86F4A702-BE47-4AD8-8D9B-56809C244EB8}" destId="{7ABBF83D-8F54-407A-AA9C-7728F5B9EC93}" srcOrd="0" destOrd="0" presId="urn:microsoft.com/office/officeart/2005/8/layout/vList2"/>
    <dgm:cxn modelId="{2FAB5DFD-A3A7-4630-A0CB-74DAC0E0F569}" srcId="{A2596AA4-F718-46D8-848D-B47612E50020}" destId="{86F4A702-BE47-4AD8-8D9B-56809C244EB8}" srcOrd="0" destOrd="0" parTransId="{8DDB7FCF-64F9-4F85-9F81-7371FA66FB0C}" sibTransId="{2807C745-3DEB-4D3E-80F9-5294AFDC2056}"/>
    <dgm:cxn modelId="{87580BA2-A229-420B-A942-227BBB507BBF}" type="presParOf" srcId="{910C124E-1CB9-409C-A8E4-E42D6BBFD091}" destId="{585A46D5-C9F0-4C4C-B9C8-F3CF52289095}" srcOrd="0" destOrd="0" presId="urn:microsoft.com/office/officeart/2005/8/layout/vList2"/>
    <dgm:cxn modelId="{7A08B1EF-ACC0-42D3-AB80-270D7AAA3377}" type="presParOf" srcId="{910C124E-1CB9-409C-A8E4-E42D6BBFD091}" destId="{7ABBF83D-8F54-407A-AA9C-7728F5B9EC9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4101474-533F-4CAF-AB75-8FEAA39575B0}" type="doc">
      <dgm:prSet loTypeId="urn:microsoft.com/office/officeart/2005/8/layout/hierarchy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720EE42E-E50B-4A3B-94FD-93CABEFD136D}">
      <dgm:prSet phldrT="[Κείμενο]" custT="1"/>
      <dgm:spPr/>
      <dgm:t>
        <a:bodyPr/>
        <a:lstStyle/>
        <a:p>
          <a:r>
            <a:rPr lang="el-GR" sz="3200" dirty="0"/>
            <a:t>Κανόνες σαφήνειας</a:t>
          </a:r>
        </a:p>
      </dgm:t>
    </dgm:pt>
    <dgm:pt modelId="{5DE4C49C-B9FD-41FD-91F1-639470D42EB2}" type="parTrans" cxnId="{40DBE2EC-A260-441D-8300-532B96DD11A9}">
      <dgm:prSet/>
      <dgm:spPr/>
      <dgm:t>
        <a:bodyPr/>
        <a:lstStyle/>
        <a:p>
          <a:endParaRPr lang="el-GR"/>
        </a:p>
      </dgm:t>
    </dgm:pt>
    <dgm:pt modelId="{8AAC59E6-DCBC-42F7-965D-EBF65E34E2E2}" type="sibTrans" cxnId="{40DBE2EC-A260-441D-8300-532B96DD11A9}">
      <dgm:prSet/>
      <dgm:spPr/>
      <dgm:t>
        <a:bodyPr/>
        <a:lstStyle/>
        <a:p>
          <a:endParaRPr lang="el-GR"/>
        </a:p>
      </dgm:t>
    </dgm:pt>
    <dgm:pt modelId="{83C591AF-7507-4EBF-8995-BDDF75F06936}">
      <dgm:prSet custT="1"/>
      <dgm:spPr/>
      <dgm:t>
        <a:bodyPr/>
        <a:lstStyle/>
        <a:p>
          <a:r>
            <a:rPr lang="el-GR" sz="2400" dirty="0"/>
            <a:t>Ο καθένας θα αποκτήσει το δικό του στυλ</a:t>
          </a:r>
        </a:p>
      </dgm:t>
    </dgm:pt>
    <dgm:pt modelId="{4C82CB12-49F3-413D-9889-A3FFEE737F0B}" type="parTrans" cxnId="{89753063-D391-4B2F-9C69-3E76805D4B72}">
      <dgm:prSet/>
      <dgm:spPr/>
      <dgm:t>
        <a:bodyPr/>
        <a:lstStyle/>
        <a:p>
          <a:endParaRPr lang="el-GR"/>
        </a:p>
      </dgm:t>
    </dgm:pt>
    <dgm:pt modelId="{5C169F3C-F855-4A05-A286-21E6564B979E}" type="sibTrans" cxnId="{89753063-D391-4B2F-9C69-3E76805D4B72}">
      <dgm:prSet/>
      <dgm:spPr/>
      <dgm:t>
        <a:bodyPr/>
        <a:lstStyle/>
        <a:p>
          <a:endParaRPr lang="el-GR"/>
        </a:p>
      </dgm:t>
    </dgm:pt>
    <dgm:pt modelId="{9FF966D7-9A95-4FA4-A517-73B6C2B23D5F}">
      <dgm:prSet custT="1"/>
      <dgm:spPr/>
      <dgm:t>
        <a:bodyPr/>
        <a:lstStyle/>
        <a:p>
          <a:r>
            <a:rPr lang="el-GR" sz="2400" dirty="0"/>
            <a:t>Γενικοί  κανόνες</a:t>
          </a:r>
        </a:p>
      </dgm:t>
    </dgm:pt>
    <dgm:pt modelId="{1992BC23-736C-48D9-ACC7-9B9B9D655250}" type="parTrans" cxnId="{2D238702-EFED-4554-8617-77D6D0F40CBC}">
      <dgm:prSet/>
      <dgm:spPr/>
      <dgm:t>
        <a:bodyPr/>
        <a:lstStyle/>
        <a:p>
          <a:endParaRPr lang="el-GR"/>
        </a:p>
      </dgm:t>
    </dgm:pt>
    <dgm:pt modelId="{643C4F2A-2F2D-4512-A2A4-084AC824B644}" type="sibTrans" cxnId="{2D238702-EFED-4554-8617-77D6D0F40CBC}">
      <dgm:prSet/>
      <dgm:spPr/>
      <dgm:t>
        <a:bodyPr/>
        <a:lstStyle/>
        <a:p>
          <a:endParaRPr lang="el-GR"/>
        </a:p>
      </dgm:t>
    </dgm:pt>
    <dgm:pt modelId="{EDBEBAA6-AF74-4CBF-9EBD-2CB60433A976}">
      <dgm:prSet custT="1"/>
      <dgm:spPr/>
      <dgm:t>
        <a:bodyPr/>
        <a:lstStyle/>
        <a:p>
          <a:r>
            <a:rPr lang="el-GR" sz="2200" dirty="0"/>
            <a:t>Σύντομες προτάσεις</a:t>
          </a:r>
        </a:p>
      </dgm:t>
    </dgm:pt>
    <dgm:pt modelId="{3016DA36-6E5A-422E-82C7-433047D55A84}" type="parTrans" cxnId="{9F05864A-DA6B-423A-8248-3616D6CD3CF0}">
      <dgm:prSet/>
      <dgm:spPr/>
      <dgm:t>
        <a:bodyPr/>
        <a:lstStyle/>
        <a:p>
          <a:endParaRPr lang="el-GR"/>
        </a:p>
      </dgm:t>
    </dgm:pt>
    <dgm:pt modelId="{8925A627-36F5-4D14-A8B3-A55CB602E4CE}" type="sibTrans" cxnId="{9F05864A-DA6B-423A-8248-3616D6CD3CF0}">
      <dgm:prSet/>
      <dgm:spPr/>
      <dgm:t>
        <a:bodyPr/>
        <a:lstStyle/>
        <a:p>
          <a:endParaRPr lang="el-GR"/>
        </a:p>
      </dgm:t>
    </dgm:pt>
    <dgm:pt modelId="{20DC9806-4187-43E9-B60E-3B7FD41464C3}">
      <dgm:prSet custT="1"/>
      <dgm:spPr/>
      <dgm:t>
        <a:bodyPr/>
        <a:lstStyle/>
        <a:p>
          <a:r>
            <a:rPr lang="el-GR" sz="2200" dirty="0"/>
            <a:t>Σύντομες παραγράφους</a:t>
          </a:r>
        </a:p>
      </dgm:t>
    </dgm:pt>
    <dgm:pt modelId="{F48D8738-6542-4FF6-8619-87106F5F027E}" type="parTrans" cxnId="{43810E37-518C-4E68-B151-F7454164610C}">
      <dgm:prSet/>
      <dgm:spPr/>
      <dgm:t>
        <a:bodyPr/>
        <a:lstStyle/>
        <a:p>
          <a:endParaRPr lang="el-GR"/>
        </a:p>
      </dgm:t>
    </dgm:pt>
    <dgm:pt modelId="{9E781472-6496-44D7-8E2F-6CAAF92FE239}" type="sibTrans" cxnId="{43810E37-518C-4E68-B151-F7454164610C}">
      <dgm:prSet/>
      <dgm:spPr/>
      <dgm:t>
        <a:bodyPr/>
        <a:lstStyle/>
        <a:p>
          <a:endParaRPr lang="el-GR"/>
        </a:p>
      </dgm:t>
    </dgm:pt>
    <dgm:pt modelId="{7CC4F9A7-EAAF-4765-8EC9-A3D2D011BE3C}">
      <dgm:prSet custT="1"/>
      <dgm:spPr/>
      <dgm:t>
        <a:bodyPr/>
        <a:lstStyle/>
        <a:p>
          <a:r>
            <a:rPr lang="el-GR" sz="2200"/>
            <a:t>Χρησιμοποιήστε καλή </a:t>
          </a:r>
          <a:r>
            <a:rPr lang="el-GR" sz="2200" b="1"/>
            <a:t>γραμματική</a:t>
          </a:r>
          <a:r>
            <a:rPr lang="el-GR" sz="2200"/>
            <a:t> και </a:t>
          </a:r>
          <a:r>
            <a:rPr lang="el-GR" sz="2200" b="1"/>
            <a:t>σημεία στίξης</a:t>
          </a:r>
          <a:endParaRPr lang="el-GR" sz="2200" b="1" dirty="0"/>
        </a:p>
      </dgm:t>
    </dgm:pt>
    <dgm:pt modelId="{8F4BFEE9-9159-445E-A7C3-681E14492276}" type="parTrans" cxnId="{046579A6-5688-43DA-B05C-99B918E26B25}">
      <dgm:prSet/>
      <dgm:spPr/>
      <dgm:t>
        <a:bodyPr/>
        <a:lstStyle/>
        <a:p>
          <a:endParaRPr lang="el-GR"/>
        </a:p>
      </dgm:t>
    </dgm:pt>
    <dgm:pt modelId="{D27E3B97-2734-48C6-8A59-912AB88DC29F}" type="sibTrans" cxnId="{046579A6-5688-43DA-B05C-99B918E26B25}">
      <dgm:prSet/>
      <dgm:spPr/>
      <dgm:t>
        <a:bodyPr/>
        <a:lstStyle/>
        <a:p>
          <a:endParaRPr lang="el-GR"/>
        </a:p>
      </dgm:t>
    </dgm:pt>
    <dgm:pt modelId="{63A4FFB2-FC55-46DC-BFD3-381D016BA4A9}">
      <dgm:prSet custT="1"/>
      <dgm:spPr/>
      <dgm:t>
        <a:bodyPr/>
        <a:lstStyle/>
        <a:p>
          <a:r>
            <a:rPr lang="el-GR" sz="2200" dirty="0"/>
            <a:t>Γράψτε με απλά λόγια</a:t>
          </a:r>
        </a:p>
      </dgm:t>
    </dgm:pt>
    <dgm:pt modelId="{61CE5BCF-6487-4AA7-AF73-D33549602447}" type="parTrans" cxnId="{5BDD7B93-D397-4345-998B-B70EFA3D9F88}">
      <dgm:prSet/>
      <dgm:spPr/>
      <dgm:t>
        <a:bodyPr/>
        <a:lstStyle/>
        <a:p>
          <a:endParaRPr lang="el-GR"/>
        </a:p>
      </dgm:t>
    </dgm:pt>
    <dgm:pt modelId="{F272F759-1C05-45F2-8214-2DDEAA6F8532}" type="sibTrans" cxnId="{5BDD7B93-D397-4345-998B-B70EFA3D9F88}">
      <dgm:prSet/>
      <dgm:spPr/>
      <dgm:t>
        <a:bodyPr/>
        <a:lstStyle/>
        <a:p>
          <a:endParaRPr lang="el-GR"/>
        </a:p>
      </dgm:t>
    </dgm:pt>
    <dgm:pt modelId="{0967315D-673A-4500-9DB4-6C867E2220D3}" type="pres">
      <dgm:prSet presAssocID="{94101474-533F-4CAF-AB75-8FEAA39575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3D56DA4-D97D-4239-AFE6-23274E016FD4}" type="pres">
      <dgm:prSet presAssocID="{720EE42E-E50B-4A3B-94FD-93CABEFD136D}" presName="hierRoot1" presStyleCnt="0"/>
      <dgm:spPr/>
    </dgm:pt>
    <dgm:pt modelId="{4B9D38CF-F2D7-47A5-8DC5-DDF307B6C2F2}" type="pres">
      <dgm:prSet presAssocID="{720EE42E-E50B-4A3B-94FD-93CABEFD136D}" presName="composite" presStyleCnt="0"/>
      <dgm:spPr/>
    </dgm:pt>
    <dgm:pt modelId="{E5A541EA-564E-4762-9F7E-B209FEC3669E}" type="pres">
      <dgm:prSet presAssocID="{720EE42E-E50B-4A3B-94FD-93CABEFD136D}" presName="background" presStyleLbl="node0" presStyleIdx="0" presStyleCnt="1"/>
      <dgm:spPr/>
    </dgm:pt>
    <dgm:pt modelId="{DC233374-D35E-4D85-AE4F-7C36F7881E96}" type="pres">
      <dgm:prSet presAssocID="{720EE42E-E50B-4A3B-94FD-93CABEFD136D}" presName="text" presStyleLbl="fgAcc0" presStyleIdx="0" presStyleCnt="1" custScaleX="1629545" custScaleY="316839" custLinFactX="182417" custLinFactY="-510260" custLinFactNeighborX="200000" custLinFactNeighborY="-600000">
        <dgm:presLayoutVars>
          <dgm:chPref val="3"/>
        </dgm:presLayoutVars>
      </dgm:prSet>
      <dgm:spPr/>
    </dgm:pt>
    <dgm:pt modelId="{887DB5AB-206F-472B-9A96-5A73FE9BFA14}" type="pres">
      <dgm:prSet presAssocID="{720EE42E-E50B-4A3B-94FD-93CABEFD136D}" presName="hierChild2" presStyleCnt="0"/>
      <dgm:spPr/>
    </dgm:pt>
    <dgm:pt modelId="{D1549C53-E53A-4444-908C-F378022C9740}" type="pres">
      <dgm:prSet presAssocID="{4C82CB12-49F3-413D-9889-A3FFEE737F0B}" presName="Name10" presStyleLbl="parChTrans1D2" presStyleIdx="0" presStyleCnt="2"/>
      <dgm:spPr/>
    </dgm:pt>
    <dgm:pt modelId="{0BE4BE3A-A441-49DB-93D0-B4437DF256F7}" type="pres">
      <dgm:prSet presAssocID="{83C591AF-7507-4EBF-8995-BDDF75F06936}" presName="hierRoot2" presStyleCnt="0"/>
      <dgm:spPr/>
    </dgm:pt>
    <dgm:pt modelId="{EDBD45E2-7C9F-4ACC-BCE9-99D4C38C16B4}" type="pres">
      <dgm:prSet presAssocID="{83C591AF-7507-4EBF-8995-BDDF75F06936}" presName="composite2" presStyleCnt="0"/>
      <dgm:spPr/>
    </dgm:pt>
    <dgm:pt modelId="{D57FFB36-F917-443D-A1A9-AC5B5F144173}" type="pres">
      <dgm:prSet presAssocID="{83C591AF-7507-4EBF-8995-BDDF75F06936}" presName="background2" presStyleLbl="node2" presStyleIdx="0" presStyleCnt="2"/>
      <dgm:spPr/>
    </dgm:pt>
    <dgm:pt modelId="{DE004173-A767-47C9-A81E-57F0BFFA1970}" type="pres">
      <dgm:prSet presAssocID="{83C591AF-7507-4EBF-8995-BDDF75F06936}" presName="text2" presStyleLbl="fgAcc2" presStyleIdx="0" presStyleCnt="2" custScaleX="928954" custScaleY="536443" custLinFactX="100000" custLinFactY="-119608" custLinFactNeighborX="101390" custLinFactNeighborY="-200000">
        <dgm:presLayoutVars>
          <dgm:chPref val="3"/>
        </dgm:presLayoutVars>
      </dgm:prSet>
      <dgm:spPr/>
    </dgm:pt>
    <dgm:pt modelId="{F3229D06-9006-4719-B40C-7AB94867E9B2}" type="pres">
      <dgm:prSet presAssocID="{83C591AF-7507-4EBF-8995-BDDF75F06936}" presName="hierChild3" presStyleCnt="0"/>
      <dgm:spPr/>
    </dgm:pt>
    <dgm:pt modelId="{2DD39FDF-B7BF-40D8-A0EC-6E9B08D4F8A1}" type="pres">
      <dgm:prSet presAssocID="{1992BC23-736C-48D9-ACC7-9B9B9D655250}" presName="Name10" presStyleLbl="parChTrans1D2" presStyleIdx="1" presStyleCnt="2"/>
      <dgm:spPr/>
    </dgm:pt>
    <dgm:pt modelId="{A0AAE668-9740-4644-B794-F56969D04D5E}" type="pres">
      <dgm:prSet presAssocID="{9FF966D7-9A95-4FA4-A517-73B6C2B23D5F}" presName="hierRoot2" presStyleCnt="0"/>
      <dgm:spPr/>
    </dgm:pt>
    <dgm:pt modelId="{C7A76BFF-6B41-47E5-9C64-828BF85807EA}" type="pres">
      <dgm:prSet presAssocID="{9FF966D7-9A95-4FA4-A517-73B6C2B23D5F}" presName="composite2" presStyleCnt="0"/>
      <dgm:spPr/>
    </dgm:pt>
    <dgm:pt modelId="{B63DE74D-4249-4A87-8FCA-1BED8007CCE0}" type="pres">
      <dgm:prSet presAssocID="{9FF966D7-9A95-4FA4-A517-73B6C2B23D5F}" presName="background2" presStyleLbl="node2" presStyleIdx="1" presStyleCnt="2"/>
      <dgm:spPr/>
    </dgm:pt>
    <dgm:pt modelId="{5318CB24-BB57-43AF-8884-1C431C4818F4}" type="pres">
      <dgm:prSet presAssocID="{9FF966D7-9A95-4FA4-A517-73B6C2B23D5F}" presName="text2" presStyleLbl="fgAcc2" presStyleIdx="1" presStyleCnt="2" custScaleX="853942" custScaleY="512207" custLinFactX="300000" custLinFactY="-118213" custLinFactNeighborX="312263" custLinFactNeighborY="-200000">
        <dgm:presLayoutVars>
          <dgm:chPref val="3"/>
        </dgm:presLayoutVars>
      </dgm:prSet>
      <dgm:spPr/>
    </dgm:pt>
    <dgm:pt modelId="{B93A0583-50CD-4195-A60F-DB223B0715D2}" type="pres">
      <dgm:prSet presAssocID="{9FF966D7-9A95-4FA4-A517-73B6C2B23D5F}" presName="hierChild3" presStyleCnt="0"/>
      <dgm:spPr/>
    </dgm:pt>
    <dgm:pt modelId="{0DFDFB28-7D25-4319-9860-5E2B6ABD9C60}" type="pres">
      <dgm:prSet presAssocID="{3016DA36-6E5A-422E-82C7-433047D55A84}" presName="Name17" presStyleLbl="parChTrans1D3" presStyleIdx="0" presStyleCnt="4"/>
      <dgm:spPr/>
    </dgm:pt>
    <dgm:pt modelId="{3D078E06-4284-4544-865C-811E2D18BE9D}" type="pres">
      <dgm:prSet presAssocID="{EDBEBAA6-AF74-4CBF-9EBD-2CB60433A976}" presName="hierRoot3" presStyleCnt="0"/>
      <dgm:spPr/>
    </dgm:pt>
    <dgm:pt modelId="{01B2387C-B872-43B7-856A-6696902E8C74}" type="pres">
      <dgm:prSet presAssocID="{EDBEBAA6-AF74-4CBF-9EBD-2CB60433A976}" presName="composite3" presStyleCnt="0"/>
      <dgm:spPr/>
    </dgm:pt>
    <dgm:pt modelId="{005D0364-4FD1-453E-983E-6AD63132CE33}" type="pres">
      <dgm:prSet presAssocID="{EDBEBAA6-AF74-4CBF-9EBD-2CB60433A976}" presName="background3" presStyleLbl="node3" presStyleIdx="0" presStyleCnt="4"/>
      <dgm:spPr/>
    </dgm:pt>
    <dgm:pt modelId="{B08C4B8C-B6D9-4DE3-8078-415689B0621F}" type="pres">
      <dgm:prSet presAssocID="{EDBEBAA6-AF74-4CBF-9EBD-2CB60433A976}" presName="text3" presStyleLbl="fgAcc3" presStyleIdx="0" presStyleCnt="4" custScaleX="559756" custScaleY="415593" custLinFactX="-51765" custLinFactY="-84829" custLinFactNeighborX="-100000" custLinFactNeighborY="-100000">
        <dgm:presLayoutVars>
          <dgm:chPref val="3"/>
        </dgm:presLayoutVars>
      </dgm:prSet>
      <dgm:spPr/>
    </dgm:pt>
    <dgm:pt modelId="{1E8F2052-5B09-4B16-B03D-C98E4BF205D0}" type="pres">
      <dgm:prSet presAssocID="{EDBEBAA6-AF74-4CBF-9EBD-2CB60433A976}" presName="hierChild4" presStyleCnt="0"/>
      <dgm:spPr/>
    </dgm:pt>
    <dgm:pt modelId="{D0E017F1-DB33-48DC-9477-2E8E5A09B4BB}" type="pres">
      <dgm:prSet presAssocID="{F48D8738-6542-4FF6-8619-87106F5F027E}" presName="Name17" presStyleLbl="parChTrans1D3" presStyleIdx="1" presStyleCnt="4"/>
      <dgm:spPr/>
    </dgm:pt>
    <dgm:pt modelId="{5100904A-73A6-45D3-966D-0E46218BBFD4}" type="pres">
      <dgm:prSet presAssocID="{20DC9806-4187-43E9-B60E-3B7FD41464C3}" presName="hierRoot3" presStyleCnt="0"/>
      <dgm:spPr/>
    </dgm:pt>
    <dgm:pt modelId="{035A2203-0F20-4462-B18A-35681ACF3E82}" type="pres">
      <dgm:prSet presAssocID="{20DC9806-4187-43E9-B60E-3B7FD41464C3}" presName="composite3" presStyleCnt="0"/>
      <dgm:spPr/>
    </dgm:pt>
    <dgm:pt modelId="{64815EE4-6AD3-436D-BF54-D4268030F976}" type="pres">
      <dgm:prSet presAssocID="{20DC9806-4187-43E9-B60E-3B7FD41464C3}" presName="background3" presStyleLbl="node3" presStyleIdx="1" presStyleCnt="4"/>
      <dgm:spPr/>
    </dgm:pt>
    <dgm:pt modelId="{A8F5E92E-590C-40B1-A6A1-196CC35C8002}" type="pres">
      <dgm:prSet presAssocID="{20DC9806-4187-43E9-B60E-3B7FD41464C3}" presName="text3" presStyleLbl="fgAcc3" presStyleIdx="1" presStyleCnt="4" custScaleX="559756" custScaleY="415593" custLinFactY="-94446" custLinFactNeighborX="-80458" custLinFactNeighborY="-100000">
        <dgm:presLayoutVars>
          <dgm:chPref val="3"/>
        </dgm:presLayoutVars>
      </dgm:prSet>
      <dgm:spPr/>
    </dgm:pt>
    <dgm:pt modelId="{E3DA6A72-719D-45AD-B5D5-5F933C02A290}" type="pres">
      <dgm:prSet presAssocID="{20DC9806-4187-43E9-B60E-3B7FD41464C3}" presName="hierChild4" presStyleCnt="0"/>
      <dgm:spPr/>
    </dgm:pt>
    <dgm:pt modelId="{E5E9FFD9-978E-4BF5-B621-F0B527BC8312}" type="pres">
      <dgm:prSet presAssocID="{8F4BFEE9-9159-445E-A7C3-681E14492276}" presName="Name17" presStyleLbl="parChTrans1D3" presStyleIdx="2" presStyleCnt="4"/>
      <dgm:spPr/>
    </dgm:pt>
    <dgm:pt modelId="{0672D3FE-1DF4-4127-8F72-C2F818A7ACA1}" type="pres">
      <dgm:prSet presAssocID="{7CC4F9A7-EAAF-4765-8EC9-A3D2D011BE3C}" presName="hierRoot3" presStyleCnt="0"/>
      <dgm:spPr/>
    </dgm:pt>
    <dgm:pt modelId="{A6A87FBB-9544-4053-8F7A-D6A40C88C545}" type="pres">
      <dgm:prSet presAssocID="{7CC4F9A7-EAAF-4765-8EC9-A3D2D011BE3C}" presName="composite3" presStyleCnt="0"/>
      <dgm:spPr/>
    </dgm:pt>
    <dgm:pt modelId="{751D0E86-9282-4D12-AFD7-F3E8864294F8}" type="pres">
      <dgm:prSet presAssocID="{7CC4F9A7-EAAF-4765-8EC9-A3D2D011BE3C}" presName="background3" presStyleLbl="node3" presStyleIdx="2" presStyleCnt="4"/>
      <dgm:spPr/>
    </dgm:pt>
    <dgm:pt modelId="{5208D8C6-DBF8-480D-86E9-6997F17A59EA}" type="pres">
      <dgm:prSet presAssocID="{7CC4F9A7-EAAF-4765-8EC9-A3D2D011BE3C}" presName="text3" presStyleLbl="fgAcc3" presStyleIdx="2" presStyleCnt="4" custScaleX="890852" custScaleY="583132" custLinFactY="-94446" custLinFactNeighborX="-37284" custLinFactNeighborY="-100000">
        <dgm:presLayoutVars>
          <dgm:chPref val="3"/>
        </dgm:presLayoutVars>
      </dgm:prSet>
      <dgm:spPr/>
    </dgm:pt>
    <dgm:pt modelId="{B934130E-5DE5-4B07-80AE-0C95A2552959}" type="pres">
      <dgm:prSet presAssocID="{7CC4F9A7-EAAF-4765-8EC9-A3D2D011BE3C}" presName="hierChild4" presStyleCnt="0"/>
      <dgm:spPr/>
    </dgm:pt>
    <dgm:pt modelId="{C0418494-AF0B-4573-ACDE-D8C4563AAE04}" type="pres">
      <dgm:prSet presAssocID="{61CE5BCF-6487-4AA7-AF73-D33549602447}" presName="Name17" presStyleLbl="parChTrans1D3" presStyleIdx="3" presStyleCnt="4"/>
      <dgm:spPr/>
    </dgm:pt>
    <dgm:pt modelId="{95025351-DF80-403C-9F81-E6298BF2D979}" type="pres">
      <dgm:prSet presAssocID="{63A4FFB2-FC55-46DC-BFD3-381D016BA4A9}" presName="hierRoot3" presStyleCnt="0"/>
      <dgm:spPr/>
    </dgm:pt>
    <dgm:pt modelId="{BA766C05-508F-4814-83CE-283F3E29E3C4}" type="pres">
      <dgm:prSet presAssocID="{63A4FFB2-FC55-46DC-BFD3-381D016BA4A9}" presName="composite3" presStyleCnt="0"/>
      <dgm:spPr/>
    </dgm:pt>
    <dgm:pt modelId="{352C2BED-C588-4E04-8AF2-95653044286B}" type="pres">
      <dgm:prSet presAssocID="{63A4FFB2-FC55-46DC-BFD3-381D016BA4A9}" presName="background3" presStyleLbl="node3" presStyleIdx="3" presStyleCnt="4"/>
      <dgm:spPr/>
    </dgm:pt>
    <dgm:pt modelId="{935AB0F3-32FB-4AD7-BDA9-2C1B8814BBCB}" type="pres">
      <dgm:prSet presAssocID="{63A4FFB2-FC55-46DC-BFD3-381D016BA4A9}" presName="text3" presStyleLbl="fgAcc3" presStyleIdx="3" presStyleCnt="4" custScaleX="559756" custScaleY="415593" custLinFactY="-67099" custLinFactNeighborX="672" custLinFactNeighborY="-100000">
        <dgm:presLayoutVars>
          <dgm:chPref val="3"/>
        </dgm:presLayoutVars>
      </dgm:prSet>
      <dgm:spPr/>
    </dgm:pt>
    <dgm:pt modelId="{72C52754-7779-45C2-ADAE-AF83B706B3A6}" type="pres">
      <dgm:prSet presAssocID="{63A4FFB2-FC55-46DC-BFD3-381D016BA4A9}" presName="hierChild4" presStyleCnt="0"/>
      <dgm:spPr/>
    </dgm:pt>
  </dgm:ptLst>
  <dgm:cxnLst>
    <dgm:cxn modelId="{2D238702-EFED-4554-8617-77D6D0F40CBC}" srcId="{720EE42E-E50B-4A3B-94FD-93CABEFD136D}" destId="{9FF966D7-9A95-4FA4-A517-73B6C2B23D5F}" srcOrd="1" destOrd="0" parTransId="{1992BC23-736C-48D9-ACC7-9B9B9D655250}" sibTransId="{643C4F2A-2F2D-4512-A2A4-084AC824B644}"/>
    <dgm:cxn modelId="{10539E17-BAE5-4A7F-A155-EF5360AA34C1}" type="presOf" srcId="{9FF966D7-9A95-4FA4-A517-73B6C2B23D5F}" destId="{5318CB24-BB57-43AF-8884-1C431C4818F4}" srcOrd="0" destOrd="0" presId="urn:microsoft.com/office/officeart/2005/8/layout/hierarchy1"/>
    <dgm:cxn modelId="{E694761C-3371-4E3D-B6ED-96AA0457FB1D}" type="presOf" srcId="{94101474-533F-4CAF-AB75-8FEAA39575B0}" destId="{0967315D-673A-4500-9DB4-6C867E2220D3}" srcOrd="0" destOrd="0" presId="urn:microsoft.com/office/officeart/2005/8/layout/hierarchy1"/>
    <dgm:cxn modelId="{43810E37-518C-4E68-B151-F7454164610C}" srcId="{9FF966D7-9A95-4FA4-A517-73B6C2B23D5F}" destId="{20DC9806-4187-43E9-B60E-3B7FD41464C3}" srcOrd="1" destOrd="0" parTransId="{F48D8738-6542-4FF6-8619-87106F5F027E}" sibTransId="{9E781472-6496-44D7-8E2F-6CAAF92FE239}"/>
    <dgm:cxn modelId="{2683B042-A4A1-4C0C-A0DD-7234EDECEF6B}" type="presOf" srcId="{83C591AF-7507-4EBF-8995-BDDF75F06936}" destId="{DE004173-A767-47C9-A81E-57F0BFFA1970}" srcOrd="0" destOrd="0" presId="urn:microsoft.com/office/officeart/2005/8/layout/hierarchy1"/>
    <dgm:cxn modelId="{89753063-D391-4B2F-9C69-3E76805D4B72}" srcId="{720EE42E-E50B-4A3B-94FD-93CABEFD136D}" destId="{83C591AF-7507-4EBF-8995-BDDF75F06936}" srcOrd="0" destOrd="0" parTransId="{4C82CB12-49F3-413D-9889-A3FFEE737F0B}" sibTransId="{5C169F3C-F855-4A05-A286-21E6564B979E}"/>
    <dgm:cxn modelId="{9F05864A-DA6B-423A-8248-3616D6CD3CF0}" srcId="{9FF966D7-9A95-4FA4-A517-73B6C2B23D5F}" destId="{EDBEBAA6-AF74-4CBF-9EBD-2CB60433A976}" srcOrd="0" destOrd="0" parTransId="{3016DA36-6E5A-422E-82C7-433047D55A84}" sibTransId="{8925A627-36F5-4D14-A8B3-A55CB602E4CE}"/>
    <dgm:cxn modelId="{1F92DE74-777B-453B-A913-081F317B22CC}" type="presOf" srcId="{3016DA36-6E5A-422E-82C7-433047D55A84}" destId="{0DFDFB28-7D25-4319-9860-5E2B6ABD9C60}" srcOrd="0" destOrd="0" presId="urn:microsoft.com/office/officeart/2005/8/layout/hierarchy1"/>
    <dgm:cxn modelId="{EA9B8680-00F2-4169-987E-82325397DE90}" type="presOf" srcId="{63A4FFB2-FC55-46DC-BFD3-381D016BA4A9}" destId="{935AB0F3-32FB-4AD7-BDA9-2C1B8814BBCB}" srcOrd="0" destOrd="0" presId="urn:microsoft.com/office/officeart/2005/8/layout/hierarchy1"/>
    <dgm:cxn modelId="{D221F887-7AB7-44D0-B3C0-BDC4618EF3DA}" type="presOf" srcId="{20DC9806-4187-43E9-B60E-3B7FD41464C3}" destId="{A8F5E92E-590C-40B1-A6A1-196CC35C8002}" srcOrd="0" destOrd="0" presId="urn:microsoft.com/office/officeart/2005/8/layout/hierarchy1"/>
    <dgm:cxn modelId="{8A2F4E8A-5F02-4013-A8BD-A1828452EF56}" type="presOf" srcId="{EDBEBAA6-AF74-4CBF-9EBD-2CB60433A976}" destId="{B08C4B8C-B6D9-4DE3-8078-415689B0621F}" srcOrd="0" destOrd="0" presId="urn:microsoft.com/office/officeart/2005/8/layout/hierarchy1"/>
    <dgm:cxn modelId="{5BDD7B93-D397-4345-998B-B70EFA3D9F88}" srcId="{9FF966D7-9A95-4FA4-A517-73B6C2B23D5F}" destId="{63A4FFB2-FC55-46DC-BFD3-381D016BA4A9}" srcOrd="3" destOrd="0" parTransId="{61CE5BCF-6487-4AA7-AF73-D33549602447}" sibTransId="{F272F759-1C05-45F2-8214-2DDEAA6F8532}"/>
    <dgm:cxn modelId="{75412E9A-E44C-47C1-B2B0-7D25091D0B58}" type="presOf" srcId="{720EE42E-E50B-4A3B-94FD-93CABEFD136D}" destId="{DC233374-D35E-4D85-AE4F-7C36F7881E96}" srcOrd="0" destOrd="0" presId="urn:microsoft.com/office/officeart/2005/8/layout/hierarchy1"/>
    <dgm:cxn modelId="{046579A6-5688-43DA-B05C-99B918E26B25}" srcId="{9FF966D7-9A95-4FA4-A517-73B6C2B23D5F}" destId="{7CC4F9A7-EAAF-4765-8EC9-A3D2D011BE3C}" srcOrd="2" destOrd="0" parTransId="{8F4BFEE9-9159-445E-A7C3-681E14492276}" sibTransId="{D27E3B97-2734-48C6-8A59-912AB88DC29F}"/>
    <dgm:cxn modelId="{F5D606C0-7EC1-4D41-B373-5B97190725BD}" type="presOf" srcId="{F48D8738-6542-4FF6-8619-87106F5F027E}" destId="{D0E017F1-DB33-48DC-9477-2E8E5A09B4BB}" srcOrd="0" destOrd="0" presId="urn:microsoft.com/office/officeart/2005/8/layout/hierarchy1"/>
    <dgm:cxn modelId="{40DBE2EC-A260-441D-8300-532B96DD11A9}" srcId="{94101474-533F-4CAF-AB75-8FEAA39575B0}" destId="{720EE42E-E50B-4A3B-94FD-93CABEFD136D}" srcOrd="0" destOrd="0" parTransId="{5DE4C49C-B9FD-41FD-91F1-639470D42EB2}" sibTransId="{8AAC59E6-DCBC-42F7-965D-EBF65E34E2E2}"/>
    <dgm:cxn modelId="{91D61AED-7869-4613-8BFA-8234B090D2AC}" type="presOf" srcId="{8F4BFEE9-9159-445E-A7C3-681E14492276}" destId="{E5E9FFD9-978E-4BF5-B621-F0B527BC8312}" srcOrd="0" destOrd="0" presId="urn:microsoft.com/office/officeart/2005/8/layout/hierarchy1"/>
    <dgm:cxn modelId="{8A406BED-9A07-468B-86BD-4D16E3471455}" type="presOf" srcId="{7CC4F9A7-EAAF-4765-8EC9-A3D2D011BE3C}" destId="{5208D8C6-DBF8-480D-86E9-6997F17A59EA}" srcOrd="0" destOrd="0" presId="urn:microsoft.com/office/officeart/2005/8/layout/hierarchy1"/>
    <dgm:cxn modelId="{245235F4-8D84-4066-A329-9C482BA06AD6}" type="presOf" srcId="{4C82CB12-49F3-413D-9889-A3FFEE737F0B}" destId="{D1549C53-E53A-4444-908C-F378022C9740}" srcOrd="0" destOrd="0" presId="urn:microsoft.com/office/officeart/2005/8/layout/hierarchy1"/>
    <dgm:cxn modelId="{6134DAF9-0C0B-4D91-BCA8-A6D2ABEB262C}" type="presOf" srcId="{61CE5BCF-6487-4AA7-AF73-D33549602447}" destId="{C0418494-AF0B-4573-ACDE-D8C4563AAE04}" srcOrd="0" destOrd="0" presId="urn:microsoft.com/office/officeart/2005/8/layout/hierarchy1"/>
    <dgm:cxn modelId="{D6AF11FD-8C5A-4B3A-8073-EB34BF7621C1}" type="presOf" srcId="{1992BC23-736C-48D9-ACC7-9B9B9D655250}" destId="{2DD39FDF-B7BF-40D8-A0EC-6E9B08D4F8A1}" srcOrd="0" destOrd="0" presId="urn:microsoft.com/office/officeart/2005/8/layout/hierarchy1"/>
    <dgm:cxn modelId="{452294BA-C807-410E-868A-87B68B5D44DC}" type="presParOf" srcId="{0967315D-673A-4500-9DB4-6C867E2220D3}" destId="{33D56DA4-D97D-4239-AFE6-23274E016FD4}" srcOrd="0" destOrd="0" presId="urn:microsoft.com/office/officeart/2005/8/layout/hierarchy1"/>
    <dgm:cxn modelId="{03E7FE46-CA16-4AE8-BC38-FE24AFFC59D5}" type="presParOf" srcId="{33D56DA4-D97D-4239-AFE6-23274E016FD4}" destId="{4B9D38CF-F2D7-47A5-8DC5-DDF307B6C2F2}" srcOrd="0" destOrd="0" presId="urn:microsoft.com/office/officeart/2005/8/layout/hierarchy1"/>
    <dgm:cxn modelId="{EC588DA8-85C8-40EF-A8C6-D18A781F558C}" type="presParOf" srcId="{4B9D38CF-F2D7-47A5-8DC5-DDF307B6C2F2}" destId="{E5A541EA-564E-4762-9F7E-B209FEC3669E}" srcOrd="0" destOrd="0" presId="urn:microsoft.com/office/officeart/2005/8/layout/hierarchy1"/>
    <dgm:cxn modelId="{D15C166B-F8B7-4BEB-8CD2-BD0AD204D000}" type="presParOf" srcId="{4B9D38CF-F2D7-47A5-8DC5-DDF307B6C2F2}" destId="{DC233374-D35E-4D85-AE4F-7C36F7881E96}" srcOrd="1" destOrd="0" presId="urn:microsoft.com/office/officeart/2005/8/layout/hierarchy1"/>
    <dgm:cxn modelId="{1E8F39DF-AD1C-4994-95BC-84C9C214A09D}" type="presParOf" srcId="{33D56DA4-D97D-4239-AFE6-23274E016FD4}" destId="{887DB5AB-206F-472B-9A96-5A73FE9BFA14}" srcOrd="1" destOrd="0" presId="urn:microsoft.com/office/officeart/2005/8/layout/hierarchy1"/>
    <dgm:cxn modelId="{40C2EF23-1584-475B-8311-669E63507674}" type="presParOf" srcId="{887DB5AB-206F-472B-9A96-5A73FE9BFA14}" destId="{D1549C53-E53A-4444-908C-F378022C9740}" srcOrd="0" destOrd="0" presId="urn:microsoft.com/office/officeart/2005/8/layout/hierarchy1"/>
    <dgm:cxn modelId="{F40A2ACC-8733-411F-A15B-73EEC908FB68}" type="presParOf" srcId="{887DB5AB-206F-472B-9A96-5A73FE9BFA14}" destId="{0BE4BE3A-A441-49DB-93D0-B4437DF256F7}" srcOrd="1" destOrd="0" presId="urn:microsoft.com/office/officeart/2005/8/layout/hierarchy1"/>
    <dgm:cxn modelId="{749FF1BF-DFCC-470C-821E-2F7E6F3F429D}" type="presParOf" srcId="{0BE4BE3A-A441-49DB-93D0-B4437DF256F7}" destId="{EDBD45E2-7C9F-4ACC-BCE9-99D4C38C16B4}" srcOrd="0" destOrd="0" presId="urn:microsoft.com/office/officeart/2005/8/layout/hierarchy1"/>
    <dgm:cxn modelId="{D199D1DF-100B-4159-931E-35F038E4CF6E}" type="presParOf" srcId="{EDBD45E2-7C9F-4ACC-BCE9-99D4C38C16B4}" destId="{D57FFB36-F917-443D-A1A9-AC5B5F144173}" srcOrd="0" destOrd="0" presId="urn:microsoft.com/office/officeart/2005/8/layout/hierarchy1"/>
    <dgm:cxn modelId="{FC32616A-2FA5-4509-9F1F-8C3424BA22B1}" type="presParOf" srcId="{EDBD45E2-7C9F-4ACC-BCE9-99D4C38C16B4}" destId="{DE004173-A767-47C9-A81E-57F0BFFA1970}" srcOrd="1" destOrd="0" presId="urn:microsoft.com/office/officeart/2005/8/layout/hierarchy1"/>
    <dgm:cxn modelId="{B1D89E56-E400-4C12-A324-F1955FB3F86F}" type="presParOf" srcId="{0BE4BE3A-A441-49DB-93D0-B4437DF256F7}" destId="{F3229D06-9006-4719-B40C-7AB94867E9B2}" srcOrd="1" destOrd="0" presId="urn:microsoft.com/office/officeart/2005/8/layout/hierarchy1"/>
    <dgm:cxn modelId="{B550B30E-8094-4C56-A2E7-93272A9DCE4F}" type="presParOf" srcId="{887DB5AB-206F-472B-9A96-5A73FE9BFA14}" destId="{2DD39FDF-B7BF-40D8-A0EC-6E9B08D4F8A1}" srcOrd="2" destOrd="0" presId="urn:microsoft.com/office/officeart/2005/8/layout/hierarchy1"/>
    <dgm:cxn modelId="{6863AEA6-5DEE-4E74-B562-E9CE67F809BB}" type="presParOf" srcId="{887DB5AB-206F-472B-9A96-5A73FE9BFA14}" destId="{A0AAE668-9740-4644-B794-F56969D04D5E}" srcOrd="3" destOrd="0" presId="urn:microsoft.com/office/officeart/2005/8/layout/hierarchy1"/>
    <dgm:cxn modelId="{60896EDE-814A-47A2-B597-D3DB0DED966B}" type="presParOf" srcId="{A0AAE668-9740-4644-B794-F56969D04D5E}" destId="{C7A76BFF-6B41-47E5-9C64-828BF85807EA}" srcOrd="0" destOrd="0" presId="urn:microsoft.com/office/officeart/2005/8/layout/hierarchy1"/>
    <dgm:cxn modelId="{D8F1670C-7C7C-4D46-B765-391789CD7E5A}" type="presParOf" srcId="{C7A76BFF-6B41-47E5-9C64-828BF85807EA}" destId="{B63DE74D-4249-4A87-8FCA-1BED8007CCE0}" srcOrd="0" destOrd="0" presId="urn:microsoft.com/office/officeart/2005/8/layout/hierarchy1"/>
    <dgm:cxn modelId="{D8F4587C-FB73-46B4-8DD4-62B4F773D967}" type="presParOf" srcId="{C7A76BFF-6B41-47E5-9C64-828BF85807EA}" destId="{5318CB24-BB57-43AF-8884-1C431C4818F4}" srcOrd="1" destOrd="0" presId="urn:microsoft.com/office/officeart/2005/8/layout/hierarchy1"/>
    <dgm:cxn modelId="{61769C53-8E34-4733-ACB6-EC2D351E04A1}" type="presParOf" srcId="{A0AAE668-9740-4644-B794-F56969D04D5E}" destId="{B93A0583-50CD-4195-A60F-DB223B0715D2}" srcOrd="1" destOrd="0" presId="urn:microsoft.com/office/officeart/2005/8/layout/hierarchy1"/>
    <dgm:cxn modelId="{8B625F6E-2674-439C-824D-75539864F1BB}" type="presParOf" srcId="{B93A0583-50CD-4195-A60F-DB223B0715D2}" destId="{0DFDFB28-7D25-4319-9860-5E2B6ABD9C60}" srcOrd="0" destOrd="0" presId="urn:microsoft.com/office/officeart/2005/8/layout/hierarchy1"/>
    <dgm:cxn modelId="{DFA95AD4-C4B5-43E1-89D6-DE573922F414}" type="presParOf" srcId="{B93A0583-50CD-4195-A60F-DB223B0715D2}" destId="{3D078E06-4284-4544-865C-811E2D18BE9D}" srcOrd="1" destOrd="0" presId="urn:microsoft.com/office/officeart/2005/8/layout/hierarchy1"/>
    <dgm:cxn modelId="{AEC448C2-9E5B-49F4-BC6D-7EFE78C3FC19}" type="presParOf" srcId="{3D078E06-4284-4544-865C-811E2D18BE9D}" destId="{01B2387C-B872-43B7-856A-6696902E8C74}" srcOrd="0" destOrd="0" presId="urn:microsoft.com/office/officeart/2005/8/layout/hierarchy1"/>
    <dgm:cxn modelId="{C3B8E9B3-22C3-4C85-9564-DD3AE7410408}" type="presParOf" srcId="{01B2387C-B872-43B7-856A-6696902E8C74}" destId="{005D0364-4FD1-453E-983E-6AD63132CE33}" srcOrd="0" destOrd="0" presId="urn:microsoft.com/office/officeart/2005/8/layout/hierarchy1"/>
    <dgm:cxn modelId="{7F53A1D5-0655-4835-8501-CBDDF144F392}" type="presParOf" srcId="{01B2387C-B872-43B7-856A-6696902E8C74}" destId="{B08C4B8C-B6D9-4DE3-8078-415689B0621F}" srcOrd="1" destOrd="0" presId="urn:microsoft.com/office/officeart/2005/8/layout/hierarchy1"/>
    <dgm:cxn modelId="{FE69F235-4B43-4109-937C-30F93185266D}" type="presParOf" srcId="{3D078E06-4284-4544-865C-811E2D18BE9D}" destId="{1E8F2052-5B09-4B16-B03D-C98E4BF205D0}" srcOrd="1" destOrd="0" presId="urn:microsoft.com/office/officeart/2005/8/layout/hierarchy1"/>
    <dgm:cxn modelId="{F9B7271F-C883-400D-8EEA-EBB5651598B5}" type="presParOf" srcId="{B93A0583-50CD-4195-A60F-DB223B0715D2}" destId="{D0E017F1-DB33-48DC-9477-2E8E5A09B4BB}" srcOrd="2" destOrd="0" presId="urn:microsoft.com/office/officeart/2005/8/layout/hierarchy1"/>
    <dgm:cxn modelId="{42ECD867-3451-4882-B978-AB8BD9B530CE}" type="presParOf" srcId="{B93A0583-50CD-4195-A60F-DB223B0715D2}" destId="{5100904A-73A6-45D3-966D-0E46218BBFD4}" srcOrd="3" destOrd="0" presId="urn:microsoft.com/office/officeart/2005/8/layout/hierarchy1"/>
    <dgm:cxn modelId="{D889AFD9-8CF0-4F20-B2F8-BFAE983D1790}" type="presParOf" srcId="{5100904A-73A6-45D3-966D-0E46218BBFD4}" destId="{035A2203-0F20-4462-B18A-35681ACF3E82}" srcOrd="0" destOrd="0" presId="urn:microsoft.com/office/officeart/2005/8/layout/hierarchy1"/>
    <dgm:cxn modelId="{ABCAE9C9-EF5F-4B34-A42F-71D6649F9814}" type="presParOf" srcId="{035A2203-0F20-4462-B18A-35681ACF3E82}" destId="{64815EE4-6AD3-436D-BF54-D4268030F976}" srcOrd="0" destOrd="0" presId="urn:microsoft.com/office/officeart/2005/8/layout/hierarchy1"/>
    <dgm:cxn modelId="{75CB5E8D-FB3B-418C-B5DE-61673EE3322E}" type="presParOf" srcId="{035A2203-0F20-4462-B18A-35681ACF3E82}" destId="{A8F5E92E-590C-40B1-A6A1-196CC35C8002}" srcOrd="1" destOrd="0" presId="urn:microsoft.com/office/officeart/2005/8/layout/hierarchy1"/>
    <dgm:cxn modelId="{15E5CB6F-0868-40CB-8A21-A27F415B6296}" type="presParOf" srcId="{5100904A-73A6-45D3-966D-0E46218BBFD4}" destId="{E3DA6A72-719D-45AD-B5D5-5F933C02A290}" srcOrd="1" destOrd="0" presId="urn:microsoft.com/office/officeart/2005/8/layout/hierarchy1"/>
    <dgm:cxn modelId="{511A3356-8BCF-4C3D-A107-E0DFF9F9F2D1}" type="presParOf" srcId="{B93A0583-50CD-4195-A60F-DB223B0715D2}" destId="{E5E9FFD9-978E-4BF5-B621-F0B527BC8312}" srcOrd="4" destOrd="0" presId="urn:microsoft.com/office/officeart/2005/8/layout/hierarchy1"/>
    <dgm:cxn modelId="{4C45BF9E-CB94-423B-8E2F-F78DE7D9D55A}" type="presParOf" srcId="{B93A0583-50CD-4195-A60F-DB223B0715D2}" destId="{0672D3FE-1DF4-4127-8F72-C2F818A7ACA1}" srcOrd="5" destOrd="0" presId="urn:microsoft.com/office/officeart/2005/8/layout/hierarchy1"/>
    <dgm:cxn modelId="{EE6F8320-54BB-491C-8334-0A50ADB4C36E}" type="presParOf" srcId="{0672D3FE-1DF4-4127-8F72-C2F818A7ACA1}" destId="{A6A87FBB-9544-4053-8F7A-D6A40C88C545}" srcOrd="0" destOrd="0" presId="urn:microsoft.com/office/officeart/2005/8/layout/hierarchy1"/>
    <dgm:cxn modelId="{43C439F9-C553-442C-8C6A-A1D4C68145C2}" type="presParOf" srcId="{A6A87FBB-9544-4053-8F7A-D6A40C88C545}" destId="{751D0E86-9282-4D12-AFD7-F3E8864294F8}" srcOrd="0" destOrd="0" presId="urn:microsoft.com/office/officeart/2005/8/layout/hierarchy1"/>
    <dgm:cxn modelId="{2B28537F-5651-4382-B710-663BAF50A0F6}" type="presParOf" srcId="{A6A87FBB-9544-4053-8F7A-D6A40C88C545}" destId="{5208D8C6-DBF8-480D-86E9-6997F17A59EA}" srcOrd="1" destOrd="0" presId="urn:microsoft.com/office/officeart/2005/8/layout/hierarchy1"/>
    <dgm:cxn modelId="{09929BF9-D37D-40B5-B56C-21C6A5788187}" type="presParOf" srcId="{0672D3FE-1DF4-4127-8F72-C2F818A7ACA1}" destId="{B934130E-5DE5-4B07-80AE-0C95A2552959}" srcOrd="1" destOrd="0" presId="urn:microsoft.com/office/officeart/2005/8/layout/hierarchy1"/>
    <dgm:cxn modelId="{BEF1B664-BEEC-4025-82D7-0DC83412958E}" type="presParOf" srcId="{B93A0583-50CD-4195-A60F-DB223B0715D2}" destId="{C0418494-AF0B-4573-ACDE-D8C4563AAE04}" srcOrd="6" destOrd="0" presId="urn:microsoft.com/office/officeart/2005/8/layout/hierarchy1"/>
    <dgm:cxn modelId="{9FC66E2D-C337-44E6-B37C-3A4EA8210752}" type="presParOf" srcId="{B93A0583-50CD-4195-A60F-DB223B0715D2}" destId="{95025351-DF80-403C-9F81-E6298BF2D979}" srcOrd="7" destOrd="0" presId="urn:microsoft.com/office/officeart/2005/8/layout/hierarchy1"/>
    <dgm:cxn modelId="{F6FF3FAF-A0F3-4519-9CF9-72D72AEAB76C}" type="presParOf" srcId="{95025351-DF80-403C-9F81-E6298BF2D979}" destId="{BA766C05-508F-4814-83CE-283F3E29E3C4}" srcOrd="0" destOrd="0" presId="urn:microsoft.com/office/officeart/2005/8/layout/hierarchy1"/>
    <dgm:cxn modelId="{48DE5730-E356-4CAB-BF7A-A5B8E884507E}" type="presParOf" srcId="{BA766C05-508F-4814-83CE-283F3E29E3C4}" destId="{352C2BED-C588-4E04-8AF2-95653044286B}" srcOrd="0" destOrd="0" presId="urn:microsoft.com/office/officeart/2005/8/layout/hierarchy1"/>
    <dgm:cxn modelId="{CEE74FD4-4B1C-4D52-ADCA-BA788A5FD387}" type="presParOf" srcId="{BA766C05-508F-4814-83CE-283F3E29E3C4}" destId="{935AB0F3-32FB-4AD7-BDA9-2C1B8814BBCB}" srcOrd="1" destOrd="0" presId="urn:microsoft.com/office/officeart/2005/8/layout/hierarchy1"/>
    <dgm:cxn modelId="{EF17526A-6EE9-40E5-9BFB-D535E406BF27}" type="presParOf" srcId="{95025351-DF80-403C-9F81-E6298BF2D979}" destId="{72C52754-7779-45C2-ADAE-AF83B706B3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D1E14EA-F44A-4EC0-9852-4B8C781F6A54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l-GR"/>
        </a:p>
      </dgm:t>
    </dgm:pt>
    <dgm:pt modelId="{4D538C2A-B147-4D61-AD1C-5F6A3E23C6A3}">
      <dgm:prSet phldrT="[Κείμενο]" custT="1"/>
      <dgm:spPr/>
      <dgm:t>
        <a:bodyPr/>
        <a:lstStyle/>
        <a:p>
          <a:r>
            <a:rPr lang="el-GR" sz="3200" dirty="0"/>
            <a:t>Εξαρτάται από το υποκείμενο που θέλουμε να τονίσουμε.</a:t>
          </a:r>
        </a:p>
      </dgm:t>
    </dgm:pt>
    <dgm:pt modelId="{371A79DA-28DF-4217-B350-7305D2CBCA8D}" type="parTrans" cxnId="{D2DB2C09-4E70-4547-A5AF-A64F44753F84}">
      <dgm:prSet/>
      <dgm:spPr/>
      <dgm:t>
        <a:bodyPr/>
        <a:lstStyle/>
        <a:p>
          <a:endParaRPr lang="el-GR" sz="3200"/>
        </a:p>
      </dgm:t>
    </dgm:pt>
    <dgm:pt modelId="{C86E00EA-23B1-42F6-B011-97F09AC107FD}" type="sibTrans" cxnId="{D2DB2C09-4E70-4547-A5AF-A64F44753F84}">
      <dgm:prSet/>
      <dgm:spPr/>
      <dgm:t>
        <a:bodyPr/>
        <a:lstStyle/>
        <a:p>
          <a:endParaRPr lang="el-GR" sz="3200"/>
        </a:p>
      </dgm:t>
    </dgm:pt>
    <dgm:pt modelId="{76294DF6-1760-458E-B578-BE39A5AED899}">
      <dgm:prSet phldrT="[Κείμενο]" custT="1"/>
      <dgm:spPr/>
      <dgm:t>
        <a:bodyPr/>
        <a:lstStyle/>
        <a:p>
          <a:r>
            <a:rPr lang="el-GR" sz="3200" dirty="0"/>
            <a:t>1</a:t>
          </a:r>
          <a:r>
            <a:rPr lang="el-GR" sz="3200" baseline="30000" dirty="0"/>
            <a:t>ο</a:t>
          </a:r>
          <a:r>
            <a:rPr lang="el-GR" sz="3200" dirty="0"/>
            <a:t> παράδειγμα: «στη μελέτη συμμετείχαν 100 ασθενείς» (έμφαση στο υποκείμενο «ασθενείς»).</a:t>
          </a:r>
        </a:p>
      </dgm:t>
    </dgm:pt>
    <dgm:pt modelId="{15F6ED9C-6B77-47A6-82A1-33543388416A}" type="parTrans" cxnId="{6EFD469B-4CFE-4796-BD1E-22CB0CC0EC6C}">
      <dgm:prSet/>
      <dgm:spPr/>
      <dgm:t>
        <a:bodyPr/>
        <a:lstStyle/>
        <a:p>
          <a:endParaRPr lang="el-GR" sz="3200"/>
        </a:p>
      </dgm:t>
    </dgm:pt>
    <dgm:pt modelId="{EF9F87F3-87D7-4A91-9D88-FC0A3EB9D7F2}" type="sibTrans" cxnId="{6EFD469B-4CFE-4796-BD1E-22CB0CC0EC6C}">
      <dgm:prSet/>
      <dgm:spPr/>
      <dgm:t>
        <a:bodyPr/>
        <a:lstStyle/>
        <a:p>
          <a:endParaRPr lang="el-GR" sz="3200"/>
        </a:p>
      </dgm:t>
    </dgm:pt>
    <dgm:pt modelId="{0F647B4E-1DC1-4A4B-B133-1CC4A3DCA15E}">
      <dgm:prSet phldrT="[Κείμενο]" custT="1"/>
      <dgm:spPr/>
      <dgm:t>
        <a:bodyPr/>
        <a:lstStyle/>
        <a:p>
          <a:r>
            <a:rPr lang="el-GR" sz="3200" dirty="0"/>
            <a:t>2</a:t>
          </a:r>
          <a:r>
            <a:rPr lang="el-GR" sz="3200" baseline="30000" dirty="0"/>
            <a:t>ο</a:t>
          </a:r>
          <a:r>
            <a:rPr lang="el-GR" sz="3200" dirty="0"/>
            <a:t> παράδειγμα: «η μελέτη αυτή διεξήχθη από ομάδα επιστημόνων…» (έμφαση στο υποκείμενο «η μελέτη»).</a:t>
          </a:r>
        </a:p>
      </dgm:t>
    </dgm:pt>
    <dgm:pt modelId="{EA7AD125-A2C2-4FBB-8DB5-9F5317A8033E}" type="parTrans" cxnId="{487C8FD7-1618-4BE3-BD03-59F4D44CFDF1}">
      <dgm:prSet/>
      <dgm:spPr/>
      <dgm:t>
        <a:bodyPr/>
        <a:lstStyle/>
        <a:p>
          <a:endParaRPr lang="el-GR" sz="3200"/>
        </a:p>
      </dgm:t>
    </dgm:pt>
    <dgm:pt modelId="{36FBE7F5-E0B7-41C6-98F6-F352C6816F9B}" type="sibTrans" cxnId="{487C8FD7-1618-4BE3-BD03-59F4D44CFDF1}">
      <dgm:prSet/>
      <dgm:spPr/>
      <dgm:t>
        <a:bodyPr/>
        <a:lstStyle/>
        <a:p>
          <a:endParaRPr lang="el-GR" sz="3200"/>
        </a:p>
      </dgm:t>
    </dgm:pt>
    <dgm:pt modelId="{208846A3-2B48-4109-8C08-CD5C44AF369D}">
      <dgm:prSet phldrT="[Κείμενο]" custT="1"/>
      <dgm:spPr/>
      <dgm:t>
        <a:bodyPr/>
        <a:lstStyle/>
        <a:p>
          <a:pPr algn="ctr"/>
          <a:r>
            <a:rPr lang="el-GR" sz="3200" dirty="0"/>
            <a:t>Παθητική ή ενεργητική φωνή;</a:t>
          </a:r>
        </a:p>
      </dgm:t>
    </dgm:pt>
    <dgm:pt modelId="{2B250563-136F-4D0B-BC54-55EB2AABC9F6}" type="parTrans" cxnId="{3BD1EE26-710F-429B-A0D8-DD4AEFE68D4C}">
      <dgm:prSet/>
      <dgm:spPr/>
      <dgm:t>
        <a:bodyPr/>
        <a:lstStyle/>
        <a:p>
          <a:endParaRPr lang="el-GR" sz="3200"/>
        </a:p>
      </dgm:t>
    </dgm:pt>
    <dgm:pt modelId="{7EC0C1BD-0969-46C5-963D-5034225398FF}" type="sibTrans" cxnId="{3BD1EE26-710F-429B-A0D8-DD4AEFE68D4C}">
      <dgm:prSet/>
      <dgm:spPr/>
      <dgm:t>
        <a:bodyPr/>
        <a:lstStyle/>
        <a:p>
          <a:endParaRPr lang="el-GR" sz="3200"/>
        </a:p>
      </dgm:t>
    </dgm:pt>
    <dgm:pt modelId="{FF022166-D53B-43CB-BE2B-77D083735C04}">
      <dgm:prSet phldrT="[Κείμενο]" custT="1"/>
      <dgm:spPr/>
      <dgm:t>
        <a:bodyPr/>
        <a:lstStyle/>
        <a:p>
          <a:r>
            <a:rPr lang="el-GR" sz="3200" dirty="0"/>
            <a:t>Πολλά περιοδικά υψηλής απήχησης συνιστούν τη χρήση της ενεργητικής φωνής («</a:t>
          </a:r>
          <a:r>
            <a:rPr lang="en-US" sz="3200" i="1" dirty="0"/>
            <a:t>Nature</a:t>
          </a:r>
          <a:r>
            <a:rPr lang="en-US" sz="3200" dirty="0"/>
            <a:t>”, </a:t>
          </a:r>
          <a:r>
            <a:rPr lang="el-GR" sz="3200" dirty="0"/>
            <a:t>το </a:t>
          </a:r>
          <a:r>
            <a:rPr lang="en-US" sz="3200" dirty="0"/>
            <a:t>“</a:t>
          </a:r>
          <a:r>
            <a:rPr lang="en-US" sz="3200" i="1" dirty="0"/>
            <a:t>Science</a:t>
          </a:r>
          <a:r>
            <a:rPr lang="en-US" sz="3200" dirty="0"/>
            <a:t>”, “</a:t>
          </a:r>
          <a:r>
            <a:rPr lang="en-US" sz="3200" i="1" dirty="0"/>
            <a:t>British Medical Journal</a:t>
          </a:r>
          <a:r>
            <a:rPr lang="en-US" sz="3200" dirty="0"/>
            <a:t>”</a:t>
          </a:r>
          <a:r>
            <a:rPr lang="el-GR" sz="3200" dirty="0"/>
            <a:t>).</a:t>
          </a:r>
        </a:p>
      </dgm:t>
    </dgm:pt>
    <dgm:pt modelId="{6D893614-843C-49F4-936B-32132A48407E}" type="parTrans" cxnId="{F86EDC97-C52D-4219-A619-D119948272F7}">
      <dgm:prSet/>
      <dgm:spPr/>
      <dgm:t>
        <a:bodyPr/>
        <a:lstStyle/>
        <a:p>
          <a:endParaRPr lang="el-GR"/>
        </a:p>
      </dgm:t>
    </dgm:pt>
    <dgm:pt modelId="{4F0C1F86-6166-412C-949B-F61EFA7445A2}" type="sibTrans" cxnId="{F86EDC97-C52D-4219-A619-D119948272F7}">
      <dgm:prSet/>
      <dgm:spPr/>
      <dgm:t>
        <a:bodyPr/>
        <a:lstStyle/>
        <a:p>
          <a:endParaRPr lang="el-GR"/>
        </a:p>
      </dgm:t>
    </dgm:pt>
    <dgm:pt modelId="{80487A25-5862-407B-A13E-A108FC22A36F}" type="pres">
      <dgm:prSet presAssocID="{4D1E14EA-F44A-4EC0-9852-4B8C781F6A54}" presName="linear" presStyleCnt="0">
        <dgm:presLayoutVars>
          <dgm:animLvl val="lvl"/>
          <dgm:resizeHandles val="exact"/>
        </dgm:presLayoutVars>
      </dgm:prSet>
      <dgm:spPr/>
    </dgm:pt>
    <dgm:pt modelId="{15D05BD4-3F44-4774-A2E4-A7217BB9C4B9}" type="pres">
      <dgm:prSet presAssocID="{208846A3-2B48-4109-8C08-CD5C44AF369D}" presName="parentText" presStyleLbl="node1" presStyleIdx="0" presStyleCnt="1" custScaleY="75345" custLinFactNeighborX="-318" custLinFactNeighborY="-89037">
        <dgm:presLayoutVars>
          <dgm:chMax val="0"/>
          <dgm:bulletEnabled val="1"/>
        </dgm:presLayoutVars>
      </dgm:prSet>
      <dgm:spPr/>
    </dgm:pt>
    <dgm:pt modelId="{12FFE3C6-7005-4ADB-B20B-88D5FBE15801}" type="pres">
      <dgm:prSet presAssocID="{208846A3-2B48-4109-8C08-CD5C44AF369D}" presName="childText" presStyleLbl="revTx" presStyleIdx="0" presStyleCnt="1" custLinFactNeighborX="-318" custLinFactNeighborY="-25148">
        <dgm:presLayoutVars>
          <dgm:bulletEnabled val="1"/>
        </dgm:presLayoutVars>
      </dgm:prSet>
      <dgm:spPr/>
    </dgm:pt>
  </dgm:ptLst>
  <dgm:cxnLst>
    <dgm:cxn modelId="{D2DB2C09-4E70-4547-A5AF-A64F44753F84}" srcId="{208846A3-2B48-4109-8C08-CD5C44AF369D}" destId="{4D538C2A-B147-4D61-AD1C-5F6A3E23C6A3}" srcOrd="0" destOrd="0" parTransId="{371A79DA-28DF-4217-B350-7305D2CBCA8D}" sibTransId="{C86E00EA-23B1-42F6-B011-97F09AC107FD}"/>
    <dgm:cxn modelId="{3BD1EE26-710F-429B-A0D8-DD4AEFE68D4C}" srcId="{4D1E14EA-F44A-4EC0-9852-4B8C781F6A54}" destId="{208846A3-2B48-4109-8C08-CD5C44AF369D}" srcOrd="0" destOrd="0" parTransId="{2B250563-136F-4D0B-BC54-55EB2AABC9F6}" sibTransId="{7EC0C1BD-0969-46C5-963D-5034225398FF}"/>
    <dgm:cxn modelId="{F6C10C30-4E86-443D-B0F9-579D6DAE15C5}" type="presOf" srcId="{0F647B4E-1DC1-4A4B-B133-1CC4A3DCA15E}" destId="{12FFE3C6-7005-4ADB-B20B-88D5FBE15801}" srcOrd="0" destOrd="2" presId="urn:microsoft.com/office/officeart/2005/8/layout/vList2"/>
    <dgm:cxn modelId="{9017006D-17AC-4864-B55F-F2B1028A6CFC}" type="presOf" srcId="{4D538C2A-B147-4D61-AD1C-5F6A3E23C6A3}" destId="{12FFE3C6-7005-4ADB-B20B-88D5FBE15801}" srcOrd="0" destOrd="0" presId="urn:microsoft.com/office/officeart/2005/8/layout/vList2"/>
    <dgm:cxn modelId="{5D993B57-3FE7-4B08-B8E9-D2CAE4F3A711}" type="presOf" srcId="{76294DF6-1760-458E-B578-BE39A5AED899}" destId="{12FFE3C6-7005-4ADB-B20B-88D5FBE15801}" srcOrd="0" destOrd="1" presId="urn:microsoft.com/office/officeart/2005/8/layout/vList2"/>
    <dgm:cxn modelId="{4E1E6594-E1FA-41D4-A6B7-17354A256009}" type="presOf" srcId="{208846A3-2B48-4109-8C08-CD5C44AF369D}" destId="{15D05BD4-3F44-4774-A2E4-A7217BB9C4B9}" srcOrd="0" destOrd="0" presId="urn:microsoft.com/office/officeart/2005/8/layout/vList2"/>
    <dgm:cxn modelId="{F86EDC97-C52D-4219-A619-D119948272F7}" srcId="{4D538C2A-B147-4D61-AD1C-5F6A3E23C6A3}" destId="{FF022166-D53B-43CB-BE2B-77D083735C04}" srcOrd="2" destOrd="0" parTransId="{6D893614-843C-49F4-936B-32132A48407E}" sibTransId="{4F0C1F86-6166-412C-949B-F61EFA7445A2}"/>
    <dgm:cxn modelId="{6EFD469B-4CFE-4796-BD1E-22CB0CC0EC6C}" srcId="{4D538C2A-B147-4D61-AD1C-5F6A3E23C6A3}" destId="{76294DF6-1760-458E-B578-BE39A5AED899}" srcOrd="0" destOrd="0" parTransId="{15F6ED9C-6B77-47A6-82A1-33543388416A}" sibTransId="{EF9F87F3-87D7-4A91-9D88-FC0A3EB9D7F2}"/>
    <dgm:cxn modelId="{A9ABEF9E-CE61-420F-8A1A-08DDAC686B10}" type="presOf" srcId="{4D1E14EA-F44A-4EC0-9852-4B8C781F6A54}" destId="{80487A25-5862-407B-A13E-A108FC22A36F}" srcOrd="0" destOrd="0" presId="urn:microsoft.com/office/officeart/2005/8/layout/vList2"/>
    <dgm:cxn modelId="{487C8FD7-1618-4BE3-BD03-59F4D44CFDF1}" srcId="{4D538C2A-B147-4D61-AD1C-5F6A3E23C6A3}" destId="{0F647B4E-1DC1-4A4B-B133-1CC4A3DCA15E}" srcOrd="1" destOrd="0" parTransId="{EA7AD125-A2C2-4FBB-8DB5-9F5317A8033E}" sibTransId="{36FBE7F5-E0B7-41C6-98F6-F352C6816F9B}"/>
    <dgm:cxn modelId="{A6F7F8DA-709E-4544-8B6D-ABC1AF15FFB8}" type="presOf" srcId="{FF022166-D53B-43CB-BE2B-77D083735C04}" destId="{12FFE3C6-7005-4ADB-B20B-88D5FBE15801}" srcOrd="0" destOrd="3" presId="urn:microsoft.com/office/officeart/2005/8/layout/vList2"/>
    <dgm:cxn modelId="{26B0D623-5D87-41F2-B522-2E262EB87A41}" type="presParOf" srcId="{80487A25-5862-407B-A13E-A108FC22A36F}" destId="{15D05BD4-3F44-4774-A2E4-A7217BB9C4B9}" srcOrd="0" destOrd="0" presId="urn:microsoft.com/office/officeart/2005/8/layout/vList2"/>
    <dgm:cxn modelId="{7C39CAC0-EB19-47B4-B486-C7B501F52572}" type="presParOf" srcId="{80487A25-5862-407B-A13E-A108FC22A36F}" destId="{12FFE3C6-7005-4ADB-B20B-88D5FBE1580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02A93EC-40F2-4210-8CDC-E29B98CD0D92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3A39DD0B-5B54-4F02-A496-7AB375321210}">
      <dgm:prSet phldrT="[Κείμενο]" custT="1"/>
      <dgm:spPr/>
      <dgm:t>
        <a:bodyPr/>
        <a:lstStyle/>
        <a:p>
          <a:pPr algn="ctr"/>
          <a:r>
            <a:rPr lang="el-GR" sz="3200" dirty="0"/>
            <a:t>Παθητική φωνή</a:t>
          </a:r>
        </a:p>
      </dgm:t>
    </dgm:pt>
    <dgm:pt modelId="{8BC70818-3FF3-4EE1-B6C1-A7B411B846AD}" type="parTrans" cxnId="{3BF67E1D-D85D-47EF-A97A-1B42BB8362ED}">
      <dgm:prSet/>
      <dgm:spPr/>
      <dgm:t>
        <a:bodyPr/>
        <a:lstStyle/>
        <a:p>
          <a:endParaRPr lang="el-GR"/>
        </a:p>
      </dgm:t>
    </dgm:pt>
    <dgm:pt modelId="{E424612C-E2A4-47DF-BE0B-B269D91E71F5}" type="sibTrans" cxnId="{3BF67E1D-D85D-47EF-A97A-1B42BB8362ED}">
      <dgm:prSet/>
      <dgm:spPr/>
      <dgm:t>
        <a:bodyPr/>
        <a:lstStyle/>
        <a:p>
          <a:endParaRPr lang="el-GR"/>
        </a:p>
      </dgm:t>
    </dgm:pt>
    <dgm:pt modelId="{A687BBAD-37A8-4720-A21D-DBE3477FC043}">
      <dgm:prSet phldrT="[Κείμενο]" custT="1"/>
      <dgm:spPr/>
      <dgm:t>
        <a:bodyPr/>
        <a:lstStyle/>
        <a:p>
          <a:r>
            <a:rPr lang="el-GR" sz="2800" dirty="0">
              <a:solidFill>
                <a:srgbClr val="002060"/>
              </a:solidFill>
            </a:rPr>
            <a:t>Πλεονεκτήματα:</a:t>
          </a:r>
          <a:r>
            <a:rPr lang="el-GR" sz="2800" dirty="0"/>
            <a:t> αντικειμενικότητα</a:t>
          </a:r>
        </a:p>
      </dgm:t>
    </dgm:pt>
    <dgm:pt modelId="{7EB6F5C3-305C-4067-B758-5B18CB3DB2BC}" type="parTrans" cxnId="{546A9B1B-8206-4694-974E-D98BCF51DEAC}">
      <dgm:prSet/>
      <dgm:spPr/>
      <dgm:t>
        <a:bodyPr/>
        <a:lstStyle/>
        <a:p>
          <a:endParaRPr lang="el-GR"/>
        </a:p>
      </dgm:t>
    </dgm:pt>
    <dgm:pt modelId="{26AC5CE4-C109-4554-8E67-04CB5E42F821}" type="sibTrans" cxnId="{546A9B1B-8206-4694-974E-D98BCF51DEAC}">
      <dgm:prSet/>
      <dgm:spPr/>
      <dgm:t>
        <a:bodyPr/>
        <a:lstStyle/>
        <a:p>
          <a:endParaRPr lang="el-GR"/>
        </a:p>
      </dgm:t>
    </dgm:pt>
    <dgm:pt modelId="{86C06E86-01EA-44B2-B54B-B0F95BE5A7CF}">
      <dgm:prSet phldrT="[Κείμενο]" custT="1"/>
      <dgm:spPr/>
      <dgm:t>
        <a:bodyPr/>
        <a:lstStyle/>
        <a:p>
          <a:pPr algn="ctr"/>
          <a:r>
            <a:rPr lang="el-GR" sz="3200" dirty="0"/>
            <a:t>Ενεργητική φωνή</a:t>
          </a:r>
        </a:p>
      </dgm:t>
    </dgm:pt>
    <dgm:pt modelId="{F9310DE0-6B5E-4D61-8DF1-87EE5A25E9FA}" type="parTrans" cxnId="{F1D9FEC1-3077-4DDF-8625-2B18ACCBB08A}">
      <dgm:prSet/>
      <dgm:spPr/>
      <dgm:t>
        <a:bodyPr/>
        <a:lstStyle/>
        <a:p>
          <a:endParaRPr lang="el-GR"/>
        </a:p>
      </dgm:t>
    </dgm:pt>
    <dgm:pt modelId="{030E1F16-6F62-4BEC-A127-730E136362D5}" type="sibTrans" cxnId="{F1D9FEC1-3077-4DDF-8625-2B18ACCBB08A}">
      <dgm:prSet/>
      <dgm:spPr/>
      <dgm:t>
        <a:bodyPr/>
        <a:lstStyle/>
        <a:p>
          <a:endParaRPr lang="el-GR"/>
        </a:p>
      </dgm:t>
    </dgm:pt>
    <dgm:pt modelId="{ABCE39A4-CA48-44D4-8821-AC3DA73D058F}">
      <dgm:prSet phldrT="[Κείμενο]" custT="1"/>
      <dgm:spPr/>
      <dgm:t>
        <a:bodyPr/>
        <a:lstStyle/>
        <a:p>
          <a:r>
            <a:rPr lang="el-GR" sz="2800" dirty="0"/>
            <a:t>Απλούστερη, ευκολότερη</a:t>
          </a:r>
        </a:p>
      </dgm:t>
    </dgm:pt>
    <dgm:pt modelId="{8194A917-C952-4327-9AAD-8007E65F4004}" type="parTrans" cxnId="{8EC1E108-F5AA-44A1-975C-C7F698AB900B}">
      <dgm:prSet/>
      <dgm:spPr/>
      <dgm:t>
        <a:bodyPr/>
        <a:lstStyle/>
        <a:p>
          <a:endParaRPr lang="el-GR"/>
        </a:p>
      </dgm:t>
    </dgm:pt>
    <dgm:pt modelId="{C8A1050C-7473-4E1F-A75E-378FC2C5BD1F}" type="sibTrans" cxnId="{8EC1E108-F5AA-44A1-975C-C7F698AB900B}">
      <dgm:prSet/>
      <dgm:spPr/>
      <dgm:t>
        <a:bodyPr/>
        <a:lstStyle/>
        <a:p>
          <a:endParaRPr lang="el-GR"/>
        </a:p>
      </dgm:t>
    </dgm:pt>
    <dgm:pt modelId="{9DAD11A4-8456-4061-A6B3-06C06411B802}">
      <dgm:prSet phldrT="[Κείμενο]" custT="1"/>
      <dgm:spPr/>
      <dgm:t>
        <a:bodyPr/>
        <a:lstStyle/>
        <a:p>
          <a:r>
            <a:rPr lang="el-GR" sz="2800" dirty="0">
              <a:solidFill>
                <a:srgbClr val="002060"/>
              </a:solidFill>
            </a:rPr>
            <a:t>Μειονεκτήματα: </a:t>
          </a:r>
          <a:r>
            <a:rPr lang="el-GR" sz="2800" dirty="0"/>
            <a:t>λιγότερο ευχάριστη και περισσότερο απρόσωπη και βαρετή για τους αναγνώστες.</a:t>
          </a:r>
        </a:p>
      </dgm:t>
    </dgm:pt>
    <dgm:pt modelId="{D0E7FB16-83EE-4A6F-BC5A-88B9064880DE}" type="parTrans" cxnId="{A4DA7EF6-7C42-467B-AC9E-189ECC2FAECF}">
      <dgm:prSet/>
      <dgm:spPr/>
      <dgm:t>
        <a:bodyPr/>
        <a:lstStyle/>
        <a:p>
          <a:endParaRPr lang="el-GR"/>
        </a:p>
      </dgm:t>
    </dgm:pt>
    <dgm:pt modelId="{1994A89D-9F67-4AAA-9EE2-24EC97D38DEF}" type="sibTrans" cxnId="{A4DA7EF6-7C42-467B-AC9E-189ECC2FAECF}">
      <dgm:prSet/>
      <dgm:spPr/>
      <dgm:t>
        <a:bodyPr/>
        <a:lstStyle/>
        <a:p>
          <a:endParaRPr lang="el-GR"/>
        </a:p>
      </dgm:t>
    </dgm:pt>
    <dgm:pt modelId="{F421518B-0AD2-4EB6-853C-93153D3B1A4C}" type="pres">
      <dgm:prSet presAssocID="{C02A93EC-40F2-4210-8CDC-E29B98CD0D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B6161C7-CC72-43B0-8527-264076188BE1}" type="pres">
      <dgm:prSet presAssocID="{3A39DD0B-5B54-4F02-A496-7AB375321210}" presName="hierRoot1" presStyleCnt="0">
        <dgm:presLayoutVars>
          <dgm:hierBranch val="init"/>
        </dgm:presLayoutVars>
      </dgm:prSet>
      <dgm:spPr/>
    </dgm:pt>
    <dgm:pt modelId="{C2AE63D3-21D0-4010-A5D1-838BE2FBBF3D}" type="pres">
      <dgm:prSet presAssocID="{3A39DD0B-5B54-4F02-A496-7AB375321210}" presName="rootComposite1" presStyleCnt="0"/>
      <dgm:spPr/>
    </dgm:pt>
    <dgm:pt modelId="{73D82046-584B-4B28-984F-6016F7DA36C4}" type="pres">
      <dgm:prSet presAssocID="{3A39DD0B-5B54-4F02-A496-7AB375321210}" presName="rootText1" presStyleLbl="node0" presStyleIdx="0" presStyleCnt="2" custScaleX="134031" custLinFactNeighborX="-45989" custLinFactNeighborY="-79923">
        <dgm:presLayoutVars>
          <dgm:chPref val="3"/>
        </dgm:presLayoutVars>
      </dgm:prSet>
      <dgm:spPr/>
    </dgm:pt>
    <dgm:pt modelId="{F3F3954D-790D-428E-A27F-E895CC4FA27C}" type="pres">
      <dgm:prSet presAssocID="{3A39DD0B-5B54-4F02-A496-7AB375321210}" presName="rootConnector1" presStyleLbl="node1" presStyleIdx="0" presStyleCnt="0"/>
      <dgm:spPr/>
    </dgm:pt>
    <dgm:pt modelId="{21F47C31-BE73-498E-8353-1A05B56100FD}" type="pres">
      <dgm:prSet presAssocID="{3A39DD0B-5B54-4F02-A496-7AB375321210}" presName="hierChild2" presStyleCnt="0"/>
      <dgm:spPr/>
    </dgm:pt>
    <dgm:pt modelId="{AB6E5D6B-11D1-4F07-9420-B88477640971}" type="pres">
      <dgm:prSet presAssocID="{7EB6F5C3-305C-4067-B758-5B18CB3DB2BC}" presName="Name37" presStyleLbl="parChTrans1D2" presStyleIdx="0" presStyleCnt="3"/>
      <dgm:spPr/>
    </dgm:pt>
    <dgm:pt modelId="{6499306E-BE04-4F68-8D1A-B5F16FDD729E}" type="pres">
      <dgm:prSet presAssocID="{A687BBAD-37A8-4720-A21D-DBE3477FC043}" presName="hierRoot2" presStyleCnt="0">
        <dgm:presLayoutVars>
          <dgm:hierBranch val="init"/>
        </dgm:presLayoutVars>
      </dgm:prSet>
      <dgm:spPr/>
    </dgm:pt>
    <dgm:pt modelId="{44BBA829-0436-4A85-ACCB-B4AC59F653DB}" type="pres">
      <dgm:prSet presAssocID="{A687BBAD-37A8-4720-A21D-DBE3477FC043}" presName="rootComposite" presStyleCnt="0"/>
      <dgm:spPr/>
    </dgm:pt>
    <dgm:pt modelId="{45A605DB-F411-4D6B-A5F4-F4F847D7A53D}" type="pres">
      <dgm:prSet presAssocID="{A687BBAD-37A8-4720-A21D-DBE3477FC043}" presName="rootText" presStyleLbl="node2" presStyleIdx="0" presStyleCnt="3" custLinFactNeighborX="-2505" custLinFactNeighborY="-23364">
        <dgm:presLayoutVars>
          <dgm:chPref val="3"/>
        </dgm:presLayoutVars>
      </dgm:prSet>
      <dgm:spPr/>
    </dgm:pt>
    <dgm:pt modelId="{EB30860F-A98D-41F9-9180-A293A93B7825}" type="pres">
      <dgm:prSet presAssocID="{A687BBAD-37A8-4720-A21D-DBE3477FC043}" presName="rootConnector" presStyleLbl="node2" presStyleIdx="0" presStyleCnt="3"/>
      <dgm:spPr/>
    </dgm:pt>
    <dgm:pt modelId="{F185A5AA-4B61-4328-BAC6-5F7781214C4F}" type="pres">
      <dgm:prSet presAssocID="{A687BBAD-37A8-4720-A21D-DBE3477FC043}" presName="hierChild4" presStyleCnt="0"/>
      <dgm:spPr/>
    </dgm:pt>
    <dgm:pt modelId="{4FFEA343-05D0-411C-ABD0-E0E4C9BB8D2C}" type="pres">
      <dgm:prSet presAssocID="{A687BBAD-37A8-4720-A21D-DBE3477FC043}" presName="hierChild5" presStyleCnt="0"/>
      <dgm:spPr/>
    </dgm:pt>
    <dgm:pt modelId="{581E717A-2E19-4725-8C1F-768A56FCBCEA}" type="pres">
      <dgm:prSet presAssocID="{D0E7FB16-83EE-4A6F-BC5A-88B9064880DE}" presName="Name37" presStyleLbl="parChTrans1D2" presStyleIdx="1" presStyleCnt="3"/>
      <dgm:spPr/>
    </dgm:pt>
    <dgm:pt modelId="{3C762264-1E8D-4A1F-9345-DD18BEC37E35}" type="pres">
      <dgm:prSet presAssocID="{9DAD11A4-8456-4061-A6B3-06C06411B802}" presName="hierRoot2" presStyleCnt="0">
        <dgm:presLayoutVars>
          <dgm:hierBranch val="init"/>
        </dgm:presLayoutVars>
      </dgm:prSet>
      <dgm:spPr/>
    </dgm:pt>
    <dgm:pt modelId="{70FF9CFA-278D-40DB-A4A2-5B35DBC2781C}" type="pres">
      <dgm:prSet presAssocID="{9DAD11A4-8456-4061-A6B3-06C06411B802}" presName="rootComposite" presStyleCnt="0"/>
      <dgm:spPr/>
    </dgm:pt>
    <dgm:pt modelId="{B404FA1A-1086-4E93-BBE6-C83FA7C5D0BC}" type="pres">
      <dgm:prSet presAssocID="{9DAD11A4-8456-4061-A6B3-06C06411B802}" presName="rootText" presStyleLbl="node2" presStyleIdx="1" presStyleCnt="3" custScaleY="144574" custLinFactNeighborX="-2951" custLinFactNeighborY="-22733">
        <dgm:presLayoutVars>
          <dgm:chPref val="3"/>
        </dgm:presLayoutVars>
      </dgm:prSet>
      <dgm:spPr/>
    </dgm:pt>
    <dgm:pt modelId="{1ECA5B03-D1CE-4A57-92C6-0E9CAEA6CF18}" type="pres">
      <dgm:prSet presAssocID="{9DAD11A4-8456-4061-A6B3-06C06411B802}" presName="rootConnector" presStyleLbl="node2" presStyleIdx="1" presStyleCnt="3"/>
      <dgm:spPr/>
    </dgm:pt>
    <dgm:pt modelId="{1046B91B-80F3-433B-AC8E-95CC3A239F4B}" type="pres">
      <dgm:prSet presAssocID="{9DAD11A4-8456-4061-A6B3-06C06411B802}" presName="hierChild4" presStyleCnt="0"/>
      <dgm:spPr/>
    </dgm:pt>
    <dgm:pt modelId="{C948CB9A-414E-45BB-8F89-48DF08E5C299}" type="pres">
      <dgm:prSet presAssocID="{9DAD11A4-8456-4061-A6B3-06C06411B802}" presName="hierChild5" presStyleCnt="0"/>
      <dgm:spPr/>
    </dgm:pt>
    <dgm:pt modelId="{4640135E-FEA6-4286-9298-8BAA05EEE25D}" type="pres">
      <dgm:prSet presAssocID="{3A39DD0B-5B54-4F02-A496-7AB375321210}" presName="hierChild3" presStyleCnt="0"/>
      <dgm:spPr/>
    </dgm:pt>
    <dgm:pt modelId="{63FE3F74-FB9D-49F9-8810-FEA7937A17EE}" type="pres">
      <dgm:prSet presAssocID="{86C06E86-01EA-44B2-B54B-B0F95BE5A7CF}" presName="hierRoot1" presStyleCnt="0">
        <dgm:presLayoutVars>
          <dgm:hierBranch val="init"/>
        </dgm:presLayoutVars>
      </dgm:prSet>
      <dgm:spPr/>
    </dgm:pt>
    <dgm:pt modelId="{5D7B34FC-B0F3-4ADF-905F-A85DA2626B71}" type="pres">
      <dgm:prSet presAssocID="{86C06E86-01EA-44B2-B54B-B0F95BE5A7CF}" presName="rootComposite1" presStyleCnt="0"/>
      <dgm:spPr/>
    </dgm:pt>
    <dgm:pt modelId="{BD77DBD4-95B6-4F4A-AE1F-BCD5704F9994}" type="pres">
      <dgm:prSet presAssocID="{86C06E86-01EA-44B2-B54B-B0F95BE5A7CF}" presName="rootText1" presStyleLbl="node0" presStyleIdx="1" presStyleCnt="2" custScaleX="134032" custLinFactNeighborX="1800" custLinFactNeighborY="-79923">
        <dgm:presLayoutVars>
          <dgm:chPref val="3"/>
        </dgm:presLayoutVars>
      </dgm:prSet>
      <dgm:spPr/>
    </dgm:pt>
    <dgm:pt modelId="{671DC00E-6277-47DC-818D-32A8C5103894}" type="pres">
      <dgm:prSet presAssocID="{86C06E86-01EA-44B2-B54B-B0F95BE5A7CF}" presName="rootConnector1" presStyleLbl="node1" presStyleIdx="0" presStyleCnt="0"/>
      <dgm:spPr/>
    </dgm:pt>
    <dgm:pt modelId="{AAC87E38-CA09-4A76-A695-E36D58CEB717}" type="pres">
      <dgm:prSet presAssocID="{86C06E86-01EA-44B2-B54B-B0F95BE5A7CF}" presName="hierChild2" presStyleCnt="0"/>
      <dgm:spPr/>
    </dgm:pt>
    <dgm:pt modelId="{33E42DF6-9FA9-4598-B5F2-0620BAF3E40D}" type="pres">
      <dgm:prSet presAssocID="{8194A917-C952-4327-9AAD-8007E65F4004}" presName="Name37" presStyleLbl="parChTrans1D2" presStyleIdx="2" presStyleCnt="3"/>
      <dgm:spPr/>
    </dgm:pt>
    <dgm:pt modelId="{D962929B-1D7C-4D3F-B169-1E8B8ADC6E3D}" type="pres">
      <dgm:prSet presAssocID="{ABCE39A4-CA48-44D4-8821-AC3DA73D058F}" presName="hierRoot2" presStyleCnt="0">
        <dgm:presLayoutVars>
          <dgm:hierBranch val="init"/>
        </dgm:presLayoutVars>
      </dgm:prSet>
      <dgm:spPr/>
    </dgm:pt>
    <dgm:pt modelId="{37CF2F15-883D-453A-BA05-B4449A45ACF8}" type="pres">
      <dgm:prSet presAssocID="{ABCE39A4-CA48-44D4-8821-AC3DA73D058F}" presName="rootComposite" presStyleCnt="0"/>
      <dgm:spPr/>
    </dgm:pt>
    <dgm:pt modelId="{BED6F087-CAD1-4EC4-8838-4F1C67BDA2A2}" type="pres">
      <dgm:prSet presAssocID="{ABCE39A4-CA48-44D4-8821-AC3DA73D058F}" presName="rootText" presStyleLbl="node2" presStyleIdx="2" presStyleCnt="3" custScaleX="98056" custScaleY="120134" custLinFactNeighborX="15514" custLinFactNeighborY="-38898">
        <dgm:presLayoutVars>
          <dgm:chPref val="3"/>
        </dgm:presLayoutVars>
      </dgm:prSet>
      <dgm:spPr/>
    </dgm:pt>
    <dgm:pt modelId="{6A8A3A68-E76D-476B-822E-07FB68DB9E3E}" type="pres">
      <dgm:prSet presAssocID="{ABCE39A4-CA48-44D4-8821-AC3DA73D058F}" presName="rootConnector" presStyleLbl="node2" presStyleIdx="2" presStyleCnt="3"/>
      <dgm:spPr/>
    </dgm:pt>
    <dgm:pt modelId="{824F27AD-D489-440D-B83F-DCF5B94545F5}" type="pres">
      <dgm:prSet presAssocID="{ABCE39A4-CA48-44D4-8821-AC3DA73D058F}" presName="hierChild4" presStyleCnt="0"/>
      <dgm:spPr/>
    </dgm:pt>
    <dgm:pt modelId="{8CE4F415-533A-45C8-A4CC-D2DCCA68B0BC}" type="pres">
      <dgm:prSet presAssocID="{ABCE39A4-CA48-44D4-8821-AC3DA73D058F}" presName="hierChild5" presStyleCnt="0"/>
      <dgm:spPr/>
    </dgm:pt>
    <dgm:pt modelId="{8AFF19AD-A2A9-43C3-86AA-EF7417851645}" type="pres">
      <dgm:prSet presAssocID="{86C06E86-01EA-44B2-B54B-B0F95BE5A7CF}" presName="hierChild3" presStyleCnt="0"/>
      <dgm:spPr/>
    </dgm:pt>
  </dgm:ptLst>
  <dgm:cxnLst>
    <dgm:cxn modelId="{8EC1E108-F5AA-44A1-975C-C7F698AB900B}" srcId="{86C06E86-01EA-44B2-B54B-B0F95BE5A7CF}" destId="{ABCE39A4-CA48-44D4-8821-AC3DA73D058F}" srcOrd="0" destOrd="0" parTransId="{8194A917-C952-4327-9AAD-8007E65F4004}" sibTransId="{C8A1050C-7473-4E1F-A75E-378FC2C5BD1F}"/>
    <dgm:cxn modelId="{3CDBC30B-9C8D-4890-A04B-26D93AE32AAE}" type="presOf" srcId="{7EB6F5C3-305C-4067-B758-5B18CB3DB2BC}" destId="{AB6E5D6B-11D1-4F07-9420-B88477640971}" srcOrd="0" destOrd="0" presId="urn:microsoft.com/office/officeart/2005/8/layout/orgChart1"/>
    <dgm:cxn modelId="{715DD50E-BBB3-423B-A742-BA7264C6E70E}" type="presOf" srcId="{8194A917-C952-4327-9AAD-8007E65F4004}" destId="{33E42DF6-9FA9-4598-B5F2-0620BAF3E40D}" srcOrd="0" destOrd="0" presId="urn:microsoft.com/office/officeart/2005/8/layout/orgChart1"/>
    <dgm:cxn modelId="{546A9B1B-8206-4694-974E-D98BCF51DEAC}" srcId="{3A39DD0B-5B54-4F02-A496-7AB375321210}" destId="{A687BBAD-37A8-4720-A21D-DBE3477FC043}" srcOrd="0" destOrd="0" parTransId="{7EB6F5C3-305C-4067-B758-5B18CB3DB2BC}" sibTransId="{26AC5CE4-C109-4554-8E67-04CB5E42F821}"/>
    <dgm:cxn modelId="{3BF67E1D-D85D-47EF-A97A-1B42BB8362ED}" srcId="{C02A93EC-40F2-4210-8CDC-E29B98CD0D92}" destId="{3A39DD0B-5B54-4F02-A496-7AB375321210}" srcOrd="0" destOrd="0" parTransId="{8BC70818-3FF3-4EE1-B6C1-A7B411B846AD}" sibTransId="{E424612C-E2A4-47DF-BE0B-B269D91E71F5}"/>
    <dgm:cxn modelId="{282F331E-210C-445F-8587-76FA8348772E}" type="presOf" srcId="{3A39DD0B-5B54-4F02-A496-7AB375321210}" destId="{73D82046-584B-4B28-984F-6016F7DA36C4}" srcOrd="0" destOrd="0" presId="urn:microsoft.com/office/officeart/2005/8/layout/orgChart1"/>
    <dgm:cxn modelId="{4398DD31-B8D8-44F1-834B-821C8C6D934B}" type="presOf" srcId="{ABCE39A4-CA48-44D4-8821-AC3DA73D058F}" destId="{BED6F087-CAD1-4EC4-8838-4F1C67BDA2A2}" srcOrd="0" destOrd="0" presId="urn:microsoft.com/office/officeart/2005/8/layout/orgChart1"/>
    <dgm:cxn modelId="{6D15684A-6AA4-4D26-B28C-7E917D7E7256}" type="presOf" srcId="{86C06E86-01EA-44B2-B54B-B0F95BE5A7CF}" destId="{BD77DBD4-95B6-4F4A-AE1F-BCD5704F9994}" srcOrd="0" destOrd="0" presId="urn:microsoft.com/office/officeart/2005/8/layout/orgChart1"/>
    <dgm:cxn modelId="{5DB8074B-C4B6-4789-9B57-A0246DC04B22}" type="presOf" srcId="{ABCE39A4-CA48-44D4-8821-AC3DA73D058F}" destId="{6A8A3A68-E76D-476B-822E-07FB68DB9E3E}" srcOrd="1" destOrd="0" presId="urn:microsoft.com/office/officeart/2005/8/layout/orgChart1"/>
    <dgm:cxn modelId="{FF835477-AEC8-431D-AC04-70A2671E1AE2}" type="presOf" srcId="{D0E7FB16-83EE-4A6F-BC5A-88B9064880DE}" destId="{581E717A-2E19-4725-8C1F-768A56FCBCEA}" srcOrd="0" destOrd="0" presId="urn:microsoft.com/office/officeart/2005/8/layout/orgChart1"/>
    <dgm:cxn modelId="{2C65A17D-517B-4B9F-8F51-8BDBC3F91F9C}" type="presOf" srcId="{C02A93EC-40F2-4210-8CDC-E29B98CD0D92}" destId="{F421518B-0AD2-4EB6-853C-93153D3B1A4C}" srcOrd="0" destOrd="0" presId="urn:microsoft.com/office/officeart/2005/8/layout/orgChart1"/>
    <dgm:cxn modelId="{3AE3E983-5F96-45A7-A3C6-32A547BD46D5}" type="presOf" srcId="{3A39DD0B-5B54-4F02-A496-7AB375321210}" destId="{F3F3954D-790D-428E-A27F-E895CC4FA27C}" srcOrd="1" destOrd="0" presId="urn:microsoft.com/office/officeart/2005/8/layout/orgChart1"/>
    <dgm:cxn modelId="{DD974BA3-DB8F-495F-90D1-877B2C6DB800}" type="presOf" srcId="{86C06E86-01EA-44B2-B54B-B0F95BE5A7CF}" destId="{671DC00E-6277-47DC-818D-32A8C5103894}" srcOrd="1" destOrd="0" presId="urn:microsoft.com/office/officeart/2005/8/layout/orgChart1"/>
    <dgm:cxn modelId="{6B9A69B1-E318-458B-9016-501AE339F778}" type="presOf" srcId="{9DAD11A4-8456-4061-A6B3-06C06411B802}" destId="{1ECA5B03-D1CE-4A57-92C6-0E9CAEA6CF18}" srcOrd="1" destOrd="0" presId="urn:microsoft.com/office/officeart/2005/8/layout/orgChart1"/>
    <dgm:cxn modelId="{F1D9FEC1-3077-4DDF-8625-2B18ACCBB08A}" srcId="{C02A93EC-40F2-4210-8CDC-E29B98CD0D92}" destId="{86C06E86-01EA-44B2-B54B-B0F95BE5A7CF}" srcOrd="1" destOrd="0" parTransId="{F9310DE0-6B5E-4D61-8DF1-87EE5A25E9FA}" sibTransId="{030E1F16-6F62-4BEC-A127-730E136362D5}"/>
    <dgm:cxn modelId="{328948C6-AA97-4B6D-870D-0A3B803ADFA5}" type="presOf" srcId="{A687BBAD-37A8-4720-A21D-DBE3477FC043}" destId="{EB30860F-A98D-41F9-9180-A293A93B7825}" srcOrd="1" destOrd="0" presId="urn:microsoft.com/office/officeart/2005/8/layout/orgChart1"/>
    <dgm:cxn modelId="{A4DA7EF6-7C42-467B-AC9E-189ECC2FAECF}" srcId="{3A39DD0B-5B54-4F02-A496-7AB375321210}" destId="{9DAD11A4-8456-4061-A6B3-06C06411B802}" srcOrd="1" destOrd="0" parTransId="{D0E7FB16-83EE-4A6F-BC5A-88B9064880DE}" sibTransId="{1994A89D-9F67-4AAA-9EE2-24EC97D38DEF}"/>
    <dgm:cxn modelId="{5D5523FD-A2B9-4649-88BB-1A07885793A6}" type="presOf" srcId="{A687BBAD-37A8-4720-A21D-DBE3477FC043}" destId="{45A605DB-F411-4D6B-A5F4-F4F847D7A53D}" srcOrd="0" destOrd="0" presId="urn:microsoft.com/office/officeart/2005/8/layout/orgChart1"/>
    <dgm:cxn modelId="{CBC7BCFD-BCDA-493D-9013-91B303D1A1EE}" type="presOf" srcId="{9DAD11A4-8456-4061-A6B3-06C06411B802}" destId="{B404FA1A-1086-4E93-BBE6-C83FA7C5D0BC}" srcOrd="0" destOrd="0" presId="urn:microsoft.com/office/officeart/2005/8/layout/orgChart1"/>
    <dgm:cxn modelId="{24B5AA5F-3DF2-40E4-B63C-1088F4B0C831}" type="presParOf" srcId="{F421518B-0AD2-4EB6-853C-93153D3B1A4C}" destId="{2B6161C7-CC72-43B0-8527-264076188BE1}" srcOrd="0" destOrd="0" presId="urn:microsoft.com/office/officeart/2005/8/layout/orgChart1"/>
    <dgm:cxn modelId="{1EDCEF0A-5A3A-4214-ACA4-EF9E46B7B1F6}" type="presParOf" srcId="{2B6161C7-CC72-43B0-8527-264076188BE1}" destId="{C2AE63D3-21D0-4010-A5D1-838BE2FBBF3D}" srcOrd="0" destOrd="0" presId="urn:microsoft.com/office/officeart/2005/8/layout/orgChart1"/>
    <dgm:cxn modelId="{D607D697-3A02-4A6E-99EC-B45595142A3A}" type="presParOf" srcId="{C2AE63D3-21D0-4010-A5D1-838BE2FBBF3D}" destId="{73D82046-584B-4B28-984F-6016F7DA36C4}" srcOrd="0" destOrd="0" presId="urn:microsoft.com/office/officeart/2005/8/layout/orgChart1"/>
    <dgm:cxn modelId="{204B0A0E-F990-4947-AC1F-179E5EBEB9DD}" type="presParOf" srcId="{C2AE63D3-21D0-4010-A5D1-838BE2FBBF3D}" destId="{F3F3954D-790D-428E-A27F-E895CC4FA27C}" srcOrd="1" destOrd="0" presId="urn:microsoft.com/office/officeart/2005/8/layout/orgChart1"/>
    <dgm:cxn modelId="{A40DA0B8-AD51-4732-9D49-1D2F7FE8A9BF}" type="presParOf" srcId="{2B6161C7-CC72-43B0-8527-264076188BE1}" destId="{21F47C31-BE73-498E-8353-1A05B56100FD}" srcOrd="1" destOrd="0" presId="urn:microsoft.com/office/officeart/2005/8/layout/orgChart1"/>
    <dgm:cxn modelId="{7284FC1A-7C78-458A-B892-84B58E457A53}" type="presParOf" srcId="{21F47C31-BE73-498E-8353-1A05B56100FD}" destId="{AB6E5D6B-11D1-4F07-9420-B88477640971}" srcOrd="0" destOrd="0" presId="urn:microsoft.com/office/officeart/2005/8/layout/orgChart1"/>
    <dgm:cxn modelId="{6FC961BD-939C-4AFD-8834-FE4A28B19FA1}" type="presParOf" srcId="{21F47C31-BE73-498E-8353-1A05B56100FD}" destId="{6499306E-BE04-4F68-8D1A-B5F16FDD729E}" srcOrd="1" destOrd="0" presId="urn:microsoft.com/office/officeart/2005/8/layout/orgChart1"/>
    <dgm:cxn modelId="{320827E3-8E9D-4A1C-89CA-6B141CD63E10}" type="presParOf" srcId="{6499306E-BE04-4F68-8D1A-B5F16FDD729E}" destId="{44BBA829-0436-4A85-ACCB-B4AC59F653DB}" srcOrd="0" destOrd="0" presId="urn:microsoft.com/office/officeart/2005/8/layout/orgChart1"/>
    <dgm:cxn modelId="{B4C75B42-068A-4C49-A5A7-156A12E58C3F}" type="presParOf" srcId="{44BBA829-0436-4A85-ACCB-B4AC59F653DB}" destId="{45A605DB-F411-4D6B-A5F4-F4F847D7A53D}" srcOrd="0" destOrd="0" presId="urn:microsoft.com/office/officeart/2005/8/layout/orgChart1"/>
    <dgm:cxn modelId="{4D3C4C41-88CF-4F6D-8199-15CFBE9CB0A2}" type="presParOf" srcId="{44BBA829-0436-4A85-ACCB-B4AC59F653DB}" destId="{EB30860F-A98D-41F9-9180-A293A93B7825}" srcOrd="1" destOrd="0" presId="urn:microsoft.com/office/officeart/2005/8/layout/orgChart1"/>
    <dgm:cxn modelId="{75EB8628-069C-4201-9186-DD10516B53DB}" type="presParOf" srcId="{6499306E-BE04-4F68-8D1A-B5F16FDD729E}" destId="{F185A5AA-4B61-4328-BAC6-5F7781214C4F}" srcOrd="1" destOrd="0" presId="urn:microsoft.com/office/officeart/2005/8/layout/orgChart1"/>
    <dgm:cxn modelId="{B27B84E2-B752-48EB-BF56-81D5D01719B2}" type="presParOf" srcId="{6499306E-BE04-4F68-8D1A-B5F16FDD729E}" destId="{4FFEA343-05D0-411C-ABD0-E0E4C9BB8D2C}" srcOrd="2" destOrd="0" presId="urn:microsoft.com/office/officeart/2005/8/layout/orgChart1"/>
    <dgm:cxn modelId="{668757C6-B4C7-4080-8569-3818B33F0FD0}" type="presParOf" srcId="{21F47C31-BE73-498E-8353-1A05B56100FD}" destId="{581E717A-2E19-4725-8C1F-768A56FCBCEA}" srcOrd="2" destOrd="0" presId="urn:microsoft.com/office/officeart/2005/8/layout/orgChart1"/>
    <dgm:cxn modelId="{5A48F8A2-3192-41B0-84ED-F8E90425BA7B}" type="presParOf" srcId="{21F47C31-BE73-498E-8353-1A05B56100FD}" destId="{3C762264-1E8D-4A1F-9345-DD18BEC37E35}" srcOrd="3" destOrd="0" presId="urn:microsoft.com/office/officeart/2005/8/layout/orgChart1"/>
    <dgm:cxn modelId="{9B900CF5-2BEA-44F8-96CA-0C672B6FB6EA}" type="presParOf" srcId="{3C762264-1E8D-4A1F-9345-DD18BEC37E35}" destId="{70FF9CFA-278D-40DB-A4A2-5B35DBC2781C}" srcOrd="0" destOrd="0" presId="urn:microsoft.com/office/officeart/2005/8/layout/orgChart1"/>
    <dgm:cxn modelId="{EF1D97AB-CDAC-4B32-8E94-A4FF049A1498}" type="presParOf" srcId="{70FF9CFA-278D-40DB-A4A2-5B35DBC2781C}" destId="{B404FA1A-1086-4E93-BBE6-C83FA7C5D0BC}" srcOrd="0" destOrd="0" presId="urn:microsoft.com/office/officeart/2005/8/layout/orgChart1"/>
    <dgm:cxn modelId="{C93B3E01-51E4-49DC-A8AB-8AD40986B38D}" type="presParOf" srcId="{70FF9CFA-278D-40DB-A4A2-5B35DBC2781C}" destId="{1ECA5B03-D1CE-4A57-92C6-0E9CAEA6CF18}" srcOrd="1" destOrd="0" presId="urn:microsoft.com/office/officeart/2005/8/layout/orgChart1"/>
    <dgm:cxn modelId="{C9D1F7CA-F1D2-4638-8EB6-9EEF6350CBFE}" type="presParOf" srcId="{3C762264-1E8D-4A1F-9345-DD18BEC37E35}" destId="{1046B91B-80F3-433B-AC8E-95CC3A239F4B}" srcOrd="1" destOrd="0" presId="urn:microsoft.com/office/officeart/2005/8/layout/orgChart1"/>
    <dgm:cxn modelId="{D99A03FA-D199-4AA1-8A9F-CBE52CEDF3FA}" type="presParOf" srcId="{3C762264-1E8D-4A1F-9345-DD18BEC37E35}" destId="{C948CB9A-414E-45BB-8F89-48DF08E5C299}" srcOrd="2" destOrd="0" presId="urn:microsoft.com/office/officeart/2005/8/layout/orgChart1"/>
    <dgm:cxn modelId="{6D01E7D3-8695-48D1-AE33-C1562FD196E1}" type="presParOf" srcId="{2B6161C7-CC72-43B0-8527-264076188BE1}" destId="{4640135E-FEA6-4286-9298-8BAA05EEE25D}" srcOrd="2" destOrd="0" presId="urn:microsoft.com/office/officeart/2005/8/layout/orgChart1"/>
    <dgm:cxn modelId="{EC988298-9FCF-4366-88F8-49E5245339B3}" type="presParOf" srcId="{F421518B-0AD2-4EB6-853C-93153D3B1A4C}" destId="{63FE3F74-FB9D-49F9-8810-FEA7937A17EE}" srcOrd="1" destOrd="0" presId="urn:microsoft.com/office/officeart/2005/8/layout/orgChart1"/>
    <dgm:cxn modelId="{7D4E7340-8958-4148-858E-2DA6262BC506}" type="presParOf" srcId="{63FE3F74-FB9D-49F9-8810-FEA7937A17EE}" destId="{5D7B34FC-B0F3-4ADF-905F-A85DA2626B71}" srcOrd="0" destOrd="0" presId="urn:microsoft.com/office/officeart/2005/8/layout/orgChart1"/>
    <dgm:cxn modelId="{8DE8C7C8-E861-4409-9148-833853B01F0B}" type="presParOf" srcId="{5D7B34FC-B0F3-4ADF-905F-A85DA2626B71}" destId="{BD77DBD4-95B6-4F4A-AE1F-BCD5704F9994}" srcOrd="0" destOrd="0" presId="urn:microsoft.com/office/officeart/2005/8/layout/orgChart1"/>
    <dgm:cxn modelId="{5BC5B0FD-4C51-45E5-A579-9812EA50DD83}" type="presParOf" srcId="{5D7B34FC-B0F3-4ADF-905F-A85DA2626B71}" destId="{671DC00E-6277-47DC-818D-32A8C5103894}" srcOrd="1" destOrd="0" presId="urn:microsoft.com/office/officeart/2005/8/layout/orgChart1"/>
    <dgm:cxn modelId="{C21A328D-0457-455C-99ED-5B3A8AFC14FC}" type="presParOf" srcId="{63FE3F74-FB9D-49F9-8810-FEA7937A17EE}" destId="{AAC87E38-CA09-4A76-A695-E36D58CEB717}" srcOrd="1" destOrd="0" presId="urn:microsoft.com/office/officeart/2005/8/layout/orgChart1"/>
    <dgm:cxn modelId="{D76B79A9-C5D2-44E5-B769-8E57F41BAA91}" type="presParOf" srcId="{AAC87E38-CA09-4A76-A695-E36D58CEB717}" destId="{33E42DF6-9FA9-4598-B5F2-0620BAF3E40D}" srcOrd="0" destOrd="0" presId="urn:microsoft.com/office/officeart/2005/8/layout/orgChart1"/>
    <dgm:cxn modelId="{ABAEDB59-15D2-47CC-8624-BA505673C936}" type="presParOf" srcId="{AAC87E38-CA09-4A76-A695-E36D58CEB717}" destId="{D962929B-1D7C-4D3F-B169-1E8B8ADC6E3D}" srcOrd="1" destOrd="0" presId="urn:microsoft.com/office/officeart/2005/8/layout/orgChart1"/>
    <dgm:cxn modelId="{5CF57E75-D08E-4DF4-A965-560F6BACE54D}" type="presParOf" srcId="{D962929B-1D7C-4D3F-B169-1E8B8ADC6E3D}" destId="{37CF2F15-883D-453A-BA05-B4449A45ACF8}" srcOrd="0" destOrd="0" presId="urn:microsoft.com/office/officeart/2005/8/layout/orgChart1"/>
    <dgm:cxn modelId="{10756827-BA15-4A45-B775-3C7D1F538C1D}" type="presParOf" srcId="{37CF2F15-883D-453A-BA05-B4449A45ACF8}" destId="{BED6F087-CAD1-4EC4-8838-4F1C67BDA2A2}" srcOrd="0" destOrd="0" presId="urn:microsoft.com/office/officeart/2005/8/layout/orgChart1"/>
    <dgm:cxn modelId="{3931B319-B932-47F2-AC02-500DC87F18DA}" type="presParOf" srcId="{37CF2F15-883D-453A-BA05-B4449A45ACF8}" destId="{6A8A3A68-E76D-476B-822E-07FB68DB9E3E}" srcOrd="1" destOrd="0" presId="urn:microsoft.com/office/officeart/2005/8/layout/orgChart1"/>
    <dgm:cxn modelId="{95305EB4-6D72-4274-B006-1314EC61E15D}" type="presParOf" srcId="{D962929B-1D7C-4D3F-B169-1E8B8ADC6E3D}" destId="{824F27AD-D489-440D-B83F-DCF5B94545F5}" srcOrd="1" destOrd="0" presId="urn:microsoft.com/office/officeart/2005/8/layout/orgChart1"/>
    <dgm:cxn modelId="{3F4EC58A-5BA3-41B8-B07C-168627F29056}" type="presParOf" srcId="{D962929B-1D7C-4D3F-B169-1E8B8ADC6E3D}" destId="{8CE4F415-533A-45C8-A4CC-D2DCCA68B0BC}" srcOrd="2" destOrd="0" presId="urn:microsoft.com/office/officeart/2005/8/layout/orgChart1"/>
    <dgm:cxn modelId="{4E69066F-51BF-4379-869B-7D55CB109E5F}" type="presParOf" srcId="{63FE3F74-FB9D-49F9-8810-FEA7937A17EE}" destId="{8AFF19AD-A2A9-43C3-86AA-EF741785164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2C4B77B-DB47-4754-B827-0BB0D70BC591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l-GR"/>
        </a:p>
      </dgm:t>
    </dgm:pt>
    <dgm:pt modelId="{329850C0-334A-4093-90CE-600FC328E788}">
      <dgm:prSet phldrT="[Κείμενο]" custT="1"/>
      <dgm:spPr/>
      <dgm:t>
        <a:bodyPr/>
        <a:lstStyle/>
        <a:p>
          <a:r>
            <a:rPr lang="el-GR" sz="3200" dirty="0"/>
            <a:t>Στις μεθόδους και στα αποτελέσματα ενός ερευνητικού άρθρου δίνεται μεγαλύτερη έμφαση στην ενέργεια παρά σε αυτόν (ή σε αυτούς) που πραγματοποιεί την ενέργεια.</a:t>
          </a:r>
        </a:p>
      </dgm:t>
    </dgm:pt>
    <dgm:pt modelId="{D33261D2-503B-4185-A5FB-1C76CB601D89}" type="parTrans" cxnId="{9327B187-DF84-4CC6-BAA3-A53E7C7D53D2}">
      <dgm:prSet/>
      <dgm:spPr/>
      <dgm:t>
        <a:bodyPr/>
        <a:lstStyle/>
        <a:p>
          <a:endParaRPr lang="el-GR" sz="3200"/>
        </a:p>
      </dgm:t>
    </dgm:pt>
    <dgm:pt modelId="{8BF9EC02-3FBB-49F8-848C-BD5A0C328F91}" type="sibTrans" cxnId="{9327B187-DF84-4CC6-BAA3-A53E7C7D53D2}">
      <dgm:prSet/>
      <dgm:spPr/>
      <dgm:t>
        <a:bodyPr/>
        <a:lstStyle/>
        <a:p>
          <a:endParaRPr lang="el-GR" sz="3200"/>
        </a:p>
      </dgm:t>
    </dgm:pt>
    <dgm:pt modelId="{E3DCEEBB-81A2-4CB7-83AE-1284A30EA86D}">
      <dgm:prSet phldrT="[Κείμενο]" custT="1"/>
      <dgm:spPr/>
      <dgm:t>
        <a:bodyPr/>
        <a:lstStyle/>
        <a:p>
          <a:r>
            <a:rPr lang="el-GR" sz="3200" dirty="0"/>
            <a:t>Παράδειγμα 1:«</a:t>
          </a:r>
          <a:r>
            <a:rPr lang="el-GR" sz="3200" dirty="0">
              <a:highlight>
                <a:srgbClr val="FFFF00"/>
              </a:highlight>
            </a:rPr>
            <a:t>Χορηγήσαμε</a:t>
          </a:r>
          <a:r>
            <a:rPr lang="el-GR" sz="3200" dirty="0"/>
            <a:t> ασπιρίνη στους πάσχοντες», «</a:t>
          </a:r>
          <a:r>
            <a:rPr lang="el-GR" sz="3200" dirty="0">
              <a:highlight>
                <a:srgbClr val="FFFF00"/>
              </a:highlight>
            </a:rPr>
            <a:t>Χορηγήθηκε </a:t>
          </a:r>
          <a:r>
            <a:rPr lang="el-GR" sz="3200" dirty="0"/>
            <a:t>ασπιρίνη στους πάσχοντες»</a:t>
          </a:r>
        </a:p>
      </dgm:t>
    </dgm:pt>
    <dgm:pt modelId="{BE430369-94FA-4A64-9D25-FEA1CB155C0C}" type="parTrans" cxnId="{29BD51F0-0B46-4002-B52A-7FA8F5D1BE9D}">
      <dgm:prSet/>
      <dgm:spPr/>
      <dgm:t>
        <a:bodyPr/>
        <a:lstStyle/>
        <a:p>
          <a:endParaRPr lang="el-GR" sz="3200"/>
        </a:p>
      </dgm:t>
    </dgm:pt>
    <dgm:pt modelId="{CE955807-E58F-483E-BC61-7BBC0A8162D5}" type="sibTrans" cxnId="{29BD51F0-0B46-4002-B52A-7FA8F5D1BE9D}">
      <dgm:prSet/>
      <dgm:spPr/>
      <dgm:t>
        <a:bodyPr/>
        <a:lstStyle/>
        <a:p>
          <a:endParaRPr lang="el-GR" sz="3200"/>
        </a:p>
      </dgm:t>
    </dgm:pt>
    <dgm:pt modelId="{E3079BCB-CC0C-4385-9D4A-E6D7BB124ADE}">
      <dgm:prSet phldrT="[Κείμενο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l-GR" sz="3200" dirty="0">
              <a:solidFill>
                <a:schemeClr val="bg1"/>
              </a:solidFill>
            </a:rPr>
            <a:t>Παθητική ή ενεργητική φωνή;</a:t>
          </a:r>
        </a:p>
      </dgm:t>
    </dgm:pt>
    <dgm:pt modelId="{0117C695-777C-408B-9758-53E77351BE71}" type="parTrans" cxnId="{EEF3DF8C-6FF7-4E3E-A00A-9CCC4940C2BA}">
      <dgm:prSet/>
      <dgm:spPr/>
      <dgm:t>
        <a:bodyPr/>
        <a:lstStyle/>
        <a:p>
          <a:endParaRPr lang="el-GR" sz="3200"/>
        </a:p>
      </dgm:t>
    </dgm:pt>
    <dgm:pt modelId="{64A5CC23-1BBA-490E-8E02-EB373CF2733A}" type="sibTrans" cxnId="{EEF3DF8C-6FF7-4E3E-A00A-9CCC4940C2BA}">
      <dgm:prSet/>
      <dgm:spPr/>
      <dgm:t>
        <a:bodyPr/>
        <a:lstStyle/>
        <a:p>
          <a:endParaRPr lang="el-GR" sz="3200"/>
        </a:p>
      </dgm:t>
    </dgm:pt>
    <dgm:pt modelId="{A67ACC05-130E-4C41-ABA8-F951958CC052}">
      <dgm:prSet phldrT="[Κείμενο]" custT="1"/>
      <dgm:spPr/>
      <dgm:t>
        <a:bodyPr/>
        <a:lstStyle/>
        <a:p>
          <a:r>
            <a:rPr lang="el-GR" sz="3200" dirty="0"/>
            <a:t>Παράδειγμα 2: «</a:t>
          </a:r>
          <a:r>
            <a:rPr lang="el-GR" sz="3200" dirty="0">
              <a:highlight>
                <a:srgbClr val="FFFF00"/>
              </a:highlight>
            </a:rPr>
            <a:t>Βρήκαμε</a:t>
          </a:r>
          <a:r>
            <a:rPr lang="el-GR" sz="3200" dirty="0"/>
            <a:t> ότι η θνησιμότητα ήταν 4 φορές μεγαλύτερη στους καπνιστές σε σχέση με τους μη καπνιστές», «Η θνησιμότητα στους καπνιστές </a:t>
          </a:r>
          <a:r>
            <a:rPr lang="el-GR" sz="3200" dirty="0">
              <a:highlight>
                <a:srgbClr val="FFFF00"/>
              </a:highlight>
            </a:rPr>
            <a:t>βρέθηκε</a:t>
          </a:r>
          <a:r>
            <a:rPr lang="el-GR" sz="3200" dirty="0"/>
            <a:t> 4 φορές μεγαλύτερη σε σχέση με τους μη καπνιστές»</a:t>
          </a:r>
        </a:p>
      </dgm:t>
    </dgm:pt>
    <dgm:pt modelId="{429CE594-3398-4227-8D6B-C6036BED3AD0}" type="sibTrans" cxnId="{6CAB1C8F-2801-45FC-B359-287A61FE27E0}">
      <dgm:prSet/>
      <dgm:spPr/>
      <dgm:t>
        <a:bodyPr/>
        <a:lstStyle/>
        <a:p>
          <a:endParaRPr lang="el-GR"/>
        </a:p>
      </dgm:t>
    </dgm:pt>
    <dgm:pt modelId="{722DE57F-4048-4283-A502-8F8080FEA30D}" type="parTrans" cxnId="{6CAB1C8F-2801-45FC-B359-287A61FE27E0}">
      <dgm:prSet/>
      <dgm:spPr/>
      <dgm:t>
        <a:bodyPr/>
        <a:lstStyle/>
        <a:p>
          <a:endParaRPr lang="el-GR"/>
        </a:p>
      </dgm:t>
    </dgm:pt>
    <dgm:pt modelId="{1A04F04A-015C-4379-830A-D7F5D19B23A8}" type="pres">
      <dgm:prSet presAssocID="{E2C4B77B-DB47-4754-B827-0BB0D70BC591}" presName="linear" presStyleCnt="0">
        <dgm:presLayoutVars>
          <dgm:animLvl val="lvl"/>
          <dgm:resizeHandles val="exact"/>
        </dgm:presLayoutVars>
      </dgm:prSet>
      <dgm:spPr/>
    </dgm:pt>
    <dgm:pt modelId="{8AB15502-146C-4045-B1B6-3FF3B7A7BEAA}" type="pres">
      <dgm:prSet presAssocID="{E3079BCB-CC0C-4385-9D4A-E6D7BB124ADE}" presName="parentText" presStyleLbl="node1" presStyleIdx="0" presStyleCnt="4" custScaleY="53168" custLinFactY="3487" custLinFactNeighborY="100000">
        <dgm:presLayoutVars>
          <dgm:chMax val="0"/>
          <dgm:bulletEnabled val="1"/>
        </dgm:presLayoutVars>
      </dgm:prSet>
      <dgm:spPr/>
    </dgm:pt>
    <dgm:pt modelId="{03E72D26-0E51-4417-913F-37E15C04F4AF}" type="pres">
      <dgm:prSet presAssocID="{64A5CC23-1BBA-490E-8E02-EB373CF2733A}" presName="spacer" presStyleCnt="0"/>
      <dgm:spPr/>
    </dgm:pt>
    <dgm:pt modelId="{F878C599-E3EB-4BE9-B9AD-CCA88597FD00}" type="pres">
      <dgm:prSet presAssocID="{329850C0-334A-4093-90CE-600FC328E78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6580BFA-BA66-4765-B0AE-C49368B6F030}" type="pres">
      <dgm:prSet presAssocID="{8BF9EC02-3FBB-49F8-848C-BD5A0C328F91}" presName="spacer" presStyleCnt="0"/>
      <dgm:spPr/>
    </dgm:pt>
    <dgm:pt modelId="{CBB3FDEB-3BF4-4EFB-B6AE-4147F04D648B}" type="pres">
      <dgm:prSet presAssocID="{E3DCEEBB-81A2-4CB7-83AE-1284A30EA86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7A5A5C8-BD57-4AE2-B661-BD203F24B0EC}" type="pres">
      <dgm:prSet presAssocID="{CE955807-E58F-483E-BC61-7BBC0A8162D5}" presName="spacer" presStyleCnt="0"/>
      <dgm:spPr/>
    </dgm:pt>
    <dgm:pt modelId="{2887760E-3EF1-4F6D-A605-AC01F6E146B5}" type="pres">
      <dgm:prSet presAssocID="{A67ACC05-130E-4C41-ABA8-F951958CC05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BEF311C-0B97-42C4-A5A0-90DA537EA491}" type="presOf" srcId="{329850C0-334A-4093-90CE-600FC328E788}" destId="{F878C599-E3EB-4BE9-B9AD-CCA88597FD00}" srcOrd="0" destOrd="0" presId="urn:microsoft.com/office/officeart/2005/8/layout/vList2"/>
    <dgm:cxn modelId="{82EFB545-91D5-4963-BC28-9B573EBC3EFC}" type="presOf" srcId="{A67ACC05-130E-4C41-ABA8-F951958CC052}" destId="{2887760E-3EF1-4F6D-A605-AC01F6E146B5}" srcOrd="0" destOrd="0" presId="urn:microsoft.com/office/officeart/2005/8/layout/vList2"/>
    <dgm:cxn modelId="{442BD048-BA24-4A34-A3CF-3D6BE5AC87B9}" type="presOf" srcId="{E3DCEEBB-81A2-4CB7-83AE-1284A30EA86D}" destId="{CBB3FDEB-3BF4-4EFB-B6AE-4147F04D648B}" srcOrd="0" destOrd="0" presId="urn:microsoft.com/office/officeart/2005/8/layout/vList2"/>
    <dgm:cxn modelId="{9FBEA96B-B3DE-455F-81A0-E37730FB0062}" type="presOf" srcId="{E3079BCB-CC0C-4385-9D4A-E6D7BB124ADE}" destId="{8AB15502-146C-4045-B1B6-3FF3B7A7BEAA}" srcOrd="0" destOrd="0" presId="urn:microsoft.com/office/officeart/2005/8/layout/vList2"/>
    <dgm:cxn modelId="{9327B187-DF84-4CC6-BAA3-A53E7C7D53D2}" srcId="{E2C4B77B-DB47-4754-B827-0BB0D70BC591}" destId="{329850C0-334A-4093-90CE-600FC328E788}" srcOrd="1" destOrd="0" parTransId="{D33261D2-503B-4185-A5FB-1C76CB601D89}" sibTransId="{8BF9EC02-3FBB-49F8-848C-BD5A0C328F91}"/>
    <dgm:cxn modelId="{EEF3DF8C-6FF7-4E3E-A00A-9CCC4940C2BA}" srcId="{E2C4B77B-DB47-4754-B827-0BB0D70BC591}" destId="{E3079BCB-CC0C-4385-9D4A-E6D7BB124ADE}" srcOrd="0" destOrd="0" parTransId="{0117C695-777C-408B-9758-53E77351BE71}" sibTransId="{64A5CC23-1BBA-490E-8E02-EB373CF2733A}"/>
    <dgm:cxn modelId="{6CAB1C8F-2801-45FC-B359-287A61FE27E0}" srcId="{E2C4B77B-DB47-4754-B827-0BB0D70BC591}" destId="{A67ACC05-130E-4C41-ABA8-F951958CC052}" srcOrd="3" destOrd="0" parTransId="{722DE57F-4048-4283-A502-8F8080FEA30D}" sibTransId="{429CE594-3398-4227-8D6B-C6036BED3AD0}"/>
    <dgm:cxn modelId="{3D50E9AC-301B-4FB9-90B4-BA8679CF48B8}" type="presOf" srcId="{E2C4B77B-DB47-4754-B827-0BB0D70BC591}" destId="{1A04F04A-015C-4379-830A-D7F5D19B23A8}" srcOrd="0" destOrd="0" presId="urn:microsoft.com/office/officeart/2005/8/layout/vList2"/>
    <dgm:cxn modelId="{29BD51F0-0B46-4002-B52A-7FA8F5D1BE9D}" srcId="{E2C4B77B-DB47-4754-B827-0BB0D70BC591}" destId="{E3DCEEBB-81A2-4CB7-83AE-1284A30EA86D}" srcOrd="2" destOrd="0" parTransId="{BE430369-94FA-4A64-9D25-FEA1CB155C0C}" sibTransId="{CE955807-E58F-483E-BC61-7BBC0A8162D5}"/>
    <dgm:cxn modelId="{B03B235D-8121-47E7-BF2D-F969EC7C5EE9}" type="presParOf" srcId="{1A04F04A-015C-4379-830A-D7F5D19B23A8}" destId="{8AB15502-146C-4045-B1B6-3FF3B7A7BEAA}" srcOrd="0" destOrd="0" presId="urn:microsoft.com/office/officeart/2005/8/layout/vList2"/>
    <dgm:cxn modelId="{BE631136-E459-4A73-B7E2-35D0BFE4807A}" type="presParOf" srcId="{1A04F04A-015C-4379-830A-D7F5D19B23A8}" destId="{03E72D26-0E51-4417-913F-37E15C04F4AF}" srcOrd="1" destOrd="0" presId="urn:microsoft.com/office/officeart/2005/8/layout/vList2"/>
    <dgm:cxn modelId="{2E48E471-B185-467D-9D4D-4D88533C0E8A}" type="presParOf" srcId="{1A04F04A-015C-4379-830A-D7F5D19B23A8}" destId="{F878C599-E3EB-4BE9-B9AD-CCA88597FD00}" srcOrd="2" destOrd="0" presId="urn:microsoft.com/office/officeart/2005/8/layout/vList2"/>
    <dgm:cxn modelId="{3973A131-C7B0-4EB3-B532-D406C777AB57}" type="presParOf" srcId="{1A04F04A-015C-4379-830A-D7F5D19B23A8}" destId="{A6580BFA-BA66-4765-B0AE-C49368B6F030}" srcOrd="3" destOrd="0" presId="urn:microsoft.com/office/officeart/2005/8/layout/vList2"/>
    <dgm:cxn modelId="{2A70FA17-1507-4967-B91A-D10D1240E7AD}" type="presParOf" srcId="{1A04F04A-015C-4379-830A-D7F5D19B23A8}" destId="{CBB3FDEB-3BF4-4EFB-B6AE-4147F04D648B}" srcOrd="4" destOrd="0" presId="urn:microsoft.com/office/officeart/2005/8/layout/vList2"/>
    <dgm:cxn modelId="{104E5CCB-8ED8-49A1-8A44-E0FE77DDF90C}" type="presParOf" srcId="{1A04F04A-015C-4379-830A-D7F5D19B23A8}" destId="{D7A5A5C8-BD57-4AE2-B661-BD203F24B0EC}" srcOrd="5" destOrd="0" presId="urn:microsoft.com/office/officeart/2005/8/layout/vList2"/>
    <dgm:cxn modelId="{F27303FB-9341-4DF0-8C1D-62750E56D121}" type="presParOf" srcId="{1A04F04A-015C-4379-830A-D7F5D19B23A8}" destId="{2887760E-3EF1-4F6D-A605-AC01F6E146B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DFF3DC-2881-46DF-B992-D6ECDD459C57}" type="doc">
      <dgm:prSet loTypeId="urn:microsoft.com/office/officeart/2009/3/layout/SubStepProcess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FA0D9A2C-6EAA-438C-93FE-EDF8F2E841EF}">
      <dgm:prSet phldrT="[Κείμενο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2400" dirty="0"/>
            <a:t>M</a:t>
          </a:r>
          <a:r>
            <a:rPr lang="el-GR" sz="2400" dirty="0"/>
            <a:t>ια καλή περίληψη πληροφορεί τον αναγνώστη για</a:t>
          </a:r>
        </a:p>
      </dgm:t>
    </dgm:pt>
    <dgm:pt modelId="{F7D912C1-4E8D-4831-94A8-F02CF3E83E4F}" type="parTrans" cxnId="{E0AAD9FD-58DC-402A-BA69-F23815B57441}">
      <dgm:prSet/>
      <dgm:spPr/>
      <dgm:t>
        <a:bodyPr/>
        <a:lstStyle/>
        <a:p>
          <a:endParaRPr lang="el-GR"/>
        </a:p>
      </dgm:t>
    </dgm:pt>
    <dgm:pt modelId="{C341FF28-FE9F-46AA-B06C-C4E058AA6C23}" type="sibTrans" cxnId="{E0AAD9FD-58DC-402A-BA69-F23815B57441}">
      <dgm:prSet/>
      <dgm:spPr/>
      <dgm:t>
        <a:bodyPr/>
        <a:lstStyle/>
        <a:p>
          <a:endParaRPr lang="el-GR"/>
        </a:p>
      </dgm:t>
    </dgm:pt>
    <dgm:pt modelId="{B449D7AE-BBC3-4B11-A660-07899A6C9004}">
      <dgm:prSet phldrT="[Κείμενο]" custT="1"/>
      <dgm:spPr/>
      <dgm:t>
        <a:bodyPr/>
        <a:lstStyle/>
        <a:p>
          <a:r>
            <a:rPr lang="el-GR" sz="2000" dirty="0"/>
            <a:t>την παρούσα προσέγγιση και το κενό στη βιβλιογραφία</a:t>
          </a:r>
        </a:p>
      </dgm:t>
    </dgm:pt>
    <dgm:pt modelId="{40DB1A72-65C8-48AA-8BD7-23B628EFC3A3}" type="parTrans" cxnId="{043BAF14-8B75-4553-820D-CC43953F20FC}">
      <dgm:prSet/>
      <dgm:spPr/>
      <dgm:t>
        <a:bodyPr/>
        <a:lstStyle/>
        <a:p>
          <a:endParaRPr lang="el-GR"/>
        </a:p>
      </dgm:t>
    </dgm:pt>
    <dgm:pt modelId="{182D3A08-1397-4FFC-82B3-949AB681DABE}" type="sibTrans" cxnId="{043BAF14-8B75-4553-820D-CC43953F20FC}">
      <dgm:prSet/>
      <dgm:spPr/>
      <dgm:t>
        <a:bodyPr/>
        <a:lstStyle/>
        <a:p>
          <a:endParaRPr lang="el-GR"/>
        </a:p>
      </dgm:t>
    </dgm:pt>
    <dgm:pt modelId="{931F59E4-FE17-4898-89FA-D49AF7EE9C2B}">
      <dgm:prSet phldrT="[Κείμενο]" custT="1"/>
      <dgm:spPr/>
      <dgm:t>
        <a:bodyPr/>
        <a:lstStyle/>
        <a:p>
          <a:r>
            <a:rPr lang="el-GR" sz="2000" dirty="0"/>
            <a:t>ποιος είναι ο σκοπός της μελέτης</a:t>
          </a:r>
        </a:p>
      </dgm:t>
    </dgm:pt>
    <dgm:pt modelId="{B5484510-600A-4110-BC22-1D08DB33ADB4}" type="parTrans" cxnId="{CA273DC5-51A0-4D1E-8BEB-EDCAD05A4632}">
      <dgm:prSet/>
      <dgm:spPr/>
      <dgm:t>
        <a:bodyPr/>
        <a:lstStyle/>
        <a:p>
          <a:endParaRPr lang="el-GR"/>
        </a:p>
      </dgm:t>
    </dgm:pt>
    <dgm:pt modelId="{A27850FD-7F34-49DE-83B5-0FC58A81E51F}" type="sibTrans" cxnId="{CA273DC5-51A0-4D1E-8BEB-EDCAD05A4632}">
      <dgm:prSet/>
      <dgm:spPr/>
      <dgm:t>
        <a:bodyPr/>
        <a:lstStyle/>
        <a:p>
          <a:endParaRPr lang="el-GR"/>
        </a:p>
      </dgm:t>
    </dgm:pt>
    <dgm:pt modelId="{E0578CEE-00FC-4F85-8BBF-80EC06416ABD}">
      <dgm:prSet phldrT="[Κείμενο]" custT="1"/>
      <dgm:spPr/>
      <dgm:t>
        <a:bodyPr/>
        <a:lstStyle/>
        <a:p>
          <a:r>
            <a:rPr lang="el-GR" sz="2000" dirty="0"/>
            <a:t>ποια μεθοδολογία χρησιμοποιήθηκε</a:t>
          </a:r>
        </a:p>
      </dgm:t>
    </dgm:pt>
    <dgm:pt modelId="{2AF10C5C-5144-4F22-8580-A7D935E63FA4}" type="parTrans" cxnId="{45F90229-14A9-489F-9800-61125EF78B00}">
      <dgm:prSet/>
      <dgm:spPr/>
      <dgm:t>
        <a:bodyPr/>
        <a:lstStyle/>
        <a:p>
          <a:endParaRPr lang="el-GR"/>
        </a:p>
      </dgm:t>
    </dgm:pt>
    <dgm:pt modelId="{975D7F50-F96B-4083-90F0-75FFC621BF0D}" type="sibTrans" cxnId="{45F90229-14A9-489F-9800-61125EF78B00}">
      <dgm:prSet/>
      <dgm:spPr/>
      <dgm:t>
        <a:bodyPr/>
        <a:lstStyle/>
        <a:p>
          <a:endParaRPr lang="el-GR"/>
        </a:p>
      </dgm:t>
    </dgm:pt>
    <dgm:pt modelId="{9A32C24B-FFC2-4B0D-8840-D712098FFEB3}">
      <dgm:prSet phldrT="[Κείμενο]" custT="1"/>
      <dgm:spPr/>
      <dgm:t>
        <a:bodyPr/>
        <a:lstStyle/>
        <a:p>
          <a:r>
            <a:rPr lang="el-GR" sz="2000" dirty="0"/>
            <a:t>ποια είναι τα κύρια ευρήματα</a:t>
          </a:r>
        </a:p>
      </dgm:t>
    </dgm:pt>
    <dgm:pt modelId="{E776BFF6-CBEF-4FC0-833F-C27FDA55A931}" type="parTrans" cxnId="{DCA7503A-EC74-41A2-AB59-810242176E62}">
      <dgm:prSet/>
      <dgm:spPr/>
      <dgm:t>
        <a:bodyPr/>
        <a:lstStyle/>
        <a:p>
          <a:endParaRPr lang="el-GR"/>
        </a:p>
      </dgm:t>
    </dgm:pt>
    <dgm:pt modelId="{A009B174-1EA4-483C-871A-B62FADD57189}" type="sibTrans" cxnId="{DCA7503A-EC74-41A2-AB59-810242176E62}">
      <dgm:prSet/>
      <dgm:spPr/>
      <dgm:t>
        <a:bodyPr/>
        <a:lstStyle/>
        <a:p>
          <a:endParaRPr lang="el-GR"/>
        </a:p>
      </dgm:t>
    </dgm:pt>
    <dgm:pt modelId="{9707E2C7-FE2A-44D4-81CF-7CB3735D1DBD}">
      <dgm:prSet phldrT="[Κείμενο]" custT="1"/>
      <dgm:spPr/>
      <dgm:t>
        <a:bodyPr/>
        <a:lstStyle/>
        <a:p>
          <a:r>
            <a:rPr lang="el-GR" sz="2000" dirty="0"/>
            <a:t>ποια είναι τα κύρια συμπεράσματα και οι κλινικές εφαρμογές </a:t>
          </a:r>
        </a:p>
      </dgm:t>
    </dgm:pt>
    <dgm:pt modelId="{E8A05E9C-52B3-4C8E-B27D-86EA56F09774}" type="parTrans" cxnId="{D94E25B5-E9BC-4C74-AC46-C048384F1D74}">
      <dgm:prSet/>
      <dgm:spPr/>
      <dgm:t>
        <a:bodyPr/>
        <a:lstStyle/>
        <a:p>
          <a:endParaRPr lang="el-GR"/>
        </a:p>
      </dgm:t>
    </dgm:pt>
    <dgm:pt modelId="{41B7FEA4-BD36-4156-9699-F34D8B2D7374}" type="sibTrans" cxnId="{D94E25B5-E9BC-4C74-AC46-C048384F1D74}">
      <dgm:prSet/>
      <dgm:spPr/>
      <dgm:t>
        <a:bodyPr/>
        <a:lstStyle/>
        <a:p>
          <a:endParaRPr lang="el-GR"/>
        </a:p>
      </dgm:t>
    </dgm:pt>
    <dgm:pt modelId="{A36D3F6E-1378-4907-89B3-0E5BA92EF151}" type="pres">
      <dgm:prSet presAssocID="{93DFF3DC-2881-46DF-B992-D6ECDD459C57}" presName="Name0" presStyleCnt="0">
        <dgm:presLayoutVars>
          <dgm:chMax val="7"/>
          <dgm:dir/>
          <dgm:animOne val="branch"/>
        </dgm:presLayoutVars>
      </dgm:prSet>
      <dgm:spPr/>
    </dgm:pt>
    <dgm:pt modelId="{FC228DFE-E4D8-4813-88D2-0053CEF8C88B}" type="pres">
      <dgm:prSet presAssocID="{FA0D9A2C-6EAA-438C-93FE-EDF8F2E841EF}" presName="parTx1" presStyleLbl="node1" presStyleIdx="0" presStyleCnt="1"/>
      <dgm:spPr/>
    </dgm:pt>
    <dgm:pt modelId="{99D2F119-1239-4A92-A76D-D8E6735A458F}" type="pres">
      <dgm:prSet presAssocID="{FA0D9A2C-6EAA-438C-93FE-EDF8F2E841EF}" presName="spPre1" presStyleCnt="0"/>
      <dgm:spPr/>
    </dgm:pt>
    <dgm:pt modelId="{51AD7A7D-EF22-49C7-93BE-54F74C74C4B7}" type="pres">
      <dgm:prSet presAssocID="{FA0D9A2C-6EAA-438C-93FE-EDF8F2E841EF}" presName="chLin1" presStyleCnt="0"/>
      <dgm:spPr/>
    </dgm:pt>
    <dgm:pt modelId="{37242E76-625F-49F6-84C5-460885953B79}" type="pres">
      <dgm:prSet presAssocID="{40DB1A72-65C8-48AA-8BD7-23B628EFC3A3}" presName="Name11" presStyleLbl="parChTrans1D1" presStyleIdx="0" presStyleCnt="10"/>
      <dgm:spPr/>
    </dgm:pt>
    <dgm:pt modelId="{AF15DB60-A0D4-4E2F-8F67-BFF4E3FBD2DE}" type="pres">
      <dgm:prSet presAssocID="{B449D7AE-BBC3-4B11-A660-07899A6C9004}" presName="txAndLines1" presStyleCnt="0"/>
      <dgm:spPr/>
    </dgm:pt>
    <dgm:pt modelId="{B3F12003-B037-4BCF-8D03-050AC4892D5B}" type="pres">
      <dgm:prSet presAssocID="{B449D7AE-BBC3-4B11-A660-07899A6C9004}" presName="anchor1" presStyleCnt="0"/>
      <dgm:spPr/>
    </dgm:pt>
    <dgm:pt modelId="{3E3F07E9-769F-4B3A-894E-FB31C69D6257}" type="pres">
      <dgm:prSet presAssocID="{B449D7AE-BBC3-4B11-A660-07899A6C9004}" presName="backup1" presStyleCnt="0"/>
      <dgm:spPr/>
    </dgm:pt>
    <dgm:pt modelId="{A7B01CCE-A3BF-4467-BF14-71B0FE7E0279}" type="pres">
      <dgm:prSet presAssocID="{B449D7AE-BBC3-4B11-A660-07899A6C9004}" presName="preLine1" presStyleLbl="parChTrans1D1" presStyleIdx="1" presStyleCnt="10"/>
      <dgm:spPr/>
    </dgm:pt>
    <dgm:pt modelId="{DA0FDDA6-AEE1-4F48-8D70-C6A98F644DF8}" type="pres">
      <dgm:prSet presAssocID="{B449D7AE-BBC3-4B11-A660-07899A6C9004}" presName="desTx1" presStyleLbl="revTx" presStyleIdx="0" presStyleCnt="0">
        <dgm:presLayoutVars>
          <dgm:bulletEnabled val="1"/>
        </dgm:presLayoutVars>
      </dgm:prSet>
      <dgm:spPr/>
    </dgm:pt>
    <dgm:pt modelId="{2D9BFFBB-4394-4CDD-9E0F-0A4E453EFBBA}" type="pres">
      <dgm:prSet presAssocID="{B5484510-600A-4110-BC22-1D08DB33ADB4}" presName="Name11" presStyleLbl="parChTrans1D1" presStyleIdx="2" presStyleCnt="10"/>
      <dgm:spPr/>
    </dgm:pt>
    <dgm:pt modelId="{664BEE8A-45B3-4D12-837E-B72B5DC241F4}" type="pres">
      <dgm:prSet presAssocID="{931F59E4-FE17-4898-89FA-D49AF7EE9C2B}" presName="txAndLines1" presStyleCnt="0"/>
      <dgm:spPr/>
    </dgm:pt>
    <dgm:pt modelId="{3DEE82D2-3C5D-4400-A128-003E6400025A}" type="pres">
      <dgm:prSet presAssocID="{931F59E4-FE17-4898-89FA-D49AF7EE9C2B}" presName="anchor1" presStyleCnt="0"/>
      <dgm:spPr/>
    </dgm:pt>
    <dgm:pt modelId="{2E404EB5-636C-477B-A442-4B0DB38A68D1}" type="pres">
      <dgm:prSet presAssocID="{931F59E4-FE17-4898-89FA-D49AF7EE9C2B}" presName="backup1" presStyleCnt="0"/>
      <dgm:spPr/>
    </dgm:pt>
    <dgm:pt modelId="{D06443A5-2720-4D7D-82E5-9ADF86E56797}" type="pres">
      <dgm:prSet presAssocID="{931F59E4-FE17-4898-89FA-D49AF7EE9C2B}" presName="preLine1" presStyleLbl="parChTrans1D1" presStyleIdx="3" presStyleCnt="10"/>
      <dgm:spPr/>
    </dgm:pt>
    <dgm:pt modelId="{C45DC04F-9610-4AF2-B5A0-C1B128F3DA3A}" type="pres">
      <dgm:prSet presAssocID="{931F59E4-FE17-4898-89FA-D49AF7EE9C2B}" presName="desTx1" presStyleLbl="revTx" presStyleIdx="0" presStyleCnt="0">
        <dgm:presLayoutVars>
          <dgm:bulletEnabled val="1"/>
        </dgm:presLayoutVars>
      </dgm:prSet>
      <dgm:spPr/>
    </dgm:pt>
    <dgm:pt modelId="{7C17EE3F-A56C-4D9F-B3F2-E74DE5CA407C}" type="pres">
      <dgm:prSet presAssocID="{2AF10C5C-5144-4F22-8580-A7D935E63FA4}" presName="Name11" presStyleLbl="parChTrans1D1" presStyleIdx="4" presStyleCnt="10"/>
      <dgm:spPr/>
    </dgm:pt>
    <dgm:pt modelId="{86C29DE4-5193-4174-963C-E14307A98C66}" type="pres">
      <dgm:prSet presAssocID="{E0578CEE-00FC-4F85-8BBF-80EC06416ABD}" presName="txAndLines1" presStyleCnt="0"/>
      <dgm:spPr/>
    </dgm:pt>
    <dgm:pt modelId="{C47B1A3A-0708-4C9E-9659-EA5E2CB3EFDB}" type="pres">
      <dgm:prSet presAssocID="{E0578CEE-00FC-4F85-8BBF-80EC06416ABD}" presName="anchor1" presStyleCnt="0"/>
      <dgm:spPr/>
    </dgm:pt>
    <dgm:pt modelId="{C6341CF6-AA8F-4C79-B905-D59C7C9F7D27}" type="pres">
      <dgm:prSet presAssocID="{E0578CEE-00FC-4F85-8BBF-80EC06416ABD}" presName="backup1" presStyleCnt="0"/>
      <dgm:spPr/>
    </dgm:pt>
    <dgm:pt modelId="{9CB80F12-DD8E-4652-9835-9BF06BB7879E}" type="pres">
      <dgm:prSet presAssocID="{E0578CEE-00FC-4F85-8BBF-80EC06416ABD}" presName="preLine1" presStyleLbl="parChTrans1D1" presStyleIdx="5" presStyleCnt="10"/>
      <dgm:spPr/>
    </dgm:pt>
    <dgm:pt modelId="{77C5996C-906C-4150-9D91-253EEDA6A813}" type="pres">
      <dgm:prSet presAssocID="{E0578CEE-00FC-4F85-8BBF-80EC06416ABD}" presName="desTx1" presStyleLbl="revTx" presStyleIdx="0" presStyleCnt="0">
        <dgm:presLayoutVars>
          <dgm:bulletEnabled val="1"/>
        </dgm:presLayoutVars>
      </dgm:prSet>
      <dgm:spPr/>
    </dgm:pt>
    <dgm:pt modelId="{C8A3FFD1-2C56-49D7-B5A4-E6EB22B00B8D}" type="pres">
      <dgm:prSet presAssocID="{E776BFF6-CBEF-4FC0-833F-C27FDA55A931}" presName="Name11" presStyleLbl="parChTrans1D1" presStyleIdx="6" presStyleCnt="10"/>
      <dgm:spPr/>
    </dgm:pt>
    <dgm:pt modelId="{AE8FAD7F-0873-49C5-9D43-838F94F50A55}" type="pres">
      <dgm:prSet presAssocID="{9A32C24B-FFC2-4B0D-8840-D712098FFEB3}" presName="txAndLines1" presStyleCnt="0"/>
      <dgm:spPr/>
    </dgm:pt>
    <dgm:pt modelId="{5155D333-4EED-4A08-8F63-C303C2E7892A}" type="pres">
      <dgm:prSet presAssocID="{9A32C24B-FFC2-4B0D-8840-D712098FFEB3}" presName="anchor1" presStyleCnt="0"/>
      <dgm:spPr/>
    </dgm:pt>
    <dgm:pt modelId="{221FFA19-5E45-491A-A8A9-D17B8BE07B28}" type="pres">
      <dgm:prSet presAssocID="{9A32C24B-FFC2-4B0D-8840-D712098FFEB3}" presName="backup1" presStyleCnt="0"/>
      <dgm:spPr/>
    </dgm:pt>
    <dgm:pt modelId="{4CB04203-3D83-4639-B282-BCD8956B2DDD}" type="pres">
      <dgm:prSet presAssocID="{9A32C24B-FFC2-4B0D-8840-D712098FFEB3}" presName="preLine1" presStyleLbl="parChTrans1D1" presStyleIdx="7" presStyleCnt="10"/>
      <dgm:spPr/>
    </dgm:pt>
    <dgm:pt modelId="{8B70960E-87BE-40B5-87AC-32D63F1B3261}" type="pres">
      <dgm:prSet presAssocID="{9A32C24B-FFC2-4B0D-8840-D712098FFEB3}" presName="desTx1" presStyleLbl="revTx" presStyleIdx="0" presStyleCnt="0">
        <dgm:presLayoutVars>
          <dgm:bulletEnabled val="1"/>
        </dgm:presLayoutVars>
      </dgm:prSet>
      <dgm:spPr/>
    </dgm:pt>
    <dgm:pt modelId="{242C1CFB-65E1-45F1-AD48-408EAB856D8C}" type="pres">
      <dgm:prSet presAssocID="{E8A05E9C-52B3-4C8E-B27D-86EA56F09774}" presName="Name11" presStyleLbl="parChTrans1D1" presStyleIdx="8" presStyleCnt="10"/>
      <dgm:spPr/>
    </dgm:pt>
    <dgm:pt modelId="{DE4038E0-21A1-468C-8690-6069CD11EB09}" type="pres">
      <dgm:prSet presAssocID="{9707E2C7-FE2A-44D4-81CF-7CB3735D1DBD}" presName="txAndLines1" presStyleCnt="0"/>
      <dgm:spPr/>
    </dgm:pt>
    <dgm:pt modelId="{0ACD1706-5E52-4160-95BD-B904DAF793CC}" type="pres">
      <dgm:prSet presAssocID="{9707E2C7-FE2A-44D4-81CF-7CB3735D1DBD}" presName="anchor1" presStyleCnt="0"/>
      <dgm:spPr/>
    </dgm:pt>
    <dgm:pt modelId="{98CA1732-1807-4079-A1CB-4F17D603B043}" type="pres">
      <dgm:prSet presAssocID="{9707E2C7-FE2A-44D4-81CF-7CB3735D1DBD}" presName="backup1" presStyleCnt="0"/>
      <dgm:spPr/>
    </dgm:pt>
    <dgm:pt modelId="{17E1083D-47E9-4235-8994-DFA25FA8122B}" type="pres">
      <dgm:prSet presAssocID="{9707E2C7-FE2A-44D4-81CF-7CB3735D1DBD}" presName="preLine1" presStyleLbl="parChTrans1D1" presStyleIdx="9" presStyleCnt="10"/>
      <dgm:spPr/>
    </dgm:pt>
    <dgm:pt modelId="{EA680F05-B73B-41C8-87A9-BC4FA1172EF1}" type="pres">
      <dgm:prSet presAssocID="{9707E2C7-FE2A-44D4-81CF-7CB3735D1DBD}" presName="desTx1" presStyleLbl="revTx" presStyleIdx="0" presStyleCnt="0">
        <dgm:presLayoutVars>
          <dgm:bulletEnabled val="1"/>
        </dgm:presLayoutVars>
      </dgm:prSet>
      <dgm:spPr/>
    </dgm:pt>
  </dgm:ptLst>
  <dgm:cxnLst>
    <dgm:cxn modelId="{043BAF14-8B75-4553-820D-CC43953F20FC}" srcId="{FA0D9A2C-6EAA-438C-93FE-EDF8F2E841EF}" destId="{B449D7AE-BBC3-4B11-A660-07899A6C9004}" srcOrd="0" destOrd="0" parTransId="{40DB1A72-65C8-48AA-8BD7-23B628EFC3A3}" sibTransId="{182D3A08-1397-4FFC-82B3-949AB681DABE}"/>
    <dgm:cxn modelId="{45F90229-14A9-489F-9800-61125EF78B00}" srcId="{FA0D9A2C-6EAA-438C-93FE-EDF8F2E841EF}" destId="{E0578CEE-00FC-4F85-8BBF-80EC06416ABD}" srcOrd="2" destOrd="0" parTransId="{2AF10C5C-5144-4F22-8580-A7D935E63FA4}" sibTransId="{975D7F50-F96B-4083-90F0-75FFC621BF0D}"/>
    <dgm:cxn modelId="{8ED47E2E-B79B-477E-AA5A-8D6F79C3330D}" type="presOf" srcId="{9707E2C7-FE2A-44D4-81CF-7CB3735D1DBD}" destId="{EA680F05-B73B-41C8-87A9-BC4FA1172EF1}" srcOrd="0" destOrd="0" presId="urn:microsoft.com/office/officeart/2009/3/layout/SubStepProcess"/>
    <dgm:cxn modelId="{DCA7503A-EC74-41A2-AB59-810242176E62}" srcId="{FA0D9A2C-6EAA-438C-93FE-EDF8F2E841EF}" destId="{9A32C24B-FFC2-4B0D-8840-D712098FFEB3}" srcOrd="3" destOrd="0" parTransId="{E776BFF6-CBEF-4FC0-833F-C27FDA55A931}" sibTransId="{A009B174-1EA4-483C-871A-B62FADD57189}"/>
    <dgm:cxn modelId="{0593C93C-05D0-431D-9B1F-8B982CA43887}" type="presOf" srcId="{E0578CEE-00FC-4F85-8BBF-80EC06416ABD}" destId="{77C5996C-906C-4150-9D91-253EEDA6A813}" srcOrd="0" destOrd="0" presId="urn:microsoft.com/office/officeart/2009/3/layout/SubStepProcess"/>
    <dgm:cxn modelId="{42EB4C4A-1381-48CA-9DFB-D51943E42E16}" type="presOf" srcId="{931F59E4-FE17-4898-89FA-D49AF7EE9C2B}" destId="{C45DC04F-9610-4AF2-B5A0-C1B128F3DA3A}" srcOrd="0" destOrd="0" presId="urn:microsoft.com/office/officeart/2009/3/layout/SubStepProcess"/>
    <dgm:cxn modelId="{583F8A6A-035A-4D66-84A5-83AE67D857D3}" type="presOf" srcId="{B449D7AE-BBC3-4B11-A660-07899A6C9004}" destId="{DA0FDDA6-AEE1-4F48-8D70-C6A98F644DF8}" srcOrd="0" destOrd="0" presId="urn:microsoft.com/office/officeart/2009/3/layout/SubStepProcess"/>
    <dgm:cxn modelId="{02392C9C-3CE9-440C-8BAF-69CDFE33D3C0}" type="presOf" srcId="{9A32C24B-FFC2-4B0D-8840-D712098FFEB3}" destId="{8B70960E-87BE-40B5-87AC-32D63F1B3261}" srcOrd="0" destOrd="0" presId="urn:microsoft.com/office/officeart/2009/3/layout/SubStepProcess"/>
    <dgm:cxn modelId="{D94E25B5-E9BC-4C74-AC46-C048384F1D74}" srcId="{FA0D9A2C-6EAA-438C-93FE-EDF8F2E841EF}" destId="{9707E2C7-FE2A-44D4-81CF-7CB3735D1DBD}" srcOrd="4" destOrd="0" parTransId="{E8A05E9C-52B3-4C8E-B27D-86EA56F09774}" sibTransId="{41B7FEA4-BD36-4156-9699-F34D8B2D7374}"/>
    <dgm:cxn modelId="{CA273DC5-51A0-4D1E-8BEB-EDCAD05A4632}" srcId="{FA0D9A2C-6EAA-438C-93FE-EDF8F2E841EF}" destId="{931F59E4-FE17-4898-89FA-D49AF7EE9C2B}" srcOrd="1" destOrd="0" parTransId="{B5484510-600A-4110-BC22-1D08DB33ADB4}" sibTransId="{A27850FD-7F34-49DE-83B5-0FC58A81E51F}"/>
    <dgm:cxn modelId="{BCFD91D6-88DA-466D-B785-2516A2655707}" type="presOf" srcId="{FA0D9A2C-6EAA-438C-93FE-EDF8F2E841EF}" destId="{FC228DFE-E4D8-4813-88D2-0053CEF8C88B}" srcOrd="0" destOrd="0" presId="urn:microsoft.com/office/officeart/2009/3/layout/SubStepProcess"/>
    <dgm:cxn modelId="{9769DBDC-13F5-4EA1-BA23-00DCA63BE20E}" type="presOf" srcId="{93DFF3DC-2881-46DF-B992-D6ECDD459C57}" destId="{A36D3F6E-1378-4907-89B3-0E5BA92EF151}" srcOrd="0" destOrd="0" presId="urn:microsoft.com/office/officeart/2009/3/layout/SubStepProcess"/>
    <dgm:cxn modelId="{E0AAD9FD-58DC-402A-BA69-F23815B57441}" srcId="{93DFF3DC-2881-46DF-B992-D6ECDD459C57}" destId="{FA0D9A2C-6EAA-438C-93FE-EDF8F2E841EF}" srcOrd="0" destOrd="0" parTransId="{F7D912C1-4E8D-4831-94A8-F02CF3E83E4F}" sibTransId="{C341FF28-FE9F-46AA-B06C-C4E058AA6C23}"/>
    <dgm:cxn modelId="{73349CDA-2F97-419B-AF94-07A309450DD7}" type="presParOf" srcId="{A36D3F6E-1378-4907-89B3-0E5BA92EF151}" destId="{FC228DFE-E4D8-4813-88D2-0053CEF8C88B}" srcOrd="0" destOrd="0" presId="urn:microsoft.com/office/officeart/2009/3/layout/SubStepProcess"/>
    <dgm:cxn modelId="{B1BE19E5-AAB9-48D1-BE25-3CA0A70714F0}" type="presParOf" srcId="{A36D3F6E-1378-4907-89B3-0E5BA92EF151}" destId="{99D2F119-1239-4A92-A76D-D8E6735A458F}" srcOrd="1" destOrd="0" presId="urn:microsoft.com/office/officeart/2009/3/layout/SubStepProcess"/>
    <dgm:cxn modelId="{78A03F03-A83D-4CC0-A33C-4BDA9554DDF4}" type="presParOf" srcId="{A36D3F6E-1378-4907-89B3-0E5BA92EF151}" destId="{51AD7A7D-EF22-49C7-93BE-54F74C74C4B7}" srcOrd="2" destOrd="0" presId="urn:microsoft.com/office/officeart/2009/3/layout/SubStepProcess"/>
    <dgm:cxn modelId="{2FC5F242-43CE-4E6B-B41A-18EB4DE7A58E}" type="presParOf" srcId="{51AD7A7D-EF22-49C7-93BE-54F74C74C4B7}" destId="{37242E76-625F-49F6-84C5-460885953B79}" srcOrd="0" destOrd="0" presId="urn:microsoft.com/office/officeart/2009/3/layout/SubStepProcess"/>
    <dgm:cxn modelId="{09F8D68D-C389-49D8-818F-69666A77404D}" type="presParOf" srcId="{51AD7A7D-EF22-49C7-93BE-54F74C74C4B7}" destId="{AF15DB60-A0D4-4E2F-8F67-BFF4E3FBD2DE}" srcOrd="1" destOrd="0" presId="urn:microsoft.com/office/officeart/2009/3/layout/SubStepProcess"/>
    <dgm:cxn modelId="{265A8E88-8797-4874-AB1C-07C772A6D7AD}" type="presParOf" srcId="{AF15DB60-A0D4-4E2F-8F67-BFF4E3FBD2DE}" destId="{B3F12003-B037-4BCF-8D03-050AC4892D5B}" srcOrd="0" destOrd="0" presId="urn:microsoft.com/office/officeart/2009/3/layout/SubStepProcess"/>
    <dgm:cxn modelId="{86628522-24A3-4442-99A3-4CE8612EB962}" type="presParOf" srcId="{AF15DB60-A0D4-4E2F-8F67-BFF4E3FBD2DE}" destId="{3E3F07E9-769F-4B3A-894E-FB31C69D6257}" srcOrd="1" destOrd="0" presId="urn:microsoft.com/office/officeart/2009/3/layout/SubStepProcess"/>
    <dgm:cxn modelId="{A47956E9-FC2A-4482-9377-E10BC39BC530}" type="presParOf" srcId="{AF15DB60-A0D4-4E2F-8F67-BFF4E3FBD2DE}" destId="{A7B01CCE-A3BF-4467-BF14-71B0FE7E0279}" srcOrd="2" destOrd="0" presId="urn:microsoft.com/office/officeart/2009/3/layout/SubStepProcess"/>
    <dgm:cxn modelId="{5B4E0BFE-089F-4021-B9FF-7983BC679ED1}" type="presParOf" srcId="{AF15DB60-A0D4-4E2F-8F67-BFF4E3FBD2DE}" destId="{DA0FDDA6-AEE1-4F48-8D70-C6A98F644DF8}" srcOrd="3" destOrd="0" presId="urn:microsoft.com/office/officeart/2009/3/layout/SubStepProcess"/>
    <dgm:cxn modelId="{B12A4052-7183-4D6E-A880-807AF72032D2}" type="presParOf" srcId="{51AD7A7D-EF22-49C7-93BE-54F74C74C4B7}" destId="{2D9BFFBB-4394-4CDD-9E0F-0A4E453EFBBA}" srcOrd="2" destOrd="0" presId="urn:microsoft.com/office/officeart/2009/3/layout/SubStepProcess"/>
    <dgm:cxn modelId="{E7763F3A-DE65-4742-958A-5AD090225DE6}" type="presParOf" srcId="{51AD7A7D-EF22-49C7-93BE-54F74C74C4B7}" destId="{664BEE8A-45B3-4D12-837E-B72B5DC241F4}" srcOrd="3" destOrd="0" presId="urn:microsoft.com/office/officeart/2009/3/layout/SubStepProcess"/>
    <dgm:cxn modelId="{0A35E244-FF56-4468-9B65-B41258B90443}" type="presParOf" srcId="{664BEE8A-45B3-4D12-837E-B72B5DC241F4}" destId="{3DEE82D2-3C5D-4400-A128-003E6400025A}" srcOrd="0" destOrd="0" presId="urn:microsoft.com/office/officeart/2009/3/layout/SubStepProcess"/>
    <dgm:cxn modelId="{5A673031-ECAA-4972-884E-E52A109864D5}" type="presParOf" srcId="{664BEE8A-45B3-4D12-837E-B72B5DC241F4}" destId="{2E404EB5-636C-477B-A442-4B0DB38A68D1}" srcOrd="1" destOrd="0" presId="urn:microsoft.com/office/officeart/2009/3/layout/SubStepProcess"/>
    <dgm:cxn modelId="{3B039D9D-530F-44F4-8700-87A86C4FF399}" type="presParOf" srcId="{664BEE8A-45B3-4D12-837E-B72B5DC241F4}" destId="{D06443A5-2720-4D7D-82E5-9ADF86E56797}" srcOrd="2" destOrd="0" presId="urn:microsoft.com/office/officeart/2009/3/layout/SubStepProcess"/>
    <dgm:cxn modelId="{0988AC52-D9AD-493E-BEA7-8A5A48AF9831}" type="presParOf" srcId="{664BEE8A-45B3-4D12-837E-B72B5DC241F4}" destId="{C45DC04F-9610-4AF2-B5A0-C1B128F3DA3A}" srcOrd="3" destOrd="0" presId="urn:microsoft.com/office/officeart/2009/3/layout/SubStepProcess"/>
    <dgm:cxn modelId="{5FC85906-2F54-41F6-A60C-1A2723343E6C}" type="presParOf" srcId="{51AD7A7D-EF22-49C7-93BE-54F74C74C4B7}" destId="{7C17EE3F-A56C-4D9F-B3F2-E74DE5CA407C}" srcOrd="4" destOrd="0" presId="urn:microsoft.com/office/officeart/2009/3/layout/SubStepProcess"/>
    <dgm:cxn modelId="{33DE7598-315B-4607-9B5C-D925914DB406}" type="presParOf" srcId="{51AD7A7D-EF22-49C7-93BE-54F74C74C4B7}" destId="{86C29DE4-5193-4174-963C-E14307A98C66}" srcOrd="5" destOrd="0" presId="urn:microsoft.com/office/officeart/2009/3/layout/SubStepProcess"/>
    <dgm:cxn modelId="{BF5123EB-E62D-4089-BA1F-74005A5E06DC}" type="presParOf" srcId="{86C29DE4-5193-4174-963C-E14307A98C66}" destId="{C47B1A3A-0708-4C9E-9659-EA5E2CB3EFDB}" srcOrd="0" destOrd="0" presId="urn:microsoft.com/office/officeart/2009/3/layout/SubStepProcess"/>
    <dgm:cxn modelId="{A28ADAA8-E994-48FF-8188-D9129E44AC88}" type="presParOf" srcId="{86C29DE4-5193-4174-963C-E14307A98C66}" destId="{C6341CF6-AA8F-4C79-B905-D59C7C9F7D27}" srcOrd="1" destOrd="0" presId="urn:microsoft.com/office/officeart/2009/3/layout/SubStepProcess"/>
    <dgm:cxn modelId="{CA2DD2D9-447C-4D91-9E9B-C262BE4DFCC0}" type="presParOf" srcId="{86C29DE4-5193-4174-963C-E14307A98C66}" destId="{9CB80F12-DD8E-4652-9835-9BF06BB7879E}" srcOrd="2" destOrd="0" presId="urn:microsoft.com/office/officeart/2009/3/layout/SubStepProcess"/>
    <dgm:cxn modelId="{7480656F-C544-43C4-A0BB-ED1F66FA5BE0}" type="presParOf" srcId="{86C29DE4-5193-4174-963C-E14307A98C66}" destId="{77C5996C-906C-4150-9D91-253EEDA6A813}" srcOrd="3" destOrd="0" presId="urn:microsoft.com/office/officeart/2009/3/layout/SubStepProcess"/>
    <dgm:cxn modelId="{E3001E3E-A290-4F04-BDE2-8DE6E1F16A45}" type="presParOf" srcId="{51AD7A7D-EF22-49C7-93BE-54F74C74C4B7}" destId="{C8A3FFD1-2C56-49D7-B5A4-E6EB22B00B8D}" srcOrd="6" destOrd="0" presId="urn:microsoft.com/office/officeart/2009/3/layout/SubStepProcess"/>
    <dgm:cxn modelId="{0A95ECCD-F781-4079-B169-9CA7A3F5CC6D}" type="presParOf" srcId="{51AD7A7D-EF22-49C7-93BE-54F74C74C4B7}" destId="{AE8FAD7F-0873-49C5-9D43-838F94F50A55}" srcOrd="7" destOrd="0" presId="urn:microsoft.com/office/officeart/2009/3/layout/SubStepProcess"/>
    <dgm:cxn modelId="{1FBB22EF-A852-494A-B7A0-59403A5B8F4A}" type="presParOf" srcId="{AE8FAD7F-0873-49C5-9D43-838F94F50A55}" destId="{5155D333-4EED-4A08-8F63-C303C2E7892A}" srcOrd="0" destOrd="0" presId="urn:microsoft.com/office/officeart/2009/3/layout/SubStepProcess"/>
    <dgm:cxn modelId="{8088849C-885F-40C8-86D7-06D4C59D1A84}" type="presParOf" srcId="{AE8FAD7F-0873-49C5-9D43-838F94F50A55}" destId="{221FFA19-5E45-491A-A8A9-D17B8BE07B28}" srcOrd="1" destOrd="0" presId="urn:microsoft.com/office/officeart/2009/3/layout/SubStepProcess"/>
    <dgm:cxn modelId="{5F8D61F3-9817-45FD-9B3B-38A648FC857E}" type="presParOf" srcId="{AE8FAD7F-0873-49C5-9D43-838F94F50A55}" destId="{4CB04203-3D83-4639-B282-BCD8956B2DDD}" srcOrd="2" destOrd="0" presId="urn:microsoft.com/office/officeart/2009/3/layout/SubStepProcess"/>
    <dgm:cxn modelId="{33062A27-9262-4AA3-8FDE-0D1B33C76F6F}" type="presParOf" srcId="{AE8FAD7F-0873-49C5-9D43-838F94F50A55}" destId="{8B70960E-87BE-40B5-87AC-32D63F1B3261}" srcOrd="3" destOrd="0" presId="urn:microsoft.com/office/officeart/2009/3/layout/SubStepProcess"/>
    <dgm:cxn modelId="{74383E8F-EE8E-4D5A-AAF8-2063EEC308B8}" type="presParOf" srcId="{51AD7A7D-EF22-49C7-93BE-54F74C74C4B7}" destId="{242C1CFB-65E1-45F1-AD48-408EAB856D8C}" srcOrd="8" destOrd="0" presId="urn:microsoft.com/office/officeart/2009/3/layout/SubStepProcess"/>
    <dgm:cxn modelId="{EDE2D4A7-F699-4607-A201-F40AEEDC5C53}" type="presParOf" srcId="{51AD7A7D-EF22-49C7-93BE-54F74C74C4B7}" destId="{DE4038E0-21A1-468C-8690-6069CD11EB09}" srcOrd="9" destOrd="0" presId="urn:microsoft.com/office/officeart/2009/3/layout/SubStepProcess"/>
    <dgm:cxn modelId="{4D6387B8-71E5-4690-B3D1-3FAE28A091B3}" type="presParOf" srcId="{DE4038E0-21A1-468C-8690-6069CD11EB09}" destId="{0ACD1706-5E52-4160-95BD-B904DAF793CC}" srcOrd="0" destOrd="0" presId="urn:microsoft.com/office/officeart/2009/3/layout/SubStepProcess"/>
    <dgm:cxn modelId="{7A74ED4A-BABD-4F51-919C-7CF615E8A936}" type="presParOf" srcId="{DE4038E0-21A1-468C-8690-6069CD11EB09}" destId="{98CA1732-1807-4079-A1CB-4F17D603B043}" srcOrd="1" destOrd="0" presId="urn:microsoft.com/office/officeart/2009/3/layout/SubStepProcess"/>
    <dgm:cxn modelId="{3C697E96-CE02-4843-9771-B84BFF557005}" type="presParOf" srcId="{DE4038E0-21A1-468C-8690-6069CD11EB09}" destId="{17E1083D-47E9-4235-8994-DFA25FA8122B}" srcOrd="2" destOrd="0" presId="urn:microsoft.com/office/officeart/2009/3/layout/SubStepProcess"/>
    <dgm:cxn modelId="{AEB36FD9-3AEC-43C4-B749-834C7A786146}" type="presParOf" srcId="{DE4038E0-21A1-468C-8690-6069CD11EB09}" destId="{EA680F05-B73B-41C8-87A9-BC4FA1172EF1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D1E14EA-F44A-4EC0-9852-4B8C781F6A54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4D538C2A-B147-4D61-AD1C-5F6A3E23C6A3}">
      <dgm:prSet phldrT="[Κείμενο]" custT="1"/>
      <dgm:spPr/>
      <dgm:t>
        <a:bodyPr/>
        <a:lstStyle/>
        <a:p>
          <a:r>
            <a:rPr lang="el-GR" sz="2400" dirty="0"/>
            <a:t>Γράφω την περίληψη μετά τη συγγραφή του πλήρους άρθρου</a:t>
          </a:r>
        </a:p>
      </dgm:t>
    </dgm:pt>
    <dgm:pt modelId="{371A79DA-28DF-4217-B350-7305D2CBCA8D}" type="parTrans" cxnId="{D2DB2C09-4E70-4547-A5AF-A64F44753F84}">
      <dgm:prSet/>
      <dgm:spPr/>
      <dgm:t>
        <a:bodyPr/>
        <a:lstStyle/>
        <a:p>
          <a:endParaRPr lang="el-GR"/>
        </a:p>
      </dgm:t>
    </dgm:pt>
    <dgm:pt modelId="{C86E00EA-23B1-42F6-B011-97F09AC107FD}" type="sibTrans" cxnId="{D2DB2C09-4E70-4547-A5AF-A64F44753F84}">
      <dgm:prSet/>
      <dgm:spPr/>
      <dgm:t>
        <a:bodyPr/>
        <a:lstStyle/>
        <a:p>
          <a:endParaRPr lang="el-GR"/>
        </a:p>
      </dgm:t>
    </dgm:pt>
    <dgm:pt modelId="{86257AC1-6EA3-4489-8C67-39A21F063828}">
      <dgm:prSet phldrT="[Κείμενο]" custT="1"/>
      <dgm:spPr/>
      <dgm:t>
        <a:bodyPr/>
        <a:lstStyle/>
        <a:p>
          <a:r>
            <a:rPr lang="el-GR" sz="2400" dirty="0"/>
            <a:t>Σκεφτείτε τον αναγνώστη-γράψτε μία σαφή και συνοπτική περίληψη</a:t>
          </a:r>
        </a:p>
      </dgm:t>
    </dgm:pt>
    <dgm:pt modelId="{0F484CCB-C7C3-4B1E-8239-DE17B028E655}" type="parTrans" cxnId="{6126E33B-3117-4EFA-AD34-CFE4CB1E2F4F}">
      <dgm:prSet/>
      <dgm:spPr/>
      <dgm:t>
        <a:bodyPr/>
        <a:lstStyle/>
        <a:p>
          <a:endParaRPr lang="el-GR"/>
        </a:p>
      </dgm:t>
    </dgm:pt>
    <dgm:pt modelId="{3DB78253-6A7B-480E-B935-BFF38967B931}" type="sibTrans" cxnId="{6126E33B-3117-4EFA-AD34-CFE4CB1E2F4F}">
      <dgm:prSet/>
      <dgm:spPr/>
      <dgm:t>
        <a:bodyPr/>
        <a:lstStyle/>
        <a:p>
          <a:endParaRPr lang="el-GR"/>
        </a:p>
      </dgm:t>
    </dgm:pt>
    <dgm:pt modelId="{4ED4CC96-F369-4FCD-B0BC-FD3B59E24E93}">
      <dgm:prSet phldrT="[Κείμενο]" custT="1"/>
      <dgm:spPr/>
      <dgm:t>
        <a:bodyPr/>
        <a:lstStyle/>
        <a:p>
          <a:r>
            <a:rPr lang="el-GR" sz="2400" dirty="0"/>
            <a:t>Αναφερθείτε στα πιο σημαντικά ευρήματα της μελέτης σας</a:t>
          </a:r>
        </a:p>
      </dgm:t>
    </dgm:pt>
    <dgm:pt modelId="{F28F0B1B-867B-4A66-9E5B-588BA1C21780}" type="parTrans" cxnId="{DD7400E1-8AE1-410C-9335-C17971304F70}">
      <dgm:prSet/>
      <dgm:spPr/>
      <dgm:t>
        <a:bodyPr/>
        <a:lstStyle/>
        <a:p>
          <a:endParaRPr lang="el-GR"/>
        </a:p>
      </dgm:t>
    </dgm:pt>
    <dgm:pt modelId="{7DA7C3F1-395B-463B-BFC5-1394048A83F8}" type="sibTrans" cxnId="{DD7400E1-8AE1-410C-9335-C17971304F70}">
      <dgm:prSet/>
      <dgm:spPr/>
      <dgm:t>
        <a:bodyPr/>
        <a:lstStyle/>
        <a:p>
          <a:endParaRPr lang="el-GR"/>
        </a:p>
      </dgm:t>
    </dgm:pt>
    <dgm:pt modelId="{1C825EF8-34EE-4D8F-BB9E-98FB1A2636B6}">
      <dgm:prSet phldrT="[Κείμενο]" custT="1"/>
      <dgm:spPr/>
      <dgm:t>
        <a:bodyPr/>
        <a:lstStyle/>
        <a:p>
          <a:r>
            <a:rPr lang="el-GR" sz="2400" dirty="0"/>
            <a:t>Ακολουθήστε τις οδηγίες ως προς τη δομή και τον αριθμό των λέξεων</a:t>
          </a:r>
        </a:p>
      </dgm:t>
    </dgm:pt>
    <dgm:pt modelId="{8C179612-8865-4FE1-9C48-2E5A0262AAA6}" type="parTrans" cxnId="{44CAFBB1-45F5-442C-9F9D-960694D678B9}">
      <dgm:prSet/>
      <dgm:spPr/>
      <dgm:t>
        <a:bodyPr/>
        <a:lstStyle/>
        <a:p>
          <a:endParaRPr lang="el-GR"/>
        </a:p>
      </dgm:t>
    </dgm:pt>
    <dgm:pt modelId="{5D7F1A35-90EB-4231-97E1-8799B97EEE15}" type="sibTrans" cxnId="{44CAFBB1-45F5-442C-9F9D-960694D678B9}">
      <dgm:prSet/>
      <dgm:spPr/>
      <dgm:t>
        <a:bodyPr/>
        <a:lstStyle/>
        <a:p>
          <a:endParaRPr lang="el-GR"/>
        </a:p>
      </dgm:t>
    </dgm:pt>
    <dgm:pt modelId="{3DA8D490-FE16-43BB-AE4A-799BD401559F}">
      <dgm:prSet phldrT="[Κείμενο]" custT="1"/>
      <dgm:spPr/>
      <dgm:t>
        <a:bodyPr/>
        <a:lstStyle/>
        <a:p>
          <a:r>
            <a:rPr lang="el-GR" sz="2400" dirty="0"/>
            <a:t>Μην αναφέρεστε σε πληροφορίες που δεν αναφέρονται μέσα στο πλήρες άρθρο.</a:t>
          </a:r>
        </a:p>
      </dgm:t>
    </dgm:pt>
    <dgm:pt modelId="{D3F271FA-F37B-4878-904C-3097CF321476}" type="parTrans" cxnId="{9299B18F-7AA3-475B-8FC2-76C2B59D16CE}">
      <dgm:prSet/>
      <dgm:spPr/>
      <dgm:t>
        <a:bodyPr/>
        <a:lstStyle/>
        <a:p>
          <a:endParaRPr lang="el-GR"/>
        </a:p>
      </dgm:t>
    </dgm:pt>
    <dgm:pt modelId="{9BF5F04E-2C2A-4F8A-95E7-CD2FC409C865}" type="sibTrans" cxnId="{9299B18F-7AA3-475B-8FC2-76C2B59D16CE}">
      <dgm:prSet/>
      <dgm:spPr/>
      <dgm:t>
        <a:bodyPr/>
        <a:lstStyle/>
        <a:p>
          <a:endParaRPr lang="el-GR"/>
        </a:p>
      </dgm:t>
    </dgm:pt>
    <dgm:pt modelId="{0AA56CC0-A020-4007-B0BE-0157D6078A6C}">
      <dgm:prSet phldrT="[Κείμενο]" custT="1"/>
      <dgm:spPr/>
      <dgm:t>
        <a:bodyPr/>
        <a:lstStyle/>
        <a:p>
          <a:r>
            <a:rPr lang="el-GR" sz="2400" dirty="0"/>
            <a:t>Όχι συντομεύσεις</a:t>
          </a:r>
          <a:r>
            <a:rPr lang="en-US" sz="2400" dirty="0"/>
            <a:t> </a:t>
          </a:r>
          <a:r>
            <a:rPr lang="el-GR" sz="2400" dirty="0"/>
            <a:t>που θα μπορούσαν να προκαλέσουν σύγχυση.</a:t>
          </a:r>
        </a:p>
      </dgm:t>
    </dgm:pt>
    <dgm:pt modelId="{C6053804-5515-4627-A01A-486A37D77ED0}" type="parTrans" cxnId="{22C96DD4-EAFA-4776-B80D-D1AA230878A4}">
      <dgm:prSet/>
      <dgm:spPr/>
      <dgm:t>
        <a:bodyPr/>
        <a:lstStyle/>
        <a:p>
          <a:endParaRPr lang="el-GR"/>
        </a:p>
      </dgm:t>
    </dgm:pt>
    <dgm:pt modelId="{0F4409E5-14C2-494E-B8CF-2B1696A984C0}" type="sibTrans" cxnId="{22C96DD4-EAFA-4776-B80D-D1AA230878A4}">
      <dgm:prSet/>
      <dgm:spPr/>
      <dgm:t>
        <a:bodyPr/>
        <a:lstStyle/>
        <a:p>
          <a:endParaRPr lang="el-GR"/>
        </a:p>
      </dgm:t>
    </dgm:pt>
    <dgm:pt modelId="{44EBB70E-2124-464E-8975-C7D80D43418F}">
      <dgm:prSet phldrT="[Κείμενο]" custT="1"/>
      <dgm:spPr/>
      <dgm:t>
        <a:bodyPr/>
        <a:lstStyle/>
        <a:p>
          <a:r>
            <a:rPr lang="el-GR" sz="2400" dirty="0"/>
            <a:t>Λέξεις-κλειδιά: διευκολύνουν την ανακάλυψη του άρθρου σας</a:t>
          </a:r>
        </a:p>
      </dgm:t>
    </dgm:pt>
    <dgm:pt modelId="{61501860-2EFB-465B-950F-8E762278649E}" type="parTrans" cxnId="{B1895BF0-3EE0-4A78-9BBC-EA7A374C2516}">
      <dgm:prSet/>
      <dgm:spPr/>
      <dgm:t>
        <a:bodyPr/>
        <a:lstStyle/>
        <a:p>
          <a:endParaRPr lang="el-GR"/>
        </a:p>
      </dgm:t>
    </dgm:pt>
    <dgm:pt modelId="{AE23B24D-E7E3-4AFA-BFEB-563E340D1EF0}" type="sibTrans" cxnId="{B1895BF0-3EE0-4A78-9BBC-EA7A374C2516}">
      <dgm:prSet/>
      <dgm:spPr/>
      <dgm:t>
        <a:bodyPr/>
        <a:lstStyle/>
        <a:p>
          <a:endParaRPr lang="el-GR"/>
        </a:p>
      </dgm:t>
    </dgm:pt>
    <dgm:pt modelId="{98EA9E47-99BE-49EF-B107-397E8C3B9BE5}">
      <dgm:prSet phldrT="[Κείμενο]" custT="1"/>
      <dgm:spPr/>
      <dgm:t>
        <a:bodyPr/>
        <a:lstStyle/>
        <a:p>
          <a:r>
            <a:rPr lang="el-GR" sz="2400" dirty="0"/>
            <a:t>Όχι βιβλιογραφικές αναφορές, πίνακες ή εικόνες (για πλήρες άρθρο).</a:t>
          </a:r>
        </a:p>
      </dgm:t>
    </dgm:pt>
    <dgm:pt modelId="{BAE6DBEE-BBC2-41F7-9AE6-2A57440C94DC}" type="parTrans" cxnId="{49CD3D9A-DAED-4CAC-9AD6-BD6C6FAD250D}">
      <dgm:prSet/>
      <dgm:spPr/>
      <dgm:t>
        <a:bodyPr/>
        <a:lstStyle/>
        <a:p>
          <a:endParaRPr lang="el-GR"/>
        </a:p>
      </dgm:t>
    </dgm:pt>
    <dgm:pt modelId="{80C34AEC-B5F7-4A16-9C27-1219243374E1}" type="sibTrans" cxnId="{49CD3D9A-DAED-4CAC-9AD6-BD6C6FAD250D}">
      <dgm:prSet/>
      <dgm:spPr/>
      <dgm:t>
        <a:bodyPr/>
        <a:lstStyle/>
        <a:p>
          <a:endParaRPr lang="el-GR"/>
        </a:p>
      </dgm:t>
    </dgm:pt>
    <dgm:pt modelId="{F19163E4-2C2F-40A3-ABFE-9796F8B614D7}" type="pres">
      <dgm:prSet presAssocID="{4D1E14EA-F44A-4EC0-9852-4B8C781F6A54}" presName="diagram" presStyleCnt="0">
        <dgm:presLayoutVars>
          <dgm:dir/>
          <dgm:resizeHandles val="exact"/>
        </dgm:presLayoutVars>
      </dgm:prSet>
      <dgm:spPr/>
    </dgm:pt>
    <dgm:pt modelId="{8C09F9D4-86C5-49CB-9987-BBD93623ADA2}" type="pres">
      <dgm:prSet presAssocID="{4D538C2A-B147-4D61-AD1C-5F6A3E23C6A3}" presName="node" presStyleLbl="node1" presStyleIdx="0" presStyleCnt="8" custScaleX="455999" custScaleY="124163" custLinFactNeighborX="-3927" custLinFactNeighborY="-3636">
        <dgm:presLayoutVars>
          <dgm:bulletEnabled val="1"/>
        </dgm:presLayoutVars>
      </dgm:prSet>
      <dgm:spPr/>
    </dgm:pt>
    <dgm:pt modelId="{0903E4EE-2310-41D5-86F7-57EC81E0F7EE}" type="pres">
      <dgm:prSet presAssocID="{C86E00EA-23B1-42F6-B011-97F09AC107FD}" presName="sibTrans" presStyleLbl="sibTrans2D1" presStyleIdx="0" presStyleCnt="7"/>
      <dgm:spPr/>
    </dgm:pt>
    <dgm:pt modelId="{7C43D095-5859-4BAC-9952-F8415D100955}" type="pres">
      <dgm:prSet presAssocID="{C86E00EA-23B1-42F6-B011-97F09AC107FD}" presName="connectorText" presStyleLbl="sibTrans2D1" presStyleIdx="0" presStyleCnt="7"/>
      <dgm:spPr/>
    </dgm:pt>
    <dgm:pt modelId="{102A446B-6648-4F51-817C-7E66EAE7E61B}" type="pres">
      <dgm:prSet presAssocID="{86257AC1-6EA3-4489-8C67-39A21F063828}" presName="node" presStyleLbl="node1" presStyleIdx="1" presStyleCnt="8" custScaleX="455999" custScaleY="124163" custLinFactNeighborX="-3927" custLinFactNeighborY="-3636">
        <dgm:presLayoutVars>
          <dgm:bulletEnabled val="1"/>
        </dgm:presLayoutVars>
      </dgm:prSet>
      <dgm:spPr/>
    </dgm:pt>
    <dgm:pt modelId="{E5DAC354-1F7F-428B-B3DA-5590A73F8CFD}" type="pres">
      <dgm:prSet presAssocID="{3DB78253-6A7B-480E-B935-BFF38967B931}" presName="sibTrans" presStyleLbl="sibTrans2D1" presStyleIdx="1" presStyleCnt="7"/>
      <dgm:spPr/>
    </dgm:pt>
    <dgm:pt modelId="{B6737006-050B-408D-B938-49C980CB75E3}" type="pres">
      <dgm:prSet presAssocID="{3DB78253-6A7B-480E-B935-BFF38967B931}" presName="connectorText" presStyleLbl="sibTrans2D1" presStyleIdx="1" presStyleCnt="7"/>
      <dgm:spPr/>
    </dgm:pt>
    <dgm:pt modelId="{20E1B59B-BA64-4B17-A783-B458824F303A}" type="pres">
      <dgm:prSet presAssocID="{4ED4CC96-F369-4FCD-B0BC-FD3B59E24E93}" presName="node" presStyleLbl="node1" presStyleIdx="2" presStyleCnt="8" custScaleX="455999" custScaleY="124163" custLinFactNeighborX="-3927" custLinFactNeighborY="-3636">
        <dgm:presLayoutVars>
          <dgm:bulletEnabled val="1"/>
        </dgm:presLayoutVars>
      </dgm:prSet>
      <dgm:spPr/>
    </dgm:pt>
    <dgm:pt modelId="{E6158F38-48F6-4742-93CF-9404AF39B94D}" type="pres">
      <dgm:prSet presAssocID="{7DA7C3F1-395B-463B-BFC5-1394048A83F8}" presName="sibTrans" presStyleLbl="sibTrans2D1" presStyleIdx="2" presStyleCnt="7"/>
      <dgm:spPr/>
    </dgm:pt>
    <dgm:pt modelId="{B07E6F47-A366-4B29-8EB1-A9248315CD4F}" type="pres">
      <dgm:prSet presAssocID="{7DA7C3F1-395B-463B-BFC5-1394048A83F8}" presName="connectorText" presStyleLbl="sibTrans2D1" presStyleIdx="2" presStyleCnt="7"/>
      <dgm:spPr/>
    </dgm:pt>
    <dgm:pt modelId="{7F67400F-E20C-4569-991B-861F7E263717}" type="pres">
      <dgm:prSet presAssocID="{1C825EF8-34EE-4D8F-BB9E-98FB1A2636B6}" presName="node" presStyleLbl="node1" presStyleIdx="3" presStyleCnt="8" custScaleX="455999" custScaleY="124163" custLinFactNeighborX="-3927" custLinFactNeighborY="-3636">
        <dgm:presLayoutVars>
          <dgm:bulletEnabled val="1"/>
        </dgm:presLayoutVars>
      </dgm:prSet>
      <dgm:spPr/>
    </dgm:pt>
    <dgm:pt modelId="{31B1D3FF-6158-4BEF-B9EF-B18D35FD3E4E}" type="pres">
      <dgm:prSet presAssocID="{5D7F1A35-90EB-4231-97E1-8799B97EEE15}" presName="sibTrans" presStyleLbl="sibTrans2D1" presStyleIdx="3" presStyleCnt="7"/>
      <dgm:spPr/>
    </dgm:pt>
    <dgm:pt modelId="{C2F8EE4E-FE8B-4097-BAB8-CB15EF8ED65C}" type="pres">
      <dgm:prSet presAssocID="{5D7F1A35-90EB-4231-97E1-8799B97EEE15}" presName="connectorText" presStyleLbl="sibTrans2D1" presStyleIdx="3" presStyleCnt="7"/>
      <dgm:spPr/>
    </dgm:pt>
    <dgm:pt modelId="{2E55979E-17C4-42E8-BD7C-1E29F278C1A3}" type="pres">
      <dgm:prSet presAssocID="{3DA8D490-FE16-43BB-AE4A-799BD401559F}" presName="node" presStyleLbl="node1" presStyleIdx="4" presStyleCnt="8" custScaleX="455999" custScaleY="168181" custLinFactNeighborX="-3927" custLinFactNeighborY="-3636">
        <dgm:presLayoutVars>
          <dgm:bulletEnabled val="1"/>
        </dgm:presLayoutVars>
      </dgm:prSet>
      <dgm:spPr/>
    </dgm:pt>
    <dgm:pt modelId="{DCBFEE19-A586-4463-8B59-78DC88B4D8FA}" type="pres">
      <dgm:prSet presAssocID="{9BF5F04E-2C2A-4F8A-95E7-CD2FC409C865}" presName="sibTrans" presStyleLbl="sibTrans2D1" presStyleIdx="4" presStyleCnt="7"/>
      <dgm:spPr/>
    </dgm:pt>
    <dgm:pt modelId="{77668EED-BE8F-41C9-808F-2E12C393EAD7}" type="pres">
      <dgm:prSet presAssocID="{9BF5F04E-2C2A-4F8A-95E7-CD2FC409C865}" presName="connectorText" presStyleLbl="sibTrans2D1" presStyleIdx="4" presStyleCnt="7"/>
      <dgm:spPr/>
    </dgm:pt>
    <dgm:pt modelId="{0DF96B56-A498-4DC6-8491-3CC79C30520B}" type="pres">
      <dgm:prSet presAssocID="{0AA56CC0-A020-4007-B0BE-0157D6078A6C}" presName="node" presStyleLbl="node1" presStyleIdx="5" presStyleCnt="8" custScaleX="455999" custScaleY="124163" custLinFactNeighborX="-3927" custLinFactNeighborY="-3636">
        <dgm:presLayoutVars>
          <dgm:bulletEnabled val="1"/>
        </dgm:presLayoutVars>
      </dgm:prSet>
      <dgm:spPr/>
    </dgm:pt>
    <dgm:pt modelId="{0929DA2B-63F8-4471-817D-3214FCC040BE}" type="pres">
      <dgm:prSet presAssocID="{0F4409E5-14C2-494E-B8CF-2B1696A984C0}" presName="sibTrans" presStyleLbl="sibTrans2D1" presStyleIdx="5" presStyleCnt="7"/>
      <dgm:spPr/>
    </dgm:pt>
    <dgm:pt modelId="{16491BFF-A66F-4E55-8BA3-B291B902E9D4}" type="pres">
      <dgm:prSet presAssocID="{0F4409E5-14C2-494E-B8CF-2B1696A984C0}" presName="connectorText" presStyleLbl="sibTrans2D1" presStyleIdx="5" presStyleCnt="7"/>
      <dgm:spPr/>
    </dgm:pt>
    <dgm:pt modelId="{B5AEAE52-FB81-43E2-9C52-81957DF4D9D5}" type="pres">
      <dgm:prSet presAssocID="{44EBB70E-2124-464E-8975-C7D80D43418F}" presName="node" presStyleLbl="node1" presStyleIdx="6" presStyleCnt="8" custScaleX="455999" custScaleY="124163" custLinFactNeighborX="-3927" custLinFactNeighborY="-3636">
        <dgm:presLayoutVars>
          <dgm:bulletEnabled val="1"/>
        </dgm:presLayoutVars>
      </dgm:prSet>
      <dgm:spPr/>
    </dgm:pt>
    <dgm:pt modelId="{B9C35AD9-90BD-4032-BBAB-38820027C284}" type="pres">
      <dgm:prSet presAssocID="{AE23B24D-E7E3-4AFA-BFEB-563E340D1EF0}" presName="sibTrans" presStyleLbl="sibTrans2D1" presStyleIdx="6" presStyleCnt="7"/>
      <dgm:spPr/>
    </dgm:pt>
    <dgm:pt modelId="{A235855E-2D25-4088-9362-F7A19B4E2375}" type="pres">
      <dgm:prSet presAssocID="{AE23B24D-E7E3-4AFA-BFEB-563E340D1EF0}" presName="connectorText" presStyleLbl="sibTrans2D1" presStyleIdx="6" presStyleCnt="7"/>
      <dgm:spPr/>
    </dgm:pt>
    <dgm:pt modelId="{C1DF2030-4000-42BB-B7E0-B62545DDFD4F}" type="pres">
      <dgm:prSet presAssocID="{98EA9E47-99BE-49EF-B107-397E8C3B9BE5}" presName="node" presStyleLbl="node1" presStyleIdx="7" presStyleCnt="8" custScaleX="455999" custScaleY="124163" custLinFactNeighborX="-3927" custLinFactNeighborY="-3636">
        <dgm:presLayoutVars>
          <dgm:bulletEnabled val="1"/>
        </dgm:presLayoutVars>
      </dgm:prSet>
      <dgm:spPr/>
    </dgm:pt>
  </dgm:ptLst>
  <dgm:cxnLst>
    <dgm:cxn modelId="{2E22EC00-6AB5-42C5-9FB5-AF8590292F72}" type="presOf" srcId="{9BF5F04E-2C2A-4F8A-95E7-CD2FC409C865}" destId="{77668EED-BE8F-41C9-808F-2E12C393EAD7}" srcOrd="1" destOrd="0" presId="urn:microsoft.com/office/officeart/2005/8/layout/process5"/>
    <dgm:cxn modelId="{E3295201-4B51-4811-9017-3197DE89E85E}" type="presOf" srcId="{AE23B24D-E7E3-4AFA-BFEB-563E340D1EF0}" destId="{A235855E-2D25-4088-9362-F7A19B4E2375}" srcOrd="1" destOrd="0" presId="urn:microsoft.com/office/officeart/2005/8/layout/process5"/>
    <dgm:cxn modelId="{D2DB2C09-4E70-4547-A5AF-A64F44753F84}" srcId="{4D1E14EA-F44A-4EC0-9852-4B8C781F6A54}" destId="{4D538C2A-B147-4D61-AD1C-5F6A3E23C6A3}" srcOrd="0" destOrd="0" parTransId="{371A79DA-28DF-4217-B350-7305D2CBCA8D}" sibTransId="{C86E00EA-23B1-42F6-B011-97F09AC107FD}"/>
    <dgm:cxn modelId="{C72C560D-B128-47F0-86AC-73ED94773C38}" type="presOf" srcId="{5D7F1A35-90EB-4231-97E1-8799B97EEE15}" destId="{C2F8EE4E-FE8B-4097-BAB8-CB15EF8ED65C}" srcOrd="1" destOrd="0" presId="urn:microsoft.com/office/officeart/2005/8/layout/process5"/>
    <dgm:cxn modelId="{07F16115-3F0F-4C51-98BB-412BF09A6B9D}" type="presOf" srcId="{3DB78253-6A7B-480E-B935-BFF38967B931}" destId="{B6737006-050B-408D-B938-49C980CB75E3}" srcOrd="1" destOrd="0" presId="urn:microsoft.com/office/officeart/2005/8/layout/process5"/>
    <dgm:cxn modelId="{E9304819-6DC1-486D-B64A-A1D3A54F5ED1}" type="presOf" srcId="{5D7F1A35-90EB-4231-97E1-8799B97EEE15}" destId="{31B1D3FF-6158-4BEF-B9EF-B18D35FD3E4E}" srcOrd="0" destOrd="0" presId="urn:microsoft.com/office/officeart/2005/8/layout/process5"/>
    <dgm:cxn modelId="{C62DCF26-EE71-4265-84E6-4E9D202CE8FC}" type="presOf" srcId="{7DA7C3F1-395B-463B-BFC5-1394048A83F8}" destId="{B07E6F47-A366-4B29-8EB1-A9248315CD4F}" srcOrd="1" destOrd="0" presId="urn:microsoft.com/office/officeart/2005/8/layout/process5"/>
    <dgm:cxn modelId="{00EC112C-6345-4490-A5FE-3AE5C8E132A7}" type="presOf" srcId="{98EA9E47-99BE-49EF-B107-397E8C3B9BE5}" destId="{C1DF2030-4000-42BB-B7E0-B62545DDFD4F}" srcOrd="0" destOrd="0" presId="urn:microsoft.com/office/officeart/2005/8/layout/process5"/>
    <dgm:cxn modelId="{6126E33B-3117-4EFA-AD34-CFE4CB1E2F4F}" srcId="{4D1E14EA-F44A-4EC0-9852-4B8C781F6A54}" destId="{86257AC1-6EA3-4489-8C67-39A21F063828}" srcOrd="1" destOrd="0" parTransId="{0F484CCB-C7C3-4B1E-8239-DE17B028E655}" sibTransId="{3DB78253-6A7B-480E-B935-BFF38967B931}"/>
    <dgm:cxn modelId="{C81E0A42-438C-4218-8DFA-100660721CB3}" type="presOf" srcId="{7DA7C3F1-395B-463B-BFC5-1394048A83F8}" destId="{E6158F38-48F6-4742-93CF-9404AF39B94D}" srcOrd="0" destOrd="0" presId="urn:microsoft.com/office/officeart/2005/8/layout/process5"/>
    <dgm:cxn modelId="{E18C036E-38FF-466F-A591-1B06E6A38327}" type="presOf" srcId="{3DB78253-6A7B-480E-B935-BFF38967B931}" destId="{E5DAC354-1F7F-428B-B3DA-5590A73F8CFD}" srcOrd="0" destOrd="0" presId="urn:microsoft.com/office/officeart/2005/8/layout/process5"/>
    <dgm:cxn modelId="{D7D7A14F-26BE-4E9A-B96B-F67FFF14262E}" type="presOf" srcId="{44EBB70E-2124-464E-8975-C7D80D43418F}" destId="{B5AEAE52-FB81-43E2-9C52-81957DF4D9D5}" srcOrd="0" destOrd="0" presId="urn:microsoft.com/office/officeart/2005/8/layout/process5"/>
    <dgm:cxn modelId="{6438AA50-3CCE-4DB4-9675-70EF70E75FBD}" type="presOf" srcId="{86257AC1-6EA3-4489-8C67-39A21F063828}" destId="{102A446B-6648-4F51-817C-7E66EAE7E61B}" srcOrd="0" destOrd="0" presId="urn:microsoft.com/office/officeart/2005/8/layout/process5"/>
    <dgm:cxn modelId="{D206E756-379C-437F-B168-FB383649F462}" type="presOf" srcId="{9BF5F04E-2C2A-4F8A-95E7-CD2FC409C865}" destId="{DCBFEE19-A586-4463-8B59-78DC88B4D8FA}" srcOrd="0" destOrd="0" presId="urn:microsoft.com/office/officeart/2005/8/layout/process5"/>
    <dgm:cxn modelId="{0E348086-0D46-4C5F-B46C-7B0D22B67312}" type="presOf" srcId="{AE23B24D-E7E3-4AFA-BFEB-563E340D1EF0}" destId="{B9C35AD9-90BD-4032-BBAB-38820027C284}" srcOrd="0" destOrd="0" presId="urn:microsoft.com/office/officeart/2005/8/layout/process5"/>
    <dgm:cxn modelId="{8A27F189-5CFD-407E-BF7B-C0E705EBE0D9}" type="presOf" srcId="{4ED4CC96-F369-4FCD-B0BC-FD3B59E24E93}" destId="{20E1B59B-BA64-4B17-A783-B458824F303A}" srcOrd="0" destOrd="0" presId="urn:microsoft.com/office/officeart/2005/8/layout/process5"/>
    <dgm:cxn modelId="{9299B18F-7AA3-475B-8FC2-76C2B59D16CE}" srcId="{4D1E14EA-F44A-4EC0-9852-4B8C781F6A54}" destId="{3DA8D490-FE16-43BB-AE4A-799BD401559F}" srcOrd="4" destOrd="0" parTransId="{D3F271FA-F37B-4878-904C-3097CF321476}" sibTransId="{9BF5F04E-2C2A-4F8A-95E7-CD2FC409C865}"/>
    <dgm:cxn modelId="{49CD3D9A-DAED-4CAC-9AD6-BD6C6FAD250D}" srcId="{4D1E14EA-F44A-4EC0-9852-4B8C781F6A54}" destId="{98EA9E47-99BE-49EF-B107-397E8C3B9BE5}" srcOrd="7" destOrd="0" parTransId="{BAE6DBEE-BBC2-41F7-9AE6-2A57440C94DC}" sibTransId="{80C34AEC-B5F7-4A16-9C27-1219243374E1}"/>
    <dgm:cxn modelId="{E0067A9C-834B-40FA-A427-C51730BB2123}" type="presOf" srcId="{4D1E14EA-F44A-4EC0-9852-4B8C781F6A54}" destId="{F19163E4-2C2F-40A3-ABFE-9796F8B614D7}" srcOrd="0" destOrd="0" presId="urn:microsoft.com/office/officeart/2005/8/layout/process5"/>
    <dgm:cxn modelId="{3F5299AD-1E05-44A3-8A03-8B908C1176C1}" type="presOf" srcId="{1C825EF8-34EE-4D8F-BB9E-98FB1A2636B6}" destId="{7F67400F-E20C-4569-991B-861F7E263717}" srcOrd="0" destOrd="0" presId="urn:microsoft.com/office/officeart/2005/8/layout/process5"/>
    <dgm:cxn modelId="{44CAFBB1-45F5-442C-9F9D-960694D678B9}" srcId="{4D1E14EA-F44A-4EC0-9852-4B8C781F6A54}" destId="{1C825EF8-34EE-4D8F-BB9E-98FB1A2636B6}" srcOrd="3" destOrd="0" parTransId="{8C179612-8865-4FE1-9C48-2E5A0262AAA6}" sibTransId="{5D7F1A35-90EB-4231-97E1-8799B97EEE15}"/>
    <dgm:cxn modelId="{7805DFB6-D235-409C-AB0E-E3F463FAE398}" type="presOf" srcId="{C86E00EA-23B1-42F6-B011-97F09AC107FD}" destId="{7C43D095-5859-4BAC-9952-F8415D100955}" srcOrd="1" destOrd="0" presId="urn:microsoft.com/office/officeart/2005/8/layout/process5"/>
    <dgm:cxn modelId="{9311C7C1-3347-4CC6-94FA-E20F881E3AE0}" type="presOf" srcId="{3DA8D490-FE16-43BB-AE4A-799BD401559F}" destId="{2E55979E-17C4-42E8-BD7C-1E29F278C1A3}" srcOrd="0" destOrd="0" presId="urn:microsoft.com/office/officeart/2005/8/layout/process5"/>
    <dgm:cxn modelId="{DDFE34D4-909A-4E6C-8905-69A04445D688}" type="presOf" srcId="{0F4409E5-14C2-494E-B8CF-2B1696A984C0}" destId="{16491BFF-A66F-4E55-8BA3-B291B902E9D4}" srcOrd="1" destOrd="0" presId="urn:microsoft.com/office/officeart/2005/8/layout/process5"/>
    <dgm:cxn modelId="{22C96DD4-EAFA-4776-B80D-D1AA230878A4}" srcId="{4D1E14EA-F44A-4EC0-9852-4B8C781F6A54}" destId="{0AA56CC0-A020-4007-B0BE-0157D6078A6C}" srcOrd="5" destOrd="0" parTransId="{C6053804-5515-4627-A01A-486A37D77ED0}" sibTransId="{0F4409E5-14C2-494E-B8CF-2B1696A984C0}"/>
    <dgm:cxn modelId="{A45A97DF-9527-48AD-B64D-3BEEC37855CA}" type="presOf" srcId="{4D538C2A-B147-4D61-AD1C-5F6A3E23C6A3}" destId="{8C09F9D4-86C5-49CB-9987-BBD93623ADA2}" srcOrd="0" destOrd="0" presId="urn:microsoft.com/office/officeart/2005/8/layout/process5"/>
    <dgm:cxn modelId="{DD7400E1-8AE1-410C-9335-C17971304F70}" srcId="{4D1E14EA-F44A-4EC0-9852-4B8C781F6A54}" destId="{4ED4CC96-F369-4FCD-B0BC-FD3B59E24E93}" srcOrd="2" destOrd="0" parTransId="{F28F0B1B-867B-4A66-9E5B-588BA1C21780}" sibTransId="{7DA7C3F1-395B-463B-BFC5-1394048A83F8}"/>
    <dgm:cxn modelId="{DD08BFE8-954E-40E0-9CE1-5B1EBEF671CD}" type="presOf" srcId="{0AA56CC0-A020-4007-B0BE-0157D6078A6C}" destId="{0DF96B56-A498-4DC6-8491-3CC79C30520B}" srcOrd="0" destOrd="0" presId="urn:microsoft.com/office/officeart/2005/8/layout/process5"/>
    <dgm:cxn modelId="{B1895BF0-3EE0-4A78-9BBC-EA7A374C2516}" srcId="{4D1E14EA-F44A-4EC0-9852-4B8C781F6A54}" destId="{44EBB70E-2124-464E-8975-C7D80D43418F}" srcOrd="6" destOrd="0" parTransId="{61501860-2EFB-465B-950F-8E762278649E}" sibTransId="{AE23B24D-E7E3-4AFA-BFEB-563E340D1EF0}"/>
    <dgm:cxn modelId="{0EB61FF3-73BB-41E8-B36B-939062B2A0AB}" type="presOf" srcId="{C86E00EA-23B1-42F6-B011-97F09AC107FD}" destId="{0903E4EE-2310-41D5-86F7-57EC81E0F7EE}" srcOrd="0" destOrd="0" presId="urn:microsoft.com/office/officeart/2005/8/layout/process5"/>
    <dgm:cxn modelId="{671540F7-2626-43F9-9A39-C60D13AE9548}" type="presOf" srcId="{0F4409E5-14C2-494E-B8CF-2B1696A984C0}" destId="{0929DA2B-63F8-4471-817D-3214FCC040BE}" srcOrd="0" destOrd="0" presId="urn:microsoft.com/office/officeart/2005/8/layout/process5"/>
    <dgm:cxn modelId="{7C98404D-519D-4E36-B0B3-A347DD5FE82B}" type="presParOf" srcId="{F19163E4-2C2F-40A3-ABFE-9796F8B614D7}" destId="{8C09F9D4-86C5-49CB-9987-BBD93623ADA2}" srcOrd="0" destOrd="0" presId="urn:microsoft.com/office/officeart/2005/8/layout/process5"/>
    <dgm:cxn modelId="{FB58E991-A238-424A-A61B-48FC61AF087F}" type="presParOf" srcId="{F19163E4-2C2F-40A3-ABFE-9796F8B614D7}" destId="{0903E4EE-2310-41D5-86F7-57EC81E0F7EE}" srcOrd="1" destOrd="0" presId="urn:microsoft.com/office/officeart/2005/8/layout/process5"/>
    <dgm:cxn modelId="{4BF53F27-0E5C-4493-9222-82C6DB02B87E}" type="presParOf" srcId="{0903E4EE-2310-41D5-86F7-57EC81E0F7EE}" destId="{7C43D095-5859-4BAC-9952-F8415D100955}" srcOrd="0" destOrd="0" presId="urn:microsoft.com/office/officeart/2005/8/layout/process5"/>
    <dgm:cxn modelId="{16A5959C-DD9E-452C-AD32-906360C3FE2A}" type="presParOf" srcId="{F19163E4-2C2F-40A3-ABFE-9796F8B614D7}" destId="{102A446B-6648-4F51-817C-7E66EAE7E61B}" srcOrd="2" destOrd="0" presId="urn:microsoft.com/office/officeart/2005/8/layout/process5"/>
    <dgm:cxn modelId="{75AC71B8-925F-4705-B56C-E8A892F38FAE}" type="presParOf" srcId="{F19163E4-2C2F-40A3-ABFE-9796F8B614D7}" destId="{E5DAC354-1F7F-428B-B3DA-5590A73F8CFD}" srcOrd="3" destOrd="0" presId="urn:microsoft.com/office/officeart/2005/8/layout/process5"/>
    <dgm:cxn modelId="{1E6B43A4-8397-4309-8996-605CA31A7263}" type="presParOf" srcId="{E5DAC354-1F7F-428B-B3DA-5590A73F8CFD}" destId="{B6737006-050B-408D-B938-49C980CB75E3}" srcOrd="0" destOrd="0" presId="urn:microsoft.com/office/officeart/2005/8/layout/process5"/>
    <dgm:cxn modelId="{EE3222C0-875D-41B8-AE4C-3F48D775F1CA}" type="presParOf" srcId="{F19163E4-2C2F-40A3-ABFE-9796F8B614D7}" destId="{20E1B59B-BA64-4B17-A783-B458824F303A}" srcOrd="4" destOrd="0" presId="urn:microsoft.com/office/officeart/2005/8/layout/process5"/>
    <dgm:cxn modelId="{D7BCF1FA-4F03-4FCB-B71B-5FFE3CE68244}" type="presParOf" srcId="{F19163E4-2C2F-40A3-ABFE-9796F8B614D7}" destId="{E6158F38-48F6-4742-93CF-9404AF39B94D}" srcOrd="5" destOrd="0" presId="urn:microsoft.com/office/officeart/2005/8/layout/process5"/>
    <dgm:cxn modelId="{CC336A5D-577F-4CAB-B608-371249A06C4B}" type="presParOf" srcId="{E6158F38-48F6-4742-93CF-9404AF39B94D}" destId="{B07E6F47-A366-4B29-8EB1-A9248315CD4F}" srcOrd="0" destOrd="0" presId="urn:microsoft.com/office/officeart/2005/8/layout/process5"/>
    <dgm:cxn modelId="{C9456AE4-B8D2-4914-AE2A-174E012E8177}" type="presParOf" srcId="{F19163E4-2C2F-40A3-ABFE-9796F8B614D7}" destId="{7F67400F-E20C-4569-991B-861F7E263717}" srcOrd="6" destOrd="0" presId="urn:microsoft.com/office/officeart/2005/8/layout/process5"/>
    <dgm:cxn modelId="{B3B60D22-3817-4AFF-A50B-F14D8597279D}" type="presParOf" srcId="{F19163E4-2C2F-40A3-ABFE-9796F8B614D7}" destId="{31B1D3FF-6158-4BEF-B9EF-B18D35FD3E4E}" srcOrd="7" destOrd="0" presId="urn:microsoft.com/office/officeart/2005/8/layout/process5"/>
    <dgm:cxn modelId="{A7D55E28-F2DE-49C6-9E9F-F8E3EF583AD6}" type="presParOf" srcId="{31B1D3FF-6158-4BEF-B9EF-B18D35FD3E4E}" destId="{C2F8EE4E-FE8B-4097-BAB8-CB15EF8ED65C}" srcOrd="0" destOrd="0" presId="urn:microsoft.com/office/officeart/2005/8/layout/process5"/>
    <dgm:cxn modelId="{A6E3C1F0-D77D-4677-AC83-5D633E66D82C}" type="presParOf" srcId="{F19163E4-2C2F-40A3-ABFE-9796F8B614D7}" destId="{2E55979E-17C4-42E8-BD7C-1E29F278C1A3}" srcOrd="8" destOrd="0" presId="urn:microsoft.com/office/officeart/2005/8/layout/process5"/>
    <dgm:cxn modelId="{864E7553-A245-460B-98CF-FE48AFB4B2C1}" type="presParOf" srcId="{F19163E4-2C2F-40A3-ABFE-9796F8B614D7}" destId="{DCBFEE19-A586-4463-8B59-78DC88B4D8FA}" srcOrd="9" destOrd="0" presId="urn:microsoft.com/office/officeart/2005/8/layout/process5"/>
    <dgm:cxn modelId="{200ED6D0-128F-4C3B-A0EA-E0D2430E3739}" type="presParOf" srcId="{DCBFEE19-A586-4463-8B59-78DC88B4D8FA}" destId="{77668EED-BE8F-41C9-808F-2E12C393EAD7}" srcOrd="0" destOrd="0" presId="urn:microsoft.com/office/officeart/2005/8/layout/process5"/>
    <dgm:cxn modelId="{3DF0F708-51C2-4C04-82A2-B02E984007C1}" type="presParOf" srcId="{F19163E4-2C2F-40A3-ABFE-9796F8B614D7}" destId="{0DF96B56-A498-4DC6-8491-3CC79C30520B}" srcOrd="10" destOrd="0" presId="urn:microsoft.com/office/officeart/2005/8/layout/process5"/>
    <dgm:cxn modelId="{D8AE8CFB-9978-474B-87A4-9BF619D05854}" type="presParOf" srcId="{F19163E4-2C2F-40A3-ABFE-9796F8B614D7}" destId="{0929DA2B-63F8-4471-817D-3214FCC040BE}" srcOrd="11" destOrd="0" presId="urn:microsoft.com/office/officeart/2005/8/layout/process5"/>
    <dgm:cxn modelId="{2289B581-752A-4C00-A01B-FB8C954C2C95}" type="presParOf" srcId="{0929DA2B-63F8-4471-817D-3214FCC040BE}" destId="{16491BFF-A66F-4E55-8BA3-B291B902E9D4}" srcOrd="0" destOrd="0" presId="urn:microsoft.com/office/officeart/2005/8/layout/process5"/>
    <dgm:cxn modelId="{196AD40F-72EB-4969-A69F-C171D2DBAA2C}" type="presParOf" srcId="{F19163E4-2C2F-40A3-ABFE-9796F8B614D7}" destId="{B5AEAE52-FB81-43E2-9C52-81957DF4D9D5}" srcOrd="12" destOrd="0" presId="urn:microsoft.com/office/officeart/2005/8/layout/process5"/>
    <dgm:cxn modelId="{8DA957EA-98EE-4D59-9121-DD121FF4B97C}" type="presParOf" srcId="{F19163E4-2C2F-40A3-ABFE-9796F8B614D7}" destId="{B9C35AD9-90BD-4032-BBAB-38820027C284}" srcOrd="13" destOrd="0" presId="urn:microsoft.com/office/officeart/2005/8/layout/process5"/>
    <dgm:cxn modelId="{F0C03143-6875-40D3-B3F2-83E22695D031}" type="presParOf" srcId="{B9C35AD9-90BD-4032-BBAB-38820027C284}" destId="{A235855E-2D25-4088-9362-F7A19B4E2375}" srcOrd="0" destOrd="0" presId="urn:microsoft.com/office/officeart/2005/8/layout/process5"/>
    <dgm:cxn modelId="{CE9C9665-667E-49E3-B7ED-7C882E988E57}" type="presParOf" srcId="{F19163E4-2C2F-40A3-ABFE-9796F8B614D7}" destId="{C1DF2030-4000-42BB-B7E0-B62545DDFD4F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D1E14EA-F44A-4EC0-9852-4B8C781F6A54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4D538C2A-B147-4D61-AD1C-5F6A3E23C6A3}">
      <dgm:prSet phldrT="[Κείμενο]" custT="1"/>
      <dgm:spPr/>
      <dgm:t>
        <a:bodyPr/>
        <a:lstStyle/>
        <a:p>
          <a:r>
            <a:rPr lang="el-GR" sz="2400" dirty="0"/>
            <a:t>Δεν υπάρχουν κανόνες για την ακριβή μορφή μιας περίληψης.</a:t>
          </a:r>
        </a:p>
      </dgm:t>
    </dgm:pt>
    <dgm:pt modelId="{371A79DA-28DF-4217-B350-7305D2CBCA8D}" type="parTrans" cxnId="{D2DB2C09-4E70-4547-A5AF-A64F44753F84}">
      <dgm:prSet/>
      <dgm:spPr/>
      <dgm:t>
        <a:bodyPr/>
        <a:lstStyle/>
        <a:p>
          <a:endParaRPr lang="el-GR"/>
        </a:p>
      </dgm:t>
    </dgm:pt>
    <dgm:pt modelId="{C86E00EA-23B1-42F6-B011-97F09AC107FD}" type="sibTrans" cxnId="{D2DB2C09-4E70-4547-A5AF-A64F44753F84}">
      <dgm:prSet/>
      <dgm:spPr/>
      <dgm:t>
        <a:bodyPr/>
        <a:lstStyle/>
        <a:p>
          <a:endParaRPr lang="el-GR"/>
        </a:p>
      </dgm:t>
    </dgm:pt>
    <dgm:pt modelId="{86257AC1-6EA3-4489-8C67-39A21F063828}">
      <dgm:prSet phldrT="[Κείμενο]" custT="1"/>
      <dgm:spPr/>
      <dgm:t>
        <a:bodyPr/>
        <a:lstStyle/>
        <a:p>
          <a:r>
            <a:rPr lang="el-GR" sz="2400" dirty="0"/>
            <a:t>Προσαρμοστείτε στις οδηγίες που σας δίνονται</a:t>
          </a:r>
        </a:p>
      </dgm:t>
    </dgm:pt>
    <dgm:pt modelId="{0F484CCB-C7C3-4B1E-8239-DE17B028E655}" type="parTrans" cxnId="{6126E33B-3117-4EFA-AD34-CFE4CB1E2F4F}">
      <dgm:prSet/>
      <dgm:spPr/>
      <dgm:t>
        <a:bodyPr/>
        <a:lstStyle/>
        <a:p>
          <a:endParaRPr lang="el-GR"/>
        </a:p>
      </dgm:t>
    </dgm:pt>
    <dgm:pt modelId="{3DB78253-6A7B-480E-B935-BFF38967B931}" type="sibTrans" cxnId="{6126E33B-3117-4EFA-AD34-CFE4CB1E2F4F}">
      <dgm:prSet/>
      <dgm:spPr/>
      <dgm:t>
        <a:bodyPr/>
        <a:lstStyle/>
        <a:p>
          <a:endParaRPr lang="el-GR"/>
        </a:p>
      </dgm:t>
    </dgm:pt>
    <dgm:pt modelId="{4ED4CC96-F369-4FCD-B0BC-FD3B59E24E93}">
      <dgm:prSet phldrT="[Κείμενο]" custT="1"/>
      <dgm:spPr/>
      <dgm:t>
        <a:bodyPr/>
        <a:lstStyle/>
        <a:p>
          <a:r>
            <a:rPr lang="el-GR" sz="2400" dirty="0"/>
            <a:t>Ακολουθείστε με ακρίβεια τις οδηγίες </a:t>
          </a:r>
        </a:p>
      </dgm:t>
    </dgm:pt>
    <dgm:pt modelId="{F28F0B1B-867B-4A66-9E5B-588BA1C21780}" type="parTrans" cxnId="{DD7400E1-8AE1-410C-9335-C17971304F70}">
      <dgm:prSet/>
      <dgm:spPr/>
      <dgm:t>
        <a:bodyPr/>
        <a:lstStyle/>
        <a:p>
          <a:endParaRPr lang="el-GR"/>
        </a:p>
      </dgm:t>
    </dgm:pt>
    <dgm:pt modelId="{7DA7C3F1-395B-463B-BFC5-1394048A83F8}" type="sibTrans" cxnId="{DD7400E1-8AE1-410C-9335-C17971304F70}">
      <dgm:prSet/>
      <dgm:spPr/>
      <dgm:t>
        <a:bodyPr/>
        <a:lstStyle/>
        <a:p>
          <a:endParaRPr lang="el-GR"/>
        </a:p>
      </dgm:t>
    </dgm:pt>
    <dgm:pt modelId="{1C825EF8-34EE-4D8F-BB9E-98FB1A2636B6}">
      <dgm:prSet phldrT="[Κείμενο]" custT="1"/>
      <dgm:spPr/>
      <dgm:t>
        <a:bodyPr/>
        <a:lstStyle/>
        <a:p>
          <a:r>
            <a:rPr lang="el-GR" sz="2400" dirty="0"/>
            <a:t>Μην προσπαθήσετε να "βελτιώσετε" τη μορφή των οδηγιών</a:t>
          </a:r>
        </a:p>
      </dgm:t>
    </dgm:pt>
    <dgm:pt modelId="{8C179612-8865-4FE1-9C48-2E5A0262AAA6}" type="parTrans" cxnId="{44CAFBB1-45F5-442C-9F9D-960694D678B9}">
      <dgm:prSet/>
      <dgm:spPr/>
      <dgm:t>
        <a:bodyPr/>
        <a:lstStyle/>
        <a:p>
          <a:endParaRPr lang="el-GR"/>
        </a:p>
      </dgm:t>
    </dgm:pt>
    <dgm:pt modelId="{5D7F1A35-90EB-4231-97E1-8799B97EEE15}" type="sibTrans" cxnId="{44CAFBB1-45F5-442C-9F9D-960694D678B9}">
      <dgm:prSet/>
      <dgm:spPr/>
      <dgm:t>
        <a:bodyPr/>
        <a:lstStyle/>
        <a:p>
          <a:endParaRPr lang="el-GR"/>
        </a:p>
      </dgm:t>
    </dgm:pt>
    <dgm:pt modelId="{3DA8D490-FE16-43BB-AE4A-799BD401559F}">
      <dgm:prSet phldrT="[Κείμενο]" custT="1"/>
      <dgm:spPr/>
      <dgm:t>
        <a:bodyPr/>
        <a:lstStyle/>
        <a:p>
          <a:r>
            <a:rPr lang="el-GR" sz="2400" dirty="0"/>
            <a:t>Μη νομίζετε ότι δεν έχει σημασία αν κάνετε μικρές αλλαγές (ή και μεγάλες!!!)</a:t>
          </a:r>
        </a:p>
      </dgm:t>
    </dgm:pt>
    <dgm:pt modelId="{D3F271FA-F37B-4878-904C-3097CF321476}" type="parTrans" cxnId="{9299B18F-7AA3-475B-8FC2-76C2B59D16CE}">
      <dgm:prSet/>
      <dgm:spPr/>
      <dgm:t>
        <a:bodyPr/>
        <a:lstStyle/>
        <a:p>
          <a:endParaRPr lang="el-GR"/>
        </a:p>
      </dgm:t>
    </dgm:pt>
    <dgm:pt modelId="{9BF5F04E-2C2A-4F8A-95E7-CD2FC409C865}" type="sibTrans" cxnId="{9299B18F-7AA3-475B-8FC2-76C2B59D16CE}">
      <dgm:prSet/>
      <dgm:spPr/>
      <dgm:t>
        <a:bodyPr/>
        <a:lstStyle/>
        <a:p>
          <a:endParaRPr lang="el-GR"/>
        </a:p>
      </dgm:t>
    </dgm:pt>
    <dgm:pt modelId="{0AA56CC0-A020-4007-B0BE-0157D6078A6C}">
      <dgm:prSet phldrT="[Κείμενο]" custT="1"/>
      <dgm:spPr/>
      <dgm:t>
        <a:bodyPr/>
        <a:lstStyle/>
        <a:p>
          <a:r>
            <a:rPr lang="el-GR" sz="2400" dirty="0"/>
            <a:t>Όταν ο κριτής έχει δεκάδες (ή εκατοντάδες) περιλήψεις για να διορθώσει, αυτό το είδος αρνητικής προσοχής δεν βοηθά στην αποδοχή της περίληψης.</a:t>
          </a:r>
        </a:p>
      </dgm:t>
    </dgm:pt>
    <dgm:pt modelId="{C6053804-5515-4627-A01A-486A37D77ED0}" type="parTrans" cxnId="{22C96DD4-EAFA-4776-B80D-D1AA230878A4}">
      <dgm:prSet/>
      <dgm:spPr/>
      <dgm:t>
        <a:bodyPr/>
        <a:lstStyle/>
        <a:p>
          <a:endParaRPr lang="el-GR"/>
        </a:p>
      </dgm:t>
    </dgm:pt>
    <dgm:pt modelId="{0F4409E5-14C2-494E-B8CF-2B1696A984C0}" type="sibTrans" cxnId="{22C96DD4-EAFA-4776-B80D-D1AA230878A4}">
      <dgm:prSet/>
      <dgm:spPr/>
      <dgm:t>
        <a:bodyPr/>
        <a:lstStyle/>
        <a:p>
          <a:endParaRPr lang="el-GR"/>
        </a:p>
      </dgm:t>
    </dgm:pt>
    <dgm:pt modelId="{F19163E4-2C2F-40A3-ABFE-9796F8B614D7}" type="pres">
      <dgm:prSet presAssocID="{4D1E14EA-F44A-4EC0-9852-4B8C781F6A54}" presName="diagram" presStyleCnt="0">
        <dgm:presLayoutVars>
          <dgm:dir/>
          <dgm:resizeHandles val="exact"/>
        </dgm:presLayoutVars>
      </dgm:prSet>
      <dgm:spPr/>
    </dgm:pt>
    <dgm:pt modelId="{8C09F9D4-86C5-49CB-9987-BBD93623ADA2}" type="pres">
      <dgm:prSet presAssocID="{4D538C2A-B147-4D61-AD1C-5F6A3E23C6A3}" presName="node" presStyleLbl="node1" presStyleIdx="0" presStyleCnt="6" custScaleX="455999" custScaleY="124163" custLinFactNeighborX="-3927" custLinFactNeighborY="-3636">
        <dgm:presLayoutVars>
          <dgm:bulletEnabled val="1"/>
        </dgm:presLayoutVars>
      </dgm:prSet>
      <dgm:spPr/>
    </dgm:pt>
    <dgm:pt modelId="{0903E4EE-2310-41D5-86F7-57EC81E0F7EE}" type="pres">
      <dgm:prSet presAssocID="{C86E00EA-23B1-42F6-B011-97F09AC107FD}" presName="sibTrans" presStyleLbl="sibTrans2D1" presStyleIdx="0" presStyleCnt="5"/>
      <dgm:spPr/>
    </dgm:pt>
    <dgm:pt modelId="{7C43D095-5859-4BAC-9952-F8415D100955}" type="pres">
      <dgm:prSet presAssocID="{C86E00EA-23B1-42F6-B011-97F09AC107FD}" presName="connectorText" presStyleLbl="sibTrans2D1" presStyleIdx="0" presStyleCnt="5"/>
      <dgm:spPr/>
    </dgm:pt>
    <dgm:pt modelId="{102A446B-6648-4F51-817C-7E66EAE7E61B}" type="pres">
      <dgm:prSet presAssocID="{86257AC1-6EA3-4489-8C67-39A21F063828}" presName="node" presStyleLbl="node1" presStyleIdx="1" presStyleCnt="6" custScaleX="455999" custScaleY="124163" custLinFactNeighborX="-3927" custLinFactNeighborY="-3636">
        <dgm:presLayoutVars>
          <dgm:bulletEnabled val="1"/>
        </dgm:presLayoutVars>
      </dgm:prSet>
      <dgm:spPr/>
    </dgm:pt>
    <dgm:pt modelId="{E5DAC354-1F7F-428B-B3DA-5590A73F8CFD}" type="pres">
      <dgm:prSet presAssocID="{3DB78253-6A7B-480E-B935-BFF38967B931}" presName="sibTrans" presStyleLbl="sibTrans2D1" presStyleIdx="1" presStyleCnt="5"/>
      <dgm:spPr/>
    </dgm:pt>
    <dgm:pt modelId="{B6737006-050B-408D-B938-49C980CB75E3}" type="pres">
      <dgm:prSet presAssocID="{3DB78253-6A7B-480E-B935-BFF38967B931}" presName="connectorText" presStyleLbl="sibTrans2D1" presStyleIdx="1" presStyleCnt="5"/>
      <dgm:spPr/>
    </dgm:pt>
    <dgm:pt modelId="{20E1B59B-BA64-4B17-A783-B458824F303A}" type="pres">
      <dgm:prSet presAssocID="{4ED4CC96-F369-4FCD-B0BC-FD3B59E24E93}" presName="node" presStyleLbl="node1" presStyleIdx="2" presStyleCnt="6" custScaleX="455999" custScaleY="124163" custLinFactNeighborX="-3927" custLinFactNeighborY="-3636">
        <dgm:presLayoutVars>
          <dgm:bulletEnabled val="1"/>
        </dgm:presLayoutVars>
      </dgm:prSet>
      <dgm:spPr/>
    </dgm:pt>
    <dgm:pt modelId="{E6158F38-48F6-4742-93CF-9404AF39B94D}" type="pres">
      <dgm:prSet presAssocID="{7DA7C3F1-395B-463B-BFC5-1394048A83F8}" presName="sibTrans" presStyleLbl="sibTrans2D1" presStyleIdx="2" presStyleCnt="5"/>
      <dgm:spPr/>
    </dgm:pt>
    <dgm:pt modelId="{B07E6F47-A366-4B29-8EB1-A9248315CD4F}" type="pres">
      <dgm:prSet presAssocID="{7DA7C3F1-395B-463B-BFC5-1394048A83F8}" presName="connectorText" presStyleLbl="sibTrans2D1" presStyleIdx="2" presStyleCnt="5"/>
      <dgm:spPr/>
    </dgm:pt>
    <dgm:pt modelId="{7F67400F-E20C-4569-991B-861F7E263717}" type="pres">
      <dgm:prSet presAssocID="{1C825EF8-34EE-4D8F-BB9E-98FB1A2636B6}" presName="node" presStyleLbl="node1" presStyleIdx="3" presStyleCnt="6" custScaleX="455999" custScaleY="124163" custLinFactNeighborX="-3927" custLinFactNeighborY="-3636">
        <dgm:presLayoutVars>
          <dgm:bulletEnabled val="1"/>
        </dgm:presLayoutVars>
      </dgm:prSet>
      <dgm:spPr/>
    </dgm:pt>
    <dgm:pt modelId="{31B1D3FF-6158-4BEF-B9EF-B18D35FD3E4E}" type="pres">
      <dgm:prSet presAssocID="{5D7F1A35-90EB-4231-97E1-8799B97EEE15}" presName="sibTrans" presStyleLbl="sibTrans2D1" presStyleIdx="3" presStyleCnt="5"/>
      <dgm:spPr/>
    </dgm:pt>
    <dgm:pt modelId="{C2F8EE4E-FE8B-4097-BAB8-CB15EF8ED65C}" type="pres">
      <dgm:prSet presAssocID="{5D7F1A35-90EB-4231-97E1-8799B97EEE15}" presName="connectorText" presStyleLbl="sibTrans2D1" presStyleIdx="3" presStyleCnt="5"/>
      <dgm:spPr/>
    </dgm:pt>
    <dgm:pt modelId="{2E55979E-17C4-42E8-BD7C-1E29F278C1A3}" type="pres">
      <dgm:prSet presAssocID="{3DA8D490-FE16-43BB-AE4A-799BD401559F}" presName="node" presStyleLbl="node1" presStyleIdx="4" presStyleCnt="6" custScaleX="455999" custScaleY="168181" custLinFactNeighborX="-3927" custLinFactNeighborY="-3636">
        <dgm:presLayoutVars>
          <dgm:bulletEnabled val="1"/>
        </dgm:presLayoutVars>
      </dgm:prSet>
      <dgm:spPr/>
    </dgm:pt>
    <dgm:pt modelId="{DCBFEE19-A586-4463-8B59-78DC88B4D8FA}" type="pres">
      <dgm:prSet presAssocID="{9BF5F04E-2C2A-4F8A-95E7-CD2FC409C865}" presName="sibTrans" presStyleLbl="sibTrans2D1" presStyleIdx="4" presStyleCnt="5"/>
      <dgm:spPr/>
    </dgm:pt>
    <dgm:pt modelId="{77668EED-BE8F-41C9-808F-2E12C393EAD7}" type="pres">
      <dgm:prSet presAssocID="{9BF5F04E-2C2A-4F8A-95E7-CD2FC409C865}" presName="connectorText" presStyleLbl="sibTrans2D1" presStyleIdx="4" presStyleCnt="5"/>
      <dgm:spPr/>
    </dgm:pt>
    <dgm:pt modelId="{0DF96B56-A498-4DC6-8491-3CC79C30520B}" type="pres">
      <dgm:prSet presAssocID="{0AA56CC0-A020-4007-B0BE-0157D6078A6C}" presName="node" presStyleLbl="node1" presStyleIdx="5" presStyleCnt="6" custScaleX="455999" custScaleY="181026" custLinFactNeighborX="-3927" custLinFactNeighborY="-3636">
        <dgm:presLayoutVars>
          <dgm:bulletEnabled val="1"/>
        </dgm:presLayoutVars>
      </dgm:prSet>
      <dgm:spPr/>
    </dgm:pt>
  </dgm:ptLst>
  <dgm:cxnLst>
    <dgm:cxn modelId="{2E22EC00-6AB5-42C5-9FB5-AF8590292F72}" type="presOf" srcId="{9BF5F04E-2C2A-4F8A-95E7-CD2FC409C865}" destId="{77668EED-BE8F-41C9-808F-2E12C393EAD7}" srcOrd="1" destOrd="0" presId="urn:microsoft.com/office/officeart/2005/8/layout/process5"/>
    <dgm:cxn modelId="{D2DB2C09-4E70-4547-A5AF-A64F44753F84}" srcId="{4D1E14EA-F44A-4EC0-9852-4B8C781F6A54}" destId="{4D538C2A-B147-4D61-AD1C-5F6A3E23C6A3}" srcOrd="0" destOrd="0" parTransId="{371A79DA-28DF-4217-B350-7305D2CBCA8D}" sibTransId="{C86E00EA-23B1-42F6-B011-97F09AC107FD}"/>
    <dgm:cxn modelId="{C72C560D-B128-47F0-86AC-73ED94773C38}" type="presOf" srcId="{5D7F1A35-90EB-4231-97E1-8799B97EEE15}" destId="{C2F8EE4E-FE8B-4097-BAB8-CB15EF8ED65C}" srcOrd="1" destOrd="0" presId="urn:microsoft.com/office/officeart/2005/8/layout/process5"/>
    <dgm:cxn modelId="{07F16115-3F0F-4C51-98BB-412BF09A6B9D}" type="presOf" srcId="{3DB78253-6A7B-480E-B935-BFF38967B931}" destId="{B6737006-050B-408D-B938-49C980CB75E3}" srcOrd="1" destOrd="0" presId="urn:microsoft.com/office/officeart/2005/8/layout/process5"/>
    <dgm:cxn modelId="{E9304819-6DC1-486D-B64A-A1D3A54F5ED1}" type="presOf" srcId="{5D7F1A35-90EB-4231-97E1-8799B97EEE15}" destId="{31B1D3FF-6158-4BEF-B9EF-B18D35FD3E4E}" srcOrd="0" destOrd="0" presId="urn:microsoft.com/office/officeart/2005/8/layout/process5"/>
    <dgm:cxn modelId="{C62DCF26-EE71-4265-84E6-4E9D202CE8FC}" type="presOf" srcId="{7DA7C3F1-395B-463B-BFC5-1394048A83F8}" destId="{B07E6F47-A366-4B29-8EB1-A9248315CD4F}" srcOrd="1" destOrd="0" presId="urn:microsoft.com/office/officeart/2005/8/layout/process5"/>
    <dgm:cxn modelId="{6126E33B-3117-4EFA-AD34-CFE4CB1E2F4F}" srcId="{4D1E14EA-F44A-4EC0-9852-4B8C781F6A54}" destId="{86257AC1-6EA3-4489-8C67-39A21F063828}" srcOrd="1" destOrd="0" parTransId="{0F484CCB-C7C3-4B1E-8239-DE17B028E655}" sibTransId="{3DB78253-6A7B-480E-B935-BFF38967B931}"/>
    <dgm:cxn modelId="{C81E0A42-438C-4218-8DFA-100660721CB3}" type="presOf" srcId="{7DA7C3F1-395B-463B-BFC5-1394048A83F8}" destId="{E6158F38-48F6-4742-93CF-9404AF39B94D}" srcOrd="0" destOrd="0" presId="urn:microsoft.com/office/officeart/2005/8/layout/process5"/>
    <dgm:cxn modelId="{E18C036E-38FF-466F-A591-1B06E6A38327}" type="presOf" srcId="{3DB78253-6A7B-480E-B935-BFF38967B931}" destId="{E5DAC354-1F7F-428B-B3DA-5590A73F8CFD}" srcOrd="0" destOrd="0" presId="urn:microsoft.com/office/officeart/2005/8/layout/process5"/>
    <dgm:cxn modelId="{6438AA50-3CCE-4DB4-9675-70EF70E75FBD}" type="presOf" srcId="{86257AC1-6EA3-4489-8C67-39A21F063828}" destId="{102A446B-6648-4F51-817C-7E66EAE7E61B}" srcOrd="0" destOrd="0" presId="urn:microsoft.com/office/officeart/2005/8/layout/process5"/>
    <dgm:cxn modelId="{D206E756-379C-437F-B168-FB383649F462}" type="presOf" srcId="{9BF5F04E-2C2A-4F8A-95E7-CD2FC409C865}" destId="{DCBFEE19-A586-4463-8B59-78DC88B4D8FA}" srcOrd="0" destOrd="0" presId="urn:microsoft.com/office/officeart/2005/8/layout/process5"/>
    <dgm:cxn modelId="{8A27F189-5CFD-407E-BF7B-C0E705EBE0D9}" type="presOf" srcId="{4ED4CC96-F369-4FCD-B0BC-FD3B59E24E93}" destId="{20E1B59B-BA64-4B17-A783-B458824F303A}" srcOrd="0" destOrd="0" presId="urn:microsoft.com/office/officeart/2005/8/layout/process5"/>
    <dgm:cxn modelId="{9299B18F-7AA3-475B-8FC2-76C2B59D16CE}" srcId="{4D1E14EA-F44A-4EC0-9852-4B8C781F6A54}" destId="{3DA8D490-FE16-43BB-AE4A-799BD401559F}" srcOrd="4" destOrd="0" parTransId="{D3F271FA-F37B-4878-904C-3097CF321476}" sibTransId="{9BF5F04E-2C2A-4F8A-95E7-CD2FC409C865}"/>
    <dgm:cxn modelId="{E0067A9C-834B-40FA-A427-C51730BB2123}" type="presOf" srcId="{4D1E14EA-F44A-4EC0-9852-4B8C781F6A54}" destId="{F19163E4-2C2F-40A3-ABFE-9796F8B614D7}" srcOrd="0" destOrd="0" presId="urn:microsoft.com/office/officeart/2005/8/layout/process5"/>
    <dgm:cxn modelId="{3F5299AD-1E05-44A3-8A03-8B908C1176C1}" type="presOf" srcId="{1C825EF8-34EE-4D8F-BB9E-98FB1A2636B6}" destId="{7F67400F-E20C-4569-991B-861F7E263717}" srcOrd="0" destOrd="0" presId="urn:microsoft.com/office/officeart/2005/8/layout/process5"/>
    <dgm:cxn modelId="{44CAFBB1-45F5-442C-9F9D-960694D678B9}" srcId="{4D1E14EA-F44A-4EC0-9852-4B8C781F6A54}" destId="{1C825EF8-34EE-4D8F-BB9E-98FB1A2636B6}" srcOrd="3" destOrd="0" parTransId="{8C179612-8865-4FE1-9C48-2E5A0262AAA6}" sibTransId="{5D7F1A35-90EB-4231-97E1-8799B97EEE15}"/>
    <dgm:cxn modelId="{7805DFB6-D235-409C-AB0E-E3F463FAE398}" type="presOf" srcId="{C86E00EA-23B1-42F6-B011-97F09AC107FD}" destId="{7C43D095-5859-4BAC-9952-F8415D100955}" srcOrd="1" destOrd="0" presId="urn:microsoft.com/office/officeart/2005/8/layout/process5"/>
    <dgm:cxn modelId="{9311C7C1-3347-4CC6-94FA-E20F881E3AE0}" type="presOf" srcId="{3DA8D490-FE16-43BB-AE4A-799BD401559F}" destId="{2E55979E-17C4-42E8-BD7C-1E29F278C1A3}" srcOrd="0" destOrd="0" presId="urn:microsoft.com/office/officeart/2005/8/layout/process5"/>
    <dgm:cxn modelId="{22C96DD4-EAFA-4776-B80D-D1AA230878A4}" srcId="{4D1E14EA-F44A-4EC0-9852-4B8C781F6A54}" destId="{0AA56CC0-A020-4007-B0BE-0157D6078A6C}" srcOrd="5" destOrd="0" parTransId="{C6053804-5515-4627-A01A-486A37D77ED0}" sibTransId="{0F4409E5-14C2-494E-B8CF-2B1696A984C0}"/>
    <dgm:cxn modelId="{A45A97DF-9527-48AD-B64D-3BEEC37855CA}" type="presOf" srcId="{4D538C2A-B147-4D61-AD1C-5F6A3E23C6A3}" destId="{8C09F9D4-86C5-49CB-9987-BBD93623ADA2}" srcOrd="0" destOrd="0" presId="urn:microsoft.com/office/officeart/2005/8/layout/process5"/>
    <dgm:cxn modelId="{DD7400E1-8AE1-410C-9335-C17971304F70}" srcId="{4D1E14EA-F44A-4EC0-9852-4B8C781F6A54}" destId="{4ED4CC96-F369-4FCD-B0BC-FD3B59E24E93}" srcOrd="2" destOrd="0" parTransId="{F28F0B1B-867B-4A66-9E5B-588BA1C21780}" sibTransId="{7DA7C3F1-395B-463B-BFC5-1394048A83F8}"/>
    <dgm:cxn modelId="{DD08BFE8-954E-40E0-9CE1-5B1EBEF671CD}" type="presOf" srcId="{0AA56CC0-A020-4007-B0BE-0157D6078A6C}" destId="{0DF96B56-A498-4DC6-8491-3CC79C30520B}" srcOrd="0" destOrd="0" presId="urn:microsoft.com/office/officeart/2005/8/layout/process5"/>
    <dgm:cxn modelId="{0EB61FF3-73BB-41E8-B36B-939062B2A0AB}" type="presOf" srcId="{C86E00EA-23B1-42F6-B011-97F09AC107FD}" destId="{0903E4EE-2310-41D5-86F7-57EC81E0F7EE}" srcOrd="0" destOrd="0" presId="urn:microsoft.com/office/officeart/2005/8/layout/process5"/>
    <dgm:cxn modelId="{7C98404D-519D-4E36-B0B3-A347DD5FE82B}" type="presParOf" srcId="{F19163E4-2C2F-40A3-ABFE-9796F8B614D7}" destId="{8C09F9D4-86C5-49CB-9987-BBD93623ADA2}" srcOrd="0" destOrd="0" presId="urn:microsoft.com/office/officeart/2005/8/layout/process5"/>
    <dgm:cxn modelId="{FB58E991-A238-424A-A61B-48FC61AF087F}" type="presParOf" srcId="{F19163E4-2C2F-40A3-ABFE-9796F8B614D7}" destId="{0903E4EE-2310-41D5-86F7-57EC81E0F7EE}" srcOrd="1" destOrd="0" presId="urn:microsoft.com/office/officeart/2005/8/layout/process5"/>
    <dgm:cxn modelId="{4BF53F27-0E5C-4493-9222-82C6DB02B87E}" type="presParOf" srcId="{0903E4EE-2310-41D5-86F7-57EC81E0F7EE}" destId="{7C43D095-5859-4BAC-9952-F8415D100955}" srcOrd="0" destOrd="0" presId="urn:microsoft.com/office/officeart/2005/8/layout/process5"/>
    <dgm:cxn modelId="{16A5959C-DD9E-452C-AD32-906360C3FE2A}" type="presParOf" srcId="{F19163E4-2C2F-40A3-ABFE-9796F8B614D7}" destId="{102A446B-6648-4F51-817C-7E66EAE7E61B}" srcOrd="2" destOrd="0" presId="urn:microsoft.com/office/officeart/2005/8/layout/process5"/>
    <dgm:cxn modelId="{75AC71B8-925F-4705-B56C-E8A892F38FAE}" type="presParOf" srcId="{F19163E4-2C2F-40A3-ABFE-9796F8B614D7}" destId="{E5DAC354-1F7F-428B-B3DA-5590A73F8CFD}" srcOrd="3" destOrd="0" presId="urn:microsoft.com/office/officeart/2005/8/layout/process5"/>
    <dgm:cxn modelId="{1E6B43A4-8397-4309-8996-605CA31A7263}" type="presParOf" srcId="{E5DAC354-1F7F-428B-B3DA-5590A73F8CFD}" destId="{B6737006-050B-408D-B938-49C980CB75E3}" srcOrd="0" destOrd="0" presId="urn:microsoft.com/office/officeart/2005/8/layout/process5"/>
    <dgm:cxn modelId="{EE3222C0-875D-41B8-AE4C-3F48D775F1CA}" type="presParOf" srcId="{F19163E4-2C2F-40A3-ABFE-9796F8B614D7}" destId="{20E1B59B-BA64-4B17-A783-B458824F303A}" srcOrd="4" destOrd="0" presId="urn:microsoft.com/office/officeart/2005/8/layout/process5"/>
    <dgm:cxn modelId="{D7BCF1FA-4F03-4FCB-B71B-5FFE3CE68244}" type="presParOf" srcId="{F19163E4-2C2F-40A3-ABFE-9796F8B614D7}" destId="{E6158F38-48F6-4742-93CF-9404AF39B94D}" srcOrd="5" destOrd="0" presId="urn:microsoft.com/office/officeart/2005/8/layout/process5"/>
    <dgm:cxn modelId="{CC336A5D-577F-4CAB-B608-371249A06C4B}" type="presParOf" srcId="{E6158F38-48F6-4742-93CF-9404AF39B94D}" destId="{B07E6F47-A366-4B29-8EB1-A9248315CD4F}" srcOrd="0" destOrd="0" presId="urn:microsoft.com/office/officeart/2005/8/layout/process5"/>
    <dgm:cxn modelId="{C9456AE4-B8D2-4914-AE2A-174E012E8177}" type="presParOf" srcId="{F19163E4-2C2F-40A3-ABFE-9796F8B614D7}" destId="{7F67400F-E20C-4569-991B-861F7E263717}" srcOrd="6" destOrd="0" presId="urn:microsoft.com/office/officeart/2005/8/layout/process5"/>
    <dgm:cxn modelId="{B3B60D22-3817-4AFF-A50B-F14D8597279D}" type="presParOf" srcId="{F19163E4-2C2F-40A3-ABFE-9796F8B614D7}" destId="{31B1D3FF-6158-4BEF-B9EF-B18D35FD3E4E}" srcOrd="7" destOrd="0" presId="urn:microsoft.com/office/officeart/2005/8/layout/process5"/>
    <dgm:cxn modelId="{A7D55E28-F2DE-49C6-9E9F-F8E3EF583AD6}" type="presParOf" srcId="{31B1D3FF-6158-4BEF-B9EF-B18D35FD3E4E}" destId="{C2F8EE4E-FE8B-4097-BAB8-CB15EF8ED65C}" srcOrd="0" destOrd="0" presId="urn:microsoft.com/office/officeart/2005/8/layout/process5"/>
    <dgm:cxn modelId="{A6E3C1F0-D77D-4677-AC83-5D633E66D82C}" type="presParOf" srcId="{F19163E4-2C2F-40A3-ABFE-9796F8B614D7}" destId="{2E55979E-17C4-42E8-BD7C-1E29F278C1A3}" srcOrd="8" destOrd="0" presId="urn:microsoft.com/office/officeart/2005/8/layout/process5"/>
    <dgm:cxn modelId="{864E7553-A245-460B-98CF-FE48AFB4B2C1}" type="presParOf" srcId="{F19163E4-2C2F-40A3-ABFE-9796F8B614D7}" destId="{DCBFEE19-A586-4463-8B59-78DC88B4D8FA}" srcOrd="9" destOrd="0" presId="urn:microsoft.com/office/officeart/2005/8/layout/process5"/>
    <dgm:cxn modelId="{200ED6D0-128F-4C3B-A0EA-E0D2430E3739}" type="presParOf" srcId="{DCBFEE19-A586-4463-8B59-78DC88B4D8FA}" destId="{77668EED-BE8F-41C9-808F-2E12C393EAD7}" srcOrd="0" destOrd="0" presId="urn:microsoft.com/office/officeart/2005/8/layout/process5"/>
    <dgm:cxn modelId="{3DF0F708-51C2-4C04-82A2-B02E984007C1}" type="presParOf" srcId="{F19163E4-2C2F-40A3-ABFE-9796F8B614D7}" destId="{0DF96B56-A498-4DC6-8491-3CC79C30520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D1E14EA-F44A-4EC0-9852-4B8C781F6A5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l-GR"/>
        </a:p>
      </dgm:t>
    </dgm:pt>
    <dgm:pt modelId="{3DA8D490-FE16-43BB-AE4A-799BD401559F}">
      <dgm:prSet phldrT="[Κείμενο]" custT="1"/>
      <dgm:spPr/>
      <dgm:t>
        <a:bodyPr/>
        <a:lstStyle/>
        <a:p>
          <a:r>
            <a:rPr lang="el-GR" sz="2400" b="1" dirty="0">
              <a:solidFill>
                <a:srgbClr val="FF0000"/>
              </a:solidFill>
            </a:rPr>
            <a:t>Μην</a:t>
          </a:r>
          <a:r>
            <a:rPr lang="el-GR" sz="2400" dirty="0"/>
            <a:t> αναφέρεστε σε πληροφορίες που δεν αναφέρονται μέσα στο πλήρες άρθρο και το αντίστροφο.</a:t>
          </a:r>
        </a:p>
      </dgm:t>
    </dgm:pt>
    <dgm:pt modelId="{D3F271FA-F37B-4878-904C-3097CF321476}" type="parTrans" cxnId="{9299B18F-7AA3-475B-8FC2-76C2B59D16CE}">
      <dgm:prSet/>
      <dgm:spPr/>
      <dgm:t>
        <a:bodyPr/>
        <a:lstStyle/>
        <a:p>
          <a:endParaRPr lang="el-GR"/>
        </a:p>
      </dgm:t>
    </dgm:pt>
    <dgm:pt modelId="{9BF5F04E-2C2A-4F8A-95E7-CD2FC409C865}" type="sibTrans" cxnId="{9299B18F-7AA3-475B-8FC2-76C2B59D16CE}">
      <dgm:prSet/>
      <dgm:spPr/>
      <dgm:t>
        <a:bodyPr/>
        <a:lstStyle/>
        <a:p>
          <a:endParaRPr lang="el-GR"/>
        </a:p>
      </dgm:t>
    </dgm:pt>
    <dgm:pt modelId="{0AA56CC0-A020-4007-B0BE-0157D6078A6C}">
      <dgm:prSet phldrT="[Κείμενο]" custT="1"/>
      <dgm:spPr/>
      <dgm:t>
        <a:bodyPr/>
        <a:lstStyle/>
        <a:p>
          <a:r>
            <a:rPr lang="el-GR" sz="2400" b="1" dirty="0">
              <a:solidFill>
                <a:srgbClr val="FF0000"/>
              </a:solidFill>
            </a:rPr>
            <a:t>Όχι</a:t>
          </a:r>
          <a:r>
            <a:rPr lang="el-GR" sz="2400" dirty="0"/>
            <a:t> συντομεύσεις</a:t>
          </a:r>
          <a:r>
            <a:rPr lang="en-US" sz="2400" dirty="0"/>
            <a:t> </a:t>
          </a:r>
          <a:r>
            <a:rPr lang="el-GR" sz="2400" dirty="0"/>
            <a:t>που θα μπορούσαν να προκαλέσουν σύγχυση (επιτρέπονται μόνο οι συντομογραφίες και αρκτικόλεξα που χρησιμοποιούνται ευρέως, όπως π.χ. </a:t>
          </a:r>
          <a:r>
            <a:rPr lang="en-US" sz="2400" dirty="0"/>
            <a:t>DNA, HPV, HIV, AIDS, pH </a:t>
          </a:r>
          <a:endParaRPr lang="el-GR" sz="2400" dirty="0"/>
        </a:p>
      </dgm:t>
    </dgm:pt>
    <dgm:pt modelId="{C6053804-5515-4627-A01A-486A37D77ED0}" type="parTrans" cxnId="{22C96DD4-EAFA-4776-B80D-D1AA230878A4}">
      <dgm:prSet/>
      <dgm:spPr/>
      <dgm:t>
        <a:bodyPr/>
        <a:lstStyle/>
        <a:p>
          <a:endParaRPr lang="el-GR"/>
        </a:p>
      </dgm:t>
    </dgm:pt>
    <dgm:pt modelId="{0F4409E5-14C2-494E-B8CF-2B1696A984C0}" type="sibTrans" cxnId="{22C96DD4-EAFA-4776-B80D-D1AA230878A4}">
      <dgm:prSet/>
      <dgm:spPr/>
      <dgm:t>
        <a:bodyPr/>
        <a:lstStyle/>
        <a:p>
          <a:endParaRPr lang="el-GR"/>
        </a:p>
      </dgm:t>
    </dgm:pt>
    <dgm:pt modelId="{98EA9E47-99BE-49EF-B107-397E8C3B9BE5}">
      <dgm:prSet phldrT="[Κείμενο]" custT="1"/>
      <dgm:spPr/>
      <dgm:t>
        <a:bodyPr/>
        <a:lstStyle/>
        <a:p>
          <a:r>
            <a:rPr lang="el-GR" sz="2400" dirty="0"/>
            <a:t>Οι βιβλιογραφικές αναφορές, πίνακες ή εικόνες επιτρέπονται σε αναρτημένη ανακοίνωση συνεδρίου </a:t>
          </a:r>
          <a:r>
            <a:rPr lang="el-GR" sz="2400" b="1" dirty="0">
              <a:solidFill>
                <a:srgbClr val="FF0000"/>
              </a:solidFill>
            </a:rPr>
            <a:t>όχι</a:t>
          </a:r>
          <a:r>
            <a:rPr lang="el-GR" sz="2400" b="1" dirty="0"/>
            <a:t> όμως για δημοσίευση σε περιοδικό.</a:t>
          </a:r>
        </a:p>
      </dgm:t>
    </dgm:pt>
    <dgm:pt modelId="{BAE6DBEE-BBC2-41F7-9AE6-2A57440C94DC}" type="parTrans" cxnId="{49CD3D9A-DAED-4CAC-9AD6-BD6C6FAD250D}">
      <dgm:prSet/>
      <dgm:spPr/>
      <dgm:t>
        <a:bodyPr/>
        <a:lstStyle/>
        <a:p>
          <a:endParaRPr lang="el-GR"/>
        </a:p>
      </dgm:t>
    </dgm:pt>
    <dgm:pt modelId="{80C34AEC-B5F7-4A16-9C27-1219243374E1}" type="sibTrans" cxnId="{49CD3D9A-DAED-4CAC-9AD6-BD6C6FAD250D}">
      <dgm:prSet/>
      <dgm:spPr/>
      <dgm:t>
        <a:bodyPr/>
        <a:lstStyle/>
        <a:p>
          <a:endParaRPr lang="el-GR"/>
        </a:p>
      </dgm:t>
    </dgm:pt>
    <dgm:pt modelId="{017CBA11-781B-44E0-ACD3-21C96CFA02ED}">
      <dgm:prSet phldrT="[Κείμενο]" custT="1"/>
      <dgm:spPr>
        <a:solidFill>
          <a:srgbClr val="FF0000">
            <a:alpha val="8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l-GR" sz="2400" dirty="0"/>
            <a:t>Συχνά λάθη</a:t>
          </a:r>
        </a:p>
      </dgm:t>
    </dgm:pt>
    <dgm:pt modelId="{0F676F05-DA65-4CFD-B297-7428844BD86D}" type="parTrans" cxnId="{1F0EAD13-10BC-4501-97C3-4181454F9389}">
      <dgm:prSet/>
      <dgm:spPr/>
      <dgm:t>
        <a:bodyPr/>
        <a:lstStyle/>
        <a:p>
          <a:endParaRPr lang="el-GR"/>
        </a:p>
      </dgm:t>
    </dgm:pt>
    <dgm:pt modelId="{D5735DEE-91EF-434F-AEB7-FBC50B45BD76}" type="sibTrans" cxnId="{1F0EAD13-10BC-4501-97C3-4181454F9389}">
      <dgm:prSet/>
      <dgm:spPr/>
      <dgm:t>
        <a:bodyPr/>
        <a:lstStyle/>
        <a:p>
          <a:endParaRPr lang="el-GR"/>
        </a:p>
      </dgm:t>
    </dgm:pt>
    <dgm:pt modelId="{1AAFD696-ED9A-43DA-8470-BFEE8C8BB0A5}">
      <dgm:prSet phldrT="[Κείμενο]" custT="1"/>
      <dgm:spPr/>
      <dgm:t>
        <a:bodyPr/>
        <a:lstStyle/>
        <a:p>
          <a:r>
            <a:rPr lang="el-GR" sz="2400" b="1" dirty="0">
              <a:solidFill>
                <a:srgbClr val="FF0000"/>
              </a:solidFill>
            </a:rPr>
            <a:t>Όχι</a:t>
          </a:r>
          <a:r>
            <a:rPr lang="el-GR" sz="2400" b="0" dirty="0"/>
            <a:t> α’ πρόσωπο (είτε ενικού, είτε πληθυντικού). Χρησιμοποιείτε πάντα γ’ πρόσωπο.</a:t>
          </a:r>
        </a:p>
      </dgm:t>
    </dgm:pt>
    <dgm:pt modelId="{27BA8220-6FE1-4BFC-9A97-19C89D2DA662}" type="parTrans" cxnId="{2932FC50-EC4E-43A3-9982-AC3422F196A7}">
      <dgm:prSet/>
      <dgm:spPr/>
      <dgm:t>
        <a:bodyPr/>
        <a:lstStyle/>
        <a:p>
          <a:endParaRPr lang="el-GR"/>
        </a:p>
      </dgm:t>
    </dgm:pt>
    <dgm:pt modelId="{C1AF6D14-6B8D-4097-80FE-895D38EAC2EE}" type="sibTrans" cxnId="{2932FC50-EC4E-43A3-9982-AC3422F196A7}">
      <dgm:prSet/>
      <dgm:spPr/>
      <dgm:t>
        <a:bodyPr/>
        <a:lstStyle/>
        <a:p>
          <a:endParaRPr lang="el-GR"/>
        </a:p>
      </dgm:t>
    </dgm:pt>
    <dgm:pt modelId="{7C7E0AC7-9C23-4EEA-8FFF-8C3E76D27DEC}">
      <dgm:prSet phldrT="[Κείμενο]" custT="1"/>
      <dgm:spPr/>
      <dgm:t>
        <a:bodyPr/>
        <a:lstStyle/>
        <a:p>
          <a:r>
            <a:rPr lang="el-GR" sz="2400" b="0" dirty="0"/>
            <a:t>Γραμματικά, συντακτικά λάθη Ιδιαίτερα τα αγγλικά κείμενα)</a:t>
          </a:r>
        </a:p>
      </dgm:t>
    </dgm:pt>
    <dgm:pt modelId="{73EC6AC4-2050-444D-9D30-919BC6C73B5C}" type="parTrans" cxnId="{339688EC-7B2D-4EB2-B2D9-6C8E92EA5100}">
      <dgm:prSet/>
      <dgm:spPr/>
      <dgm:t>
        <a:bodyPr/>
        <a:lstStyle/>
        <a:p>
          <a:endParaRPr lang="el-GR"/>
        </a:p>
      </dgm:t>
    </dgm:pt>
    <dgm:pt modelId="{87BE84F4-881C-4423-9B56-43E75A8E46A9}" type="sibTrans" cxnId="{339688EC-7B2D-4EB2-B2D9-6C8E92EA5100}">
      <dgm:prSet/>
      <dgm:spPr/>
      <dgm:t>
        <a:bodyPr/>
        <a:lstStyle/>
        <a:p>
          <a:endParaRPr lang="el-GR"/>
        </a:p>
      </dgm:t>
    </dgm:pt>
    <dgm:pt modelId="{DBA76F50-238F-4614-8C09-41DDAAA0784A}" type="pres">
      <dgm:prSet presAssocID="{4D1E14EA-F44A-4EC0-9852-4B8C781F6A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05DFEA3-6E26-460D-8DE1-52FD1B2DEA64}" type="pres">
      <dgm:prSet presAssocID="{017CBA11-781B-44E0-ACD3-21C96CFA02ED}" presName="hierRoot1" presStyleCnt="0">
        <dgm:presLayoutVars>
          <dgm:hierBranch/>
        </dgm:presLayoutVars>
      </dgm:prSet>
      <dgm:spPr/>
    </dgm:pt>
    <dgm:pt modelId="{4E957195-3FA5-426A-9C92-54ED69AA7889}" type="pres">
      <dgm:prSet presAssocID="{017CBA11-781B-44E0-ACD3-21C96CFA02ED}" presName="rootComposite1" presStyleCnt="0"/>
      <dgm:spPr/>
    </dgm:pt>
    <dgm:pt modelId="{2F7E4379-6734-4C8C-9110-8E64566B9085}" type="pres">
      <dgm:prSet presAssocID="{017CBA11-781B-44E0-ACD3-21C96CFA02ED}" presName="rootText1" presStyleLbl="node0" presStyleIdx="0" presStyleCnt="1" custScaleX="61450" custScaleY="109268" custLinFactNeighborX="-30509" custLinFactNeighborY="0">
        <dgm:presLayoutVars>
          <dgm:chPref val="3"/>
        </dgm:presLayoutVars>
      </dgm:prSet>
      <dgm:spPr/>
    </dgm:pt>
    <dgm:pt modelId="{02148D5E-3DDF-4FA5-8FAD-6CFCA7697FF6}" type="pres">
      <dgm:prSet presAssocID="{017CBA11-781B-44E0-ACD3-21C96CFA02ED}" presName="rootConnector1" presStyleLbl="node1" presStyleIdx="0" presStyleCnt="0"/>
      <dgm:spPr/>
    </dgm:pt>
    <dgm:pt modelId="{679CCC22-D384-45AB-A2F6-AE6BE1F5419F}" type="pres">
      <dgm:prSet presAssocID="{017CBA11-781B-44E0-ACD3-21C96CFA02ED}" presName="hierChild2" presStyleCnt="0"/>
      <dgm:spPr/>
    </dgm:pt>
    <dgm:pt modelId="{1CC24FE2-1C37-4739-99DB-3B59F5840107}" type="pres">
      <dgm:prSet presAssocID="{D3F271FA-F37B-4878-904C-3097CF321476}" presName="Name64" presStyleLbl="parChTrans1D2" presStyleIdx="0" presStyleCnt="5"/>
      <dgm:spPr/>
    </dgm:pt>
    <dgm:pt modelId="{72EBC98D-3FDC-4E5C-B59C-7A2DB72C950D}" type="pres">
      <dgm:prSet presAssocID="{3DA8D490-FE16-43BB-AE4A-799BD401559F}" presName="hierRoot2" presStyleCnt="0">
        <dgm:presLayoutVars>
          <dgm:hierBranch val="init"/>
        </dgm:presLayoutVars>
      </dgm:prSet>
      <dgm:spPr/>
    </dgm:pt>
    <dgm:pt modelId="{49BB3C04-74A1-4C58-A3F5-B24D87C64956}" type="pres">
      <dgm:prSet presAssocID="{3DA8D490-FE16-43BB-AE4A-799BD401559F}" presName="rootComposite" presStyleCnt="0"/>
      <dgm:spPr/>
    </dgm:pt>
    <dgm:pt modelId="{F213AD12-59AA-4A76-95E0-93BDC697C4B0}" type="pres">
      <dgm:prSet presAssocID="{3DA8D490-FE16-43BB-AE4A-799BD401559F}" presName="rootText" presStyleLbl="node2" presStyleIdx="0" presStyleCnt="5" custScaleX="347723">
        <dgm:presLayoutVars>
          <dgm:chPref val="3"/>
        </dgm:presLayoutVars>
      </dgm:prSet>
      <dgm:spPr/>
    </dgm:pt>
    <dgm:pt modelId="{9C32FB68-288E-44AD-B04B-0BAF964F0DFC}" type="pres">
      <dgm:prSet presAssocID="{3DA8D490-FE16-43BB-AE4A-799BD401559F}" presName="rootConnector" presStyleLbl="node2" presStyleIdx="0" presStyleCnt="5"/>
      <dgm:spPr/>
    </dgm:pt>
    <dgm:pt modelId="{1926F664-1DB9-4BB1-B2E9-E919A7B206B3}" type="pres">
      <dgm:prSet presAssocID="{3DA8D490-FE16-43BB-AE4A-799BD401559F}" presName="hierChild4" presStyleCnt="0"/>
      <dgm:spPr/>
    </dgm:pt>
    <dgm:pt modelId="{EA8C12EE-7227-4E1D-8800-AA6B8F1C2CA6}" type="pres">
      <dgm:prSet presAssocID="{3DA8D490-FE16-43BB-AE4A-799BD401559F}" presName="hierChild5" presStyleCnt="0"/>
      <dgm:spPr/>
    </dgm:pt>
    <dgm:pt modelId="{FD5167B8-6DCB-4383-BA90-5D70ADD14EB2}" type="pres">
      <dgm:prSet presAssocID="{C6053804-5515-4627-A01A-486A37D77ED0}" presName="Name64" presStyleLbl="parChTrans1D2" presStyleIdx="1" presStyleCnt="5"/>
      <dgm:spPr/>
    </dgm:pt>
    <dgm:pt modelId="{B4387BE9-0D72-45D5-9238-533F9D85CCA2}" type="pres">
      <dgm:prSet presAssocID="{0AA56CC0-A020-4007-B0BE-0157D6078A6C}" presName="hierRoot2" presStyleCnt="0">
        <dgm:presLayoutVars>
          <dgm:hierBranch val="init"/>
        </dgm:presLayoutVars>
      </dgm:prSet>
      <dgm:spPr/>
    </dgm:pt>
    <dgm:pt modelId="{5BE84044-B5A4-4A64-9B40-CDD2E0302FF5}" type="pres">
      <dgm:prSet presAssocID="{0AA56CC0-A020-4007-B0BE-0157D6078A6C}" presName="rootComposite" presStyleCnt="0"/>
      <dgm:spPr/>
    </dgm:pt>
    <dgm:pt modelId="{C2B36D83-E1F6-405F-9609-FEA009399313}" type="pres">
      <dgm:prSet presAssocID="{0AA56CC0-A020-4007-B0BE-0157D6078A6C}" presName="rootText" presStyleLbl="node2" presStyleIdx="1" presStyleCnt="5" custScaleX="349852" custScaleY="129483">
        <dgm:presLayoutVars>
          <dgm:chPref val="3"/>
        </dgm:presLayoutVars>
      </dgm:prSet>
      <dgm:spPr/>
    </dgm:pt>
    <dgm:pt modelId="{FA8D5B5C-E929-4F86-9E33-153B683DCCE9}" type="pres">
      <dgm:prSet presAssocID="{0AA56CC0-A020-4007-B0BE-0157D6078A6C}" presName="rootConnector" presStyleLbl="node2" presStyleIdx="1" presStyleCnt="5"/>
      <dgm:spPr/>
    </dgm:pt>
    <dgm:pt modelId="{8ED935E1-BBD0-48C3-BC7B-60DFDA044482}" type="pres">
      <dgm:prSet presAssocID="{0AA56CC0-A020-4007-B0BE-0157D6078A6C}" presName="hierChild4" presStyleCnt="0"/>
      <dgm:spPr/>
    </dgm:pt>
    <dgm:pt modelId="{A7827395-5F45-45C5-A7E6-E774C1F8F44F}" type="pres">
      <dgm:prSet presAssocID="{0AA56CC0-A020-4007-B0BE-0157D6078A6C}" presName="hierChild5" presStyleCnt="0"/>
      <dgm:spPr/>
    </dgm:pt>
    <dgm:pt modelId="{A36D100A-A5D0-4D08-97A4-D08495970B57}" type="pres">
      <dgm:prSet presAssocID="{BAE6DBEE-BBC2-41F7-9AE6-2A57440C94DC}" presName="Name64" presStyleLbl="parChTrans1D2" presStyleIdx="2" presStyleCnt="5"/>
      <dgm:spPr/>
    </dgm:pt>
    <dgm:pt modelId="{DFDF231C-4123-4C40-B019-FAB60E8CAF39}" type="pres">
      <dgm:prSet presAssocID="{98EA9E47-99BE-49EF-B107-397E8C3B9BE5}" presName="hierRoot2" presStyleCnt="0">
        <dgm:presLayoutVars>
          <dgm:hierBranch val="init"/>
        </dgm:presLayoutVars>
      </dgm:prSet>
      <dgm:spPr/>
    </dgm:pt>
    <dgm:pt modelId="{9E9CB811-915D-4328-A3A3-D532EE1F01E6}" type="pres">
      <dgm:prSet presAssocID="{98EA9E47-99BE-49EF-B107-397E8C3B9BE5}" presName="rootComposite" presStyleCnt="0"/>
      <dgm:spPr/>
    </dgm:pt>
    <dgm:pt modelId="{5DF27B77-61FC-4263-90B4-4BF143F134A9}" type="pres">
      <dgm:prSet presAssocID="{98EA9E47-99BE-49EF-B107-397E8C3B9BE5}" presName="rootText" presStyleLbl="node2" presStyleIdx="2" presStyleCnt="5" custScaleX="350015" custScaleY="130590">
        <dgm:presLayoutVars>
          <dgm:chPref val="3"/>
        </dgm:presLayoutVars>
      </dgm:prSet>
      <dgm:spPr/>
    </dgm:pt>
    <dgm:pt modelId="{F2D0667F-E724-40FF-A268-B869C782202D}" type="pres">
      <dgm:prSet presAssocID="{98EA9E47-99BE-49EF-B107-397E8C3B9BE5}" presName="rootConnector" presStyleLbl="node2" presStyleIdx="2" presStyleCnt="5"/>
      <dgm:spPr/>
    </dgm:pt>
    <dgm:pt modelId="{92AA3DF3-F637-4C73-BBEF-68744E046D65}" type="pres">
      <dgm:prSet presAssocID="{98EA9E47-99BE-49EF-B107-397E8C3B9BE5}" presName="hierChild4" presStyleCnt="0"/>
      <dgm:spPr/>
    </dgm:pt>
    <dgm:pt modelId="{DD8423C8-BD31-4724-97E1-DB8B65BF9C0A}" type="pres">
      <dgm:prSet presAssocID="{98EA9E47-99BE-49EF-B107-397E8C3B9BE5}" presName="hierChild5" presStyleCnt="0"/>
      <dgm:spPr/>
    </dgm:pt>
    <dgm:pt modelId="{BF8B6B6D-CACB-4DAF-AEE3-29F7CB80B704}" type="pres">
      <dgm:prSet presAssocID="{27BA8220-6FE1-4BFC-9A97-19C89D2DA662}" presName="Name64" presStyleLbl="parChTrans1D2" presStyleIdx="3" presStyleCnt="5"/>
      <dgm:spPr/>
    </dgm:pt>
    <dgm:pt modelId="{37285DE6-4E02-440F-9214-17AE28B242DD}" type="pres">
      <dgm:prSet presAssocID="{1AAFD696-ED9A-43DA-8470-BFEE8C8BB0A5}" presName="hierRoot2" presStyleCnt="0">
        <dgm:presLayoutVars>
          <dgm:hierBranch val="init"/>
        </dgm:presLayoutVars>
      </dgm:prSet>
      <dgm:spPr/>
    </dgm:pt>
    <dgm:pt modelId="{D76C40A1-E74A-493A-90EE-FCA1CE2327BC}" type="pres">
      <dgm:prSet presAssocID="{1AAFD696-ED9A-43DA-8470-BFEE8C8BB0A5}" presName="rootComposite" presStyleCnt="0"/>
      <dgm:spPr/>
    </dgm:pt>
    <dgm:pt modelId="{ECC47E54-A9C1-4460-857C-15BD0BEB45A4}" type="pres">
      <dgm:prSet presAssocID="{1AAFD696-ED9A-43DA-8470-BFEE8C8BB0A5}" presName="rootText" presStyleLbl="node2" presStyleIdx="3" presStyleCnt="5" custScaleX="362197">
        <dgm:presLayoutVars>
          <dgm:chPref val="3"/>
        </dgm:presLayoutVars>
      </dgm:prSet>
      <dgm:spPr/>
    </dgm:pt>
    <dgm:pt modelId="{64522418-EB93-4B11-8930-9ED4A1A353EE}" type="pres">
      <dgm:prSet presAssocID="{1AAFD696-ED9A-43DA-8470-BFEE8C8BB0A5}" presName="rootConnector" presStyleLbl="node2" presStyleIdx="3" presStyleCnt="5"/>
      <dgm:spPr/>
    </dgm:pt>
    <dgm:pt modelId="{2C5360D7-4FFB-43AA-8094-49EBED1D6D76}" type="pres">
      <dgm:prSet presAssocID="{1AAFD696-ED9A-43DA-8470-BFEE8C8BB0A5}" presName="hierChild4" presStyleCnt="0"/>
      <dgm:spPr/>
    </dgm:pt>
    <dgm:pt modelId="{D00ACB8A-3A62-40E1-BD23-063F8828680A}" type="pres">
      <dgm:prSet presAssocID="{1AAFD696-ED9A-43DA-8470-BFEE8C8BB0A5}" presName="hierChild5" presStyleCnt="0"/>
      <dgm:spPr/>
    </dgm:pt>
    <dgm:pt modelId="{B8130F9A-3501-4503-8B3F-BAB4CE2C59C1}" type="pres">
      <dgm:prSet presAssocID="{73EC6AC4-2050-444D-9D30-919BC6C73B5C}" presName="Name64" presStyleLbl="parChTrans1D2" presStyleIdx="4" presStyleCnt="5"/>
      <dgm:spPr/>
    </dgm:pt>
    <dgm:pt modelId="{D38D12D8-4889-4FEA-88F1-E613426E470E}" type="pres">
      <dgm:prSet presAssocID="{7C7E0AC7-9C23-4EEA-8FFF-8C3E76D27DEC}" presName="hierRoot2" presStyleCnt="0">
        <dgm:presLayoutVars>
          <dgm:hierBranch val="init"/>
        </dgm:presLayoutVars>
      </dgm:prSet>
      <dgm:spPr/>
    </dgm:pt>
    <dgm:pt modelId="{3FF5BF95-754A-4BD3-B164-FFFDB7AA0768}" type="pres">
      <dgm:prSet presAssocID="{7C7E0AC7-9C23-4EEA-8FFF-8C3E76D27DEC}" presName="rootComposite" presStyleCnt="0"/>
      <dgm:spPr/>
    </dgm:pt>
    <dgm:pt modelId="{231F124F-AF65-4B09-A6E1-13CC85FFF8A4}" type="pres">
      <dgm:prSet presAssocID="{7C7E0AC7-9C23-4EEA-8FFF-8C3E76D27DEC}" presName="rootText" presStyleLbl="node2" presStyleIdx="4" presStyleCnt="5" custScaleX="319956">
        <dgm:presLayoutVars>
          <dgm:chPref val="3"/>
        </dgm:presLayoutVars>
      </dgm:prSet>
      <dgm:spPr/>
    </dgm:pt>
    <dgm:pt modelId="{C6113CB5-FD3A-4279-9ED3-B7CD990F4ED4}" type="pres">
      <dgm:prSet presAssocID="{7C7E0AC7-9C23-4EEA-8FFF-8C3E76D27DEC}" presName="rootConnector" presStyleLbl="node2" presStyleIdx="4" presStyleCnt="5"/>
      <dgm:spPr/>
    </dgm:pt>
    <dgm:pt modelId="{577F68EB-8119-4A9F-851C-9816F34737DA}" type="pres">
      <dgm:prSet presAssocID="{7C7E0AC7-9C23-4EEA-8FFF-8C3E76D27DEC}" presName="hierChild4" presStyleCnt="0"/>
      <dgm:spPr/>
    </dgm:pt>
    <dgm:pt modelId="{87228D73-5451-479D-818C-7A9F62AE1599}" type="pres">
      <dgm:prSet presAssocID="{7C7E0AC7-9C23-4EEA-8FFF-8C3E76D27DEC}" presName="hierChild5" presStyleCnt="0"/>
      <dgm:spPr/>
    </dgm:pt>
    <dgm:pt modelId="{41F8BE93-FD6E-4061-8AC2-3A94390A44F1}" type="pres">
      <dgm:prSet presAssocID="{017CBA11-781B-44E0-ACD3-21C96CFA02ED}" presName="hierChild3" presStyleCnt="0"/>
      <dgm:spPr/>
    </dgm:pt>
  </dgm:ptLst>
  <dgm:cxnLst>
    <dgm:cxn modelId="{1B576312-FE5D-4203-978C-5C734D655228}" type="presOf" srcId="{1AAFD696-ED9A-43DA-8470-BFEE8C8BB0A5}" destId="{ECC47E54-A9C1-4460-857C-15BD0BEB45A4}" srcOrd="0" destOrd="0" presId="urn:microsoft.com/office/officeart/2009/3/layout/HorizontalOrganizationChart"/>
    <dgm:cxn modelId="{1F0EAD13-10BC-4501-97C3-4181454F9389}" srcId="{4D1E14EA-F44A-4EC0-9852-4B8C781F6A54}" destId="{017CBA11-781B-44E0-ACD3-21C96CFA02ED}" srcOrd="0" destOrd="0" parTransId="{0F676F05-DA65-4CFD-B297-7428844BD86D}" sibTransId="{D5735DEE-91EF-434F-AEB7-FBC50B45BD76}"/>
    <dgm:cxn modelId="{6E2B3E15-BE22-42E6-90CB-D95A63330E3B}" type="presOf" srcId="{3DA8D490-FE16-43BB-AE4A-799BD401559F}" destId="{F213AD12-59AA-4A76-95E0-93BDC697C4B0}" srcOrd="0" destOrd="0" presId="urn:microsoft.com/office/officeart/2009/3/layout/HorizontalOrganizationChart"/>
    <dgm:cxn modelId="{19FEAD1C-95D3-4FCE-A7E5-DD35342E64F3}" type="presOf" srcId="{0AA56CC0-A020-4007-B0BE-0157D6078A6C}" destId="{C2B36D83-E1F6-405F-9609-FEA009399313}" srcOrd="0" destOrd="0" presId="urn:microsoft.com/office/officeart/2009/3/layout/HorizontalOrganizationChart"/>
    <dgm:cxn modelId="{4B8BEA1E-E561-4EB8-B18C-ABC0AF2CE813}" type="presOf" srcId="{4D1E14EA-F44A-4EC0-9852-4B8C781F6A54}" destId="{DBA76F50-238F-4614-8C09-41DDAAA0784A}" srcOrd="0" destOrd="0" presId="urn:microsoft.com/office/officeart/2009/3/layout/HorizontalOrganizationChart"/>
    <dgm:cxn modelId="{1F65D420-C4D2-4DDD-93C6-CD99A9454C82}" type="presOf" srcId="{7C7E0AC7-9C23-4EEA-8FFF-8C3E76D27DEC}" destId="{231F124F-AF65-4B09-A6E1-13CC85FFF8A4}" srcOrd="0" destOrd="0" presId="urn:microsoft.com/office/officeart/2009/3/layout/HorizontalOrganizationChart"/>
    <dgm:cxn modelId="{769A673D-F836-4C91-A0D9-9CD473A04104}" type="presOf" srcId="{D3F271FA-F37B-4878-904C-3097CF321476}" destId="{1CC24FE2-1C37-4739-99DB-3B59F5840107}" srcOrd="0" destOrd="0" presId="urn:microsoft.com/office/officeart/2009/3/layout/HorizontalOrganizationChart"/>
    <dgm:cxn modelId="{E6F2485C-6707-4848-8900-A7381CB4669C}" type="presOf" srcId="{BAE6DBEE-BBC2-41F7-9AE6-2A57440C94DC}" destId="{A36D100A-A5D0-4D08-97A4-D08495970B57}" srcOrd="0" destOrd="0" presId="urn:microsoft.com/office/officeart/2009/3/layout/HorizontalOrganizationChart"/>
    <dgm:cxn modelId="{960F1167-FF54-428C-B964-F2249B4CB4FF}" type="presOf" srcId="{0AA56CC0-A020-4007-B0BE-0157D6078A6C}" destId="{FA8D5B5C-E929-4F86-9E33-153B683DCCE9}" srcOrd="1" destOrd="0" presId="urn:microsoft.com/office/officeart/2009/3/layout/HorizontalOrganizationChart"/>
    <dgm:cxn modelId="{63A57F6A-A3F7-4182-98F9-0700B4FD6A21}" type="presOf" srcId="{27BA8220-6FE1-4BFC-9A97-19C89D2DA662}" destId="{BF8B6B6D-CACB-4DAF-AEE3-29F7CB80B704}" srcOrd="0" destOrd="0" presId="urn:microsoft.com/office/officeart/2009/3/layout/HorizontalOrganizationChart"/>
    <dgm:cxn modelId="{2932FC50-EC4E-43A3-9982-AC3422F196A7}" srcId="{017CBA11-781B-44E0-ACD3-21C96CFA02ED}" destId="{1AAFD696-ED9A-43DA-8470-BFEE8C8BB0A5}" srcOrd="3" destOrd="0" parTransId="{27BA8220-6FE1-4BFC-9A97-19C89D2DA662}" sibTransId="{C1AF6D14-6B8D-4097-80FE-895D38EAC2EE}"/>
    <dgm:cxn modelId="{1426F453-0782-44CD-95A9-E88264A90AD0}" type="presOf" srcId="{98EA9E47-99BE-49EF-B107-397E8C3B9BE5}" destId="{5DF27B77-61FC-4263-90B4-4BF143F134A9}" srcOrd="0" destOrd="0" presId="urn:microsoft.com/office/officeart/2009/3/layout/HorizontalOrganizationChart"/>
    <dgm:cxn modelId="{827A8058-01F2-4D59-909B-EB74D308CC43}" type="presOf" srcId="{017CBA11-781B-44E0-ACD3-21C96CFA02ED}" destId="{02148D5E-3DDF-4FA5-8FAD-6CFCA7697FF6}" srcOrd="1" destOrd="0" presId="urn:microsoft.com/office/officeart/2009/3/layout/HorizontalOrganizationChart"/>
    <dgm:cxn modelId="{37F0AF8C-B7ED-4182-A836-C09E26506471}" type="presOf" srcId="{C6053804-5515-4627-A01A-486A37D77ED0}" destId="{FD5167B8-6DCB-4383-BA90-5D70ADD14EB2}" srcOrd="0" destOrd="0" presId="urn:microsoft.com/office/officeart/2009/3/layout/HorizontalOrganizationChart"/>
    <dgm:cxn modelId="{9299B18F-7AA3-475B-8FC2-76C2B59D16CE}" srcId="{017CBA11-781B-44E0-ACD3-21C96CFA02ED}" destId="{3DA8D490-FE16-43BB-AE4A-799BD401559F}" srcOrd="0" destOrd="0" parTransId="{D3F271FA-F37B-4878-904C-3097CF321476}" sibTransId="{9BF5F04E-2C2A-4F8A-95E7-CD2FC409C865}"/>
    <dgm:cxn modelId="{49CD3D9A-DAED-4CAC-9AD6-BD6C6FAD250D}" srcId="{017CBA11-781B-44E0-ACD3-21C96CFA02ED}" destId="{98EA9E47-99BE-49EF-B107-397E8C3B9BE5}" srcOrd="2" destOrd="0" parTransId="{BAE6DBEE-BBC2-41F7-9AE6-2A57440C94DC}" sibTransId="{80C34AEC-B5F7-4A16-9C27-1219243374E1}"/>
    <dgm:cxn modelId="{9168B99F-3FC5-44C5-A0CC-BB3A3DCAB366}" type="presOf" srcId="{3DA8D490-FE16-43BB-AE4A-799BD401559F}" destId="{9C32FB68-288E-44AD-B04B-0BAF964F0DFC}" srcOrd="1" destOrd="0" presId="urn:microsoft.com/office/officeart/2009/3/layout/HorizontalOrganizationChart"/>
    <dgm:cxn modelId="{1CC9ABA9-5F6E-400B-B50B-8D9DF64ED83A}" type="presOf" srcId="{73EC6AC4-2050-444D-9D30-919BC6C73B5C}" destId="{B8130F9A-3501-4503-8B3F-BAB4CE2C59C1}" srcOrd="0" destOrd="0" presId="urn:microsoft.com/office/officeart/2009/3/layout/HorizontalOrganizationChart"/>
    <dgm:cxn modelId="{A8614FAA-A8E1-451E-B211-2EA74FB089DA}" type="presOf" srcId="{98EA9E47-99BE-49EF-B107-397E8C3B9BE5}" destId="{F2D0667F-E724-40FF-A268-B869C782202D}" srcOrd="1" destOrd="0" presId="urn:microsoft.com/office/officeart/2009/3/layout/HorizontalOrganizationChart"/>
    <dgm:cxn modelId="{492BA8BA-B3A6-4C77-A105-110CEB9EF767}" type="presOf" srcId="{017CBA11-781B-44E0-ACD3-21C96CFA02ED}" destId="{2F7E4379-6734-4C8C-9110-8E64566B9085}" srcOrd="0" destOrd="0" presId="urn:microsoft.com/office/officeart/2009/3/layout/HorizontalOrganizationChart"/>
    <dgm:cxn modelId="{231BE9D1-8FBF-4F5F-8204-14C9228855D6}" type="presOf" srcId="{7C7E0AC7-9C23-4EEA-8FFF-8C3E76D27DEC}" destId="{C6113CB5-FD3A-4279-9ED3-B7CD990F4ED4}" srcOrd="1" destOrd="0" presId="urn:microsoft.com/office/officeart/2009/3/layout/HorizontalOrganizationChart"/>
    <dgm:cxn modelId="{22C96DD4-EAFA-4776-B80D-D1AA230878A4}" srcId="{017CBA11-781B-44E0-ACD3-21C96CFA02ED}" destId="{0AA56CC0-A020-4007-B0BE-0157D6078A6C}" srcOrd="1" destOrd="0" parTransId="{C6053804-5515-4627-A01A-486A37D77ED0}" sibTransId="{0F4409E5-14C2-494E-B8CF-2B1696A984C0}"/>
    <dgm:cxn modelId="{339688EC-7B2D-4EB2-B2D9-6C8E92EA5100}" srcId="{017CBA11-781B-44E0-ACD3-21C96CFA02ED}" destId="{7C7E0AC7-9C23-4EEA-8FFF-8C3E76D27DEC}" srcOrd="4" destOrd="0" parTransId="{73EC6AC4-2050-444D-9D30-919BC6C73B5C}" sibTransId="{87BE84F4-881C-4423-9B56-43E75A8E46A9}"/>
    <dgm:cxn modelId="{5580C6FC-4545-45B7-9A01-DC388EE6D63D}" type="presOf" srcId="{1AAFD696-ED9A-43DA-8470-BFEE8C8BB0A5}" destId="{64522418-EB93-4B11-8930-9ED4A1A353EE}" srcOrd="1" destOrd="0" presId="urn:microsoft.com/office/officeart/2009/3/layout/HorizontalOrganizationChart"/>
    <dgm:cxn modelId="{23C424A3-D465-4258-93E6-500FCC68B87D}" type="presParOf" srcId="{DBA76F50-238F-4614-8C09-41DDAAA0784A}" destId="{F05DFEA3-6E26-460D-8DE1-52FD1B2DEA64}" srcOrd="0" destOrd="0" presId="urn:microsoft.com/office/officeart/2009/3/layout/HorizontalOrganizationChart"/>
    <dgm:cxn modelId="{A8131F96-8E14-4242-BBBB-5D7B4145D8FE}" type="presParOf" srcId="{F05DFEA3-6E26-460D-8DE1-52FD1B2DEA64}" destId="{4E957195-3FA5-426A-9C92-54ED69AA7889}" srcOrd="0" destOrd="0" presId="urn:microsoft.com/office/officeart/2009/3/layout/HorizontalOrganizationChart"/>
    <dgm:cxn modelId="{F04274C8-CB2A-4E3F-B51E-356424FC1129}" type="presParOf" srcId="{4E957195-3FA5-426A-9C92-54ED69AA7889}" destId="{2F7E4379-6734-4C8C-9110-8E64566B9085}" srcOrd="0" destOrd="0" presId="urn:microsoft.com/office/officeart/2009/3/layout/HorizontalOrganizationChart"/>
    <dgm:cxn modelId="{DDD5A92A-D16C-4AD8-9B0C-54F83926883F}" type="presParOf" srcId="{4E957195-3FA5-426A-9C92-54ED69AA7889}" destId="{02148D5E-3DDF-4FA5-8FAD-6CFCA7697FF6}" srcOrd="1" destOrd="0" presId="urn:microsoft.com/office/officeart/2009/3/layout/HorizontalOrganizationChart"/>
    <dgm:cxn modelId="{B5FA53B5-D15B-4582-A930-24411E4B7B52}" type="presParOf" srcId="{F05DFEA3-6E26-460D-8DE1-52FD1B2DEA64}" destId="{679CCC22-D384-45AB-A2F6-AE6BE1F5419F}" srcOrd="1" destOrd="0" presId="urn:microsoft.com/office/officeart/2009/3/layout/HorizontalOrganizationChart"/>
    <dgm:cxn modelId="{5FC4C6D5-B7EA-41CC-B04B-B1E4D6D137EE}" type="presParOf" srcId="{679CCC22-D384-45AB-A2F6-AE6BE1F5419F}" destId="{1CC24FE2-1C37-4739-99DB-3B59F5840107}" srcOrd="0" destOrd="0" presId="urn:microsoft.com/office/officeart/2009/3/layout/HorizontalOrganizationChart"/>
    <dgm:cxn modelId="{3545F0EE-288A-4CBB-B96B-7150EFFB7D9A}" type="presParOf" srcId="{679CCC22-D384-45AB-A2F6-AE6BE1F5419F}" destId="{72EBC98D-3FDC-4E5C-B59C-7A2DB72C950D}" srcOrd="1" destOrd="0" presId="urn:microsoft.com/office/officeart/2009/3/layout/HorizontalOrganizationChart"/>
    <dgm:cxn modelId="{EB1EDE9C-5506-416E-82F6-7CE3E688AADF}" type="presParOf" srcId="{72EBC98D-3FDC-4E5C-B59C-7A2DB72C950D}" destId="{49BB3C04-74A1-4C58-A3F5-B24D87C64956}" srcOrd="0" destOrd="0" presId="urn:microsoft.com/office/officeart/2009/3/layout/HorizontalOrganizationChart"/>
    <dgm:cxn modelId="{F4CA9E04-D87B-445A-8AEC-9A4528CB2D89}" type="presParOf" srcId="{49BB3C04-74A1-4C58-A3F5-B24D87C64956}" destId="{F213AD12-59AA-4A76-95E0-93BDC697C4B0}" srcOrd="0" destOrd="0" presId="urn:microsoft.com/office/officeart/2009/3/layout/HorizontalOrganizationChart"/>
    <dgm:cxn modelId="{B3B30519-F503-405C-BC37-2AE8053E1668}" type="presParOf" srcId="{49BB3C04-74A1-4C58-A3F5-B24D87C64956}" destId="{9C32FB68-288E-44AD-B04B-0BAF964F0DFC}" srcOrd="1" destOrd="0" presId="urn:microsoft.com/office/officeart/2009/3/layout/HorizontalOrganizationChart"/>
    <dgm:cxn modelId="{A1C1F125-9F74-42A3-973C-D9FCEA24EE4A}" type="presParOf" srcId="{72EBC98D-3FDC-4E5C-B59C-7A2DB72C950D}" destId="{1926F664-1DB9-4BB1-B2E9-E919A7B206B3}" srcOrd="1" destOrd="0" presId="urn:microsoft.com/office/officeart/2009/3/layout/HorizontalOrganizationChart"/>
    <dgm:cxn modelId="{1FA8ACB8-7DDC-4419-9076-9734FDBAE514}" type="presParOf" srcId="{72EBC98D-3FDC-4E5C-B59C-7A2DB72C950D}" destId="{EA8C12EE-7227-4E1D-8800-AA6B8F1C2CA6}" srcOrd="2" destOrd="0" presId="urn:microsoft.com/office/officeart/2009/3/layout/HorizontalOrganizationChart"/>
    <dgm:cxn modelId="{272692E3-09AF-45AA-9B77-ECA424CBD448}" type="presParOf" srcId="{679CCC22-D384-45AB-A2F6-AE6BE1F5419F}" destId="{FD5167B8-6DCB-4383-BA90-5D70ADD14EB2}" srcOrd="2" destOrd="0" presId="urn:microsoft.com/office/officeart/2009/3/layout/HorizontalOrganizationChart"/>
    <dgm:cxn modelId="{B4FC607B-E96D-45CB-8ACD-F18BEA696FCE}" type="presParOf" srcId="{679CCC22-D384-45AB-A2F6-AE6BE1F5419F}" destId="{B4387BE9-0D72-45D5-9238-533F9D85CCA2}" srcOrd="3" destOrd="0" presId="urn:microsoft.com/office/officeart/2009/3/layout/HorizontalOrganizationChart"/>
    <dgm:cxn modelId="{98497465-2917-409F-9AAD-76A613B0C6A2}" type="presParOf" srcId="{B4387BE9-0D72-45D5-9238-533F9D85CCA2}" destId="{5BE84044-B5A4-4A64-9B40-CDD2E0302FF5}" srcOrd="0" destOrd="0" presId="urn:microsoft.com/office/officeart/2009/3/layout/HorizontalOrganizationChart"/>
    <dgm:cxn modelId="{F25F2456-DDCA-4F56-B7C1-F5A1D5EDC40F}" type="presParOf" srcId="{5BE84044-B5A4-4A64-9B40-CDD2E0302FF5}" destId="{C2B36D83-E1F6-405F-9609-FEA009399313}" srcOrd="0" destOrd="0" presId="urn:microsoft.com/office/officeart/2009/3/layout/HorizontalOrganizationChart"/>
    <dgm:cxn modelId="{CDB09195-8964-47DA-B90D-AADC1CD4B0AE}" type="presParOf" srcId="{5BE84044-B5A4-4A64-9B40-CDD2E0302FF5}" destId="{FA8D5B5C-E929-4F86-9E33-153B683DCCE9}" srcOrd="1" destOrd="0" presId="urn:microsoft.com/office/officeart/2009/3/layout/HorizontalOrganizationChart"/>
    <dgm:cxn modelId="{4A97913D-817C-483C-9F0A-257A591733B3}" type="presParOf" srcId="{B4387BE9-0D72-45D5-9238-533F9D85CCA2}" destId="{8ED935E1-BBD0-48C3-BC7B-60DFDA044482}" srcOrd="1" destOrd="0" presId="urn:microsoft.com/office/officeart/2009/3/layout/HorizontalOrganizationChart"/>
    <dgm:cxn modelId="{94DFB70C-54DE-4F42-BE51-1A82E5C38FAE}" type="presParOf" srcId="{B4387BE9-0D72-45D5-9238-533F9D85CCA2}" destId="{A7827395-5F45-45C5-A7E6-E774C1F8F44F}" srcOrd="2" destOrd="0" presId="urn:microsoft.com/office/officeart/2009/3/layout/HorizontalOrganizationChart"/>
    <dgm:cxn modelId="{8D18F196-E5E3-49E3-881E-11F3654C4CAD}" type="presParOf" srcId="{679CCC22-D384-45AB-A2F6-AE6BE1F5419F}" destId="{A36D100A-A5D0-4D08-97A4-D08495970B57}" srcOrd="4" destOrd="0" presId="urn:microsoft.com/office/officeart/2009/3/layout/HorizontalOrganizationChart"/>
    <dgm:cxn modelId="{0DA5AB15-4887-4D7B-B36C-48C09E6E7E34}" type="presParOf" srcId="{679CCC22-D384-45AB-A2F6-AE6BE1F5419F}" destId="{DFDF231C-4123-4C40-B019-FAB60E8CAF39}" srcOrd="5" destOrd="0" presId="urn:microsoft.com/office/officeart/2009/3/layout/HorizontalOrganizationChart"/>
    <dgm:cxn modelId="{F987AF64-68F7-49F4-8414-F67727AF7DCB}" type="presParOf" srcId="{DFDF231C-4123-4C40-B019-FAB60E8CAF39}" destId="{9E9CB811-915D-4328-A3A3-D532EE1F01E6}" srcOrd="0" destOrd="0" presId="urn:microsoft.com/office/officeart/2009/3/layout/HorizontalOrganizationChart"/>
    <dgm:cxn modelId="{86039B14-88C9-4240-B81C-0DAC680343E4}" type="presParOf" srcId="{9E9CB811-915D-4328-A3A3-D532EE1F01E6}" destId="{5DF27B77-61FC-4263-90B4-4BF143F134A9}" srcOrd="0" destOrd="0" presId="urn:microsoft.com/office/officeart/2009/3/layout/HorizontalOrganizationChart"/>
    <dgm:cxn modelId="{38434ADA-B903-4985-8383-C9E69D0ECA6A}" type="presParOf" srcId="{9E9CB811-915D-4328-A3A3-D532EE1F01E6}" destId="{F2D0667F-E724-40FF-A268-B869C782202D}" srcOrd="1" destOrd="0" presId="urn:microsoft.com/office/officeart/2009/3/layout/HorizontalOrganizationChart"/>
    <dgm:cxn modelId="{C9AA11EE-0625-4887-9AE1-45260ECAEDFA}" type="presParOf" srcId="{DFDF231C-4123-4C40-B019-FAB60E8CAF39}" destId="{92AA3DF3-F637-4C73-BBEF-68744E046D65}" srcOrd="1" destOrd="0" presId="urn:microsoft.com/office/officeart/2009/3/layout/HorizontalOrganizationChart"/>
    <dgm:cxn modelId="{7623B409-BB2D-446E-9B8E-48F30BF55FB4}" type="presParOf" srcId="{DFDF231C-4123-4C40-B019-FAB60E8CAF39}" destId="{DD8423C8-BD31-4724-97E1-DB8B65BF9C0A}" srcOrd="2" destOrd="0" presId="urn:microsoft.com/office/officeart/2009/3/layout/HorizontalOrganizationChart"/>
    <dgm:cxn modelId="{7357D34C-7D7A-4D9A-A92B-60BD987B75CC}" type="presParOf" srcId="{679CCC22-D384-45AB-A2F6-AE6BE1F5419F}" destId="{BF8B6B6D-CACB-4DAF-AEE3-29F7CB80B704}" srcOrd="6" destOrd="0" presId="urn:microsoft.com/office/officeart/2009/3/layout/HorizontalOrganizationChart"/>
    <dgm:cxn modelId="{028F9E96-091D-4389-9994-D37337881293}" type="presParOf" srcId="{679CCC22-D384-45AB-A2F6-AE6BE1F5419F}" destId="{37285DE6-4E02-440F-9214-17AE28B242DD}" srcOrd="7" destOrd="0" presId="urn:microsoft.com/office/officeart/2009/3/layout/HorizontalOrganizationChart"/>
    <dgm:cxn modelId="{F0E15BAD-6997-4392-BCF8-D444754E06B5}" type="presParOf" srcId="{37285DE6-4E02-440F-9214-17AE28B242DD}" destId="{D76C40A1-E74A-493A-90EE-FCA1CE2327BC}" srcOrd="0" destOrd="0" presId="urn:microsoft.com/office/officeart/2009/3/layout/HorizontalOrganizationChart"/>
    <dgm:cxn modelId="{986B4FFA-538D-4449-A2D4-A6E0A790DE78}" type="presParOf" srcId="{D76C40A1-E74A-493A-90EE-FCA1CE2327BC}" destId="{ECC47E54-A9C1-4460-857C-15BD0BEB45A4}" srcOrd="0" destOrd="0" presId="urn:microsoft.com/office/officeart/2009/3/layout/HorizontalOrganizationChart"/>
    <dgm:cxn modelId="{AD5D21C8-20B1-425E-9D43-42824F26D02B}" type="presParOf" srcId="{D76C40A1-E74A-493A-90EE-FCA1CE2327BC}" destId="{64522418-EB93-4B11-8930-9ED4A1A353EE}" srcOrd="1" destOrd="0" presId="urn:microsoft.com/office/officeart/2009/3/layout/HorizontalOrganizationChart"/>
    <dgm:cxn modelId="{CC3E755C-A4D2-4BC2-84A8-576C58B83DC3}" type="presParOf" srcId="{37285DE6-4E02-440F-9214-17AE28B242DD}" destId="{2C5360D7-4FFB-43AA-8094-49EBED1D6D76}" srcOrd="1" destOrd="0" presId="urn:microsoft.com/office/officeart/2009/3/layout/HorizontalOrganizationChart"/>
    <dgm:cxn modelId="{057C8658-EF9A-4FBE-996C-4B473B635C2C}" type="presParOf" srcId="{37285DE6-4E02-440F-9214-17AE28B242DD}" destId="{D00ACB8A-3A62-40E1-BD23-063F8828680A}" srcOrd="2" destOrd="0" presId="urn:microsoft.com/office/officeart/2009/3/layout/HorizontalOrganizationChart"/>
    <dgm:cxn modelId="{E9783048-3F17-4C6F-B56A-281C40FC0F64}" type="presParOf" srcId="{679CCC22-D384-45AB-A2F6-AE6BE1F5419F}" destId="{B8130F9A-3501-4503-8B3F-BAB4CE2C59C1}" srcOrd="8" destOrd="0" presId="urn:microsoft.com/office/officeart/2009/3/layout/HorizontalOrganizationChart"/>
    <dgm:cxn modelId="{01BF6850-1905-4317-A898-DCF55FDC2135}" type="presParOf" srcId="{679CCC22-D384-45AB-A2F6-AE6BE1F5419F}" destId="{D38D12D8-4889-4FEA-88F1-E613426E470E}" srcOrd="9" destOrd="0" presId="urn:microsoft.com/office/officeart/2009/3/layout/HorizontalOrganizationChart"/>
    <dgm:cxn modelId="{EBCF81A6-4C64-4F18-A0A3-547CAC7B23A6}" type="presParOf" srcId="{D38D12D8-4889-4FEA-88F1-E613426E470E}" destId="{3FF5BF95-754A-4BD3-B164-FFFDB7AA0768}" srcOrd="0" destOrd="0" presId="urn:microsoft.com/office/officeart/2009/3/layout/HorizontalOrganizationChart"/>
    <dgm:cxn modelId="{7EA489D7-F53A-4D94-8095-7E53A167AD42}" type="presParOf" srcId="{3FF5BF95-754A-4BD3-B164-FFFDB7AA0768}" destId="{231F124F-AF65-4B09-A6E1-13CC85FFF8A4}" srcOrd="0" destOrd="0" presId="urn:microsoft.com/office/officeart/2009/3/layout/HorizontalOrganizationChart"/>
    <dgm:cxn modelId="{115B7E06-A30F-4361-8A46-9B8FDE3D0CA7}" type="presParOf" srcId="{3FF5BF95-754A-4BD3-B164-FFFDB7AA0768}" destId="{C6113CB5-FD3A-4279-9ED3-B7CD990F4ED4}" srcOrd="1" destOrd="0" presId="urn:microsoft.com/office/officeart/2009/3/layout/HorizontalOrganizationChart"/>
    <dgm:cxn modelId="{31F84592-EE36-4EB3-B0A3-7EE3DCED093A}" type="presParOf" srcId="{D38D12D8-4889-4FEA-88F1-E613426E470E}" destId="{577F68EB-8119-4A9F-851C-9816F34737DA}" srcOrd="1" destOrd="0" presId="urn:microsoft.com/office/officeart/2009/3/layout/HorizontalOrganizationChart"/>
    <dgm:cxn modelId="{9D200022-F42E-4A0A-9551-61E49A96FFBA}" type="presParOf" srcId="{D38D12D8-4889-4FEA-88F1-E613426E470E}" destId="{87228D73-5451-479D-818C-7A9F62AE1599}" srcOrd="2" destOrd="0" presId="urn:microsoft.com/office/officeart/2009/3/layout/HorizontalOrganizationChart"/>
    <dgm:cxn modelId="{3D12B606-2ED7-427B-BEE6-55BE2C682D84}" type="presParOf" srcId="{F05DFEA3-6E26-460D-8DE1-52FD1B2DEA64}" destId="{41F8BE93-FD6E-4061-8AC2-3A94390A44F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D1E14EA-F44A-4EC0-9852-4B8C781F6A5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l-GR"/>
        </a:p>
      </dgm:t>
    </dgm:pt>
    <dgm:pt modelId="{3DA8D490-FE16-43BB-AE4A-799BD401559F}">
      <dgm:prSet phldrT="[Κείμενο]" custT="1"/>
      <dgm:spPr/>
      <dgm:t>
        <a:bodyPr/>
        <a:lstStyle/>
        <a:p>
          <a:pPr algn="l"/>
          <a:r>
            <a:rPr lang="el-GR" sz="2400" b="1" dirty="0">
              <a:solidFill>
                <a:srgbClr val="FF0000"/>
              </a:solidFill>
            </a:rPr>
            <a:t>Μην</a:t>
          </a:r>
          <a:r>
            <a:rPr lang="el-GR" sz="2400" dirty="0"/>
            <a:t> αντιγράφετε κομμάτια της δικής σας εργασίας</a:t>
          </a:r>
        </a:p>
      </dgm:t>
    </dgm:pt>
    <dgm:pt modelId="{D3F271FA-F37B-4878-904C-3097CF321476}" type="parTrans" cxnId="{9299B18F-7AA3-475B-8FC2-76C2B59D16CE}">
      <dgm:prSet/>
      <dgm:spPr/>
      <dgm:t>
        <a:bodyPr/>
        <a:lstStyle/>
        <a:p>
          <a:endParaRPr lang="el-GR"/>
        </a:p>
      </dgm:t>
    </dgm:pt>
    <dgm:pt modelId="{9BF5F04E-2C2A-4F8A-95E7-CD2FC409C865}" type="sibTrans" cxnId="{9299B18F-7AA3-475B-8FC2-76C2B59D16CE}">
      <dgm:prSet/>
      <dgm:spPr/>
      <dgm:t>
        <a:bodyPr/>
        <a:lstStyle/>
        <a:p>
          <a:endParaRPr lang="el-GR"/>
        </a:p>
      </dgm:t>
    </dgm:pt>
    <dgm:pt modelId="{017CBA11-781B-44E0-ACD3-21C96CFA02ED}">
      <dgm:prSet phldrT="[Κείμενο]" custT="1"/>
      <dgm:spPr>
        <a:solidFill>
          <a:srgbClr val="FF0000">
            <a:alpha val="8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l-GR" sz="2400" dirty="0"/>
            <a:t>Συχνά λάθη</a:t>
          </a:r>
        </a:p>
      </dgm:t>
    </dgm:pt>
    <dgm:pt modelId="{0F676F05-DA65-4CFD-B297-7428844BD86D}" type="parTrans" cxnId="{1F0EAD13-10BC-4501-97C3-4181454F9389}">
      <dgm:prSet/>
      <dgm:spPr/>
      <dgm:t>
        <a:bodyPr/>
        <a:lstStyle/>
        <a:p>
          <a:endParaRPr lang="el-GR"/>
        </a:p>
      </dgm:t>
    </dgm:pt>
    <dgm:pt modelId="{D5735DEE-91EF-434F-AEB7-FBC50B45BD76}" type="sibTrans" cxnId="{1F0EAD13-10BC-4501-97C3-4181454F9389}">
      <dgm:prSet/>
      <dgm:spPr/>
      <dgm:t>
        <a:bodyPr/>
        <a:lstStyle/>
        <a:p>
          <a:endParaRPr lang="el-GR"/>
        </a:p>
      </dgm:t>
    </dgm:pt>
    <dgm:pt modelId="{2E23C5D7-E874-429D-B7C5-4AB682E1A459}">
      <dgm:prSet phldrT="[Κείμενο]" custT="1"/>
      <dgm:spPr/>
      <dgm:t>
        <a:bodyPr/>
        <a:lstStyle/>
        <a:p>
          <a:pPr algn="l"/>
          <a:r>
            <a:rPr lang="el-GR" sz="2400" dirty="0">
              <a:solidFill>
                <a:srgbClr val="FF0000"/>
              </a:solidFill>
            </a:rPr>
            <a:t>Μην</a:t>
          </a:r>
          <a:r>
            <a:rPr lang="el-GR" sz="2400" dirty="0"/>
            <a:t> παραλείπετε μέρη του άρθρου σας στην περίληψη. Η περίληψη θα πρέπει να περιλαμβάνει την περίληψη της </a:t>
          </a:r>
          <a:r>
            <a:rPr lang="el-GR" sz="2400" b="1" dirty="0"/>
            <a:t>κάθε ενότητας</a:t>
          </a:r>
          <a:r>
            <a:rPr lang="el-GR" sz="2400" dirty="0"/>
            <a:t>.</a:t>
          </a:r>
        </a:p>
      </dgm:t>
    </dgm:pt>
    <dgm:pt modelId="{837B63B2-1ABA-496A-A4C7-A223677F2B7E}" type="parTrans" cxnId="{4B57E9CA-0ABC-47E8-ABFC-15CC5FCE5679}">
      <dgm:prSet/>
      <dgm:spPr/>
      <dgm:t>
        <a:bodyPr/>
        <a:lstStyle/>
        <a:p>
          <a:endParaRPr lang="el-GR"/>
        </a:p>
      </dgm:t>
    </dgm:pt>
    <dgm:pt modelId="{67382BEE-7F1C-41CB-9F75-08B2371A2017}" type="sibTrans" cxnId="{4B57E9CA-0ABC-47E8-ABFC-15CC5FCE5679}">
      <dgm:prSet/>
      <dgm:spPr/>
      <dgm:t>
        <a:bodyPr/>
        <a:lstStyle/>
        <a:p>
          <a:endParaRPr lang="el-GR"/>
        </a:p>
      </dgm:t>
    </dgm:pt>
    <dgm:pt modelId="{08A6F2A1-2D3E-4C35-ABFE-99C88EB2FCD9}">
      <dgm:prSet phldrT="[Κείμενο]" custT="1"/>
      <dgm:spPr/>
      <dgm:t>
        <a:bodyPr/>
        <a:lstStyle/>
        <a:p>
          <a:pPr algn="l"/>
          <a:r>
            <a:rPr lang="el-GR" sz="2400" dirty="0"/>
            <a:t>Μεγάλη εισαγωγή, μεγάλες ή ελλιπείς «Μέθοδοι» </a:t>
          </a:r>
        </a:p>
      </dgm:t>
    </dgm:pt>
    <dgm:pt modelId="{63A22043-21C3-4A3E-9B82-1E46E8D00517}" type="parTrans" cxnId="{21E7A1F5-48C8-4853-81A2-C9C10034B018}">
      <dgm:prSet/>
      <dgm:spPr/>
      <dgm:t>
        <a:bodyPr/>
        <a:lstStyle/>
        <a:p>
          <a:endParaRPr lang="el-GR"/>
        </a:p>
      </dgm:t>
    </dgm:pt>
    <dgm:pt modelId="{1680BE9E-972F-46B2-B9D8-1D768A4E7383}" type="sibTrans" cxnId="{21E7A1F5-48C8-4853-81A2-C9C10034B018}">
      <dgm:prSet/>
      <dgm:spPr/>
      <dgm:t>
        <a:bodyPr/>
        <a:lstStyle/>
        <a:p>
          <a:endParaRPr lang="el-GR"/>
        </a:p>
      </dgm:t>
    </dgm:pt>
    <dgm:pt modelId="{88A6AACE-D0AC-4965-901A-ECD57E52C22E}">
      <dgm:prSet phldrT="[Κείμενο]" custT="1"/>
      <dgm:spPr/>
      <dgm:t>
        <a:bodyPr/>
        <a:lstStyle/>
        <a:p>
          <a:pPr algn="l"/>
          <a:r>
            <a:rPr lang="el-GR" sz="2400" b="1" dirty="0">
              <a:solidFill>
                <a:srgbClr val="FF0000"/>
              </a:solidFill>
            </a:rPr>
            <a:t>Δεν</a:t>
          </a:r>
          <a:r>
            <a:rPr lang="el-GR" sz="2400" dirty="0"/>
            <a:t> εξηγούνται τα αποτελέσματα.</a:t>
          </a:r>
        </a:p>
      </dgm:t>
    </dgm:pt>
    <dgm:pt modelId="{012AB8B9-5127-4232-BC4F-B640B5B5CAA4}" type="parTrans" cxnId="{8B6A5ECE-3A7F-4A43-AEA8-A33E17C2F802}">
      <dgm:prSet/>
      <dgm:spPr/>
      <dgm:t>
        <a:bodyPr/>
        <a:lstStyle/>
        <a:p>
          <a:endParaRPr lang="el-GR"/>
        </a:p>
      </dgm:t>
    </dgm:pt>
    <dgm:pt modelId="{3C9A9EDA-92E5-4B36-AD25-C8C88E8F86C4}" type="sibTrans" cxnId="{8B6A5ECE-3A7F-4A43-AEA8-A33E17C2F802}">
      <dgm:prSet/>
      <dgm:spPr/>
      <dgm:t>
        <a:bodyPr/>
        <a:lstStyle/>
        <a:p>
          <a:endParaRPr lang="el-GR"/>
        </a:p>
      </dgm:t>
    </dgm:pt>
    <dgm:pt modelId="{870DB5C6-C09F-4B2E-AE30-BF498FA523D0}">
      <dgm:prSet phldrT="[Κείμενο]" custT="1"/>
      <dgm:spPr/>
      <dgm:t>
        <a:bodyPr/>
        <a:lstStyle/>
        <a:p>
          <a:pPr algn="l"/>
          <a:r>
            <a:rPr lang="el-GR" sz="2400" b="1" dirty="0">
              <a:solidFill>
                <a:srgbClr val="FF0000"/>
              </a:solidFill>
            </a:rPr>
            <a:t>Δεν</a:t>
          </a:r>
          <a:r>
            <a:rPr lang="el-GR" sz="2400" dirty="0"/>
            <a:t> ακολουθούνται οι οδηγίες του συγκεκριμένου περιοδικού</a:t>
          </a:r>
        </a:p>
      </dgm:t>
    </dgm:pt>
    <dgm:pt modelId="{8D349DFF-A6EF-4638-925D-2614D566A993}" type="parTrans" cxnId="{6536AD7B-0881-4703-B8E0-D9F113757B0A}">
      <dgm:prSet/>
      <dgm:spPr/>
      <dgm:t>
        <a:bodyPr/>
        <a:lstStyle/>
        <a:p>
          <a:endParaRPr lang="el-GR"/>
        </a:p>
      </dgm:t>
    </dgm:pt>
    <dgm:pt modelId="{E6D380AF-85F2-43DE-9C85-61EA5B1FA6BE}" type="sibTrans" cxnId="{6536AD7B-0881-4703-B8E0-D9F113757B0A}">
      <dgm:prSet/>
      <dgm:spPr/>
      <dgm:t>
        <a:bodyPr/>
        <a:lstStyle/>
        <a:p>
          <a:endParaRPr lang="el-GR"/>
        </a:p>
      </dgm:t>
    </dgm:pt>
    <dgm:pt modelId="{CBE1C55D-B00F-4D9F-8B6B-2207DF2239D1}">
      <dgm:prSet phldrT="[Κείμενο]" custT="1"/>
      <dgm:spPr/>
      <dgm:t>
        <a:bodyPr/>
        <a:lstStyle/>
        <a:p>
          <a:pPr algn="l"/>
          <a:r>
            <a:rPr lang="el-GR" sz="2400" b="1" dirty="0">
              <a:solidFill>
                <a:srgbClr val="FF0000"/>
              </a:solidFill>
            </a:rPr>
            <a:t>Δεν </a:t>
          </a:r>
          <a:r>
            <a:rPr lang="el-GR" sz="2400" dirty="0"/>
            <a:t>υπάρχουν οι λέξεις-κλειδιά</a:t>
          </a:r>
        </a:p>
      </dgm:t>
    </dgm:pt>
    <dgm:pt modelId="{8657FE75-0D04-42C9-BEE8-C7CCB5D9B02B}" type="parTrans" cxnId="{B3E2642C-8F9F-451F-A387-1CA25C38D861}">
      <dgm:prSet/>
      <dgm:spPr/>
      <dgm:t>
        <a:bodyPr/>
        <a:lstStyle/>
        <a:p>
          <a:endParaRPr lang="el-GR"/>
        </a:p>
      </dgm:t>
    </dgm:pt>
    <dgm:pt modelId="{67B2389F-74DA-4F8B-B418-FF53F23D5ED6}" type="sibTrans" cxnId="{B3E2642C-8F9F-451F-A387-1CA25C38D861}">
      <dgm:prSet/>
      <dgm:spPr/>
      <dgm:t>
        <a:bodyPr/>
        <a:lstStyle/>
        <a:p>
          <a:endParaRPr lang="el-GR"/>
        </a:p>
      </dgm:t>
    </dgm:pt>
    <dgm:pt modelId="{DBA76F50-238F-4614-8C09-41DDAAA0784A}" type="pres">
      <dgm:prSet presAssocID="{4D1E14EA-F44A-4EC0-9852-4B8C781F6A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05DFEA3-6E26-460D-8DE1-52FD1B2DEA64}" type="pres">
      <dgm:prSet presAssocID="{017CBA11-781B-44E0-ACD3-21C96CFA02ED}" presName="hierRoot1" presStyleCnt="0">
        <dgm:presLayoutVars>
          <dgm:hierBranch/>
        </dgm:presLayoutVars>
      </dgm:prSet>
      <dgm:spPr/>
    </dgm:pt>
    <dgm:pt modelId="{4E957195-3FA5-426A-9C92-54ED69AA7889}" type="pres">
      <dgm:prSet presAssocID="{017CBA11-781B-44E0-ACD3-21C96CFA02ED}" presName="rootComposite1" presStyleCnt="0"/>
      <dgm:spPr/>
    </dgm:pt>
    <dgm:pt modelId="{2F7E4379-6734-4C8C-9110-8E64566B9085}" type="pres">
      <dgm:prSet presAssocID="{017CBA11-781B-44E0-ACD3-21C96CFA02ED}" presName="rootText1" presStyleLbl="node0" presStyleIdx="0" presStyleCnt="1" custScaleX="87287" custScaleY="129303" custLinFactNeighborX="-58" custLinFactNeighborY="-23378">
        <dgm:presLayoutVars>
          <dgm:chPref val="3"/>
        </dgm:presLayoutVars>
      </dgm:prSet>
      <dgm:spPr/>
    </dgm:pt>
    <dgm:pt modelId="{02148D5E-3DDF-4FA5-8FAD-6CFCA7697FF6}" type="pres">
      <dgm:prSet presAssocID="{017CBA11-781B-44E0-ACD3-21C96CFA02ED}" presName="rootConnector1" presStyleLbl="node1" presStyleIdx="0" presStyleCnt="0"/>
      <dgm:spPr/>
    </dgm:pt>
    <dgm:pt modelId="{679CCC22-D384-45AB-A2F6-AE6BE1F5419F}" type="pres">
      <dgm:prSet presAssocID="{017CBA11-781B-44E0-ACD3-21C96CFA02ED}" presName="hierChild2" presStyleCnt="0"/>
      <dgm:spPr/>
    </dgm:pt>
    <dgm:pt modelId="{1CC24FE2-1C37-4739-99DB-3B59F5840107}" type="pres">
      <dgm:prSet presAssocID="{D3F271FA-F37B-4878-904C-3097CF321476}" presName="Name64" presStyleLbl="parChTrans1D2" presStyleIdx="0" presStyleCnt="6"/>
      <dgm:spPr/>
    </dgm:pt>
    <dgm:pt modelId="{72EBC98D-3FDC-4E5C-B59C-7A2DB72C950D}" type="pres">
      <dgm:prSet presAssocID="{3DA8D490-FE16-43BB-AE4A-799BD401559F}" presName="hierRoot2" presStyleCnt="0">
        <dgm:presLayoutVars>
          <dgm:hierBranch val="init"/>
        </dgm:presLayoutVars>
      </dgm:prSet>
      <dgm:spPr/>
    </dgm:pt>
    <dgm:pt modelId="{49BB3C04-74A1-4C58-A3F5-B24D87C64956}" type="pres">
      <dgm:prSet presAssocID="{3DA8D490-FE16-43BB-AE4A-799BD401559F}" presName="rootComposite" presStyleCnt="0"/>
      <dgm:spPr/>
    </dgm:pt>
    <dgm:pt modelId="{F213AD12-59AA-4A76-95E0-93BDC697C4B0}" type="pres">
      <dgm:prSet presAssocID="{3DA8D490-FE16-43BB-AE4A-799BD401559F}" presName="rootText" presStyleLbl="node2" presStyleIdx="0" presStyleCnt="6" custScaleX="302250" custLinFactY="-89678" custLinFactNeighborX="51" custLinFactNeighborY="-100000">
        <dgm:presLayoutVars>
          <dgm:chPref val="3"/>
        </dgm:presLayoutVars>
      </dgm:prSet>
      <dgm:spPr/>
    </dgm:pt>
    <dgm:pt modelId="{9C32FB68-288E-44AD-B04B-0BAF964F0DFC}" type="pres">
      <dgm:prSet presAssocID="{3DA8D490-FE16-43BB-AE4A-799BD401559F}" presName="rootConnector" presStyleLbl="node2" presStyleIdx="0" presStyleCnt="6"/>
      <dgm:spPr/>
    </dgm:pt>
    <dgm:pt modelId="{1926F664-1DB9-4BB1-B2E9-E919A7B206B3}" type="pres">
      <dgm:prSet presAssocID="{3DA8D490-FE16-43BB-AE4A-799BD401559F}" presName="hierChild4" presStyleCnt="0"/>
      <dgm:spPr/>
    </dgm:pt>
    <dgm:pt modelId="{EA8C12EE-7227-4E1D-8800-AA6B8F1C2CA6}" type="pres">
      <dgm:prSet presAssocID="{3DA8D490-FE16-43BB-AE4A-799BD401559F}" presName="hierChild5" presStyleCnt="0"/>
      <dgm:spPr/>
    </dgm:pt>
    <dgm:pt modelId="{A99DE309-8F46-42EE-B7DE-2F110EC43AD0}" type="pres">
      <dgm:prSet presAssocID="{837B63B2-1ABA-496A-A4C7-A223677F2B7E}" presName="Name64" presStyleLbl="parChTrans1D2" presStyleIdx="1" presStyleCnt="6"/>
      <dgm:spPr/>
    </dgm:pt>
    <dgm:pt modelId="{BDE0D01C-752D-403E-9E48-A4A32F485E96}" type="pres">
      <dgm:prSet presAssocID="{2E23C5D7-E874-429D-B7C5-4AB682E1A459}" presName="hierRoot2" presStyleCnt="0">
        <dgm:presLayoutVars>
          <dgm:hierBranch val="init"/>
        </dgm:presLayoutVars>
      </dgm:prSet>
      <dgm:spPr/>
    </dgm:pt>
    <dgm:pt modelId="{3E25353A-2256-4801-8A05-B41788135160}" type="pres">
      <dgm:prSet presAssocID="{2E23C5D7-E874-429D-B7C5-4AB682E1A459}" presName="rootComposite" presStyleCnt="0"/>
      <dgm:spPr/>
    </dgm:pt>
    <dgm:pt modelId="{294B4BCF-DD80-4103-85E8-BE2BB86C849B}" type="pres">
      <dgm:prSet presAssocID="{2E23C5D7-E874-429D-B7C5-4AB682E1A459}" presName="rootText" presStyleLbl="node2" presStyleIdx="1" presStyleCnt="6" custScaleX="407830" custLinFactNeighborX="3066" custLinFactNeighborY="-23722">
        <dgm:presLayoutVars>
          <dgm:chPref val="3"/>
        </dgm:presLayoutVars>
      </dgm:prSet>
      <dgm:spPr/>
    </dgm:pt>
    <dgm:pt modelId="{66A4371F-91AD-4B50-9B2D-D500027FD7F1}" type="pres">
      <dgm:prSet presAssocID="{2E23C5D7-E874-429D-B7C5-4AB682E1A459}" presName="rootConnector" presStyleLbl="node2" presStyleIdx="1" presStyleCnt="6"/>
      <dgm:spPr/>
    </dgm:pt>
    <dgm:pt modelId="{308D6107-3718-4CEE-8C25-876BEA36553C}" type="pres">
      <dgm:prSet presAssocID="{2E23C5D7-E874-429D-B7C5-4AB682E1A459}" presName="hierChild4" presStyleCnt="0"/>
      <dgm:spPr/>
    </dgm:pt>
    <dgm:pt modelId="{B1A38800-12EC-4742-AC4B-14C72EC21991}" type="pres">
      <dgm:prSet presAssocID="{2E23C5D7-E874-429D-B7C5-4AB682E1A459}" presName="hierChild5" presStyleCnt="0"/>
      <dgm:spPr/>
    </dgm:pt>
    <dgm:pt modelId="{155D915A-070A-4458-8605-C943BBCCD7C6}" type="pres">
      <dgm:prSet presAssocID="{63A22043-21C3-4A3E-9B82-1E46E8D00517}" presName="Name64" presStyleLbl="parChTrans1D2" presStyleIdx="2" presStyleCnt="6"/>
      <dgm:spPr/>
    </dgm:pt>
    <dgm:pt modelId="{907B7538-EE3E-4D31-9AB4-EE59C0FC7521}" type="pres">
      <dgm:prSet presAssocID="{08A6F2A1-2D3E-4C35-ABFE-99C88EB2FCD9}" presName="hierRoot2" presStyleCnt="0">
        <dgm:presLayoutVars>
          <dgm:hierBranch val="init"/>
        </dgm:presLayoutVars>
      </dgm:prSet>
      <dgm:spPr/>
    </dgm:pt>
    <dgm:pt modelId="{8CEFC79A-0520-480C-ACFE-BC8E3453336F}" type="pres">
      <dgm:prSet presAssocID="{08A6F2A1-2D3E-4C35-ABFE-99C88EB2FCD9}" presName="rootComposite" presStyleCnt="0"/>
      <dgm:spPr/>
    </dgm:pt>
    <dgm:pt modelId="{D6D55C41-8547-4235-9D55-E38DCBCC91AD}" type="pres">
      <dgm:prSet presAssocID="{08A6F2A1-2D3E-4C35-ABFE-99C88EB2FCD9}" presName="rootText" presStyleLbl="node2" presStyleIdx="2" presStyleCnt="6" custScaleX="289508" custLinFactNeighborX="-280" custLinFactNeighborY="-33076">
        <dgm:presLayoutVars>
          <dgm:chPref val="3"/>
        </dgm:presLayoutVars>
      </dgm:prSet>
      <dgm:spPr/>
    </dgm:pt>
    <dgm:pt modelId="{8930AF20-367D-4F15-8F0D-6C7FC051C814}" type="pres">
      <dgm:prSet presAssocID="{08A6F2A1-2D3E-4C35-ABFE-99C88EB2FCD9}" presName="rootConnector" presStyleLbl="node2" presStyleIdx="2" presStyleCnt="6"/>
      <dgm:spPr/>
    </dgm:pt>
    <dgm:pt modelId="{05754F0C-5995-47D8-9F3A-9F860AADD535}" type="pres">
      <dgm:prSet presAssocID="{08A6F2A1-2D3E-4C35-ABFE-99C88EB2FCD9}" presName="hierChild4" presStyleCnt="0"/>
      <dgm:spPr/>
    </dgm:pt>
    <dgm:pt modelId="{2BBD4156-95F0-4DF2-9136-AA596515B58F}" type="pres">
      <dgm:prSet presAssocID="{08A6F2A1-2D3E-4C35-ABFE-99C88EB2FCD9}" presName="hierChild5" presStyleCnt="0"/>
      <dgm:spPr/>
    </dgm:pt>
    <dgm:pt modelId="{6FB00013-71CD-4F71-B753-160E054388CB}" type="pres">
      <dgm:prSet presAssocID="{012AB8B9-5127-4232-BC4F-B640B5B5CAA4}" presName="Name64" presStyleLbl="parChTrans1D2" presStyleIdx="3" presStyleCnt="6"/>
      <dgm:spPr/>
    </dgm:pt>
    <dgm:pt modelId="{C2F5B378-5C4D-406B-BCB8-C36A1301DEC2}" type="pres">
      <dgm:prSet presAssocID="{88A6AACE-D0AC-4965-901A-ECD57E52C22E}" presName="hierRoot2" presStyleCnt="0">
        <dgm:presLayoutVars>
          <dgm:hierBranch val="init"/>
        </dgm:presLayoutVars>
      </dgm:prSet>
      <dgm:spPr/>
    </dgm:pt>
    <dgm:pt modelId="{05DAEA7F-445F-450C-A2E8-87B444BE6611}" type="pres">
      <dgm:prSet presAssocID="{88A6AACE-D0AC-4965-901A-ECD57E52C22E}" presName="rootComposite" presStyleCnt="0"/>
      <dgm:spPr/>
    </dgm:pt>
    <dgm:pt modelId="{4CE8020A-FC90-4B3E-B8B6-ACE70EC29CE4}" type="pres">
      <dgm:prSet presAssocID="{88A6AACE-D0AC-4965-901A-ECD57E52C22E}" presName="rootText" presStyleLbl="node2" presStyleIdx="3" presStyleCnt="6" custScaleX="277221" custLinFactNeighborX="-280" custLinFactNeighborY="-31461">
        <dgm:presLayoutVars>
          <dgm:chPref val="3"/>
        </dgm:presLayoutVars>
      </dgm:prSet>
      <dgm:spPr/>
    </dgm:pt>
    <dgm:pt modelId="{1413A907-2ACA-4591-AA45-EBF1BBDE9B3D}" type="pres">
      <dgm:prSet presAssocID="{88A6AACE-D0AC-4965-901A-ECD57E52C22E}" presName="rootConnector" presStyleLbl="node2" presStyleIdx="3" presStyleCnt="6"/>
      <dgm:spPr/>
    </dgm:pt>
    <dgm:pt modelId="{6C81E52F-4246-49D0-8986-96E16C32658A}" type="pres">
      <dgm:prSet presAssocID="{88A6AACE-D0AC-4965-901A-ECD57E52C22E}" presName="hierChild4" presStyleCnt="0"/>
      <dgm:spPr/>
    </dgm:pt>
    <dgm:pt modelId="{B4AFF41F-C856-45CD-A79F-5CBF03F1FBCD}" type="pres">
      <dgm:prSet presAssocID="{88A6AACE-D0AC-4965-901A-ECD57E52C22E}" presName="hierChild5" presStyleCnt="0"/>
      <dgm:spPr/>
    </dgm:pt>
    <dgm:pt modelId="{7EED4782-AB72-4557-9640-DD1ABA575BEC}" type="pres">
      <dgm:prSet presAssocID="{8D349DFF-A6EF-4638-925D-2614D566A993}" presName="Name64" presStyleLbl="parChTrans1D2" presStyleIdx="4" presStyleCnt="6"/>
      <dgm:spPr/>
    </dgm:pt>
    <dgm:pt modelId="{45B2E990-98A4-4B6F-9BDC-43A9F56E17F4}" type="pres">
      <dgm:prSet presAssocID="{870DB5C6-C09F-4B2E-AE30-BF498FA523D0}" presName="hierRoot2" presStyleCnt="0">
        <dgm:presLayoutVars>
          <dgm:hierBranch val="init"/>
        </dgm:presLayoutVars>
      </dgm:prSet>
      <dgm:spPr/>
    </dgm:pt>
    <dgm:pt modelId="{2B423742-8AE6-49BB-96CC-6962FE0AC0C7}" type="pres">
      <dgm:prSet presAssocID="{870DB5C6-C09F-4B2E-AE30-BF498FA523D0}" presName="rootComposite" presStyleCnt="0"/>
      <dgm:spPr/>
    </dgm:pt>
    <dgm:pt modelId="{11EAEAAE-6844-4EB7-964F-65781A4A21FC}" type="pres">
      <dgm:prSet presAssocID="{870DB5C6-C09F-4B2E-AE30-BF498FA523D0}" presName="rootText" presStyleLbl="node2" presStyleIdx="4" presStyleCnt="6" custScaleX="347573" custLinFactNeighborX="-280" custLinFactNeighborY="-18877">
        <dgm:presLayoutVars>
          <dgm:chPref val="3"/>
        </dgm:presLayoutVars>
      </dgm:prSet>
      <dgm:spPr/>
    </dgm:pt>
    <dgm:pt modelId="{E3FCEE99-E1C9-427D-B1A3-98FBD5D2FBA8}" type="pres">
      <dgm:prSet presAssocID="{870DB5C6-C09F-4B2E-AE30-BF498FA523D0}" presName="rootConnector" presStyleLbl="node2" presStyleIdx="4" presStyleCnt="6"/>
      <dgm:spPr/>
    </dgm:pt>
    <dgm:pt modelId="{213A9917-B77E-40DB-B099-5DCE7DAF59B9}" type="pres">
      <dgm:prSet presAssocID="{870DB5C6-C09F-4B2E-AE30-BF498FA523D0}" presName="hierChild4" presStyleCnt="0"/>
      <dgm:spPr/>
    </dgm:pt>
    <dgm:pt modelId="{EB7B4573-DC5A-43D2-AC9D-6F9F1E6A50CC}" type="pres">
      <dgm:prSet presAssocID="{870DB5C6-C09F-4B2E-AE30-BF498FA523D0}" presName="hierChild5" presStyleCnt="0"/>
      <dgm:spPr/>
    </dgm:pt>
    <dgm:pt modelId="{859D45E7-C7B0-4AC4-80C9-4BDCE18A9677}" type="pres">
      <dgm:prSet presAssocID="{8657FE75-0D04-42C9-BEE8-C7CCB5D9B02B}" presName="Name64" presStyleLbl="parChTrans1D2" presStyleIdx="5" presStyleCnt="6"/>
      <dgm:spPr/>
    </dgm:pt>
    <dgm:pt modelId="{591B807E-6AF6-4916-BE8F-1C4BA49AD8EE}" type="pres">
      <dgm:prSet presAssocID="{CBE1C55D-B00F-4D9F-8B6B-2207DF2239D1}" presName="hierRoot2" presStyleCnt="0">
        <dgm:presLayoutVars>
          <dgm:hierBranch val="init"/>
        </dgm:presLayoutVars>
      </dgm:prSet>
      <dgm:spPr/>
    </dgm:pt>
    <dgm:pt modelId="{EC92DC0D-F443-4281-94AA-3EB6593FA9D8}" type="pres">
      <dgm:prSet presAssocID="{CBE1C55D-B00F-4D9F-8B6B-2207DF2239D1}" presName="rootComposite" presStyleCnt="0"/>
      <dgm:spPr/>
    </dgm:pt>
    <dgm:pt modelId="{AFFFD678-07F4-4B49-A7A9-FFCE0A911633}" type="pres">
      <dgm:prSet presAssocID="{CBE1C55D-B00F-4D9F-8B6B-2207DF2239D1}" presName="rootText" presStyleLbl="node2" presStyleIdx="5" presStyleCnt="6" custScaleX="207058">
        <dgm:presLayoutVars>
          <dgm:chPref val="3"/>
        </dgm:presLayoutVars>
      </dgm:prSet>
      <dgm:spPr/>
    </dgm:pt>
    <dgm:pt modelId="{80F7DE15-6189-452A-B4FD-6D7A59405C30}" type="pres">
      <dgm:prSet presAssocID="{CBE1C55D-B00F-4D9F-8B6B-2207DF2239D1}" presName="rootConnector" presStyleLbl="node2" presStyleIdx="5" presStyleCnt="6"/>
      <dgm:spPr/>
    </dgm:pt>
    <dgm:pt modelId="{8864D583-DA97-4DA2-AEF0-6925621DD2A8}" type="pres">
      <dgm:prSet presAssocID="{CBE1C55D-B00F-4D9F-8B6B-2207DF2239D1}" presName="hierChild4" presStyleCnt="0"/>
      <dgm:spPr/>
    </dgm:pt>
    <dgm:pt modelId="{EBBF673A-2521-452D-8623-9D25AC0EEAF3}" type="pres">
      <dgm:prSet presAssocID="{CBE1C55D-B00F-4D9F-8B6B-2207DF2239D1}" presName="hierChild5" presStyleCnt="0"/>
      <dgm:spPr/>
    </dgm:pt>
    <dgm:pt modelId="{41F8BE93-FD6E-4061-8AC2-3A94390A44F1}" type="pres">
      <dgm:prSet presAssocID="{017CBA11-781B-44E0-ACD3-21C96CFA02ED}" presName="hierChild3" presStyleCnt="0"/>
      <dgm:spPr/>
    </dgm:pt>
  </dgm:ptLst>
  <dgm:cxnLst>
    <dgm:cxn modelId="{93516911-0DD6-4CE6-9F51-4EF66713FFAA}" type="presOf" srcId="{08A6F2A1-2D3E-4C35-ABFE-99C88EB2FCD9}" destId="{8930AF20-367D-4F15-8F0D-6C7FC051C814}" srcOrd="1" destOrd="0" presId="urn:microsoft.com/office/officeart/2009/3/layout/HorizontalOrganizationChart"/>
    <dgm:cxn modelId="{18119013-30D0-43E6-872C-CD36C8307B08}" type="presOf" srcId="{CBE1C55D-B00F-4D9F-8B6B-2207DF2239D1}" destId="{AFFFD678-07F4-4B49-A7A9-FFCE0A911633}" srcOrd="0" destOrd="0" presId="urn:microsoft.com/office/officeart/2009/3/layout/HorizontalOrganizationChart"/>
    <dgm:cxn modelId="{1F0EAD13-10BC-4501-97C3-4181454F9389}" srcId="{4D1E14EA-F44A-4EC0-9852-4B8C781F6A54}" destId="{017CBA11-781B-44E0-ACD3-21C96CFA02ED}" srcOrd="0" destOrd="0" parTransId="{0F676F05-DA65-4CFD-B297-7428844BD86D}" sibTransId="{D5735DEE-91EF-434F-AEB7-FBC50B45BD76}"/>
    <dgm:cxn modelId="{6E2B3E15-BE22-42E6-90CB-D95A63330E3B}" type="presOf" srcId="{3DA8D490-FE16-43BB-AE4A-799BD401559F}" destId="{F213AD12-59AA-4A76-95E0-93BDC697C4B0}" srcOrd="0" destOrd="0" presId="urn:microsoft.com/office/officeart/2009/3/layout/HorizontalOrganizationChart"/>
    <dgm:cxn modelId="{CD08551D-4752-4CBC-8A10-7C3A9602A123}" type="presOf" srcId="{2E23C5D7-E874-429D-B7C5-4AB682E1A459}" destId="{66A4371F-91AD-4B50-9B2D-D500027FD7F1}" srcOrd="1" destOrd="0" presId="urn:microsoft.com/office/officeart/2009/3/layout/HorizontalOrganizationChart"/>
    <dgm:cxn modelId="{4B8BEA1E-E561-4EB8-B18C-ABC0AF2CE813}" type="presOf" srcId="{4D1E14EA-F44A-4EC0-9852-4B8C781F6A54}" destId="{DBA76F50-238F-4614-8C09-41DDAAA0784A}" srcOrd="0" destOrd="0" presId="urn:microsoft.com/office/officeart/2009/3/layout/HorizontalOrganizationChart"/>
    <dgm:cxn modelId="{22CA1F2A-2C7F-416A-BAF6-3F7202C0BBAF}" type="presOf" srcId="{08A6F2A1-2D3E-4C35-ABFE-99C88EB2FCD9}" destId="{D6D55C41-8547-4235-9D55-E38DCBCC91AD}" srcOrd="0" destOrd="0" presId="urn:microsoft.com/office/officeart/2009/3/layout/HorizontalOrganizationChart"/>
    <dgm:cxn modelId="{92B6FD2B-F5DE-437C-A3D6-B90D7548E092}" type="presOf" srcId="{88A6AACE-D0AC-4965-901A-ECD57E52C22E}" destId="{1413A907-2ACA-4591-AA45-EBF1BBDE9B3D}" srcOrd="1" destOrd="0" presId="urn:microsoft.com/office/officeart/2009/3/layout/HorizontalOrganizationChart"/>
    <dgm:cxn modelId="{B3E2642C-8F9F-451F-A387-1CA25C38D861}" srcId="{017CBA11-781B-44E0-ACD3-21C96CFA02ED}" destId="{CBE1C55D-B00F-4D9F-8B6B-2207DF2239D1}" srcOrd="5" destOrd="0" parTransId="{8657FE75-0D04-42C9-BEE8-C7CCB5D9B02B}" sibTransId="{67B2389F-74DA-4F8B-B418-FF53F23D5ED6}"/>
    <dgm:cxn modelId="{769A673D-F836-4C91-A0D9-9CD473A04104}" type="presOf" srcId="{D3F271FA-F37B-4878-904C-3097CF321476}" destId="{1CC24FE2-1C37-4739-99DB-3B59F5840107}" srcOrd="0" destOrd="0" presId="urn:microsoft.com/office/officeart/2009/3/layout/HorizontalOrganizationChart"/>
    <dgm:cxn modelId="{CF903450-039B-421F-8892-FAE1C01A57FA}" type="presOf" srcId="{88A6AACE-D0AC-4965-901A-ECD57E52C22E}" destId="{4CE8020A-FC90-4B3E-B8B6-ACE70EC29CE4}" srcOrd="0" destOrd="0" presId="urn:microsoft.com/office/officeart/2009/3/layout/HorizontalOrganizationChart"/>
    <dgm:cxn modelId="{A97BAE52-4471-444C-B57F-C853AFA60AFB}" type="presOf" srcId="{63A22043-21C3-4A3E-9B82-1E46E8D00517}" destId="{155D915A-070A-4458-8605-C943BBCCD7C6}" srcOrd="0" destOrd="0" presId="urn:microsoft.com/office/officeart/2009/3/layout/HorizontalOrganizationChart"/>
    <dgm:cxn modelId="{827A8058-01F2-4D59-909B-EB74D308CC43}" type="presOf" srcId="{017CBA11-781B-44E0-ACD3-21C96CFA02ED}" destId="{02148D5E-3DDF-4FA5-8FAD-6CFCA7697FF6}" srcOrd="1" destOrd="0" presId="urn:microsoft.com/office/officeart/2009/3/layout/HorizontalOrganizationChart"/>
    <dgm:cxn modelId="{4C05A879-351B-4140-8A0C-8709BFF429A8}" type="presOf" srcId="{012AB8B9-5127-4232-BC4F-B640B5B5CAA4}" destId="{6FB00013-71CD-4F71-B753-160E054388CB}" srcOrd="0" destOrd="0" presId="urn:microsoft.com/office/officeart/2009/3/layout/HorizontalOrganizationChart"/>
    <dgm:cxn modelId="{6536AD7B-0881-4703-B8E0-D9F113757B0A}" srcId="{017CBA11-781B-44E0-ACD3-21C96CFA02ED}" destId="{870DB5C6-C09F-4B2E-AE30-BF498FA523D0}" srcOrd="4" destOrd="0" parTransId="{8D349DFF-A6EF-4638-925D-2614D566A993}" sibTransId="{E6D380AF-85F2-43DE-9C85-61EA5B1FA6BE}"/>
    <dgm:cxn modelId="{9299B18F-7AA3-475B-8FC2-76C2B59D16CE}" srcId="{017CBA11-781B-44E0-ACD3-21C96CFA02ED}" destId="{3DA8D490-FE16-43BB-AE4A-799BD401559F}" srcOrd="0" destOrd="0" parTransId="{D3F271FA-F37B-4878-904C-3097CF321476}" sibTransId="{9BF5F04E-2C2A-4F8A-95E7-CD2FC409C865}"/>
    <dgm:cxn modelId="{9168B99F-3FC5-44C5-A0CC-BB3A3DCAB366}" type="presOf" srcId="{3DA8D490-FE16-43BB-AE4A-799BD401559F}" destId="{9C32FB68-288E-44AD-B04B-0BAF964F0DFC}" srcOrd="1" destOrd="0" presId="urn:microsoft.com/office/officeart/2009/3/layout/HorizontalOrganizationChart"/>
    <dgm:cxn modelId="{D3DED5A7-21BC-4CF3-A5C5-77F709B91452}" type="presOf" srcId="{8657FE75-0D04-42C9-BEE8-C7CCB5D9B02B}" destId="{859D45E7-C7B0-4AC4-80C9-4BDCE18A9677}" srcOrd="0" destOrd="0" presId="urn:microsoft.com/office/officeart/2009/3/layout/HorizontalOrganizationChart"/>
    <dgm:cxn modelId="{DBC8E4B9-5B7D-469E-9928-2416D84410ED}" type="presOf" srcId="{870DB5C6-C09F-4B2E-AE30-BF498FA523D0}" destId="{11EAEAAE-6844-4EB7-964F-65781A4A21FC}" srcOrd="0" destOrd="0" presId="urn:microsoft.com/office/officeart/2009/3/layout/HorizontalOrganizationChart"/>
    <dgm:cxn modelId="{492BA8BA-B3A6-4C77-A105-110CEB9EF767}" type="presOf" srcId="{017CBA11-781B-44E0-ACD3-21C96CFA02ED}" destId="{2F7E4379-6734-4C8C-9110-8E64566B9085}" srcOrd="0" destOrd="0" presId="urn:microsoft.com/office/officeart/2009/3/layout/HorizontalOrganizationChart"/>
    <dgm:cxn modelId="{4B57E9CA-0ABC-47E8-ABFC-15CC5FCE5679}" srcId="{017CBA11-781B-44E0-ACD3-21C96CFA02ED}" destId="{2E23C5D7-E874-429D-B7C5-4AB682E1A459}" srcOrd="1" destOrd="0" parTransId="{837B63B2-1ABA-496A-A4C7-A223677F2B7E}" sibTransId="{67382BEE-7F1C-41CB-9F75-08B2371A2017}"/>
    <dgm:cxn modelId="{5AF5E9CA-9660-4356-8F94-351B186EB547}" type="presOf" srcId="{8D349DFF-A6EF-4638-925D-2614D566A993}" destId="{7EED4782-AB72-4557-9640-DD1ABA575BEC}" srcOrd="0" destOrd="0" presId="urn:microsoft.com/office/officeart/2009/3/layout/HorizontalOrganizationChart"/>
    <dgm:cxn modelId="{DCFC2ECC-A96B-41D6-A77A-B935E6D77659}" type="presOf" srcId="{2E23C5D7-E874-429D-B7C5-4AB682E1A459}" destId="{294B4BCF-DD80-4103-85E8-BE2BB86C849B}" srcOrd="0" destOrd="0" presId="urn:microsoft.com/office/officeart/2009/3/layout/HorizontalOrganizationChart"/>
    <dgm:cxn modelId="{8B6A5ECE-3A7F-4A43-AEA8-A33E17C2F802}" srcId="{017CBA11-781B-44E0-ACD3-21C96CFA02ED}" destId="{88A6AACE-D0AC-4965-901A-ECD57E52C22E}" srcOrd="3" destOrd="0" parTransId="{012AB8B9-5127-4232-BC4F-B640B5B5CAA4}" sibTransId="{3C9A9EDA-92E5-4B36-AD25-C8C88E8F86C4}"/>
    <dgm:cxn modelId="{AAECFCF2-17BC-4941-9D52-3CC71104E6CD}" type="presOf" srcId="{CBE1C55D-B00F-4D9F-8B6B-2207DF2239D1}" destId="{80F7DE15-6189-452A-B4FD-6D7A59405C30}" srcOrd="1" destOrd="0" presId="urn:microsoft.com/office/officeart/2009/3/layout/HorizontalOrganizationChart"/>
    <dgm:cxn modelId="{DD44B1F4-B17C-4356-96CC-19EA70D3264A}" type="presOf" srcId="{870DB5C6-C09F-4B2E-AE30-BF498FA523D0}" destId="{E3FCEE99-E1C9-427D-B1A3-98FBD5D2FBA8}" srcOrd="1" destOrd="0" presId="urn:microsoft.com/office/officeart/2009/3/layout/HorizontalOrganizationChart"/>
    <dgm:cxn modelId="{21E7A1F5-48C8-4853-81A2-C9C10034B018}" srcId="{017CBA11-781B-44E0-ACD3-21C96CFA02ED}" destId="{08A6F2A1-2D3E-4C35-ABFE-99C88EB2FCD9}" srcOrd="2" destOrd="0" parTransId="{63A22043-21C3-4A3E-9B82-1E46E8D00517}" sibTransId="{1680BE9E-972F-46B2-B9D8-1D768A4E7383}"/>
    <dgm:cxn modelId="{8774DEF6-956E-4F47-81F3-9D3189AF44CD}" type="presOf" srcId="{837B63B2-1ABA-496A-A4C7-A223677F2B7E}" destId="{A99DE309-8F46-42EE-B7DE-2F110EC43AD0}" srcOrd="0" destOrd="0" presId="urn:microsoft.com/office/officeart/2009/3/layout/HorizontalOrganizationChart"/>
    <dgm:cxn modelId="{23C424A3-D465-4258-93E6-500FCC68B87D}" type="presParOf" srcId="{DBA76F50-238F-4614-8C09-41DDAAA0784A}" destId="{F05DFEA3-6E26-460D-8DE1-52FD1B2DEA64}" srcOrd="0" destOrd="0" presId="urn:microsoft.com/office/officeart/2009/3/layout/HorizontalOrganizationChart"/>
    <dgm:cxn modelId="{A8131F96-8E14-4242-BBBB-5D7B4145D8FE}" type="presParOf" srcId="{F05DFEA3-6E26-460D-8DE1-52FD1B2DEA64}" destId="{4E957195-3FA5-426A-9C92-54ED69AA7889}" srcOrd="0" destOrd="0" presId="urn:microsoft.com/office/officeart/2009/3/layout/HorizontalOrganizationChart"/>
    <dgm:cxn modelId="{F04274C8-CB2A-4E3F-B51E-356424FC1129}" type="presParOf" srcId="{4E957195-3FA5-426A-9C92-54ED69AA7889}" destId="{2F7E4379-6734-4C8C-9110-8E64566B9085}" srcOrd="0" destOrd="0" presId="urn:microsoft.com/office/officeart/2009/3/layout/HorizontalOrganizationChart"/>
    <dgm:cxn modelId="{DDD5A92A-D16C-4AD8-9B0C-54F83926883F}" type="presParOf" srcId="{4E957195-3FA5-426A-9C92-54ED69AA7889}" destId="{02148D5E-3DDF-4FA5-8FAD-6CFCA7697FF6}" srcOrd="1" destOrd="0" presId="urn:microsoft.com/office/officeart/2009/3/layout/HorizontalOrganizationChart"/>
    <dgm:cxn modelId="{B5FA53B5-D15B-4582-A930-24411E4B7B52}" type="presParOf" srcId="{F05DFEA3-6E26-460D-8DE1-52FD1B2DEA64}" destId="{679CCC22-D384-45AB-A2F6-AE6BE1F5419F}" srcOrd="1" destOrd="0" presId="urn:microsoft.com/office/officeart/2009/3/layout/HorizontalOrganizationChart"/>
    <dgm:cxn modelId="{5FC4C6D5-B7EA-41CC-B04B-B1E4D6D137EE}" type="presParOf" srcId="{679CCC22-D384-45AB-A2F6-AE6BE1F5419F}" destId="{1CC24FE2-1C37-4739-99DB-3B59F5840107}" srcOrd="0" destOrd="0" presId="urn:microsoft.com/office/officeart/2009/3/layout/HorizontalOrganizationChart"/>
    <dgm:cxn modelId="{3545F0EE-288A-4CBB-B96B-7150EFFB7D9A}" type="presParOf" srcId="{679CCC22-D384-45AB-A2F6-AE6BE1F5419F}" destId="{72EBC98D-3FDC-4E5C-B59C-7A2DB72C950D}" srcOrd="1" destOrd="0" presId="urn:microsoft.com/office/officeart/2009/3/layout/HorizontalOrganizationChart"/>
    <dgm:cxn modelId="{EB1EDE9C-5506-416E-82F6-7CE3E688AADF}" type="presParOf" srcId="{72EBC98D-3FDC-4E5C-B59C-7A2DB72C950D}" destId="{49BB3C04-74A1-4C58-A3F5-B24D87C64956}" srcOrd="0" destOrd="0" presId="urn:microsoft.com/office/officeart/2009/3/layout/HorizontalOrganizationChart"/>
    <dgm:cxn modelId="{F4CA9E04-D87B-445A-8AEC-9A4528CB2D89}" type="presParOf" srcId="{49BB3C04-74A1-4C58-A3F5-B24D87C64956}" destId="{F213AD12-59AA-4A76-95E0-93BDC697C4B0}" srcOrd="0" destOrd="0" presId="urn:microsoft.com/office/officeart/2009/3/layout/HorizontalOrganizationChart"/>
    <dgm:cxn modelId="{B3B30519-F503-405C-BC37-2AE8053E1668}" type="presParOf" srcId="{49BB3C04-74A1-4C58-A3F5-B24D87C64956}" destId="{9C32FB68-288E-44AD-B04B-0BAF964F0DFC}" srcOrd="1" destOrd="0" presId="urn:microsoft.com/office/officeart/2009/3/layout/HorizontalOrganizationChart"/>
    <dgm:cxn modelId="{A1C1F125-9F74-42A3-973C-D9FCEA24EE4A}" type="presParOf" srcId="{72EBC98D-3FDC-4E5C-B59C-7A2DB72C950D}" destId="{1926F664-1DB9-4BB1-B2E9-E919A7B206B3}" srcOrd="1" destOrd="0" presId="urn:microsoft.com/office/officeart/2009/3/layout/HorizontalOrganizationChart"/>
    <dgm:cxn modelId="{1FA8ACB8-7DDC-4419-9076-9734FDBAE514}" type="presParOf" srcId="{72EBC98D-3FDC-4E5C-B59C-7A2DB72C950D}" destId="{EA8C12EE-7227-4E1D-8800-AA6B8F1C2CA6}" srcOrd="2" destOrd="0" presId="urn:microsoft.com/office/officeart/2009/3/layout/HorizontalOrganizationChart"/>
    <dgm:cxn modelId="{9E17AAD4-4EBC-45BA-A09B-816EF826B603}" type="presParOf" srcId="{679CCC22-D384-45AB-A2F6-AE6BE1F5419F}" destId="{A99DE309-8F46-42EE-B7DE-2F110EC43AD0}" srcOrd="2" destOrd="0" presId="urn:microsoft.com/office/officeart/2009/3/layout/HorizontalOrganizationChart"/>
    <dgm:cxn modelId="{279172F2-4B3D-42D8-8012-32AE883142D7}" type="presParOf" srcId="{679CCC22-D384-45AB-A2F6-AE6BE1F5419F}" destId="{BDE0D01C-752D-403E-9E48-A4A32F485E96}" srcOrd="3" destOrd="0" presId="urn:microsoft.com/office/officeart/2009/3/layout/HorizontalOrganizationChart"/>
    <dgm:cxn modelId="{41782EFB-B295-4ED4-AF97-9F8E2BD38957}" type="presParOf" srcId="{BDE0D01C-752D-403E-9E48-A4A32F485E96}" destId="{3E25353A-2256-4801-8A05-B41788135160}" srcOrd="0" destOrd="0" presId="urn:microsoft.com/office/officeart/2009/3/layout/HorizontalOrganizationChart"/>
    <dgm:cxn modelId="{00F7399F-CE90-422D-87E8-0A6796F42042}" type="presParOf" srcId="{3E25353A-2256-4801-8A05-B41788135160}" destId="{294B4BCF-DD80-4103-85E8-BE2BB86C849B}" srcOrd="0" destOrd="0" presId="urn:microsoft.com/office/officeart/2009/3/layout/HorizontalOrganizationChart"/>
    <dgm:cxn modelId="{8A43A6E8-9D07-49FE-80C6-19DC49B95434}" type="presParOf" srcId="{3E25353A-2256-4801-8A05-B41788135160}" destId="{66A4371F-91AD-4B50-9B2D-D500027FD7F1}" srcOrd="1" destOrd="0" presId="urn:microsoft.com/office/officeart/2009/3/layout/HorizontalOrganizationChart"/>
    <dgm:cxn modelId="{BA780FD8-5E25-4DE2-AC55-646AD2184B0D}" type="presParOf" srcId="{BDE0D01C-752D-403E-9E48-A4A32F485E96}" destId="{308D6107-3718-4CEE-8C25-876BEA36553C}" srcOrd="1" destOrd="0" presId="urn:microsoft.com/office/officeart/2009/3/layout/HorizontalOrganizationChart"/>
    <dgm:cxn modelId="{4019C073-2CA6-4EB8-82E9-B4C313617E9E}" type="presParOf" srcId="{BDE0D01C-752D-403E-9E48-A4A32F485E96}" destId="{B1A38800-12EC-4742-AC4B-14C72EC21991}" srcOrd="2" destOrd="0" presId="urn:microsoft.com/office/officeart/2009/3/layout/HorizontalOrganizationChart"/>
    <dgm:cxn modelId="{F008F61C-5813-4DE6-9283-4D24F9AAA30A}" type="presParOf" srcId="{679CCC22-D384-45AB-A2F6-AE6BE1F5419F}" destId="{155D915A-070A-4458-8605-C943BBCCD7C6}" srcOrd="4" destOrd="0" presId="urn:microsoft.com/office/officeart/2009/3/layout/HorizontalOrganizationChart"/>
    <dgm:cxn modelId="{E5BCAF9D-101C-46FF-A1FE-A0877582AB1B}" type="presParOf" srcId="{679CCC22-D384-45AB-A2F6-AE6BE1F5419F}" destId="{907B7538-EE3E-4D31-9AB4-EE59C0FC7521}" srcOrd="5" destOrd="0" presId="urn:microsoft.com/office/officeart/2009/3/layout/HorizontalOrganizationChart"/>
    <dgm:cxn modelId="{A99DB9C2-380E-44E4-856A-0C7E7BE02673}" type="presParOf" srcId="{907B7538-EE3E-4D31-9AB4-EE59C0FC7521}" destId="{8CEFC79A-0520-480C-ACFE-BC8E3453336F}" srcOrd="0" destOrd="0" presId="urn:microsoft.com/office/officeart/2009/3/layout/HorizontalOrganizationChart"/>
    <dgm:cxn modelId="{E528A778-F02A-4CDE-A07F-78065D365BC7}" type="presParOf" srcId="{8CEFC79A-0520-480C-ACFE-BC8E3453336F}" destId="{D6D55C41-8547-4235-9D55-E38DCBCC91AD}" srcOrd="0" destOrd="0" presId="urn:microsoft.com/office/officeart/2009/3/layout/HorizontalOrganizationChart"/>
    <dgm:cxn modelId="{8ACB689F-B624-4A6A-ABB3-CA4D5495DAFD}" type="presParOf" srcId="{8CEFC79A-0520-480C-ACFE-BC8E3453336F}" destId="{8930AF20-367D-4F15-8F0D-6C7FC051C814}" srcOrd="1" destOrd="0" presId="urn:microsoft.com/office/officeart/2009/3/layout/HorizontalOrganizationChart"/>
    <dgm:cxn modelId="{FFE4D430-FA76-4837-B64F-02E33CEACFC5}" type="presParOf" srcId="{907B7538-EE3E-4D31-9AB4-EE59C0FC7521}" destId="{05754F0C-5995-47D8-9F3A-9F860AADD535}" srcOrd="1" destOrd="0" presId="urn:microsoft.com/office/officeart/2009/3/layout/HorizontalOrganizationChart"/>
    <dgm:cxn modelId="{AC6D9ADA-534E-4325-882A-F75C09A7EA81}" type="presParOf" srcId="{907B7538-EE3E-4D31-9AB4-EE59C0FC7521}" destId="{2BBD4156-95F0-4DF2-9136-AA596515B58F}" srcOrd="2" destOrd="0" presId="urn:microsoft.com/office/officeart/2009/3/layout/HorizontalOrganizationChart"/>
    <dgm:cxn modelId="{855F18A4-D9BF-4144-B438-7F6CFDB2ED9A}" type="presParOf" srcId="{679CCC22-D384-45AB-A2F6-AE6BE1F5419F}" destId="{6FB00013-71CD-4F71-B753-160E054388CB}" srcOrd="6" destOrd="0" presId="urn:microsoft.com/office/officeart/2009/3/layout/HorizontalOrganizationChart"/>
    <dgm:cxn modelId="{851132B8-6F40-4F1B-958B-BD214437C39F}" type="presParOf" srcId="{679CCC22-D384-45AB-A2F6-AE6BE1F5419F}" destId="{C2F5B378-5C4D-406B-BCB8-C36A1301DEC2}" srcOrd="7" destOrd="0" presId="urn:microsoft.com/office/officeart/2009/3/layout/HorizontalOrganizationChart"/>
    <dgm:cxn modelId="{060788F3-EE55-4A40-8F9A-077BCBC155D9}" type="presParOf" srcId="{C2F5B378-5C4D-406B-BCB8-C36A1301DEC2}" destId="{05DAEA7F-445F-450C-A2E8-87B444BE6611}" srcOrd="0" destOrd="0" presId="urn:microsoft.com/office/officeart/2009/3/layout/HorizontalOrganizationChart"/>
    <dgm:cxn modelId="{86AB76D4-FB24-4E97-98F9-8688B6F8A45F}" type="presParOf" srcId="{05DAEA7F-445F-450C-A2E8-87B444BE6611}" destId="{4CE8020A-FC90-4B3E-B8B6-ACE70EC29CE4}" srcOrd="0" destOrd="0" presId="urn:microsoft.com/office/officeart/2009/3/layout/HorizontalOrganizationChart"/>
    <dgm:cxn modelId="{C61FF5FA-260D-4EA0-BC32-1DFB2EA72F11}" type="presParOf" srcId="{05DAEA7F-445F-450C-A2E8-87B444BE6611}" destId="{1413A907-2ACA-4591-AA45-EBF1BBDE9B3D}" srcOrd="1" destOrd="0" presId="urn:microsoft.com/office/officeart/2009/3/layout/HorizontalOrganizationChart"/>
    <dgm:cxn modelId="{D2CEA11D-2A0E-4A4D-B393-9ABA5800F4DF}" type="presParOf" srcId="{C2F5B378-5C4D-406B-BCB8-C36A1301DEC2}" destId="{6C81E52F-4246-49D0-8986-96E16C32658A}" srcOrd="1" destOrd="0" presId="urn:microsoft.com/office/officeart/2009/3/layout/HorizontalOrganizationChart"/>
    <dgm:cxn modelId="{A80BF8C0-C45C-47DC-8961-0A855CFE2B39}" type="presParOf" srcId="{C2F5B378-5C4D-406B-BCB8-C36A1301DEC2}" destId="{B4AFF41F-C856-45CD-A79F-5CBF03F1FBCD}" srcOrd="2" destOrd="0" presId="urn:microsoft.com/office/officeart/2009/3/layout/HorizontalOrganizationChart"/>
    <dgm:cxn modelId="{F02347CA-237B-4983-BF2A-2AD713C30070}" type="presParOf" srcId="{679CCC22-D384-45AB-A2F6-AE6BE1F5419F}" destId="{7EED4782-AB72-4557-9640-DD1ABA575BEC}" srcOrd="8" destOrd="0" presId="urn:microsoft.com/office/officeart/2009/3/layout/HorizontalOrganizationChart"/>
    <dgm:cxn modelId="{FA51641E-A1DB-4140-A239-3A8F9888FF55}" type="presParOf" srcId="{679CCC22-D384-45AB-A2F6-AE6BE1F5419F}" destId="{45B2E990-98A4-4B6F-9BDC-43A9F56E17F4}" srcOrd="9" destOrd="0" presId="urn:microsoft.com/office/officeart/2009/3/layout/HorizontalOrganizationChart"/>
    <dgm:cxn modelId="{9FAB80C2-4B30-4472-BEB4-5016F3380B5F}" type="presParOf" srcId="{45B2E990-98A4-4B6F-9BDC-43A9F56E17F4}" destId="{2B423742-8AE6-49BB-96CC-6962FE0AC0C7}" srcOrd="0" destOrd="0" presId="urn:microsoft.com/office/officeart/2009/3/layout/HorizontalOrganizationChart"/>
    <dgm:cxn modelId="{9C1C958F-79EA-495B-8D0F-2220869F51C6}" type="presParOf" srcId="{2B423742-8AE6-49BB-96CC-6962FE0AC0C7}" destId="{11EAEAAE-6844-4EB7-964F-65781A4A21FC}" srcOrd="0" destOrd="0" presId="urn:microsoft.com/office/officeart/2009/3/layout/HorizontalOrganizationChart"/>
    <dgm:cxn modelId="{428171B7-8BE6-4DDC-A4D4-3A67D0B17745}" type="presParOf" srcId="{2B423742-8AE6-49BB-96CC-6962FE0AC0C7}" destId="{E3FCEE99-E1C9-427D-B1A3-98FBD5D2FBA8}" srcOrd="1" destOrd="0" presId="urn:microsoft.com/office/officeart/2009/3/layout/HorizontalOrganizationChart"/>
    <dgm:cxn modelId="{AB050C36-7AD1-4217-A58A-98B96A9E0B44}" type="presParOf" srcId="{45B2E990-98A4-4B6F-9BDC-43A9F56E17F4}" destId="{213A9917-B77E-40DB-B099-5DCE7DAF59B9}" srcOrd="1" destOrd="0" presId="urn:microsoft.com/office/officeart/2009/3/layout/HorizontalOrganizationChart"/>
    <dgm:cxn modelId="{0393B086-3211-4B41-AEFE-AAA23577B1E6}" type="presParOf" srcId="{45B2E990-98A4-4B6F-9BDC-43A9F56E17F4}" destId="{EB7B4573-DC5A-43D2-AC9D-6F9F1E6A50CC}" srcOrd="2" destOrd="0" presId="urn:microsoft.com/office/officeart/2009/3/layout/HorizontalOrganizationChart"/>
    <dgm:cxn modelId="{754A273F-D0CF-4304-8243-6AD2545E4619}" type="presParOf" srcId="{679CCC22-D384-45AB-A2F6-AE6BE1F5419F}" destId="{859D45E7-C7B0-4AC4-80C9-4BDCE18A9677}" srcOrd="10" destOrd="0" presId="urn:microsoft.com/office/officeart/2009/3/layout/HorizontalOrganizationChart"/>
    <dgm:cxn modelId="{37132959-EECF-4840-94F4-91798417C6BE}" type="presParOf" srcId="{679CCC22-D384-45AB-A2F6-AE6BE1F5419F}" destId="{591B807E-6AF6-4916-BE8F-1C4BA49AD8EE}" srcOrd="11" destOrd="0" presId="urn:microsoft.com/office/officeart/2009/3/layout/HorizontalOrganizationChart"/>
    <dgm:cxn modelId="{B2496B13-257E-4EFA-9445-719640E51D3B}" type="presParOf" srcId="{591B807E-6AF6-4916-BE8F-1C4BA49AD8EE}" destId="{EC92DC0D-F443-4281-94AA-3EB6593FA9D8}" srcOrd="0" destOrd="0" presId="urn:microsoft.com/office/officeart/2009/3/layout/HorizontalOrganizationChart"/>
    <dgm:cxn modelId="{7C09A508-5FE5-44EE-B76A-2F5219BC18A3}" type="presParOf" srcId="{EC92DC0D-F443-4281-94AA-3EB6593FA9D8}" destId="{AFFFD678-07F4-4B49-A7A9-FFCE0A911633}" srcOrd="0" destOrd="0" presId="urn:microsoft.com/office/officeart/2009/3/layout/HorizontalOrganizationChart"/>
    <dgm:cxn modelId="{CF28A96F-6A61-4E9D-91D5-AC991ED42FA8}" type="presParOf" srcId="{EC92DC0D-F443-4281-94AA-3EB6593FA9D8}" destId="{80F7DE15-6189-452A-B4FD-6D7A59405C30}" srcOrd="1" destOrd="0" presId="urn:microsoft.com/office/officeart/2009/3/layout/HorizontalOrganizationChart"/>
    <dgm:cxn modelId="{938CB3AC-A54A-49F3-AC78-09081A833BC3}" type="presParOf" srcId="{591B807E-6AF6-4916-BE8F-1C4BA49AD8EE}" destId="{8864D583-DA97-4DA2-AEF0-6925621DD2A8}" srcOrd="1" destOrd="0" presId="urn:microsoft.com/office/officeart/2009/3/layout/HorizontalOrganizationChart"/>
    <dgm:cxn modelId="{E360699C-B05C-42A8-9D43-6626908D67C2}" type="presParOf" srcId="{591B807E-6AF6-4916-BE8F-1C4BA49AD8EE}" destId="{EBBF673A-2521-452D-8623-9D25AC0EEAF3}" srcOrd="2" destOrd="0" presId="urn:microsoft.com/office/officeart/2009/3/layout/HorizontalOrganizationChart"/>
    <dgm:cxn modelId="{3D12B606-2ED7-427B-BEE6-55BE2C682D84}" type="presParOf" srcId="{F05DFEA3-6E26-460D-8DE1-52FD1B2DEA64}" destId="{41F8BE93-FD6E-4061-8AC2-3A94390A44F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67015FE-2426-4B82-B3B6-5427018D1F6A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FCAB88D-0D27-47BB-94C4-B3BFA1293CF3}">
      <dgm:prSet phldrT="[Κείμενο]" custT="1"/>
      <dgm:spPr/>
      <dgm:t>
        <a:bodyPr/>
        <a:lstStyle/>
        <a:p>
          <a:pPr algn="ctr"/>
          <a:r>
            <a:rPr lang="el-GR" sz="3200" dirty="0"/>
            <a:t>Να θυμάστε ότι…</a:t>
          </a:r>
        </a:p>
      </dgm:t>
    </dgm:pt>
    <dgm:pt modelId="{15D254D6-3017-4359-90B8-8596B2403264}" type="parTrans" cxnId="{25D131F9-4504-48CE-BF08-EA54B6CF5918}">
      <dgm:prSet/>
      <dgm:spPr/>
      <dgm:t>
        <a:bodyPr/>
        <a:lstStyle/>
        <a:p>
          <a:endParaRPr lang="el-GR"/>
        </a:p>
      </dgm:t>
    </dgm:pt>
    <dgm:pt modelId="{7B805D4E-1A4F-4181-843B-3C90C7A7C9B7}" type="sibTrans" cxnId="{25D131F9-4504-48CE-BF08-EA54B6CF5918}">
      <dgm:prSet/>
      <dgm:spPr/>
      <dgm:t>
        <a:bodyPr/>
        <a:lstStyle/>
        <a:p>
          <a:endParaRPr lang="el-GR"/>
        </a:p>
      </dgm:t>
    </dgm:pt>
    <dgm:pt modelId="{CEAA90D9-EBFE-41FB-85FC-9839BAA1805B}">
      <dgm:prSet phldrT="[Κείμενο]" custT="1"/>
      <dgm:spPr/>
      <dgm:t>
        <a:bodyPr/>
        <a:lstStyle/>
        <a:p>
          <a:r>
            <a:rPr lang="el-GR" sz="2800" dirty="0"/>
            <a:t>Μην υποθέσετε ότι οι αναγνώστες σας γνωρίζουν ό, τι κάνατε.</a:t>
          </a:r>
        </a:p>
      </dgm:t>
    </dgm:pt>
    <dgm:pt modelId="{C773EE28-6A2F-43EE-AE77-97000267231D}" type="parTrans" cxnId="{9251C5D2-8015-4532-97CA-FA89E5870015}">
      <dgm:prSet/>
      <dgm:spPr/>
      <dgm:t>
        <a:bodyPr/>
        <a:lstStyle/>
        <a:p>
          <a:endParaRPr lang="el-GR"/>
        </a:p>
      </dgm:t>
    </dgm:pt>
    <dgm:pt modelId="{EB03ED8D-35C9-41EC-9DCE-A4E0FF159783}" type="sibTrans" cxnId="{9251C5D2-8015-4532-97CA-FA89E5870015}">
      <dgm:prSet/>
      <dgm:spPr/>
      <dgm:t>
        <a:bodyPr/>
        <a:lstStyle/>
        <a:p>
          <a:endParaRPr lang="el-GR"/>
        </a:p>
      </dgm:t>
    </dgm:pt>
    <dgm:pt modelId="{C13E9286-15F1-4A04-9E0A-8EC8091A2CA8}">
      <dgm:prSet custT="1"/>
      <dgm:spPr/>
      <dgm:t>
        <a:bodyPr/>
        <a:lstStyle/>
        <a:p>
          <a:r>
            <a:rPr lang="el-GR" sz="2800" dirty="0"/>
            <a:t>Μην υποθέσετε ότι όλα τα δημοσιευμένα άρθρα έχουν καλές περιλήψεις.</a:t>
          </a:r>
        </a:p>
      </dgm:t>
    </dgm:pt>
    <dgm:pt modelId="{8680333D-3BE3-4DD8-90FF-DCC277480B76}" type="parTrans" cxnId="{1A631E09-E2DB-46C5-AAB3-96BED018A7AE}">
      <dgm:prSet/>
      <dgm:spPr/>
      <dgm:t>
        <a:bodyPr/>
        <a:lstStyle/>
        <a:p>
          <a:endParaRPr lang="el-GR"/>
        </a:p>
      </dgm:t>
    </dgm:pt>
    <dgm:pt modelId="{C974C17D-1578-485B-AB07-9254CF2C411D}" type="sibTrans" cxnId="{1A631E09-E2DB-46C5-AAB3-96BED018A7AE}">
      <dgm:prSet/>
      <dgm:spPr/>
      <dgm:t>
        <a:bodyPr/>
        <a:lstStyle/>
        <a:p>
          <a:endParaRPr lang="el-GR"/>
        </a:p>
      </dgm:t>
    </dgm:pt>
    <dgm:pt modelId="{5FCDEB86-AE53-47F7-A8EE-252E4460DD79}">
      <dgm:prSet custT="1"/>
      <dgm:spPr/>
      <dgm:t>
        <a:bodyPr/>
        <a:lstStyle/>
        <a:p>
          <a:r>
            <a:rPr lang="el-GR" sz="2800" dirty="0"/>
            <a:t>Ζητήστε σχόλια συναδέλφων σας πριν την υποβολή.</a:t>
          </a:r>
        </a:p>
      </dgm:t>
    </dgm:pt>
    <dgm:pt modelId="{7157E5AB-CE7B-408E-A9E9-3F3751CBB324}" type="parTrans" cxnId="{0EE817BB-2CFA-429C-9BDA-0A8B16D7D2DD}">
      <dgm:prSet/>
      <dgm:spPr/>
      <dgm:t>
        <a:bodyPr/>
        <a:lstStyle/>
        <a:p>
          <a:endParaRPr lang="el-GR"/>
        </a:p>
      </dgm:t>
    </dgm:pt>
    <dgm:pt modelId="{B588040B-5883-4E36-980A-9D0685A3146C}" type="sibTrans" cxnId="{0EE817BB-2CFA-429C-9BDA-0A8B16D7D2DD}">
      <dgm:prSet/>
      <dgm:spPr/>
      <dgm:t>
        <a:bodyPr/>
        <a:lstStyle/>
        <a:p>
          <a:endParaRPr lang="el-GR"/>
        </a:p>
      </dgm:t>
    </dgm:pt>
    <dgm:pt modelId="{1986047C-91FD-43E3-A5E2-CC5DC3150007}" type="pres">
      <dgm:prSet presAssocID="{E67015FE-2426-4B82-B3B6-5427018D1F6A}" presName="linear" presStyleCnt="0">
        <dgm:presLayoutVars>
          <dgm:animLvl val="lvl"/>
          <dgm:resizeHandles val="exact"/>
        </dgm:presLayoutVars>
      </dgm:prSet>
      <dgm:spPr/>
    </dgm:pt>
    <dgm:pt modelId="{893E36BE-7612-4E86-A9DA-D8F3CC9C79D6}" type="pres">
      <dgm:prSet presAssocID="{3FCAB88D-0D27-47BB-94C4-B3BFA1293CF3}" presName="parentText" presStyleLbl="node1" presStyleIdx="0" presStyleCnt="1" custScaleY="75345" custLinFactY="-29992" custLinFactNeighborY="-100000">
        <dgm:presLayoutVars>
          <dgm:chMax val="0"/>
          <dgm:bulletEnabled val="1"/>
        </dgm:presLayoutVars>
      </dgm:prSet>
      <dgm:spPr/>
    </dgm:pt>
    <dgm:pt modelId="{6447F2C5-669E-49C9-89C9-152606B26F5A}" type="pres">
      <dgm:prSet presAssocID="{3FCAB88D-0D27-47BB-94C4-B3BFA1293CF3}" presName="childText" presStyleLbl="revTx" presStyleIdx="0" presStyleCnt="1" custLinFactNeighborX="-649" custLinFactNeighborY="-42600">
        <dgm:presLayoutVars>
          <dgm:bulletEnabled val="1"/>
        </dgm:presLayoutVars>
      </dgm:prSet>
      <dgm:spPr/>
    </dgm:pt>
  </dgm:ptLst>
  <dgm:cxnLst>
    <dgm:cxn modelId="{1A631E09-E2DB-46C5-AAB3-96BED018A7AE}" srcId="{3FCAB88D-0D27-47BB-94C4-B3BFA1293CF3}" destId="{C13E9286-15F1-4A04-9E0A-8EC8091A2CA8}" srcOrd="1" destOrd="0" parTransId="{8680333D-3BE3-4DD8-90FF-DCC277480B76}" sibTransId="{C974C17D-1578-485B-AB07-9254CF2C411D}"/>
    <dgm:cxn modelId="{7D6CFC15-5E7D-4FF2-9DD9-4F688687483E}" type="presOf" srcId="{3FCAB88D-0D27-47BB-94C4-B3BFA1293CF3}" destId="{893E36BE-7612-4E86-A9DA-D8F3CC9C79D6}" srcOrd="0" destOrd="0" presId="urn:microsoft.com/office/officeart/2005/8/layout/vList2"/>
    <dgm:cxn modelId="{C8D45984-298A-4C15-AE0F-6BBEACFF852B}" type="presOf" srcId="{CEAA90D9-EBFE-41FB-85FC-9839BAA1805B}" destId="{6447F2C5-669E-49C9-89C9-152606B26F5A}" srcOrd="0" destOrd="0" presId="urn:microsoft.com/office/officeart/2005/8/layout/vList2"/>
    <dgm:cxn modelId="{485147A0-DA0B-4FB5-B927-0D013F248F28}" type="presOf" srcId="{E67015FE-2426-4B82-B3B6-5427018D1F6A}" destId="{1986047C-91FD-43E3-A5E2-CC5DC3150007}" srcOrd="0" destOrd="0" presId="urn:microsoft.com/office/officeart/2005/8/layout/vList2"/>
    <dgm:cxn modelId="{0EE817BB-2CFA-429C-9BDA-0A8B16D7D2DD}" srcId="{3FCAB88D-0D27-47BB-94C4-B3BFA1293CF3}" destId="{5FCDEB86-AE53-47F7-A8EE-252E4460DD79}" srcOrd="2" destOrd="0" parTransId="{7157E5AB-CE7B-408E-A9E9-3F3751CBB324}" sibTransId="{B588040B-5883-4E36-980A-9D0685A3146C}"/>
    <dgm:cxn modelId="{CBDDECBB-E0D9-4ECF-B9E7-FAA1D0E92904}" type="presOf" srcId="{C13E9286-15F1-4A04-9E0A-8EC8091A2CA8}" destId="{6447F2C5-669E-49C9-89C9-152606B26F5A}" srcOrd="0" destOrd="1" presId="urn:microsoft.com/office/officeart/2005/8/layout/vList2"/>
    <dgm:cxn modelId="{9251C5D2-8015-4532-97CA-FA89E5870015}" srcId="{3FCAB88D-0D27-47BB-94C4-B3BFA1293CF3}" destId="{CEAA90D9-EBFE-41FB-85FC-9839BAA1805B}" srcOrd="0" destOrd="0" parTransId="{C773EE28-6A2F-43EE-AE77-97000267231D}" sibTransId="{EB03ED8D-35C9-41EC-9DCE-A4E0FF159783}"/>
    <dgm:cxn modelId="{F4F450E0-0BDE-43A9-A004-1355FE478FCA}" type="presOf" srcId="{5FCDEB86-AE53-47F7-A8EE-252E4460DD79}" destId="{6447F2C5-669E-49C9-89C9-152606B26F5A}" srcOrd="0" destOrd="2" presId="urn:microsoft.com/office/officeart/2005/8/layout/vList2"/>
    <dgm:cxn modelId="{25D131F9-4504-48CE-BF08-EA54B6CF5918}" srcId="{E67015FE-2426-4B82-B3B6-5427018D1F6A}" destId="{3FCAB88D-0D27-47BB-94C4-B3BFA1293CF3}" srcOrd="0" destOrd="0" parTransId="{15D254D6-3017-4359-90B8-8596B2403264}" sibTransId="{7B805D4E-1A4F-4181-843B-3C90C7A7C9B7}"/>
    <dgm:cxn modelId="{6AA1F485-CECA-4B27-BA5D-06C5A0D25D12}" type="presParOf" srcId="{1986047C-91FD-43E3-A5E2-CC5DC3150007}" destId="{893E36BE-7612-4E86-A9DA-D8F3CC9C79D6}" srcOrd="0" destOrd="0" presId="urn:microsoft.com/office/officeart/2005/8/layout/vList2"/>
    <dgm:cxn modelId="{0C2158EF-4F28-48FF-9CB3-F4BCFC226FC1}" type="presParOf" srcId="{1986047C-91FD-43E3-A5E2-CC5DC3150007}" destId="{6447F2C5-669E-49C9-89C9-152606B26F5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CC8C117-E738-4A62-93F1-F20D44546A9A}" type="doc">
      <dgm:prSet loTypeId="urn:microsoft.com/office/officeart/2008/layout/PictureStrip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E82E29D-B49C-4B82-9840-1FB71AFCD07B}">
      <dgm:prSet phldrT="[Κείμενο]"/>
      <dgm:spPr/>
      <dgm:t>
        <a:bodyPr/>
        <a:lstStyle/>
        <a:p>
          <a:r>
            <a:rPr lang="el-GR" dirty="0"/>
            <a:t>Για να το πούμε απλά:</a:t>
          </a:r>
        </a:p>
      </dgm:t>
    </dgm:pt>
    <dgm:pt modelId="{9A127CDB-2AA7-4C1C-9E10-94FFB173A165}" type="parTrans" cxnId="{59D9B771-CB93-44AC-9295-695C77AEC17C}">
      <dgm:prSet/>
      <dgm:spPr/>
      <dgm:t>
        <a:bodyPr/>
        <a:lstStyle/>
        <a:p>
          <a:endParaRPr lang="el-GR"/>
        </a:p>
      </dgm:t>
    </dgm:pt>
    <dgm:pt modelId="{D83B8960-284C-4E4D-A524-01EBD8930484}" type="sibTrans" cxnId="{59D9B771-CB93-44AC-9295-695C77AEC17C}">
      <dgm:prSet/>
      <dgm:spPr/>
      <dgm:t>
        <a:bodyPr/>
        <a:lstStyle/>
        <a:p>
          <a:endParaRPr lang="el-GR"/>
        </a:p>
      </dgm:t>
    </dgm:pt>
    <dgm:pt modelId="{24458365-49E7-4576-BD4D-175BF0E65B3F}">
      <dgm:prSet/>
      <dgm:spPr/>
      <dgm:t>
        <a:bodyPr/>
        <a:lstStyle/>
        <a:p>
          <a:r>
            <a:rPr lang="el-GR" dirty="0"/>
            <a:t>Τι έκανε ο συγγραφέας;</a:t>
          </a:r>
        </a:p>
      </dgm:t>
    </dgm:pt>
    <dgm:pt modelId="{ABB4F464-3772-4E93-A0D7-28B520A5D54D}" type="parTrans" cxnId="{0EC9CF04-F6BB-4240-BE88-67D66FD59E09}">
      <dgm:prSet/>
      <dgm:spPr/>
      <dgm:t>
        <a:bodyPr/>
        <a:lstStyle/>
        <a:p>
          <a:endParaRPr lang="el-GR"/>
        </a:p>
      </dgm:t>
    </dgm:pt>
    <dgm:pt modelId="{21EE9974-9663-46F9-8725-8E3AC7C09BA7}" type="sibTrans" cxnId="{0EC9CF04-F6BB-4240-BE88-67D66FD59E09}">
      <dgm:prSet/>
      <dgm:spPr/>
      <dgm:t>
        <a:bodyPr/>
        <a:lstStyle/>
        <a:p>
          <a:endParaRPr lang="el-GR"/>
        </a:p>
      </dgm:t>
    </dgm:pt>
    <dgm:pt modelId="{D17B0714-E6C2-44A0-A655-C279195F1736}">
      <dgm:prSet/>
      <dgm:spPr/>
      <dgm:t>
        <a:bodyPr/>
        <a:lstStyle/>
        <a:p>
          <a:r>
            <a:rPr lang="el-GR" dirty="0"/>
            <a:t>Πώς το έκανε ο συγγραφέας;</a:t>
          </a:r>
        </a:p>
      </dgm:t>
    </dgm:pt>
    <dgm:pt modelId="{9666633E-487C-4380-82CC-0D5271ECBE7F}" type="parTrans" cxnId="{0169E98F-072B-4F2D-A725-2FDAB9BAAB86}">
      <dgm:prSet/>
      <dgm:spPr/>
      <dgm:t>
        <a:bodyPr/>
        <a:lstStyle/>
        <a:p>
          <a:endParaRPr lang="el-GR"/>
        </a:p>
      </dgm:t>
    </dgm:pt>
    <dgm:pt modelId="{BEE22C23-01D9-4B67-8CB9-70F9F96FAF60}" type="sibTrans" cxnId="{0169E98F-072B-4F2D-A725-2FDAB9BAAB86}">
      <dgm:prSet/>
      <dgm:spPr/>
      <dgm:t>
        <a:bodyPr/>
        <a:lstStyle/>
        <a:p>
          <a:endParaRPr lang="el-GR"/>
        </a:p>
      </dgm:t>
    </dgm:pt>
    <dgm:pt modelId="{4A4F5B98-B65A-4C31-913C-8DB4C712ECD5}">
      <dgm:prSet/>
      <dgm:spPr/>
      <dgm:t>
        <a:bodyPr/>
        <a:lstStyle/>
        <a:p>
          <a:r>
            <a:rPr lang="el-GR" dirty="0"/>
            <a:t>Τι βρήκε ο συγγραφέας;</a:t>
          </a:r>
        </a:p>
      </dgm:t>
    </dgm:pt>
    <dgm:pt modelId="{87C13F87-281C-4988-8D5C-FF1F4261E283}" type="parTrans" cxnId="{95C41E1D-DD64-4256-8487-466276DC0B78}">
      <dgm:prSet/>
      <dgm:spPr/>
      <dgm:t>
        <a:bodyPr/>
        <a:lstStyle/>
        <a:p>
          <a:endParaRPr lang="el-GR"/>
        </a:p>
      </dgm:t>
    </dgm:pt>
    <dgm:pt modelId="{208D1D26-80CD-42E2-A2F7-17544A76A958}" type="sibTrans" cxnId="{95C41E1D-DD64-4256-8487-466276DC0B78}">
      <dgm:prSet/>
      <dgm:spPr/>
      <dgm:t>
        <a:bodyPr/>
        <a:lstStyle/>
        <a:p>
          <a:endParaRPr lang="el-GR"/>
        </a:p>
      </dgm:t>
    </dgm:pt>
    <dgm:pt modelId="{C770F38D-F223-46C0-B940-90DA185636A4}">
      <dgm:prSet/>
      <dgm:spPr/>
      <dgm:t>
        <a:bodyPr/>
        <a:lstStyle/>
        <a:p>
          <a:r>
            <a:rPr lang="el-GR" dirty="0"/>
            <a:t>Σε τι συμπεράσματα κατέληξε ο συγγραφέας;</a:t>
          </a:r>
        </a:p>
      </dgm:t>
    </dgm:pt>
    <dgm:pt modelId="{31012C41-F9B2-4E8D-AB64-3B851DB9182F}" type="parTrans" cxnId="{11FEDF4F-168E-4538-A6F1-0CDB8368D2FB}">
      <dgm:prSet/>
      <dgm:spPr/>
      <dgm:t>
        <a:bodyPr/>
        <a:lstStyle/>
        <a:p>
          <a:endParaRPr lang="el-GR"/>
        </a:p>
      </dgm:t>
    </dgm:pt>
    <dgm:pt modelId="{614B9ADF-94F0-4C42-8151-23BC6B16730D}" type="sibTrans" cxnId="{11FEDF4F-168E-4538-A6F1-0CDB8368D2FB}">
      <dgm:prSet/>
      <dgm:spPr/>
      <dgm:t>
        <a:bodyPr/>
        <a:lstStyle/>
        <a:p>
          <a:endParaRPr lang="el-GR"/>
        </a:p>
      </dgm:t>
    </dgm:pt>
    <dgm:pt modelId="{7B931ED6-E99A-4F64-9784-9485BA78E8BE}" type="pres">
      <dgm:prSet presAssocID="{7CC8C117-E738-4A62-93F1-F20D44546A9A}" presName="Name0" presStyleCnt="0">
        <dgm:presLayoutVars>
          <dgm:dir/>
          <dgm:resizeHandles val="exact"/>
        </dgm:presLayoutVars>
      </dgm:prSet>
      <dgm:spPr/>
    </dgm:pt>
    <dgm:pt modelId="{BE98914A-D34D-423D-AD08-4604F3F5CE58}" type="pres">
      <dgm:prSet presAssocID="{EE82E29D-B49C-4B82-9840-1FB71AFCD07B}" presName="composite" presStyleCnt="0"/>
      <dgm:spPr/>
    </dgm:pt>
    <dgm:pt modelId="{22F5FD23-25E4-4EE6-8EE3-10582151DEFF}" type="pres">
      <dgm:prSet presAssocID="{EE82E29D-B49C-4B82-9840-1FB71AFCD07B}" presName="rect1" presStyleLbl="trAlignAcc1" presStyleIdx="0" presStyleCnt="1" custLinFactNeighborX="1464" custLinFactNeighborY="-7773">
        <dgm:presLayoutVars>
          <dgm:bulletEnabled val="1"/>
        </dgm:presLayoutVars>
      </dgm:prSet>
      <dgm:spPr/>
    </dgm:pt>
    <dgm:pt modelId="{F2F08763-2FEF-4916-B07E-825255F3C7CF}" type="pres">
      <dgm:prSet presAssocID="{EE82E29D-B49C-4B82-9840-1FB71AFCD07B}" presName="rect2" presStyleLbl="fgImgPlace1" presStyleIdx="0" presStyleCnt="1"/>
      <dgm:spPr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25000" r="-25000"/>
          </a:stretch>
        </a:blipFill>
      </dgm:spPr>
    </dgm:pt>
  </dgm:ptLst>
  <dgm:cxnLst>
    <dgm:cxn modelId="{0EC9CF04-F6BB-4240-BE88-67D66FD59E09}" srcId="{EE82E29D-B49C-4B82-9840-1FB71AFCD07B}" destId="{24458365-49E7-4576-BD4D-175BF0E65B3F}" srcOrd="0" destOrd="0" parTransId="{ABB4F464-3772-4E93-A0D7-28B520A5D54D}" sibTransId="{21EE9974-9663-46F9-8725-8E3AC7C09BA7}"/>
    <dgm:cxn modelId="{DCEFE10D-6996-4760-87DD-3BB4609AE4D7}" type="presOf" srcId="{24458365-49E7-4576-BD4D-175BF0E65B3F}" destId="{22F5FD23-25E4-4EE6-8EE3-10582151DEFF}" srcOrd="0" destOrd="1" presId="urn:microsoft.com/office/officeart/2008/layout/PictureStrips"/>
    <dgm:cxn modelId="{95C41E1D-DD64-4256-8487-466276DC0B78}" srcId="{EE82E29D-B49C-4B82-9840-1FB71AFCD07B}" destId="{4A4F5B98-B65A-4C31-913C-8DB4C712ECD5}" srcOrd="2" destOrd="0" parTransId="{87C13F87-281C-4988-8D5C-FF1F4261E283}" sibTransId="{208D1D26-80CD-42E2-A2F7-17544A76A958}"/>
    <dgm:cxn modelId="{275FC31D-1E9B-4304-BEBB-A5A474B990A6}" type="presOf" srcId="{7CC8C117-E738-4A62-93F1-F20D44546A9A}" destId="{7B931ED6-E99A-4F64-9784-9485BA78E8BE}" srcOrd="0" destOrd="0" presId="urn:microsoft.com/office/officeart/2008/layout/PictureStrips"/>
    <dgm:cxn modelId="{11FEDF4F-168E-4538-A6F1-0CDB8368D2FB}" srcId="{EE82E29D-B49C-4B82-9840-1FB71AFCD07B}" destId="{C770F38D-F223-46C0-B940-90DA185636A4}" srcOrd="3" destOrd="0" parTransId="{31012C41-F9B2-4E8D-AB64-3B851DB9182F}" sibTransId="{614B9ADF-94F0-4C42-8151-23BC6B16730D}"/>
    <dgm:cxn modelId="{59D9B771-CB93-44AC-9295-695C77AEC17C}" srcId="{7CC8C117-E738-4A62-93F1-F20D44546A9A}" destId="{EE82E29D-B49C-4B82-9840-1FB71AFCD07B}" srcOrd="0" destOrd="0" parTransId="{9A127CDB-2AA7-4C1C-9E10-94FFB173A165}" sibTransId="{D83B8960-284C-4E4D-A524-01EBD8930484}"/>
    <dgm:cxn modelId="{1A54AE7C-5564-42FB-87FF-0DFE136A3E91}" type="presOf" srcId="{4A4F5B98-B65A-4C31-913C-8DB4C712ECD5}" destId="{22F5FD23-25E4-4EE6-8EE3-10582151DEFF}" srcOrd="0" destOrd="3" presId="urn:microsoft.com/office/officeart/2008/layout/PictureStrips"/>
    <dgm:cxn modelId="{0169E98F-072B-4F2D-A725-2FDAB9BAAB86}" srcId="{EE82E29D-B49C-4B82-9840-1FB71AFCD07B}" destId="{D17B0714-E6C2-44A0-A655-C279195F1736}" srcOrd="1" destOrd="0" parTransId="{9666633E-487C-4380-82CC-0D5271ECBE7F}" sibTransId="{BEE22C23-01D9-4B67-8CB9-70F9F96FAF60}"/>
    <dgm:cxn modelId="{87F7D8A6-E428-4553-82D1-70152FFAAC56}" type="presOf" srcId="{EE82E29D-B49C-4B82-9840-1FB71AFCD07B}" destId="{22F5FD23-25E4-4EE6-8EE3-10582151DEFF}" srcOrd="0" destOrd="0" presId="urn:microsoft.com/office/officeart/2008/layout/PictureStrips"/>
    <dgm:cxn modelId="{F02D2AD2-B059-4266-BCE1-F42AF1FF7555}" type="presOf" srcId="{C770F38D-F223-46C0-B940-90DA185636A4}" destId="{22F5FD23-25E4-4EE6-8EE3-10582151DEFF}" srcOrd="0" destOrd="4" presId="urn:microsoft.com/office/officeart/2008/layout/PictureStrips"/>
    <dgm:cxn modelId="{ED1E3DED-357F-4873-9D98-9CE57020FF55}" type="presOf" srcId="{D17B0714-E6C2-44A0-A655-C279195F1736}" destId="{22F5FD23-25E4-4EE6-8EE3-10582151DEFF}" srcOrd="0" destOrd="2" presId="urn:microsoft.com/office/officeart/2008/layout/PictureStrips"/>
    <dgm:cxn modelId="{AEAB5E2F-7FD6-445B-8FD7-E5079405AF1A}" type="presParOf" srcId="{7B931ED6-E99A-4F64-9784-9485BA78E8BE}" destId="{BE98914A-D34D-423D-AD08-4604F3F5CE58}" srcOrd="0" destOrd="0" presId="urn:microsoft.com/office/officeart/2008/layout/PictureStrips"/>
    <dgm:cxn modelId="{6350789F-D1C7-4C0A-A0D9-3A6B749D62CD}" type="presParOf" srcId="{BE98914A-D34D-423D-AD08-4604F3F5CE58}" destId="{22F5FD23-25E4-4EE6-8EE3-10582151DEFF}" srcOrd="0" destOrd="0" presId="urn:microsoft.com/office/officeart/2008/layout/PictureStrips"/>
    <dgm:cxn modelId="{DC827EE3-76E3-4357-8236-04A035E11115}" type="presParOf" srcId="{BE98914A-D34D-423D-AD08-4604F3F5CE58}" destId="{F2F08763-2FEF-4916-B07E-825255F3C7C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DBA3939-11D5-41D0-8791-B3914394380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031AF023-0E77-4698-8BAD-CBD07ADA3B38}">
      <dgm:prSet phldrT="[Κείμενο]" custT="1"/>
      <dgm:spPr/>
      <dgm:t>
        <a:bodyPr/>
        <a:lstStyle/>
        <a:p>
          <a:pPr algn="ctr"/>
          <a:r>
            <a:rPr lang="el-GR" sz="3200" dirty="0"/>
            <a:t>Οι λέξεις-κλειδιά</a:t>
          </a:r>
        </a:p>
      </dgm:t>
    </dgm:pt>
    <dgm:pt modelId="{BF4A5AB8-66A5-48FC-B394-22D4F68E03FE}" type="parTrans" cxnId="{50193295-296C-4492-8F9A-74F4C5F8D7ED}">
      <dgm:prSet/>
      <dgm:spPr/>
      <dgm:t>
        <a:bodyPr/>
        <a:lstStyle/>
        <a:p>
          <a:endParaRPr lang="el-GR"/>
        </a:p>
      </dgm:t>
    </dgm:pt>
    <dgm:pt modelId="{51493EA4-F64B-45CE-95DF-B71C42F959C1}" type="sibTrans" cxnId="{50193295-296C-4492-8F9A-74F4C5F8D7ED}">
      <dgm:prSet/>
      <dgm:spPr/>
      <dgm:t>
        <a:bodyPr/>
        <a:lstStyle/>
        <a:p>
          <a:endParaRPr lang="el-GR"/>
        </a:p>
      </dgm:t>
    </dgm:pt>
    <dgm:pt modelId="{E52C4266-59E2-4582-B451-1CA1F09A4D2F}">
      <dgm:prSet phldrT="[Κείμενο]" custT="1"/>
      <dgm:spPr/>
      <dgm:t>
        <a:bodyPr/>
        <a:lstStyle/>
        <a:p>
          <a:r>
            <a:rPr lang="el-GR" sz="2800" dirty="0"/>
            <a:t>Είναι οι λέξεις που αντιπροσωπεύουν το άρθρο σας</a:t>
          </a:r>
        </a:p>
      </dgm:t>
    </dgm:pt>
    <dgm:pt modelId="{5A75D5C2-1B7A-464E-8E93-0F3379B0F438}" type="parTrans" cxnId="{EA2E97EE-5BFC-4B3A-863B-21E78B88AB35}">
      <dgm:prSet/>
      <dgm:spPr/>
      <dgm:t>
        <a:bodyPr/>
        <a:lstStyle/>
        <a:p>
          <a:endParaRPr lang="el-GR"/>
        </a:p>
      </dgm:t>
    </dgm:pt>
    <dgm:pt modelId="{BF7B40FA-0389-4AD8-8719-F277B3CAD9C8}" type="sibTrans" cxnId="{EA2E97EE-5BFC-4B3A-863B-21E78B88AB35}">
      <dgm:prSet/>
      <dgm:spPr/>
      <dgm:t>
        <a:bodyPr/>
        <a:lstStyle/>
        <a:p>
          <a:endParaRPr lang="el-GR"/>
        </a:p>
      </dgm:t>
    </dgm:pt>
    <dgm:pt modelId="{F710A83D-D46C-4B27-A381-BF5406B2D43F}">
      <dgm:prSet phldrT="[Κείμενο]" custT="1"/>
      <dgm:spPr/>
      <dgm:t>
        <a:bodyPr/>
        <a:lstStyle/>
        <a:p>
          <a:r>
            <a:rPr lang="en-US" sz="2800" dirty="0"/>
            <a:t>Key-words</a:t>
          </a:r>
          <a:endParaRPr lang="el-GR" sz="2800" dirty="0"/>
        </a:p>
      </dgm:t>
    </dgm:pt>
    <dgm:pt modelId="{0C51005F-649C-4119-AB6F-F1D316E3D8CC}" type="parTrans" cxnId="{432ACB56-B9F2-4FF1-8965-3556D7EC93DC}">
      <dgm:prSet/>
      <dgm:spPr/>
      <dgm:t>
        <a:bodyPr/>
        <a:lstStyle/>
        <a:p>
          <a:endParaRPr lang="el-GR"/>
        </a:p>
      </dgm:t>
    </dgm:pt>
    <dgm:pt modelId="{E0DD7660-49EF-4FDA-8966-4675C2EEA4F9}" type="sibTrans" cxnId="{432ACB56-B9F2-4FF1-8965-3556D7EC93DC}">
      <dgm:prSet/>
      <dgm:spPr/>
      <dgm:t>
        <a:bodyPr/>
        <a:lstStyle/>
        <a:p>
          <a:endParaRPr lang="el-GR"/>
        </a:p>
      </dgm:t>
    </dgm:pt>
    <dgm:pt modelId="{9C24AED0-979A-4A7E-A04E-84037D87DE25}">
      <dgm:prSet phldrT="[Κείμενο]" custT="1"/>
      <dgm:spPr/>
      <dgm:t>
        <a:bodyPr/>
        <a:lstStyle/>
        <a:p>
          <a:r>
            <a:rPr lang="el-GR" sz="2800" dirty="0"/>
            <a:t>Συνήθως είναι 3-5 αλλά και έως 7 (ανάλογα με τις οδηγίες του περιοδικού).</a:t>
          </a:r>
        </a:p>
      </dgm:t>
    </dgm:pt>
    <dgm:pt modelId="{E8C65D72-0ACC-4E3A-B883-BFC254DAE274}" type="parTrans" cxnId="{C8748DC3-C89B-4CFF-A6B1-14078BED2D40}">
      <dgm:prSet/>
      <dgm:spPr/>
      <dgm:t>
        <a:bodyPr/>
        <a:lstStyle/>
        <a:p>
          <a:endParaRPr lang="el-GR"/>
        </a:p>
      </dgm:t>
    </dgm:pt>
    <dgm:pt modelId="{82CFB3FB-4DE8-459C-A05F-92B8C324DD65}" type="sibTrans" cxnId="{C8748DC3-C89B-4CFF-A6B1-14078BED2D40}">
      <dgm:prSet/>
      <dgm:spPr/>
      <dgm:t>
        <a:bodyPr/>
        <a:lstStyle/>
        <a:p>
          <a:endParaRPr lang="el-GR"/>
        </a:p>
      </dgm:t>
    </dgm:pt>
    <dgm:pt modelId="{2B932D90-FD5B-4A13-8338-DB6FD4A692B5}">
      <dgm:prSet phldrT="[Κείμενο]" custT="1"/>
      <dgm:spPr/>
      <dgm:t>
        <a:bodyPr/>
        <a:lstStyle/>
        <a:p>
          <a:r>
            <a:rPr lang="el-GR" sz="2800" dirty="0"/>
            <a:t>Σε τι χρησιμεύουν;</a:t>
          </a:r>
        </a:p>
      </dgm:t>
    </dgm:pt>
    <dgm:pt modelId="{197571FF-DD5D-489E-8376-C3FCEF56788B}" type="parTrans" cxnId="{F9D67B0E-0A7D-497C-A280-9F4870936290}">
      <dgm:prSet/>
      <dgm:spPr/>
      <dgm:t>
        <a:bodyPr/>
        <a:lstStyle/>
        <a:p>
          <a:endParaRPr lang="el-GR"/>
        </a:p>
      </dgm:t>
    </dgm:pt>
    <dgm:pt modelId="{205A9914-C340-4223-86EE-A21CF3691998}" type="sibTrans" cxnId="{F9D67B0E-0A7D-497C-A280-9F4870936290}">
      <dgm:prSet/>
      <dgm:spPr/>
      <dgm:t>
        <a:bodyPr/>
        <a:lstStyle/>
        <a:p>
          <a:endParaRPr lang="el-GR"/>
        </a:p>
      </dgm:t>
    </dgm:pt>
    <dgm:pt modelId="{CC877290-B0FF-4978-AB68-37ED98364AF9}">
      <dgm:prSet phldrT="[Κείμενο]" custT="1"/>
      <dgm:spPr/>
      <dgm:t>
        <a:bodyPr/>
        <a:lstStyle/>
        <a:p>
          <a:r>
            <a:rPr lang="el-GR" sz="2800" dirty="0"/>
            <a:t>Οι εκδότες επιλέγουν τους κριτές των άρθρων με βάση τις λέξεις-κλειδιά</a:t>
          </a:r>
        </a:p>
      </dgm:t>
    </dgm:pt>
    <dgm:pt modelId="{8D9FE10E-6CD2-43AD-9789-D1A97197DCFC}" type="parTrans" cxnId="{02D38F9C-99C1-4D9E-8C70-2CBC9D731882}">
      <dgm:prSet/>
      <dgm:spPr/>
      <dgm:t>
        <a:bodyPr/>
        <a:lstStyle/>
        <a:p>
          <a:endParaRPr lang="el-GR"/>
        </a:p>
      </dgm:t>
    </dgm:pt>
    <dgm:pt modelId="{C45B7C61-C06D-4194-9717-540AB1434CAB}" type="sibTrans" cxnId="{02D38F9C-99C1-4D9E-8C70-2CBC9D731882}">
      <dgm:prSet/>
      <dgm:spPr/>
      <dgm:t>
        <a:bodyPr/>
        <a:lstStyle/>
        <a:p>
          <a:endParaRPr lang="el-GR"/>
        </a:p>
      </dgm:t>
    </dgm:pt>
    <dgm:pt modelId="{C32FD012-BC4C-4EEF-B636-BEE8D8226768}">
      <dgm:prSet phldrT="[Κείμενο]" custT="1"/>
      <dgm:spPr/>
      <dgm:t>
        <a:bodyPr/>
        <a:lstStyle/>
        <a:p>
          <a:r>
            <a:rPr lang="el-GR" sz="2800" dirty="0"/>
            <a:t>Επιλέγονται είτε ελεύθερα είτε με βάση ορισμένους καταλόγους (η </a:t>
          </a:r>
          <a:r>
            <a:rPr lang="en-US" sz="2800" dirty="0"/>
            <a:t>National Library of Medicine</a:t>
          </a:r>
          <a:r>
            <a:rPr lang="el-GR" sz="2800" dirty="0"/>
            <a:t> προσφέρει δωρεάν έναν προκαθορισμένο κατάλογο</a:t>
          </a:r>
        </a:p>
      </dgm:t>
    </dgm:pt>
    <dgm:pt modelId="{CBCCD002-E472-4304-BEC8-C9CDF4E600AD}" type="parTrans" cxnId="{8E94BF05-07FF-46D6-B333-AD44103DFC53}">
      <dgm:prSet/>
      <dgm:spPr/>
      <dgm:t>
        <a:bodyPr/>
        <a:lstStyle/>
        <a:p>
          <a:endParaRPr lang="el-GR"/>
        </a:p>
      </dgm:t>
    </dgm:pt>
    <dgm:pt modelId="{EE6977CE-A1B0-4E54-8786-558181184E28}" type="sibTrans" cxnId="{8E94BF05-07FF-46D6-B333-AD44103DFC53}">
      <dgm:prSet/>
      <dgm:spPr/>
      <dgm:t>
        <a:bodyPr/>
        <a:lstStyle/>
        <a:p>
          <a:endParaRPr lang="el-GR"/>
        </a:p>
      </dgm:t>
    </dgm:pt>
    <dgm:pt modelId="{D5EC7E6F-6DB2-452A-867E-E0EC7411E0E8}" type="pres">
      <dgm:prSet presAssocID="{7DBA3939-11D5-41D0-8791-B39143943806}" presName="linear" presStyleCnt="0">
        <dgm:presLayoutVars>
          <dgm:animLvl val="lvl"/>
          <dgm:resizeHandles val="exact"/>
        </dgm:presLayoutVars>
      </dgm:prSet>
      <dgm:spPr/>
    </dgm:pt>
    <dgm:pt modelId="{9D0AE347-92A4-4D07-81AD-0236D003740A}" type="pres">
      <dgm:prSet presAssocID="{031AF023-0E77-4698-8BAD-CBD07ADA3B38}" presName="parentText" presStyleLbl="node1" presStyleIdx="0" presStyleCnt="1" custScaleY="75345" custLinFactY="-50753" custLinFactNeighborX="658" custLinFactNeighborY="-100000">
        <dgm:presLayoutVars>
          <dgm:chMax val="0"/>
          <dgm:bulletEnabled val="1"/>
        </dgm:presLayoutVars>
      </dgm:prSet>
      <dgm:spPr/>
    </dgm:pt>
    <dgm:pt modelId="{F26D2E89-F505-4086-B80C-78D57F2DBE41}" type="pres">
      <dgm:prSet presAssocID="{031AF023-0E77-4698-8BAD-CBD07ADA3B3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E94BF05-07FF-46D6-B333-AD44103DFC53}" srcId="{031AF023-0E77-4698-8BAD-CBD07ADA3B38}" destId="{C32FD012-BC4C-4EEF-B636-BEE8D8226768}" srcOrd="4" destOrd="0" parTransId="{CBCCD002-E472-4304-BEC8-C9CDF4E600AD}" sibTransId="{EE6977CE-A1B0-4E54-8786-558181184E28}"/>
    <dgm:cxn modelId="{F9D67B0E-0A7D-497C-A280-9F4870936290}" srcId="{031AF023-0E77-4698-8BAD-CBD07ADA3B38}" destId="{2B932D90-FD5B-4A13-8338-DB6FD4A692B5}" srcOrd="3" destOrd="0" parTransId="{197571FF-DD5D-489E-8376-C3FCEF56788B}" sibTransId="{205A9914-C340-4223-86EE-A21CF3691998}"/>
    <dgm:cxn modelId="{8676F534-D814-48DD-BCD9-4591CE5A8EAF}" type="presOf" srcId="{CC877290-B0FF-4978-AB68-37ED98364AF9}" destId="{F26D2E89-F505-4086-B80C-78D57F2DBE41}" srcOrd="0" destOrd="4" presId="urn:microsoft.com/office/officeart/2005/8/layout/vList2"/>
    <dgm:cxn modelId="{BBBD1D43-7596-46AC-A9CC-C89C7027E3F8}" type="presOf" srcId="{2B932D90-FD5B-4A13-8338-DB6FD4A692B5}" destId="{F26D2E89-F505-4086-B80C-78D57F2DBE41}" srcOrd="0" destOrd="3" presId="urn:microsoft.com/office/officeart/2005/8/layout/vList2"/>
    <dgm:cxn modelId="{8FB14650-8198-42A9-8803-A0871C89CECF}" type="presOf" srcId="{9C24AED0-979A-4A7E-A04E-84037D87DE25}" destId="{F26D2E89-F505-4086-B80C-78D57F2DBE41}" srcOrd="0" destOrd="2" presId="urn:microsoft.com/office/officeart/2005/8/layout/vList2"/>
    <dgm:cxn modelId="{6A377273-BE3E-45F9-B0C6-93A6E269F064}" type="presOf" srcId="{E52C4266-59E2-4582-B451-1CA1F09A4D2F}" destId="{F26D2E89-F505-4086-B80C-78D57F2DBE41}" srcOrd="0" destOrd="0" presId="urn:microsoft.com/office/officeart/2005/8/layout/vList2"/>
    <dgm:cxn modelId="{98F03A75-0546-48C0-9BFB-162A677B103D}" type="presOf" srcId="{F710A83D-D46C-4B27-A381-BF5406B2D43F}" destId="{F26D2E89-F505-4086-B80C-78D57F2DBE41}" srcOrd="0" destOrd="1" presId="urn:microsoft.com/office/officeart/2005/8/layout/vList2"/>
    <dgm:cxn modelId="{432ACB56-B9F2-4FF1-8965-3556D7EC93DC}" srcId="{031AF023-0E77-4698-8BAD-CBD07ADA3B38}" destId="{F710A83D-D46C-4B27-A381-BF5406B2D43F}" srcOrd="1" destOrd="0" parTransId="{0C51005F-649C-4119-AB6F-F1D316E3D8CC}" sibTransId="{E0DD7660-49EF-4FDA-8966-4675C2EEA4F9}"/>
    <dgm:cxn modelId="{1F04C457-E39A-459B-9923-55FFDCCB9D09}" type="presOf" srcId="{C32FD012-BC4C-4EEF-B636-BEE8D8226768}" destId="{F26D2E89-F505-4086-B80C-78D57F2DBE41}" srcOrd="0" destOrd="5" presId="urn:microsoft.com/office/officeart/2005/8/layout/vList2"/>
    <dgm:cxn modelId="{D841D97A-4688-4BC7-9DA4-EF9A139EF253}" type="presOf" srcId="{031AF023-0E77-4698-8BAD-CBD07ADA3B38}" destId="{9D0AE347-92A4-4D07-81AD-0236D003740A}" srcOrd="0" destOrd="0" presId="urn:microsoft.com/office/officeart/2005/8/layout/vList2"/>
    <dgm:cxn modelId="{E924CA81-C87F-4B50-96C0-20C37491D529}" type="presOf" srcId="{7DBA3939-11D5-41D0-8791-B39143943806}" destId="{D5EC7E6F-6DB2-452A-867E-E0EC7411E0E8}" srcOrd="0" destOrd="0" presId="urn:microsoft.com/office/officeart/2005/8/layout/vList2"/>
    <dgm:cxn modelId="{50193295-296C-4492-8F9A-74F4C5F8D7ED}" srcId="{7DBA3939-11D5-41D0-8791-B39143943806}" destId="{031AF023-0E77-4698-8BAD-CBD07ADA3B38}" srcOrd="0" destOrd="0" parTransId="{BF4A5AB8-66A5-48FC-B394-22D4F68E03FE}" sibTransId="{51493EA4-F64B-45CE-95DF-B71C42F959C1}"/>
    <dgm:cxn modelId="{02D38F9C-99C1-4D9E-8C70-2CBC9D731882}" srcId="{2B932D90-FD5B-4A13-8338-DB6FD4A692B5}" destId="{CC877290-B0FF-4978-AB68-37ED98364AF9}" srcOrd="0" destOrd="0" parTransId="{8D9FE10E-6CD2-43AD-9789-D1A97197DCFC}" sibTransId="{C45B7C61-C06D-4194-9717-540AB1434CAB}"/>
    <dgm:cxn modelId="{C8748DC3-C89B-4CFF-A6B1-14078BED2D40}" srcId="{031AF023-0E77-4698-8BAD-CBD07ADA3B38}" destId="{9C24AED0-979A-4A7E-A04E-84037D87DE25}" srcOrd="2" destOrd="0" parTransId="{E8C65D72-0ACC-4E3A-B883-BFC254DAE274}" sibTransId="{82CFB3FB-4DE8-459C-A05F-92B8C324DD65}"/>
    <dgm:cxn modelId="{EA2E97EE-5BFC-4B3A-863B-21E78B88AB35}" srcId="{031AF023-0E77-4698-8BAD-CBD07ADA3B38}" destId="{E52C4266-59E2-4582-B451-1CA1F09A4D2F}" srcOrd="0" destOrd="0" parTransId="{5A75D5C2-1B7A-464E-8E93-0F3379B0F438}" sibTransId="{BF7B40FA-0389-4AD8-8719-F277B3CAD9C8}"/>
    <dgm:cxn modelId="{945F0F4A-87D6-431F-9384-A08591EC7135}" type="presParOf" srcId="{D5EC7E6F-6DB2-452A-867E-E0EC7411E0E8}" destId="{9D0AE347-92A4-4D07-81AD-0236D003740A}" srcOrd="0" destOrd="0" presId="urn:microsoft.com/office/officeart/2005/8/layout/vList2"/>
    <dgm:cxn modelId="{23D0BBD4-B62C-4295-B0F5-33A0885C2D68}" type="presParOf" srcId="{D5EC7E6F-6DB2-452A-867E-E0EC7411E0E8}" destId="{F26D2E89-F505-4086-B80C-78D57F2DBE4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C93706C-77A2-4EB4-8598-4902524C2A9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F65D4EA9-ACF3-48E6-A8EE-BE9FF6075E0D}">
      <dgm:prSet phldrT="[Κείμενο]" custT="1"/>
      <dgm:spPr/>
      <dgm:t>
        <a:bodyPr/>
        <a:lstStyle/>
        <a:p>
          <a:r>
            <a:rPr lang="el-GR" sz="2400" dirty="0"/>
            <a:t>Δεν αναδεικνύει τη σημασία της μελέτης</a:t>
          </a:r>
        </a:p>
      </dgm:t>
    </dgm:pt>
    <dgm:pt modelId="{32279FC2-5F1C-4BC4-862A-A64D90622DA5}" type="parTrans" cxnId="{E4DB69E1-5587-4C87-AEE0-D35B98949277}">
      <dgm:prSet/>
      <dgm:spPr/>
      <dgm:t>
        <a:bodyPr/>
        <a:lstStyle/>
        <a:p>
          <a:endParaRPr lang="el-GR" sz="2800"/>
        </a:p>
      </dgm:t>
    </dgm:pt>
    <dgm:pt modelId="{7A2D90CE-0861-42D9-8CC9-22D807378871}" type="sibTrans" cxnId="{E4DB69E1-5587-4C87-AEE0-D35B98949277}">
      <dgm:prSet/>
      <dgm:spPr/>
      <dgm:t>
        <a:bodyPr/>
        <a:lstStyle/>
        <a:p>
          <a:endParaRPr lang="el-GR" sz="2800"/>
        </a:p>
      </dgm:t>
    </dgm:pt>
    <dgm:pt modelId="{FD93CD94-716C-4E7E-9C17-9187CD296845}">
      <dgm:prSet phldrT="[Κείμενο]" custT="1"/>
      <dgm:spPr/>
      <dgm:t>
        <a:bodyPr/>
        <a:lstStyle/>
        <a:p>
          <a:r>
            <a:rPr lang="el-GR" sz="2400" dirty="0"/>
            <a:t>Δεν υπάρχουν αποτελέσματα</a:t>
          </a:r>
        </a:p>
      </dgm:t>
    </dgm:pt>
    <dgm:pt modelId="{967E9B80-027C-49B0-AF0A-5A60D1788B75}" type="parTrans" cxnId="{8FAB338F-43D2-496B-8C7D-42D4A7562492}">
      <dgm:prSet/>
      <dgm:spPr/>
      <dgm:t>
        <a:bodyPr/>
        <a:lstStyle/>
        <a:p>
          <a:endParaRPr lang="el-GR" sz="2800"/>
        </a:p>
      </dgm:t>
    </dgm:pt>
    <dgm:pt modelId="{5B67D87F-AA46-47A3-BA9C-9B6D0AEE5359}" type="sibTrans" cxnId="{8FAB338F-43D2-496B-8C7D-42D4A7562492}">
      <dgm:prSet/>
      <dgm:spPr/>
      <dgm:t>
        <a:bodyPr/>
        <a:lstStyle/>
        <a:p>
          <a:endParaRPr lang="el-GR" sz="2800"/>
        </a:p>
      </dgm:t>
    </dgm:pt>
    <dgm:pt modelId="{6662AFFB-7B8A-42FC-8AFE-E79ACDE0521E}">
      <dgm:prSet phldrT="[Κείμενο]" custT="1"/>
      <dgm:spPr/>
      <dgm:t>
        <a:bodyPr/>
        <a:lstStyle/>
        <a:p>
          <a:r>
            <a:rPr lang="el-GR" sz="2400" dirty="0"/>
            <a:t>Δεν υπάρχουν συμπεράσματα</a:t>
          </a:r>
        </a:p>
      </dgm:t>
    </dgm:pt>
    <dgm:pt modelId="{6706F3C7-4FB5-4A81-B14D-96ED9EEC9B27}" type="parTrans" cxnId="{718A4F39-D78B-4A1F-A981-DA32B809B5E1}">
      <dgm:prSet/>
      <dgm:spPr/>
      <dgm:t>
        <a:bodyPr/>
        <a:lstStyle/>
        <a:p>
          <a:endParaRPr lang="el-GR" sz="2800"/>
        </a:p>
      </dgm:t>
    </dgm:pt>
    <dgm:pt modelId="{0E7AC889-E7BE-4D3D-A4DE-71471443327D}" type="sibTrans" cxnId="{718A4F39-D78B-4A1F-A981-DA32B809B5E1}">
      <dgm:prSet/>
      <dgm:spPr/>
      <dgm:t>
        <a:bodyPr/>
        <a:lstStyle/>
        <a:p>
          <a:endParaRPr lang="el-GR" sz="2800"/>
        </a:p>
      </dgm:t>
    </dgm:pt>
    <dgm:pt modelId="{53DDC48A-4AFA-4F37-90AC-5A22ED165DDA}">
      <dgm:prSet phldrT="[Κείμενο]" custT="1"/>
      <dgm:spPr/>
      <dgm:t>
        <a:bodyPr/>
        <a:lstStyle/>
        <a:p>
          <a:r>
            <a:rPr lang="el-GR" sz="2400" dirty="0"/>
            <a:t>Ο σκοπός δεν είναι σαφής</a:t>
          </a:r>
        </a:p>
      </dgm:t>
    </dgm:pt>
    <dgm:pt modelId="{23490BDE-CB12-4CE4-9506-5C363E2AF52D}" type="parTrans" cxnId="{4EC4D2FD-C9AB-4981-99CD-F2133A484D9C}">
      <dgm:prSet/>
      <dgm:spPr/>
      <dgm:t>
        <a:bodyPr/>
        <a:lstStyle/>
        <a:p>
          <a:endParaRPr lang="el-GR" sz="2800"/>
        </a:p>
      </dgm:t>
    </dgm:pt>
    <dgm:pt modelId="{794DE821-8882-4A64-A289-F866CC4AFEA5}" type="sibTrans" cxnId="{4EC4D2FD-C9AB-4981-99CD-F2133A484D9C}">
      <dgm:prSet/>
      <dgm:spPr/>
      <dgm:t>
        <a:bodyPr/>
        <a:lstStyle/>
        <a:p>
          <a:endParaRPr lang="el-GR" sz="2800"/>
        </a:p>
      </dgm:t>
    </dgm:pt>
    <dgm:pt modelId="{0C6F7B8E-C5DD-4273-A10C-85FDE0E3F6C0}">
      <dgm:prSet phldrT="[Κείμενο]" custT="1"/>
      <dgm:spPr/>
      <dgm:t>
        <a:bodyPr/>
        <a:lstStyle/>
        <a:p>
          <a:r>
            <a:rPr lang="el-GR" sz="2400" dirty="0"/>
            <a:t>Δεν υπάρχει μεθοδολογία</a:t>
          </a:r>
        </a:p>
      </dgm:t>
    </dgm:pt>
    <dgm:pt modelId="{05AF6ECD-82CE-467A-9558-630B3732686A}" type="parTrans" cxnId="{8FFF1863-D71A-4937-AD1A-A02C28C73F00}">
      <dgm:prSet/>
      <dgm:spPr/>
      <dgm:t>
        <a:bodyPr/>
        <a:lstStyle/>
        <a:p>
          <a:endParaRPr lang="el-GR" sz="2800"/>
        </a:p>
      </dgm:t>
    </dgm:pt>
    <dgm:pt modelId="{824DFC28-2066-4569-8EA1-AEFB71E4BA31}" type="sibTrans" cxnId="{8FFF1863-D71A-4937-AD1A-A02C28C73F00}">
      <dgm:prSet/>
      <dgm:spPr/>
      <dgm:t>
        <a:bodyPr/>
        <a:lstStyle/>
        <a:p>
          <a:endParaRPr lang="el-GR" sz="2800"/>
        </a:p>
      </dgm:t>
    </dgm:pt>
    <dgm:pt modelId="{D54A144B-228A-416E-8FA2-B56C8284DEF5}" type="pres">
      <dgm:prSet presAssocID="{FC93706C-77A2-4EB4-8598-4902524C2A96}" presName="linear" presStyleCnt="0">
        <dgm:presLayoutVars>
          <dgm:dir/>
          <dgm:animLvl val="lvl"/>
          <dgm:resizeHandles val="exact"/>
        </dgm:presLayoutVars>
      </dgm:prSet>
      <dgm:spPr/>
    </dgm:pt>
    <dgm:pt modelId="{E1761220-F174-49C7-B6AA-7B83D78AB8DB}" type="pres">
      <dgm:prSet presAssocID="{F65D4EA9-ACF3-48E6-A8EE-BE9FF6075E0D}" presName="parentLin" presStyleCnt="0"/>
      <dgm:spPr/>
    </dgm:pt>
    <dgm:pt modelId="{3F131362-3430-49A1-81D2-5F5AED152546}" type="pres">
      <dgm:prSet presAssocID="{F65D4EA9-ACF3-48E6-A8EE-BE9FF6075E0D}" presName="parentLeftMargin" presStyleLbl="node1" presStyleIdx="0" presStyleCnt="5"/>
      <dgm:spPr/>
    </dgm:pt>
    <dgm:pt modelId="{05306442-8ED4-4D90-9520-B19EC1EB2407}" type="pres">
      <dgm:prSet presAssocID="{F65D4EA9-ACF3-48E6-A8EE-BE9FF6075E0D}" presName="parentText" presStyleLbl="node1" presStyleIdx="0" presStyleCnt="5" custScaleX="142857">
        <dgm:presLayoutVars>
          <dgm:chMax val="0"/>
          <dgm:bulletEnabled val="1"/>
        </dgm:presLayoutVars>
      </dgm:prSet>
      <dgm:spPr/>
    </dgm:pt>
    <dgm:pt modelId="{8F4E7C0F-102E-47D5-B0B4-AC02F37F858F}" type="pres">
      <dgm:prSet presAssocID="{F65D4EA9-ACF3-48E6-A8EE-BE9FF6075E0D}" presName="negativeSpace" presStyleCnt="0"/>
      <dgm:spPr/>
    </dgm:pt>
    <dgm:pt modelId="{CA80AC09-D489-4711-9D9A-ED71D15CB057}" type="pres">
      <dgm:prSet presAssocID="{F65D4EA9-ACF3-48E6-A8EE-BE9FF6075E0D}" presName="childText" presStyleLbl="conFgAcc1" presStyleIdx="0" presStyleCnt="5">
        <dgm:presLayoutVars>
          <dgm:bulletEnabled val="1"/>
        </dgm:presLayoutVars>
      </dgm:prSet>
      <dgm:spPr/>
    </dgm:pt>
    <dgm:pt modelId="{FD3AADC1-6C8B-493E-881F-4745830FA65F}" type="pres">
      <dgm:prSet presAssocID="{7A2D90CE-0861-42D9-8CC9-22D807378871}" presName="spaceBetweenRectangles" presStyleCnt="0"/>
      <dgm:spPr/>
    </dgm:pt>
    <dgm:pt modelId="{47A40651-CDA7-4D9A-9CDD-4DFA0A6F8944}" type="pres">
      <dgm:prSet presAssocID="{53DDC48A-4AFA-4F37-90AC-5A22ED165DDA}" presName="parentLin" presStyleCnt="0"/>
      <dgm:spPr/>
    </dgm:pt>
    <dgm:pt modelId="{7EC929E8-19AC-492E-81F2-EB4AA74D0982}" type="pres">
      <dgm:prSet presAssocID="{53DDC48A-4AFA-4F37-90AC-5A22ED165DDA}" presName="parentLeftMargin" presStyleLbl="node1" presStyleIdx="0" presStyleCnt="5"/>
      <dgm:spPr/>
    </dgm:pt>
    <dgm:pt modelId="{46DCD302-E74D-48A0-8C97-7BADE49893D6}" type="pres">
      <dgm:prSet presAssocID="{53DDC48A-4AFA-4F37-90AC-5A22ED165DDA}" presName="parentText" presStyleLbl="node1" presStyleIdx="1" presStyleCnt="5" custScaleX="142857">
        <dgm:presLayoutVars>
          <dgm:chMax val="0"/>
          <dgm:bulletEnabled val="1"/>
        </dgm:presLayoutVars>
      </dgm:prSet>
      <dgm:spPr/>
    </dgm:pt>
    <dgm:pt modelId="{00B20D78-5D6C-41D5-A275-4D9B6E2F7EAC}" type="pres">
      <dgm:prSet presAssocID="{53DDC48A-4AFA-4F37-90AC-5A22ED165DDA}" presName="negativeSpace" presStyleCnt="0"/>
      <dgm:spPr/>
    </dgm:pt>
    <dgm:pt modelId="{B083D421-695A-4C80-8F3C-A94969D83967}" type="pres">
      <dgm:prSet presAssocID="{53DDC48A-4AFA-4F37-90AC-5A22ED165DDA}" presName="childText" presStyleLbl="conFgAcc1" presStyleIdx="1" presStyleCnt="5">
        <dgm:presLayoutVars>
          <dgm:bulletEnabled val="1"/>
        </dgm:presLayoutVars>
      </dgm:prSet>
      <dgm:spPr/>
    </dgm:pt>
    <dgm:pt modelId="{F986273A-9358-45DB-B647-E249589A8582}" type="pres">
      <dgm:prSet presAssocID="{794DE821-8882-4A64-A289-F866CC4AFEA5}" presName="spaceBetweenRectangles" presStyleCnt="0"/>
      <dgm:spPr/>
    </dgm:pt>
    <dgm:pt modelId="{15B478EE-1942-4503-9AEA-780E760BA044}" type="pres">
      <dgm:prSet presAssocID="{0C6F7B8E-C5DD-4273-A10C-85FDE0E3F6C0}" presName="parentLin" presStyleCnt="0"/>
      <dgm:spPr/>
    </dgm:pt>
    <dgm:pt modelId="{A26CEFB0-B97F-41BC-A1DE-4EFBDE7F767F}" type="pres">
      <dgm:prSet presAssocID="{0C6F7B8E-C5DD-4273-A10C-85FDE0E3F6C0}" presName="parentLeftMargin" presStyleLbl="node1" presStyleIdx="1" presStyleCnt="5"/>
      <dgm:spPr/>
    </dgm:pt>
    <dgm:pt modelId="{4394269E-739C-4234-BD75-6793DFC66DA3}" type="pres">
      <dgm:prSet presAssocID="{0C6F7B8E-C5DD-4273-A10C-85FDE0E3F6C0}" presName="parentText" presStyleLbl="node1" presStyleIdx="2" presStyleCnt="5" custScaleX="142857">
        <dgm:presLayoutVars>
          <dgm:chMax val="0"/>
          <dgm:bulletEnabled val="1"/>
        </dgm:presLayoutVars>
      </dgm:prSet>
      <dgm:spPr/>
    </dgm:pt>
    <dgm:pt modelId="{9AC55542-A064-416A-9752-B963B38CF990}" type="pres">
      <dgm:prSet presAssocID="{0C6F7B8E-C5DD-4273-A10C-85FDE0E3F6C0}" presName="negativeSpace" presStyleCnt="0"/>
      <dgm:spPr/>
    </dgm:pt>
    <dgm:pt modelId="{EB366D95-A5FF-4A7C-8BEA-32190D78A1EA}" type="pres">
      <dgm:prSet presAssocID="{0C6F7B8E-C5DD-4273-A10C-85FDE0E3F6C0}" presName="childText" presStyleLbl="conFgAcc1" presStyleIdx="2" presStyleCnt="5">
        <dgm:presLayoutVars>
          <dgm:bulletEnabled val="1"/>
        </dgm:presLayoutVars>
      </dgm:prSet>
      <dgm:spPr/>
    </dgm:pt>
    <dgm:pt modelId="{5DCF3165-9B08-4379-828D-B368415F2D53}" type="pres">
      <dgm:prSet presAssocID="{824DFC28-2066-4569-8EA1-AEFB71E4BA31}" presName="spaceBetweenRectangles" presStyleCnt="0"/>
      <dgm:spPr/>
    </dgm:pt>
    <dgm:pt modelId="{AE06AC27-EAD5-4B02-8718-6EAE3C8AD6C3}" type="pres">
      <dgm:prSet presAssocID="{FD93CD94-716C-4E7E-9C17-9187CD296845}" presName="parentLin" presStyleCnt="0"/>
      <dgm:spPr/>
    </dgm:pt>
    <dgm:pt modelId="{3D66C8A7-D64B-4B70-8F0D-07CED3F6A975}" type="pres">
      <dgm:prSet presAssocID="{FD93CD94-716C-4E7E-9C17-9187CD296845}" presName="parentLeftMargin" presStyleLbl="node1" presStyleIdx="2" presStyleCnt="5"/>
      <dgm:spPr/>
    </dgm:pt>
    <dgm:pt modelId="{826DD6AB-0049-4AF7-BFDA-7B652D8C31A8}" type="pres">
      <dgm:prSet presAssocID="{FD93CD94-716C-4E7E-9C17-9187CD296845}" presName="parentText" presStyleLbl="node1" presStyleIdx="3" presStyleCnt="5" custScaleX="142857">
        <dgm:presLayoutVars>
          <dgm:chMax val="0"/>
          <dgm:bulletEnabled val="1"/>
        </dgm:presLayoutVars>
      </dgm:prSet>
      <dgm:spPr/>
    </dgm:pt>
    <dgm:pt modelId="{9186ED56-CB51-417A-BDE7-5D3FEF342BC2}" type="pres">
      <dgm:prSet presAssocID="{FD93CD94-716C-4E7E-9C17-9187CD296845}" presName="negativeSpace" presStyleCnt="0"/>
      <dgm:spPr/>
    </dgm:pt>
    <dgm:pt modelId="{87FF1F1C-58AC-4F72-B3C9-423E0DD912F6}" type="pres">
      <dgm:prSet presAssocID="{FD93CD94-716C-4E7E-9C17-9187CD296845}" presName="childText" presStyleLbl="conFgAcc1" presStyleIdx="3" presStyleCnt="5">
        <dgm:presLayoutVars>
          <dgm:bulletEnabled val="1"/>
        </dgm:presLayoutVars>
      </dgm:prSet>
      <dgm:spPr/>
    </dgm:pt>
    <dgm:pt modelId="{A47DBB79-3EA6-46F9-B3AD-5EB731B7C34F}" type="pres">
      <dgm:prSet presAssocID="{5B67D87F-AA46-47A3-BA9C-9B6D0AEE5359}" presName="spaceBetweenRectangles" presStyleCnt="0"/>
      <dgm:spPr/>
    </dgm:pt>
    <dgm:pt modelId="{59729472-CBE5-44FF-B7EB-0C07984BC6F6}" type="pres">
      <dgm:prSet presAssocID="{6662AFFB-7B8A-42FC-8AFE-E79ACDE0521E}" presName="parentLin" presStyleCnt="0"/>
      <dgm:spPr/>
    </dgm:pt>
    <dgm:pt modelId="{62ED3629-23D3-45D8-B82C-10CB60341B18}" type="pres">
      <dgm:prSet presAssocID="{6662AFFB-7B8A-42FC-8AFE-E79ACDE0521E}" presName="parentLeftMargin" presStyleLbl="node1" presStyleIdx="3" presStyleCnt="5"/>
      <dgm:spPr/>
    </dgm:pt>
    <dgm:pt modelId="{C104D4E4-7E5E-4C20-B4CB-2C91960D0F46}" type="pres">
      <dgm:prSet presAssocID="{6662AFFB-7B8A-42FC-8AFE-E79ACDE0521E}" presName="parentText" presStyleLbl="node1" presStyleIdx="4" presStyleCnt="5" custScaleX="142857">
        <dgm:presLayoutVars>
          <dgm:chMax val="0"/>
          <dgm:bulletEnabled val="1"/>
        </dgm:presLayoutVars>
      </dgm:prSet>
      <dgm:spPr/>
    </dgm:pt>
    <dgm:pt modelId="{94A7C521-09C6-4D4F-AAD2-734E0028C7C9}" type="pres">
      <dgm:prSet presAssocID="{6662AFFB-7B8A-42FC-8AFE-E79ACDE0521E}" presName="negativeSpace" presStyleCnt="0"/>
      <dgm:spPr/>
    </dgm:pt>
    <dgm:pt modelId="{85681F12-EE04-4B14-BC97-707A6F616AA8}" type="pres">
      <dgm:prSet presAssocID="{6662AFFB-7B8A-42FC-8AFE-E79ACDE0521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B8EF10D-B17D-4F73-983D-8AD0673BA48E}" type="presOf" srcId="{FD93CD94-716C-4E7E-9C17-9187CD296845}" destId="{3D66C8A7-D64B-4B70-8F0D-07CED3F6A975}" srcOrd="0" destOrd="0" presId="urn:microsoft.com/office/officeart/2005/8/layout/list1"/>
    <dgm:cxn modelId="{0B40122B-F503-4C71-95A5-DC9411879D54}" type="presOf" srcId="{6662AFFB-7B8A-42FC-8AFE-E79ACDE0521E}" destId="{C104D4E4-7E5E-4C20-B4CB-2C91960D0F46}" srcOrd="1" destOrd="0" presId="urn:microsoft.com/office/officeart/2005/8/layout/list1"/>
    <dgm:cxn modelId="{718A4F39-D78B-4A1F-A981-DA32B809B5E1}" srcId="{FC93706C-77A2-4EB4-8598-4902524C2A96}" destId="{6662AFFB-7B8A-42FC-8AFE-E79ACDE0521E}" srcOrd="4" destOrd="0" parTransId="{6706F3C7-4FB5-4A81-B14D-96ED9EEC9B27}" sibTransId="{0E7AC889-E7BE-4D3D-A4DE-71471443327D}"/>
    <dgm:cxn modelId="{9D4A733F-5148-42B7-85D0-74CA1DF7BA29}" type="presOf" srcId="{0C6F7B8E-C5DD-4273-A10C-85FDE0E3F6C0}" destId="{A26CEFB0-B97F-41BC-A1DE-4EFBDE7F767F}" srcOrd="0" destOrd="0" presId="urn:microsoft.com/office/officeart/2005/8/layout/list1"/>
    <dgm:cxn modelId="{259B7060-F631-4B1F-8C75-978BB8906655}" type="presOf" srcId="{F65D4EA9-ACF3-48E6-A8EE-BE9FF6075E0D}" destId="{3F131362-3430-49A1-81D2-5F5AED152546}" srcOrd="0" destOrd="0" presId="urn:microsoft.com/office/officeart/2005/8/layout/list1"/>
    <dgm:cxn modelId="{8FFF1863-D71A-4937-AD1A-A02C28C73F00}" srcId="{FC93706C-77A2-4EB4-8598-4902524C2A96}" destId="{0C6F7B8E-C5DD-4273-A10C-85FDE0E3F6C0}" srcOrd="2" destOrd="0" parTransId="{05AF6ECD-82CE-467A-9558-630B3732686A}" sibTransId="{824DFC28-2066-4569-8EA1-AEFB71E4BA31}"/>
    <dgm:cxn modelId="{39EB6F81-AB23-46EA-81AC-FE1C5C2B0727}" type="presOf" srcId="{53DDC48A-4AFA-4F37-90AC-5A22ED165DDA}" destId="{46DCD302-E74D-48A0-8C97-7BADE49893D6}" srcOrd="1" destOrd="0" presId="urn:microsoft.com/office/officeart/2005/8/layout/list1"/>
    <dgm:cxn modelId="{8B83BB86-A873-4BC6-A3D2-2B2F655D8B9B}" type="presOf" srcId="{FD93CD94-716C-4E7E-9C17-9187CD296845}" destId="{826DD6AB-0049-4AF7-BFDA-7B652D8C31A8}" srcOrd="1" destOrd="0" presId="urn:microsoft.com/office/officeart/2005/8/layout/list1"/>
    <dgm:cxn modelId="{8FAB338F-43D2-496B-8C7D-42D4A7562492}" srcId="{FC93706C-77A2-4EB4-8598-4902524C2A96}" destId="{FD93CD94-716C-4E7E-9C17-9187CD296845}" srcOrd="3" destOrd="0" parTransId="{967E9B80-027C-49B0-AF0A-5A60D1788B75}" sibTransId="{5B67D87F-AA46-47A3-BA9C-9B6D0AEE5359}"/>
    <dgm:cxn modelId="{D29AABB3-B640-4EC6-BDF9-89FA7D31733A}" type="presOf" srcId="{6662AFFB-7B8A-42FC-8AFE-E79ACDE0521E}" destId="{62ED3629-23D3-45D8-B82C-10CB60341B18}" srcOrd="0" destOrd="0" presId="urn:microsoft.com/office/officeart/2005/8/layout/list1"/>
    <dgm:cxn modelId="{45208CB9-F708-4D47-944A-33608D578997}" type="presOf" srcId="{FC93706C-77A2-4EB4-8598-4902524C2A96}" destId="{D54A144B-228A-416E-8FA2-B56C8284DEF5}" srcOrd="0" destOrd="0" presId="urn:microsoft.com/office/officeart/2005/8/layout/list1"/>
    <dgm:cxn modelId="{128516BB-70A2-46F0-AE85-76C4F4E028BD}" type="presOf" srcId="{53DDC48A-4AFA-4F37-90AC-5A22ED165DDA}" destId="{7EC929E8-19AC-492E-81F2-EB4AA74D0982}" srcOrd="0" destOrd="0" presId="urn:microsoft.com/office/officeart/2005/8/layout/list1"/>
    <dgm:cxn modelId="{0AC85AC0-F917-46C0-9360-D18E0A5D670E}" type="presOf" srcId="{0C6F7B8E-C5DD-4273-A10C-85FDE0E3F6C0}" destId="{4394269E-739C-4234-BD75-6793DFC66DA3}" srcOrd="1" destOrd="0" presId="urn:microsoft.com/office/officeart/2005/8/layout/list1"/>
    <dgm:cxn modelId="{E4DB69E1-5587-4C87-AEE0-D35B98949277}" srcId="{FC93706C-77A2-4EB4-8598-4902524C2A96}" destId="{F65D4EA9-ACF3-48E6-A8EE-BE9FF6075E0D}" srcOrd="0" destOrd="0" parTransId="{32279FC2-5F1C-4BC4-862A-A64D90622DA5}" sibTransId="{7A2D90CE-0861-42D9-8CC9-22D807378871}"/>
    <dgm:cxn modelId="{1068F2E1-3C33-41FF-A91A-754EC775EC11}" type="presOf" srcId="{F65D4EA9-ACF3-48E6-A8EE-BE9FF6075E0D}" destId="{05306442-8ED4-4D90-9520-B19EC1EB2407}" srcOrd="1" destOrd="0" presId="urn:microsoft.com/office/officeart/2005/8/layout/list1"/>
    <dgm:cxn modelId="{4EC4D2FD-C9AB-4981-99CD-F2133A484D9C}" srcId="{FC93706C-77A2-4EB4-8598-4902524C2A96}" destId="{53DDC48A-4AFA-4F37-90AC-5A22ED165DDA}" srcOrd="1" destOrd="0" parTransId="{23490BDE-CB12-4CE4-9506-5C363E2AF52D}" sibTransId="{794DE821-8882-4A64-A289-F866CC4AFEA5}"/>
    <dgm:cxn modelId="{FA62AB05-7FF0-4029-97D8-4A8B55F84D20}" type="presParOf" srcId="{D54A144B-228A-416E-8FA2-B56C8284DEF5}" destId="{E1761220-F174-49C7-B6AA-7B83D78AB8DB}" srcOrd="0" destOrd="0" presId="urn:microsoft.com/office/officeart/2005/8/layout/list1"/>
    <dgm:cxn modelId="{7A1BA120-B382-4E52-B894-4C82E843E649}" type="presParOf" srcId="{E1761220-F174-49C7-B6AA-7B83D78AB8DB}" destId="{3F131362-3430-49A1-81D2-5F5AED152546}" srcOrd="0" destOrd="0" presId="urn:microsoft.com/office/officeart/2005/8/layout/list1"/>
    <dgm:cxn modelId="{E21C14AF-77DC-484F-94C2-4758B069521B}" type="presParOf" srcId="{E1761220-F174-49C7-B6AA-7B83D78AB8DB}" destId="{05306442-8ED4-4D90-9520-B19EC1EB2407}" srcOrd="1" destOrd="0" presId="urn:microsoft.com/office/officeart/2005/8/layout/list1"/>
    <dgm:cxn modelId="{67CA967F-E525-48AC-8FCE-8C2C32833CD0}" type="presParOf" srcId="{D54A144B-228A-416E-8FA2-B56C8284DEF5}" destId="{8F4E7C0F-102E-47D5-B0B4-AC02F37F858F}" srcOrd="1" destOrd="0" presId="urn:microsoft.com/office/officeart/2005/8/layout/list1"/>
    <dgm:cxn modelId="{6104727C-7CFD-4A71-A03D-63398F693E66}" type="presParOf" srcId="{D54A144B-228A-416E-8FA2-B56C8284DEF5}" destId="{CA80AC09-D489-4711-9D9A-ED71D15CB057}" srcOrd="2" destOrd="0" presId="urn:microsoft.com/office/officeart/2005/8/layout/list1"/>
    <dgm:cxn modelId="{64CA4311-5D09-4761-8690-43D1DF93575E}" type="presParOf" srcId="{D54A144B-228A-416E-8FA2-B56C8284DEF5}" destId="{FD3AADC1-6C8B-493E-881F-4745830FA65F}" srcOrd="3" destOrd="0" presId="urn:microsoft.com/office/officeart/2005/8/layout/list1"/>
    <dgm:cxn modelId="{AC0C7E47-CD02-441B-A39C-079EE6116D98}" type="presParOf" srcId="{D54A144B-228A-416E-8FA2-B56C8284DEF5}" destId="{47A40651-CDA7-4D9A-9CDD-4DFA0A6F8944}" srcOrd="4" destOrd="0" presId="urn:microsoft.com/office/officeart/2005/8/layout/list1"/>
    <dgm:cxn modelId="{EA072CF5-C625-465F-ADF3-6C259B4880EB}" type="presParOf" srcId="{47A40651-CDA7-4D9A-9CDD-4DFA0A6F8944}" destId="{7EC929E8-19AC-492E-81F2-EB4AA74D0982}" srcOrd="0" destOrd="0" presId="urn:microsoft.com/office/officeart/2005/8/layout/list1"/>
    <dgm:cxn modelId="{D0CE6FC6-D5C9-427B-B6D7-AAD7B36FA29C}" type="presParOf" srcId="{47A40651-CDA7-4D9A-9CDD-4DFA0A6F8944}" destId="{46DCD302-E74D-48A0-8C97-7BADE49893D6}" srcOrd="1" destOrd="0" presId="urn:microsoft.com/office/officeart/2005/8/layout/list1"/>
    <dgm:cxn modelId="{963A2237-8859-4C79-B47E-B5925E2226B7}" type="presParOf" srcId="{D54A144B-228A-416E-8FA2-B56C8284DEF5}" destId="{00B20D78-5D6C-41D5-A275-4D9B6E2F7EAC}" srcOrd="5" destOrd="0" presId="urn:microsoft.com/office/officeart/2005/8/layout/list1"/>
    <dgm:cxn modelId="{A8F677BB-5786-4875-B4B5-6B32BCDE29BD}" type="presParOf" srcId="{D54A144B-228A-416E-8FA2-B56C8284DEF5}" destId="{B083D421-695A-4C80-8F3C-A94969D83967}" srcOrd="6" destOrd="0" presId="urn:microsoft.com/office/officeart/2005/8/layout/list1"/>
    <dgm:cxn modelId="{CC95A115-C277-4EA3-8A27-E356A40D2F4B}" type="presParOf" srcId="{D54A144B-228A-416E-8FA2-B56C8284DEF5}" destId="{F986273A-9358-45DB-B647-E249589A8582}" srcOrd="7" destOrd="0" presId="urn:microsoft.com/office/officeart/2005/8/layout/list1"/>
    <dgm:cxn modelId="{996136D2-AE5E-4572-AD30-85C9AC4B40AC}" type="presParOf" srcId="{D54A144B-228A-416E-8FA2-B56C8284DEF5}" destId="{15B478EE-1942-4503-9AEA-780E760BA044}" srcOrd="8" destOrd="0" presId="urn:microsoft.com/office/officeart/2005/8/layout/list1"/>
    <dgm:cxn modelId="{10EB4520-624D-4FCE-8211-861A3EBC7EA9}" type="presParOf" srcId="{15B478EE-1942-4503-9AEA-780E760BA044}" destId="{A26CEFB0-B97F-41BC-A1DE-4EFBDE7F767F}" srcOrd="0" destOrd="0" presId="urn:microsoft.com/office/officeart/2005/8/layout/list1"/>
    <dgm:cxn modelId="{2B386F30-3AB7-447C-998A-9B63769600D2}" type="presParOf" srcId="{15B478EE-1942-4503-9AEA-780E760BA044}" destId="{4394269E-739C-4234-BD75-6793DFC66DA3}" srcOrd="1" destOrd="0" presId="urn:microsoft.com/office/officeart/2005/8/layout/list1"/>
    <dgm:cxn modelId="{01ED6F1E-BBE0-40EB-9497-B349C260BA27}" type="presParOf" srcId="{D54A144B-228A-416E-8FA2-B56C8284DEF5}" destId="{9AC55542-A064-416A-9752-B963B38CF990}" srcOrd="9" destOrd="0" presId="urn:microsoft.com/office/officeart/2005/8/layout/list1"/>
    <dgm:cxn modelId="{657C61B8-B248-4B02-B88A-1C750B1D636A}" type="presParOf" srcId="{D54A144B-228A-416E-8FA2-B56C8284DEF5}" destId="{EB366D95-A5FF-4A7C-8BEA-32190D78A1EA}" srcOrd="10" destOrd="0" presId="urn:microsoft.com/office/officeart/2005/8/layout/list1"/>
    <dgm:cxn modelId="{816A2933-0FBD-43B5-8BAF-6977BD6C0F74}" type="presParOf" srcId="{D54A144B-228A-416E-8FA2-B56C8284DEF5}" destId="{5DCF3165-9B08-4379-828D-B368415F2D53}" srcOrd="11" destOrd="0" presId="urn:microsoft.com/office/officeart/2005/8/layout/list1"/>
    <dgm:cxn modelId="{7E4F231C-0DAB-407E-93C8-709EFEC278B6}" type="presParOf" srcId="{D54A144B-228A-416E-8FA2-B56C8284DEF5}" destId="{AE06AC27-EAD5-4B02-8718-6EAE3C8AD6C3}" srcOrd="12" destOrd="0" presId="urn:microsoft.com/office/officeart/2005/8/layout/list1"/>
    <dgm:cxn modelId="{1849A6DE-0BCD-4D20-AA5C-DF15E2829D9D}" type="presParOf" srcId="{AE06AC27-EAD5-4B02-8718-6EAE3C8AD6C3}" destId="{3D66C8A7-D64B-4B70-8F0D-07CED3F6A975}" srcOrd="0" destOrd="0" presId="urn:microsoft.com/office/officeart/2005/8/layout/list1"/>
    <dgm:cxn modelId="{DEF60170-366A-4104-A985-61DE7750186B}" type="presParOf" srcId="{AE06AC27-EAD5-4B02-8718-6EAE3C8AD6C3}" destId="{826DD6AB-0049-4AF7-BFDA-7B652D8C31A8}" srcOrd="1" destOrd="0" presId="urn:microsoft.com/office/officeart/2005/8/layout/list1"/>
    <dgm:cxn modelId="{F55FA0D6-4C2A-4341-8B38-BF4437091EA4}" type="presParOf" srcId="{D54A144B-228A-416E-8FA2-B56C8284DEF5}" destId="{9186ED56-CB51-417A-BDE7-5D3FEF342BC2}" srcOrd="13" destOrd="0" presId="urn:microsoft.com/office/officeart/2005/8/layout/list1"/>
    <dgm:cxn modelId="{2D3FD612-92DD-4B52-809A-356D2EBABF15}" type="presParOf" srcId="{D54A144B-228A-416E-8FA2-B56C8284DEF5}" destId="{87FF1F1C-58AC-4F72-B3C9-423E0DD912F6}" srcOrd="14" destOrd="0" presId="urn:microsoft.com/office/officeart/2005/8/layout/list1"/>
    <dgm:cxn modelId="{45E115EB-7072-468F-8821-A83C4EB327E5}" type="presParOf" srcId="{D54A144B-228A-416E-8FA2-B56C8284DEF5}" destId="{A47DBB79-3EA6-46F9-B3AD-5EB731B7C34F}" srcOrd="15" destOrd="0" presId="urn:microsoft.com/office/officeart/2005/8/layout/list1"/>
    <dgm:cxn modelId="{315C8113-BD56-43A5-98B4-DF2A49D68457}" type="presParOf" srcId="{D54A144B-228A-416E-8FA2-B56C8284DEF5}" destId="{59729472-CBE5-44FF-B7EB-0C07984BC6F6}" srcOrd="16" destOrd="0" presId="urn:microsoft.com/office/officeart/2005/8/layout/list1"/>
    <dgm:cxn modelId="{7E8C2989-F581-4A4F-A6E6-C4061A900149}" type="presParOf" srcId="{59729472-CBE5-44FF-B7EB-0C07984BC6F6}" destId="{62ED3629-23D3-45D8-B82C-10CB60341B18}" srcOrd="0" destOrd="0" presId="urn:microsoft.com/office/officeart/2005/8/layout/list1"/>
    <dgm:cxn modelId="{987DC987-83B9-48B8-BFE2-A7E2C7C5CABF}" type="presParOf" srcId="{59729472-CBE5-44FF-B7EB-0C07984BC6F6}" destId="{C104D4E4-7E5E-4C20-B4CB-2C91960D0F46}" srcOrd="1" destOrd="0" presId="urn:microsoft.com/office/officeart/2005/8/layout/list1"/>
    <dgm:cxn modelId="{E506F691-868B-4705-BC73-83E3D0A4F2AA}" type="presParOf" srcId="{D54A144B-228A-416E-8FA2-B56C8284DEF5}" destId="{94A7C521-09C6-4D4F-AAD2-734E0028C7C9}" srcOrd="17" destOrd="0" presId="urn:microsoft.com/office/officeart/2005/8/layout/list1"/>
    <dgm:cxn modelId="{1F32F409-2485-4C42-BA47-61F3AC7EFFDE}" type="presParOf" srcId="{D54A144B-228A-416E-8FA2-B56C8284DEF5}" destId="{85681F12-EE04-4B14-BC97-707A6F616AA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AE8CE2-1E4F-4E48-8CC0-FA0349AC10FE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79B31B04-372C-4687-8B2C-0D85EF1049E8}">
      <dgm:prSet phldrT="[Κείμενο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l-GR" sz="3200" dirty="0"/>
            <a:t>Σχεδιάστε την περίληψή σας με απλά βήματα</a:t>
          </a:r>
        </a:p>
      </dgm:t>
    </dgm:pt>
    <dgm:pt modelId="{E6C96046-E895-4A03-A910-F541542FD73A}" type="parTrans" cxnId="{23212BBF-6E80-49C9-BCD5-359C762F1A1A}">
      <dgm:prSet/>
      <dgm:spPr/>
      <dgm:t>
        <a:bodyPr/>
        <a:lstStyle/>
        <a:p>
          <a:endParaRPr lang="el-GR"/>
        </a:p>
      </dgm:t>
    </dgm:pt>
    <dgm:pt modelId="{10EEB11A-CDA8-4C2D-A4FF-A5632D7996DC}" type="sibTrans" cxnId="{23212BBF-6E80-49C9-BCD5-359C762F1A1A}">
      <dgm:prSet/>
      <dgm:spPr/>
      <dgm:t>
        <a:bodyPr/>
        <a:lstStyle/>
        <a:p>
          <a:endParaRPr lang="el-GR"/>
        </a:p>
      </dgm:t>
    </dgm:pt>
    <dgm:pt modelId="{9D683F76-BDAD-4E58-BF8F-0F3A7BD7584D}">
      <dgm:prSet custT="1"/>
      <dgm:spPr/>
      <dgm:t>
        <a:bodyPr/>
        <a:lstStyle/>
        <a:p>
          <a:r>
            <a:rPr lang="el-GR" sz="2800" dirty="0"/>
            <a:t>Στη συνέχεια, «πατήστε» πάνω σε αυτά για να δομήσετε ολόκληρη την περίληψη.</a:t>
          </a:r>
        </a:p>
      </dgm:t>
    </dgm:pt>
    <dgm:pt modelId="{B19D88F1-C3D7-4C17-B2A3-5928CFDC4081}" type="parTrans" cxnId="{5C457B0B-C16E-4900-B9D9-54D0DD3EB1D0}">
      <dgm:prSet/>
      <dgm:spPr/>
      <dgm:t>
        <a:bodyPr/>
        <a:lstStyle/>
        <a:p>
          <a:endParaRPr lang="el-GR"/>
        </a:p>
      </dgm:t>
    </dgm:pt>
    <dgm:pt modelId="{F575B4DF-D3F7-47F1-B1C7-45402DF1720C}" type="sibTrans" cxnId="{5C457B0B-C16E-4900-B9D9-54D0DD3EB1D0}">
      <dgm:prSet/>
      <dgm:spPr/>
      <dgm:t>
        <a:bodyPr/>
        <a:lstStyle/>
        <a:p>
          <a:endParaRPr lang="el-GR"/>
        </a:p>
      </dgm:t>
    </dgm:pt>
    <dgm:pt modelId="{D5EFAFCB-86A2-4BB1-BDEB-CCF320F486B8}">
      <dgm:prSet custT="1"/>
      <dgm:spPr/>
      <dgm:t>
        <a:bodyPr/>
        <a:lstStyle/>
        <a:p>
          <a:r>
            <a:rPr lang="el-GR" sz="2800" dirty="0"/>
            <a:t>Αυτή η τεχνική σας βάζει σε ένα μονοπάτι</a:t>
          </a:r>
        </a:p>
      </dgm:t>
    </dgm:pt>
    <dgm:pt modelId="{0E3D40BE-B52B-445B-B821-AD930C8E0664}" type="parTrans" cxnId="{DF2D630C-0F5B-423D-AFEA-8705164E661E}">
      <dgm:prSet/>
      <dgm:spPr/>
      <dgm:t>
        <a:bodyPr/>
        <a:lstStyle/>
        <a:p>
          <a:endParaRPr lang="el-GR"/>
        </a:p>
      </dgm:t>
    </dgm:pt>
    <dgm:pt modelId="{340109F5-25E7-4BE4-AC7B-04D2CE376FB4}" type="sibTrans" cxnId="{DF2D630C-0F5B-423D-AFEA-8705164E661E}">
      <dgm:prSet/>
      <dgm:spPr/>
      <dgm:t>
        <a:bodyPr/>
        <a:lstStyle/>
        <a:p>
          <a:endParaRPr lang="el-GR"/>
        </a:p>
      </dgm:t>
    </dgm:pt>
    <dgm:pt modelId="{E187253E-8E18-48BE-9AE6-0EA35CF2E28F}" type="pres">
      <dgm:prSet presAssocID="{D2AE8CE2-1E4F-4E48-8CC0-FA0349AC10FE}" presName="linear" presStyleCnt="0">
        <dgm:presLayoutVars>
          <dgm:animLvl val="lvl"/>
          <dgm:resizeHandles val="exact"/>
        </dgm:presLayoutVars>
      </dgm:prSet>
      <dgm:spPr/>
    </dgm:pt>
    <dgm:pt modelId="{75E4781F-79B9-4A94-93B3-09175A4433A3}" type="pres">
      <dgm:prSet presAssocID="{79B31B04-372C-4687-8B2C-0D85EF1049E8}" presName="parentText" presStyleLbl="node1" presStyleIdx="0" presStyleCnt="1" custScaleY="75345" custLinFactNeighborX="131" custLinFactNeighborY="-50087">
        <dgm:presLayoutVars>
          <dgm:chMax val="0"/>
          <dgm:bulletEnabled val="1"/>
        </dgm:presLayoutVars>
      </dgm:prSet>
      <dgm:spPr/>
    </dgm:pt>
    <dgm:pt modelId="{54E73D9B-C8BE-48F8-8895-4722816E7F63}" type="pres">
      <dgm:prSet presAssocID="{79B31B04-372C-4687-8B2C-0D85EF1049E8}" presName="childText" presStyleLbl="revTx" presStyleIdx="0" presStyleCnt="1" custScaleY="180501">
        <dgm:presLayoutVars>
          <dgm:bulletEnabled val="1"/>
        </dgm:presLayoutVars>
      </dgm:prSet>
      <dgm:spPr/>
    </dgm:pt>
  </dgm:ptLst>
  <dgm:cxnLst>
    <dgm:cxn modelId="{5C457B0B-C16E-4900-B9D9-54D0DD3EB1D0}" srcId="{79B31B04-372C-4687-8B2C-0D85EF1049E8}" destId="{9D683F76-BDAD-4E58-BF8F-0F3A7BD7584D}" srcOrd="0" destOrd="0" parTransId="{B19D88F1-C3D7-4C17-B2A3-5928CFDC4081}" sibTransId="{F575B4DF-D3F7-47F1-B1C7-45402DF1720C}"/>
    <dgm:cxn modelId="{DF2D630C-0F5B-423D-AFEA-8705164E661E}" srcId="{79B31B04-372C-4687-8B2C-0D85EF1049E8}" destId="{D5EFAFCB-86A2-4BB1-BDEB-CCF320F486B8}" srcOrd="1" destOrd="0" parTransId="{0E3D40BE-B52B-445B-B821-AD930C8E0664}" sibTransId="{340109F5-25E7-4BE4-AC7B-04D2CE376FB4}"/>
    <dgm:cxn modelId="{044CAA24-A95E-43D1-8B98-E634C5C4BCAB}" type="presOf" srcId="{9D683F76-BDAD-4E58-BF8F-0F3A7BD7584D}" destId="{54E73D9B-C8BE-48F8-8895-4722816E7F63}" srcOrd="0" destOrd="0" presId="urn:microsoft.com/office/officeart/2005/8/layout/vList2"/>
    <dgm:cxn modelId="{FD418634-5D01-42CE-9E1A-F15A60FC1DA4}" type="presOf" srcId="{79B31B04-372C-4687-8B2C-0D85EF1049E8}" destId="{75E4781F-79B9-4A94-93B3-09175A4433A3}" srcOrd="0" destOrd="0" presId="urn:microsoft.com/office/officeart/2005/8/layout/vList2"/>
    <dgm:cxn modelId="{BC917DB0-72D5-402B-B0FF-9AF924AB1CFD}" type="presOf" srcId="{D2AE8CE2-1E4F-4E48-8CC0-FA0349AC10FE}" destId="{E187253E-8E18-48BE-9AE6-0EA35CF2E28F}" srcOrd="0" destOrd="0" presId="urn:microsoft.com/office/officeart/2005/8/layout/vList2"/>
    <dgm:cxn modelId="{23212BBF-6E80-49C9-BCD5-359C762F1A1A}" srcId="{D2AE8CE2-1E4F-4E48-8CC0-FA0349AC10FE}" destId="{79B31B04-372C-4687-8B2C-0D85EF1049E8}" srcOrd="0" destOrd="0" parTransId="{E6C96046-E895-4A03-A910-F541542FD73A}" sibTransId="{10EEB11A-CDA8-4C2D-A4FF-A5632D7996DC}"/>
    <dgm:cxn modelId="{93D370E2-C0B1-40ED-8197-1112C7718342}" type="presOf" srcId="{D5EFAFCB-86A2-4BB1-BDEB-CCF320F486B8}" destId="{54E73D9B-C8BE-48F8-8895-4722816E7F63}" srcOrd="0" destOrd="1" presId="urn:microsoft.com/office/officeart/2005/8/layout/vList2"/>
    <dgm:cxn modelId="{63258F8E-97C4-4702-93EF-AC835D01CF05}" type="presParOf" srcId="{E187253E-8E18-48BE-9AE6-0EA35CF2E28F}" destId="{75E4781F-79B9-4A94-93B3-09175A4433A3}" srcOrd="0" destOrd="0" presId="urn:microsoft.com/office/officeart/2005/8/layout/vList2"/>
    <dgm:cxn modelId="{80303D72-626F-4D20-A187-1C97ABA2B77E}" type="presParOf" srcId="{E187253E-8E18-48BE-9AE6-0EA35CF2E28F}" destId="{54E73D9B-C8BE-48F8-8895-4722816E7F6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0A54B3-B60F-448B-98D5-39D9265AF077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76EBD015-195D-4EA8-B252-B02DE07AEAD7}">
      <dgm:prSet phldrT="[Κείμενο]" custT="1"/>
      <dgm:spPr/>
      <dgm:t>
        <a:bodyPr/>
        <a:lstStyle/>
        <a:p>
          <a:pPr algn="l"/>
          <a:r>
            <a:rPr lang="el-GR" sz="3200" spc="-10" dirty="0">
              <a:cs typeface="Calibri"/>
            </a:rPr>
            <a:t>Οι περιλήψεις χωρίζονται συνήθως  δύο κύριες κατηγορίες:</a:t>
          </a:r>
          <a:endParaRPr lang="el-GR" sz="3200" dirty="0"/>
        </a:p>
      </dgm:t>
    </dgm:pt>
    <dgm:pt modelId="{55D7DDC8-DBB9-42F9-B01E-A93526205DD9}" type="parTrans" cxnId="{4661C209-D704-4253-A00B-E16B3E21289B}">
      <dgm:prSet/>
      <dgm:spPr/>
      <dgm:t>
        <a:bodyPr/>
        <a:lstStyle/>
        <a:p>
          <a:endParaRPr lang="el-GR"/>
        </a:p>
      </dgm:t>
    </dgm:pt>
    <dgm:pt modelId="{06795348-0B4F-4401-9D19-E124DD9ED0C9}" type="sibTrans" cxnId="{4661C209-D704-4253-A00B-E16B3E21289B}">
      <dgm:prSet/>
      <dgm:spPr/>
      <dgm:t>
        <a:bodyPr/>
        <a:lstStyle/>
        <a:p>
          <a:endParaRPr lang="el-GR"/>
        </a:p>
      </dgm:t>
    </dgm:pt>
    <dgm:pt modelId="{30E633E5-506A-4ADF-A9F0-89C6A4FC5CCF}">
      <dgm:prSet phldrT="[Κείμενο]" custT="1"/>
      <dgm:spPr/>
      <dgm:t>
        <a:bodyPr/>
        <a:lstStyle/>
        <a:p>
          <a:pPr algn="ctr"/>
          <a:r>
            <a:rPr lang="el-GR" sz="3200" dirty="0"/>
            <a:t>Είδη περιλήψεων (1) </a:t>
          </a:r>
        </a:p>
      </dgm:t>
    </dgm:pt>
    <dgm:pt modelId="{1042DB82-96BA-410B-8E16-56948790E5E5}" type="parTrans" cxnId="{9F35DC23-0709-46AF-B5B2-8BAAC1622A61}">
      <dgm:prSet/>
      <dgm:spPr/>
      <dgm:t>
        <a:bodyPr/>
        <a:lstStyle/>
        <a:p>
          <a:endParaRPr lang="el-GR"/>
        </a:p>
      </dgm:t>
    </dgm:pt>
    <dgm:pt modelId="{45D96BF8-4C98-41F3-B8E3-01A2993E5D95}" type="sibTrans" cxnId="{9F35DC23-0709-46AF-B5B2-8BAAC1622A61}">
      <dgm:prSet/>
      <dgm:spPr/>
      <dgm:t>
        <a:bodyPr/>
        <a:lstStyle/>
        <a:p>
          <a:endParaRPr lang="el-GR"/>
        </a:p>
      </dgm:t>
    </dgm:pt>
    <dgm:pt modelId="{04B5C789-5F3A-459A-87F1-CE9DFEA44450}">
      <dgm:prSet custT="1"/>
      <dgm:spPr/>
      <dgm:t>
        <a:bodyPr/>
        <a:lstStyle/>
        <a:p>
          <a:r>
            <a:rPr lang="el-GR" sz="2800" spc="-10" dirty="0">
              <a:cs typeface="Calibri"/>
            </a:rPr>
            <a:t>Δομημένες και μη δομημένες</a:t>
          </a:r>
        </a:p>
      </dgm:t>
    </dgm:pt>
    <dgm:pt modelId="{33701A8B-2155-4081-88E3-3B87977BCB85}" type="parTrans" cxnId="{A9630FF7-35CE-4494-AEE2-41DEE91FDEF4}">
      <dgm:prSet/>
      <dgm:spPr/>
      <dgm:t>
        <a:bodyPr/>
        <a:lstStyle/>
        <a:p>
          <a:endParaRPr lang="el-GR"/>
        </a:p>
      </dgm:t>
    </dgm:pt>
    <dgm:pt modelId="{AE9EBA7F-40EC-4CEB-B2EC-E006FD4FFCB2}" type="sibTrans" cxnId="{A9630FF7-35CE-4494-AEE2-41DEE91FDEF4}">
      <dgm:prSet/>
      <dgm:spPr/>
      <dgm:t>
        <a:bodyPr/>
        <a:lstStyle/>
        <a:p>
          <a:endParaRPr lang="el-GR"/>
        </a:p>
      </dgm:t>
    </dgm:pt>
    <dgm:pt modelId="{3F5D9CA9-31BC-42F6-A13A-60E94815E8CF}">
      <dgm:prSet custT="1" custLinFactNeighborX="442" custLinFactNeighborY="-37674"/>
      <dgm:spPr/>
      <dgm:t>
        <a:bodyPr/>
        <a:lstStyle/>
        <a:p>
          <a:pPr algn="l"/>
          <a:r>
            <a:rPr lang="el-GR" sz="2800" spc="-10" dirty="0">
              <a:cs typeface="Calibri"/>
            </a:rPr>
            <a:t>Περιγραφικές</a:t>
          </a:r>
          <a:r>
            <a:rPr lang="en-US" sz="2800" spc="-10" dirty="0">
              <a:cs typeface="Calibri"/>
            </a:rPr>
            <a:t> </a:t>
          </a:r>
          <a:r>
            <a:rPr lang="el-GR" sz="2800" spc="-10" dirty="0">
              <a:cs typeface="Calibri"/>
            </a:rPr>
            <a:t>και Ενημερωτικές</a:t>
          </a:r>
          <a:endParaRPr lang="el-GR" sz="2800" dirty="0"/>
        </a:p>
      </dgm:t>
    </dgm:pt>
    <dgm:pt modelId="{60FBE9DC-328E-4D44-B70D-D9E51CEDEC8C}" type="parTrans" cxnId="{ED9CBFC6-D98D-4E97-9D02-2672F75B999B}">
      <dgm:prSet/>
      <dgm:spPr/>
      <dgm:t>
        <a:bodyPr/>
        <a:lstStyle/>
        <a:p>
          <a:endParaRPr lang="el-GR"/>
        </a:p>
      </dgm:t>
    </dgm:pt>
    <dgm:pt modelId="{FF90410D-70ED-4BEE-9DC7-C8B49785DCC4}" type="sibTrans" cxnId="{ED9CBFC6-D98D-4E97-9D02-2672F75B999B}">
      <dgm:prSet/>
      <dgm:spPr/>
      <dgm:t>
        <a:bodyPr/>
        <a:lstStyle/>
        <a:p>
          <a:endParaRPr lang="el-GR"/>
        </a:p>
      </dgm:t>
    </dgm:pt>
    <dgm:pt modelId="{9A7BFF4E-FC1D-40B6-BFCC-F5AB204DEC3C}" type="pres">
      <dgm:prSet presAssocID="{210A54B3-B60F-448B-98D5-39D9265AF077}" presName="linear" presStyleCnt="0">
        <dgm:presLayoutVars>
          <dgm:animLvl val="lvl"/>
          <dgm:resizeHandles val="exact"/>
        </dgm:presLayoutVars>
      </dgm:prSet>
      <dgm:spPr/>
    </dgm:pt>
    <dgm:pt modelId="{46274864-552D-4981-ADCD-45BAA79103BB}" type="pres">
      <dgm:prSet presAssocID="{30E633E5-506A-4ADF-A9F0-89C6A4FC5CCF}" presName="parentText" presStyleLbl="node1" presStyleIdx="0" presStyleCnt="1" custLinFactY="-36064" custLinFactNeighborX="442" custLinFactNeighborY="-100000">
        <dgm:presLayoutVars>
          <dgm:chMax val="0"/>
          <dgm:bulletEnabled val="1"/>
        </dgm:presLayoutVars>
      </dgm:prSet>
      <dgm:spPr/>
    </dgm:pt>
    <dgm:pt modelId="{AD5F08A3-6A89-4B10-8D51-28D7AF2AF617}" type="pres">
      <dgm:prSet presAssocID="{30E633E5-506A-4ADF-A9F0-89C6A4FC5CCF}" presName="childText" presStyleLbl="revTx" presStyleIdx="0" presStyleCnt="1" custLinFactNeighborX="442" custLinFactNeighborY="-37674">
        <dgm:presLayoutVars>
          <dgm:bulletEnabled val="1"/>
        </dgm:presLayoutVars>
      </dgm:prSet>
      <dgm:spPr/>
    </dgm:pt>
  </dgm:ptLst>
  <dgm:cxnLst>
    <dgm:cxn modelId="{4661C209-D704-4253-A00B-E16B3E21289B}" srcId="{30E633E5-506A-4ADF-A9F0-89C6A4FC5CCF}" destId="{76EBD015-195D-4EA8-B252-B02DE07AEAD7}" srcOrd="0" destOrd="0" parTransId="{55D7DDC8-DBB9-42F9-B01E-A93526205DD9}" sibTransId="{06795348-0B4F-4401-9D19-E124DD9ED0C9}"/>
    <dgm:cxn modelId="{3DB4FB16-49D8-486B-86B8-09EF890D8484}" type="presOf" srcId="{210A54B3-B60F-448B-98D5-39D9265AF077}" destId="{9A7BFF4E-FC1D-40B6-BFCC-F5AB204DEC3C}" srcOrd="0" destOrd="0" presId="urn:microsoft.com/office/officeart/2005/8/layout/vList2"/>
    <dgm:cxn modelId="{9F35DC23-0709-46AF-B5B2-8BAAC1622A61}" srcId="{210A54B3-B60F-448B-98D5-39D9265AF077}" destId="{30E633E5-506A-4ADF-A9F0-89C6A4FC5CCF}" srcOrd="0" destOrd="0" parTransId="{1042DB82-96BA-410B-8E16-56948790E5E5}" sibTransId="{45D96BF8-4C98-41F3-B8E3-01A2993E5D95}"/>
    <dgm:cxn modelId="{7D985A35-3A96-41A7-9AE8-142C4D3B5189}" type="presOf" srcId="{30E633E5-506A-4ADF-A9F0-89C6A4FC5CCF}" destId="{46274864-552D-4981-ADCD-45BAA79103BB}" srcOrd="0" destOrd="0" presId="urn:microsoft.com/office/officeart/2005/8/layout/vList2"/>
    <dgm:cxn modelId="{83D34367-8772-4E8C-9C00-E41C2F1150D0}" type="presOf" srcId="{04B5C789-5F3A-459A-87F1-CE9DFEA44450}" destId="{AD5F08A3-6A89-4B10-8D51-28D7AF2AF617}" srcOrd="0" destOrd="2" presId="urn:microsoft.com/office/officeart/2005/8/layout/vList2"/>
    <dgm:cxn modelId="{8864A84E-3F27-4A51-8865-BA8CD43C5F9A}" type="presOf" srcId="{76EBD015-195D-4EA8-B252-B02DE07AEAD7}" destId="{AD5F08A3-6A89-4B10-8D51-28D7AF2AF617}" srcOrd="0" destOrd="0" presId="urn:microsoft.com/office/officeart/2005/8/layout/vList2"/>
    <dgm:cxn modelId="{2A9392A1-1489-480E-AC5D-52C0473C3914}" type="presOf" srcId="{3F5D9CA9-31BC-42F6-A13A-60E94815E8CF}" destId="{AD5F08A3-6A89-4B10-8D51-28D7AF2AF617}" srcOrd="0" destOrd="1" presId="urn:microsoft.com/office/officeart/2005/8/layout/vList2"/>
    <dgm:cxn modelId="{ED9CBFC6-D98D-4E97-9D02-2672F75B999B}" srcId="{30E633E5-506A-4ADF-A9F0-89C6A4FC5CCF}" destId="{3F5D9CA9-31BC-42F6-A13A-60E94815E8CF}" srcOrd="1" destOrd="0" parTransId="{60FBE9DC-328E-4D44-B70D-D9E51CEDEC8C}" sibTransId="{FF90410D-70ED-4BEE-9DC7-C8B49785DCC4}"/>
    <dgm:cxn modelId="{A9630FF7-35CE-4494-AEE2-41DEE91FDEF4}" srcId="{30E633E5-506A-4ADF-A9F0-89C6A4FC5CCF}" destId="{04B5C789-5F3A-459A-87F1-CE9DFEA44450}" srcOrd="2" destOrd="0" parTransId="{33701A8B-2155-4081-88E3-3B87977BCB85}" sibTransId="{AE9EBA7F-40EC-4CEB-B2EC-E006FD4FFCB2}"/>
    <dgm:cxn modelId="{E0C3197B-608B-4E97-9254-59A1900BD748}" type="presParOf" srcId="{9A7BFF4E-FC1D-40B6-BFCC-F5AB204DEC3C}" destId="{46274864-552D-4981-ADCD-45BAA79103BB}" srcOrd="0" destOrd="0" presId="urn:microsoft.com/office/officeart/2005/8/layout/vList2"/>
    <dgm:cxn modelId="{B51C6A90-9A8F-4F9B-9A38-FD2DA0B5743F}" type="presParOf" srcId="{9A7BFF4E-FC1D-40B6-BFCC-F5AB204DEC3C}" destId="{AD5F08A3-6A89-4B10-8D51-28D7AF2AF61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60CB54-2A7A-4F55-A7C4-BC629321F15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89FE4DBD-078B-4328-B40B-DD83F4006172}">
      <dgm:prSet phldrT="[Κείμενο]" custT="1"/>
      <dgm:spPr/>
      <dgm:t>
        <a:bodyPr/>
        <a:lstStyle/>
        <a:p>
          <a:pPr algn="ctr"/>
          <a:r>
            <a:rPr lang="el-GR" sz="3200" dirty="0"/>
            <a:t>Αρχικά θα ξέρετε ότι…</a:t>
          </a:r>
        </a:p>
      </dgm:t>
    </dgm:pt>
    <dgm:pt modelId="{9048B48A-C30C-4AE8-BF73-B0FA826CD053}" type="parTrans" cxnId="{88FB9E13-847B-4050-9D66-7034EF7AE9AA}">
      <dgm:prSet/>
      <dgm:spPr/>
      <dgm:t>
        <a:bodyPr/>
        <a:lstStyle/>
        <a:p>
          <a:endParaRPr lang="el-GR"/>
        </a:p>
      </dgm:t>
    </dgm:pt>
    <dgm:pt modelId="{23D8D0B5-35A6-495D-9035-72D8915E2BCD}" type="sibTrans" cxnId="{88FB9E13-847B-4050-9D66-7034EF7AE9AA}">
      <dgm:prSet/>
      <dgm:spPr/>
      <dgm:t>
        <a:bodyPr/>
        <a:lstStyle/>
        <a:p>
          <a:endParaRPr lang="el-GR"/>
        </a:p>
      </dgm:t>
    </dgm:pt>
    <dgm:pt modelId="{A09F4569-4A4B-4C73-8A4D-7C23EC02A7AB}">
      <dgm:prSet phldrT="[Κείμενο]" custT="1"/>
      <dgm:spPr/>
      <dgm:t>
        <a:bodyPr/>
        <a:lstStyle/>
        <a:p>
          <a:r>
            <a:rPr lang="el-GR" sz="2800" dirty="0"/>
            <a:t>Η μορφή της περίληψής σας θα εξαρτηθεί από το είδος της εργασίας που υποβάλλεται </a:t>
          </a:r>
          <a:r>
            <a:rPr lang="el-GR" sz="2800" dirty="0" err="1"/>
            <a:t>δηλ</a:t>
          </a:r>
          <a:r>
            <a:rPr lang="el-GR" sz="2800" dirty="0"/>
            <a:t>…</a:t>
          </a:r>
        </a:p>
      </dgm:t>
    </dgm:pt>
    <dgm:pt modelId="{4D0447C7-FBBC-44E8-9BD1-388635CF8A94}" type="parTrans" cxnId="{CD3B807C-C863-4F97-B2EF-73706230991D}">
      <dgm:prSet/>
      <dgm:spPr/>
      <dgm:t>
        <a:bodyPr/>
        <a:lstStyle/>
        <a:p>
          <a:endParaRPr lang="el-GR"/>
        </a:p>
      </dgm:t>
    </dgm:pt>
    <dgm:pt modelId="{A0472AE9-D21C-40D0-BB04-3F353D8AF7F3}" type="sibTrans" cxnId="{CD3B807C-C863-4F97-B2EF-73706230991D}">
      <dgm:prSet/>
      <dgm:spPr/>
      <dgm:t>
        <a:bodyPr/>
        <a:lstStyle/>
        <a:p>
          <a:endParaRPr lang="el-GR"/>
        </a:p>
      </dgm:t>
    </dgm:pt>
    <dgm:pt modelId="{61314E6E-710D-421F-8E91-80AE67C94230}">
      <dgm:prSet custT="1"/>
      <dgm:spPr/>
      <dgm:t>
        <a:bodyPr/>
        <a:lstStyle/>
        <a:p>
          <a:r>
            <a:rPr lang="el-GR" sz="2800" dirty="0"/>
            <a:t>Μια περίληψη ενός ερευνητικού άρθρου θα περιέχει στοιχεία που δεν βρίσκονται σε μια περίληψη ενός άρθρου ανασκόπησης και το αντίστροφο.</a:t>
          </a:r>
        </a:p>
      </dgm:t>
    </dgm:pt>
    <dgm:pt modelId="{E6B5231A-36CC-45F4-9D96-2DE847467521}" type="parTrans" cxnId="{0D5A94BE-B0AB-4482-9343-E1E8385D03BD}">
      <dgm:prSet/>
      <dgm:spPr/>
      <dgm:t>
        <a:bodyPr/>
        <a:lstStyle/>
        <a:p>
          <a:endParaRPr lang="el-GR"/>
        </a:p>
      </dgm:t>
    </dgm:pt>
    <dgm:pt modelId="{9CF3ABDB-B71D-4D53-919B-B835B848E23C}" type="sibTrans" cxnId="{0D5A94BE-B0AB-4482-9343-E1E8385D03BD}">
      <dgm:prSet/>
      <dgm:spPr/>
      <dgm:t>
        <a:bodyPr/>
        <a:lstStyle/>
        <a:p>
          <a:endParaRPr lang="el-GR"/>
        </a:p>
      </dgm:t>
    </dgm:pt>
    <dgm:pt modelId="{173BD5C5-1E0A-4D85-AFA1-862AD857BDE4}">
      <dgm:prSet custT="1"/>
      <dgm:spPr/>
      <dgm:t>
        <a:bodyPr/>
        <a:lstStyle/>
        <a:p>
          <a:r>
            <a:rPr lang="el-GR" sz="2800" dirty="0"/>
            <a:t>Ωστόσο, όλες οι περιλήψεις μοιράζονται πολλά υποχρεωτικά στοιχεία.</a:t>
          </a:r>
        </a:p>
      </dgm:t>
    </dgm:pt>
    <dgm:pt modelId="{A95E1446-B793-4953-A89D-7416B4103951}" type="parTrans" cxnId="{E6425223-3193-43F6-A3AC-57DC4D369D57}">
      <dgm:prSet/>
      <dgm:spPr/>
      <dgm:t>
        <a:bodyPr/>
        <a:lstStyle/>
        <a:p>
          <a:endParaRPr lang="el-GR"/>
        </a:p>
      </dgm:t>
    </dgm:pt>
    <dgm:pt modelId="{04784B6D-F3EF-42B2-BE01-DD0F9AA57C75}" type="sibTrans" cxnId="{E6425223-3193-43F6-A3AC-57DC4D369D57}">
      <dgm:prSet/>
      <dgm:spPr/>
      <dgm:t>
        <a:bodyPr/>
        <a:lstStyle/>
        <a:p>
          <a:endParaRPr lang="el-GR"/>
        </a:p>
      </dgm:t>
    </dgm:pt>
    <dgm:pt modelId="{41D8C650-40C8-41D4-B843-1CDA555FAB37}" type="pres">
      <dgm:prSet presAssocID="{7860CB54-2A7A-4F55-A7C4-BC629321F15C}" presName="linear" presStyleCnt="0">
        <dgm:presLayoutVars>
          <dgm:animLvl val="lvl"/>
          <dgm:resizeHandles val="exact"/>
        </dgm:presLayoutVars>
      </dgm:prSet>
      <dgm:spPr/>
    </dgm:pt>
    <dgm:pt modelId="{17F2669B-4276-46B6-B953-509C3E42FFCC}" type="pres">
      <dgm:prSet presAssocID="{89FE4DBD-078B-4328-B40B-DD83F4006172}" presName="parentText" presStyleLbl="node1" presStyleIdx="0" presStyleCnt="1" custLinFactNeighborY="-22215">
        <dgm:presLayoutVars>
          <dgm:chMax val="0"/>
          <dgm:bulletEnabled val="1"/>
        </dgm:presLayoutVars>
      </dgm:prSet>
      <dgm:spPr/>
    </dgm:pt>
    <dgm:pt modelId="{CB57C836-C62A-411D-9F95-09E6531CEA48}" type="pres">
      <dgm:prSet presAssocID="{89FE4DBD-078B-4328-B40B-DD83F400617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8FB9E13-847B-4050-9D66-7034EF7AE9AA}" srcId="{7860CB54-2A7A-4F55-A7C4-BC629321F15C}" destId="{89FE4DBD-078B-4328-B40B-DD83F4006172}" srcOrd="0" destOrd="0" parTransId="{9048B48A-C30C-4AE8-BF73-B0FA826CD053}" sibTransId="{23D8D0B5-35A6-495D-9035-72D8915E2BCD}"/>
    <dgm:cxn modelId="{E6425223-3193-43F6-A3AC-57DC4D369D57}" srcId="{89FE4DBD-078B-4328-B40B-DD83F4006172}" destId="{173BD5C5-1E0A-4D85-AFA1-862AD857BDE4}" srcOrd="2" destOrd="0" parTransId="{A95E1446-B793-4953-A89D-7416B4103951}" sibTransId="{04784B6D-F3EF-42B2-BE01-DD0F9AA57C75}"/>
    <dgm:cxn modelId="{E2C9FE26-00A7-48E1-86C5-887DED23DF15}" type="presOf" srcId="{61314E6E-710D-421F-8E91-80AE67C94230}" destId="{CB57C836-C62A-411D-9F95-09E6531CEA48}" srcOrd="0" destOrd="1" presId="urn:microsoft.com/office/officeart/2005/8/layout/vList2"/>
    <dgm:cxn modelId="{937D1045-03E8-4100-B7DA-C0E039BC3D71}" type="presOf" srcId="{7860CB54-2A7A-4F55-A7C4-BC629321F15C}" destId="{41D8C650-40C8-41D4-B843-1CDA555FAB37}" srcOrd="0" destOrd="0" presId="urn:microsoft.com/office/officeart/2005/8/layout/vList2"/>
    <dgm:cxn modelId="{CD3B807C-C863-4F97-B2EF-73706230991D}" srcId="{89FE4DBD-078B-4328-B40B-DD83F4006172}" destId="{A09F4569-4A4B-4C73-8A4D-7C23EC02A7AB}" srcOrd="0" destOrd="0" parTransId="{4D0447C7-FBBC-44E8-9BD1-388635CF8A94}" sibTransId="{A0472AE9-D21C-40D0-BB04-3F353D8AF7F3}"/>
    <dgm:cxn modelId="{2493C996-25B7-4F6F-8986-C2A15346C06D}" type="presOf" srcId="{A09F4569-4A4B-4C73-8A4D-7C23EC02A7AB}" destId="{CB57C836-C62A-411D-9F95-09E6531CEA48}" srcOrd="0" destOrd="0" presId="urn:microsoft.com/office/officeart/2005/8/layout/vList2"/>
    <dgm:cxn modelId="{2957FEB8-F769-4E0D-A536-A870BBE160E5}" type="presOf" srcId="{89FE4DBD-078B-4328-B40B-DD83F4006172}" destId="{17F2669B-4276-46B6-B953-509C3E42FFCC}" srcOrd="0" destOrd="0" presId="urn:microsoft.com/office/officeart/2005/8/layout/vList2"/>
    <dgm:cxn modelId="{0D5A94BE-B0AB-4482-9343-E1E8385D03BD}" srcId="{89FE4DBD-078B-4328-B40B-DD83F4006172}" destId="{61314E6E-710D-421F-8E91-80AE67C94230}" srcOrd="1" destOrd="0" parTransId="{E6B5231A-36CC-45F4-9D96-2DE847467521}" sibTransId="{9CF3ABDB-B71D-4D53-919B-B835B848E23C}"/>
    <dgm:cxn modelId="{760D37F1-E253-48F8-854F-24CD789C76FD}" type="presOf" srcId="{173BD5C5-1E0A-4D85-AFA1-862AD857BDE4}" destId="{CB57C836-C62A-411D-9F95-09E6531CEA48}" srcOrd="0" destOrd="2" presId="urn:microsoft.com/office/officeart/2005/8/layout/vList2"/>
    <dgm:cxn modelId="{65B5E3AE-DB43-481C-A486-C58243FF4232}" type="presParOf" srcId="{41D8C650-40C8-41D4-B843-1CDA555FAB37}" destId="{17F2669B-4276-46B6-B953-509C3E42FFCC}" srcOrd="0" destOrd="0" presId="urn:microsoft.com/office/officeart/2005/8/layout/vList2"/>
    <dgm:cxn modelId="{B43E6336-07B4-4C76-8CDA-BC04E377CA40}" type="presParOf" srcId="{41D8C650-40C8-41D4-B843-1CDA555FAB37}" destId="{CB57C836-C62A-411D-9F95-09E6531CEA4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363AA9-8479-4271-ACF9-9F93F645A46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DC21010B-4245-44CB-B435-F8CFDE80A3D1}">
      <dgm:prSet phldrT="[Κείμενο]" custT="1"/>
      <dgm:spPr/>
      <dgm:t>
        <a:bodyPr/>
        <a:lstStyle/>
        <a:p>
          <a:pPr algn="ctr"/>
          <a:r>
            <a:rPr lang="el-GR" sz="2800" spc="-25" dirty="0"/>
            <a:t>Είδη περιλήψεων (2)</a:t>
          </a:r>
          <a:endParaRPr lang="el-GR" sz="2800" dirty="0"/>
        </a:p>
      </dgm:t>
    </dgm:pt>
    <dgm:pt modelId="{EAB3AB7E-9339-414C-A4C8-D394E5E28D07}" type="parTrans" cxnId="{8C1FB700-9437-4C59-A6FC-402EC0DD0ED2}">
      <dgm:prSet/>
      <dgm:spPr/>
      <dgm:t>
        <a:bodyPr/>
        <a:lstStyle/>
        <a:p>
          <a:endParaRPr lang="el-GR"/>
        </a:p>
      </dgm:t>
    </dgm:pt>
    <dgm:pt modelId="{9D044291-9969-4CD9-BA06-AFE86997928F}" type="sibTrans" cxnId="{8C1FB700-9437-4C59-A6FC-402EC0DD0ED2}">
      <dgm:prSet/>
      <dgm:spPr/>
      <dgm:t>
        <a:bodyPr/>
        <a:lstStyle/>
        <a:p>
          <a:endParaRPr lang="el-GR"/>
        </a:p>
      </dgm:t>
    </dgm:pt>
    <dgm:pt modelId="{B4B5712B-04EA-4DC5-9A3F-B02E5358CD11}">
      <dgm:prSet phldrT="[Κείμενο]" custT="1"/>
      <dgm:spPr/>
      <dgm:t>
        <a:bodyPr/>
        <a:lstStyle/>
        <a:p>
          <a:pPr algn="l"/>
          <a:r>
            <a:rPr lang="el-GR" sz="2800" dirty="0"/>
            <a:t>Οι περιγραφικές περιλήψεις</a:t>
          </a:r>
        </a:p>
      </dgm:t>
    </dgm:pt>
    <dgm:pt modelId="{47A67891-04B6-4AD7-9E64-F32F51A4BA2C}" type="parTrans" cxnId="{515199D1-F3D9-4E83-B42B-CF14EA7D23EB}">
      <dgm:prSet/>
      <dgm:spPr/>
      <dgm:t>
        <a:bodyPr/>
        <a:lstStyle/>
        <a:p>
          <a:endParaRPr lang="el-GR"/>
        </a:p>
      </dgm:t>
    </dgm:pt>
    <dgm:pt modelId="{0E5FBDA0-971E-4130-BDCC-5BD70CEFEDFA}" type="sibTrans" cxnId="{515199D1-F3D9-4E83-B42B-CF14EA7D23EB}">
      <dgm:prSet/>
      <dgm:spPr/>
      <dgm:t>
        <a:bodyPr/>
        <a:lstStyle/>
        <a:p>
          <a:endParaRPr lang="el-GR"/>
        </a:p>
      </dgm:t>
    </dgm:pt>
    <dgm:pt modelId="{6E87ED51-1F30-4549-9FF8-9D5C7260E076}">
      <dgm:prSet custT="1"/>
      <dgm:spPr/>
      <dgm:t>
        <a:bodyPr/>
        <a:lstStyle/>
        <a:p>
          <a:pPr algn="l"/>
          <a:r>
            <a:rPr lang="el-GR" sz="2800" dirty="0"/>
            <a:t>Έμφαση δίνεται στο πρόβλημα και τη μέθοδο.</a:t>
          </a:r>
        </a:p>
      </dgm:t>
    </dgm:pt>
    <dgm:pt modelId="{B9C8131B-6DF2-47BA-90C5-5FCA4C90F295}" type="parTrans" cxnId="{79FE55D7-4A7D-46DE-890B-D6AFB6D9E2C9}">
      <dgm:prSet/>
      <dgm:spPr/>
      <dgm:t>
        <a:bodyPr/>
        <a:lstStyle/>
        <a:p>
          <a:endParaRPr lang="el-GR"/>
        </a:p>
      </dgm:t>
    </dgm:pt>
    <dgm:pt modelId="{BA41ADA5-0C56-4ECB-BA28-B8944B19C27E}" type="sibTrans" cxnId="{79FE55D7-4A7D-46DE-890B-D6AFB6D9E2C9}">
      <dgm:prSet/>
      <dgm:spPr/>
      <dgm:t>
        <a:bodyPr/>
        <a:lstStyle/>
        <a:p>
          <a:endParaRPr lang="el-GR"/>
        </a:p>
      </dgm:t>
    </dgm:pt>
    <dgm:pt modelId="{3BBA1E7A-9608-472A-9449-2F1B697DA70D}">
      <dgm:prSet custT="1"/>
      <dgm:spPr/>
      <dgm:t>
        <a:bodyPr/>
        <a:lstStyle/>
        <a:p>
          <a:pPr algn="l"/>
          <a:r>
            <a:rPr lang="el-GR" sz="2800" dirty="0"/>
            <a:t>Αφορούν ερευνητικά πρωτόκολλα ή για εκθέσεις προόδου σε διατριβές.</a:t>
          </a:r>
        </a:p>
      </dgm:t>
    </dgm:pt>
    <dgm:pt modelId="{0F0CE29E-C063-4D49-8909-2780FA7A451B}" type="parTrans" cxnId="{B8298696-AF89-429E-9CC2-91C3F19D2A8E}">
      <dgm:prSet/>
      <dgm:spPr/>
      <dgm:t>
        <a:bodyPr/>
        <a:lstStyle/>
        <a:p>
          <a:endParaRPr lang="el-GR"/>
        </a:p>
      </dgm:t>
    </dgm:pt>
    <dgm:pt modelId="{37541F9A-03CB-4ABE-B818-86F6883E651F}" type="sibTrans" cxnId="{B8298696-AF89-429E-9CC2-91C3F19D2A8E}">
      <dgm:prSet/>
      <dgm:spPr/>
      <dgm:t>
        <a:bodyPr/>
        <a:lstStyle/>
        <a:p>
          <a:endParaRPr lang="el-GR"/>
        </a:p>
      </dgm:t>
    </dgm:pt>
    <dgm:pt modelId="{7060B964-920C-4905-B8B8-E2F16C1ABA9E}">
      <dgm:prSet custT="1"/>
      <dgm:spPr/>
      <dgm:t>
        <a:bodyPr/>
        <a:lstStyle/>
        <a:p>
          <a:pPr algn="l"/>
          <a:r>
            <a:rPr lang="el-GR" sz="2800" dirty="0"/>
            <a:t>Οι ενημερωτικές περιλήψεις</a:t>
          </a:r>
        </a:p>
      </dgm:t>
    </dgm:pt>
    <dgm:pt modelId="{371DBDC4-F130-46E9-84BE-7F2AE6198181}" type="parTrans" cxnId="{70E8123F-CF82-4344-820A-60090CA0128E}">
      <dgm:prSet/>
      <dgm:spPr/>
      <dgm:t>
        <a:bodyPr/>
        <a:lstStyle/>
        <a:p>
          <a:endParaRPr lang="el-GR"/>
        </a:p>
      </dgm:t>
    </dgm:pt>
    <dgm:pt modelId="{4681398E-DC97-487D-9FE2-F5EB573A213B}" type="sibTrans" cxnId="{70E8123F-CF82-4344-820A-60090CA0128E}">
      <dgm:prSet/>
      <dgm:spPr/>
      <dgm:t>
        <a:bodyPr/>
        <a:lstStyle/>
        <a:p>
          <a:endParaRPr lang="el-GR"/>
        </a:p>
      </dgm:t>
    </dgm:pt>
    <dgm:pt modelId="{81CD79C6-07E4-4F72-9187-E4211851B14E}">
      <dgm:prSet custT="1"/>
      <dgm:spPr/>
      <dgm:t>
        <a:bodyPr/>
        <a:lstStyle/>
        <a:p>
          <a:pPr algn="l"/>
          <a:r>
            <a:rPr lang="el-GR" sz="2800" dirty="0"/>
            <a:t>Γράφονται μετά την ολοκλήρωση της μελέτης</a:t>
          </a:r>
        </a:p>
      </dgm:t>
    </dgm:pt>
    <dgm:pt modelId="{FF8DC71F-DF1D-407E-BCA2-4794B9082254}" type="parTrans" cxnId="{9F036C95-706E-4EC8-A9CC-C3AC268BBA1E}">
      <dgm:prSet/>
      <dgm:spPr/>
      <dgm:t>
        <a:bodyPr/>
        <a:lstStyle/>
        <a:p>
          <a:endParaRPr lang="el-GR"/>
        </a:p>
      </dgm:t>
    </dgm:pt>
    <dgm:pt modelId="{90752FA7-62E2-41AC-AF62-A53414887884}" type="sibTrans" cxnId="{9F036C95-706E-4EC8-A9CC-C3AC268BBA1E}">
      <dgm:prSet/>
      <dgm:spPr/>
      <dgm:t>
        <a:bodyPr/>
        <a:lstStyle/>
        <a:p>
          <a:endParaRPr lang="el-GR"/>
        </a:p>
      </dgm:t>
    </dgm:pt>
    <dgm:pt modelId="{61A6D8C8-A77A-4972-A7E7-7811149D2DA5}">
      <dgm:prSet phldrT="[Κείμενο]" custT="1"/>
      <dgm:spPr/>
      <dgm:t>
        <a:bodyPr/>
        <a:lstStyle/>
        <a:p>
          <a:pPr algn="l"/>
          <a:r>
            <a:rPr lang="el-GR" sz="2800" dirty="0"/>
            <a:t>Γράφονται συχνά πριν ολοκληρωθεί η μελέτη</a:t>
          </a:r>
        </a:p>
      </dgm:t>
    </dgm:pt>
    <dgm:pt modelId="{D4FD66C7-5F0D-47A9-BDE6-96132EB94C69}" type="parTrans" cxnId="{22924ABF-8B4B-48B8-AC97-199175182E7F}">
      <dgm:prSet/>
      <dgm:spPr/>
      <dgm:t>
        <a:bodyPr/>
        <a:lstStyle/>
        <a:p>
          <a:endParaRPr lang="el-GR"/>
        </a:p>
      </dgm:t>
    </dgm:pt>
    <dgm:pt modelId="{7EC84102-3433-4CFD-8960-F6851B480849}" type="sibTrans" cxnId="{22924ABF-8B4B-48B8-AC97-199175182E7F}">
      <dgm:prSet/>
      <dgm:spPr/>
      <dgm:t>
        <a:bodyPr/>
        <a:lstStyle/>
        <a:p>
          <a:endParaRPr lang="el-GR"/>
        </a:p>
      </dgm:t>
    </dgm:pt>
    <dgm:pt modelId="{66AF15FA-465B-4D36-95C3-68F512E4F940}">
      <dgm:prSet custT="1"/>
      <dgm:spPr/>
      <dgm:t>
        <a:bodyPr/>
        <a:lstStyle/>
        <a:p>
          <a:pPr algn="l"/>
          <a:r>
            <a:rPr lang="el-GR" sz="2800" dirty="0"/>
            <a:t>Έμφαση δίνεται στα αποτελέσματα και την ολοκλήρωση του έργου.</a:t>
          </a:r>
        </a:p>
      </dgm:t>
    </dgm:pt>
    <dgm:pt modelId="{8B0B684A-4D59-4358-9F6B-A37DCCA16A11}" type="parTrans" cxnId="{09FCEFC3-B3B1-4A38-AF01-B4882310F1FB}">
      <dgm:prSet/>
      <dgm:spPr/>
      <dgm:t>
        <a:bodyPr/>
        <a:lstStyle/>
        <a:p>
          <a:endParaRPr lang="el-GR"/>
        </a:p>
      </dgm:t>
    </dgm:pt>
    <dgm:pt modelId="{238D0F9A-3394-4E7C-B940-33485A6C1AA2}" type="sibTrans" cxnId="{09FCEFC3-B3B1-4A38-AF01-B4882310F1FB}">
      <dgm:prSet/>
      <dgm:spPr/>
      <dgm:t>
        <a:bodyPr/>
        <a:lstStyle/>
        <a:p>
          <a:endParaRPr lang="el-GR"/>
        </a:p>
      </dgm:t>
    </dgm:pt>
    <dgm:pt modelId="{B75BC44E-349A-495F-B0DE-38E8BBD55FAE}" type="pres">
      <dgm:prSet presAssocID="{AC363AA9-8479-4271-ACF9-9F93F645A463}" presName="linear" presStyleCnt="0">
        <dgm:presLayoutVars>
          <dgm:animLvl val="lvl"/>
          <dgm:resizeHandles val="exact"/>
        </dgm:presLayoutVars>
      </dgm:prSet>
      <dgm:spPr/>
    </dgm:pt>
    <dgm:pt modelId="{9B006851-0917-47DB-B4E0-03F25DEAB7AA}" type="pres">
      <dgm:prSet presAssocID="{DC21010B-4245-44CB-B435-F8CFDE80A3D1}" presName="parentText" presStyleLbl="node1" presStyleIdx="0" presStyleCnt="3" custScaleY="78698" custLinFactNeighborX="442" custLinFactNeighborY="-5401">
        <dgm:presLayoutVars>
          <dgm:chMax val="0"/>
          <dgm:bulletEnabled val="1"/>
        </dgm:presLayoutVars>
      </dgm:prSet>
      <dgm:spPr/>
    </dgm:pt>
    <dgm:pt modelId="{E73D8C20-706F-4439-8415-E0A06DBA2D1C}" type="pres">
      <dgm:prSet presAssocID="{9D044291-9969-4CD9-BA06-AFE86997928F}" presName="spacer" presStyleCnt="0"/>
      <dgm:spPr/>
    </dgm:pt>
    <dgm:pt modelId="{AF6D44B6-CD4F-4499-A54F-4E5CA99202F1}" type="pres">
      <dgm:prSet presAssocID="{B4B5712B-04EA-4DC5-9A3F-B02E5358CD1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548707A-DE37-4C16-A96F-2B4ADEBDD28C}" type="pres">
      <dgm:prSet presAssocID="{B4B5712B-04EA-4DC5-9A3F-B02E5358CD11}" presName="childText" presStyleLbl="revTx" presStyleIdx="0" presStyleCnt="2">
        <dgm:presLayoutVars>
          <dgm:bulletEnabled val="1"/>
        </dgm:presLayoutVars>
      </dgm:prSet>
      <dgm:spPr/>
    </dgm:pt>
    <dgm:pt modelId="{8682B612-5503-4720-9C45-3CAB722BA7D4}" type="pres">
      <dgm:prSet presAssocID="{7060B964-920C-4905-B8B8-E2F16C1ABA9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110358C-DFD1-48E2-83D0-CCB5460B9259}" type="pres">
      <dgm:prSet presAssocID="{7060B964-920C-4905-B8B8-E2F16C1ABA9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C1FB700-9437-4C59-A6FC-402EC0DD0ED2}" srcId="{AC363AA9-8479-4271-ACF9-9F93F645A463}" destId="{DC21010B-4245-44CB-B435-F8CFDE80A3D1}" srcOrd="0" destOrd="0" parTransId="{EAB3AB7E-9339-414C-A4C8-D394E5E28D07}" sibTransId="{9D044291-9969-4CD9-BA06-AFE86997928F}"/>
    <dgm:cxn modelId="{98969E10-94FE-47AA-91A5-9EB91D6B93D1}" type="presOf" srcId="{61A6D8C8-A77A-4972-A7E7-7811149D2DA5}" destId="{C548707A-DE37-4C16-A96F-2B4ADEBDD28C}" srcOrd="0" destOrd="0" presId="urn:microsoft.com/office/officeart/2005/8/layout/vList2"/>
    <dgm:cxn modelId="{6293D223-1476-4B5B-8A6C-099DE5CD18EB}" type="presOf" srcId="{AC363AA9-8479-4271-ACF9-9F93F645A463}" destId="{B75BC44E-349A-495F-B0DE-38E8BBD55FAE}" srcOrd="0" destOrd="0" presId="urn:microsoft.com/office/officeart/2005/8/layout/vList2"/>
    <dgm:cxn modelId="{90B6BF27-DD1C-434A-A552-FFF6C681B231}" type="presOf" srcId="{B4B5712B-04EA-4DC5-9A3F-B02E5358CD11}" destId="{AF6D44B6-CD4F-4499-A54F-4E5CA99202F1}" srcOrd="0" destOrd="0" presId="urn:microsoft.com/office/officeart/2005/8/layout/vList2"/>
    <dgm:cxn modelId="{70E8123F-CF82-4344-820A-60090CA0128E}" srcId="{AC363AA9-8479-4271-ACF9-9F93F645A463}" destId="{7060B964-920C-4905-B8B8-E2F16C1ABA9E}" srcOrd="2" destOrd="0" parTransId="{371DBDC4-F130-46E9-84BE-7F2AE6198181}" sibTransId="{4681398E-DC97-487D-9FE2-F5EB573A213B}"/>
    <dgm:cxn modelId="{5A1A5644-5F64-437C-B4EC-40256B270EFB}" type="presOf" srcId="{6E87ED51-1F30-4549-9FF8-9D5C7260E076}" destId="{C548707A-DE37-4C16-A96F-2B4ADEBDD28C}" srcOrd="0" destOrd="1" presId="urn:microsoft.com/office/officeart/2005/8/layout/vList2"/>
    <dgm:cxn modelId="{8BD2C76C-CC41-4E4D-BFDD-8875B4419B71}" type="presOf" srcId="{81CD79C6-07E4-4F72-9187-E4211851B14E}" destId="{7110358C-DFD1-48E2-83D0-CCB5460B9259}" srcOrd="0" destOrd="0" presId="urn:microsoft.com/office/officeart/2005/8/layout/vList2"/>
    <dgm:cxn modelId="{BEA00951-205D-42EE-AC94-EFB60F8F74BC}" type="presOf" srcId="{3BBA1E7A-9608-472A-9449-2F1B697DA70D}" destId="{C548707A-DE37-4C16-A96F-2B4ADEBDD28C}" srcOrd="0" destOrd="2" presId="urn:microsoft.com/office/officeart/2005/8/layout/vList2"/>
    <dgm:cxn modelId="{9F036C95-706E-4EC8-A9CC-C3AC268BBA1E}" srcId="{7060B964-920C-4905-B8B8-E2F16C1ABA9E}" destId="{81CD79C6-07E4-4F72-9187-E4211851B14E}" srcOrd="0" destOrd="0" parTransId="{FF8DC71F-DF1D-407E-BCA2-4794B9082254}" sibTransId="{90752FA7-62E2-41AC-AF62-A53414887884}"/>
    <dgm:cxn modelId="{B8298696-AF89-429E-9CC2-91C3F19D2A8E}" srcId="{B4B5712B-04EA-4DC5-9A3F-B02E5358CD11}" destId="{3BBA1E7A-9608-472A-9449-2F1B697DA70D}" srcOrd="2" destOrd="0" parTransId="{0F0CE29E-C063-4D49-8909-2780FA7A451B}" sibTransId="{37541F9A-03CB-4ABE-B818-86F6883E651F}"/>
    <dgm:cxn modelId="{E91962B8-9C72-46A3-8EC5-B39F32F815BD}" type="presOf" srcId="{DC21010B-4245-44CB-B435-F8CFDE80A3D1}" destId="{9B006851-0917-47DB-B4E0-03F25DEAB7AA}" srcOrd="0" destOrd="0" presId="urn:microsoft.com/office/officeart/2005/8/layout/vList2"/>
    <dgm:cxn modelId="{22924ABF-8B4B-48B8-AC97-199175182E7F}" srcId="{B4B5712B-04EA-4DC5-9A3F-B02E5358CD11}" destId="{61A6D8C8-A77A-4972-A7E7-7811149D2DA5}" srcOrd="0" destOrd="0" parTransId="{D4FD66C7-5F0D-47A9-BDE6-96132EB94C69}" sibTransId="{7EC84102-3433-4CFD-8960-F6851B480849}"/>
    <dgm:cxn modelId="{09FCEFC3-B3B1-4A38-AF01-B4882310F1FB}" srcId="{7060B964-920C-4905-B8B8-E2F16C1ABA9E}" destId="{66AF15FA-465B-4D36-95C3-68F512E4F940}" srcOrd="1" destOrd="0" parTransId="{8B0B684A-4D59-4358-9F6B-A37DCCA16A11}" sibTransId="{238D0F9A-3394-4E7C-B940-33485A6C1AA2}"/>
    <dgm:cxn modelId="{515199D1-F3D9-4E83-B42B-CF14EA7D23EB}" srcId="{AC363AA9-8479-4271-ACF9-9F93F645A463}" destId="{B4B5712B-04EA-4DC5-9A3F-B02E5358CD11}" srcOrd="1" destOrd="0" parTransId="{47A67891-04B6-4AD7-9E64-F32F51A4BA2C}" sibTransId="{0E5FBDA0-971E-4130-BDCC-5BD70CEFEDFA}"/>
    <dgm:cxn modelId="{79FE55D7-4A7D-46DE-890B-D6AFB6D9E2C9}" srcId="{B4B5712B-04EA-4DC5-9A3F-B02E5358CD11}" destId="{6E87ED51-1F30-4549-9FF8-9D5C7260E076}" srcOrd="1" destOrd="0" parTransId="{B9C8131B-6DF2-47BA-90C5-5FCA4C90F295}" sibTransId="{BA41ADA5-0C56-4ECB-BA28-B8944B19C27E}"/>
    <dgm:cxn modelId="{7B5149E7-93A9-4C44-BBA1-87C5DBE29623}" type="presOf" srcId="{66AF15FA-465B-4D36-95C3-68F512E4F940}" destId="{7110358C-DFD1-48E2-83D0-CCB5460B9259}" srcOrd="0" destOrd="1" presId="urn:microsoft.com/office/officeart/2005/8/layout/vList2"/>
    <dgm:cxn modelId="{6CB13EFC-BE6D-485D-962E-8958DF12ECA8}" type="presOf" srcId="{7060B964-920C-4905-B8B8-E2F16C1ABA9E}" destId="{8682B612-5503-4720-9C45-3CAB722BA7D4}" srcOrd="0" destOrd="0" presId="urn:microsoft.com/office/officeart/2005/8/layout/vList2"/>
    <dgm:cxn modelId="{1BBB3E32-2FEC-416B-A792-4CC2D750C989}" type="presParOf" srcId="{B75BC44E-349A-495F-B0DE-38E8BBD55FAE}" destId="{9B006851-0917-47DB-B4E0-03F25DEAB7AA}" srcOrd="0" destOrd="0" presId="urn:microsoft.com/office/officeart/2005/8/layout/vList2"/>
    <dgm:cxn modelId="{AEE323E1-39F4-461C-AE29-9099ACFA83DE}" type="presParOf" srcId="{B75BC44E-349A-495F-B0DE-38E8BBD55FAE}" destId="{E73D8C20-706F-4439-8415-E0A06DBA2D1C}" srcOrd="1" destOrd="0" presId="urn:microsoft.com/office/officeart/2005/8/layout/vList2"/>
    <dgm:cxn modelId="{BDAC5C68-C651-4292-A995-39B1D87A45AE}" type="presParOf" srcId="{B75BC44E-349A-495F-B0DE-38E8BBD55FAE}" destId="{AF6D44B6-CD4F-4499-A54F-4E5CA99202F1}" srcOrd="2" destOrd="0" presId="urn:microsoft.com/office/officeart/2005/8/layout/vList2"/>
    <dgm:cxn modelId="{9E53D618-B7FE-4A47-B4F6-FEBEA8FBDA02}" type="presParOf" srcId="{B75BC44E-349A-495F-B0DE-38E8BBD55FAE}" destId="{C548707A-DE37-4C16-A96F-2B4ADEBDD28C}" srcOrd="3" destOrd="0" presId="urn:microsoft.com/office/officeart/2005/8/layout/vList2"/>
    <dgm:cxn modelId="{40607208-9E46-4F10-A24D-3A9B6A65690E}" type="presParOf" srcId="{B75BC44E-349A-495F-B0DE-38E8BBD55FAE}" destId="{8682B612-5503-4720-9C45-3CAB722BA7D4}" srcOrd="4" destOrd="0" presId="urn:microsoft.com/office/officeart/2005/8/layout/vList2"/>
    <dgm:cxn modelId="{CE9A19D2-0492-4263-AF0D-04D9D1AB6BA5}" type="presParOf" srcId="{B75BC44E-349A-495F-B0DE-38E8BBD55FAE}" destId="{7110358C-DFD1-48E2-83D0-CCB5460B925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363AA9-8479-4271-ACF9-9F93F645A46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4450D6C3-3B84-47A4-AE6E-BB72F0839A83}">
      <dgm:prSet phldrT="[Κείμενο]" custT="1"/>
      <dgm:spPr/>
      <dgm:t>
        <a:bodyPr/>
        <a:lstStyle/>
        <a:p>
          <a:r>
            <a:rPr lang="el-GR" sz="2800" spc="-10" dirty="0">
              <a:cs typeface="Calibri"/>
            </a:rPr>
            <a:t>Οι περιγραφικές περιλήψεις περιγράφουν:</a:t>
          </a:r>
          <a:endParaRPr lang="el-GR" sz="2800" dirty="0"/>
        </a:p>
      </dgm:t>
    </dgm:pt>
    <dgm:pt modelId="{7481F1A0-6F4A-456D-A31E-5DB317375C7A}" type="parTrans" cxnId="{B183FF0D-562D-46B9-AC34-0BFC61407A6E}">
      <dgm:prSet/>
      <dgm:spPr/>
      <dgm:t>
        <a:bodyPr/>
        <a:lstStyle/>
        <a:p>
          <a:endParaRPr lang="el-GR"/>
        </a:p>
      </dgm:t>
    </dgm:pt>
    <dgm:pt modelId="{F8354FC9-8ECA-4DCB-A52C-E7C79B72C998}" type="sibTrans" cxnId="{B183FF0D-562D-46B9-AC34-0BFC61407A6E}">
      <dgm:prSet/>
      <dgm:spPr/>
      <dgm:t>
        <a:bodyPr/>
        <a:lstStyle/>
        <a:p>
          <a:endParaRPr lang="el-GR"/>
        </a:p>
      </dgm:t>
    </dgm:pt>
    <dgm:pt modelId="{6B22B36D-9023-4B7B-9209-7EF9C54DEAD0}">
      <dgm:prSet custT="1"/>
      <dgm:spPr/>
      <dgm:t>
        <a:bodyPr/>
        <a:lstStyle/>
        <a:p>
          <a:r>
            <a:rPr lang="el-GR" sz="2800" spc="-10" dirty="0">
              <a:cs typeface="Calibri"/>
            </a:rPr>
            <a:t>Σε τι αφορά το κείμενο</a:t>
          </a:r>
        </a:p>
      </dgm:t>
    </dgm:pt>
    <dgm:pt modelId="{FB44EF73-E8E8-4441-8E8A-4E93BB2E810A}" type="parTrans" cxnId="{35613033-0C4F-4A7E-81BE-4D1F827FEC01}">
      <dgm:prSet/>
      <dgm:spPr/>
      <dgm:t>
        <a:bodyPr/>
        <a:lstStyle/>
        <a:p>
          <a:endParaRPr lang="el-GR"/>
        </a:p>
      </dgm:t>
    </dgm:pt>
    <dgm:pt modelId="{F092D0FD-6269-4D69-8EDF-9AEE74730FEA}" type="sibTrans" cxnId="{35613033-0C4F-4A7E-81BE-4D1F827FEC01}">
      <dgm:prSet/>
      <dgm:spPr/>
      <dgm:t>
        <a:bodyPr/>
        <a:lstStyle/>
        <a:p>
          <a:endParaRPr lang="el-GR"/>
        </a:p>
      </dgm:t>
    </dgm:pt>
    <dgm:pt modelId="{05F1B736-B3FB-4DE2-B32C-8E3B7599CB6A}">
      <dgm:prSet custT="1"/>
      <dgm:spPr/>
      <dgm:t>
        <a:bodyPr/>
        <a:lstStyle/>
        <a:p>
          <a:r>
            <a:rPr lang="el-GR" sz="2800" spc="-10" dirty="0">
              <a:cs typeface="Calibri"/>
            </a:rPr>
            <a:t>Τα ζητήματα ή τα προβλήματα που διερευνήθηκαν</a:t>
          </a:r>
        </a:p>
      </dgm:t>
    </dgm:pt>
    <dgm:pt modelId="{2B212B0C-550A-4685-ACF0-2075F2AAC2F1}" type="parTrans" cxnId="{1DEA6B6D-8294-48E9-91E7-896F5BA63904}">
      <dgm:prSet/>
      <dgm:spPr/>
      <dgm:t>
        <a:bodyPr/>
        <a:lstStyle/>
        <a:p>
          <a:endParaRPr lang="el-GR"/>
        </a:p>
      </dgm:t>
    </dgm:pt>
    <dgm:pt modelId="{00B35F02-3967-4567-B43B-25D7FB02B47A}" type="sibTrans" cxnId="{1DEA6B6D-8294-48E9-91E7-896F5BA63904}">
      <dgm:prSet/>
      <dgm:spPr/>
      <dgm:t>
        <a:bodyPr/>
        <a:lstStyle/>
        <a:p>
          <a:endParaRPr lang="el-GR"/>
        </a:p>
      </dgm:t>
    </dgm:pt>
    <dgm:pt modelId="{28778025-FC9C-43AA-8296-CDAFF493719E}">
      <dgm:prSet custT="1"/>
      <dgm:spPr/>
      <dgm:t>
        <a:bodyPr/>
        <a:lstStyle/>
        <a:p>
          <a:r>
            <a:rPr lang="el-GR" sz="2800" spc="-10" dirty="0">
              <a:cs typeface="Calibri"/>
            </a:rPr>
            <a:t>Ο σκοπός και η μεθοδολογία της έρευνας</a:t>
          </a:r>
          <a:endParaRPr lang="el-GR" sz="2800" dirty="0">
            <a:cs typeface="Calibri"/>
          </a:endParaRPr>
        </a:p>
      </dgm:t>
    </dgm:pt>
    <dgm:pt modelId="{EC5E136B-5050-44E2-8A24-E6037FBCD241}" type="parTrans" cxnId="{9FA39E68-03C2-4C3E-A194-490DCCBC2DCD}">
      <dgm:prSet/>
      <dgm:spPr/>
      <dgm:t>
        <a:bodyPr/>
        <a:lstStyle/>
        <a:p>
          <a:endParaRPr lang="el-GR"/>
        </a:p>
      </dgm:t>
    </dgm:pt>
    <dgm:pt modelId="{F75417FD-2AD1-40BB-A5D8-CCB606F9D184}" type="sibTrans" cxnId="{9FA39E68-03C2-4C3E-A194-490DCCBC2DCD}">
      <dgm:prSet/>
      <dgm:spPr/>
      <dgm:t>
        <a:bodyPr/>
        <a:lstStyle/>
        <a:p>
          <a:endParaRPr lang="el-GR"/>
        </a:p>
      </dgm:t>
    </dgm:pt>
    <dgm:pt modelId="{824C9AD3-17EA-48A9-B698-A0286D5BF8C8}">
      <dgm:prSet custT="1"/>
      <dgm:spPr/>
      <dgm:t>
        <a:bodyPr/>
        <a:lstStyle/>
        <a:p>
          <a:r>
            <a:rPr lang="el-GR" sz="2800" spc="-20" dirty="0">
              <a:cs typeface="Calibri"/>
            </a:rPr>
            <a:t>Οι ενημερωτικές περιλήψεις περιγράφουν:</a:t>
          </a:r>
        </a:p>
      </dgm:t>
    </dgm:pt>
    <dgm:pt modelId="{99C838F5-7710-4D99-AD44-6B798E01954E}" type="parTrans" cxnId="{CDFF416D-ED2B-4378-85B2-71D7F90732F0}">
      <dgm:prSet/>
      <dgm:spPr/>
      <dgm:t>
        <a:bodyPr/>
        <a:lstStyle/>
        <a:p>
          <a:endParaRPr lang="el-GR"/>
        </a:p>
      </dgm:t>
    </dgm:pt>
    <dgm:pt modelId="{1F284C00-BCCB-4BE4-9FE1-B5972719043A}" type="sibTrans" cxnId="{CDFF416D-ED2B-4378-85B2-71D7F90732F0}">
      <dgm:prSet/>
      <dgm:spPr/>
      <dgm:t>
        <a:bodyPr/>
        <a:lstStyle/>
        <a:p>
          <a:endParaRPr lang="el-GR"/>
        </a:p>
      </dgm:t>
    </dgm:pt>
    <dgm:pt modelId="{207A2E49-0526-4801-A7D2-709D731F1DCD}">
      <dgm:prSet custT="1"/>
      <dgm:spPr/>
      <dgm:t>
        <a:bodyPr/>
        <a:lstStyle/>
        <a:p>
          <a:r>
            <a:rPr lang="el-GR" sz="2800" spc="-20" dirty="0">
              <a:cs typeface="Calibri"/>
            </a:rPr>
            <a:t>Σε τι αφορά το κείμενο</a:t>
          </a:r>
        </a:p>
      </dgm:t>
    </dgm:pt>
    <dgm:pt modelId="{EB7F9A16-77F3-40D7-BAF9-7FBC5076CDD0}" type="parTrans" cxnId="{E461E463-E86C-4B7C-8292-EF944E00C350}">
      <dgm:prSet/>
      <dgm:spPr/>
      <dgm:t>
        <a:bodyPr/>
        <a:lstStyle/>
        <a:p>
          <a:endParaRPr lang="el-GR"/>
        </a:p>
      </dgm:t>
    </dgm:pt>
    <dgm:pt modelId="{56D4F120-A240-4184-B4DC-0163129AE0F5}" type="sibTrans" cxnId="{E461E463-E86C-4B7C-8292-EF944E00C350}">
      <dgm:prSet/>
      <dgm:spPr/>
      <dgm:t>
        <a:bodyPr/>
        <a:lstStyle/>
        <a:p>
          <a:endParaRPr lang="el-GR"/>
        </a:p>
      </dgm:t>
    </dgm:pt>
    <dgm:pt modelId="{304E3AB0-A509-4DDD-9230-73FC2A208252}">
      <dgm:prSet custT="1"/>
      <dgm:spPr/>
      <dgm:t>
        <a:bodyPr/>
        <a:lstStyle/>
        <a:p>
          <a:r>
            <a:rPr lang="el-GR" sz="2800" spc="-20" dirty="0">
              <a:cs typeface="Calibri"/>
            </a:rPr>
            <a:t>Τα ζητήματα ή τα προβλήματα που διερευνήθηκαν</a:t>
          </a:r>
        </a:p>
      </dgm:t>
    </dgm:pt>
    <dgm:pt modelId="{5C2C3DB1-1F17-4E56-A172-A5FBE9ACB692}" type="parTrans" cxnId="{14B68C99-568C-4163-B68C-595E467BBDA9}">
      <dgm:prSet/>
      <dgm:spPr/>
      <dgm:t>
        <a:bodyPr/>
        <a:lstStyle/>
        <a:p>
          <a:endParaRPr lang="el-GR"/>
        </a:p>
      </dgm:t>
    </dgm:pt>
    <dgm:pt modelId="{A26C28B7-D721-4491-BDAD-7320B637E70F}" type="sibTrans" cxnId="{14B68C99-568C-4163-B68C-595E467BBDA9}">
      <dgm:prSet/>
      <dgm:spPr/>
      <dgm:t>
        <a:bodyPr/>
        <a:lstStyle/>
        <a:p>
          <a:endParaRPr lang="el-GR"/>
        </a:p>
      </dgm:t>
    </dgm:pt>
    <dgm:pt modelId="{55FA54B9-7739-4D47-8859-40F105FB3A04}">
      <dgm:prSet custT="1"/>
      <dgm:spPr/>
      <dgm:t>
        <a:bodyPr/>
        <a:lstStyle/>
        <a:p>
          <a:r>
            <a:rPr lang="el-GR" sz="2800" spc="-20" dirty="0">
              <a:cs typeface="Calibri"/>
            </a:rPr>
            <a:t>Ο σκοπός και η μεθοδολογία της έρευνας</a:t>
          </a:r>
        </a:p>
      </dgm:t>
    </dgm:pt>
    <dgm:pt modelId="{19A69E79-8E27-4BE6-8743-4F18FBB59A82}" type="parTrans" cxnId="{AC100DA9-74EA-4AFF-9084-57C555B914EF}">
      <dgm:prSet/>
      <dgm:spPr/>
      <dgm:t>
        <a:bodyPr/>
        <a:lstStyle/>
        <a:p>
          <a:endParaRPr lang="el-GR"/>
        </a:p>
      </dgm:t>
    </dgm:pt>
    <dgm:pt modelId="{1B33C71F-016D-46EA-B2C9-8E1553581C24}" type="sibTrans" cxnId="{AC100DA9-74EA-4AFF-9084-57C555B914EF}">
      <dgm:prSet/>
      <dgm:spPr/>
      <dgm:t>
        <a:bodyPr/>
        <a:lstStyle/>
        <a:p>
          <a:endParaRPr lang="el-GR"/>
        </a:p>
      </dgm:t>
    </dgm:pt>
    <dgm:pt modelId="{0D73DEBE-4039-4CFB-BCA9-218433A4330F}">
      <dgm:prSet custT="1"/>
      <dgm:spPr/>
      <dgm:t>
        <a:bodyPr/>
        <a:lstStyle/>
        <a:p>
          <a:r>
            <a:rPr lang="el-GR" sz="2800" spc="-20" dirty="0">
              <a:cs typeface="Calibri"/>
            </a:rPr>
            <a:t>Τα αποτελέσματα</a:t>
          </a:r>
        </a:p>
      </dgm:t>
    </dgm:pt>
    <dgm:pt modelId="{A11E8A39-C48A-4AC1-8EB6-055AE4FA2F84}" type="parTrans" cxnId="{A4BEE44F-C02E-4CC4-B5C5-63478D5E12F9}">
      <dgm:prSet/>
      <dgm:spPr/>
      <dgm:t>
        <a:bodyPr/>
        <a:lstStyle/>
        <a:p>
          <a:endParaRPr lang="el-GR"/>
        </a:p>
      </dgm:t>
    </dgm:pt>
    <dgm:pt modelId="{0E27D9B2-2C04-4302-8F3F-77D5BFDA32F8}" type="sibTrans" cxnId="{A4BEE44F-C02E-4CC4-B5C5-63478D5E12F9}">
      <dgm:prSet/>
      <dgm:spPr/>
      <dgm:t>
        <a:bodyPr/>
        <a:lstStyle/>
        <a:p>
          <a:endParaRPr lang="el-GR"/>
        </a:p>
      </dgm:t>
    </dgm:pt>
    <dgm:pt modelId="{EB87F57A-967F-471B-AFDA-9DE31FAC2B20}">
      <dgm:prSet custT="1"/>
      <dgm:spPr/>
      <dgm:t>
        <a:bodyPr/>
        <a:lstStyle/>
        <a:p>
          <a:r>
            <a:rPr lang="el-GR" sz="2800" spc="-20" dirty="0">
              <a:cs typeface="Calibri"/>
            </a:rPr>
            <a:t>Το συμπέρασμα και οι συστάσεις</a:t>
          </a:r>
          <a:endParaRPr lang="el-GR" sz="2800" dirty="0"/>
        </a:p>
      </dgm:t>
    </dgm:pt>
    <dgm:pt modelId="{59E534BD-4ED7-4823-8D77-464805BCAB3D}" type="parTrans" cxnId="{017FCAC9-7038-459B-923E-CEC1F9E21E3B}">
      <dgm:prSet/>
      <dgm:spPr/>
      <dgm:t>
        <a:bodyPr/>
        <a:lstStyle/>
        <a:p>
          <a:endParaRPr lang="el-GR"/>
        </a:p>
      </dgm:t>
    </dgm:pt>
    <dgm:pt modelId="{67484B87-5C60-4CAC-98B1-F579C4F60864}" type="sibTrans" cxnId="{017FCAC9-7038-459B-923E-CEC1F9E21E3B}">
      <dgm:prSet/>
      <dgm:spPr/>
      <dgm:t>
        <a:bodyPr/>
        <a:lstStyle/>
        <a:p>
          <a:endParaRPr lang="el-GR"/>
        </a:p>
      </dgm:t>
    </dgm:pt>
    <dgm:pt modelId="{DC21010B-4245-44CB-B435-F8CFDE80A3D1}">
      <dgm:prSet phldrT="[Κείμενο]" custT="1"/>
      <dgm:spPr/>
      <dgm:t>
        <a:bodyPr/>
        <a:lstStyle/>
        <a:p>
          <a:pPr algn="ctr"/>
          <a:r>
            <a:rPr lang="el-GR" sz="2800" spc="-25" dirty="0"/>
            <a:t>Είδη περιλήψεων (3)</a:t>
          </a:r>
          <a:endParaRPr lang="el-GR" sz="2800" dirty="0"/>
        </a:p>
      </dgm:t>
    </dgm:pt>
    <dgm:pt modelId="{EAB3AB7E-9339-414C-A4C8-D394E5E28D07}" type="parTrans" cxnId="{8C1FB700-9437-4C59-A6FC-402EC0DD0ED2}">
      <dgm:prSet/>
      <dgm:spPr/>
      <dgm:t>
        <a:bodyPr/>
        <a:lstStyle/>
        <a:p>
          <a:endParaRPr lang="el-GR"/>
        </a:p>
      </dgm:t>
    </dgm:pt>
    <dgm:pt modelId="{9D044291-9969-4CD9-BA06-AFE86997928F}" type="sibTrans" cxnId="{8C1FB700-9437-4C59-A6FC-402EC0DD0ED2}">
      <dgm:prSet/>
      <dgm:spPr/>
      <dgm:t>
        <a:bodyPr/>
        <a:lstStyle/>
        <a:p>
          <a:endParaRPr lang="el-GR"/>
        </a:p>
      </dgm:t>
    </dgm:pt>
    <dgm:pt modelId="{B75BC44E-349A-495F-B0DE-38E8BBD55FAE}" type="pres">
      <dgm:prSet presAssocID="{AC363AA9-8479-4271-ACF9-9F93F645A463}" presName="linear" presStyleCnt="0">
        <dgm:presLayoutVars>
          <dgm:animLvl val="lvl"/>
          <dgm:resizeHandles val="exact"/>
        </dgm:presLayoutVars>
      </dgm:prSet>
      <dgm:spPr/>
    </dgm:pt>
    <dgm:pt modelId="{9B006851-0917-47DB-B4E0-03F25DEAB7AA}" type="pres">
      <dgm:prSet presAssocID="{DC21010B-4245-44CB-B435-F8CFDE80A3D1}" presName="parentText" presStyleLbl="node1" presStyleIdx="0" presStyleCnt="3" custScaleY="78698" custLinFactNeighborX="-885" custLinFactNeighborY="-3828">
        <dgm:presLayoutVars>
          <dgm:chMax val="0"/>
          <dgm:bulletEnabled val="1"/>
        </dgm:presLayoutVars>
      </dgm:prSet>
      <dgm:spPr/>
    </dgm:pt>
    <dgm:pt modelId="{50692313-1E75-4880-9CFB-F49952C1E7B9}" type="pres">
      <dgm:prSet presAssocID="{9D044291-9969-4CD9-BA06-AFE86997928F}" presName="spacer" presStyleCnt="0"/>
      <dgm:spPr/>
    </dgm:pt>
    <dgm:pt modelId="{848ADA79-D79D-48CD-BEA1-D3446CD3D964}" type="pres">
      <dgm:prSet presAssocID="{4450D6C3-3B84-47A4-AE6E-BB72F0839A8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028C6BB-3755-4894-960D-C96C470F8771}" type="pres">
      <dgm:prSet presAssocID="{4450D6C3-3B84-47A4-AE6E-BB72F0839A83}" presName="childText" presStyleLbl="revTx" presStyleIdx="0" presStyleCnt="2">
        <dgm:presLayoutVars>
          <dgm:bulletEnabled val="1"/>
        </dgm:presLayoutVars>
      </dgm:prSet>
      <dgm:spPr/>
    </dgm:pt>
    <dgm:pt modelId="{E6928225-0626-4204-8AE5-DBC981624629}" type="pres">
      <dgm:prSet presAssocID="{824C9AD3-17EA-48A9-B698-A0286D5BF8C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B96F453-55C4-478F-BB3A-71D98FA925A8}" type="pres">
      <dgm:prSet presAssocID="{824C9AD3-17EA-48A9-B698-A0286D5BF8C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C1FB700-9437-4C59-A6FC-402EC0DD0ED2}" srcId="{AC363AA9-8479-4271-ACF9-9F93F645A463}" destId="{DC21010B-4245-44CB-B435-F8CFDE80A3D1}" srcOrd="0" destOrd="0" parTransId="{EAB3AB7E-9339-414C-A4C8-D394E5E28D07}" sibTransId="{9D044291-9969-4CD9-BA06-AFE86997928F}"/>
    <dgm:cxn modelId="{B183FF0D-562D-46B9-AC34-0BFC61407A6E}" srcId="{AC363AA9-8479-4271-ACF9-9F93F645A463}" destId="{4450D6C3-3B84-47A4-AE6E-BB72F0839A83}" srcOrd="1" destOrd="0" parTransId="{7481F1A0-6F4A-456D-A31E-5DB317375C7A}" sibTransId="{F8354FC9-8ECA-4DCB-A52C-E7C79B72C998}"/>
    <dgm:cxn modelId="{6293D223-1476-4B5B-8A6C-099DE5CD18EB}" type="presOf" srcId="{AC363AA9-8479-4271-ACF9-9F93F645A463}" destId="{B75BC44E-349A-495F-B0DE-38E8BBD55FAE}" srcOrd="0" destOrd="0" presId="urn:microsoft.com/office/officeart/2005/8/layout/vList2"/>
    <dgm:cxn modelId="{35613033-0C4F-4A7E-81BE-4D1F827FEC01}" srcId="{4450D6C3-3B84-47A4-AE6E-BB72F0839A83}" destId="{6B22B36D-9023-4B7B-9209-7EF9C54DEAD0}" srcOrd="0" destOrd="0" parTransId="{FB44EF73-E8E8-4441-8E8A-4E93BB2E810A}" sibTransId="{F092D0FD-6269-4D69-8EDF-9AEE74730FEA}"/>
    <dgm:cxn modelId="{1DE3CD5B-12F9-410B-93F2-F74B2940D1F3}" type="presOf" srcId="{207A2E49-0526-4801-A7D2-709D731F1DCD}" destId="{4B96F453-55C4-478F-BB3A-71D98FA925A8}" srcOrd="0" destOrd="0" presId="urn:microsoft.com/office/officeart/2005/8/layout/vList2"/>
    <dgm:cxn modelId="{E461E463-E86C-4B7C-8292-EF944E00C350}" srcId="{824C9AD3-17EA-48A9-B698-A0286D5BF8C8}" destId="{207A2E49-0526-4801-A7D2-709D731F1DCD}" srcOrd="0" destOrd="0" parTransId="{EB7F9A16-77F3-40D7-BAF9-7FBC5076CDD0}" sibTransId="{56D4F120-A240-4184-B4DC-0163129AE0F5}"/>
    <dgm:cxn modelId="{9FA39E68-03C2-4C3E-A194-490DCCBC2DCD}" srcId="{4450D6C3-3B84-47A4-AE6E-BB72F0839A83}" destId="{28778025-FC9C-43AA-8296-CDAFF493719E}" srcOrd="2" destOrd="0" parTransId="{EC5E136B-5050-44E2-8A24-E6037FBCD241}" sibTransId="{F75417FD-2AD1-40BB-A5D8-CCB606F9D184}"/>
    <dgm:cxn modelId="{28F7E66B-1018-4D3F-9B36-5B314571E800}" type="presOf" srcId="{304E3AB0-A509-4DDD-9230-73FC2A208252}" destId="{4B96F453-55C4-478F-BB3A-71D98FA925A8}" srcOrd="0" destOrd="1" presId="urn:microsoft.com/office/officeart/2005/8/layout/vList2"/>
    <dgm:cxn modelId="{CDFF416D-ED2B-4378-85B2-71D7F90732F0}" srcId="{AC363AA9-8479-4271-ACF9-9F93F645A463}" destId="{824C9AD3-17EA-48A9-B698-A0286D5BF8C8}" srcOrd="2" destOrd="0" parTransId="{99C838F5-7710-4D99-AD44-6B798E01954E}" sibTransId="{1F284C00-BCCB-4BE4-9FE1-B5972719043A}"/>
    <dgm:cxn modelId="{1DEA6B6D-8294-48E9-91E7-896F5BA63904}" srcId="{4450D6C3-3B84-47A4-AE6E-BB72F0839A83}" destId="{05F1B736-B3FB-4DE2-B32C-8E3B7599CB6A}" srcOrd="1" destOrd="0" parTransId="{2B212B0C-550A-4685-ACF0-2075F2AAC2F1}" sibTransId="{00B35F02-3967-4567-B43B-25D7FB02B47A}"/>
    <dgm:cxn modelId="{DA2CC94D-F6E0-42C2-9389-01E278DD21E7}" type="presOf" srcId="{824C9AD3-17EA-48A9-B698-A0286D5BF8C8}" destId="{E6928225-0626-4204-8AE5-DBC981624629}" srcOrd="0" destOrd="0" presId="urn:microsoft.com/office/officeart/2005/8/layout/vList2"/>
    <dgm:cxn modelId="{A4BEE44F-C02E-4CC4-B5C5-63478D5E12F9}" srcId="{824C9AD3-17EA-48A9-B698-A0286D5BF8C8}" destId="{0D73DEBE-4039-4CFB-BCA9-218433A4330F}" srcOrd="3" destOrd="0" parTransId="{A11E8A39-C48A-4AC1-8EB6-055AE4FA2F84}" sibTransId="{0E27D9B2-2C04-4302-8F3F-77D5BFDA32F8}"/>
    <dgm:cxn modelId="{2D1A8A96-E83C-4C4D-8486-17BC4ACBAEBA}" type="presOf" srcId="{EB87F57A-967F-471B-AFDA-9DE31FAC2B20}" destId="{4B96F453-55C4-478F-BB3A-71D98FA925A8}" srcOrd="0" destOrd="4" presId="urn:microsoft.com/office/officeart/2005/8/layout/vList2"/>
    <dgm:cxn modelId="{14B68C99-568C-4163-B68C-595E467BBDA9}" srcId="{824C9AD3-17EA-48A9-B698-A0286D5BF8C8}" destId="{304E3AB0-A509-4DDD-9230-73FC2A208252}" srcOrd="1" destOrd="0" parTransId="{5C2C3DB1-1F17-4E56-A172-A5FBE9ACB692}" sibTransId="{A26C28B7-D721-4491-BDAD-7320B637E70F}"/>
    <dgm:cxn modelId="{380E33A6-6DB1-4ABC-865C-5944A8AD2650}" type="presOf" srcId="{55FA54B9-7739-4D47-8859-40F105FB3A04}" destId="{4B96F453-55C4-478F-BB3A-71D98FA925A8}" srcOrd="0" destOrd="2" presId="urn:microsoft.com/office/officeart/2005/8/layout/vList2"/>
    <dgm:cxn modelId="{AC100DA9-74EA-4AFF-9084-57C555B914EF}" srcId="{824C9AD3-17EA-48A9-B698-A0286D5BF8C8}" destId="{55FA54B9-7739-4D47-8859-40F105FB3A04}" srcOrd="2" destOrd="0" parTransId="{19A69E79-8E27-4BE6-8743-4F18FBB59A82}" sibTransId="{1B33C71F-016D-46EA-B2C9-8E1553581C24}"/>
    <dgm:cxn modelId="{E91962B8-9C72-46A3-8EC5-B39F32F815BD}" type="presOf" srcId="{DC21010B-4245-44CB-B435-F8CFDE80A3D1}" destId="{9B006851-0917-47DB-B4E0-03F25DEAB7AA}" srcOrd="0" destOrd="0" presId="urn:microsoft.com/office/officeart/2005/8/layout/vList2"/>
    <dgm:cxn modelId="{4E0F80C2-0408-42F9-9642-47B2BD71658A}" type="presOf" srcId="{05F1B736-B3FB-4DE2-B32C-8E3B7599CB6A}" destId="{F028C6BB-3755-4894-960D-C96C470F8771}" srcOrd="0" destOrd="1" presId="urn:microsoft.com/office/officeart/2005/8/layout/vList2"/>
    <dgm:cxn modelId="{79E5B7C6-1565-49B3-82C2-FA8B16A17815}" type="presOf" srcId="{4450D6C3-3B84-47A4-AE6E-BB72F0839A83}" destId="{848ADA79-D79D-48CD-BEA1-D3446CD3D964}" srcOrd="0" destOrd="0" presId="urn:microsoft.com/office/officeart/2005/8/layout/vList2"/>
    <dgm:cxn modelId="{017FCAC9-7038-459B-923E-CEC1F9E21E3B}" srcId="{824C9AD3-17EA-48A9-B698-A0286D5BF8C8}" destId="{EB87F57A-967F-471B-AFDA-9DE31FAC2B20}" srcOrd="4" destOrd="0" parTransId="{59E534BD-4ED7-4823-8D77-464805BCAB3D}" sibTransId="{67484B87-5C60-4CAC-98B1-F579C4F60864}"/>
    <dgm:cxn modelId="{4873FED6-97CC-4705-837F-99178A49D42B}" type="presOf" srcId="{28778025-FC9C-43AA-8296-CDAFF493719E}" destId="{F028C6BB-3755-4894-960D-C96C470F8771}" srcOrd="0" destOrd="2" presId="urn:microsoft.com/office/officeart/2005/8/layout/vList2"/>
    <dgm:cxn modelId="{34CA46E0-560A-4B47-B19D-7E0C32EDBD6F}" type="presOf" srcId="{6B22B36D-9023-4B7B-9209-7EF9C54DEAD0}" destId="{F028C6BB-3755-4894-960D-C96C470F8771}" srcOrd="0" destOrd="0" presId="urn:microsoft.com/office/officeart/2005/8/layout/vList2"/>
    <dgm:cxn modelId="{4A0294F2-39EE-4497-A20E-4AA9626A22C4}" type="presOf" srcId="{0D73DEBE-4039-4CFB-BCA9-218433A4330F}" destId="{4B96F453-55C4-478F-BB3A-71D98FA925A8}" srcOrd="0" destOrd="3" presId="urn:microsoft.com/office/officeart/2005/8/layout/vList2"/>
    <dgm:cxn modelId="{1BBB3E32-2FEC-416B-A792-4CC2D750C989}" type="presParOf" srcId="{B75BC44E-349A-495F-B0DE-38E8BBD55FAE}" destId="{9B006851-0917-47DB-B4E0-03F25DEAB7AA}" srcOrd="0" destOrd="0" presId="urn:microsoft.com/office/officeart/2005/8/layout/vList2"/>
    <dgm:cxn modelId="{E5684732-7223-4E12-B127-479980083B4B}" type="presParOf" srcId="{B75BC44E-349A-495F-B0DE-38E8BBD55FAE}" destId="{50692313-1E75-4880-9CFB-F49952C1E7B9}" srcOrd="1" destOrd="0" presId="urn:microsoft.com/office/officeart/2005/8/layout/vList2"/>
    <dgm:cxn modelId="{B1A0AA88-E899-40E7-B6DE-67BF49967D12}" type="presParOf" srcId="{B75BC44E-349A-495F-B0DE-38E8BBD55FAE}" destId="{848ADA79-D79D-48CD-BEA1-D3446CD3D964}" srcOrd="2" destOrd="0" presId="urn:microsoft.com/office/officeart/2005/8/layout/vList2"/>
    <dgm:cxn modelId="{08EC96E3-0397-4ACD-8CDD-6DFCB89F14E7}" type="presParOf" srcId="{B75BC44E-349A-495F-B0DE-38E8BBD55FAE}" destId="{F028C6BB-3755-4894-960D-C96C470F8771}" srcOrd="3" destOrd="0" presId="urn:microsoft.com/office/officeart/2005/8/layout/vList2"/>
    <dgm:cxn modelId="{0A35C733-C32A-4905-961F-F6EDB00CBA97}" type="presParOf" srcId="{B75BC44E-349A-495F-B0DE-38E8BBD55FAE}" destId="{E6928225-0626-4204-8AE5-DBC981624629}" srcOrd="4" destOrd="0" presId="urn:microsoft.com/office/officeart/2005/8/layout/vList2"/>
    <dgm:cxn modelId="{BD75D06F-8F14-4493-B0E1-66C0B0488FC4}" type="presParOf" srcId="{B75BC44E-349A-495F-B0DE-38E8BBD55FAE}" destId="{4B96F453-55C4-478F-BB3A-71D98FA925A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DC0979-1155-4ED6-96F1-E1FA866F42E4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1283442E-CA4B-4A02-87CE-F645DA6AE4C0}">
      <dgm:prSet phldrT="[Κείμενο]" custT="1"/>
      <dgm:spPr/>
      <dgm:t>
        <a:bodyPr/>
        <a:lstStyle/>
        <a:p>
          <a:pPr algn="ctr"/>
          <a:r>
            <a:rPr lang="el-GR" sz="3200" dirty="0"/>
            <a:t>Τα μέρη της </a:t>
          </a:r>
          <a:r>
            <a:rPr lang="el-GR" sz="3200" b="1" dirty="0"/>
            <a:t>δομημένης περίληψης</a:t>
          </a:r>
        </a:p>
      </dgm:t>
    </dgm:pt>
    <dgm:pt modelId="{E551EAF8-00F0-4CE9-8E29-90CF9A89DDA8}" type="parTrans" cxnId="{A57E2265-00CF-4A49-9FDF-AF26ED54F47B}">
      <dgm:prSet/>
      <dgm:spPr/>
      <dgm:t>
        <a:bodyPr/>
        <a:lstStyle/>
        <a:p>
          <a:endParaRPr lang="el-GR"/>
        </a:p>
      </dgm:t>
    </dgm:pt>
    <dgm:pt modelId="{4219FA94-386A-499D-98F1-282C66ADCDB9}" type="sibTrans" cxnId="{A57E2265-00CF-4A49-9FDF-AF26ED54F47B}">
      <dgm:prSet/>
      <dgm:spPr/>
      <dgm:t>
        <a:bodyPr/>
        <a:lstStyle/>
        <a:p>
          <a:endParaRPr lang="el-GR"/>
        </a:p>
      </dgm:t>
    </dgm:pt>
    <dgm:pt modelId="{AD11E04F-4112-4F51-9D59-40C98D3A6B75}">
      <dgm:prSet phldrT="[Κείμενο]" custT="1"/>
      <dgm:spPr/>
      <dgm:t>
        <a:bodyPr/>
        <a:lstStyle/>
        <a:p>
          <a:r>
            <a:rPr lang="el-GR" sz="2800" dirty="0"/>
            <a:t>Εισαγωγή</a:t>
          </a:r>
        </a:p>
      </dgm:t>
    </dgm:pt>
    <dgm:pt modelId="{0D0D1532-56AC-4CD5-9208-D8C484B513BF}" type="parTrans" cxnId="{69915947-BAB4-46E2-869C-698A4A857F56}">
      <dgm:prSet/>
      <dgm:spPr/>
      <dgm:t>
        <a:bodyPr/>
        <a:lstStyle/>
        <a:p>
          <a:endParaRPr lang="el-GR"/>
        </a:p>
      </dgm:t>
    </dgm:pt>
    <dgm:pt modelId="{38DC534F-08E7-499C-8F4A-0B2C6EC4A6CC}" type="sibTrans" cxnId="{69915947-BAB4-46E2-869C-698A4A857F56}">
      <dgm:prSet/>
      <dgm:spPr/>
      <dgm:t>
        <a:bodyPr/>
        <a:lstStyle/>
        <a:p>
          <a:endParaRPr lang="el-GR"/>
        </a:p>
      </dgm:t>
    </dgm:pt>
    <dgm:pt modelId="{F6D81B52-E784-4146-A104-4EAA5D0A6B29}">
      <dgm:prSet phldrT="[Κείμενο]" custT="1"/>
      <dgm:spPr/>
      <dgm:t>
        <a:bodyPr/>
        <a:lstStyle/>
        <a:p>
          <a:r>
            <a:rPr lang="el-GR" sz="2800" dirty="0"/>
            <a:t>Σκοπός</a:t>
          </a:r>
        </a:p>
      </dgm:t>
    </dgm:pt>
    <dgm:pt modelId="{394D9A6B-A163-485E-AB38-82642587F3C3}" type="parTrans" cxnId="{ADB7A568-58FB-42FD-AB77-2EC67341AD1E}">
      <dgm:prSet/>
      <dgm:spPr/>
      <dgm:t>
        <a:bodyPr/>
        <a:lstStyle/>
        <a:p>
          <a:endParaRPr lang="el-GR"/>
        </a:p>
      </dgm:t>
    </dgm:pt>
    <dgm:pt modelId="{553ED187-B558-44E2-9F34-37BFE03DAE64}" type="sibTrans" cxnId="{ADB7A568-58FB-42FD-AB77-2EC67341AD1E}">
      <dgm:prSet/>
      <dgm:spPr/>
      <dgm:t>
        <a:bodyPr/>
        <a:lstStyle/>
        <a:p>
          <a:endParaRPr lang="el-GR"/>
        </a:p>
      </dgm:t>
    </dgm:pt>
    <dgm:pt modelId="{77AC0F4C-BA61-4273-88AF-C2B82EAC12CD}">
      <dgm:prSet phldrT="[Κείμενο]" custT="1"/>
      <dgm:spPr/>
      <dgm:t>
        <a:bodyPr/>
        <a:lstStyle/>
        <a:p>
          <a:r>
            <a:rPr lang="el-GR" sz="2800" dirty="0"/>
            <a:t>Μέθοδος</a:t>
          </a:r>
        </a:p>
      </dgm:t>
    </dgm:pt>
    <dgm:pt modelId="{83E09739-9CEB-4AA5-A768-C610597D41DA}" type="parTrans" cxnId="{87AE5B17-30C1-4E9A-9C8D-A64CAF2903C2}">
      <dgm:prSet/>
      <dgm:spPr/>
      <dgm:t>
        <a:bodyPr/>
        <a:lstStyle/>
        <a:p>
          <a:endParaRPr lang="el-GR"/>
        </a:p>
      </dgm:t>
    </dgm:pt>
    <dgm:pt modelId="{182F9899-B81C-4D28-AF95-4AD6127AFA22}" type="sibTrans" cxnId="{87AE5B17-30C1-4E9A-9C8D-A64CAF2903C2}">
      <dgm:prSet/>
      <dgm:spPr/>
      <dgm:t>
        <a:bodyPr/>
        <a:lstStyle/>
        <a:p>
          <a:endParaRPr lang="el-GR"/>
        </a:p>
      </dgm:t>
    </dgm:pt>
    <dgm:pt modelId="{A908C981-6D56-45D7-9F76-67867D9CCEAA}">
      <dgm:prSet phldrT="[Κείμενο]" custT="1"/>
      <dgm:spPr/>
      <dgm:t>
        <a:bodyPr/>
        <a:lstStyle/>
        <a:p>
          <a:r>
            <a:rPr lang="el-GR" sz="2800" dirty="0"/>
            <a:t>Αποτελέσματα</a:t>
          </a:r>
        </a:p>
      </dgm:t>
    </dgm:pt>
    <dgm:pt modelId="{76FA3BE2-8648-49A8-85E6-93ECF3395279}" type="parTrans" cxnId="{01583CFB-9D02-4F3C-8F0F-621357272783}">
      <dgm:prSet/>
      <dgm:spPr/>
      <dgm:t>
        <a:bodyPr/>
        <a:lstStyle/>
        <a:p>
          <a:endParaRPr lang="el-GR"/>
        </a:p>
      </dgm:t>
    </dgm:pt>
    <dgm:pt modelId="{9BF8866E-200D-4094-9C3A-D56108ED656B}" type="sibTrans" cxnId="{01583CFB-9D02-4F3C-8F0F-621357272783}">
      <dgm:prSet/>
      <dgm:spPr/>
      <dgm:t>
        <a:bodyPr/>
        <a:lstStyle/>
        <a:p>
          <a:endParaRPr lang="el-GR"/>
        </a:p>
      </dgm:t>
    </dgm:pt>
    <dgm:pt modelId="{7EB29BF4-5CDE-404D-A3C3-8A7673749A30}">
      <dgm:prSet phldrT="[Κείμενο]" custT="1"/>
      <dgm:spPr/>
      <dgm:t>
        <a:bodyPr/>
        <a:lstStyle/>
        <a:p>
          <a:r>
            <a:rPr lang="el-GR" sz="2800" dirty="0"/>
            <a:t>Συμπεράσματα</a:t>
          </a:r>
        </a:p>
      </dgm:t>
    </dgm:pt>
    <dgm:pt modelId="{E1C19930-BBAF-466F-BA8F-7F4182CF6170}" type="parTrans" cxnId="{4ADFBA1B-434B-400F-9B47-A05B95085387}">
      <dgm:prSet/>
      <dgm:spPr/>
      <dgm:t>
        <a:bodyPr/>
        <a:lstStyle/>
        <a:p>
          <a:endParaRPr lang="el-GR"/>
        </a:p>
      </dgm:t>
    </dgm:pt>
    <dgm:pt modelId="{727FE9FC-A1F0-454E-853D-3C692971190F}" type="sibTrans" cxnId="{4ADFBA1B-434B-400F-9B47-A05B95085387}">
      <dgm:prSet/>
      <dgm:spPr/>
      <dgm:t>
        <a:bodyPr/>
        <a:lstStyle/>
        <a:p>
          <a:endParaRPr lang="el-GR"/>
        </a:p>
      </dgm:t>
    </dgm:pt>
    <dgm:pt modelId="{A7AEC8FE-9CCB-4837-A2BA-B29940B6F080}">
      <dgm:prSet phldrT="[Κείμενο]" custT="1"/>
      <dgm:spPr/>
      <dgm:t>
        <a:bodyPr/>
        <a:lstStyle/>
        <a:p>
          <a:r>
            <a:rPr lang="el-GR" sz="2000" i="1" dirty="0"/>
            <a:t>(Μερικά περιοδικά ενσωματώνουν το σκοπό μέσα στην εισαγωγή) </a:t>
          </a:r>
          <a:endParaRPr lang="el-GR" sz="2000" dirty="0"/>
        </a:p>
      </dgm:t>
    </dgm:pt>
    <dgm:pt modelId="{1CE9EFE7-0285-4FB7-A572-C9F74D430592}" type="parTrans" cxnId="{10DF1D83-A9E0-4410-B9BE-24C9F975F836}">
      <dgm:prSet/>
      <dgm:spPr/>
      <dgm:t>
        <a:bodyPr/>
        <a:lstStyle/>
        <a:p>
          <a:endParaRPr lang="el-GR"/>
        </a:p>
      </dgm:t>
    </dgm:pt>
    <dgm:pt modelId="{29827934-89D4-48B8-B0C5-098C5CDAC97E}" type="sibTrans" cxnId="{10DF1D83-A9E0-4410-B9BE-24C9F975F836}">
      <dgm:prSet/>
      <dgm:spPr/>
      <dgm:t>
        <a:bodyPr/>
        <a:lstStyle/>
        <a:p>
          <a:endParaRPr lang="el-GR"/>
        </a:p>
      </dgm:t>
    </dgm:pt>
    <dgm:pt modelId="{7B9B77AC-5916-49DF-9745-1885BF8B3CB3}" type="pres">
      <dgm:prSet presAssocID="{6DDC0979-1155-4ED6-96F1-E1FA866F42E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CEC21C-898F-455E-AE9C-173D1C601046}" type="pres">
      <dgm:prSet presAssocID="{1283442E-CA4B-4A02-87CE-F645DA6AE4C0}" presName="hierRoot1" presStyleCnt="0">
        <dgm:presLayoutVars>
          <dgm:hierBranch val="init"/>
        </dgm:presLayoutVars>
      </dgm:prSet>
      <dgm:spPr/>
    </dgm:pt>
    <dgm:pt modelId="{B3D43753-36E3-489E-981D-E8AE724BFDE6}" type="pres">
      <dgm:prSet presAssocID="{1283442E-CA4B-4A02-87CE-F645DA6AE4C0}" presName="rootComposite1" presStyleCnt="0"/>
      <dgm:spPr/>
    </dgm:pt>
    <dgm:pt modelId="{382F8875-0F27-43DD-BE93-2C182FACCCFD}" type="pres">
      <dgm:prSet presAssocID="{1283442E-CA4B-4A02-87CE-F645DA6AE4C0}" presName="rootText1" presStyleLbl="node0" presStyleIdx="0" presStyleCnt="1" custScaleX="376679" custScaleY="84453" custLinFactNeighborX="3887" custLinFactNeighborY="-98430">
        <dgm:presLayoutVars>
          <dgm:chPref val="3"/>
        </dgm:presLayoutVars>
      </dgm:prSet>
      <dgm:spPr/>
    </dgm:pt>
    <dgm:pt modelId="{9298046C-71A2-4AC9-AA09-DED9E8A67144}" type="pres">
      <dgm:prSet presAssocID="{1283442E-CA4B-4A02-87CE-F645DA6AE4C0}" presName="rootConnector1" presStyleLbl="node1" presStyleIdx="0" presStyleCnt="0"/>
      <dgm:spPr/>
    </dgm:pt>
    <dgm:pt modelId="{81551BE8-0AE6-446A-AC0E-1272CDF74A49}" type="pres">
      <dgm:prSet presAssocID="{1283442E-CA4B-4A02-87CE-F645DA6AE4C0}" presName="hierChild2" presStyleCnt="0"/>
      <dgm:spPr/>
    </dgm:pt>
    <dgm:pt modelId="{FBBD866C-2AE8-4A49-8082-853EC90AB81C}" type="pres">
      <dgm:prSet presAssocID="{0D0D1532-56AC-4CD5-9208-D8C484B513BF}" presName="Name37" presStyleLbl="parChTrans1D2" presStyleIdx="0" presStyleCnt="5"/>
      <dgm:spPr/>
    </dgm:pt>
    <dgm:pt modelId="{96990BAD-FB55-43AF-A8C2-338A541556CD}" type="pres">
      <dgm:prSet presAssocID="{AD11E04F-4112-4F51-9D59-40C98D3A6B75}" presName="hierRoot2" presStyleCnt="0">
        <dgm:presLayoutVars>
          <dgm:hierBranch val="init"/>
        </dgm:presLayoutVars>
      </dgm:prSet>
      <dgm:spPr/>
    </dgm:pt>
    <dgm:pt modelId="{A6B861CA-5F54-42BB-8EE9-97A8FC5A75B2}" type="pres">
      <dgm:prSet presAssocID="{AD11E04F-4112-4F51-9D59-40C98D3A6B75}" presName="rootComposite" presStyleCnt="0"/>
      <dgm:spPr/>
    </dgm:pt>
    <dgm:pt modelId="{414E8B53-BF43-4FE7-A3FB-9E06888E3F58}" type="pres">
      <dgm:prSet presAssocID="{AD11E04F-4112-4F51-9D59-40C98D3A6B75}" presName="rootText" presStyleLbl="node2" presStyleIdx="0" presStyleCnt="5">
        <dgm:presLayoutVars>
          <dgm:chPref val="3"/>
        </dgm:presLayoutVars>
      </dgm:prSet>
      <dgm:spPr/>
    </dgm:pt>
    <dgm:pt modelId="{0AE8E78B-C193-40CC-A1ED-2D3917F4F7FF}" type="pres">
      <dgm:prSet presAssocID="{AD11E04F-4112-4F51-9D59-40C98D3A6B75}" presName="rootConnector" presStyleLbl="node2" presStyleIdx="0" presStyleCnt="5"/>
      <dgm:spPr/>
    </dgm:pt>
    <dgm:pt modelId="{011D397F-2CBF-483C-9872-56E0DF25C0EE}" type="pres">
      <dgm:prSet presAssocID="{AD11E04F-4112-4F51-9D59-40C98D3A6B75}" presName="hierChild4" presStyleCnt="0"/>
      <dgm:spPr/>
    </dgm:pt>
    <dgm:pt modelId="{1F3FA072-2BDB-4239-9FA5-27831186D89C}" type="pres">
      <dgm:prSet presAssocID="{AD11E04F-4112-4F51-9D59-40C98D3A6B75}" presName="hierChild5" presStyleCnt="0"/>
      <dgm:spPr/>
    </dgm:pt>
    <dgm:pt modelId="{5F3963B4-6C4B-4B63-856C-175B92525C7F}" type="pres">
      <dgm:prSet presAssocID="{394D9A6B-A163-485E-AB38-82642587F3C3}" presName="Name37" presStyleLbl="parChTrans1D2" presStyleIdx="1" presStyleCnt="5"/>
      <dgm:spPr/>
    </dgm:pt>
    <dgm:pt modelId="{8B73174A-9E00-493E-855F-28DC00765453}" type="pres">
      <dgm:prSet presAssocID="{F6D81B52-E784-4146-A104-4EAA5D0A6B29}" presName="hierRoot2" presStyleCnt="0">
        <dgm:presLayoutVars>
          <dgm:hierBranch val="init"/>
        </dgm:presLayoutVars>
      </dgm:prSet>
      <dgm:spPr/>
    </dgm:pt>
    <dgm:pt modelId="{A4CDF7E6-938B-4E89-A57C-C0AD110B4920}" type="pres">
      <dgm:prSet presAssocID="{F6D81B52-E784-4146-A104-4EAA5D0A6B29}" presName="rootComposite" presStyleCnt="0"/>
      <dgm:spPr/>
    </dgm:pt>
    <dgm:pt modelId="{8124E49C-E354-4339-B1D3-2503D068E21F}" type="pres">
      <dgm:prSet presAssocID="{F6D81B52-E784-4146-A104-4EAA5D0A6B29}" presName="rootText" presStyleLbl="node2" presStyleIdx="1" presStyleCnt="5">
        <dgm:presLayoutVars>
          <dgm:chPref val="3"/>
        </dgm:presLayoutVars>
      </dgm:prSet>
      <dgm:spPr/>
    </dgm:pt>
    <dgm:pt modelId="{60520768-900C-4AE7-90FC-AAE3C98A1E56}" type="pres">
      <dgm:prSet presAssocID="{F6D81B52-E784-4146-A104-4EAA5D0A6B29}" presName="rootConnector" presStyleLbl="node2" presStyleIdx="1" presStyleCnt="5"/>
      <dgm:spPr/>
    </dgm:pt>
    <dgm:pt modelId="{FF8A3F99-8398-4C34-90B6-F17E1226A258}" type="pres">
      <dgm:prSet presAssocID="{F6D81B52-E784-4146-A104-4EAA5D0A6B29}" presName="hierChild4" presStyleCnt="0"/>
      <dgm:spPr/>
    </dgm:pt>
    <dgm:pt modelId="{6F5F0E62-D43E-4524-98CF-48ACE4D25507}" type="pres">
      <dgm:prSet presAssocID="{1CE9EFE7-0285-4FB7-A572-C9F74D430592}" presName="Name37" presStyleLbl="parChTrans1D3" presStyleIdx="0" presStyleCnt="1"/>
      <dgm:spPr/>
    </dgm:pt>
    <dgm:pt modelId="{37937413-0224-480E-B29D-DE7E17A6426A}" type="pres">
      <dgm:prSet presAssocID="{A7AEC8FE-9CCB-4837-A2BA-B29940B6F080}" presName="hierRoot2" presStyleCnt="0">
        <dgm:presLayoutVars>
          <dgm:hierBranch val="init"/>
        </dgm:presLayoutVars>
      </dgm:prSet>
      <dgm:spPr/>
    </dgm:pt>
    <dgm:pt modelId="{E4F3CCA2-B7A1-46BE-95DE-DF5F716EF32C}" type="pres">
      <dgm:prSet presAssocID="{A7AEC8FE-9CCB-4837-A2BA-B29940B6F080}" presName="rootComposite" presStyleCnt="0"/>
      <dgm:spPr/>
    </dgm:pt>
    <dgm:pt modelId="{0992115D-DC4A-4BC6-B833-8F68120C4593}" type="pres">
      <dgm:prSet presAssocID="{A7AEC8FE-9CCB-4837-A2BA-B29940B6F080}" presName="rootText" presStyleLbl="node3" presStyleIdx="0" presStyleCnt="1" custScaleX="322880" custScaleY="88497">
        <dgm:presLayoutVars>
          <dgm:chPref val="3"/>
        </dgm:presLayoutVars>
      </dgm:prSet>
      <dgm:spPr/>
    </dgm:pt>
    <dgm:pt modelId="{A0AA5B72-261E-4CE4-A2EB-FBC4855CEF22}" type="pres">
      <dgm:prSet presAssocID="{A7AEC8FE-9CCB-4837-A2BA-B29940B6F080}" presName="rootConnector" presStyleLbl="node3" presStyleIdx="0" presStyleCnt="1"/>
      <dgm:spPr/>
    </dgm:pt>
    <dgm:pt modelId="{8D5FDB50-7D60-4684-BAF1-CAAD6E4731D0}" type="pres">
      <dgm:prSet presAssocID="{A7AEC8FE-9CCB-4837-A2BA-B29940B6F080}" presName="hierChild4" presStyleCnt="0"/>
      <dgm:spPr/>
    </dgm:pt>
    <dgm:pt modelId="{9141CCC2-3203-463E-8A86-9D47852FCF0E}" type="pres">
      <dgm:prSet presAssocID="{A7AEC8FE-9CCB-4837-A2BA-B29940B6F080}" presName="hierChild5" presStyleCnt="0"/>
      <dgm:spPr/>
    </dgm:pt>
    <dgm:pt modelId="{AC0066B4-C5E5-49B3-9D12-B73D6782A1DB}" type="pres">
      <dgm:prSet presAssocID="{F6D81B52-E784-4146-A104-4EAA5D0A6B29}" presName="hierChild5" presStyleCnt="0"/>
      <dgm:spPr/>
    </dgm:pt>
    <dgm:pt modelId="{5A96C6CE-465C-42EA-ACC7-36FE576886AB}" type="pres">
      <dgm:prSet presAssocID="{83E09739-9CEB-4AA5-A768-C610597D41DA}" presName="Name37" presStyleLbl="parChTrans1D2" presStyleIdx="2" presStyleCnt="5"/>
      <dgm:spPr/>
    </dgm:pt>
    <dgm:pt modelId="{3A3A484B-41B3-4207-B191-C5A29CFDE5CA}" type="pres">
      <dgm:prSet presAssocID="{77AC0F4C-BA61-4273-88AF-C2B82EAC12CD}" presName="hierRoot2" presStyleCnt="0">
        <dgm:presLayoutVars>
          <dgm:hierBranch val="init"/>
        </dgm:presLayoutVars>
      </dgm:prSet>
      <dgm:spPr/>
    </dgm:pt>
    <dgm:pt modelId="{A65D90AA-1079-4BBE-B32D-771A9794C783}" type="pres">
      <dgm:prSet presAssocID="{77AC0F4C-BA61-4273-88AF-C2B82EAC12CD}" presName="rootComposite" presStyleCnt="0"/>
      <dgm:spPr/>
    </dgm:pt>
    <dgm:pt modelId="{ADE63829-D88F-4E58-8167-6C137E35A0FA}" type="pres">
      <dgm:prSet presAssocID="{77AC0F4C-BA61-4273-88AF-C2B82EAC12CD}" presName="rootText" presStyleLbl="node2" presStyleIdx="2" presStyleCnt="5">
        <dgm:presLayoutVars>
          <dgm:chPref val="3"/>
        </dgm:presLayoutVars>
      </dgm:prSet>
      <dgm:spPr/>
    </dgm:pt>
    <dgm:pt modelId="{069CE236-6B26-4B8A-B5BA-F06407A1031E}" type="pres">
      <dgm:prSet presAssocID="{77AC0F4C-BA61-4273-88AF-C2B82EAC12CD}" presName="rootConnector" presStyleLbl="node2" presStyleIdx="2" presStyleCnt="5"/>
      <dgm:spPr/>
    </dgm:pt>
    <dgm:pt modelId="{3FBA38EC-B366-4171-BFF3-1C5D46DD89D7}" type="pres">
      <dgm:prSet presAssocID="{77AC0F4C-BA61-4273-88AF-C2B82EAC12CD}" presName="hierChild4" presStyleCnt="0"/>
      <dgm:spPr/>
    </dgm:pt>
    <dgm:pt modelId="{8DA7ADB1-F4AC-4EC3-9993-AE7EA6FCDAC4}" type="pres">
      <dgm:prSet presAssocID="{77AC0F4C-BA61-4273-88AF-C2B82EAC12CD}" presName="hierChild5" presStyleCnt="0"/>
      <dgm:spPr/>
    </dgm:pt>
    <dgm:pt modelId="{6DF61238-C476-4490-A4A9-BD26DC66D526}" type="pres">
      <dgm:prSet presAssocID="{76FA3BE2-8648-49A8-85E6-93ECF3395279}" presName="Name37" presStyleLbl="parChTrans1D2" presStyleIdx="3" presStyleCnt="5"/>
      <dgm:spPr/>
    </dgm:pt>
    <dgm:pt modelId="{2388830B-3587-4EFF-898D-291C85413EC4}" type="pres">
      <dgm:prSet presAssocID="{A908C981-6D56-45D7-9F76-67867D9CCEAA}" presName="hierRoot2" presStyleCnt="0">
        <dgm:presLayoutVars>
          <dgm:hierBranch val="init"/>
        </dgm:presLayoutVars>
      </dgm:prSet>
      <dgm:spPr/>
    </dgm:pt>
    <dgm:pt modelId="{7AF27361-9126-41CB-9395-21E5418CD8F8}" type="pres">
      <dgm:prSet presAssocID="{A908C981-6D56-45D7-9F76-67867D9CCEAA}" presName="rootComposite" presStyleCnt="0"/>
      <dgm:spPr/>
    </dgm:pt>
    <dgm:pt modelId="{55CF3443-82B5-4297-BE60-98ECAD90E4EA}" type="pres">
      <dgm:prSet presAssocID="{A908C981-6D56-45D7-9F76-67867D9CCEAA}" presName="rootText" presStyleLbl="node2" presStyleIdx="3" presStyleCnt="5" custScaleX="119032">
        <dgm:presLayoutVars>
          <dgm:chPref val="3"/>
        </dgm:presLayoutVars>
      </dgm:prSet>
      <dgm:spPr/>
    </dgm:pt>
    <dgm:pt modelId="{4DAFD295-4B71-4B4B-B139-595E1C7D57EE}" type="pres">
      <dgm:prSet presAssocID="{A908C981-6D56-45D7-9F76-67867D9CCEAA}" presName="rootConnector" presStyleLbl="node2" presStyleIdx="3" presStyleCnt="5"/>
      <dgm:spPr/>
    </dgm:pt>
    <dgm:pt modelId="{71411B1A-CD57-419E-BDF1-5B514F2E4BED}" type="pres">
      <dgm:prSet presAssocID="{A908C981-6D56-45D7-9F76-67867D9CCEAA}" presName="hierChild4" presStyleCnt="0"/>
      <dgm:spPr/>
    </dgm:pt>
    <dgm:pt modelId="{BE7F8FD7-528E-4DC2-818B-A35055415059}" type="pres">
      <dgm:prSet presAssocID="{A908C981-6D56-45D7-9F76-67867D9CCEAA}" presName="hierChild5" presStyleCnt="0"/>
      <dgm:spPr/>
    </dgm:pt>
    <dgm:pt modelId="{D87A75E7-703A-458B-B125-17AE2C08D149}" type="pres">
      <dgm:prSet presAssocID="{E1C19930-BBAF-466F-BA8F-7F4182CF6170}" presName="Name37" presStyleLbl="parChTrans1D2" presStyleIdx="4" presStyleCnt="5"/>
      <dgm:spPr/>
    </dgm:pt>
    <dgm:pt modelId="{160244B3-3CD5-4978-8E68-8129363568B2}" type="pres">
      <dgm:prSet presAssocID="{7EB29BF4-5CDE-404D-A3C3-8A7673749A30}" presName="hierRoot2" presStyleCnt="0">
        <dgm:presLayoutVars>
          <dgm:hierBranch val="init"/>
        </dgm:presLayoutVars>
      </dgm:prSet>
      <dgm:spPr/>
    </dgm:pt>
    <dgm:pt modelId="{86BACF88-4795-488C-BC51-88B8334F9902}" type="pres">
      <dgm:prSet presAssocID="{7EB29BF4-5CDE-404D-A3C3-8A7673749A30}" presName="rootComposite" presStyleCnt="0"/>
      <dgm:spPr/>
    </dgm:pt>
    <dgm:pt modelId="{9F3562BC-83F0-40D8-9BAD-0B756B064663}" type="pres">
      <dgm:prSet presAssocID="{7EB29BF4-5CDE-404D-A3C3-8A7673749A30}" presName="rootText" presStyleLbl="node2" presStyleIdx="4" presStyleCnt="5" custScaleX="127932">
        <dgm:presLayoutVars>
          <dgm:chPref val="3"/>
        </dgm:presLayoutVars>
      </dgm:prSet>
      <dgm:spPr/>
    </dgm:pt>
    <dgm:pt modelId="{6224FE06-34DD-42D6-B589-5D680A992E35}" type="pres">
      <dgm:prSet presAssocID="{7EB29BF4-5CDE-404D-A3C3-8A7673749A30}" presName="rootConnector" presStyleLbl="node2" presStyleIdx="4" presStyleCnt="5"/>
      <dgm:spPr/>
    </dgm:pt>
    <dgm:pt modelId="{07CD70D0-0916-4E0D-82AD-6D8EC24CD60C}" type="pres">
      <dgm:prSet presAssocID="{7EB29BF4-5CDE-404D-A3C3-8A7673749A30}" presName="hierChild4" presStyleCnt="0"/>
      <dgm:spPr/>
    </dgm:pt>
    <dgm:pt modelId="{E5B0CCD9-2920-4DF4-9DDB-AE4C246F68B8}" type="pres">
      <dgm:prSet presAssocID="{7EB29BF4-5CDE-404D-A3C3-8A7673749A30}" presName="hierChild5" presStyleCnt="0"/>
      <dgm:spPr/>
    </dgm:pt>
    <dgm:pt modelId="{135BC34D-52EA-4FC2-9ABF-184C9D1EE32C}" type="pres">
      <dgm:prSet presAssocID="{1283442E-CA4B-4A02-87CE-F645DA6AE4C0}" presName="hierChild3" presStyleCnt="0"/>
      <dgm:spPr/>
    </dgm:pt>
  </dgm:ptLst>
  <dgm:cxnLst>
    <dgm:cxn modelId="{E3213A07-4509-4738-B3CE-2514FB9D3F0D}" type="presOf" srcId="{A7AEC8FE-9CCB-4837-A2BA-B29940B6F080}" destId="{A0AA5B72-261E-4CE4-A2EB-FBC4855CEF22}" srcOrd="1" destOrd="0" presId="urn:microsoft.com/office/officeart/2005/8/layout/orgChart1"/>
    <dgm:cxn modelId="{7C43A010-9D87-4268-9BCD-424B416DF88B}" type="presOf" srcId="{1283442E-CA4B-4A02-87CE-F645DA6AE4C0}" destId="{382F8875-0F27-43DD-BE93-2C182FACCCFD}" srcOrd="0" destOrd="0" presId="urn:microsoft.com/office/officeart/2005/8/layout/orgChart1"/>
    <dgm:cxn modelId="{87AE5B17-30C1-4E9A-9C8D-A64CAF2903C2}" srcId="{1283442E-CA4B-4A02-87CE-F645DA6AE4C0}" destId="{77AC0F4C-BA61-4273-88AF-C2B82EAC12CD}" srcOrd="2" destOrd="0" parTransId="{83E09739-9CEB-4AA5-A768-C610597D41DA}" sibTransId="{182F9899-B81C-4D28-AF95-4AD6127AFA22}"/>
    <dgm:cxn modelId="{4ADFBA1B-434B-400F-9B47-A05B95085387}" srcId="{1283442E-CA4B-4A02-87CE-F645DA6AE4C0}" destId="{7EB29BF4-5CDE-404D-A3C3-8A7673749A30}" srcOrd="4" destOrd="0" parTransId="{E1C19930-BBAF-466F-BA8F-7F4182CF6170}" sibTransId="{727FE9FC-A1F0-454E-853D-3C692971190F}"/>
    <dgm:cxn modelId="{357E4632-EBF5-4518-9652-215E0383201C}" type="presOf" srcId="{0D0D1532-56AC-4CD5-9208-D8C484B513BF}" destId="{FBBD866C-2AE8-4A49-8082-853EC90AB81C}" srcOrd="0" destOrd="0" presId="urn:microsoft.com/office/officeart/2005/8/layout/orgChart1"/>
    <dgm:cxn modelId="{CEB5485D-7CDD-407C-88A4-20854DCDA97C}" type="presOf" srcId="{83E09739-9CEB-4AA5-A768-C610597D41DA}" destId="{5A96C6CE-465C-42EA-ACC7-36FE576886AB}" srcOrd="0" destOrd="0" presId="urn:microsoft.com/office/officeart/2005/8/layout/orgChart1"/>
    <dgm:cxn modelId="{A57E2265-00CF-4A49-9FDF-AF26ED54F47B}" srcId="{6DDC0979-1155-4ED6-96F1-E1FA866F42E4}" destId="{1283442E-CA4B-4A02-87CE-F645DA6AE4C0}" srcOrd="0" destOrd="0" parTransId="{E551EAF8-00F0-4CE9-8E29-90CF9A89DDA8}" sibTransId="{4219FA94-386A-499D-98F1-282C66ADCDB9}"/>
    <dgm:cxn modelId="{FD704E47-9BC7-46FA-B98E-35B59F5E3222}" type="presOf" srcId="{7EB29BF4-5CDE-404D-A3C3-8A7673749A30}" destId="{9F3562BC-83F0-40D8-9BAD-0B756B064663}" srcOrd="0" destOrd="0" presId="urn:microsoft.com/office/officeart/2005/8/layout/orgChart1"/>
    <dgm:cxn modelId="{69915947-BAB4-46E2-869C-698A4A857F56}" srcId="{1283442E-CA4B-4A02-87CE-F645DA6AE4C0}" destId="{AD11E04F-4112-4F51-9D59-40C98D3A6B75}" srcOrd="0" destOrd="0" parTransId="{0D0D1532-56AC-4CD5-9208-D8C484B513BF}" sibTransId="{38DC534F-08E7-499C-8F4A-0B2C6EC4A6CC}"/>
    <dgm:cxn modelId="{ADB7A568-58FB-42FD-AB77-2EC67341AD1E}" srcId="{1283442E-CA4B-4A02-87CE-F645DA6AE4C0}" destId="{F6D81B52-E784-4146-A104-4EAA5D0A6B29}" srcOrd="1" destOrd="0" parTransId="{394D9A6B-A163-485E-AB38-82642587F3C3}" sibTransId="{553ED187-B558-44E2-9F34-37BFE03DAE64}"/>
    <dgm:cxn modelId="{A5AAD56D-6FAC-4C3F-8D8B-5FFFF3A6B1A6}" type="presOf" srcId="{A7AEC8FE-9CCB-4837-A2BA-B29940B6F080}" destId="{0992115D-DC4A-4BC6-B833-8F68120C4593}" srcOrd="0" destOrd="0" presId="urn:microsoft.com/office/officeart/2005/8/layout/orgChart1"/>
    <dgm:cxn modelId="{5E504782-7FF9-47B5-BBE3-4727BF203EC6}" type="presOf" srcId="{1283442E-CA4B-4A02-87CE-F645DA6AE4C0}" destId="{9298046C-71A2-4AC9-AA09-DED9E8A67144}" srcOrd="1" destOrd="0" presId="urn:microsoft.com/office/officeart/2005/8/layout/orgChart1"/>
    <dgm:cxn modelId="{10DF1D83-A9E0-4410-B9BE-24C9F975F836}" srcId="{F6D81B52-E784-4146-A104-4EAA5D0A6B29}" destId="{A7AEC8FE-9CCB-4837-A2BA-B29940B6F080}" srcOrd="0" destOrd="0" parTransId="{1CE9EFE7-0285-4FB7-A572-C9F74D430592}" sibTransId="{29827934-89D4-48B8-B0C5-098C5CDAC97E}"/>
    <dgm:cxn modelId="{FB27CC85-6932-4029-9F1A-44E52F283EB4}" type="presOf" srcId="{F6D81B52-E784-4146-A104-4EAA5D0A6B29}" destId="{8124E49C-E354-4339-B1D3-2503D068E21F}" srcOrd="0" destOrd="0" presId="urn:microsoft.com/office/officeart/2005/8/layout/orgChart1"/>
    <dgm:cxn modelId="{C418178D-2BBB-4796-B00B-C92CCC8FF5BA}" type="presOf" srcId="{7EB29BF4-5CDE-404D-A3C3-8A7673749A30}" destId="{6224FE06-34DD-42D6-B589-5D680A992E35}" srcOrd="1" destOrd="0" presId="urn:microsoft.com/office/officeart/2005/8/layout/orgChart1"/>
    <dgm:cxn modelId="{AC31EA92-1B3F-4887-ADBF-7D2C0DCA4592}" type="presOf" srcId="{E1C19930-BBAF-466F-BA8F-7F4182CF6170}" destId="{D87A75E7-703A-458B-B125-17AE2C08D149}" srcOrd="0" destOrd="0" presId="urn:microsoft.com/office/officeart/2005/8/layout/orgChart1"/>
    <dgm:cxn modelId="{0EA39895-6450-4A7E-9433-D0260A301693}" type="presOf" srcId="{AD11E04F-4112-4F51-9D59-40C98D3A6B75}" destId="{414E8B53-BF43-4FE7-A3FB-9E06888E3F58}" srcOrd="0" destOrd="0" presId="urn:microsoft.com/office/officeart/2005/8/layout/orgChart1"/>
    <dgm:cxn modelId="{5FAA3FA0-2938-4D18-B8C0-A7A5134136D3}" type="presOf" srcId="{77AC0F4C-BA61-4273-88AF-C2B82EAC12CD}" destId="{069CE236-6B26-4B8A-B5BA-F06407A1031E}" srcOrd="1" destOrd="0" presId="urn:microsoft.com/office/officeart/2005/8/layout/orgChart1"/>
    <dgm:cxn modelId="{5829F7A1-FF1D-48B1-B8E2-E1AC4BEE2598}" type="presOf" srcId="{A908C981-6D56-45D7-9F76-67867D9CCEAA}" destId="{4DAFD295-4B71-4B4B-B139-595E1C7D57EE}" srcOrd="1" destOrd="0" presId="urn:microsoft.com/office/officeart/2005/8/layout/orgChart1"/>
    <dgm:cxn modelId="{46192BA8-5591-4F8F-815F-959C2D4F8D46}" type="presOf" srcId="{6DDC0979-1155-4ED6-96F1-E1FA866F42E4}" destId="{7B9B77AC-5916-49DF-9745-1885BF8B3CB3}" srcOrd="0" destOrd="0" presId="urn:microsoft.com/office/officeart/2005/8/layout/orgChart1"/>
    <dgm:cxn modelId="{798497B0-173C-4BFD-91C6-EC9CEEDC766D}" type="presOf" srcId="{A908C981-6D56-45D7-9F76-67867D9CCEAA}" destId="{55CF3443-82B5-4297-BE60-98ECAD90E4EA}" srcOrd="0" destOrd="0" presId="urn:microsoft.com/office/officeart/2005/8/layout/orgChart1"/>
    <dgm:cxn modelId="{AD87FCB6-E73E-47F8-AC99-1762A2390368}" type="presOf" srcId="{1CE9EFE7-0285-4FB7-A572-C9F74D430592}" destId="{6F5F0E62-D43E-4524-98CF-48ACE4D25507}" srcOrd="0" destOrd="0" presId="urn:microsoft.com/office/officeart/2005/8/layout/orgChart1"/>
    <dgm:cxn modelId="{BE9105D9-6EF3-4000-AB30-249465538543}" type="presOf" srcId="{76FA3BE2-8648-49A8-85E6-93ECF3395279}" destId="{6DF61238-C476-4490-A4A9-BD26DC66D526}" srcOrd="0" destOrd="0" presId="urn:microsoft.com/office/officeart/2005/8/layout/orgChart1"/>
    <dgm:cxn modelId="{FD7C86DD-5243-49F5-AAD5-4F335558BA32}" type="presOf" srcId="{AD11E04F-4112-4F51-9D59-40C98D3A6B75}" destId="{0AE8E78B-C193-40CC-A1ED-2D3917F4F7FF}" srcOrd="1" destOrd="0" presId="urn:microsoft.com/office/officeart/2005/8/layout/orgChart1"/>
    <dgm:cxn modelId="{88FF4FE8-4998-4B85-95AE-E34AF0461027}" type="presOf" srcId="{394D9A6B-A163-485E-AB38-82642587F3C3}" destId="{5F3963B4-6C4B-4B63-856C-175B92525C7F}" srcOrd="0" destOrd="0" presId="urn:microsoft.com/office/officeart/2005/8/layout/orgChart1"/>
    <dgm:cxn modelId="{60F458E9-16CE-4EA0-85C3-196B624C0632}" type="presOf" srcId="{F6D81B52-E784-4146-A104-4EAA5D0A6B29}" destId="{60520768-900C-4AE7-90FC-AAE3C98A1E56}" srcOrd="1" destOrd="0" presId="urn:microsoft.com/office/officeart/2005/8/layout/orgChart1"/>
    <dgm:cxn modelId="{1FEA47EC-29C2-4A41-9AAB-67591D918229}" type="presOf" srcId="{77AC0F4C-BA61-4273-88AF-C2B82EAC12CD}" destId="{ADE63829-D88F-4E58-8167-6C137E35A0FA}" srcOrd="0" destOrd="0" presId="urn:microsoft.com/office/officeart/2005/8/layout/orgChart1"/>
    <dgm:cxn modelId="{01583CFB-9D02-4F3C-8F0F-621357272783}" srcId="{1283442E-CA4B-4A02-87CE-F645DA6AE4C0}" destId="{A908C981-6D56-45D7-9F76-67867D9CCEAA}" srcOrd="3" destOrd="0" parTransId="{76FA3BE2-8648-49A8-85E6-93ECF3395279}" sibTransId="{9BF8866E-200D-4094-9C3A-D56108ED656B}"/>
    <dgm:cxn modelId="{29FF8B42-F48F-4521-A79B-3C5148386E0D}" type="presParOf" srcId="{7B9B77AC-5916-49DF-9745-1885BF8B3CB3}" destId="{62CEC21C-898F-455E-AE9C-173D1C601046}" srcOrd="0" destOrd="0" presId="urn:microsoft.com/office/officeart/2005/8/layout/orgChart1"/>
    <dgm:cxn modelId="{FE4894AE-8D19-4D8A-B4A2-294644BB631F}" type="presParOf" srcId="{62CEC21C-898F-455E-AE9C-173D1C601046}" destId="{B3D43753-36E3-489E-981D-E8AE724BFDE6}" srcOrd="0" destOrd="0" presId="urn:microsoft.com/office/officeart/2005/8/layout/orgChart1"/>
    <dgm:cxn modelId="{45B7E3C3-0228-42C6-BF99-A0D4B1F9E897}" type="presParOf" srcId="{B3D43753-36E3-489E-981D-E8AE724BFDE6}" destId="{382F8875-0F27-43DD-BE93-2C182FACCCFD}" srcOrd="0" destOrd="0" presId="urn:microsoft.com/office/officeart/2005/8/layout/orgChart1"/>
    <dgm:cxn modelId="{169EC2DD-4E46-46AF-80B6-B44655A97F87}" type="presParOf" srcId="{B3D43753-36E3-489E-981D-E8AE724BFDE6}" destId="{9298046C-71A2-4AC9-AA09-DED9E8A67144}" srcOrd="1" destOrd="0" presId="urn:microsoft.com/office/officeart/2005/8/layout/orgChart1"/>
    <dgm:cxn modelId="{A505D497-1341-4077-90C5-D897F22C5E90}" type="presParOf" srcId="{62CEC21C-898F-455E-AE9C-173D1C601046}" destId="{81551BE8-0AE6-446A-AC0E-1272CDF74A49}" srcOrd="1" destOrd="0" presId="urn:microsoft.com/office/officeart/2005/8/layout/orgChart1"/>
    <dgm:cxn modelId="{601D42DD-1CAE-4C6F-8D4A-1651381114B0}" type="presParOf" srcId="{81551BE8-0AE6-446A-AC0E-1272CDF74A49}" destId="{FBBD866C-2AE8-4A49-8082-853EC90AB81C}" srcOrd="0" destOrd="0" presId="urn:microsoft.com/office/officeart/2005/8/layout/orgChart1"/>
    <dgm:cxn modelId="{B93E9B52-2FD4-4764-86C4-8ABC20A3FB16}" type="presParOf" srcId="{81551BE8-0AE6-446A-AC0E-1272CDF74A49}" destId="{96990BAD-FB55-43AF-A8C2-338A541556CD}" srcOrd="1" destOrd="0" presId="urn:microsoft.com/office/officeart/2005/8/layout/orgChart1"/>
    <dgm:cxn modelId="{78CFBD3E-893C-4C61-AE57-CD8A694FEED8}" type="presParOf" srcId="{96990BAD-FB55-43AF-A8C2-338A541556CD}" destId="{A6B861CA-5F54-42BB-8EE9-97A8FC5A75B2}" srcOrd="0" destOrd="0" presId="urn:microsoft.com/office/officeart/2005/8/layout/orgChart1"/>
    <dgm:cxn modelId="{A3ECA8F1-FD3A-4397-9FB7-17EA29D01361}" type="presParOf" srcId="{A6B861CA-5F54-42BB-8EE9-97A8FC5A75B2}" destId="{414E8B53-BF43-4FE7-A3FB-9E06888E3F58}" srcOrd="0" destOrd="0" presId="urn:microsoft.com/office/officeart/2005/8/layout/orgChart1"/>
    <dgm:cxn modelId="{E389B6C3-5B66-4E36-9E19-2211C8FEF2D7}" type="presParOf" srcId="{A6B861CA-5F54-42BB-8EE9-97A8FC5A75B2}" destId="{0AE8E78B-C193-40CC-A1ED-2D3917F4F7FF}" srcOrd="1" destOrd="0" presId="urn:microsoft.com/office/officeart/2005/8/layout/orgChart1"/>
    <dgm:cxn modelId="{8B470618-23FE-4B55-80EE-2D5A69C01D2B}" type="presParOf" srcId="{96990BAD-FB55-43AF-A8C2-338A541556CD}" destId="{011D397F-2CBF-483C-9872-56E0DF25C0EE}" srcOrd="1" destOrd="0" presId="urn:microsoft.com/office/officeart/2005/8/layout/orgChart1"/>
    <dgm:cxn modelId="{295E95F4-D985-4D69-A23A-889ED88C7CD1}" type="presParOf" srcId="{96990BAD-FB55-43AF-A8C2-338A541556CD}" destId="{1F3FA072-2BDB-4239-9FA5-27831186D89C}" srcOrd="2" destOrd="0" presId="urn:microsoft.com/office/officeart/2005/8/layout/orgChart1"/>
    <dgm:cxn modelId="{E2F74FE9-13B3-40D1-AE21-37C86555C8EC}" type="presParOf" srcId="{81551BE8-0AE6-446A-AC0E-1272CDF74A49}" destId="{5F3963B4-6C4B-4B63-856C-175B92525C7F}" srcOrd="2" destOrd="0" presId="urn:microsoft.com/office/officeart/2005/8/layout/orgChart1"/>
    <dgm:cxn modelId="{6A7ED1EE-62B7-49A3-A9DE-F7E150A2BE2A}" type="presParOf" srcId="{81551BE8-0AE6-446A-AC0E-1272CDF74A49}" destId="{8B73174A-9E00-493E-855F-28DC00765453}" srcOrd="3" destOrd="0" presId="urn:microsoft.com/office/officeart/2005/8/layout/orgChart1"/>
    <dgm:cxn modelId="{1635C1A1-C833-4B4B-B416-C02276860E71}" type="presParOf" srcId="{8B73174A-9E00-493E-855F-28DC00765453}" destId="{A4CDF7E6-938B-4E89-A57C-C0AD110B4920}" srcOrd="0" destOrd="0" presId="urn:microsoft.com/office/officeart/2005/8/layout/orgChart1"/>
    <dgm:cxn modelId="{49ADE1F3-843D-4E33-AC1D-27A1A58B057A}" type="presParOf" srcId="{A4CDF7E6-938B-4E89-A57C-C0AD110B4920}" destId="{8124E49C-E354-4339-B1D3-2503D068E21F}" srcOrd="0" destOrd="0" presId="urn:microsoft.com/office/officeart/2005/8/layout/orgChart1"/>
    <dgm:cxn modelId="{E7DA34AB-894B-4766-BB34-ECD519EE9021}" type="presParOf" srcId="{A4CDF7E6-938B-4E89-A57C-C0AD110B4920}" destId="{60520768-900C-4AE7-90FC-AAE3C98A1E56}" srcOrd="1" destOrd="0" presId="urn:microsoft.com/office/officeart/2005/8/layout/orgChart1"/>
    <dgm:cxn modelId="{7CD537E0-FFA8-4F22-9DC7-368C49D32970}" type="presParOf" srcId="{8B73174A-9E00-493E-855F-28DC00765453}" destId="{FF8A3F99-8398-4C34-90B6-F17E1226A258}" srcOrd="1" destOrd="0" presId="urn:microsoft.com/office/officeart/2005/8/layout/orgChart1"/>
    <dgm:cxn modelId="{1DC4FF69-56BE-410B-B767-6E9D74CDA7DE}" type="presParOf" srcId="{FF8A3F99-8398-4C34-90B6-F17E1226A258}" destId="{6F5F0E62-D43E-4524-98CF-48ACE4D25507}" srcOrd="0" destOrd="0" presId="urn:microsoft.com/office/officeart/2005/8/layout/orgChart1"/>
    <dgm:cxn modelId="{187C2762-D631-4F89-94AA-D1EB1CF7317B}" type="presParOf" srcId="{FF8A3F99-8398-4C34-90B6-F17E1226A258}" destId="{37937413-0224-480E-B29D-DE7E17A6426A}" srcOrd="1" destOrd="0" presId="urn:microsoft.com/office/officeart/2005/8/layout/orgChart1"/>
    <dgm:cxn modelId="{D1C0C305-4402-48C2-9CDE-0BD2862A634B}" type="presParOf" srcId="{37937413-0224-480E-B29D-DE7E17A6426A}" destId="{E4F3CCA2-B7A1-46BE-95DE-DF5F716EF32C}" srcOrd="0" destOrd="0" presId="urn:microsoft.com/office/officeart/2005/8/layout/orgChart1"/>
    <dgm:cxn modelId="{A7E38B54-6AC2-4FB2-BD67-E75E7FAB62E3}" type="presParOf" srcId="{E4F3CCA2-B7A1-46BE-95DE-DF5F716EF32C}" destId="{0992115D-DC4A-4BC6-B833-8F68120C4593}" srcOrd="0" destOrd="0" presId="urn:microsoft.com/office/officeart/2005/8/layout/orgChart1"/>
    <dgm:cxn modelId="{0843D6C4-D320-4F65-95F0-45CCDC9C5764}" type="presParOf" srcId="{E4F3CCA2-B7A1-46BE-95DE-DF5F716EF32C}" destId="{A0AA5B72-261E-4CE4-A2EB-FBC4855CEF22}" srcOrd="1" destOrd="0" presId="urn:microsoft.com/office/officeart/2005/8/layout/orgChart1"/>
    <dgm:cxn modelId="{57B376B2-EDD2-4A88-92D0-91E47DC318B2}" type="presParOf" srcId="{37937413-0224-480E-B29D-DE7E17A6426A}" destId="{8D5FDB50-7D60-4684-BAF1-CAAD6E4731D0}" srcOrd="1" destOrd="0" presId="urn:microsoft.com/office/officeart/2005/8/layout/orgChart1"/>
    <dgm:cxn modelId="{EB0C00A1-0DFB-4366-BCE2-0F6EE036A764}" type="presParOf" srcId="{37937413-0224-480E-B29D-DE7E17A6426A}" destId="{9141CCC2-3203-463E-8A86-9D47852FCF0E}" srcOrd="2" destOrd="0" presId="urn:microsoft.com/office/officeart/2005/8/layout/orgChart1"/>
    <dgm:cxn modelId="{7CBE7771-7A8E-46A7-B999-A19A75E5A6F4}" type="presParOf" srcId="{8B73174A-9E00-493E-855F-28DC00765453}" destId="{AC0066B4-C5E5-49B3-9D12-B73D6782A1DB}" srcOrd="2" destOrd="0" presId="urn:microsoft.com/office/officeart/2005/8/layout/orgChart1"/>
    <dgm:cxn modelId="{48A1FD63-BBE1-489D-9584-D2EFF3E8ED60}" type="presParOf" srcId="{81551BE8-0AE6-446A-AC0E-1272CDF74A49}" destId="{5A96C6CE-465C-42EA-ACC7-36FE576886AB}" srcOrd="4" destOrd="0" presId="urn:microsoft.com/office/officeart/2005/8/layout/orgChart1"/>
    <dgm:cxn modelId="{6D67FF4A-B9A3-46B5-87AF-ECA438286968}" type="presParOf" srcId="{81551BE8-0AE6-446A-AC0E-1272CDF74A49}" destId="{3A3A484B-41B3-4207-B191-C5A29CFDE5CA}" srcOrd="5" destOrd="0" presId="urn:microsoft.com/office/officeart/2005/8/layout/orgChart1"/>
    <dgm:cxn modelId="{9501A3EA-94AC-444F-8C69-5E619A37D8ED}" type="presParOf" srcId="{3A3A484B-41B3-4207-B191-C5A29CFDE5CA}" destId="{A65D90AA-1079-4BBE-B32D-771A9794C783}" srcOrd="0" destOrd="0" presId="urn:microsoft.com/office/officeart/2005/8/layout/orgChart1"/>
    <dgm:cxn modelId="{701BE79C-D247-472E-BE06-0D57A74D119A}" type="presParOf" srcId="{A65D90AA-1079-4BBE-B32D-771A9794C783}" destId="{ADE63829-D88F-4E58-8167-6C137E35A0FA}" srcOrd="0" destOrd="0" presId="urn:microsoft.com/office/officeart/2005/8/layout/orgChart1"/>
    <dgm:cxn modelId="{F1DBBC27-8B08-429A-A059-B48067C737B8}" type="presParOf" srcId="{A65D90AA-1079-4BBE-B32D-771A9794C783}" destId="{069CE236-6B26-4B8A-B5BA-F06407A1031E}" srcOrd="1" destOrd="0" presId="urn:microsoft.com/office/officeart/2005/8/layout/orgChart1"/>
    <dgm:cxn modelId="{8EA792CF-1BC3-437B-881E-7068416146B7}" type="presParOf" srcId="{3A3A484B-41B3-4207-B191-C5A29CFDE5CA}" destId="{3FBA38EC-B366-4171-BFF3-1C5D46DD89D7}" srcOrd="1" destOrd="0" presId="urn:microsoft.com/office/officeart/2005/8/layout/orgChart1"/>
    <dgm:cxn modelId="{19C6F523-2CCF-44C4-93A6-67F4BD14D741}" type="presParOf" srcId="{3A3A484B-41B3-4207-B191-C5A29CFDE5CA}" destId="{8DA7ADB1-F4AC-4EC3-9993-AE7EA6FCDAC4}" srcOrd="2" destOrd="0" presId="urn:microsoft.com/office/officeart/2005/8/layout/orgChart1"/>
    <dgm:cxn modelId="{DCA50B85-5533-44DF-BA4A-FEE5CB7A7CE5}" type="presParOf" srcId="{81551BE8-0AE6-446A-AC0E-1272CDF74A49}" destId="{6DF61238-C476-4490-A4A9-BD26DC66D526}" srcOrd="6" destOrd="0" presId="urn:microsoft.com/office/officeart/2005/8/layout/orgChart1"/>
    <dgm:cxn modelId="{D085350B-6B11-417B-A659-CC9174086DCB}" type="presParOf" srcId="{81551BE8-0AE6-446A-AC0E-1272CDF74A49}" destId="{2388830B-3587-4EFF-898D-291C85413EC4}" srcOrd="7" destOrd="0" presId="urn:microsoft.com/office/officeart/2005/8/layout/orgChart1"/>
    <dgm:cxn modelId="{C2A2DB65-77A2-4A77-AAA1-7B4685AD9D88}" type="presParOf" srcId="{2388830B-3587-4EFF-898D-291C85413EC4}" destId="{7AF27361-9126-41CB-9395-21E5418CD8F8}" srcOrd="0" destOrd="0" presId="urn:microsoft.com/office/officeart/2005/8/layout/orgChart1"/>
    <dgm:cxn modelId="{BEA8EF84-AAF0-4136-80D5-3C5A81BC6A13}" type="presParOf" srcId="{7AF27361-9126-41CB-9395-21E5418CD8F8}" destId="{55CF3443-82B5-4297-BE60-98ECAD90E4EA}" srcOrd="0" destOrd="0" presId="urn:microsoft.com/office/officeart/2005/8/layout/orgChart1"/>
    <dgm:cxn modelId="{B1973FA8-3B69-4515-86CA-7C1A20E5D830}" type="presParOf" srcId="{7AF27361-9126-41CB-9395-21E5418CD8F8}" destId="{4DAFD295-4B71-4B4B-B139-595E1C7D57EE}" srcOrd="1" destOrd="0" presId="urn:microsoft.com/office/officeart/2005/8/layout/orgChart1"/>
    <dgm:cxn modelId="{AC01058B-0174-453F-BB24-48A91F878E02}" type="presParOf" srcId="{2388830B-3587-4EFF-898D-291C85413EC4}" destId="{71411B1A-CD57-419E-BDF1-5B514F2E4BED}" srcOrd="1" destOrd="0" presId="urn:microsoft.com/office/officeart/2005/8/layout/orgChart1"/>
    <dgm:cxn modelId="{2ED1845D-C92F-4AE2-9A52-F0092C8DD6F9}" type="presParOf" srcId="{2388830B-3587-4EFF-898D-291C85413EC4}" destId="{BE7F8FD7-528E-4DC2-818B-A35055415059}" srcOrd="2" destOrd="0" presId="urn:microsoft.com/office/officeart/2005/8/layout/orgChart1"/>
    <dgm:cxn modelId="{EF7DCC7B-5703-47EF-ABEC-5712C692634D}" type="presParOf" srcId="{81551BE8-0AE6-446A-AC0E-1272CDF74A49}" destId="{D87A75E7-703A-458B-B125-17AE2C08D149}" srcOrd="8" destOrd="0" presId="urn:microsoft.com/office/officeart/2005/8/layout/orgChart1"/>
    <dgm:cxn modelId="{A176F20F-113A-4EEE-8D92-C8D3CA35366D}" type="presParOf" srcId="{81551BE8-0AE6-446A-AC0E-1272CDF74A49}" destId="{160244B3-3CD5-4978-8E68-8129363568B2}" srcOrd="9" destOrd="0" presId="urn:microsoft.com/office/officeart/2005/8/layout/orgChart1"/>
    <dgm:cxn modelId="{EBEDC33B-D6D4-4B3D-A2BF-D808348C9AD3}" type="presParOf" srcId="{160244B3-3CD5-4978-8E68-8129363568B2}" destId="{86BACF88-4795-488C-BC51-88B8334F9902}" srcOrd="0" destOrd="0" presId="urn:microsoft.com/office/officeart/2005/8/layout/orgChart1"/>
    <dgm:cxn modelId="{CF7343CE-0F9C-4E77-899C-5BFD6DDA7E23}" type="presParOf" srcId="{86BACF88-4795-488C-BC51-88B8334F9902}" destId="{9F3562BC-83F0-40D8-9BAD-0B756B064663}" srcOrd="0" destOrd="0" presId="urn:microsoft.com/office/officeart/2005/8/layout/orgChart1"/>
    <dgm:cxn modelId="{7309291C-CC6C-4F79-AA4A-85FC988D62A3}" type="presParOf" srcId="{86BACF88-4795-488C-BC51-88B8334F9902}" destId="{6224FE06-34DD-42D6-B589-5D680A992E35}" srcOrd="1" destOrd="0" presId="urn:microsoft.com/office/officeart/2005/8/layout/orgChart1"/>
    <dgm:cxn modelId="{70E8B312-9420-4CCD-AE85-AB44EEE21189}" type="presParOf" srcId="{160244B3-3CD5-4978-8E68-8129363568B2}" destId="{07CD70D0-0916-4E0D-82AD-6D8EC24CD60C}" srcOrd="1" destOrd="0" presId="urn:microsoft.com/office/officeart/2005/8/layout/orgChart1"/>
    <dgm:cxn modelId="{72C497F4-F0F3-4A29-AF36-F8E29C7C4317}" type="presParOf" srcId="{160244B3-3CD5-4978-8E68-8129363568B2}" destId="{E5B0CCD9-2920-4DF4-9DDB-AE4C246F68B8}" srcOrd="2" destOrd="0" presId="urn:microsoft.com/office/officeart/2005/8/layout/orgChart1"/>
    <dgm:cxn modelId="{ACDD8DD6-E9D2-4A90-975B-8478FE3E9C7E}" type="presParOf" srcId="{62CEC21C-898F-455E-AE9C-173D1C601046}" destId="{135BC34D-52EA-4FC2-9ABF-184C9D1EE3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DC5F0AD-0499-46A3-912F-F3DCC064C33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E9A8101F-6E37-4BF3-BAFA-FED628EC9D5E}">
      <dgm:prSet phldrT="[Κείμενο]" custT="1"/>
      <dgm:spPr/>
      <dgm:t>
        <a:bodyPr/>
        <a:lstStyle/>
        <a:p>
          <a:pPr>
            <a:buFont typeface="Arial"/>
            <a:buChar char="•"/>
          </a:pPr>
          <a:r>
            <a:rPr lang="el-GR" sz="2800" dirty="0">
              <a:cs typeface="Calibri"/>
            </a:rPr>
            <a:t>Γράψτε την περίληψη με τρόπο που οι αναγνώστης θα κατανοήσει.</a:t>
          </a:r>
          <a:endParaRPr lang="el-GR" sz="2800" dirty="0"/>
        </a:p>
      </dgm:t>
    </dgm:pt>
    <dgm:pt modelId="{DAE9C23A-8DD3-4E1D-9DFC-0A3539C834C3}" type="parTrans" cxnId="{E8B0E3FA-3EF4-41FE-8B5C-191589FEFAB1}">
      <dgm:prSet/>
      <dgm:spPr/>
      <dgm:t>
        <a:bodyPr/>
        <a:lstStyle/>
        <a:p>
          <a:endParaRPr lang="el-GR"/>
        </a:p>
      </dgm:t>
    </dgm:pt>
    <dgm:pt modelId="{514F5679-F3DB-4DE5-AA0D-02DD6BBD92B5}" type="sibTrans" cxnId="{E8B0E3FA-3EF4-41FE-8B5C-191589FEFAB1}">
      <dgm:prSet/>
      <dgm:spPr/>
      <dgm:t>
        <a:bodyPr/>
        <a:lstStyle/>
        <a:p>
          <a:endParaRPr lang="el-GR"/>
        </a:p>
      </dgm:t>
    </dgm:pt>
    <dgm:pt modelId="{C7BAA775-7CF5-4D90-855F-7FEFABCEF317}">
      <dgm:prSet custT="1"/>
      <dgm:spPr/>
      <dgm:t>
        <a:bodyPr/>
        <a:lstStyle/>
        <a:p>
          <a:r>
            <a:rPr lang="el-GR" sz="2800" dirty="0">
              <a:cs typeface="Calibri"/>
            </a:rPr>
            <a:t>Υποθέστε ότι είναι εξοικειωμένοι με το γενικό πεδίο της έρευνας.</a:t>
          </a:r>
        </a:p>
      </dgm:t>
    </dgm:pt>
    <dgm:pt modelId="{E06A2AC1-B90F-4A58-A422-0BEECAA873C5}" type="parTrans" cxnId="{2271344D-6F21-4986-B63D-135F27050281}">
      <dgm:prSet/>
      <dgm:spPr/>
      <dgm:t>
        <a:bodyPr/>
        <a:lstStyle/>
        <a:p>
          <a:endParaRPr lang="el-GR"/>
        </a:p>
      </dgm:t>
    </dgm:pt>
    <dgm:pt modelId="{69CE6C13-EDD5-4673-BE8F-64A52C91984E}" type="sibTrans" cxnId="{2271344D-6F21-4986-B63D-135F27050281}">
      <dgm:prSet/>
      <dgm:spPr/>
      <dgm:t>
        <a:bodyPr/>
        <a:lstStyle/>
        <a:p>
          <a:endParaRPr lang="el-GR"/>
        </a:p>
      </dgm:t>
    </dgm:pt>
    <dgm:pt modelId="{CD097A49-AB88-4CAF-AF34-C40FC61F8D62}">
      <dgm:prSet custT="1"/>
      <dgm:spPr/>
      <dgm:t>
        <a:bodyPr/>
        <a:lstStyle/>
        <a:p>
          <a:r>
            <a:rPr lang="el-GR" sz="2800" dirty="0">
              <a:cs typeface="Calibri"/>
            </a:rPr>
            <a:t>Να είστε συγκεκριμένοι σχετικά με το θέμα στο οποίο απευθύνεστε.</a:t>
          </a:r>
          <a:endParaRPr lang="el-GR" sz="2800" dirty="0">
            <a:latin typeface="Calibri"/>
            <a:cs typeface="Calibri"/>
          </a:endParaRPr>
        </a:p>
      </dgm:t>
    </dgm:pt>
    <dgm:pt modelId="{DEA4F177-4E91-4110-B118-B623412FDF58}" type="parTrans" cxnId="{DA7FC5E9-A44E-4990-B0EE-52CFD3592EE5}">
      <dgm:prSet/>
      <dgm:spPr/>
      <dgm:t>
        <a:bodyPr/>
        <a:lstStyle/>
        <a:p>
          <a:endParaRPr lang="el-GR"/>
        </a:p>
      </dgm:t>
    </dgm:pt>
    <dgm:pt modelId="{F05156FF-68E7-4243-8EF5-0A751FECA4E0}" type="sibTrans" cxnId="{DA7FC5E9-A44E-4990-B0EE-52CFD3592EE5}">
      <dgm:prSet/>
      <dgm:spPr/>
      <dgm:t>
        <a:bodyPr/>
        <a:lstStyle/>
        <a:p>
          <a:endParaRPr lang="el-GR"/>
        </a:p>
      </dgm:t>
    </dgm:pt>
    <dgm:pt modelId="{44B8B2B9-B63B-4098-89D3-36CB8B090E9E}">
      <dgm:prSet phldrT="[Κείμενο]" custT="1"/>
      <dgm:spPr/>
      <dgm:t>
        <a:bodyPr/>
        <a:lstStyle/>
        <a:p>
          <a:r>
            <a:rPr lang="el-GR" sz="3200" b="1" dirty="0">
              <a:latin typeface="+mn-lt"/>
              <a:cs typeface="Calibri"/>
            </a:rPr>
            <a:t>1. Σε 1-2 προτάσεις. Ποιο </a:t>
          </a:r>
          <a:r>
            <a:rPr lang="el-GR" sz="3200" b="1" dirty="0">
              <a:latin typeface="+mn-lt"/>
            </a:rPr>
            <a:t>είναι το θέμα;</a:t>
          </a:r>
          <a:endParaRPr lang="el-GR" sz="3200" dirty="0">
            <a:latin typeface="+mn-lt"/>
          </a:endParaRPr>
        </a:p>
      </dgm:t>
    </dgm:pt>
    <dgm:pt modelId="{75CA2A1C-D1C7-4FF6-981A-52ADA959BE7A}" type="parTrans" cxnId="{9B04834B-7B96-4E4F-8C76-4EBB612A7722}">
      <dgm:prSet/>
      <dgm:spPr/>
      <dgm:t>
        <a:bodyPr/>
        <a:lstStyle/>
        <a:p>
          <a:endParaRPr lang="el-GR"/>
        </a:p>
      </dgm:t>
    </dgm:pt>
    <dgm:pt modelId="{3B767146-6C97-4D95-894F-BDD26AD30F53}" type="sibTrans" cxnId="{9B04834B-7B96-4E4F-8C76-4EBB612A7722}">
      <dgm:prSet/>
      <dgm:spPr/>
      <dgm:t>
        <a:bodyPr/>
        <a:lstStyle/>
        <a:p>
          <a:endParaRPr lang="el-GR"/>
        </a:p>
      </dgm:t>
    </dgm:pt>
    <dgm:pt modelId="{25B4C4DB-6508-4AE5-BADB-3E4F06B03063}">
      <dgm:prSet custT="1"/>
      <dgm:spPr/>
      <dgm:t>
        <a:bodyPr/>
        <a:lstStyle/>
        <a:p>
          <a:r>
            <a:rPr lang="en-US" sz="2800" b="0" dirty="0"/>
            <a:t>Introduction </a:t>
          </a:r>
          <a:r>
            <a:rPr lang="el-GR" sz="2800" b="0" dirty="0"/>
            <a:t>ή Β</a:t>
          </a:r>
          <a:r>
            <a:rPr lang="en-US" sz="2800" b="0" dirty="0"/>
            <a:t>ackground</a:t>
          </a:r>
          <a:endParaRPr lang="el-GR" sz="2800" b="0" dirty="0">
            <a:latin typeface="Calibri"/>
            <a:cs typeface="Calibri"/>
          </a:endParaRPr>
        </a:p>
      </dgm:t>
    </dgm:pt>
    <dgm:pt modelId="{7E814A2C-584E-4FB9-9159-36D0C0634EDB}" type="parTrans" cxnId="{9C65B774-0ED2-4FC4-A7B7-76352DB4B01C}">
      <dgm:prSet/>
      <dgm:spPr/>
      <dgm:t>
        <a:bodyPr/>
        <a:lstStyle/>
        <a:p>
          <a:endParaRPr lang="el-GR"/>
        </a:p>
      </dgm:t>
    </dgm:pt>
    <dgm:pt modelId="{7AEB86E9-E700-47BB-9DBB-C1708916DA25}" type="sibTrans" cxnId="{9C65B774-0ED2-4FC4-A7B7-76352DB4B01C}">
      <dgm:prSet/>
      <dgm:spPr/>
      <dgm:t>
        <a:bodyPr/>
        <a:lstStyle/>
        <a:p>
          <a:endParaRPr lang="el-GR"/>
        </a:p>
      </dgm:t>
    </dgm:pt>
    <dgm:pt modelId="{4575095D-CC74-4779-BAA3-8A0BCCCBB160}">
      <dgm:prSet custT="1"/>
      <dgm:spPr/>
      <dgm:t>
        <a:bodyPr/>
        <a:lstStyle/>
        <a:p>
          <a:r>
            <a:rPr lang="el-GR" sz="2800" b="0" dirty="0">
              <a:latin typeface="Calibri"/>
              <a:cs typeface="Calibri"/>
            </a:rPr>
            <a:t>Ενεστώτας χρόνος</a:t>
          </a:r>
        </a:p>
      </dgm:t>
    </dgm:pt>
    <dgm:pt modelId="{C6FF8C3C-9016-4C10-89D5-B19B36DA716C}" type="parTrans" cxnId="{224907F4-8DEE-4247-BBFE-CB8B385B038B}">
      <dgm:prSet/>
      <dgm:spPr/>
      <dgm:t>
        <a:bodyPr/>
        <a:lstStyle/>
        <a:p>
          <a:endParaRPr lang="el-GR"/>
        </a:p>
      </dgm:t>
    </dgm:pt>
    <dgm:pt modelId="{D6CC610F-A355-4A81-8152-B8A5F6239AD9}" type="sibTrans" cxnId="{224907F4-8DEE-4247-BBFE-CB8B385B038B}">
      <dgm:prSet/>
      <dgm:spPr/>
      <dgm:t>
        <a:bodyPr/>
        <a:lstStyle/>
        <a:p>
          <a:endParaRPr lang="el-GR"/>
        </a:p>
      </dgm:t>
    </dgm:pt>
    <dgm:pt modelId="{05F9C1EA-BBD8-4DE3-A80F-4FD68291BD49}" type="pres">
      <dgm:prSet presAssocID="{EDC5F0AD-0499-46A3-912F-F3DCC064C33B}" presName="Name0" presStyleCnt="0">
        <dgm:presLayoutVars>
          <dgm:chMax val="7"/>
          <dgm:chPref val="7"/>
          <dgm:dir/>
        </dgm:presLayoutVars>
      </dgm:prSet>
      <dgm:spPr/>
    </dgm:pt>
    <dgm:pt modelId="{E3540F68-73FB-4AFB-B311-A174F7796C32}" type="pres">
      <dgm:prSet presAssocID="{EDC5F0AD-0499-46A3-912F-F3DCC064C33B}" presName="Name1" presStyleCnt="0"/>
      <dgm:spPr/>
    </dgm:pt>
    <dgm:pt modelId="{5658DA8C-C208-4608-A5CD-CDA0C533A84D}" type="pres">
      <dgm:prSet presAssocID="{EDC5F0AD-0499-46A3-912F-F3DCC064C33B}" presName="cycle" presStyleCnt="0"/>
      <dgm:spPr/>
    </dgm:pt>
    <dgm:pt modelId="{D4115FEF-B583-4C5C-BC57-B203F953CBDA}" type="pres">
      <dgm:prSet presAssocID="{EDC5F0AD-0499-46A3-912F-F3DCC064C33B}" presName="srcNode" presStyleLbl="node1" presStyleIdx="0" presStyleCnt="1"/>
      <dgm:spPr/>
    </dgm:pt>
    <dgm:pt modelId="{6B33BF0D-F202-4ED5-9DE5-AC446B5A7C95}" type="pres">
      <dgm:prSet presAssocID="{EDC5F0AD-0499-46A3-912F-F3DCC064C33B}" presName="conn" presStyleLbl="parChTrans1D2" presStyleIdx="0" presStyleCnt="1"/>
      <dgm:spPr/>
    </dgm:pt>
    <dgm:pt modelId="{68C7922D-0FA4-4B22-A7BC-3E701F0F6985}" type="pres">
      <dgm:prSet presAssocID="{EDC5F0AD-0499-46A3-912F-F3DCC064C33B}" presName="extraNode" presStyleLbl="node1" presStyleIdx="0" presStyleCnt="1"/>
      <dgm:spPr/>
    </dgm:pt>
    <dgm:pt modelId="{A4D31FEF-B57E-4F03-9F6D-9B913EA5A770}" type="pres">
      <dgm:prSet presAssocID="{EDC5F0AD-0499-46A3-912F-F3DCC064C33B}" presName="dstNode" presStyleLbl="node1" presStyleIdx="0" presStyleCnt="1"/>
      <dgm:spPr/>
    </dgm:pt>
    <dgm:pt modelId="{DA5E6B83-AEB9-4908-9CF6-5512D2C28BB6}" type="pres">
      <dgm:prSet presAssocID="{44B8B2B9-B63B-4098-89D3-36CB8B090E9E}" presName="text_1" presStyleLbl="node1" presStyleIdx="0" presStyleCnt="1" custScaleY="212501" custLinFactNeighborX="2658" custLinFactNeighborY="-30424">
        <dgm:presLayoutVars>
          <dgm:bulletEnabled val="1"/>
        </dgm:presLayoutVars>
      </dgm:prSet>
      <dgm:spPr/>
    </dgm:pt>
    <dgm:pt modelId="{302B497F-ACCF-44C4-A92E-E811E7E0E0F6}" type="pres">
      <dgm:prSet presAssocID="{44B8B2B9-B63B-4098-89D3-36CB8B090E9E}" presName="accent_1" presStyleCnt="0"/>
      <dgm:spPr/>
    </dgm:pt>
    <dgm:pt modelId="{0A6C44F1-4121-4097-B086-6BF53F5D091E}" type="pres">
      <dgm:prSet presAssocID="{44B8B2B9-B63B-4098-89D3-36CB8B090E9E}" presName="accentRepeatNode" presStyleLbl="solidFgAcc1" presStyleIdx="0" presStyleCnt="1" custScaleX="97593"/>
      <dgm:spPr>
        <a:blipFill rotWithShape="0">
          <a:blip xmlns:r="http://schemas.openxmlformats.org/officeDocument/2006/relationships" r:embed="rId1"/>
          <a:srcRect/>
          <a:stretch>
            <a:fillRect l="-26000" r="-26000"/>
          </a:stretch>
        </a:blipFill>
      </dgm:spPr>
    </dgm:pt>
  </dgm:ptLst>
  <dgm:cxnLst>
    <dgm:cxn modelId="{B421B125-C6BA-45A0-9402-4751C7AB587E}" type="presOf" srcId="{25B4C4DB-6508-4AE5-BADB-3E4F06B03063}" destId="{DA5E6B83-AEB9-4908-9CF6-5512D2C28BB6}" srcOrd="0" destOrd="4" presId="urn:microsoft.com/office/officeart/2008/layout/VerticalCurvedList"/>
    <dgm:cxn modelId="{C8FD623D-E311-40A0-9235-E2ECAC93D364}" type="presOf" srcId="{CD097A49-AB88-4CAF-AF34-C40FC61F8D62}" destId="{DA5E6B83-AEB9-4908-9CF6-5512D2C28BB6}" srcOrd="0" destOrd="3" presId="urn:microsoft.com/office/officeart/2008/layout/VerticalCurvedList"/>
    <dgm:cxn modelId="{A591A35B-1D7C-4036-B74B-0EB106147359}" type="presOf" srcId="{44B8B2B9-B63B-4098-89D3-36CB8B090E9E}" destId="{DA5E6B83-AEB9-4908-9CF6-5512D2C28BB6}" srcOrd="0" destOrd="0" presId="urn:microsoft.com/office/officeart/2008/layout/VerticalCurvedList"/>
    <dgm:cxn modelId="{E256FA65-154D-48FF-BEE6-1B5E84BF7FEB}" type="presOf" srcId="{514F5679-F3DB-4DE5-AA0D-02DD6BBD92B5}" destId="{6B33BF0D-F202-4ED5-9DE5-AC446B5A7C95}" srcOrd="0" destOrd="0" presId="urn:microsoft.com/office/officeart/2008/layout/VerticalCurvedList"/>
    <dgm:cxn modelId="{9B04834B-7B96-4E4F-8C76-4EBB612A7722}" srcId="{EDC5F0AD-0499-46A3-912F-F3DCC064C33B}" destId="{44B8B2B9-B63B-4098-89D3-36CB8B090E9E}" srcOrd="0" destOrd="0" parTransId="{75CA2A1C-D1C7-4FF6-981A-52ADA959BE7A}" sibTransId="{3B767146-6C97-4D95-894F-BDD26AD30F53}"/>
    <dgm:cxn modelId="{2271344D-6F21-4986-B63D-135F27050281}" srcId="{44B8B2B9-B63B-4098-89D3-36CB8B090E9E}" destId="{C7BAA775-7CF5-4D90-855F-7FEFABCEF317}" srcOrd="1" destOrd="0" parTransId="{E06A2AC1-B90F-4A58-A422-0BEECAA873C5}" sibTransId="{69CE6C13-EDD5-4673-BE8F-64A52C91984E}"/>
    <dgm:cxn modelId="{9C65B774-0ED2-4FC4-A7B7-76352DB4B01C}" srcId="{44B8B2B9-B63B-4098-89D3-36CB8B090E9E}" destId="{25B4C4DB-6508-4AE5-BADB-3E4F06B03063}" srcOrd="3" destOrd="0" parTransId="{7E814A2C-584E-4FB9-9159-36D0C0634EDB}" sibTransId="{7AEB86E9-E700-47BB-9DBB-C1708916DA25}"/>
    <dgm:cxn modelId="{7D08498D-3AEF-42BE-A930-0F2C790F7D71}" type="presOf" srcId="{C7BAA775-7CF5-4D90-855F-7FEFABCEF317}" destId="{DA5E6B83-AEB9-4908-9CF6-5512D2C28BB6}" srcOrd="0" destOrd="2" presId="urn:microsoft.com/office/officeart/2008/layout/VerticalCurvedList"/>
    <dgm:cxn modelId="{CC6D93E1-F7F7-4215-826A-FCF7FAA7620F}" type="presOf" srcId="{4575095D-CC74-4779-BAA3-8A0BCCCBB160}" destId="{DA5E6B83-AEB9-4908-9CF6-5512D2C28BB6}" srcOrd="0" destOrd="5" presId="urn:microsoft.com/office/officeart/2008/layout/VerticalCurvedList"/>
    <dgm:cxn modelId="{2E2DAEE2-2214-4267-9CF5-F95030327835}" type="presOf" srcId="{E9A8101F-6E37-4BF3-BAFA-FED628EC9D5E}" destId="{DA5E6B83-AEB9-4908-9CF6-5512D2C28BB6}" srcOrd="0" destOrd="1" presId="urn:microsoft.com/office/officeart/2008/layout/VerticalCurvedList"/>
    <dgm:cxn modelId="{DA7FC5E9-A44E-4990-B0EE-52CFD3592EE5}" srcId="{44B8B2B9-B63B-4098-89D3-36CB8B090E9E}" destId="{CD097A49-AB88-4CAF-AF34-C40FC61F8D62}" srcOrd="2" destOrd="0" parTransId="{DEA4F177-4E91-4110-B118-B623412FDF58}" sibTransId="{F05156FF-68E7-4243-8EF5-0A751FECA4E0}"/>
    <dgm:cxn modelId="{73BC56EE-F8BC-4982-B232-8873559ACADA}" type="presOf" srcId="{EDC5F0AD-0499-46A3-912F-F3DCC064C33B}" destId="{05F9C1EA-BBD8-4DE3-A80F-4FD68291BD49}" srcOrd="0" destOrd="0" presId="urn:microsoft.com/office/officeart/2008/layout/VerticalCurvedList"/>
    <dgm:cxn modelId="{224907F4-8DEE-4247-BBFE-CB8B385B038B}" srcId="{44B8B2B9-B63B-4098-89D3-36CB8B090E9E}" destId="{4575095D-CC74-4779-BAA3-8A0BCCCBB160}" srcOrd="4" destOrd="0" parTransId="{C6FF8C3C-9016-4C10-89D5-B19B36DA716C}" sibTransId="{D6CC610F-A355-4A81-8152-B8A5F6239AD9}"/>
    <dgm:cxn modelId="{E8B0E3FA-3EF4-41FE-8B5C-191589FEFAB1}" srcId="{44B8B2B9-B63B-4098-89D3-36CB8B090E9E}" destId="{E9A8101F-6E37-4BF3-BAFA-FED628EC9D5E}" srcOrd="0" destOrd="0" parTransId="{DAE9C23A-8DD3-4E1D-9DFC-0A3539C834C3}" sibTransId="{514F5679-F3DB-4DE5-AA0D-02DD6BBD92B5}"/>
    <dgm:cxn modelId="{231187DB-D636-4630-8BD2-321D4A8CA92D}" type="presParOf" srcId="{05F9C1EA-BBD8-4DE3-A80F-4FD68291BD49}" destId="{E3540F68-73FB-4AFB-B311-A174F7796C32}" srcOrd="0" destOrd="0" presId="urn:microsoft.com/office/officeart/2008/layout/VerticalCurvedList"/>
    <dgm:cxn modelId="{05237AB7-00B7-4E1D-A783-7C0BC456E989}" type="presParOf" srcId="{E3540F68-73FB-4AFB-B311-A174F7796C32}" destId="{5658DA8C-C208-4608-A5CD-CDA0C533A84D}" srcOrd="0" destOrd="0" presId="urn:microsoft.com/office/officeart/2008/layout/VerticalCurvedList"/>
    <dgm:cxn modelId="{5D0BC201-3121-48F5-9651-A92FA070C72E}" type="presParOf" srcId="{5658DA8C-C208-4608-A5CD-CDA0C533A84D}" destId="{D4115FEF-B583-4C5C-BC57-B203F953CBDA}" srcOrd="0" destOrd="0" presId="urn:microsoft.com/office/officeart/2008/layout/VerticalCurvedList"/>
    <dgm:cxn modelId="{EEF2981C-60D4-4B29-8735-F605C05DC7FD}" type="presParOf" srcId="{5658DA8C-C208-4608-A5CD-CDA0C533A84D}" destId="{6B33BF0D-F202-4ED5-9DE5-AC446B5A7C95}" srcOrd="1" destOrd="0" presId="urn:microsoft.com/office/officeart/2008/layout/VerticalCurvedList"/>
    <dgm:cxn modelId="{6ED1026E-AC68-4350-B568-0440FBC0D112}" type="presParOf" srcId="{5658DA8C-C208-4608-A5CD-CDA0C533A84D}" destId="{68C7922D-0FA4-4B22-A7BC-3E701F0F6985}" srcOrd="2" destOrd="0" presId="urn:microsoft.com/office/officeart/2008/layout/VerticalCurvedList"/>
    <dgm:cxn modelId="{4A7D6FBB-A828-4F07-A873-98C07BEB73F4}" type="presParOf" srcId="{5658DA8C-C208-4608-A5CD-CDA0C533A84D}" destId="{A4D31FEF-B57E-4F03-9F6D-9B913EA5A770}" srcOrd="3" destOrd="0" presId="urn:microsoft.com/office/officeart/2008/layout/VerticalCurvedList"/>
    <dgm:cxn modelId="{06E95DF3-D4A8-4FB8-A0D3-05B6DFA0D812}" type="presParOf" srcId="{E3540F68-73FB-4AFB-B311-A174F7796C32}" destId="{DA5E6B83-AEB9-4908-9CF6-5512D2C28BB6}" srcOrd="1" destOrd="0" presId="urn:microsoft.com/office/officeart/2008/layout/VerticalCurvedList"/>
    <dgm:cxn modelId="{7C1A358E-46D6-4DBF-B0FB-68B148BB3A5E}" type="presParOf" srcId="{E3540F68-73FB-4AFB-B311-A174F7796C32}" destId="{302B497F-ACCF-44C4-A92E-E811E7E0E0F6}" srcOrd="2" destOrd="0" presId="urn:microsoft.com/office/officeart/2008/layout/VerticalCurvedList"/>
    <dgm:cxn modelId="{7B1AD0BD-7579-42F4-B45C-4DFC457CC554}" type="presParOf" srcId="{302B497F-ACCF-44C4-A92E-E811E7E0E0F6}" destId="{0A6C44F1-4121-4097-B086-6BF53F5D091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7B6D8-7861-4C47-BF03-5F06E85414E1}">
      <dsp:nvSpPr>
        <dsp:cNvPr id="0" name=""/>
        <dsp:cNvSpPr/>
      </dsp:nvSpPr>
      <dsp:spPr>
        <a:xfrm>
          <a:off x="-6030105" y="-1001486"/>
          <a:ext cx="7794172" cy="7794172"/>
        </a:xfrm>
        <a:prstGeom prst="blockArc">
          <a:avLst>
            <a:gd name="adj1" fmla="val 18900000"/>
            <a:gd name="adj2" fmla="val 2700000"/>
            <a:gd name="adj3" fmla="val 277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045EC-9A43-4192-9038-B338BD0C27AA}">
      <dsp:nvSpPr>
        <dsp:cNvPr id="0" name=""/>
        <dsp:cNvSpPr/>
      </dsp:nvSpPr>
      <dsp:spPr>
        <a:xfrm>
          <a:off x="1710323" y="609595"/>
          <a:ext cx="6976476" cy="45720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3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2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/>
            <a:t>Ένας καλός τίτλος (συνήθως 10-12 λέξεις) δηλώνει με ακρίβεια το περιεχόμενο του άρθρου σας</a:t>
          </a:r>
          <a:r>
            <a:rPr lang="en-US" sz="2800" kern="1200" dirty="0"/>
            <a:t>.</a:t>
          </a:r>
          <a:endParaRPr lang="el-G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/>
            <a:t>Ο αναγνώστης χρησιμοποιεί τον τίτλο ως το πρώτο βήμα για να καθορίσει εάν θα διαβάσει ένα άρθρο ή όχι.</a:t>
          </a:r>
        </a:p>
      </dsp:txBody>
      <dsp:txXfrm>
        <a:off x="1710323" y="609595"/>
        <a:ext cx="6976476" cy="4572008"/>
      </dsp:txXfrm>
    </dsp:sp>
    <dsp:sp modelId="{D5819001-DF0D-44B1-9F6F-661C20B590D9}">
      <dsp:nvSpPr>
        <dsp:cNvPr id="0" name=""/>
        <dsp:cNvSpPr/>
      </dsp:nvSpPr>
      <dsp:spPr>
        <a:xfrm>
          <a:off x="0" y="1185276"/>
          <a:ext cx="3420646" cy="342064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6000" r="-26000"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90F9C-7A2F-42C4-AA96-DE624F39FB18}">
      <dsp:nvSpPr>
        <dsp:cNvPr id="0" name=""/>
        <dsp:cNvSpPr/>
      </dsp:nvSpPr>
      <dsp:spPr>
        <a:xfrm>
          <a:off x="-6259125" y="-1040805"/>
          <a:ext cx="8101411" cy="8101411"/>
        </a:xfrm>
        <a:prstGeom prst="blockArc">
          <a:avLst>
            <a:gd name="adj1" fmla="val 18900000"/>
            <a:gd name="adj2" fmla="val 2700000"/>
            <a:gd name="adj3" fmla="val 267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BB1B9-9A0E-4277-A9E3-51574124AD46}">
      <dsp:nvSpPr>
        <dsp:cNvPr id="0" name=""/>
        <dsp:cNvSpPr/>
      </dsp:nvSpPr>
      <dsp:spPr>
        <a:xfrm>
          <a:off x="1790493" y="973807"/>
          <a:ext cx="8572706" cy="40721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9108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2. </a:t>
          </a:r>
          <a:r>
            <a:rPr lang="el-GR" sz="3200" kern="1200" dirty="0"/>
            <a:t>Ποιο είναι το πρόβλημα;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/>
            <a:t>Ποιο είναι το βασικό ερευνητικό ερώτημα - και πάλι, σε μία πρόταση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/>
            <a:t>Γράψτε το κεντρικό ερώτημα στο οποίο θέλετε να απαντήσετε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Aim, purpose, objective</a:t>
          </a:r>
          <a:endParaRPr lang="el-G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/>
            <a:t>Αόριστος χρόνος</a:t>
          </a:r>
        </a:p>
      </dsp:txBody>
      <dsp:txXfrm>
        <a:off x="1790493" y="973807"/>
        <a:ext cx="8572706" cy="4072184"/>
      </dsp:txXfrm>
    </dsp:sp>
    <dsp:sp modelId="{C4E56ECD-F5EA-4051-BE15-CDFDF3F62F21}">
      <dsp:nvSpPr>
        <dsp:cNvPr id="0" name=""/>
        <dsp:cNvSpPr/>
      </dsp:nvSpPr>
      <dsp:spPr>
        <a:xfrm>
          <a:off x="0" y="1219406"/>
          <a:ext cx="3580987" cy="3580987"/>
        </a:xfrm>
        <a:prstGeom prst="ellipse">
          <a:avLst/>
        </a:prstGeom>
        <a:blipFill rotWithShape="0">
          <a:blip xmlns:r="http://schemas.openxmlformats.org/officeDocument/2006/relationships" r:embed="rId1" cstate="print"/>
          <a:srcRect/>
          <a:stretch>
            <a:fillRect l="-45000" r="-45000"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01882-5936-43EB-83B5-183BC39AC904}">
      <dsp:nvSpPr>
        <dsp:cNvPr id="0" name=""/>
        <dsp:cNvSpPr/>
      </dsp:nvSpPr>
      <dsp:spPr>
        <a:xfrm>
          <a:off x="-6998205" y="-1119443"/>
          <a:ext cx="8715888" cy="8715888"/>
        </a:xfrm>
        <a:prstGeom prst="blockArc">
          <a:avLst>
            <a:gd name="adj1" fmla="val 18900000"/>
            <a:gd name="adj2" fmla="val 2700000"/>
            <a:gd name="adj3" fmla="val 24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2DE45-0D09-4065-864B-A3FBA54FA689}">
      <dsp:nvSpPr>
        <dsp:cNvPr id="0" name=""/>
        <dsp:cNvSpPr/>
      </dsp:nvSpPr>
      <dsp:spPr>
        <a:xfrm>
          <a:off x="1162333" y="-7"/>
          <a:ext cx="7770520" cy="64770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0559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/>
            <a:t>3. Συνοψίστε γιατί κανείς δεν έχει απαντήσει επαρκώς ακόμη στο ερευνητικό ερώτημα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/>
            <a:t>Εξηγήστε ότι εφαρμόζετε μια συγκεκριμένη προσέγγιση που κανείς άλλος δεν προσπάθησε ακόμη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/>
            <a:t>Υπάρχει ένα κενό στη βιβλιογραφία!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kern="1200" dirty="0"/>
            <a:t>Εξηγήστε με λίγα λόγια το μήνυμα που εκφράζει σε</a:t>
          </a:r>
          <a:r>
            <a:rPr lang="en-US" sz="2400" kern="1200" dirty="0"/>
            <a:t> </a:t>
          </a:r>
          <a:r>
            <a:rPr lang="el-GR" sz="2400" b="1" kern="1200" dirty="0"/>
            <a:t>τι λείπει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400" b="1" kern="1200" dirty="0"/>
            <a:t>Απαντήστε στο «γιατί» είναι αναγκαία η έρευνα σας</a:t>
          </a:r>
        </a:p>
      </dsp:txBody>
      <dsp:txXfrm>
        <a:off x="1162333" y="-7"/>
        <a:ext cx="7770520" cy="6477014"/>
      </dsp:txXfrm>
    </dsp:sp>
    <dsp:sp modelId="{1BDF7C91-BD71-4CA5-BA22-6D4E9D7F0CB2}">
      <dsp:nvSpPr>
        <dsp:cNvPr id="0" name=""/>
        <dsp:cNvSpPr/>
      </dsp:nvSpPr>
      <dsp:spPr>
        <a:xfrm>
          <a:off x="-228607" y="1600233"/>
          <a:ext cx="3800993" cy="320036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9000" b="-9000"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E5C6A-BA13-446F-AA9A-F7E72439E4B7}">
      <dsp:nvSpPr>
        <dsp:cNvPr id="0" name=""/>
        <dsp:cNvSpPr/>
      </dsp:nvSpPr>
      <dsp:spPr>
        <a:xfrm>
          <a:off x="-6820066" y="-1132550"/>
          <a:ext cx="8818300" cy="8818300"/>
        </a:xfrm>
        <a:prstGeom prst="blockArc">
          <a:avLst>
            <a:gd name="adj1" fmla="val 18900000"/>
            <a:gd name="adj2" fmla="val 2700000"/>
            <a:gd name="adj3" fmla="val 245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A3F88-ED2F-42D9-B864-C017E18C7508}">
      <dsp:nvSpPr>
        <dsp:cNvPr id="0" name=""/>
        <dsp:cNvSpPr/>
      </dsp:nvSpPr>
      <dsp:spPr>
        <a:xfrm>
          <a:off x="1939341" y="98717"/>
          <a:ext cx="8271458" cy="63557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801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/>
            <a:t>5. </a:t>
          </a:r>
          <a:r>
            <a:rPr lang="el-GR" sz="3000" kern="1200" dirty="0"/>
            <a:t>Σε μια πρόταση, πώς πραγματοποιήσατε την έρευνα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600" kern="1200" dirty="0"/>
            <a:t>Είδος μελέτης (πχ πειραματική μελέτη, μελέτη περίπτωσης, συγχρονική μελέτη)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600" kern="1200" dirty="0"/>
            <a:t>Περιγράψτε τα εργαλεία που χρησιμοποιήσατε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600" kern="1200" dirty="0"/>
            <a:t>Σε μια πρόταση που θα μπορούσατε να διαβάσετε δυνατά χωρίς να χρειάζεται να σταματήσετε να αναπνέετε.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600" b="1" kern="1200" dirty="0">
              <a:solidFill>
                <a:schemeClr val="tx1"/>
              </a:solidFill>
            </a:rPr>
            <a:t>Απαντήστε στο τι έγινε, που, ποιος, πώς και πότε, πόσοι συμμετείχαν.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b="0" kern="1200" dirty="0">
              <a:solidFill>
                <a:schemeClr val="tx1"/>
              </a:solidFill>
            </a:rPr>
            <a:t>Methods</a:t>
          </a:r>
          <a:r>
            <a:rPr lang="el-GR" sz="2600" b="0" kern="1200" dirty="0">
              <a:solidFill>
                <a:schemeClr val="tx1"/>
              </a:solidFill>
            </a:rPr>
            <a:t> (και στατιστική ανάλυση)</a:t>
          </a:r>
          <a:r>
            <a:rPr lang="en-US" sz="2600" b="0" kern="1200" dirty="0">
              <a:solidFill>
                <a:schemeClr val="tx1"/>
              </a:solidFill>
            </a:rPr>
            <a:t> </a:t>
          </a:r>
          <a:endParaRPr lang="el-GR" sz="2600" b="0" kern="1200" dirty="0">
            <a:solidFill>
              <a:schemeClr val="tx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600" b="0" kern="1200" dirty="0">
              <a:solidFill>
                <a:schemeClr val="tx1"/>
              </a:solidFill>
            </a:rPr>
            <a:t>Αόριστος χρόνος</a:t>
          </a:r>
        </a:p>
      </dsp:txBody>
      <dsp:txXfrm>
        <a:off x="1939341" y="98717"/>
        <a:ext cx="8271458" cy="6355764"/>
      </dsp:txXfrm>
    </dsp:sp>
    <dsp:sp modelId="{91D234AF-81A8-43D5-9435-95544595D6F1}">
      <dsp:nvSpPr>
        <dsp:cNvPr id="0" name=""/>
        <dsp:cNvSpPr/>
      </dsp:nvSpPr>
      <dsp:spPr>
        <a:xfrm>
          <a:off x="0" y="1337258"/>
          <a:ext cx="3878682" cy="3878682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75000" r="-75000"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5ADC2-01DE-4645-BFEB-FAB2857514F7}">
      <dsp:nvSpPr>
        <dsp:cNvPr id="0" name=""/>
        <dsp:cNvSpPr/>
      </dsp:nvSpPr>
      <dsp:spPr>
        <a:xfrm>
          <a:off x="-5657608" y="-866053"/>
          <a:ext cx="6735907" cy="6735907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BE3F3-5061-4E73-B851-A6FAB8BC6FAB}">
      <dsp:nvSpPr>
        <dsp:cNvPr id="0" name=""/>
        <dsp:cNvSpPr/>
      </dsp:nvSpPr>
      <dsp:spPr>
        <a:xfrm>
          <a:off x="564452" y="384692"/>
          <a:ext cx="8052318" cy="7697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01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Σε μία πρόταση ποια ήταν τα κυριότερα ευρήματά σας.</a:t>
          </a:r>
        </a:p>
      </dsp:txBody>
      <dsp:txXfrm>
        <a:off x="564452" y="384692"/>
        <a:ext cx="8052318" cy="769784"/>
      </dsp:txXfrm>
    </dsp:sp>
    <dsp:sp modelId="{8FB5BD34-FCE8-435A-A0BE-EA686F8B2184}">
      <dsp:nvSpPr>
        <dsp:cNvPr id="0" name=""/>
        <dsp:cNvSpPr/>
      </dsp:nvSpPr>
      <dsp:spPr>
        <a:xfrm>
          <a:off x="0" y="355372"/>
          <a:ext cx="962230" cy="96223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1000" r="-2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37D4E-F454-47E4-BC95-1575350811D0}">
      <dsp:nvSpPr>
        <dsp:cNvPr id="0" name=""/>
        <dsp:cNvSpPr/>
      </dsp:nvSpPr>
      <dsp:spPr>
        <a:xfrm>
          <a:off x="1005787" y="1539569"/>
          <a:ext cx="7610983" cy="7697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01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Είναι η απάντηση στο ερευνητικό σας ερώτημα.</a:t>
          </a:r>
        </a:p>
      </dsp:txBody>
      <dsp:txXfrm>
        <a:off x="1005787" y="1539569"/>
        <a:ext cx="7610983" cy="769784"/>
      </dsp:txXfrm>
    </dsp:sp>
    <dsp:sp modelId="{40A40F9D-10FD-4F72-962F-56987C65AF58}">
      <dsp:nvSpPr>
        <dsp:cNvPr id="0" name=""/>
        <dsp:cNvSpPr/>
      </dsp:nvSpPr>
      <dsp:spPr>
        <a:xfrm>
          <a:off x="524671" y="1443346"/>
          <a:ext cx="962230" cy="96223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1000" r="-2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E28C06-806D-47AF-A1FE-FD7E959CFA27}">
      <dsp:nvSpPr>
        <dsp:cNvPr id="0" name=""/>
        <dsp:cNvSpPr/>
      </dsp:nvSpPr>
      <dsp:spPr>
        <a:xfrm>
          <a:off x="1005787" y="2694446"/>
          <a:ext cx="7610983" cy="7697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01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Results </a:t>
          </a:r>
          <a:endParaRPr lang="el-GR" sz="2800" kern="1200" dirty="0"/>
        </a:p>
      </dsp:txBody>
      <dsp:txXfrm>
        <a:off x="1005787" y="2694446"/>
        <a:ext cx="7610983" cy="769784"/>
      </dsp:txXfrm>
    </dsp:sp>
    <dsp:sp modelId="{D234D3F1-F2D6-4913-AD4B-EC66B16D2B37}">
      <dsp:nvSpPr>
        <dsp:cNvPr id="0" name=""/>
        <dsp:cNvSpPr/>
      </dsp:nvSpPr>
      <dsp:spPr>
        <a:xfrm>
          <a:off x="524671" y="2598223"/>
          <a:ext cx="962230" cy="96223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1000" r="-21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A95F2-ED69-4E6A-9693-AA187491091E}">
      <dsp:nvSpPr>
        <dsp:cNvPr id="0" name=""/>
        <dsp:cNvSpPr/>
      </dsp:nvSpPr>
      <dsp:spPr>
        <a:xfrm>
          <a:off x="564452" y="3849323"/>
          <a:ext cx="8052318" cy="7697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01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Αόριστος χρόνος</a:t>
          </a:r>
        </a:p>
      </dsp:txBody>
      <dsp:txXfrm>
        <a:off x="564452" y="3849323"/>
        <a:ext cx="8052318" cy="769784"/>
      </dsp:txXfrm>
    </dsp:sp>
    <dsp:sp modelId="{C30401CB-46DE-4625-8171-86C2CEC628B6}">
      <dsp:nvSpPr>
        <dsp:cNvPr id="0" name=""/>
        <dsp:cNvSpPr/>
      </dsp:nvSpPr>
      <dsp:spPr>
        <a:xfrm>
          <a:off x="83336" y="3753100"/>
          <a:ext cx="962230" cy="962230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50000" r="-50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5ADC2-01DE-4645-BFEB-FAB2857514F7}">
      <dsp:nvSpPr>
        <dsp:cNvPr id="0" name=""/>
        <dsp:cNvSpPr/>
      </dsp:nvSpPr>
      <dsp:spPr>
        <a:xfrm>
          <a:off x="-5656631" y="-866053"/>
          <a:ext cx="6735907" cy="6735907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BE3F3-5061-4E73-B851-A6FAB8BC6FAB}">
      <dsp:nvSpPr>
        <dsp:cNvPr id="0" name=""/>
        <dsp:cNvSpPr/>
      </dsp:nvSpPr>
      <dsp:spPr>
        <a:xfrm>
          <a:off x="694527" y="500380"/>
          <a:ext cx="7923220" cy="1000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435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Είναι η απάντηση στο ερευνητικό σας ερώτημα </a:t>
          </a:r>
          <a:r>
            <a:rPr lang="el-GR" sz="2800" b="1" kern="1200" dirty="0"/>
            <a:t>με μια πιο γενική έννοια </a:t>
          </a:r>
        </a:p>
      </dsp:txBody>
      <dsp:txXfrm>
        <a:off x="694527" y="500380"/>
        <a:ext cx="7923220" cy="1000760"/>
      </dsp:txXfrm>
    </dsp:sp>
    <dsp:sp modelId="{8FB5BD34-FCE8-435A-A0BE-EA686F8B2184}">
      <dsp:nvSpPr>
        <dsp:cNvPr id="0" name=""/>
        <dsp:cNvSpPr/>
      </dsp:nvSpPr>
      <dsp:spPr>
        <a:xfrm>
          <a:off x="0" y="462263"/>
          <a:ext cx="1250950" cy="125095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5000" r="-2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0366B-B5FC-4CA9-913A-EC40F1C4E44F}">
      <dsp:nvSpPr>
        <dsp:cNvPr id="0" name=""/>
        <dsp:cNvSpPr/>
      </dsp:nvSpPr>
      <dsp:spPr>
        <a:xfrm>
          <a:off x="1058303" y="2001520"/>
          <a:ext cx="7559443" cy="1000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435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Δεν περιέχει τιμές, στατιστικά αποτελέσματα</a:t>
          </a:r>
        </a:p>
      </dsp:txBody>
      <dsp:txXfrm>
        <a:off x="1058303" y="2001520"/>
        <a:ext cx="7559443" cy="1000760"/>
      </dsp:txXfrm>
    </dsp:sp>
    <dsp:sp modelId="{95D991D2-CC66-42BD-940A-6024A8B7157F}">
      <dsp:nvSpPr>
        <dsp:cNvPr id="0" name=""/>
        <dsp:cNvSpPr/>
      </dsp:nvSpPr>
      <dsp:spPr>
        <a:xfrm>
          <a:off x="432828" y="1876425"/>
          <a:ext cx="1250950" cy="125095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5000" r="-2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82179-6A20-43FD-B571-E14C78E709D4}">
      <dsp:nvSpPr>
        <dsp:cNvPr id="0" name=""/>
        <dsp:cNvSpPr/>
      </dsp:nvSpPr>
      <dsp:spPr>
        <a:xfrm>
          <a:off x="694527" y="3502660"/>
          <a:ext cx="7923220" cy="10007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4353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Conclusions</a:t>
          </a:r>
          <a:endParaRPr lang="el-GR" sz="2800" kern="1200" dirty="0"/>
        </a:p>
      </dsp:txBody>
      <dsp:txXfrm>
        <a:off x="694527" y="3502660"/>
        <a:ext cx="7923220" cy="1000760"/>
      </dsp:txXfrm>
    </dsp:sp>
    <dsp:sp modelId="{D234D3F1-F2D6-4913-AD4B-EC66B16D2B37}">
      <dsp:nvSpPr>
        <dsp:cNvPr id="0" name=""/>
        <dsp:cNvSpPr/>
      </dsp:nvSpPr>
      <dsp:spPr>
        <a:xfrm>
          <a:off x="69052" y="3377565"/>
          <a:ext cx="1250950" cy="125095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5000" r="-2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A46D5-C9F0-4C4C-B9C8-F3CF52289095}">
      <dsp:nvSpPr>
        <dsp:cNvPr id="0" name=""/>
        <dsp:cNvSpPr/>
      </dsp:nvSpPr>
      <dsp:spPr>
        <a:xfrm>
          <a:off x="0" y="0"/>
          <a:ext cx="11734799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Μη δομημένη περίληψη</a:t>
          </a:r>
        </a:p>
      </dsp:txBody>
      <dsp:txXfrm>
        <a:off x="59399" y="59399"/>
        <a:ext cx="11616001" cy="1098002"/>
      </dsp:txXfrm>
    </dsp:sp>
    <dsp:sp modelId="{7ABBF83D-8F54-407A-AA9C-7728F5B9EC93}">
      <dsp:nvSpPr>
        <dsp:cNvPr id="0" name=""/>
        <dsp:cNvSpPr/>
      </dsp:nvSpPr>
      <dsp:spPr>
        <a:xfrm>
          <a:off x="0" y="1654854"/>
          <a:ext cx="11734799" cy="396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58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dirty="0"/>
            <a:t>Ακολουθήστε τις παραπάνω οδηγίες συγγραφής της δομημένης περίληψης και απλά παραλείψτε τις λέξεις που δηλώνουν τα βασικά τμήματα, δηλ. παραλείπετε τις λέξεις «εισαγωγή», «σκοπός», «μέθοδοι», «αποτελέσματα», «συμπεράσματα»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dirty="0"/>
            <a:t>Μειονεκτήματα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dirty="0"/>
            <a:t>Δεν παρουσιάζονται με ομοιόμορφο τρόπο.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dirty="0"/>
            <a:t> Οι αναγνώστες δεν μπορούν να επικεντρωθούν σε συγκεκριμένα σημεία της περίληψης (ο αναγνώστης πχ ψάχνει να βρει τις μεθόδους).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dirty="0"/>
            <a:t>Δυσκολεύει τον αναγνώστη να διαβάσεις γρήγορα την περίληψη.</a:t>
          </a:r>
        </a:p>
      </dsp:txBody>
      <dsp:txXfrm>
        <a:off x="0" y="1654854"/>
        <a:ext cx="11734799" cy="396922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18494-AF0B-4573-ACDE-D8C4563AAE04}">
      <dsp:nvSpPr>
        <dsp:cNvPr id="0" name=""/>
        <dsp:cNvSpPr/>
      </dsp:nvSpPr>
      <dsp:spPr>
        <a:xfrm>
          <a:off x="8736963" y="2681596"/>
          <a:ext cx="1873362" cy="548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034"/>
              </a:lnTo>
              <a:lnTo>
                <a:pt x="1873362" y="508034"/>
              </a:lnTo>
              <a:lnTo>
                <a:pt x="1873362" y="54868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9FFD9-978E-4BF5-B621-F0B527BC8312}">
      <dsp:nvSpPr>
        <dsp:cNvPr id="0" name=""/>
        <dsp:cNvSpPr/>
      </dsp:nvSpPr>
      <dsp:spPr>
        <a:xfrm>
          <a:off x="7163593" y="2681596"/>
          <a:ext cx="1573369" cy="472484"/>
        </a:xfrm>
        <a:custGeom>
          <a:avLst/>
          <a:gdLst/>
          <a:ahLst/>
          <a:cxnLst/>
          <a:rect l="0" t="0" r="0" b="0"/>
          <a:pathLst>
            <a:path>
              <a:moveTo>
                <a:pt x="1573369" y="0"/>
              </a:moveTo>
              <a:lnTo>
                <a:pt x="1573369" y="431834"/>
              </a:lnTo>
              <a:lnTo>
                <a:pt x="0" y="431834"/>
              </a:lnTo>
              <a:lnTo>
                <a:pt x="0" y="47248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017F1-DB33-48DC-9477-2E8E5A09B4BB}">
      <dsp:nvSpPr>
        <dsp:cNvPr id="0" name=""/>
        <dsp:cNvSpPr/>
      </dsp:nvSpPr>
      <dsp:spPr>
        <a:xfrm>
          <a:off x="3693962" y="2681596"/>
          <a:ext cx="5043000" cy="472484"/>
        </a:xfrm>
        <a:custGeom>
          <a:avLst/>
          <a:gdLst/>
          <a:ahLst/>
          <a:cxnLst/>
          <a:rect l="0" t="0" r="0" b="0"/>
          <a:pathLst>
            <a:path>
              <a:moveTo>
                <a:pt x="5043000" y="0"/>
              </a:moveTo>
              <a:lnTo>
                <a:pt x="5043000" y="431834"/>
              </a:lnTo>
              <a:lnTo>
                <a:pt x="0" y="431834"/>
              </a:lnTo>
              <a:lnTo>
                <a:pt x="0" y="47248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DFB28-7D25-4319-9860-5E2B6ABD9C60}">
      <dsp:nvSpPr>
        <dsp:cNvPr id="0" name=""/>
        <dsp:cNvSpPr/>
      </dsp:nvSpPr>
      <dsp:spPr>
        <a:xfrm>
          <a:off x="1179362" y="2681596"/>
          <a:ext cx="7557601" cy="499281"/>
        </a:xfrm>
        <a:custGeom>
          <a:avLst/>
          <a:gdLst/>
          <a:ahLst/>
          <a:cxnLst/>
          <a:rect l="0" t="0" r="0" b="0"/>
          <a:pathLst>
            <a:path>
              <a:moveTo>
                <a:pt x="7557601" y="0"/>
              </a:moveTo>
              <a:lnTo>
                <a:pt x="7557601" y="458631"/>
              </a:lnTo>
              <a:lnTo>
                <a:pt x="0" y="458631"/>
              </a:lnTo>
              <a:lnTo>
                <a:pt x="0" y="49928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39FDF-B7BF-40D8-A0EC-6E9B08D4F8A1}">
      <dsp:nvSpPr>
        <dsp:cNvPr id="0" name=""/>
        <dsp:cNvSpPr/>
      </dsp:nvSpPr>
      <dsp:spPr>
        <a:xfrm>
          <a:off x="5641484" y="836525"/>
          <a:ext cx="3095479" cy="417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201"/>
              </a:lnTo>
              <a:lnTo>
                <a:pt x="3095479" y="377201"/>
              </a:lnTo>
              <a:lnTo>
                <a:pt x="3095479" y="41785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49C53-E53A-4444-908C-F378022C9740}">
      <dsp:nvSpPr>
        <dsp:cNvPr id="0" name=""/>
        <dsp:cNvSpPr/>
      </dsp:nvSpPr>
      <dsp:spPr>
        <a:xfrm>
          <a:off x="2924803" y="836525"/>
          <a:ext cx="2716680" cy="413964"/>
        </a:xfrm>
        <a:custGeom>
          <a:avLst/>
          <a:gdLst/>
          <a:ahLst/>
          <a:cxnLst/>
          <a:rect l="0" t="0" r="0" b="0"/>
          <a:pathLst>
            <a:path>
              <a:moveTo>
                <a:pt x="2716680" y="0"/>
              </a:moveTo>
              <a:lnTo>
                <a:pt x="2716680" y="373314"/>
              </a:lnTo>
              <a:lnTo>
                <a:pt x="0" y="373314"/>
              </a:lnTo>
              <a:lnTo>
                <a:pt x="0" y="4139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A541EA-564E-4762-9F7E-B209FEC3669E}">
      <dsp:nvSpPr>
        <dsp:cNvPr id="0" name=""/>
        <dsp:cNvSpPr/>
      </dsp:nvSpPr>
      <dsp:spPr>
        <a:xfrm>
          <a:off x="2066222" y="-46318"/>
          <a:ext cx="7150522" cy="882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233374-D35E-4D85-AE4F-7C36F7881E96}">
      <dsp:nvSpPr>
        <dsp:cNvPr id="0" name=""/>
        <dsp:cNvSpPr/>
      </dsp:nvSpPr>
      <dsp:spPr>
        <a:xfrm>
          <a:off x="2114978" y="0"/>
          <a:ext cx="7150522" cy="882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/>
            <a:t>Κανόνες σαφήνειας</a:t>
          </a:r>
        </a:p>
      </dsp:txBody>
      <dsp:txXfrm>
        <a:off x="2140836" y="25858"/>
        <a:ext cx="7098806" cy="831127"/>
      </dsp:txXfrm>
    </dsp:sp>
    <dsp:sp modelId="{D57FFB36-F917-443D-A1A9-AC5B5F144173}">
      <dsp:nvSpPr>
        <dsp:cNvPr id="0" name=""/>
        <dsp:cNvSpPr/>
      </dsp:nvSpPr>
      <dsp:spPr>
        <a:xfrm>
          <a:off x="886655" y="1250490"/>
          <a:ext cx="4076295" cy="14947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004173-A767-47C9-A81E-57F0BFFA1970}">
      <dsp:nvSpPr>
        <dsp:cNvPr id="0" name=""/>
        <dsp:cNvSpPr/>
      </dsp:nvSpPr>
      <dsp:spPr>
        <a:xfrm>
          <a:off x="935411" y="1296808"/>
          <a:ext cx="4076295" cy="1494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Ο καθένας θα αποκτήσει το δικό του στυλ</a:t>
          </a:r>
        </a:p>
      </dsp:txBody>
      <dsp:txXfrm>
        <a:off x="979191" y="1340588"/>
        <a:ext cx="3988735" cy="1407190"/>
      </dsp:txXfrm>
    </dsp:sp>
    <dsp:sp modelId="{B63DE74D-4249-4A87-8FCA-1BED8007CCE0}">
      <dsp:nvSpPr>
        <dsp:cNvPr id="0" name=""/>
        <dsp:cNvSpPr/>
      </dsp:nvSpPr>
      <dsp:spPr>
        <a:xfrm>
          <a:off x="6863393" y="1254377"/>
          <a:ext cx="3747138" cy="14272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18CB24-BB57-43AF-8884-1C431C4818F4}">
      <dsp:nvSpPr>
        <dsp:cNvPr id="0" name=""/>
        <dsp:cNvSpPr/>
      </dsp:nvSpPr>
      <dsp:spPr>
        <a:xfrm>
          <a:off x="6912149" y="1300695"/>
          <a:ext cx="3747138" cy="1427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Γενικοί  κανόνες</a:t>
          </a:r>
        </a:p>
      </dsp:txBody>
      <dsp:txXfrm>
        <a:off x="6953951" y="1342497"/>
        <a:ext cx="3663534" cy="1343615"/>
      </dsp:txXfrm>
    </dsp:sp>
    <dsp:sp modelId="{005D0364-4FD1-453E-983E-6AD63132CE33}">
      <dsp:nvSpPr>
        <dsp:cNvPr id="0" name=""/>
        <dsp:cNvSpPr/>
      </dsp:nvSpPr>
      <dsp:spPr>
        <a:xfrm>
          <a:off x="-48756" y="3180878"/>
          <a:ext cx="2456236" cy="1158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8C4B8C-B6D9-4DE3-8078-415689B0621F}">
      <dsp:nvSpPr>
        <dsp:cNvPr id="0" name=""/>
        <dsp:cNvSpPr/>
      </dsp:nvSpPr>
      <dsp:spPr>
        <a:xfrm>
          <a:off x="0" y="3227196"/>
          <a:ext cx="2456236" cy="1158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Σύντομες προτάσεις</a:t>
          </a:r>
        </a:p>
      </dsp:txBody>
      <dsp:txXfrm>
        <a:off x="33917" y="3261113"/>
        <a:ext cx="2388402" cy="1090178"/>
      </dsp:txXfrm>
    </dsp:sp>
    <dsp:sp modelId="{64815EE4-6AD3-436D-BF54-D4268030F976}">
      <dsp:nvSpPr>
        <dsp:cNvPr id="0" name=""/>
        <dsp:cNvSpPr/>
      </dsp:nvSpPr>
      <dsp:spPr>
        <a:xfrm>
          <a:off x="2465844" y="3154081"/>
          <a:ext cx="2456236" cy="1158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F5E92E-590C-40B1-A6A1-196CC35C8002}">
      <dsp:nvSpPr>
        <dsp:cNvPr id="0" name=""/>
        <dsp:cNvSpPr/>
      </dsp:nvSpPr>
      <dsp:spPr>
        <a:xfrm>
          <a:off x="2514600" y="3200399"/>
          <a:ext cx="2456236" cy="1158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Σύντομες παραγράφους</a:t>
          </a:r>
        </a:p>
      </dsp:txBody>
      <dsp:txXfrm>
        <a:off x="2548517" y="3234316"/>
        <a:ext cx="2388402" cy="1090178"/>
      </dsp:txXfrm>
    </dsp:sp>
    <dsp:sp modelId="{751D0E86-9282-4D12-AFD7-F3E8864294F8}">
      <dsp:nvSpPr>
        <dsp:cNvPr id="0" name=""/>
        <dsp:cNvSpPr/>
      </dsp:nvSpPr>
      <dsp:spPr>
        <a:xfrm>
          <a:off x="5209042" y="3154081"/>
          <a:ext cx="3909101" cy="16248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08D8C6-DBF8-480D-86E9-6997F17A59EA}">
      <dsp:nvSpPr>
        <dsp:cNvPr id="0" name=""/>
        <dsp:cNvSpPr/>
      </dsp:nvSpPr>
      <dsp:spPr>
        <a:xfrm>
          <a:off x="5257798" y="3200399"/>
          <a:ext cx="3909101" cy="1624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Χρησιμοποιήστε καλή </a:t>
          </a:r>
          <a:r>
            <a:rPr lang="el-GR" sz="2200" b="1" kern="1200"/>
            <a:t>γραμματική</a:t>
          </a:r>
          <a:r>
            <a:rPr lang="el-GR" sz="2200" kern="1200"/>
            <a:t> και </a:t>
          </a:r>
          <a:r>
            <a:rPr lang="el-GR" sz="2200" b="1" kern="1200"/>
            <a:t>σημεία στίξης</a:t>
          </a:r>
          <a:endParaRPr lang="el-GR" sz="2200" b="1" kern="1200" dirty="0"/>
        </a:p>
      </dsp:txBody>
      <dsp:txXfrm>
        <a:off x="5305388" y="3247989"/>
        <a:ext cx="3813921" cy="1529665"/>
      </dsp:txXfrm>
    </dsp:sp>
    <dsp:sp modelId="{352C2BED-C588-4E04-8AF2-95653044286B}">
      <dsp:nvSpPr>
        <dsp:cNvPr id="0" name=""/>
        <dsp:cNvSpPr/>
      </dsp:nvSpPr>
      <dsp:spPr>
        <a:xfrm>
          <a:off x="9382207" y="3230281"/>
          <a:ext cx="2456236" cy="1158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5AB0F3-32FB-4AD7-BDA9-2C1B8814BBCB}">
      <dsp:nvSpPr>
        <dsp:cNvPr id="0" name=""/>
        <dsp:cNvSpPr/>
      </dsp:nvSpPr>
      <dsp:spPr>
        <a:xfrm>
          <a:off x="9430963" y="3276599"/>
          <a:ext cx="2456236" cy="1158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Γράψτε με απλά λόγια</a:t>
          </a:r>
        </a:p>
      </dsp:txBody>
      <dsp:txXfrm>
        <a:off x="9464880" y="3310516"/>
        <a:ext cx="2388402" cy="109017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05BD4-3F44-4774-A2E4-A7217BB9C4B9}">
      <dsp:nvSpPr>
        <dsp:cNvPr id="0" name=""/>
        <dsp:cNvSpPr/>
      </dsp:nvSpPr>
      <dsp:spPr>
        <a:xfrm>
          <a:off x="0" y="0"/>
          <a:ext cx="11963400" cy="91679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/>
            <a:t>Παθητική ή ενεργητική φωνή;</a:t>
          </a:r>
        </a:p>
      </dsp:txBody>
      <dsp:txXfrm>
        <a:off x="44754" y="44754"/>
        <a:ext cx="11873892" cy="827289"/>
      </dsp:txXfrm>
    </dsp:sp>
    <dsp:sp modelId="{12FFE3C6-7005-4ADB-B20B-88D5FBE15801}">
      <dsp:nvSpPr>
        <dsp:cNvPr id="0" name=""/>
        <dsp:cNvSpPr/>
      </dsp:nvSpPr>
      <dsp:spPr>
        <a:xfrm>
          <a:off x="0" y="1291985"/>
          <a:ext cx="11963400" cy="396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838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3200" kern="1200" dirty="0"/>
            <a:t>Εξαρτάται από το υποκείμενο που θέλουμε να τονίσουμε.</a:t>
          </a: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3200" kern="1200" dirty="0"/>
            <a:t>1</a:t>
          </a:r>
          <a:r>
            <a:rPr lang="el-GR" sz="3200" kern="1200" baseline="30000" dirty="0"/>
            <a:t>ο</a:t>
          </a:r>
          <a:r>
            <a:rPr lang="el-GR" sz="3200" kern="1200" dirty="0"/>
            <a:t> παράδειγμα: «στη μελέτη συμμετείχαν 100 ασθενείς» (έμφαση στο υποκείμενο «ασθενείς»).</a:t>
          </a: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3200" kern="1200" dirty="0"/>
            <a:t>2</a:t>
          </a:r>
          <a:r>
            <a:rPr lang="el-GR" sz="3200" kern="1200" baseline="30000" dirty="0"/>
            <a:t>ο</a:t>
          </a:r>
          <a:r>
            <a:rPr lang="el-GR" sz="3200" kern="1200" dirty="0"/>
            <a:t> παράδειγμα: «η μελέτη αυτή διεξήχθη από ομάδα επιστημόνων…» (έμφαση στο υποκείμενο «η μελέτη»).</a:t>
          </a:r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3200" kern="1200" dirty="0"/>
            <a:t>Πολλά περιοδικά υψηλής απήχησης συνιστούν τη χρήση της ενεργητικής φωνής («</a:t>
          </a:r>
          <a:r>
            <a:rPr lang="en-US" sz="3200" i="1" kern="1200" dirty="0"/>
            <a:t>Nature</a:t>
          </a:r>
          <a:r>
            <a:rPr lang="en-US" sz="3200" kern="1200" dirty="0"/>
            <a:t>”, </a:t>
          </a:r>
          <a:r>
            <a:rPr lang="el-GR" sz="3200" kern="1200" dirty="0"/>
            <a:t>το </a:t>
          </a:r>
          <a:r>
            <a:rPr lang="en-US" sz="3200" kern="1200" dirty="0"/>
            <a:t>“</a:t>
          </a:r>
          <a:r>
            <a:rPr lang="en-US" sz="3200" i="1" kern="1200" dirty="0"/>
            <a:t>Science</a:t>
          </a:r>
          <a:r>
            <a:rPr lang="en-US" sz="3200" kern="1200" dirty="0"/>
            <a:t>”, “</a:t>
          </a:r>
          <a:r>
            <a:rPr lang="en-US" sz="3200" i="1" kern="1200" dirty="0"/>
            <a:t>British Medical Journal</a:t>
          </a:r>
          <a:r>
            <a:rPr lang="en-US" sz="3200" kern="1200" dirty="0"/>
            <a:t>”</a:t>
          </a:r>
          <a:r>
            <a:rPr lang="el-GR" sz="3200" kern="1200" dirty="0"/>
            <a:t>).</a:t>
          </a:r>
        </a:p>
      </dsp:txBody>
      <dsp:txXfrm>
        <a:off x="0" y="1291985"/>
        <a:ext cx="11963400" cy="396922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42DF6-9FA9-4598-B5F2-0620BAF3E40D}">
      <dsp:nvSpPr>
        <dsp:cNvPr id="0" name=""/>
        <dsp:cNvSpPr/>
      </dsp:nvSpPr>
      <dsp:spPr>
        <a:xfrm>
          <a:off x="9538835" y="1638388"/>
          <a:ext cx="507110" cy="941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663"/>
              </a:lnTo>
              <a:lnTo>
                <a:pt x="507110" y="597663"/>
              </a:lnTo>
              <a:lnTo>
                <a:pt x="507110" y="94172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E717A-2E19-4725-8C1F-768A56FCBCEA}">
      <dsp:nvSpPr>
        <dsp:cNvPr id="0" name=""/>
        <dsp:cNvSpPr/>
      </dsp:nvSpPr>
      <dsp:spPr>
        <a:xfrm>
          <a:off x="2195948" y="1638388"/>
          <a:ext cx="3311890" cy="1206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2509"/>
              </a:lnTo>
              <a:lnTo>
                <a:pt x="3311890" y="862509"/>
              </a:lnTo>
              <a:lnTo>
                <a:pt x="3311890" y="120657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E5D6B-11D1-4F07-9420-B88477640971}">
      <dsp:nvSpPr>
        <dsp:cNvPr id="0" name=""/>
        <dsp:cNvSpPr/>
      </dsp:nvSpPr>
      <dsp:spPr>
        <a:xfrm>
          <a:off x="1638388" y="1638388"/>
          <a:ext cx="557559" cy="1196232"/>
        </a:xfrm>
        <a:custGeom>
          <a:avLst/>
          <a:gdLst/>
          <a:ahLst/>
          <a:cxnLst/>
          <a:rect l="0" t="0" r="0" b="0"/>
          <a:pathLst>
            <a:path>
              <a:moveTo>
                <a:pt x="557559" y="0"/>
              </a:moveTo>
              <a:lnTo>
                <a:pt x="557559" y="852170"/>
              </a:lnTo>
              <a:lnTo>
                <a:pt x="0" y="852170"/>
              </a:lnTo>
              <a:lnTo>
                <a:pt x="0" y="119623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82046-584B-4B28-984F-6016F7DA36C4}">
      <dsp:nvSpPr>
        <dsp:cNvPr id="0" name=""/>
        <dsp:cNvSpPr/>
      </dsp:nvSpPr>
      <dsp:spPr>
        <a:xfrm>
          <a:off x="0" y="0"/>
          <a:ext cx="4391896" cy="16383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/>
            <a:t>Παθητική φωνή</a:t>
          </a:r>
        </a:p>
      </dsp:txBody>
      <dsp:txXfrm>
        <a:off x="0" y="0"/>
        <a:ext cx="4391896" cy="1638388"/>
      </dsp:txXfrm>
    </dsp:sp>
    <dsp:sp modelId="{45A605DB-F411-4D6B-A5F4-F4F847D7A53D}">
      <dsp:nvSpPr>
        <dsp:cNvPr id="0" name=""/>
        <dsp:cNvSpPr/>
      </dsp:nvSpPr>
      <dsp:spPr>
        <a:xfrm>
          <a:off x="0" y="2834620"/>
          <a:ext cx="3276776" cy="16383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>
              <a:solidFill>
                <a:srgbClr val="002060"/>
              </a:solidFill>
            </a:rPr>
            <a:t>Πλεονεκτήματα:</a:t>
          </a:r>
          <a:r>
            <a:rPr lang="el-GR" sz="2800" kern="1200" dirty="0"/>
            <a:t> αντικειμενικότητα</a:t>
          </a:r>
        </a:p>
      </dsp:txBody>
      <dsp:txXfrm>
        <a:off x="0" y="2834620"/>
        <a:ext cx="3276776" cy="1638388"/>
      </dsp:txXfrm>
    </dsp:sp>
    <dsp:sp modelId="{B404FA1A-1086-4E93-BBE6-C83FA7C5D0BC}">
      <dsp:nvSpPr>
        <dsp:cNvPr id="0" name=""/>
        <dsp:cNvSpPr/>
      </dsp:nvSpPr>
      <dsp:spPr>
        <a:xfrm>
          <a:off x="3869450" y="2844959"/>
          <a:ext cx="3276776" cy="23686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>
              <a:solidFill>
                <a:srgbClr val="002060"/>
              </a:solidFill>
            </a:rPr>
            <a:t>Μειονεκτήματα: </a:t>
          </a:r>
          <a:r>
            <a:rPr lang="el-GR" sz="2800" kern="1200" dirty="0"/>
            <a:t>λιγότερο ευχάριστη και περισσότερο απρόσωπη και βαρετή για τους αναγνώστες.</a:t>
          </a:r>
        </a:p>
      </dsp:txBody>
      <dsp:txXfrm>
        <a:off x="3869450" y="2844959"/>
        <a:ext cx="3276776" cy="2368683"/>
      </dsp:txXfrm>
    </dsp:sp>
    <dsp:sp modelId="{BD77DBD4-95B6-4F4A-AE1F-BCD5704F9994}">
      <dsp:nvSpPr>
        <dsp:cNvPr id="0" name=""/>
        <dsp:cNvSpPr/>
      </dsp:nvSpPr>
      <dsp:spPr>
        <a:xfrm>
          <a:off x="7342870" y="0"/>
          <a:ext cx="4391929" cy="16383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/>
            <a:t>Ενεργητική φωνή</a:t>
          </a:r>
        </a:p>
      </dsp:txBody>
      <dsp:txXfrm>
        <a:off x="7342870" y="0"/>
        <a:ext cx="4391929" cy="1638388"/>
      </dsp:txXfrm>
    </dsp:sp>
    <dsp:sp modelId="{BED6F087-CAD1-4EC4-8838-4F1C67BDA2A2}">
      <dsp:nvSpPr>
        <dsp:cNvPr id="0" name=""/>
        <dsp:cNvSpPr/>
      </dsp:nvSpPr>
      <dsp:spPr>
        <a:xfrm>
          <a:off x="8439407" y="2580113"/>
          <a:ext cx="3213076" cy="19682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Απλούστερη, ευκολότερη</a:t>
          </a:r>
        </a:p>
      </dsp:txBody>
      <dsp:txXfrm>
        <a:off x="8439407" y="2580113"/>
        <a:ext cx="3213076" cy="196826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15502-146C-4045-B1B6-3FF3B7A7BEAA}">
      <dsp:nvSpPr>
        <dsp:cNvPr id="0" name=""/>
        <dsp:cNvSpPr/>
      </dsp:nvSpPr>
      <dsp:spPr>
        <a:xfrm>
          <a:off x="0" y="76202"/>
          <a:ext cx="11811000" cy="981241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>
              <a:solidFill>
                <a:schemeClr val="bg1"/>
              </a:solidFill>
            </a:rPr>
            <a:t>Παθητική ή ενεργητική φωνή;</a:t>
          </a:r>
        </a:p>
      </dsp:txBody>
      <dsp:txXfrm>
        <a:off x="47900" y="124102"/>
        <a:ext cx="11715200" cy="885441"/>
      </dsp:txXfrm>
    </dsp:sp>
    <dsp:sp modelId="{F878C599-E3EB-4BE9-B9AD-CCA88597FD00}">
      <dsp:nvSpPr>
        <dsp:cNvPr id="0" name=""/>
        <dsp:cNvSpPr/>
      </dsp:nvSpPr>
      <dsp:spPr>
        <a:xfrm>
          <a:off x="0" y="993089"/>
          <a:ext cx="11811000" cy="18455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/>
            <a:t>Στις μεθόδους και στα αποτελέσματα ενός ερευνητικού άρθρου δίνεται μεγαλύτερη έμφαση στην ενέργεια παρά σε αυτόν (ή σε αυτούς) που πραγματοποιεί την ενέργεια.</a:t>
          </a:r>
        </a:p>
      </dsp:txBody>
      <dsp:txXfrm>
        <a:off x="90092" y="1083181"/>
        <a:ext cx="11630816" cy="1665364"/>
      </dsp:txXfrm>
    </dsp:sp>
    <dsp:sp modelId="{CBB3FDEB-3BF4-4EFB-B6AE-4147F04D648B}">
      <dsp:nvSpPr>
        <dsp:cNvPr id="0" name=""/>
        <dsp:cNvSpPr/>
      </dsp:nvSpPr>
      <dsp:spPr>
        <a:xfrm>
          <a:off x="0" y="2850254"/>
          <a:ext cx="11811000" cy="18455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/>
            <a:t>Παράδειγμα 1:«</a:t>
          </a:r>
          <a:r>
            <a:rPr lang="el-GR" sz="3200" kern="1200" dirty="0">
              <a:highlight>
                <a:srgbClr val="FFFF00"/>
              </a:highlight>
            </a:rPr>
            <a:t>Χορηγήσαμε</a:t>
          </a:r>
          <a:r>
            <a:rPr lang="el-GR" sz="3200" kern="1200" dirty="0"/>
            <a:t> ασπιρίνη στους πάσχοντες», «</a:t>
          </a:r>
          <a:r>
            <a:rPr lang="el-GR" sz="3200" kern="1200" dirty="0">
              <a:highlight>
                <a:srgbClr val="FFFF00"/>
              </a:highlight>
            </a:rPr>
            <a:t>Χορηγήθηκε </a:t>
          </a:r>
          <a:r>
            <a:rPr lang="el-GR" sz="3200" kern="1200" dirty="0"/>
            <a:t>ασπιρίνη στους πάσχοντες»</a:t>
          </a:r>
        </a:p>
      </dsp:txBody>
      <dsp:txXfrm>
        <a:off x="90092" y="2940346"/>
        <a:ext cx="11630816" cy="1665364"/>
      </dsp:txXfrm>
    </dsp:sp>
    <dsp:sp modelId="{2887760E-3EF1-4F6D-A605-AC01F6E146B5}">
      <dsp:nvSpPr>
        <dsp:cNvPr id="0" name=""/>
        <dsp:cNvSpPr/>
      </dsp:nvSpPr>
      <dsp:spPr>
        <a:xfrm>
          <a:off x="0" y="4707418"/>
          <a:ext cx="11811000" cy="18455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/>
            <a:t>Παράδειγμα 2: «</a:t>
          </a:r>
          <a:r>
            <a:rPr lang="el-GR" sz="3200" kern="1200" dirty="0">
              <a:highlight>
                <a:srgbClr val="FFFF00"/>
              </a:highlight>
            </a:rPr>
            <a:t>Βρήκαμε</a:t>
          </a:r>
          <a:r>
            <a:rPr lang="el-GR" sz="3200" kern="1200" dirty="0"/>
            <a:t> ότι η θνησιμότητα ήταν 4 φορές μεγαλύτερη στους καπνιστές σε σχέση με τους μη καπνιστές», «Η θνησιμότητα στους καπνιστές </a:t>
          </a:r>
          <a:r>
            <a:rPr lang="el-GR" sz="3200" kern="1200" dirty="0">
              <a:highlight>
                <a:srgbClr val="FFFF00"/>
              </a:highlight>
            </a:rPr>
            <a:t>βρέθηκε</a:t>
          </a:r>
          <a:r>
            <a:rPr lang="el-GR" sz="3200" kern="1200" dirty="0"/>
            <a:t> 4 φορές μεγαλύτερη σε σχέση με τους μη καπνιστές»</a:t>
          </a:r>
        </a:p>
      </dsp:txBody>
      <dsp:txXfrm>
        <a:off x="90092" y="4797510"/>
        <a:ext cx="11630816" cy="1665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28DFE-E4D8-4813-88D2-0053CEF8C88B}">
      <dsp:nvSpPr>
        <dsp:cNvPr id="0" name=""/>
        <dsp:cNvSpPr/>
      </dsp:nvSpPr>
      <dsp:spPr>
        <a:xfrm>
          <a:off x="1441" y="453829"/>
          <a:ext cx="3915801" cy="39158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</a:t>
          </a:r>
          <a:r>
            <a:rPr lang="el-GR" sz="2400" kern="1200" dirty="0"/>
            <a:t>ια καλή περίληψη πληροφορεί τον αναγνώστη για</a:t>
          </a:r>
        </a:p>
      </dsp:txBody>
      <dsp:txXfrm>
        <a:off x="574897" y="1027285"/>
        <a:ext cx="2768889" cy="2768889"/>
      </dsp:txXfrm>
    </dsp:sp>
    <dsp:sp modelId="{37242E76-625F-49F6-84C5-460885953B79}">
      <dsp:nvSpPr>
        <dsp:cNvPr id="0" name=""/>
        <dsp:cNvSpPr/>
      </dsp:nvSpPr>
      <dsp:spPr>
        <a:xfrm rot="17924093">
          <a:off x="3525396" y="1341496"/>
          <a:ext cx="19572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7259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B01CCE-A3BF-4467-BF14-71B0FE7E0279}">
      <dsp:nvSpPr>
        <dsp:cNvPr id="0" name=""/>
        <dsp:cNvSpPr/>
      </dsp:nvSpPr>
      <dsp:spPr>
        <a:xfrm>
          <a:off x="4974509" y="483381"/>
          <a:ext cx="457702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FDDA6-AEE1-4F48-8D70-C6A98F644DF8}">
      <dsp:nvSpPr>
        <dsp:cNvPr id="0" name=""/>
        <dsp:cNvSpPr/>
      </dsp:nvSpPr>
      <dsp:spPr>
        <a:xfrm>
          <a:off x="5432212" y="1294"/>
          <a:ext cx="3245526" cy="96417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την παρούσα προσέγγιση και το κενό στη βιβλιογραφία</a:t>
          </a:r>
        </a:p>
      </dsp:txBody>
      <dsp:txXfrm>
        <a:off x="5432212" y="1294"/>
        <a:ext cx="3245526" cy="964174"/>
      </dsp:txXfrm>
    </dsp:sp>
    <dsp:sp modelId="{2D9BFFBB-4394-4CDD-9E0F-0A4E453EFBBA}">
      <dsp:nvSpPr>
        <dsp:cNvPr id="0" name=""/>
        <dsp:cNvSpPr/>
      </dsp:nvSpPr>
      <dsp:spPr>
        <a:xfrm rot="19058205">
          <a:off x="3867280" y="1876613"/>
          <a:ext cx="12734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3491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443A5-2720-4D7D-82E5-9ADF86E56797}">
      <dsp:nvSpPr>
        <dsp:cNvPr id="0" name=""/>
        <dsp:cNvSpPr/>
      </dsp:nvSpPr>
      <dsp:spPr>
        <a:xfrm>
          <a:off x="4974509" y="1447555"/>
          <a:ext cx="457702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DC04F-9610-4AF2-B5A0-C1B128F3DA3A}">
      <dsp:nvSpPr>
        <dsp:cNvPr id="0" name=""/>
        <dsp:cNvSpPr/>
      </dsp:nvSpPr>
      <dsp:spPr>
        <a:xfrm>
          <a:off x="5432212" y="965468"/>
          <a:ext cx="3245526" cy="96417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ποιος είναι ο σκοπός της μελέτης</a:t>
          </a:r>
        </a:p>
      </dsp:txBody>
      <dsp:txXfrm>
        <a:off x="5432212" y="965468"/>
        <a:ext cx="3245526" cy="964174"/>
      </dsp:txXfrm>
    </dsp:sp>
    <dsp:sp modelId="{7C17EE3F-A56C-4D9F-B3F2-E74DE5CA407C}">
      <dsp:nvSpPr>
        <dsp:cNvPr id="0" name=""/>
        <dsp:cNvSpPr/>
      </dsp:nvSpPr>
      <dsp:spPr>
        <a:xfrm>
          <a:off x="4033542" y="2411730"/>
          <a:ext cx="9409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0967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80F12-DD8E-4652-9835-9BF06BB7879E}">
      <dsp:nvSpPr>
        <dsp:cNvPr id="0" name=""/>
        <dsp:cNvSpPr/>
      </dsp:nvSpPr>
      <dsp:spPr>
        <a:xfrm>
          <a:off x="4974509" y="2411730"/>
          <a:ext cx="457702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5996C-906C-4150-9D91-253EEDA6A813}">
      <dsp:nvSpPr>
        <dsp:cNvPr id="0" name=""/>
        <dsp:cNvSpPr/>
      </dsp:nvSpPr>
      <dsp:spPr>
        <a:xfrm>
          <a:off x="5432212" y="1929642"/>
          <a:ext cx="3245526" cy="96417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ποια μεθοδολογία χρησιμοποιήθηκε</a:t>
          </a:r>
        </a:p>
      </dsp:txBody>
      <dsp:txXfrm>
        <a:off x="5432212" y="1929642"/>
        <a:ext cx="3245526" cy="964174"/>
      </dsp:txXfrm>
    </dsp:sp>
    <dsp:sp modelId="{C8A3FFD1-2C56-49D7-B5A4-E6EB22B00B8D}">
      <dsp:nvSpPr>
        <dsp:cNvPr id="0" name=""/>
        <dsp:cNvSpPr/>
      </dsp:nvSpPr>
      <dsp:spPr>
        <a:xfrm rot="2541795">
          <a:off x="3867280" y="2946846"/>
          <a:ext cx="12734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3491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04203-3D83-4639-B282-BCD8956B2DDD}">
      <dsp:nvSpPr>
        <dsp:cNvPr id="0" name=""/>
        <dsp:cNvSpPr/>
      </dsp:nvSpPr>
      <dsp:spPr>
        <a:xfrm>
          <a:off x="4974509" y="3375904"/>
          <a:ext cx="457702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0960E-87BE-40B5-87AC-32D63F1B3261}">
      <dsp:nvSpPr>
        <dsp:cNvPr id="0" name=""/>
        <dsp:cNvSpPr/>
      </dsp:nvSpPr>
      <dsp:spPr>
        <a:xfrm>
          <a:off x="5432212" y="2893817"/>
          <a:ext cx="3245526" cy="96417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ποια είναι τα κύρια ευρήματα</a:t>
          </a:r>
        </a:p>
      </dsp:txBody>
      <dsp:txXfrm>
        <a:off x="5432212" y="2893817"/>
        <a:ext cx="3245526" cy="964174"/>
      </dsp:txXfrm>
    </dsp:sp>
    <dsp:sp modelId="{242C1CFB-65E1-45F1-AD48-408EAB856D8C}">
      <dsp:nvSpPr>
        <dsp:cNvPr id="0" name=""/>
        <dsp:cNvSpPr/>
      </dsp:nvSpPr>
      <dsp:spPr>
        <a:xfrm rot="3675907">
          <a:off x="3525396" y="3481963"/>
          <a:ext cx="19572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7259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E1083D-47E9-4235-8994-DFA25FA8122B}">
      <dsp:nvSpPr>
        <dsp:cNvPr id="0" name=""/>
        <dsp:cNvSpPr/>
      </dsp:nvSpPr>
      <dsp:spPr>
        <a:xfrm>
          <a:off x="4974509" y="4340078"/>
          <a:ext cx="457702" cy="0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80F05-B73B-41C8-87A9-BC4FA1172EF1}">
      <dsp:nvSpPr>
        <dsp:cNvPr id="0" name=""/>
        <dsp:cNvSpPr/>
      </dsp:nvSpPr>
      <dsp:spPr>
        <a:xfrm>
          <a:off x="5432212" y="3857991"/>
          <a:ext cx="3245526" cy="96417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ποια είναι τα κύρια συμπεράσματα και οι κλινικές εφαρμογές </a:t>
          </a:r>
        </a:p>
      </dsp:txBody>
      <dsp:txXfrm>
        <a:off x="5432212" y="3857991"/>
        <a:ext cx="3245526" cy="96417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9F9D4-86C5-49CB-9987-BBD93623ADA2}">
      <dsp:nvSpPr>
        <dsp:cNvPr id="0" name=""/>
        <dsp:cNvSpPr/>
      </dsp:nvSpPr>
      <dsp:spPr>
        <a:xfrm>
          <a:off x="49320" y="0"/>
          <a:ext cx="5310812" cy="867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Γράφω την περίληψη μετά τη συγγραφή του πλήρους άρθρου</a:t>
          </a:r>
        </a:p>
      </dsp:txBody>
      <dsp:txXfrm>
        <a:off x="74732" y="25412"/>
        <a:ext cx="5259988" cy="816817"/>
      </dsp:txXfrm>
    </dsp:sp>
    <dsp:sp modelId="{0903E4EE-2310-41D5-86F7-57EC81E0F7EE}">
      <dsp:nvSpPr>
        <dsp:cNvPr id="0" name=""/>
        <dsp:cNvSpPr/>
      </dsp:nvSpPr>
      <dsp:spPr>
        <a:xfrm>
          <a:off x="5462622" y="289403"/>
          <a:ext cx="246906" cy="288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kern="1200"/>
        </a:p>
      </dsp:txBody>
      <dsp:txXfrm>
        <a:off x="5462622" y="347170"/>
        <a:ext cx="172834" cy="173300"/>
      </dsp:txXfrm>
    </dsp:sp>
    <dsp:sp modelId="{102A446B-6648-4F51-817C-7E66EAE7E61B}">
      <dsp:nvSpPr>
        <dsp:cNvPr id="0" name=""/>
        <dsp:cNvSpPr/>
      </dsp:nvSpPr>
      <dsp:spPr>
        <a:xfrm>
          <a:off x="5825994" y="0"/>
          <a:ext cx="5310812" cy="8676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Σκεφτείτε τον αναγνώστη-γράψτε μία σαφή και συνοπτική περίληψη</a:t>
          </a:r>
        </a:p>
      </dsp:txBody>
      <dsp:txXfrm>
        <a:off x="5851406" y="25412"/>
        <a:ext cx="5259988" cy="816817"/>
      </dsp:txXfrm>
    </dsp:sp>
    <dsp:sp modelId="{E5DAC354-1F7F-428B-B3DA-5590A73F8CFD}">
      <dsp:nvSpPr>
        <dsp:cNvPr id="0" name=""/>
        <dsp:cNvSpPr/>
      </dsp:nvSpPr>
      <dsp:spPr>
        <a:xfrm rot="5400000">
          <a:off x="8363905" y="938264"/>
          <a:ext cx="234991" cy="288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100" kern="1200"/>
        </a:p>
      </dsp:txBody>
      <dsp:txXfrm rot="-5400000">
        <a:off x="8394751" y="965186"/>
        <a:ext cx="173300" cy="164494"/>
      </dsp:txXfrm>
    </dsp:sp>
    <dsp:sp modelId="{20E1B59B-BA64-4B17-A783-B458824F303A}">
      <dsp:nvSpPr>
        <dsp:cNvPr id="0" name=""/>
        <dsp:cNvSpPr/>
      </dsp:nvSpPr>
      <dsp:spPr>
        <a:xfrm>
          <a:off x="5825994" y="1311021"/>
          <a:ext cx="5310812" cy="8676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Αναφερθείτε στα πιο σημαντικά ευρήματα της μελέτης σας</a:t>
          </a:r>
        </a:p>
      </dsp:txBody>
      <dsp:txXfrm>
        <a:off x="5851406" y="1336433"/>
        <a:ext cx="5259988" cy="816817"/>
      </dsp:txXfrm>
    </dsp:sp>
    <dsp:sp modelId="{E6158F38-48F6-4742-93CF-9404AF39B94D}">
      <dsp:nvSpPr>
        <dsp:cNvPr id="0" name=""/>
        <dsp:cNvSpPr/>
      </dsp:nvSpPr>
      <dsp:spPr>
        <a:xfrm rot="10800000">
          <a:off x="5476598" y="1600425"/>
          <a:ext cx="246906" cy="288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kern="1200"/>
        </a:p>
      </dsp:txBody>
      <dsp:txXfrm rot="10800000">
        <a:off x="5550670" y="1658192"/>
        <a:ext cx="172834" cy="173300"/>
      </dsp:txXfrm>
    </dsp:sp>
    <dsp:sp modelId="{7F67400F-E20C-4569-991B-861F7E263717}">
      <dsp:nvSpPr>
        <dsp:cNvPr id="0" name=""/>
        <dsp:cNvSpPr/>
      </dsp:nvSpPr>
      <dsp:spPr>
        <a:xfrm>
          <a:off x="49320" y="1311021"/>
          <a:ext cx="5310812" cy="8676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Ακολουθήστε τις οδηγίες ως προς τη δομή και τον αριθμό των λέξεων</a:t>
          </a:r>
        </a:p>
      </dsp:txBody>
      <dsp:txXfrm>
        <a:off x="74732" y="1336433"/>
        <a:ext cx="5259988" cy="816817"/>
      </dsp:txXfrm>
    </dsp:sp>
    <dsp:sp modelId="{31B1D3FF-6158-4BEF-B9EF-B18D35FD3E4E}">
      <dsp:nvSpPr>
        <dsp:cNvPr id="0" name=""/>
        <dsp:cNvSpPr/>
      </dsp:nvSpPr>
      <dsp:spPr>
        <a:xfrm rot="5400000">
          <a:off x="2581273" y="2260189"/>
          <a:ext cx="246906" cy="288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kern="1200"/>
        </a:p>
      </dsp:txBody>
      <dsp:txXfrm rot="-5400000">
        <a:off x="2618076" y="2281153"/>
        <a:ext cx="173300" cy="172834"/>
      </dsp:txXfrm>
    </dsp:sp>
    <dsp:sp modelId="{2E55979E-17C4-42E8-BD7C-1E29F278C1A3}">
      <dsp:nvSpPr>
        <dsp:cNvPr id="0" name=""/>
        <dsp:cNvSpPr/>
      </dsp:nvSpPr>
      <dsp:spPr>
        <a:xfrm>
          <a:off x="49320" y="2644525"/>
          <a:ext cx="5310812" cy="117523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Μην αναφέρεστε σε πληροφορίες που δεν αναφέρονται μέσα στο πλήρες άρθρο.</a:t>
          </a:r>
        </a:p>
      </dsp:txBody>
      <dsp:txXfrm>
        <a:off x="83741" y="2678946"/>
        <a:ext cx="5241970" cy="1106394"/>
      </dsp:txXfrm>
    </dsp:sp>
    <dsp:sp modelId="{DCBFEE19-A586-4463-8B59-78DC88B4D8FA}">
      <dsp:nvSpPr>
        <dsp:cNvPr id="0" name=""/>
        <dsp:cNvSpPr/>
      </dsp:nvSpPr>
      <dsp:spPr>
        <a:xfrm>
          <a:off x="5462622" y="3087726"/>
          <a:ext cx="246906" cy="288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kern="1200"/>
        </a:p>
      </dsp:txBody>
      <dsp:txXfrm>
        <a:off x="5462622" y="3145493"/>
        <a:ext cx="172834" cy="173300"/>
      </dsp:txXfrm>
    </dsp:sp>
    <dsp:sp modelId="{0DF96B56-A498-4DC6-8491-3CC79C30520B}">
      <dsp:nvSpPr>
        <dsp:cNvPr id="0" name=""/>
        <dsp:cNvSpPr/>
      </dsp:nvSpPr>
      <dsp:spPr>
        <a:xfrm>
          <a:off x="5825994" y="2798322"/>
          <a:ext cx="5310812" cy="867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Όχι συντομεύσεις</a:t>
          </a:r>
          <a:r>
            <a:rPr lang="en-US" sz="2400" kern="1200" dirty="0"/>
            <a:t> </a:t>
          </a:r>
          <a:r>
            <a:rPr lang="el-GR" sz="2400" kern="1200" dirty="0"/>
            <a:t>που θα μπορούσαν να προκαλέσουν σύγχυση.</a:t>
          </a:r>
        </a:p>
      </dsp:txBody>
      <dsp:txXfrm>
        <a:off x="5851406" y="2823734"/>
        <a:ext cx="5259988" cy="816817"/>
      </dsp:txXfrm>
    </dsp:sp>
    <dsp:sp modelId="{0929DA2B-63F8-4471-817D-3214FCC040BE}">
      <dsp:nvSpPr>
        <dsp:cNvPr id="0" name=""/>
        <dsp:cNvSpPr/>
      </dsp:nvSpPr>
      <dsp:spPr>
        <a:xfrm rot="5400000">
          <a:off x="8317191" y="3822082"/>
          <a:ext cx="328419" cy="288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700" kern="1200"/>
        </a:p>
      </dsp:txBody>
      <dsp:txXfrm rot="-5400000">
        <a:off x="8394750" y="3802290"/>
        <a:ext cx="173300" cy="241769"/>
      </dsp:txXfrm>
    </dsp:sp>
    <dsp:sp modelId="{B5AEAE52-FB81-43E2-9C52-81957DF4D9D5}">
      <dsp:nvSpPr>
        <dsp:cNvPr id="0" name=""/>
        <dsp:cNvSpPr/>
      </dsp:nvSpPr>
      <dsp:spPr>
        <a:xfrm>
          <a:off x="5825994" y="4285623"/>
          <a:ext cx="5310812" cy="8676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Λέξεις-κλειδιά: διευκολύνουν την ανακάλυψη του άρθρου σας</a:t>
          </a:r>
        </a:p>
      </dsp:txBody>
      <dsp:txXfrm>
        <a:off x="5851406" y="4311035"/>
        <a:ext cx="5259988" cy="816817"/>
      </dsp:txXfrm>
    </dsp:sp>
    <dsp:sp modelId="{B9C35AD9-90BD-4032-BBAB-38820027C284}">
      <dsp:nvSpPr>
        <dsp:cNvPr id="0" name=""/>
        <dsp:cNvSpPr/>
      </dsp:nvSpPr>
      <dsp:spPr>
        <a:xfrm rot="10800000">
          <a:off x="5476598" y="4575027"/>
          <a:ext cx="246906" cy="288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kern="1200"/>
        </a:p>
      </dsp:txBody>
      <dsp:txXfrm rot="10800000">
        <a:off x="5550670" y="4632794"/>
        <a:ext cx="172834" cy="173300"/>
      </dsp:txXfrm>
    </dsp:sp>
    <dsp:sp modelId="{C1DF2030-4000-42BB-B7E0-B62545DDFD4F}">
      <dsp:nvSpPr>
        <dsp:cNvPr id="0" name=""/>
        <dsp:cNvSpPr/>
      </dsp:nvSpPr>
      <dsp:spPr>
        <a:xfrm>
          <a:off x="49320" y="4285623"/>
          <a:ext cx="5310812" cy="8676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Όχι βιβλιογραφικές αναφορές, πίνακες ή εικόνες (για πλήρες άρθρο).</a:t>
          </a:r>
        </a:p>
      </dsp:txBody>
      <dsp:txXfrm>
        <a:off x="74732" y="4311035"/>
        <a:ext cx="5259988" cy="81681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9F9D4-86C5-49CB-9987-BBD93623ADA2}">
      <dsp:nvSpPr>
        <dsp:cNvPr id="0" name=""/>
        <dsp:cNvSpPr/>
      </dsp:nvSpPr>
      <dsp:spPr>
        <a:xfrm>
          <a:off x="0" y="799909"/>
          <a:ext cx="5690520" cy="9296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Δεν υπάρχουν κανόνες για την ακριβή μορφή μιας περίληψης.</a:t>
          </a:r>
        </a:p>
      </dsp:txBody>
      <dsp:txXfrm>
        <a:off x="27229" y="827138"/>
        <a:ext cx="5636062" cy="875217"/>
      </dsp:txXfrm>
    </dsp:sp>
    <dsp:sp modelId="{0903E4EE-2310-41D5-86F7-57EC81E0F7EE}">
      <dsp:nvSpPr>
        <dsp:cNvPr id="0" name=""/>
        <dsp:cNvSpPr/>
      </dsp:nvSpPr>
      <dsp:spPr>
        <a:xfrm>
          <a:off x="5790325" y="1110005"/>
          <a:ext cx="240439" cy="309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300" kern="1200"/>
        </a:p>
      </dsp:txBody>
      <dsp:txXfrm>
        <a:off x="5790325" y="1171902"/>
        <a:ext cx="168307" cy="185691"/>
      </dsp:txXfrm>
    </dsp:sp>
    <dsp:sp modelId="{102A446B-6648-4F51-817C-7E66EAE7E61B}">
      <dsp:nvSpPr>
        <dsp:cNvPr id="0" name=""/>
        <dsp:cNvSpPr/>
      </dsp:nvSpPr>
      <dsp:spPr>
        <a:xfrm>
          <a:off x="6144178" y="799909"/>
          <a:ext cx="5690520" cy="929675"/>
        </a:xfrm>
        <a:prstGeom prst="roundRect">
          <a:avLst>
            <a:gd name="adj" fmla="val 1000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Προσαρμοστείτε στις οδηγίες που σας δίνονται</a:t>
          </a:r>
        </a:p>
      </dsp:txBody>
      <dsp:txXfrm>
        <a:off x="6171407" y="827138"/>
        <a:ext cx="5636062" cy="875217"/>
      </dsp:txXfrm>
    </dsp:sp>
    <dsp:sp modelId="{E5DAC354-1F7F-428B-B3DA-5590A73F8CFD}">
      <dsp:nvSpPr>
        <dsp:cNvPr id="0" name=""/>
        <dsp:cNvSpPr/>
      </dsp:nvSpPr>
      <dsp:spPr>
        <a:xfrm rot="5400000">
          <a:off x="8857158" y="1816940"/>
          <a:ext cx="264559" cy="309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300" kern="1200"/>
        </a:p>
      </dsp:txBody>
      <dsp:txXfrm rot="-5400000">
        <a:off x="8896592" y="1839403"/>
        <a:ext cx="185691" cy="185191"/>
      </dsp:txXfrm>
    </dsp:sp>
    <dsp:sp modelId="{20E1B59B-BA64-4B17-A783-B458824F303A}">
      <dsp:nvSpPr>
        <dsp:cNvPr id="0" name=""/>
        <dsp:cNvSpPr/>
      </dsp:nvSpPr>
      <dsp:spPr>
        <a:xfrm>
          <a:off x="6144178" y="2228755"/>
          <a:ext cx="5690520" cy="929675"/>
        </a:xfrm>
        <a:prstGeom prst="roundRect">
          <a:avLst>
            <a:gd name="adj" fmla="val 1000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Ακολουθείστε με ακρίβεια τις οδηγίες </a:t>
          </a:r>
        </a:p>
      </dsp:txBody>
      <dsp:txXfrm>
        <a:off x="6171407" y="2255984"/>
        <a:ext cx="5636062" cy="875217"/>
      </dsp:txXfrm>
    </dsp:sp>
    <dsp:sp modelId="{E6158F38-48F6-4742-93CF-9404AF39B94D}">
      <dsp:nvSpPr>
        <dsp:cNvPr id="0" name=""/>
        <dsp:cNvSpPr/>
      </dsp:nvSpPr>
      <dsp:spPr>
        <a:xfrm rot="10800000">
          <a:off x="5803934" y="2538850"/>
          <a:ext cx="240439" cy="309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300" kern="1200"/>
        </a:p>
      </dsp:txBody>
      <dsp:txXfrm rot="10800000">
        <a:off x="5876066" y="2600747"/>
        <a:ext cx="168307" cy="185691"/>
      </dsp:txXfrm>
    </dsp:sp>
    <dsp:sp modelId="{7F67400F-E20C-4569-991B-861F7E263717}">
      <dsp:nvSpPr>
        <dsp:cNvPr id="0" name=""/>
        <dsp:cNvSpPr/>
      </dsp:nvSpPr>
      <dsp:spPr>
        <a:xfrm>
          <a:off x="0" y="2228755"/>
          <a:ext cx="5690520" cy="929675"/>
        </a:xfrm>
        <a:prstGeom prst="roundRect">
          <a:avLst>
            <a:gd name="adj" fmla="val 1000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Μην προσπαθήσετε να "βελτιώσετε" τη μορφή των οδηγιών</a:t>
          </a:r>
        </a:p>
      </dsp:txBody>
      <dsp:txXfrm>
        <a:off x="27229" y="2255984"/>
        <a:ext cx="5636062" cy="875217"/>
      </dsp:txXfrm>
    </dsp:sp>
    <dsp:sp modelId="{31B1D3FF-6158-4BEF-B9EF-B18D35FD3E4E}">
      <dsp:nvSpPr>
        <dsp:cNvPr id="0" name=""/>
        <dsp:cNvSpPr/>
      </dsp:nvSpPr>
      <dsp:spPr>
        <a:xfrm rot="5400000">
          <a:off x="2700236" y="3269108"/>
          <a:ext cx="290046" cy="309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/>
        </a:p>
      </dsp:txBody>
      <dsp:txXfrm rot="-5400000">
        <a:off x="2752413" y="3278828"/>
        <a:ext cx="185691" cy="203032"/>
      </dsp:txXfrm>
    </dsp:sp>
    <dsp:sp modelId="{2E55979E-17C4-42E8-BD7C-1E29F278C1A3}">
      <dsp:nvSpPr>
        <dsp:cNvPr id="0" name=""/>
        <dsp:cNvSpPr/>
      </dsp:nvSpPr>
      <dsp:spPr>
        <a:xfrm>
          <a:off x="0" y="3705689"/>
          <a:ext cx="5690520" cy="1259262"/>
        </a:xfrm>
        <a:prstGeom prst="roundRect">
          <a:avLst>
            <a:gd name="adj" fmla="val 1000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Μη νομίζετε ότι δεν έχει σημασία αν κάνετε μικρές αλλαγές (ή και μεγάλες!!!)</a:t>
          </a:r>
        </a:p>
      </dsp:txBody>
      <dsp:txXfrm>
        <a:off x="36883" y="3742572"/>
        <a:ext cx="5616754" cy="1185496"/>
      </dsp:txXfrm>
    </dsp:sp>
    <dsp:sp modelId="{DCBFEE19-A586-4463-8B59-78DC88B4D8FA}">
      <dsp:nvSpPr>
        <dsp:cNvPr id="0" name=""/>
        <dsp:cNvSpPr/>
      </dsp:nvSpPr>
      <dsp:spPr>
        <a:xfrm>
          <a:off x="5790325" y="4180578"/>
          <a:ext cx="240439" cy="309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300" kern="1200"/>
        </a:p>
      </dsp:txBody>
      <dsp:txXfrm>
        <a:off x="5790325" y="4242475"/>
        <a:ext cx="168307" cy="185691"/>
      </dsp:txXfrm>
    </dsp:sp>
    <dsp:sp modelId="{0DF96B56-A498-4DC6-8491-3CC79C30520B}">
      <dsp:nvSpPr>
        <dsp:cNvPr id="0" name=""/>
        <dsp:cNvSpPr/>
      </dsp:nvSpPr>
      <dsp:spPr>
        <a:xfrm>
          <a:off x="6144178" y="3657600"/>
          <a:ext cx="5690520" cy="1355439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Όταν ο κριτής έχει δεκάδες (ή εκατοντάδες) περιλήψεις για να διορθώσει, αυτό το είδος αρνητικής προσοχής δεν βοηθά στην αποδοχή της περίληψης.</a:t>
          </a:r>
        </a:p>
      </dsp:txBody>
      <dsp:txXfrm>
        <a:off x="6183877" y="3697299"/>
        <a:ext cx="5611122" cy="127604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30F9A-3501-4503-8B3F-BAB4CE2C59C1}">
      <dsp:nvSpPr>
        <dsp:cNvPr id="0" name=""/>
        <dsp:cNvSpPr/>
      </dsp:nvSpPr>
      <dsp:spPr>
        <a:xfrm>
          <a:off x="1624067" y="3009899"/>
          <a:ext cx="533389" cy="2515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098" y="0"/>
              </a:lnTo>
              <a:lnTo>
                <a:pt x="269098" y="2515021"/>
              </a:lnTo>
              <a:lnTo>
                <a:pt x="533389" y="2515021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B6B6D-CACB-4DAF-AEE3-29F7CB80B704}">
      <dsp:nvSpPr>
        <dsp:cNvPr id="0" name=""/>
        <dsp:cNvSpPr/>
      </dsp:nvSpPr>
      <dsp:spPr>
        <a:xfrm>
          <a:off x="1624067" y="3009899"/>
          <a:ext cx="533389" cy="1378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098" y="0"/>
              </a:lnTo>
              <a:lnTo>
                <a:pt x="269098" y="1378570"/>
              </a:lnTo>
              <a:lnTo>
                <a:pt x="533389" y="1378570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D100A-A5D0-4D08-97A4-D08495970B57}">
      <dsp:nvSpPr>
        <dsp:cNvPr id="0" name=""/>
        <dsp:cNvSpPr/>
      </dsp:nvSpPr>
      <dsp:spPr>
        <a:xfrm>
          <a:off x="1624067" y="3009899"/>
          <a:ext cx="533389" cy="118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098" y="0"/>
              </a:lnTo>
              <a:lnTo>
                <a:pt x="269098" y="118829"/>
              </a:lnTo>
              <a:lnTo>
                <a:pt x="533389" y="118829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167B8-6DCB-4383-BA90-5D70ADD14EB2}">
      <dsp:nvSpPr>
        <dsp:cNvPr id="0" name=""/>
        <dsp:cNvSpPr/>
      </dsp:nvSpPr>
      <dsp:spPr>
        <a:xfrm>
          <a:off x="1624067" y="1750158"/>
          <a:ext cx="533389" cy="1259741"/>
        </a:xfrm>
        <a:custGeom>
          <a:avLst/>
          <a:gdLst/>
          <a:ahLst/>
          <a:cxnLst/>
          <a:rect l="0" t="0" r="0" b="0"/>
          <a:pathLst>
            <a:path>
              <a:moveTo>
                <a:pt x="0" y="1259741"/>
              </a:moveTo>
              <a:lnTo>
                <a:pt x="269098" y="1259741"/>
              </a:lnTo>
              <a:lnTo>
                <a:pt x="269098" y="0"/>
              </a:lnTo>
              <a:lnTo>
                <a:pt x="533389" y="0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24FE2-1C37-4739-99DB-3B59F5840107}">
      <dsp:nvSpPr>
        <dsp:cNvPr id="0" name=""/>
        <dsp:cNvSpPr/>
      </dsp:nvSpPr>
      <dsp:spPr>
        <a:xfrm>
          <a:off x="1624067" y="494878"/>
          <a:ext cx="533389" cy="2515021"/>
        </a:xfrm>
        <a:custGeom>
          <a:avLst/>
          <a:gdLst/>
          <a:ahLst/>
          <a:cxnLst/>
          <a:rect l="0" t="0" r="0" b="0"/>
          <a:pathLst>
            <a:path>
              <a:moveTo>
                <a:pt x="0" y="2515021"/>
              </a:moveTo>
              <a:lnTo>
                <a:pt x="269098" y="2515021"/>
              </a:lnTo>
              <a:lnTo>
                <a:pt x="269098" y="0"/>
              </a:lnTo>
              <a:lnTo>
                <a:pt x="533389" y="0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E4379-6734-4C8C-9110-8E64566B9085}">
      <dsp:nvSpPr>
        <dsp:cNvPr id="0" name=""/>
        <dsp:cNvSpPr/>
      </dsp:nvSpPr>
      <dsp:spPr>
        <a:xfrm>
          <a:off x="0" y="2569502"/>
          <a:ext cx="1624067" cy="880795"/>
        </a:xfrm>
        <a:prstGeom prst="rect">
          <a:avLst/>
        </a:prstGeom>
        <a:solidFill>
          <a:srgbClr val="FF0000">
            <a:alpha val="8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Συχνά λάθη</a:t>
          </a:r>
        </a:p>
      </dsp:txBody>
      <dsp:txXfrm>
        <a:off x="0" y="2569502"/>
        <a:ext cx="1624067" cy="880795"/>
      </dsp:txXfrm>
    </dsp:sp>
    <dsp:sp modelId="{F213AD12-59AA-4A76-95E0-93BDC697C4B0}">
      <dsp:nvSpPr>
        <dsp:cNvPr id="0" name=""/>
        <dsp:cNvSpPr/>
      </dsp:nvSpPr>
      <dsp:spPr>
        <a:xfrm>
          <a:off x="2157456" y="91834"/>
          <a:ext cx="9190000" cy="806087"/>
        </a:xfrm>
        <a:prstGeom prst="rect">
          <a:avLst/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rgbClr val="FF0000"/>
              </a:solidFill>
            </a:rPr>
            <a:t>Μην</a:t>
          </a:r>
          <a:r>
            <a:rPr lang="el-GR" sz="2400" kern="1200" dirty="0"/>
            <a:t> αναφέρεστε σε πληροφορίες που δεν αναφέρονται μέσα στο πλήρες άρθρο και το αντίστροφο.</a:t>
          </a:r>
        </a:p>
      </dsp:txBody>
      <dsp:txXfrm>
        <a:off x="2157456" y="91834"/>
        <a:ext cx="9190000" cy="806087"/>
      </dsp:txXfrm>
    </dsp:sp>
    <dsp:sp modelId="{C2B36D83-E1F6-405F-9609-FEA009399313}">
      <dsp:nvSpPr>
        <dsp:cNvPr id="0" name=""/>
        <dsp:cNvSpPr/>
      </dsp:nvSpPr>
      <dsp:spPr>
        <a:xfrm>
          <a:off x="2157456" y="1228285"/>
          <a:ext cx="9246268" cy="1043745"/>
        </a:xfrm>
        <a:prstGeom prst="rect">
          <a:avLst/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rgbClr val="FF0000"/>
              </a:solidFill>
            </a:rPr>
            <a:t>Όχι</a:t>
          </a:r>
          <a:r>
            <a:rPr lang="el-GR" sz="2400" kern="1200" dirty="0"/>
            <a:t> συντομεύσεις</a:t>
          </a:r>
          <a:r>
            <a:rPr lang="en-US" sz="2400" kern="1200" dirty="0"/>
            <a:t> </a:t>
          </a:r>
          <a:r>
            <a:rPr lang="el-GR" sz="2400" kern="1200" dirty="0"/>
            <a:t>που θα μπορούσαν να προκαλέσουν σύγχυση (επιτρέπονται μόνο οι συντομογραφίες και αρκτικόλεξα που χρησιμοποιούνται ευρέως, όπως π.χ. </a:t>
          </a:r>
          <a:r>
            <a:rPr lang="en-US" sz="2400" kern="1200" dirty="0"/>
            <a:t>DNA, HPV, HIV, AIDS, pH </a:t>
          </a:r>
          <a:endParaRPr lang="el-GR" sz="2400" kern="1200" dirty="0"/>
        </a:p>
      </dsp:txBody>
      <dsp:txXfrm>
        <a:off x="2157456" y="1228285"/>
        <a:ext cx="9246268" cy="1043745"/>
      </dsp:txXfrm>
    </dsp:sp>
    <dsp:sp modelId="{5DF27B77-61FC-4263-90B4-4BF143F134A9}">
      <dsp:nvSpPr>
        <dsp:cNvPr id="0" name=""/>
        <dsp:cNvSpPr/>
      </dsp:nvSpPr>
      <dsp:spPr>
        <a:xfrm>
          <a:off x="2157456" y="2602394"/>
          <a:ext cx="9250576" cy="1052669"/>
        </a:xfrm>
        <a:prstGeom prst="rect">
          <a:avLst/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Οι βιβλιογραφικές αναφορές, πίνακες ή εικόνες επιτρέπονται σε αναρτημένη ανακοίνωση συνεδρίου </a:t>
          </a:r>
          <a:r>
            <a:rPr lang="el-GR" sz="2400" b="1" kern="1200" dirty="0">
              <a:solidFill>
                <a:srgbClr val="FF0000"/>
              </a:solidFill>
            </a:rPr>
            <a:t>όχι</a:t>
          </a:r>
          <a:r>
            <a:rPr lang="el-GR" sz="2400" b="1" kern="1200" dirty="0"/>
            <a:t> όμως για δημοσίευση σε περιοδικό.</a:t>
          </a:r>
        </a:p>
      </dsp:txBody>
      <dsp:txXfrm>
        <a:off x="2157456" y="2602394"/>
        <a:ext cx="9250576" cy="1052669"/>
      </dsp:txXfrm>
    </dsp:sp>
    <dsp:sp modelId="{ECC47E54-A9C1-4460-857C-15BD0BEB45A4}">
      <dsp:nvSpPr>
        <dsp:cNvPr id="0" name=""/>
        <dsp:cNvSpPr/>
      </dsp:nvSpPr>
      <dsp:spPr>
        <a:xfrm>
          <a:off x="2157456" y="3985427"/>
          <a:ext cx="9572535" cy="806087"/>
        </a:xfrm>
        <a:prstGeom prst="rect">
          <a:avLst/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rgbClr val="FF0000"/>
              </a:solidFill>
            </a:rPr>
            <a:t>Όχι</a:t>
          </a:r>
          <a:r>
            <a:rPr lang="el-GR" sz="2400" b="0" kern="1200" dirty="0"/>
            <a:t> α’ πρόσωπο (είτε ενικού, είτε πληθυντικού). Χρησιμοποιείτε πάντα γ’ πρόσωπο.</a:t>
          </a:r>
        </a:p>
      </dsp:txBody>
      <dsp:txXfrm>
        <a:off x="2157456" y="3985427"/>
        <a:ext cx="9572535" cy="806087"/>
      </dsp:txXfrm>
    </dsp:sp>
    <dsp:sp modelId="{231F124F-AF65-4B09-A6E1-13CC85FFF8A4}">
      <dsp:nvSpPr>
        <dsp:cNvPr id="0" name=""/>
        <dsp:cNvSpPr/>
      </dsp:nvSpPr>
      <dsp:spPr>
        <a:xfrm>
          <a:off x="2157456" y="5121878"/>
          <a:ext cx="8456144" cy="806087"/>
        </a:xfrm>
        <a:prstGeom prst="rect">
          <a:avLst/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0" kern="1200" dirty="0"/>
            <a:t>Γραμματικά, συντακτικά λάθη Ιδιαίτερα τα αγγλικά κείμενα)</a:t>
          </a:r>
        </a:p>
      </dsp:txBody>
      <dsp:txXfrm>
        <a:off x="2157456" y="5121878"/>
        <a:ext cx="8456144" cy="80608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D45E7-C7B0-4AC4-80C9-4BDCE18A9677}">
      <dsp:nvSpPr>
        <dsp:cNvPr id="0" name=""/>
        <dsp:cNvSpPr/>
      </dsp:nvSpPr>
      <dsp:spPr>
        <a:xfrm>
          <a:off x="1988073" y="2961798"/>
          <a:ext cx="456700" cy="2610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937" y="0"/>
              </a:lnTo>
              <a:lnTo>
                <a:pt x="228937" y="2610852"/>
              </a:lnTo>
              <a:lnTo>
                <a:pt x="456700" y="2610852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D4782-AB72-4557-9640-DD1ABA575BEC}">
      <dsp:nvSpPr>
        <dsp:cNvPr id="0" name=""/>
        <dsp:cNvSpPr/>
      </dsp:nvSpPr>
      <dsp:spPr>
        <a:xfrm>
          <a:off x="1988073" y="2961798"/>
          <a:ext cx="450322" cy="1500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559" y="0"/>
              </a:lnTo>
              <a:lnTo>
                <a:pt x="222559" y="1500337"/>
              </a:lnTo>
              <a:lnTo>
                <a:pt x="450322" y="1500337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00013-71CD-4F71-B753-160E054388CB}">
      <dsp:nvSpPr>
        <dsp:cNvPr id="0" name=""/>
        <dsp:cNvSpPr/>
      </dsp:nvSpPr>
      <dsp:spPr>
        <a:xfrm>
          <a:off x="1988073" y="2961798"/>
          <a:ext cx="450322" cy="433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559" y="0"/>
              </a:lnTo>
              <a:lnTo>
                <a:pt x="222559" y="433539"/>
              </a:lnTo>
              <a:lnTo>
                <a:pt x="450322" y="433539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D915A-070A-4458-8605-C943BBCCD7C6}">
      <dsp:nvSpPr>
        <dsp:cNvPr id="0" name=""/>
        <dsp:cNvSpPr/>
      </dsp:nvSpPr>
      <dsp:spPr>
        <a:xfrm>
          <a:off x="1988073" y="2404738"/>
          <a:ext cx="450322" cy="557059"/>
        </a:xfrm>
        <a:custGeom>
          <a:avLst/>
          <a:gdLst/>
          <a:ahLst/>
          <a:cxnLst/>
          <a:rect l="0" t="0" r="0" b="0"/>
          <a:pathLst>
            <a:path>
              <a:moveTo>
                <a:pt x="0" y="557059"/>
              </a:moveTo>
              <a:lnTo>
                <a:pt x="222559" y="557059"/>
              </a:lnTo>
              <a:lnTo>
                <a:pt x="222559" y="0"/>
              </a:lnTo>
              <a:lnTo>
                <a:pt x="450322" y="0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DE309-8F46-42EE-B7DE-2F110EC43AD0}">
      <dsp:nvSpPr>
        <dsp:cNvPr id="0" name=""/>
        <dsp:cNvSpPr/>
      </dsp:nvSpPr>
      <dsp:spPr>
        <a:xfrm>
          <a:off x="1988073" y="1490338"/>
          <a:ext cx="457874" cy="1471460"/>
        </a:xfrm>
        <a:custGeom>
          <a:avLst/>
          <a:gdLst/>
          <a:ahLst/>
          <a:cxnLst/>
          <a:rect l="0" t="0" r="0" b="0"/>
          <a:pathLst>
            <a:path>
              <a:moveTo>
                <a:pt x="0" y="1471460"/>
              </a:moveTo>
              <a:lnTo>
                <a:pt x="230111" y="1471460"/>
              </a:lnTo>
              <a:lnTo>
                <a:pt x="230111" y="0"/>
              </a:lnTo>
              <a:lnTo>
                <a:pt x="457874" y="0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24FE2-1C37-4739-99DB-3B59F5840107}">
      <dsp:nvSpPr>
        <dsp:cNvPr id="0" name=""/>
        <dsp:cNvSpPr/>
      </dsp:nvSpPr>
      <dsp:spPr>
        <a:xfrm>
          <a:off x="1988073" y="347338"/>
          <a:ext cx="457861" cy="2614460"/>
        </a:xfrm>
        <a:custGeom>
          <a:avLst/>
          <a:gdLst/>
          <a:ahLst/>
          <a:cxnLst/>
          <a:rect l="0" t="0" r="0" b="0"/>
          <a:pathLst>
            <a:path>
              <a:moveTo>
                <a:pt x="0" y="2614460"/>
              </a:moveTo>
              <a:lnTo>
                <a:pt x="230098" y="2614460"/>
              </a:lnTo>
              <a:lnTo>
                <a:pt x="230098" y="0"/>
              </a:lnTo>
              <a:lnTo>
                <a:pt x="457861" y="0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E4379-6734-4C8C-9110-8E64566B9085}">
      <dsp:nvSpPr>
        <dsp:cNvPr id="0" name=""/>
        <dsp:cNvSpPr/>
      </dsp:nvSpPr>
      <dsp:spPr>
        <a:xfrm>
          <a:off x="0" y="2512679"/>
          <a:ext cx="1988073" cy="898237"/>
        </a:xfrm>
        <a:prstGeom prst="rect">
          <a:avLst/>
        </a:prstGeom>
        <a:solidFill>
          <a:srgbClr val="FF0000">
            <a:alpha val="8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Συχνά λάθη</a:t>
          </a:r>
        </a:p>
      </dsp:txBody>
      <dsp:txXfrm>
        <a:off x="0" y="2512679"/>
        <a:ext cx="1988073" cy="898237"/>
      </dsp:txXfrm>
    </dsp:sp>
    <dsp:sp modelId="{F213AD12-59AA-4A76-95E0-93BDC697C4B0}">
      <dsp:nvSpPr>
        <dsp:cNvPr id="0" name=""/>
        <dsp:cNvSpPr/>
      </dsp:nvSpPr>
      <dsp:spPr>
        <a:xfrm>
          <a:off x="2445935" y="0"/>
          <a:ext cx="6884131" cy="694676"/>
        </a:xfrm>
        <a:prstGeom prst="rect">
          <a:avLst/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rgbClr val="FF0000"/>
              </a:solidFill>
            </a:rPr>
            <a:t>Μην</a:t>
          </a:r>
          <a:r>
            <a:rPr lang="el-GR" sz="2400" kern="1200" dirty="0"/>
            <a:t> αντιγράφετε κομμάτια της δικής σας εργασίας</a:t>
          </a:r>
        </a:p>
      </dsp:txBody>
      <dsp:txXfrm>
        <a:off x="2445935" y="0"/>
        <a:ext cx="6884131" cy="694676"/>
      </dsp:txXfrm>
    </dsp:sp>
    <dsp:sp modelId="{294B4BCF-DD80-4103-85E8-BE2BB86C849B}">
      <dsp:nvSpPr>
        <dsp:cNvPr id="0" name=""/>
        <dsp:cNvSpPr/>
      </dsp:nvSpPr>
      <dsp:spPr>
        <a:xfrm>
          <a:off x="2445948" y="1143000"/>
          <a:ext cx="9288851" cy="694676"/>
        </a:xfrm>
        <a:prstGeom prst="rect">
          <a:avLst/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>
              <a:solidFill>
                <a:srgbClr val="FF0000"/>
              </a:solidFill>
            </a:rPr>
            <a:t>Μην</a:t>
          </a:r>
          <a:r>
            <a:rPr lang="el-GR" sz="2400" kern="1200" dirty="0"/>
            <a:t> παραλείπετε μέρη του άρθρου σας στην περίληψη. Η περίληψη θα πρέπει να περιλαμβάνει την περίληψη της </a:t>
          </a:r>
          <a:r>
            <a:rPr lang="el-GR" sz="2400" b="1" kern="1200" dirty="0"/>
            <a:t>κάθε ενότητας</a:t>
          </a:r>
          <a:r>
            <a:rPr lang="el-GR" sz="2400" kern="1200" dirty="0"/>
            <a:t>.</a:t>
          </a:r>
        </a:p>
      </dsp:txBody>
      <dsp:txXfrm>
        <a:off x="2445948" y="1143000"/>
        <a:ext cx="9288851" cy="694676"/>
      </dsp:txXfrm>
    </dsp:sp>
    <dsp:sp modelId="{D6D55C41-8547-4235-9D55-E38DCBCC91AD}">
      <dsp:nvSpPr>
        <dsp:cNvPr id="0" name=""/>
        <dsp:cNvSpPr/>
      </dsp:nvSpPr>
      <dsp:spPr>
        <a:xfrm>
          <a:off x="2438396" y="2057400"/>
          <a:ext cx="6593916" cy="694676"/>
        </a:xfrm>
        <a:prstGeom prst="rect">
          <a:avLst/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Μεγάλη εισαγωγή, μεγάλες ή ελλιπείς «Μέθοδοι» </a:t>
          </a:r>
        </a:p>
      </dsp:txBody>
      <dsp:txXfrm>
        <a:off x="2438396" y="2057400"/>
        <a:ext cx="6593916" cy="694676"/>
      </dsp:txXfrm>
    </dsp:sp>
    <dsp:sp modelId="{4CE8020A-FC90-4B3E-B8B6-ACE70EC29CE4}">
      <dsp:nvSpPr>
        <dsp:cNvPr id="0" name=""/>
        <dsp:cNvSpPr/>
      </dsp:nvSpPr>
      <dsp:spPr>
        <a:xfrm>
          <a:off x="2438396" y="3047999"/>
          <a:ext cx="6314064" cy="694676"/>
        </a:xfrm>
        <a:prstGeom prst="rect">
          <a:avLst/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rgbClr val="FF0000"/>
              </a:solidFill>
            </a:rPr>
            <a:t>Δεν</a:t>
          </a:r>
          <a:r>
            <a:rPr lang="el-GR" sz="2400" kern="1200" dirty="0"/>
            <a:t> εξηγούνται τα αποτελέσματα.</a:t>
          </a:r>
        </a:p>
      </dsp:txBody>
      <dsp:txXfrm>
        <a:off x="2438396" y="3047999"/>
        <a:ext cx="6314064" cy="694676"/>
      </dsp:txXfrm>
    </dsp:sp>
    <dsp:sp modelId="{11EAEAAE-6844-4EB7-964F-65781A4A21FC}">
      <dsp:nvSpPr>
        <dsp:cNvPr id="0" name=""/>
        <dsp:cNvSpPr/>
      </dsp:nvSpPr>
      <dsp:spPr>
        <a:xfrm>
          <a:off x="2438396" y="4114797"/>
          <a:ext cx="7916421" cy="694676"/>
        </a:xfrm>
        <a:prstGeom prst="rect">
          <a:avLst/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rgbClr val="FF0000"/>
              </a:solidFill>
            </a:rPr>
            <a:t>Δεν</a:t>
          </a:r>
          <a:r>
            <a:rPr lang="el-GR" sz="2400" kern="1200" dirty="0"/>
            <a:t> ακολουθούνται οι οδηγίες του συγκεκριμένου περιοδικού</a:t>
          </a:r>
        </a:p>
      </dsp:txBody>
      <dsp:txXfrm>
        <a:off x="2438396" y="4114797"/>
        <a:ext cx="7916421" cy="694676"/>
      </dsp:txXfrm>
    </dsp:sp>
    <dsp:sp modelId="{AFFFD678-07F4-4B49-A7A9-FFCE0A911633}">
      <dsp:nvSpPr>
        <dsp:cNvPr id="0" name=""/>
        <dsp:cNvSpPr/>
      </dsp:nvSpPr>
      <dsp:spPr>
        <a:xfrm>
          <a:off x="2444773" y="5225312"/>
          <a:ext cx="4716011" cy="694676"/>
        </a:xfrm>
        <a:prstGeom prst="rect">
          <a:avLst/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rgbClr val="FF0000"/>
              </a:solidFill>
            </a:rPr>
            <a:t>Δεν </a:t>
          </a:r>
          <a:r>
            <a:rPr lang="el-GR" sz="2400" kern="1200" dirty="0"/>
            <a:t>υπάρχουν οι λέξεις-κλειδιά</a:t>
          </a:r>
        </a:p>
      </dsp:txBody>
      <dsp:txXfrm>
        <a:off x="2444773" y="5225312"/>
        <a:ext cx="4716011" cy="69467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E36BE-7612-4E86-A9DA-D8F3CC9C79D6}">
      <dsp:nvSpPr>
        <dsp:cNvPr id="0" name=""/>
        <dsp:cNvSpPr/>
      </dsp:nvSpPr>
      <dsp:spPr>
        <a:xfrm>
          <a:off x="0" y="6"/>
          <a:ext cx="11734799" cy="9167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/>
            <a:t>Να θυμάστε ότι…</a:t>
          </a:r>
        </a:p>
      </dsp:txBody>
      <dsp:txXfrm>
        <a:off x="44754" y="44760"/>
        <a:ext cx="11645291" cy="827289"/>
      </dsp:txXfrm>
    </dsp:sp>
    <dsp:sp modelId="{6447F2C5-669E-49C9-89C9-152606B26F5A}">
      <dsp:nvSpPr>
        <dsp:cNvPr id="0" name=""/>
        <dsp:cNvSpPr/>
      </dsp:nvSpPr>
      <dsp:spPr>
        <a:xfrm>
          <a:off x="0" y="2209802"/>
          <a:ext cx="11734799" cy="1446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2580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dirty="0"/>
            <a:t>Μην υποθέσετε ότι οι αναγνώστες σας γνωρίζουν ό, τι κάνατε.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dirty="0"/>
            <a:t>Μην υποθέσετε ότι όλα τα δημοσιευμένα άρθρα έχουν καλές περιλήψεις.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dirty="0"/>
            <a:t>Ζητήστε σχόλια συναδέλφων σας πριν την υποβολή.</a:t>
          </a:r>
        </a:p>
      </dsp:txBody>
      <dsp:txXfrm>
        <a:off x="0" y="2209802"/>
        <a:ext cx="11734799" cy="144641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5FD23-25E4-4EE6-8EE3-10582151DEFF}">
      <dsp:nvSpPr>
        <dsp:cNvPr id="0" name=""/>
        <dsp:cNvSpPr/>
      </dsp:nvSpPr>
      <dsp:spPr>
        <a:xfrm>
          <a:off x="338327" y="1295394"/>
          <a:ext cx="8119872" cy="25374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8706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/>
            <a:t>Για να το πούμε απλά: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500" kern="1200" dirty="0"/>
            <a:t>Τι έκανε ο συγγραφέας;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500" kern="1200" dirty="0"/>
            <a:t>Πώς το έκανε ο συγγραφέας;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500" kern="1200" dirty="0"/>
            <a:t>Τι βρήκε ο συγγραφέας;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500" kern="1200" dirty="0"/>
            <a:t>Σε τι συμπεράσματα κατέληξε ο συγγραφέας;</a:t>
          </a:r>
        </a:p>
      </dsp:txBody>
      <dsp:txXfrm>
        <a:off x="338327" y="1295394"/>
        <a:ext cx="8119872" cy="2537460"/>
      </dsp:txXfrm>
    </dsp:sp>
    <dsp:sp modelId="{F2F08763-2FEF-4916-B07E-825255F3C7CF}">
      <dsp:nvSpPr>
        <dsp:cNvPr id="0" name=""/>
        <dsp:cNvSpPr/>
      </dsp:nvSpPr>
      <dsp:spPr>
        <a:xfrm>
          <a:off x="0" y="1126109"/>
          <a:ext cx="1776222" cy="2664333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AE347-92A4-4D07-81AD-0236D003740A}">
      <dsp:nvSpPr>
        <dsp:cNvPr id="0" name=""/>
        <dsp:cNvSpPr/>
      </dsp:nvSpPr>
      <dsp:spPr>
        <a:xfrm>
          <a:off x="0" y="0"/>
          <a:ext cx="11582400" cy="9167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/>
            <a:t>Οι λέξεις-κλειδιά</a:t>
          </a:r>
        </a:p>
      </dsp:txBody>
      <dsp:txXfrm>
        <a:off x="44754" y="44754"/>
        <a:ext cx="11492892" cy="827289"/>
      </dsp:txXfrm>
    </dsp:sp>
    <dsp:sp modelId="{F26D2E89-F505-4086-B80C-78D57F2DBE41}">
      <dsp:nvSpPr>
        <dsp:cNvPr id="0" name=""/>
        <dsp:cNvSpPr/>
      </dsp:nvSpPr>
      <dsp:spPr>
        <a:xfrm>
          <a:off x="0" y="1078890"/>
          <a:ext cx="11582400" cy="444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7741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dirty="0"/>
            <a:t>Είναι οι λέξεις που αντιπροσωπεύουν το άρθρο σας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Key-words</a:t>
          </a:r>
          <a:endParaRPr lang="el-G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dirty="0"/>
            <a:t>Συνήθως είναι 3-5 αλλά και έως 7 (ανάλογα με τις οδηγίες του περιοδικού).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dirty="0"/>
            <a:t>Σε τι χρησιμεύουν;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dirty="0"/>
            <a:t>Οι εκδότες επιλέγουν τους κριτές των άρθρων με βάση τις λέξεις-κλειδιά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dirty="0"/>
            <a:t>Επιλέγονται είτε ελεύθερα είτε με βάση ορισμένους καταλόγους (η </a:t>
          </a:r>
          <a:r>
            <a:rPr lang="en-US" sz="2800" kern="1200" dirty="0"/>
            <a:t>National Library of Medicine</a:t>
          </a:r>
          <a:r>
            <a:rPr lang="el-GR" sz="2800" kern="1200" dirty="0"/>
            <a:t> προσφέρει δωρεάν έναν προκαθορισμένο κατάλογο</a:t>
          </a:r>
        </a:p>
      </dsp:txBody>
      <dsp:txXfrm>
        <a:off x="0" y="1078890"/>
        <a:ext cx="11582400" cy="444015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0AC09-D489-4711-9D9A-ED71D15CB057}">
      <dsp:nvSpPr>
        <dsp:cNvPr id="0" name=""/>
        <dsp:cNvSpPr/>
      </dsp:nvSpPr>
      <dsp:spPr>
        <a:xfrm>
          <a:off x="0" y="327719"/>
          <a:ext cx="458724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06442-8ED4-4D90-9520-B19EC1EB2407}">
      <dsp:nvSpPr>
        <dsp:cNvPr id="0" name=""/>
        <dsp:cNvSpPr/>
      </dsp:nvSpPr>
      <dsp:spPr>
        <a:xfrm>
          <a:off x="218386" y="2999"/>
          <a:ext cx="4367729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371" tIns="0" rIns="12137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Δεν αναδεικνύει τη σημασία της μελέτης</a:t>
          </a:r>
        </a:p>
      </dsp:txBody>
      <dsp:txXfrm>
        <a:off x="250089" y="34702"/>
        <a:ext cx="4304323" cy="586034"/>
      </dsp:txXfrm>
    </dsp:sp>
    <dsp:sp modelId="{B083D421-695A-4C80-8F3C-A94969D83967}">
      <dsp:nvSpPr>
        <dsp:cNvPr id="0" name=""/>
        <dsp:cNvSpPr/>
      </dsp:nvSpPr>
      <dsp:spPr>
        <a:xfrm>
          <a:off x="0" y="1325639"/>
          <a:ext cx="458724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CD302-E74D-48A0-8C97-7BADE49893D6}">
      <dsp:nvSpPr>
        <dsp:cNvPr id="0" name=""/>
        <dsp:cNvSpPr/>
      </dsp:nvSpPr>
      <dsp:spPr>
        <a:xfrm>
          <a:off x="218386" y="1000920"/>
          <a:ext cx="4367729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371" tIns="0" rIns="12137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Ο σκοπός δεν είναι σαφής</a:t>
          </a:r>
        </a:p>
      </dsp:txBody>
      <dsp:txXfrm>
        <a:off x="250089" y="1032623"/>
        <a:ext cx="4304323" cy="586034"/>
      </dsp:txXfrm>
    </dsp:sp>
    <dsp:sp modelId="{EB366D95-A5FF-4A7C-8BEA-32190D78A1EA}">
      <dsp:nvSpPr>
        <dsp:cNvPr id="0" name=""/>
        <dsp:cNvSpPr/>
      </dsp:nvSpPr>
      <dsp:spPr>
        <a:xfrm>
          <a:off x="0" y="2323560"/>
          <a:ext cx="458724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4269E-739C-4234-BD75-6793DFC66DA3}">
      <dsp:nvSpPr>
        <dsp:cNvPr id="0" name=""/>
        <dsp:cNvSpPr/>
      </dsp:nvSpPr>
      <dsp:spPr>
        <a:xfrm>
          <a:off x="218386" y="1998839"/>
          <a:ext cx="4367729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371" tIns="0" rIns="12137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Δεν υπάρχει μεθοδολογία</a:t>
          </a:r>
        </a:p>
      </dsp:txBody>
      <dsp:txXfrm>
        <a:off x="250089" y="2030542"/>
        <a:ext cx="4304323" cy="586034"/>
      </dsp:txXfrm>
    </dsp:sp>
    <dsp:sp modelId="{87FF1F1C-58AC-4F72-B3C9-423E0DD912F6}">
      <dsp:nvSpPr>
        <dsp:cNvPr id="0" name=""/>
        <dsp:cNvSpPr/>
      </dsp:nvSpPr>
      <dsp:spPr>
        <a:xfrm>
          <a:off x="0" y="3321480"/>
          <a:ext cx="458724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DD6AB-0049-4AF7-BFDA-7B652D8C31A8}">
      <dsp:nvSpPr>
        <dsp:cNvPr id="0" name=""/>
        <dsp:cNvSpPr/>
      </dsp:nvSpPr>
      <dsp:spPr>
        <a:xfrm>
          <a:off x="218386" y="2996760"/>
          <a:ext cx="4367729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371" tIns="0" rIns="12137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Δεν υπάρχουν αποτελέσματα</a:t>
          </a:r>
        </a:p>
      </dsp:txBody>
      <dsp:txXfrm>
        <a:off x="250089" y="3028463"/>
        <a:ext cx="4304323" cy="586034"/>
      </dsp:txXfrm>
    </dsp:sp>
    <dsp:sp modelId="{85681F12-EE04-4B14-BC97-707A6F616AA8}">
      <dsp:nvSpPr>
        <dsp:cNvPr id="0" name=""/>
        <dsp:cNvSpPr/>
      </dsp:nvSpPr>
      <dsp:spPr>
        <a:xfrm>
          <a:off x="0" y="4319400"/>
          <a:ext cx="458724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4D4E4-7E5E-4C20-B4CB-2C91960D0F46}">
      <dsp:nvSpPr>
        <dsp:cNvPr id="0" name=""/>
        <dsp:cNvSpPr/>
      </dsp:nvSpPr>
      <dsp:spPr>
        <a:xfrm>
          <a:off x="218386" y="3994680"/>
          <a:ext cx="4367729" cy="6494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371" tIns="0" rIns="12137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Δεν υπάρχουν συμπεράσματα</a:t>
          </a:r>
        </a:p>
      </dsp:txBody>
      <dsp:txXfrm>
        <a:off x="250089" y="4026383"/>
        <a:ext cx="4304323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4781F-79B9-4A94-93B3-09175A4433A3}">
      <dsp:nvSpPr>
        <dsp:cNvPr id="0" name=""/>
        <dsp:cNvSpPr/>
      </dsp:nvSpPr>
      <dsp:spPr>
        <a:xfrm>
          <a:off x="0" y="91759"/>
          <a:ext cx="8709660" cy="91679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/>
            <a:t>Σχεδιάστε την περίληψή σας με απλά βήματα</a:t>
          </a:r>
        </a:p>
      </dsp:txBody>
      <dsp:txXfrm>
        <a:off x="44754" y="136513"/>
        <a:ext cx="8620152" cy="827289"/>
      </dsp:txXfrm>
    </dsp:sp>
    <dsp:sp modelId="{54E73D9B-C8BE-48F8-8895-4722816E7F63}">
      <dsp:nvSpPr>
        <dsp:cNvPr id="0" name=""/>
        <dsp:cNvSpPr/>
      </dsp:nvSpPr>
      <dsp:spPr>
        <a:xfrm>
          <a:off x="0" y="1682478"/>
          <a:ext cx="8709660" cy="24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532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dirty="0"/>
            <a:t>Στη συνέχεια, «πατήστε» πάνω σε αυτά για να δομήσετε ολόκληρη την περίληψη.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dirty="0"/>
            <a:t>Αυτή η τεχνική σας βάζει σε ένα μονοπάτι</a:t>
          </a:r>
        </a:p>
      </dsp:txBody>
      <dsp:txXfrm>
        <a:off x="0" y="1682478"/>
        <a:ext cx="8709660" cy="2428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74864-552D-4981-ADCD-45BAA79103BB}">
      <dsp:nvSpPr>
        <dsp:cNvPr id="0" name=""/>
        <dsp:cNvSpPr/>
      </dsp:nvSpPr>
      <dsp:spPr>
        <a:xfrm>
          <a:off x="0" y="0"/>
          <a:ext cx="8610600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/>
            <a:t>Είδη περιλήψεων (1) </a:t>
          </a:r>
        </a:p>
      </dsp:txBody>
      <dsp:txXfrm>
        <a:off x="59399" y="59399"/>
        <a:ext cx="8491802" cy="1098002"/>
      </dsp:txXfrm>
    </dsp:sp>
    <dsp:sp modelId="{AD5F08A3-6A89-4B10-8D51-28D7AF2AF617}">
      <dsp:nvSpPr>
        <dsp:cNvPr id="0" name=""/>
        <dsp:cNvSpPr/>
      </dsp:nvSpPr>
      <dsp:spPr>
        <a:xfrm>
          <a:off x="0" y="1752595"/>
          <a:ext cx="8610600" cy="1950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387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3200" kern="1200" spc="-10" dirty="0">
              <a:cs typeface="Calibri"/>
            </a:rPr>
            <a:t>Οι περιλήψεις χωρίζονται συνήθως  δύο κύριες κατηγορίες:</a:t>
          </a:r>
          <a:endParaRPr lang="el-GR" sz="32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spc="-10" dirty="0">
              <a:cs typeface="Calibri"/>
            </a:rPr>
            <a:t>Περιγραφικές</a:t>
          </a:r>
          <a:r>
            <a:rPr lang="en-US" sz="2800" kern="1200" spc="-10" dirty="0">
              <a:cs typeface="Calibri"/>
            </a:rPr>
            <a:t> </a:t>
          </a:r>
          <a:r>
            <a:rPr lang="el-GR" sz="2800" kern="1200" spc="-10" dirty="0">
              <a:cs typeface="Calibri"/>
            </a:rPr>
            <a:t>και Ενημερωτικές</a:t>
          </a:r>
          <a:endParaRPr lang="el-G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spc="-10" dirty="0">
              <a:cs typeface="Calibri"/>
            </a:rPr>
            <a:t>Δομημένες και μη δομημένες</a:t>
          </a:r>
        </a:p>
      </dsp:txBody>
      <dsp:txXfrm>
        <a:off x="0" y="1752595"/>
        <a:ext cx="8610600" cy="19509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2669B-4276-46B6-B953-509C3E42FFCC}">
      <dsp:nvSpPr>
        <dsp:cNvPr id="0" name=""/>
        <dsp:cNvSpPr/>
      </dsp:nvSpPr>
      <dsp:spPr>
        <a:xfrm>
          <a:off x="0" y="405781"/>
          <a:ext cx="9829800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/>
            <a:t>Αρχικά θα ξέρετε ότι…</a:t>
          </a:r>
        </a:p>
      </dsp:txBody>
      <dsp:txXfrm>
        <a:off x="59399" y="465180"/>
        <a:ext cx="9711002" cy="1098002"/>
      </dsp:txXfrm>
    </dsp:sp>
    <dsp:sp modelId="{CB57C836-C62A-411D-9F95-09E6531CEA48}">
      <dsp:nvSpPr>
        <dsp:cNvPr id="0" name=""/>
        <dsp:cNvSpPr/>
      </dsp:nvSpPr>
      <dsp:spPr>
        <a:xfrm>
          <a:off x="0" y="2295112"/>
          <a:ext cx="9829800" cy="302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096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dirty="0"/>
            <a:t>Η μορφή της περίληψής σας θα εξαρτηθεί από το είδος της εργασίας που υποβάλλεται </a:t>
          </a:r>
          <a:r>
            <a:rPr lang="el-GR" sz="2800" kern="1200" dirty="0" err="1"/>
            <a:t>δηλ</a:t>
          </a:r>
          <a:r>
            <a:rPr lang="el-GR" sz="2800" kern="1200" dirty="0"/>
            <a:t>…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dirty="0"/>
            <a:t>Μια περίληψη ενός ερευνητικού άρθρου θα περιέχει στοιχεία που δεν βρίσκονται σε μια περίληψη ενός άρθρου ανασκόπησης και το αντίστροφο.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dirty="0"/>
            <a:t>Ωστόσο, όλες οι περιλήψεις μοιράζονται πολλά υποχρεωτικά στοιχεία.</a:t>
          </a:r>
        </a:p>
      </dsp:txBody>
      <dsp:txXfrm>
        <a:off x="0" y="2295112"/>
        <a:ext cx="9829800" cy="30273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06851-0917-47DB-B4E0-03F25DEAB7AA}">
      <dsp:nvSpPr>
        <dsp:cNvPr id="0" name=""/>
        <dsp:cNvSpPr/>
      </dsp:nvSpPr>
      <dsp:spPr>
        <a:xfrm>
          <a:off x="0" y="0"/>
          <a:ext cx="8610600" cy="8397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spc="-25" dirty="0"/>
            <a:t>Είδη περιλήψεων (2)</a:t>
          </a:r>
          <a:endParaRPr lang="el-GR" sz="2800" kern="1200" dirty="0"/>
        </a:p>
      </dsp:txBody>
      <dsp:txXfrm>
        <a:off x="40993" y="40993"/>
        <a:ext cx="8528614" cy="757753"/>
      </dsp:txXfrm>
    </dsp:sp>
    <dsp:sp modelId="{AF6D44B6-CD4F-4499-A54F-4E5CA99202F1}">
      <dsp:nvSpPr>
        <dsp:cNvPr id="0" name=""/>
        <dsp:cNvSpPr/>
      </dsp:nvSpPr>
      <dsp:spPr>
        <a:xfrm>
          <a:off x="0" y="1004344"/>
          <a:ext cx="8610600" cy="106704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Οι περιγραφικές περιλήψεις</a:t>
          </a:r>
        </a:p>
      </dsp:txBody>
      <dsp:txXfrm>
        <a:off x="52089" y="1056433"/>
        <a:ext cx="8506422" cy="962862"/>
      </dsp:txXfrm>
    </dsp:sp>
    <dsp:sp modelId="{C548707A-DE37-4C16-A96F-2B4ADEBDD28C}">
      <dsp:nvSpPr>
        <dsp:cNvPr id="0" name=""/>
        <dsp:cNvSpPr/>
      </dsp:nvSpPr>
      <dsp:spPr>
        <a:xfrm>
          <a:off x="0" y="2071384"/>
          <a:ext cx="8610600" cy="1828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38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dirty="0"/>
            <a:t>Γράφονται συχνά πριν ολοκληρωθεί η μελέτη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dirty="0"/>
            <a:t>Έμφαση δίνεται στο πρόβλημα και τη μέθοδο.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dirty="0"/>
            <a:t>Αφορούν ερευνητικά πρωτόκολλα ή για εκθέσεις προόδου σε διατριβές.</a:t>
          </a:r>
        </a:p>
      </dsp:txBody>
      <dsp:txXfrm>
        <a:off x="0" y="2071384"/>
        <a:ext cx="8610600" cy="1828845"/>
      </dsp:txXfrm>
    </dsp:sp>
    <dsp:sp modelId="{8682B612-5503-4720-9C45-3CAB722BA7D4}">
      <dsp:nvSpPr>
        <dsp:cNvPr id="0" name=""/>
        <dsp:cNvSpPr/>
      </dsp:nvSpPr>
      <dsp:spPr>
        <a:xfrm>
          <a:off x="0" y="3900229"/>
          <a:ext cx="8610600" cy="106704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Οι ενημερωτικές περιλήψεις</a:t>
          </a:r>
        </a:p>
      </dsp:txBody>
      <dsp:txXfrm>
        <a:off x="52089" y="3952318"/>
        <a:ext cx="8506422" cy="962862"/>
      </dsp:txXfrm>
    </dsp:sp>
    <dsp:sp modelId="{7110358C-DFD1-48E2-83D0-CCB5460B9259}">
      <dsp:nvSpPr>
        <dsp:cNvPr id="0" name=""/>
        <dsp:cNvSpPr/>
      </dsp:nvSpPr>
      <dsp:spPr>
        <a:xfrm>
          <a:off x="0" y="4967269"/>
          <a:ext cx="8610600" cy="1356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38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dirty="0"/>
            <a:t>Γράφονται μετά την ολοκλήρωση της μελέτης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dirty="0"/>
            <a:t>Έμφαση δίνεται στα αποτελέσματα και την ολοκλήρωση του έργου.</a:t>
          </a:r>
        </a:p>
      </dsp:txBody>
      <dsp:txXfrm>
        <a:off x="0" y="4967269"/>
        <a:ext cx="8610600" cy="13568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06851-0917-47DB-B4E0-03F25DEAB7AA}">
      <dsp:nvSpPr>
        <dsp:cNvPr id="0" name=""/>
        <dsp:cNvSpPr/>
      </dsp:nvSpPr>
      <dsp:spPr>
        <a:xfrm>
          <a:off x="0" y="20731"/>
          <a:ext cx="11125200" cy="6629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spc="-25" dirty="0"/>
            <a:t>Είδη περιλήψεων (3)</a:t>
          </a:r>
          <a:endParaRPr lang="el-GR" sz="2800" kern="1200" dirty="0"/>
        </a:p>
      </dsp:txBody>
      <dsp:txXfrm>
        <a:off x="32363" y="53094"/>
        <a:ext cx="11060474" cy="598225"/>
      </dsp:txXfrm>
    </dsp:sp>
    <dsp:sp modelId="{848ADA79-D79D-48CD-BEA1-D3446CD3D964}">
      <dsp:nvSpPr>
        <dsp:cNvPr id="0" name=""/>
        <dsp:cNvSpPr/>
      </dsp:nvSpPr>
      <dsp:spPr>
        <a:xfrm>
          <a:off x="0" y="818244"/>
          <a:ext cx="11125200" cy="84240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spc="-10" dirty="0">
              <a:cs typeface="Calibri"/>
            </a:rPr>
            <a:t>Οι περιγραφικές περιλήψεις περιγράφουν:</a:t>
          </a:r>
          <a:endParaRPr lang="el-GR" sz="2800" kern="1200" dirty="0"/>
        </a:p>
      </dsp:txBody>
      <dsp:txXfrm>
        <a:off x="41123" y="859367"/>
        <a:ext cx="11042954" cy="760154"/>
      </dsp:txXfrm>
    </dsp:sp>
    <dsp:sp modelId="{F028C6BB-3755-4894-960D-C96C470F8771}">
      <dsp:nvSpPr>
        <dsp:cNvPr id="0" name=""/>
        <dsp:cNvSpPr/>
      </dsp:nvSpPr>
      <dsp:spPr>
        <a:xfrm>
          <a:off x="0" y="1660644"/>
          <a:ext cx="11125200" cy="142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225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spc="-10" dirty="0">
              <a:cs typeface="Calibri"/>
            </a:rPr>
            <a:t>Σε τι αφορά το κείμενο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spc="-10" dirty="0">
              <a:cs typeface="Calibri"/>
            </a:rPr>
            <a:t>Τα ζητήματα ή τα προβλήματα που διερευνήθηκαν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spc="-10" dirty="0">
              <a:cs typeface="Calibri"/>
            </a:rPr>
            <a:t>Ο σκοπός και η μεθοδολογία της έρευνας</a:t>
          </a:r>
          <a:endParaRPr lang="el-GR" sz="2800" kern="1200" dirty="0">
            <a:cs typeface="Calibri"/>
          </a:endParaRPr>
        </a:p>
      </dsp:txBody>
      <dsp:txXfrm>
        <a:off x="0" y="1660644"/>
        <a:ext cx="11125200" cy="1420537"/>
      </dsp:txXfrm>
    </dsp:sp>
    <dsp:sp modelId="{E6928225-0626-4204-8AE5-DBC981624629}">
      <dsp:nvSpPr>
        <dsp:cNvPr id="0" name=""/>
        <dsp:cNvSpPr/>
      </dsp:nvSpPr>
      <dsp:spPr>
        <a:xfrm>
          <a:off x="0" y="3081182"/>
          <a:ext cx="11125200" cy="84240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spc="-20" dirty="0">
              <a:cs typeface="Calibri"/>
            </a:rPr>
            <a:t>Οι ενημερωτικές περιλήψεις περιγράφουν:</a:t>
          </a:r>
        </a:p>
      </dsp:txBody>
      <dsp:txXfrm>
        <a:off x="41123" y="3122305"/>
        <a:ext cx="11042954" cy="760154"/>
      </dsp:txXfrm>
    </dsp:sp>
    <dsp:sp modelId="{4B96F453-55C4-478F-BB3A-71D98FA925A8}">
      <dsp:nvSpPr>
        <dsp:cNvPr id="0" name=""/>
        <dsp:cNvSpPr/>
      </dsp:nvSpPr>
      <dsp:spPr>
        <a:xfrm>
          <a:off x="0" y="3923582"/>
          <a:ext cx="11125200" cy="2375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225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spc="-20" dirty="0">
              <a:cs typeface="Calibri"/>
            </a:rPr>
            <a:t>Σε τι αφορά το κείμενο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spc="-20" dirty="0">
              <a:cs typeface="Calibri"/>
            </a:rPr>
            <a:t>Τα ζητήματα ή τα προβλήματα που διερευνήθηκαν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spc="-20" dirty="0">
              <a:cs typeface="Calibri"/>
            </a:rPr>
            <a:t>Ο σκοπός και η μεθοδολογία της έρευνας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spc="-20" dirty="0">
              <a:cs typeface="Calibri"/>
            </a:rPr>
            <a:t>Τα αποτελέσματα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800" kern="1200" spc="-20" dirty="0">
              <a:cs typeface="Calibri"/>
            </a:rPr>
            <a:t>Το συμπέρασμα και οι συστάσεις</a:t>
          </a:r>
          <a:endParaRPr lang="el-GR" sz="2800" kern="1200" dirty="0"/>
        </a:p>
      </dsp:txBody>
      <dsp:txXfrm>
        <a:off x="0" y="3923582"/>
        <a:ext cx="11125200" cy="23753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A75E7-703A-458B-B125-17AE2C08D149}">
      <dsp:nvSpPr>
        <dsp:cNvPr id="0" name=""/>
        <dsp:cNvSpPr/>
      </dsp:nvSpPr>
      <dsp:spPr>
        <a:xfrm>
          <a:off x="5978214" y="1078566"/>
          <a:ext cx="4632395" cy="1313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7088"/>
              </a:lnTo>
              <a:lnTo>
                <a:pt x="4632395" y="1117088"/>
              </a:lnTo>
              <a:lnTo>
                <a:pt x="4632395" y="131351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61238-C476-4490-A4A9-BD26DC66D526}">
      <dsp:nvSpPr>
        <dsp:cNvPr id="0" name=""/>
        <dsp:cNvSpPr/>
      </dsp:nvSpPr>
      <dsp:spPr>
        <a:xfrm>
          <a:off x="5978214" y="1078566"/>
          <a:ext cx="1929570" cy="1313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7088"/>
              </a:lnTo>
              <a:lnTo>
                <a:pt x="1929570" y="1117088"/>
              </a:lnTo>
              <a:lnTo>
                <a:pt x="1929570" y="131351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96C6CE-465C-42EA-ACC7-36FE576886AB}">
      <dsp:nvSpPr>
        <dsp:cNvPr id="0" name=""/>
        <dsp:cNvSpPr/>
      </dsp:nvSpPr>
      <dsp:spPr>
        <a:xfrm>
          <a:off x="5466222" y="1078566"/>
          <a:ext cx="511991" cy="1313511"/>
        </a:xfrm>
        <a:custGeom>
          <a:avLst/>
          <a:gdLst/>
          <a:ahLst/>
          <a:cxnLst/>
          <a:rect l="0" t="0" r="0" b="0"/>
          <a:pathLst>
            <a:path>
              <a:moveTo>
                <a:pt x="511991" y="0"/>
              </a:moveTo>
              <a:lnTo>
                <a:pt x="511991" y="1117088"/>
              </a:lnTo>
              <a:lnTo>
                <a:pt x="0" y="1117088"/>
              </a:lnTo>
              <a:lnTo>
                <a:pt x="0" y="131351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F0E62-D43E-4524-98CF-48ACE4D25507}">
      <dsp:nvSpPr>
        <dsp:cNvPr id="0" name=""/>
        <dsp:cNvSpPr/>
      </dsp:nvSpPr>
      <dsp:spPr>
        <a:xfrm>
          <a:off x="2454395" y="3327428"/>
          <a:ext cx="280604" cy="806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725"/>
              </a:lnTo>
              <a:lnTo>
                <a:pt x="280604" y="80672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3963B4-6C4B-4B63-856C-175B92525C7F}">
      <dsp:nvSpPr>
        <dsp:cNvPr id="0" name=""/>
        <dsp:cNvSpPr/>
      </dsp:nvSpPr>
      <dsp:spPr>
        <a:xfrm>
          <a:off x="3202675" y="1078566"/>
          <a:ext cx="2775538" cy="1313511"/>
        </a:xfrm>
        <a:custGeom>
          <a:avLst/>
          <a:gdLst/>
          <a:ahLst/>
          <a:cxnLst/>
          <a:rect l="0" t="0" r="0" b="0"/>
          <a:pathLst>
            <a:path>
              <a:moveTo>
                <a:pt x="2775538" y="0"/>
              </a:moveTo>
              <a:lnTo>
                <a:pt x="2775538" y="1117088"/>
              </a:lnTo>
              <a:lnTo>
                <a:pt x="0" y="1117088"/>
              </a:lnTo>
              <a:lnTo>
                <a:pt x="0" y="131351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D866C-2AE8-4A49-8082-853EC90AB81C}">
      <dsp:nvSpPr>
        <dsp:cNvPr id="0" name=""/>
        <dsp:cNvSpPr/>
      </dsp:nvSpPr>
      <dsp:spPr>
        <a:xfrm>
          <a:off x="939128" y="1078566"/>
          <a:ext cx="5039085" cy="1313511"/>
        </a:xfrm>
        <a:custGeom>
          <a:avLst/>
          <a:gdLst/>
          <a:ahLst/>
          <a:cxnLst/>
          <a:rect l="0" t="0" r="0" b="0"/>
          <a:pathLst>
            <a:path>
              <a:moveTo>
                <a:pt x="5039085" y="0"/>
              </a:moveTo>
              <a:lnTo>
                <a:pt x="5039085" y="1117088"/>
              </a:lnTo>
              <a:lnTo>
                <a:pt x="0" y="1117088"/>
              </a:lnTo>
              <a:lnTo>
                <a:pt x="0" y="131351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F8875-0F27-43DD-BE93-2C182FACCCFD}">
      <dsp:nvSpPr>
        <dsp:cNvPr id="0" name=""/>
        <dsp:cNvSpPr/>
      </dsp:nvSpPr>
      <dsp:spPr>
        <a:xfrm>
          <a:off x="2454947" y="288635"/>
          <a:ext cx="7046533" cy="7899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 dirty="0"/>
            <a:t>Τα μέρη της </a:t>
          </a:r>
          <a:r>
            <a:rPr lang="el-GR" sz="3200" b="1" kern="1200" dirty="0"/>
            <a:t>δομημένης περίληψης</a:t>
          </a:r>
        </a:p>
      </dsp:txBody>
      <dsp:txXfrm>
        <a:off x="2454947" y="288635"/>
        <a:ext cx="7046533" cy="789931"/>
      </dsp:txXfrm>
    </dsp:sp>
    <dsp:sp modelId="{414E8B53-BF43-4FE7-A3FB-9E06888E3F58}">
      <dsp:nvSpPr>
        <dsp:cNvPr id="0" name=""/>
        <dsp:cNvSpPr/>
      </dsp:nvSpPr>
      <dsp:spPr>
        <a:xfrm>
          <a:off x="3778" y="2392078"/>
          <a:ext cx="1870699" cy="9353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Εισαγωγή</a:t>
          </a:r>
        </a:p>
      </dsp:txBody>
      <dsp:txXfrm>
        <a:off x="3778" y="2392078"/>
        <a:ext cx="1870699" cy="935349"/>
      </dsp:txXfrm>
    </dsp:sp>
    <dsp:sp modelId="{8124E49C-E354-4339-B1D3-2503D068E21F}">
      <dsp:nvSpPr>
        <dsp:cNvPr id="0" name=""/>
        <dsp:cNvSpPr/>
      </dsp:nvSpPr>
      <dsp:spPr>
        <a:xfrm>
          <a:off x="2267325" y="2392078"/>
          <a:ext cx="1870699" cy="9353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Σκοπός</a:t>
          </a:r>
        </a:p>
      </dsp:txBody>
      <dsp:txXfrm>
        <a:off x="2267325" y="2392078"/>
        <a:ext cx="1870699" cy="935349"/>
      </dsp:txXfrm>
    </dsp:sp>
    <dsp:sp modelId="{0992115D-DC4A-4BC6-B833-8F68120C4593}">
      <dsp:nvSpPr>
        <dsp:cNvPr id="0" name=""/>
        <dsp:cNvSpPr/>
      </dsp:nvSpPr>
      <dsp:spPr>
        <a:xfrm>
          <a:off x="2735000" y="3720275"/>
          <a:ext cx="6040115" cy="827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i="1" kern="1200" dirty="0"/>
            <a:t>(Μερικά περιοδικά ενσωματώνουν το σκοπό μέσα στην εισαγωγή) </a:t>
          </a:r>
          <a:endParaRPr lang="el-GR" sz="2000" kern="1200" dirty="0"/>
        </a:p>
      </dsp:txBody>
      <dsp:txXfrm>
        <a:off x="2735000" y="3720275"/>
        <a:ext cx="6040115" cy="827756"/>
      </dsp:txXfrm>
    </dsp:sp>
    <dsp:sp modelId="{ADE63829-D88F-4E58-8167-6C137E35A0FA}">
      <dsp:nvSpPr>
        <dsp:cNvPr id="0" name=""/>
        <dsp:cNvSpPr/>
      </dsp:nvSpPr>
      <dsp:spPr>
        <a:xfrm>
          <a:off x="4530872" y="2392078"/>
          <a:ext cx="1870699" cy="9353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Μέθοδος</a:t>
          </a:r>
        </a:p>
      </dsp:txBody>
      <dsp:txXfrm>
        <a:off x="4530872" y="2392078"/>
        <a:ext cx="1870699" cy="935349"/>
      </dsp:txXfrm>
    </dsp:sp>
    <dsp:sp modelId="{55CF3443-82B5-4297-BE60-98ECAD90E4EA}">
      <dsp:nvSpPr>
        <dsp:cNvPr id="0" name=""/>
        <dsp:cNvSpPr/>
      </dsp:nvSpPr>
      <dsp:spPr>
        <a:xfrm>
          <a:off x="6794419" y="2392078"/>
          <a:ext cx="2226731" cy="9353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Αποτελέσματα</a:t>
          </a:r>
        </a:p>
      </dsp:txBody>
      <dsp:txXfrm>
        <a:off x="6794419" y="2392078"/>
        <a:ext cx="2226731" cy="935349"/>
      </dsp:txXfrm>
    </dsp:sp>
    <dsp:sp modelId="{9F3562BC-83F0-40D8-9BAD-0B756B064663}">
      <dsp:nvSpPr>
        <dsp:cNvPr id="0" name=""/>
        <dsp:cNvSpPr/>
      </dsp:nvSpPr>
      <dsp:spPr>
        <a:xfrm>
          <a:off x="9413997" y="2392078"/>
          <a:ext cx="2393223" cy="9353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Συμπεράσματα</a:t>
          </a:r>
        </a:p>
      </dsp:txBody>
      <dsp:txXfrm>
        <a:off x="9413997" y="2392078"/>
        <a:ext cx="2393223" cy="9353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3BF0D-F202-4ED5-9DE5-AC446B5A7C95}">
      <dsp:nvSpPr>
        <dsp:cNvPr id="0" name=""/>
        <dsp:cNvSpPr/>
      </dsp:nvSpPr>
      <dsp:spPr>
        <a:xfrm>
          <a:off x="-6434162" y="-1067018"/>
          <a:ext cx="8306236" cy="8306236"/>
        </a:xfrm>
        <a:prstGeom prst="blockArc">
          <a:avLst>
            <a:gd name="adj1" fmla="val 18900000"/>
            <a:gd name="adj2" fmla="val 2700000"/>
            <a:gd name="adj3" fmla="val 260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E6B83-AEB9-4908-9CF6-5512D2C28BB6}">
      <dsp:nvSpPr>
        <dsp:cNvPr id="0" name=""/>
        <dsp:cNvSpPr/>
      </dsp:nvSpPr>
      <dsp:spPr>
        <a:xfrm>
          <a:off x="1843698" y="-48202"/>
          <a:ext cx="9814901" cy="62686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592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>
              <a:latin typeface="+mn-lt"/>
              <a:cs typeface="Calibri"/>
            </a:rPr>
            <a:t>1. Σε 1-2 προτάσεις. Ποιο </a:t>
          </a:r>
          <a:r>
            <a:rPr lang="el-GR" sz="3200" b="1" kern="1200" dirty="0">
              <a:latin typeface="+mn-lt"/>
            </a:rPr>
            <a:t>είναι το θέμα;</a:t>
          </a:r>
          <a:endParaRPr lang="el-GR" sz="3200" kern="1200" dirty="0">
            <a:latin typeface="+mn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/>
            <a:buChar char="•"/>
          </a:pPr>
          <a:r>
            <a:rPr lang="el-GR" sz="2800" kern="1200" dirty="0">
              <a:cs typeface="Calibri"/>
            </a:rPr>
            <a:t>Γράψτε την περίληψη με τρόπο που οι αναγνώστης θα κατανοήσει.</a:t>
          </a:r>
          <a:endParaRPr lang="el-G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>
              <a:cs typeface="Calibri"/>
            </a:rPr>
            <a:t>Υποθέστε ότι είναι εξοικειωμένοι με το γενικό πεδίο της έρευνας.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kern="1200" dirty="0">
              <a:cs typeface="Calibri"/>
            </a:rPr>
            <a:t>Να είστε συγκεκριμένοι σχετικά με το θέμα στο οποίο απευθύνεστε.</a:t>
          </a:r>
          <a:endParaRPr lang="el-GR" sz="2800" kern="1200" dirty="0">
            <a:latin typeface="Calibri"/>
            <a:cs typeface="Calibri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 dirty="0"/>
            <a:t>Introduction </a:t>
          </a:r>
          <a:r>
            <a:rPr lang="el-GR" sz="2800" b="0" kern="1200" dirty="0"/>
            <a:t>ή Β</a:t>
          </a:r>
          <a:r>
            <a:rPr lang="en-US" sz="2800" b="0" kern="1200" dirty="0"/>
            <a:t>ackground</a:t>
          </a:r>
          <a:endParaRPr lang="el-GR" sz="2800" b="0" kern="1200" dirty="0">
            <a:latin typeface="Calibri"/>
            <a:cs typeface="Calibri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2800" b="0" kern="1200" dirty="0">
              <a:latin typeface="Calibri"/>
              <a:cs typeface="Calibri"/>
            </a:rPr>
            <a:t>Ενεστώτας χρόνος</a:t>
          </a:r>
        </a:p>
      </dsp:txBody>
      <dsp:txXfrm>
        <a:off x="1843698" y="-48202"/>
        <a:ext cx="9814901" cy="6268605"/>
      </dsp:txXfrm>
    </dsp:sp>
    <dsp:sp modelId="{0A6C44F1-4121-4097-B086-6BF53F5D091E}">
      <dsp:nvSpPr>
        <dsp:cNvPr id="0" name=""/>
        <dsp:cNvSpPr/>
      </dsp:nvSpPr>
      <dsp:spPr>
        <a:xfrm>
          <a:off x="22188" y="1242401"/>
          <a:ext cx="3598641" cy="3687397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6000" r="-26000"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C922D-C57D-4BBF-BE51-ACE4F417AD30}" type="datetimeFigureOut">
              <a:rPr lang="el-GR" smtClean="0"/>
              <a:t>15/12/2020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CCA5C-E9D1-4955-858B-4222F143B7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4131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CCA5C-E9D1-4955-858B-4222F143B701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650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1337" y="512191"/>
            <a:ext cx="10049323" cy="605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7356" y="1251407"/>
            <a:ext cx="1015728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20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9474" y="598678"/>
            <a:ext cx="5541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15" dirty="0"/>
              <a:t>Abstract </a:t>
            </a:r>
            <a:r>
              <a:rPr sz="3600" dirty="0"/>
              <a:t>writing </a:t>
            </a:r>
            <a:r>
              <a:rPr sz="3600" spc="-25" dirty="0"/>
              <a:t>for</a:t>
            </a:r>
            <a:r>
              <a:rPr sz="3600" spc="-125" dirty="0"/>
              <a:t> </a:t>
            </a:r>
            <a:r>
              <a:rPr sz="3600" spc="-10" dirty="0"/>
              <a:t>beginners</a:t>
            </a:r>
            <a:endParaRPr sz="3600" dirty="0"/>
          </a:p>
        </p:txBody>
      </p:sp>
      <p:sp>
        <p:nvSpPr>
          <p:cNvPr id="5" name="object 5"/>
          <p:cNvSpPr/>
          <p:nvPr/>
        </p:nvSpPr>
        <p:spPr>
          <a:xfrm>
            <a:off x="3352800" y="1981201"/>
            <a:ext cx="4533582" cy="3387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0" y="381000"/>
            <a:ext cx="512254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l-GR" sz="3200" dirty="0"/>
              <a:t>Ποιος τη διαβάζει;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7474372" y="2286001"/>
            <a:ext cx="2766180" cy="3743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67A656E-4B0A-4302-82B3-C37C8356965E}"/>
              </a:ext>
            </a:extLst>
          </p:cNvPr>
          <p:cNvSpPr/>
          <p:nvPr/>
        </p:nvSpPr>
        <p:spPr>
          <a:xfrm>
            <a:off x="1951448" y="1295401"/>
            <a:ext cx="46590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Επαγγελματίες του ίδιου τομέα που αναζητούν περισσότερες πληροφορίες.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Οι επαγγελματίες υγείας που θέλουν να τα επιτεύγματα των ερευνών.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Οι μαθητές</a:t>
            </a:r>
            <a:r>
              <a:rPr lang="en-US" sz="2800" dirty="0"/>
              <a:t> </a:t>
            </a:r>
            <a:r>
              <a:rPr lang="el-GR" sz="2800" dirty="0"/>
              <a:t>που μελετούν ένα συγκεκριμένο τομέα της επιστήμης.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9900" y="280446"/>
            <a:ext cx="6172200" cy="5059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l-GR" sz="3200" spc="-20" dirty="0"/>
              <a:t>Γράφοντας την περίληψη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9753600" y="3810000"/>
            <a:ext cx="2171700" cy="257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6FE57B61-BEEC-46B8-8255-528AE9B2E7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8489742"/>
              </p:ext>
            </p:extLst>
          </p:nvPr>
        </p:nvGraphicFramePr>
        <p:xfrm>
          <a:off x="1729740" y="1066800"/>
          <a:ext cx="870966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087235" y="3657601"/>
            <a:ext cx="3429000" cy="3128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282D7558-D725-4A36-B7FF-038AF0D1B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72641"/>
              </p:ext>
            </p:extLst>
          </p:nvPr>
        </p:nvGraphicFramePr>
        <p:xfrm>
          <a:off x="1752600" y="304800"/>
          <a:ext cx="86106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B6BDC1A7-7EDB-4673-90AB-7A611B3BF9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4128509"/>
              </p:ext>
            </p:extLst>
          </p:nvPr>
        </p:nvGraphicFramePr>
        <p:xfrm>
          <a:off x="1752600" y="228600"/>
          <a:ext cx="98298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5ED1677E-34BF-4CE2-9823-4795D3D741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648500"/>
              </p:ext>
            </p:extLst>
          </p:nvPr>
        </p:nvGraphicFramePr>
        <p:xfrm>
          <a:off x="1752600" y="228601"/>
          <a:ext cx="8610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7115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5ED1677E-34BF-4CE2-9823-4795D3D741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5099238"/>
              </p:ext>
            </p:extLst>
          </p:nvPr>
        </p:nvGraphicFramePr>
        <p:xfrm>
          <a:off x="609600" y="228601"/>
          <a:ext cx="111252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6365D004-33C0-4AB8-94E4-C270436CD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661832"/>
              </p:ext>
            </p:extLst>
          </p:nvPr>
        </p:nvGraphicFramePr>
        <p:xfrm>
          <a:off x="228600" y="381000"/>
          <a:ext cx="11811000" cy="575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4447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2FB501F3-A50E-4607-BC18-2F3661C74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9820773"/>
              </p:ext>
            </p:extLst>
          </p:nvPr>
        </p:nvGraphicFramePr>
        <p:xfrm>
          <a:off x="304800" y="342900"/>
          <a:ext cx="116586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5B3A99AD-B714-4A02-AF6C-F7A4E8411426}"/>
              </a:ext>
            </a:extLst>
          </p:cNvPr>
          <p:cNvSpPr/>
          <p:nvPr/>
        </p:nvSpPr>
        <p:spPr>
          <a:xfrm>
            <a:off x="-8965" y="342900"/>
            <a:ext cx="1863780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l-GR" sz="3200" b="1" dirty="0"/>
              <a:t>Εισαγωγή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F7F33796-4E6B-47D0-85F1-9C3A257F0A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181722"/>
              </p:ext>
            </p:extLst>
          </p:nvPr>
        </p:nvGraphicFramePr>
        <p:xfrm>
          <a:off x="1600200" y="304800"/>
          <a:ext cx="10363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1EA0C6D-6BB7-4AB9-B261-84B6986FF135}"/>
              </a:ext>
            </a:extLst>
          </p:cNvPr>
          <p:cNvSpPr/>
          <p:nvPr/>
        </p:nvSpPr>
        <p:spPr>
          <a:xfrm>
            <a:off x="1752601" y="381001"/>
            <a:ext cx="1497141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l-GR" sz="3200" b="1" dirty="0"/>
              <a:t>Σκοπός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A4DFCD95-7E90-4C57-B1AD-B786CE1BA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2340812"/>
              </p:ext>
            </p:extLst>
          </p:nvPr>
        </p:nvGraphicFramePr>
        <p:xfrm>
          <a:off x="1600200" y="228600"/>
          <a:ext cx="86868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49B6A8A-3733-4CF5-AC59-E56C56AD450A}"/>
              </a:ext>
            </a:extLst>
          </p:cNvPr>
          <p:cNvSpPr/>
          <p:nvPr/>
        </p:nvSpPr>
        <p:spPr>
          <a:xfrm>
            <a:off x="1752601" y="381001"/>
            <a:ext cx="1497141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l-GR" sz="3200" b="1" dirty="0"/>
              <a:t>Σκοπός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Write Abstract? | Guidelines for Writing Abstract – Online Textile  Academy">
            <a:extLst>
              <a:ext uri="{FF2B5EF4-FFF2-40B4-BE49-F238E27FC236}">
                <a16:creationId xmlns:a16="http://schemas.microsoft.com/office/drawing/2014/main" id="{CD6367C4-335A-4D5D-90D6-CE48B87CB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080" y="900113"/>
            <a:ext cx="8869680" cy="5057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6987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67906762-CE0E-45C9-98AF-FBCC65440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839807"/>
              </p:ext>
            </p:extLst>
          </p:nvPr>
        </p:nvGraphicFramePr>
        <p:xfrm>
          <a:off x="1752600" y="304800"/>
          <a:ext cx="102108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FC5D861C-3BAF-44F3-B627-FE3A4C5F21F1}"/>
              </a:ext>
            </a:extLst>
          </p:cNvPr>
          <p:cNvSpPr/>
          <p:nvPr/>
        </p:nvSpPr>
        <p:spPr>
          <a:xfrm>
            <a:off x="1752600" y="381001"/>
            <a:ext cx="1872436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l-GR" sz="3200" b="1" dirty="0"/>
              <a:t>Μέθοδος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CAB14D3-E871-4F87-B2EC-C5FC0C393624}"/>
              </a:ext>
            </a:extLst>
          </p:cNvPr>
          <p:cNvSpPr/>
          <p:nvPr/>
        </p:nvSpPr>
        <p:spPr>
          <a:xfrm>
            <a:off x="1752600" y="381001"/>
            <a:ext cx="2811026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l-GR" sz="3200" b="1" dirty="0"/>
              <a:t>Αποτελέσματα </a:t>
            </a:r>
          </a:p>
        </p:txBody>
      </p:sp>
      <p:graphicFrame>
        <p:nvGraphicFramePr>
          <p:cNvPr id="8" name="Διάγραμμα 7">
            <a:extLst>
              <a:ext uri="{FF2B5EF4-FFF2-40B4-BE49-F238E27FC236}">
                <a16:creationId xmlns:a16="http://schemas.microsoft.com/office/drawing/2014/main" id="{6C3A359A-1D9F-4C14-8C48-B05F2C72F2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5979308"/>
              </p:ext>
            </p:extLst>
          </p:nvPr>
        </p:nvGraphicFramePr>
        <p:xfrm>
          <a:off x="1752600" y="1397000"/>
          <a:ext cx="86868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CAB14D3-E871-4F87-B2EC-C5FC0C393624}"/>
              </a:ext>
            </a:extLst>
          </p:cNvPr>
          <p:cNvSpPr/>
          <p:nvPr/>
        </p:nvSpPr>
        <p:spPr>
          <a:xfrm>
            <a:off x="76200" y="381000"/>
            <a:ext cx="2901179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l-GR" sz="3200" b="1" dirty="0"/>
              <a:t>Συμπεράσματα </a:t>
            </a:r>
          </a:p>
        </p:txBody>
      </p:sp>
      <p:graphicFrame>
        <p:nvGraphicFramePr>
          <p:cNvPr id="8" name="Διάγραμμα 7">
            <a:extLst>
              <a:ext uri="{FF2B5EF4-FFF2-40B4-BE49-F238E27FC236}">
                <a16:creationId xmlns:a16="http://schemas.microsoft.com/office/drawing/2014/main" id="{6C3A359A-1D9F-4C14-8C48-B05F2C72F2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1886829"/>
              </p:ext>
            </p:extLst>
          </p:nvPr>
        </p:nvGraphicFramePr>
        <p:xfrm>
          <a:off x="1752600" y="1397000"/>
          <a:ext cx="86868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6459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E6F380C8-81BA-4D47-80A8-2C8CA75E8B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4200016"/>
              </p:ext>
            </p:extLst>
          </p:nvPr>
        </p:nvGraphicFramePr>
        <p:xfrm>
          <a:off x="304800" y="76200"/>
          <a:ext cx="11734800" cy="6062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7916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33F5AF1F-6884-4113-B3C2-48B4CDF88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480723"/>
              </p:ext>
            </p:extLst>
          </p:nvPr>
        </p:nvGraphicFramePr>
        <p:xfrm>
          <a:off x="228600" y="152400"/>
          <a:ext cx="11887200" cy="649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B121E616-A011-430F-BE34-C78EFF8BB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5413224"/>
              </p:ext>
            </p:extLst>
          </p:nvPr>
        </p:nvGraphicFramePr>
        <p:xfrm>
          <a:off x="152400" y="152400"/>
          <a:ext cx="11963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5393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D681B4F6-2DF4-424C-A185-09615E7673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7160195"/>
              </p:ext>
            </p:extLst>
          </p:nvPr>
        </p:nvGraphicFramePr>
        <p:xfrm>
          <a:off x="304800" y="228600"/>
          <a:ext cx="117348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7770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ECEAA701-74ED-49E2-BBC0-57A3432550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178286"/>
              </p:ext>
            </p:extLst>
          </p:nvPr>
        </p:nvGraphicFramePr>
        <p:xfrm>
          <a:off x="190500" y="152400"/>
          <a:ext cx="118110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533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B121E616-A011-430F-BE34-C78EFF8BB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7218332"/>
              </p:ext>
            </p:extLst>
          </p:nvPr>
        </p:nvGraphicFramePr>
        <p:xfrm>
          <a:off x="152400" y="1219200"/>
          <a:ext cx="11277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5B617846-4C57-44C1-B205-2BE57A74A41E}"/>
              </a:ext>
            </a:extLst>
          </p:cNvPr>
          <p:cNvSpPr/>
          <p:nvPr/>
        </p:nvSpPr>
        <p:spPr>
          <a:xfrm>
            <a:off x="2971800" y="457200"/>
            <a:ext cx="5898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Tips </a:t>
            </a:r>
            <a:r>
              <a:rPr lang="el-GR" sz="2400" b="1" dirty="0"/>
              <a:t>για τη συγγραφή μιας καλής περίληψης</a:t>
            </a:r>
          </a:p>
        </p:txBody>
      </p:sp>
    </p:spTree>
    <p:extLst>
      <p:ext uri="{BB962C8B-B14F-4D97-AF65-F5344CB8AC3E}">
        <p14:creationId xmlns:p14="http://schemas.microsoft.com/office/powerpoint/2010/main" val="1046014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B121E616-A011-430F-BE34-C78EFF8BB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6711604"/>
              </p:ext>
            </p:extLst>
          </p:nvPr>
        </p:nvGraphicFramePr>
        <p:xfrm>
          <a:off x="152400" y="914400"/>
          <a:ext cx="11887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5B617846-4C57-44C1-B205-2BE57A74A41E}"/>
              </a:ext>
            </a:extLst>
          </p:cNvPr>
          <p:cNvSpPr/>
          <p:nvPr/>
        </p:nvSpPr>
        <p:spPr>
          <a:xfrm>
            <a:off x="2342536" y="457200"/>
            <a:ext cx="7506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200" b="1" dirty="0"/>
              <a:t>Ακολουθήστε τις οδηγίες που σας δίνονται</a:t>
            </a:r>
          </a:p>
        </p:txBody>
      </p:sp>
    </p:spTree>
    <p:extLst>
      <p:ext uri="{BB962C8B-B14F-4D97-AF65-F5344CB8AC3E}">
        <p14:creationId xmlns:p14="http://schemas.microsoft.com/office/powerpoint/2010/main" val="489435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FA25B9E-3F79-4366-BC38-C3E2C7282A33}"/>
              </a:ext>
            </a:extLst>
          </p:cNvPr>
          <p:cNvSpPr/>
          <p:nvPr/>
        </p:nvSpPr>
        <p:spPr>
          <a:xfrm>
            <a:off x="3572110" y="762001"/>
            <a:ext cx="4995598" cy="461665"/>
          </a:xfrm>
          <a:prstGeom prst="rect">
            <a:avLst/>
          </a:prstGeom>
          <a:ln w="38100">
            <a:prstDash val="dashDot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2400" dirty="0"/>
              <a:t>Πως αποφασίζετε να δείτε μια ταινία; 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2C6EFF4-9FD3-4BCB-87AE-F9C248EE967B}"/>
              </a:ext>
            </a:extLst>
          </p:cNvPr>
          <p:cNvSpPr/>
          <p:nvPr/>
        </p:nvSpPr>
        <p:spPr>
          <a:xfrm>
            <a:off x="4965793" y="4620635"/>
            <a:ext cx="2208233" cy="41549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FF"/>
            </a:solidFill>
          </a:ln>
        </p:spPr>
        <p:txBody>
          <a:bodyPr wrap="none">
            <a:spAutoFit/>
          </a:bodyPr>
          <a:lstStyle/>
          <a:p>
            <a:r>
              <a:rPr lang="el-GR" sz="2100" dirty="0"/>
              <a:t>Βλέπετε το </a:t>
            </a:r>
            <a:r>
              <a:rPr lang="en-US" sz="2100" dirty="0"/>
              <a:t>trailer. </a:t>
            </a:r>
            <a:endParaRPr lang="el-GR" sz="21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9ACEC75-C438-440B-BBF6-D8966E7D2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86000"/>
            <a:ext cx="2071688" cy="1607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Άγριες μέλισσες (2019-2020) ‒ Greek-Movies">
            <a:extLst>
              <a:ext uri="{FF2B5EF4-FFF2-40B4-BE49-F238E27FC236}">
                <a16:creationId xmlns:a16="http://schemas.microsoft.com/office/drawing/2014/main" id="{2C7C6479-B851-4BE2-A24A-92F2BCAF7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056" y="2347833"/>
            <a:ext cx="1607344" cy="1607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Η Ρόζα της Σμύρνης">
            <a:extLst>
              <a:ext uri="{FF2B5EF4-FFF2-40B4-BE49-F238E27FC236}">
                <a16:creationId xmlns:a16="http://schemas.microsoft.com/office/drawing/2014/main" id="{A9FE4D5F-1ECE-435F-9450-4C3180FF1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70" y="2334226"/>
            <a:ext cx="2128838" cy="15913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26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B121E616-A011-430F-BE34-C78EFF8BB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4953002"/>
              </p:ext>
            </p:extLst>
          </p:nvPr>
        </p:nvGraphicFramePr>
        <p:xfrm>
          <a:off x="228600" y="152400"/>
          <a:ext cx="11734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6293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B121E616-A011-430F-BE34-C78EFF8BB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1478228"/>
              </p:ext>
            </p:extLst>
          </p:nvPr>
        </p:nvGraphicFramePr>
        <p:xfrm>
          <a:off x="228600" y="152400"/>
          <a:ext cx="117348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3521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24DC09FE-D0C3-4568-A018-B62258444E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151642"/>
              </p:ext>
            </p:extLst>
          </p:nvPr>
        </p:nvGraphicFramePr>
        <p:xfrm>
          <a:off x="228600" y="152400"/>
          <a:ext cx="11734800" cy="5985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1999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7DD80562-2D2D-4C5F-B2D1-68186F563B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1573780"/>
              </p:ext>
            </p:extLst>
          </p:nvPr>
        </p:nvGraphicFramePr>
        <p:xfrm>
          <a:off x="1752600" y="685800"/>
          <a:ext cx="84582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A8984905-6EEF-4A99-8079-9C24206FC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1157086"/>
              </p:ext>
            </p:extLst>
          </p:nvPr>
        </p:nvGraphicFramePr>
        <p:xfrm>
          <a:off x="381000" y="457200"/>
          <a:ext cx="11582400" cy="568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Εικόνα 2">
            <a:extLst>
              <a:ext uri="{FF2B5EF4-FFF2-40B4-BE49-F238E27FC236}">
                <a16:creationId xmlns:a16="http://schemas.microsoft.com/office/drawing/2014/main" id="{7B66A39D-DEA3-485C-B24C-5F99444552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8800" y="76200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53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AEBF8556-E2BD-4B57-85CC-BD6FF0076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4724400" cy="4572000"/>
          </a:xfrm>
          <a:prstGeom prst="rect">
            <a:avLst/>
          </a:prstGeom>
        </p:spPr>
      </p:pic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AB460F71-3753-4D2D-A654-2914CF7DBB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7226953"/>
              </p:ext>
            </p:extLst>
          </p:nvPr>
        </p:nvGraphicFramePr>
        <p:xfrm>
          <a:off x="5943600" y="838200"/>
          <a:ext cx="458724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26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thephdproofreaders.com/wp-content/uploads/2019/02/TW_Editable-Template_SmallMedium.001-9.jpeg">
            <a:extLst>
              <a:ext uri="{FF2B5EF4-FFF2-40B4-BE49-F238E27FC236}">
                <a16:creationId xmlns:a16="http://schemas.microsoft.com/office/drawing/2014/main" id="{77C36A15-8C80-48B8-B029-3E8CACAEA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6049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220C825-B999-4F7F-A0F7-DA39F6B9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520" y="1596390"/>
            <a:ext cx="8389620" cy="4050744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7D41A1C-1305-4D98-B8A8-EE768145966E}"/>
              </a:ext>
            </a:extLst>
          </p:cNvPr>
          <p:cNvSpPr/>
          <p:nvPr/>
        </p:nvSpPr>
        <p:spPr>
          <a:xfrm>
            <a:off x="4135157" y="991576"/>
            <a:ext cx="3190169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>
            <a:spAutoFit/>
          </a:bodyPr>
          <a:lstStyle/>
          <a:p>
            <a:pPr algn="ctr"/>
            <a:r>
              <a:rPr lang="el-GR" sz="2400" dirty="0"/>
              <a:t>Τι συμβαίνει συνήθως…</a:t>
            </a:r>
          </a:p>
        </p:txBody>
      </p:sp>
    </p:spTree>
    <p:extLst>
      <p:ext uri="{BB962C8B-B14F-4D97-AF65-F5344CB8AC3E}">
        <p14:creationId xmlns:p14="http://schemas.microsoft.com/office/powerpoint/2010/main" val="27147811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1" y="1607642"/>
            <a:ext cx="785050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0" y="228600"/>
            <a:ext cx="4567936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9FD224D-9324-4852-842E-54A57523348B}"/>
              </a:ext>
            </a:extLst>
          </p:cNvPr>
          <p:cNvSpPr/>
          <p:nvPr/>
        </p:nvSpPr>
        <p:spPr>
          <a:xfrm>
            <a:off x="762000" y="3105835"/>
            <a:ext cx="1082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spc="-5" dirty="0">
                <a:cs typeface="Calibri"/>
              </a:rPr>
              <a:t>Τα 3 μικρότερα τμήματα της περίληψης (σκοπός, αποτελέσματα, συμπεράσματα) </a:t>
            </a:r>
            <a:r>
              <a:rPr lang="el-GR" sz="2800" dirty="0"/>
              <a:t>έχουν τη δυνατότητα να επηρεάσουν σημαντικά τις πιθανότητες δημοσίευσης, ανάγνωσης και αναφοράς.</a:t>
            </a:r>
          </a:p>
          <a:p>
            <a:endParaRPr lang="el-GR" sz="2800" dirty="0"/>
          </a:p>
          <a:p>
            <a:endParaRPr lang="el-GR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1282499"/>
            <a:ext cx="8077200" cy="5042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>
            <a:extLst>
              <a:ext uri="{FF2B5EF4-FFF2-40B4-BE49-F238E27FC236}">
                <a16:creationId xmlns:a16="http://schemas.microsoft.com/office/drawing/2014/main" id="{EE14870C-0539-4CFF-BA62-A115084F14BF}"/>
              </a:ext>
            </a:extLst>
          </p:cNvPr>
          <p:cNvGraphicFramePr/>
          <p:nvPr>
            <p:extLst/>
          </p:nvPr>
        </p:nvGraphicFramePr>
        <p:xfrm>
          <a:off x="1828800" y="838200"/>
          <a:ext cx="8686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82FD63B-9EE7-49CD-9B91-D36FA8CAF086}"/>
              </a:ext>
            </a:extLst>
          </p:cNvPr>
          <p:cNvSpPr/>
          <p:nvPr/>
        </p:nvSpPr>
        <p:spPr>
          <a:xfrm>
            <a:off x="1752601" y="381001"/>
            <a:ext cx="1665777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l-GR" sz="3200" b="1" dirty="0"/>
              <a:t>Ο τίτλος </a:t>
            </a:r>
          </a:p>
        </p:txBody>
      </p:sp>
    </p:spTree>
    <p:extLst>
      <p:ext uri="{BB962C8B-B14F-4D97-AF65-F5344CB8AC3E}">
        <p14:creationId xmlns:p14="http://schemas.microsoft.com/office/powerpoint/2010/main" val="397416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FCC09FCD-CCAE-473A-BB75-5990C5FA72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2838993"/>
              </p:ext>
            </p:extLst>
          </p:nvPr>
        </p:nvGraphicFramePr>
        <p:xfrm>
          <a:off x="1760220" y="1032510"/>
          <a:ext cx="8679180" cy="482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996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1340" y="461594"/>
            <a:ext cx="8150860" cy="5059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l-GR" sz="3200" spc="-20" dirty="0"/>
              <a:t>Συγγραφή περίληψης για</a:t>
            </a:r>
            <a:r>
              <a:rPr lang="el-GR" sz="3200" spc="-5" dirty="0"/>
              <a:t> πρωτοετείς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1831341" y="1143001"/>
            <a:ext cx="3662045" cy="5330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3200" spc="-5" dirty="0">
                <a:latin typeface="Calibri"/>
                <a:cs typeface="Calibri"/>
              </a:rPr>
              <a:t>Τι είναι η περίληψη (</a:t>
            </a:r>
            <a:r>
              <a:rPr lang="en-US" sz="3200" spc="-5" dirty="0">
                <a:latin typeface="Calibri"/>
                <a:cs typeface="Calibri"/>
              </a:rPr>
              <a:t>abstract</a:t>
            </a:r>
            <a:r>
              <a:rPr lang="el-GR" sz="3200" spc="-5" dirty="0">
                <a:latin typeface="Calibri"/>
                <a:cs typeface="Calibri"/>
              </a:rPr>
              <a:t>;)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3200" dirty="0">
                <a:latin typeface="Calibri"/>
                <a:cs typeface="Calibri"/>
              </a:rPr>
              <a:t>Ποιος τη γράφει;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3200" spc="-15" dirty="0">
                <a:latin typeface="Calibri"/>
                <a:cs typeface="Calibri"/>
              </a:rPr>
              <a:t>Γιατί τη γράφει;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3200" dirty="0">
                <a:latin typeface="Calibri"/>
                <a:cs typeface="Calibri"/>
              </a:rPr>
              <a:t>Ποιος τη διαβάζει;</a:t>
            </a:r>
            <a:endParaRPr sz="3200" dirty="0">
              <a:latin typeface="Calibri"/>
              <a:cs typeface="Calibri"/>
            </a:endParaRPr>
          </a:p>
          <a:p>
            <a:pPr marL="355600" marR="417195" indent="-342900">
              <a:lnSpc>
                <a:spcPts val="3070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3200" spc="-25" dirty="0">
                <a:latin typeface="Calibri"/>
                <a:cs typeface="Calibri"/>
              </a:rPr>
              <a:t>Διαφορετικοί τύποι περίληψης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spcBef>
                <a:spcPts val="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3200" spc="-5" dirty="0">
                <a:latin typeface="Calibri"/>
                <a:cs typeface="Calibri"/>
              </a:rPr>
              <a:t>Τι περιλαμβάνει;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3200" spc="-5" dirty="0">
                <a:latin typeface="Calibri"/>
                <a:cs typeface="Calibri"/>
              </a:rPr>
              <a:t>Τι δεν περιλαμβάνει;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3200" spc="-5" dirty="0">
                <a:latin typeface="Calibri"/>
                <a:cs typeface="Calibri"/>
              </a:rPr>
              <a:t>παραδείγματα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04916" y="1686585"/>
            <a:ext cx="4321587" cy="3605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8408" y="304800"/>
            <a:ext cx="465518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l-GR" sz="3200" dirty="0"/>
              <a:t>Τι είναι το </a:t>
            </a:r>
            <a:r>
              <a:rPr lang="en-US" sz="3200" dirty="0"/>
              <a:t>abstract</a:t>
            </a:r>
            <a:r>
              <a:rPr lang="el-GR" sz="3200" dirty="0"/>
              <a:t>; (1)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1828800" y="1143001"/>
            <a:ext cx="8534400" cy="5425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58115" indent="-342900">
              <a:lnSpc>
                <a:spcPct val="15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2800" spc="-5" dirty="0">
                <a:latin typeface="Calibri"/>
                <a:cs typeface="Calibri"/>
              </a:rPr>
              <a:t>Μία σύντομη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lang="el-GR" sz="2800" spc="-5" dirty="0">
                <a:latin typeface="Calibri"/>
                <a:cs typeface="Calibri"/>
              </a:rPr>
              <a:t>αυτόνομη περίληψη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lang="el-GR" sz="2800" spc="-5" dirty="0">
                <a:latin typeface="Calibri"/>
                <a:cs typeface="Calibri"/>
              </a:rPr>
              <a:t>ενός άρθρου ή διατριβής</a:t>
            </a:r>
            <a:r>
              <a:rPr lang="en-US" sz="2800" spc="-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5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2800" spc="-10" dirty="0">
                <a:latin typeface="Calibri"/>
                <a:cs typeface="Calibri"/>
              </a:rPr>
              <a:t>Αριθμός λέξεων</a:t>
            </a:r>
            <a:r>
              <a:rPr sz="2800" spc="-10" dirty="0">
                <a:latin typeface="Calibri"/>
                <a:cs typeface="Calibri"/>
              </a:rPr>
              <a:t>: </a:t>
            </a:r>
            <a:r>
              <a:rPr lang="el-GR" sz="2800" spc="-10" dirty="0">
                <a:latin typeface="Calibri"/>
                <a:cs typeface="Calibri"/>
              </a:rPr>
              <a:t>μεταξύ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150 </a:t>
            </a:r>
            <a:r>
              <a:rPr lang="el-GR" sz="2800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 250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lang="el-GR" sz="2800" spc="-15" dirty="0">
                <a:latin typeface="Calibri"/>
                <a:cs typeface="Calibri"/>
              </a:rPr>
              <a:t>λέξεις</a:t>
            </a:r>
            <a:r>
              <a:rPr sz="2800" spc="-15" dirty="0">
                <a:latin typeface="Calibri"/>
                <a:cs typeface="Calibri"/>
              </a:rPr>
              <a:t>;</a:t>
            </a:r>
            <a:r>
              <a:rPr lang="el-GR" sz="2800" spc="-15" dirty="0">
                <a:latin typeface="Calibri"/>
                <a:cs typeface="Calibri"/>
              </a:rPr>
              <a:t> Σπάνια ως 300-400.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5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2800" spc="-20" dirty="0">
                <a:latin typeface="Calibri"/>
                <a:cs typeface="Calibri"/>
              </a:rPr>
              <a:t>Διάταξη</a:t>
            </a:r>
            <a:r>
              <a:rPr sz="2800" spc="-20" dirty="0">
                <a:latin typeface="Calibri"/>
                <a:cs typeface="Calibri"/>
              </a:rPr>
              <a:t>:</a:t>
            </a:r>
            <a:r>
              <a:rPr lang="el-GR" sz="2800" spc="-20" dirty="0">
                <a:latin typeface="Calibri"/>
                <a:cs typeface="Calibri"/>
              </a:rPr>
              <a:t> συνήθως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lang="el-GR" sz="2800" spc="-5" dirty="0">
                <a:latin typeface="Calibri"/>
                <a:cs typeface="Calibri"/>
              </a:rPr>
              <a:t>4-5 παράγραφοι</a:t>
            </a:r>
            <a:endParaRPr sz="2800" dirty="0">
              <a:latin typeface="Calibri"/>
              <a:cs typeface="Calibri"/>
            </a:endParaRPr>
          </a:p>
          <a:p>
            <a:pPr marL="355600" marR="41910" indent="-342900">
              <a:lnSpc>
                <a:spcPct val="15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2800" spc="-10" dirty="0">
                <a:latin typeface="Calibri"/>
                <a:cs typeface="Calibri"/>
              </a:rPr>
              <a:t>Θέση</a:t>
            </a:r>
            <a:r>
              <a:rPr sz="2800" spc="-10" dirty="0">
                <a:latin typeface="Calibri"/>
                <a:cs typeface="Calibri"/>
              </a:rPr>
              <a:t>: </a:t>
            </a:r>
            <a:r>
              <a:rPr lang="el-GR" sz="2800" spc="-5" dirty="0">
                <a:latin typeface="Calibri"/>
                <a:cs typeface="Calibri"/>
              </a:rPr>
              <a:t>συνήθως στην αρχή του άρθρου</a:t>
            </a:r>
            <a:r>
              <a:rPr sz="2800" spc="-5" dirty="0">
                <a:latin typeface="Calibri"/>
                <a:cs typeface="Calibri"/>
              </a:rPr>
              <a:t> (</a:t>
            </a:r>
            <a:r>
              <a:rPr lang="el-GR" sz="2800" spc="-5" dirty="0">
                <a:latin typeface="Calibri"/>
                <a:cs typeface="Calibri"/>
              </a:rPr>
              <a:t>αλλά μπορεί να εμφανιστεί και αλλού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lang="el-GR" sz="2800" spc="5" dirty="0">
                <a:latin typeface="Calibri"/>
                <a:cs typeface="Calibri"/>
              </a:rPr>
              <a:t>πχ σε τόμους περιλήψεων ή </a:t>
            </a:r>
            <a:r>
              <a:rPr lang="en-US" sz="2800" spc="5" dirty="0">
                <a:latin typeface="Calibri"/>
                <a:cs typeface="Calibri"/>
              </a:rPr>
              <a:t>on line</a:t>
            </a:r>
            <a:r>
              <a:rPr lang="el-GR" sz="2800" spc="5" dirty="0">
                <a:latin typeface="Calibri"/>
                <a:cs typeface="Calibri"/>
              </a:rPr>
              <a:t>)</a:t>
            </a:r>
            <a:r>
              <a:rPr lang="en-US" sz="2800" spc="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28801" y="1607643"/>
            <a:ext cx="8136255" cy="38246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28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dirty="0">
                <a:cs typeface="Calibri"/>
              </a:rPr>
              <a:t>Ένα πρωτότυπο κείμενο και όχι μια συλλογή από αποσπάσματα που λαμβάνονται από το κείμενο, δηλαδή πρέπει να είναι αυτόνομο.</a:t>
            </a:r>
          </a:p>
          <a:p>
            <a:pPr marL="8128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2800" dirty="0">
              <a:cs typeface="Calibri"/>
            </a:endParaRPr>
          </a:p>
          <a:p>
            <a:pPr marL="8128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dirty="0">
                <a:cs typeface="Calibri"/>
              </a:rPr>
              <a:t>Δεν περιέχει ασάφειες που αναγκάζουν τον αναγνώστη να διαβάσει το κύριο κείμενο.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D1C4E648-0DFD-44E9-9043-8BFAE5411F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27275" y="457200"/>
            <a:ext cx="753745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l-GR" sz="3200" dirty="0"/>
              <a:t>Τι είναι το </a:t>
            </a:r>
            <a:r>
              <a:rPr lang="en-US" sz="3200" dirty="0"/>
              <a:t>abstract</a:t>
            </a:r>
            <a:r>
              <a:rPr lang="el-GR" sz="3200" dirty="0"/>
              <a:t>; (2)</a:t>
            </a:r>
            <a:endParaRPr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5612" y="533400"/>
            <a:ext cx="5500776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l-GR" sz="3200" dirty="0"/>
              <a:t>Ποιος γράφει την περίληψη;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2088516" y="2362201"/>
            <a:ext cx="4017645" cy="13276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1915" indent="-342900">
              <a:lnSpc>
                <a:spcPct val="14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l-GR" sz="3200" spc="-5" dirty="0">
                <a:latin typeface="Calibri"/>
                <a:cs typeface="Calibri"/>
              </a:rPr>
              <a:t>Συνήθως ο βασικός ερευνητής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7001" y="2128838"/>
            <a:ext cx="3903853" cy="2600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</TotalTime>
  <Words>1536</Words>
  <Application>Microsoft Office PowerPoint</Application>
  <PresentationFormat>Ευρεία οθόνη</PresentationFormat>
  <Paragraphs>190</Paragraphs>
  <Slides>39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Abstract writing for beginners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Συγγραφή περίληψης για πρωτοετείς</vt:lpstr>
      <vt:lpstr>Τι είναι το abstract; (1)</vt:lpstr>
      <vt:lpstr>Τι είναι το abstract; (2)</vt:lpstr>
      <vt:lpstr>Ποιος γράφει την περίληψη;</vt:lpstr>
      <vt:lpstr>Ποιος τη διαβάζει;</vt:lpstr>
      <vt:lpstr>Γράφοντας την περίληψη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 writing for beginners</dc:title>
  <dc:creator>Phylis Murphie</dc:creator>
  <cp:lastModifiedBy>UNIWA</cp:lastModifiedBy>
  <cp:revision>55</cp:revision>
  <dcterms:created xsi:type="dcterms:W3CDTF">2020-11-15T15:10:19Z</dcterms:created>
  <dcterms:modified xsi:type="dcterms:W3CDTF">2020-12-15T17:48:21Z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2016-06-15T00:00:00Z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2020-11-15T00:00:00Z</vt:filetime>
  </property>
</Properties>
</file>