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5FAEB5F-8AB2-4147-8A63-F16B6E32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3721201-0FE3-4135-BA52-19C834369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63FAFC9-7648-40E1-A552-E77E070F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4C934C6-E549-41BB-B953-00592DB3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69BF27-BC33-47D3-9C08-76472FB9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2A9BAD0-E933-44BF-8749-FCA25276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BE5AC50B-08AE-4067-BB95-6E1B286B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9B8509D-26EE-4A4B-9B85-6E3A4635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243BC15-4CDB-4930-9BC7-B05D45A9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6FDAD04-8F7B-4BF3-A838-5A742388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2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79C21A16-1C2E-49F9-899B-6237D1733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10440A57-9590-41E6-8FBC-BCB8AE4F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659B6D1-4EAB-4101-9442-ED61CE64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A9C02F3-C05E-4AF2-9CE6-0558D165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99FC677-AF8B-4A35-ABD6-B60517B3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7EAD6A6-75F2-4701-B4D5-A27840D2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882C4A3-F250-43F5-8E82-E0FE1EA1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A575418-F3E0-40FF-AA5E-5610411C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2C86340-46DD-4F61-A1EE-1A8CD285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AA83F6A-8CD4-4786-A352-ABFBC0D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6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6B7F0E-A6D0-41C4-B185-3E695A02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F5D46FFB-4F87-44C4-9560-6F5194FC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A4A33DD-AEAA-46D6-9E0A-4F5E6EDB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58C9021-06BC-4F20-834E-9EE853B7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71162DE-6567-48FE-8E31-B1FFD64B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45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11E701B-3CFD-483E-906E-D8AD8D76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3DBD643-068B-417D-88C1-ECC8E83D0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6491FD00-2E39-4F35-9697-DB2399A6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9896340B-1861-4579-8E88-EA828C9D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F7789F60-09F2-4FD9-B3B6-7FE95B72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E9E3B1CC-4CF2-451E-8D73-E575B62C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76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387BC8B-99E6-46A1-AE5F-E29E6127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7EFDAB4-714C-462E-9189-9005C5016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7F4B811-D9A7-48E2-9BE0-251482C4C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6FFF6592-04DF-41B3-82D7-2318045B4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D07A0970-8AA9-4000-8A8A-A0D27C55B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94AEDBF2-39C3-4B13-9C6E-AF92224E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E7B820ED-AD8C-466F-B9E7-CA43D631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A8D10A6F-A88F-4B8C-B30C-25155262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1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3951366-F3A5-40FD-A0AB-8B89B140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01DEBE69-60AE-4562-839D-4DFBBFEE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03F2838C-E69E-4D10-B459-3AFB320D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41339178-8854-4794-BA6C-50333B95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9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CA3C3E1D-6751-471B-BEBE-F1E59727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81B644F2-187A-4D6D-BC4F-7647097B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BC0AEA47-8556-46A2-950D-DF698746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4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1914BA2-6A72-42B4-A47A-7985D13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6085AA4-38E5-4AE7-B2EA-21D2EE44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507C058-F8B0-4944-A452-7E68E5766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87C93C6E-6D66-4310-A745-F477B2D9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85070F2-EC10-43E7-BD8F-4D850A00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92D49B1A-17BA-417A-9D5A-24669415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80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EC5A145-100C-4A97-8E15-2A3AAE12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8D2E3598-4C65-45A7-9822-2BA96A3D9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2DF60E4-2D5D-4046-AB1C-3963DC0D5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7FDCDAB5-2BCC-4145-A8DB-6EA885DB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7DD2791-3C4D-4596-ACFB-66AE99AB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860596D-73B2-4C52-91F5-E4938261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4D67AD4F-CA56-484F-93E0-59443473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BA42F8D-4807-4618-8D5B-274AA475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03F028D-155D-4CC9-8183-1F32AFA16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D0FF-D48F-4EBF-92F5-E96C844E6867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3C48C60-E212-4F41-B057-DC4809C9E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1569595-697C-478A-A2E8-4A61134AE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A3CA-3527-43A4-9DB0-13F80FC76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7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7B5A5A1-F617-442B-A370-BC75361EB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ΠΑΡΟΧΕΣ ΚΑΤΑΝΑΛΩΤΩΝ</a:t>
            </a:r>
            <a:br>
              <a:rPr lang="el-GR" dirty="0"/>
            </a:br>
            <a:r>
              <a:rPr lang="el-GR" dirty="0"/>
              <a:t>ΧΑΜΗΛΗΣ ΤΑΣΗΣ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215EDF6F-45C6-4C96-9043-BE18F08EC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l-GR" dirty="0"/>
              <a:t>ΠΑΡΟΧΕΣ ΑΠΟ ΕΝΑΕΡΙΟ ΔΙΚΤΥΟ</a:t>
            </a:r>
          </a:p>
          <a:p>
            <a:pPr marL="457200" indent="-457200">
              <a:buAutoNum type="arabicPeriod"/>
            </a:pPr>
            <a:r>
              <a:rPr lang="el-GR" dirty="0"/>
              <a:t>ΠΑΡΟΧΕΣ ΑΠΟ ΥΠΟΓΕΙΟ ΔΙΚΤΥΟ</a:t>
            </a:r>
          </a:p>
        </p:txBody>
      </p:sp>
    </p:spTree>
    <p:extLst>
      <p:ext uri="{BB962C8B-B14F-4D97-AF65-F5344CB8AC3E}">
        <p14:creationId xmlns:p14="http://schemas.microsoft.com/office/powerpoint/2010/main" val="333094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8081329-4182-4687-9512-B4F43AD6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ΜΟΝΟΓΡΑΜΜΙΚΟ ΔΙΑΓΡΑΜΜΑ ΜΟΝΟΦΑΣΙΚΟΥ ΠΙΝΑΚΑ ΟΙΚΙΑΣ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14B02DC8-9542-4F72-A589-D3C06E3F5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67" y="1879134"/>
            <a:ext cx="8330268" cy="44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66493A8-2F69-411F-8196-C6DB69C9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ΠΟΛΥΓΡΑΜΜΙΚΟ ΔΙΑΓΡΑΜΜΑ ΜΟΝΟΦΑΣΙΚΟΥ ΠΙΝΑΚΑ ΟΙΚΙΑΣ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DFD683E0-D0D1-4BBE-B169-DB3E5E9B2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528" y="1690688"/>
            <a:ext cx="7189366" cy="50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72D0FE6-3B30-45F3-AC09-56AAAB05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ΜΟΝΟΓΡΑΜΜΙΚΟ ΔΙΑΓΡΑΜΜΑ ΤΡΙΦΑΣΙΚΟΥ ΠΙΝΑΚΑ ΟΙΚΙΑΣ (Α)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15A4532F-6EE0-48D3-8DA7-675E8371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6" y="1839118"/>
            <a:ext cx="7561539" cy="47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0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8F20D3B-E2F2-47C0-97A7-8F8E13F0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ΜΟΝΟΓΡΑΜΜΙΚΟ ΔΙΑΓΡΑΜΜΑ ΤΡΙΦΑΣΙΚΟΥ ΠΙΝΑΚΑ ΟΙΚΙΑΣ (Β)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78B35DB5-EB8F-4FD4-8565-601357F54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44" y="1690688"/>
            <a:ext cx="8246378" cy="50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9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93C1AC7-3D0B-456B-98A7-7F15D02F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ΠΟΛΥΓΡΑΜΜΙΚΟ ΔΙΑΓΡΑΜΜΑ ΤΡΙΦΑΣΙΚΟΥ ΠΙΝΑΚΑ ΟΙΚΙΑΣ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6E88EDC7-5966-46EF-AEB0-46F8AAF30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4" y="1690688"/>
            <a:ext cx="7088696" cy="50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73217FB-0CC8-4DE0-A4EA-C4FFE003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8782"/>
            <a:ext cx="10515600" cy="4634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9703046F-F448-4F47-AC2A-7AFBB3CE6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257" y="365126"/>
            <a:ext cx="5734726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2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96A66AF-EA04-4CE5-B62E-5D6393D3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48489345-2D8D-4747-A27D-1AB22C765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15" y="213498"/>
            <a:ext cx="6445650" cy="64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9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F8C1FF1-DE84-49C6-9ED9-A4B2F70D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057503E9-7CF2-4846-B4EA-E3550B872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083" y="549058"/>
            <a:ext cx="6493761" cy="59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5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2CA2750-00C8-46D4-9D2E-475AE382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B2FF871C-2CE1-4982-8D67-51A364614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916" y="125835"/>
            <a:ext cx="7080308" cy="65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D7F6AE-A4AA-4FA0-A955-352CDCF0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3ACDE37B-66FD-447F-8B0D-97B67DEF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148" y="205110"/>
            <a:ext cx="5729680" cy="63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5B7284B-ED72-4229-BF44-05F596BE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30231CFE-75AE-4EF3-9564-39B2B9474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644" y="2148681"/>
            <a:ext cx="6291481" cy="40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434E06-64BE-4C94-8D8D-3A0612D8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ΣΥΝΔΕΣΜΟΛΟΓΙΑ ΚΟΥΔΟΥΝΙΟΥ ΟΙΚΙΑΣ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90EC16AA-163B-42AA-97D3-E37C4801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817" y="1275127"/>
            <a:ext cx="5155973" cy="54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DB12AFF-E803-42A5-A3B7-70E31CB6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FD765EE2-AAD8-42D0-9394-5AF65D6F7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550" y="1825625"/>
            <a:ext cx="3568604" cy="48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D17BE4B-88D4-4350-AD56-33657F41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60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86B0EEC8-B4F9-41E7-A28F-B0AA00739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212" y="637563"/>
            <a:ext cx="3898170" cy="61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D9ED2A-7D1E-411F-8CBA-BF34D030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351693"/>
            <a:ext cx="4305498" cy="63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D2F6109-78C8-4937-9C83-E0481E37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FAA35EA5-068C-4E54-8167-91062EF11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2" y="1825625"/>
            <a:ext cx="576876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CBBBA1-EDCD-4CF4-84F8-B6D9307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F0FC42C8-7CF0-4707-AD60-A0DB4C1EB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53" y="0"/>
            <a:ext cx="5805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F8282E9-CB64-4572-AC29-638F56CA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C5C5C29E-158F-4595-B95A-B541C9FC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53" y="146387"/>
            <a:ext cx="5838738" cy="66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11BEC6C-113F-401B-BCBD-92F909CC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ΤΑΣΗ ΕΠΑΦΗΣ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83DE5281-1B70-4A2B-8F34-C8AE6F6CD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2" y="1877219"/>
            <a:ext cx="7419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4137D4B-DC82-4C11-B08C-E68C4563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ΜΕΤΑΣΧΗΜΑΤΙΣΤΗΣ ΥΠΟΒΙΒΑΣΜΟΥ - ΑΠΟΜΟΝΩΣΗΣ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A2A1960C-1A3C-486E-85BF-2ABBF8D32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411" y="1825625"/>
            <a:ext cx="745410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6661D0B-EC6A-4967-B519-714A8933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ΠΑΡΑΛΕΙΨΗ ΓΕΙΩΣΗΣ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D8FF9A90-FCDC-46DE-ACCD-2C18D761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250" y="1825625"/>
            <a:ext cx="728164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534BF43-8456-49CD-ABA2-A012D039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ΔΙΑΚΟΠΤΗΣ ΔΙΑΦΥΓΗΣ ΕΝΤΑΣΗΣ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710EC891-F310-45BA-A4CC-7F966C01F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536" y="1825625"/>
            <a:ext cx="5624180" cy="47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49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</Words>
  <Application>Microsoft Office PowerPoint</Application>
  <PresentationFormat>Προσαρμογή</PresentationFormat>
  <Paragraphs>13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ΠΑΡΟΧΕΣ ΚΑΤΑΝΑΛΩΤΩΝ ΧΑΜΗΛΗΣ ΤΑΣΗΣ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ΤΑΣΗ ΕΠΑΦΗΣ</vt:lpstr>
      <vt:lpstr>ΜΕΤΑΣΧΗΜΑΤΙΣΤΗΣ ΥΠΟΒΙΒΑΣΜΟΥ - ΑΠΟΜΟΝΩΣΗΣ</vt:lpstr>
      <vt:lpstr>ΠΑΡΑΛΕΙΨΗ ΓΕΙΩΣΗΣ</vt:lpstr>
      <vt:lpstr>ΔΙΑΚΟΠΤΗΣ ΔΙΑΦΥΓΗΣ ΕΝΤΑΣΗΣ</vt:lpstr>
      <vt:lpstr>ΜΟΝΟΓΡΑΜΜΙΚΟ ΔΙΑΓΡΑΜΜΑ ΜΟΝΟΦΑΣΙΚΟΥ ΠΙΝΑΚΑ ΟΙΚΙΑΣ</vt:lpstr>
      <vt:lpstr>ΠΟΛΥΓΡΑΜΜΙΚΟ ΔΙΑΓΡΑΜΜΑ ΜΟΝΟΦΑΣΙΚΟΥ ΠΙΝΑΚΑ ΟΙΚΙΑΣ</vt:lpstr>
      <vt:lpstr>ΜΟΝΟΓΡΑΜΜΙΚΟ ΔΙΑΓΡΑΜΜΑ ΤΡΙΦΑΣΙΚΟΥ ΠΙΝΑΚΑ ΟΙΚΙΑΣ (Α)</vt:lpstr>
      <vt:lpstr>ΜΟΝΟΓΡΑΜΜΙΚΟ ΔΙΑΓΡΑΜΜΑ ΤΡΙΦΑΣΙΚΟΥ ΠΙΝΑΚΑ ΟΙΚΙΑΣ (Β)</vt:lpstr>
      <vt:lpstr>ΠΟΛΥΓΡΑΜΜΙΚΟ ΔΙΑΓΡΑΜΜΑ ΤΡΙΦΑΣΙΚΟΥ ΠΙΝΑΚΑ ΟΙΚΙΑΣ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ΣΥΝΔΕΣΜΟΛΟΓΙΑ ΚΟΥΔΟΥΝΙΟΥ ΟΙΚΙΑΣ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ΠΑΡΟΧΕΣ ΚΑΤΑΝΑΛΩΤΩΝ ΧΑΜΗΛΞΣ ΤΑΣΗΣ</dc:title>
  <dc:creator>aiolia aioliaae</dc:creator>
  <cp:lastModifiedBy>User</cp:lastModifiedBy>
  <cp:revision>10</cp:revision>
  <dcterms:created xsi:type="dcterms:W3CDTF">2020-01-06T17:25:10Z</dcterms:created>
  <dcterms:modified xsi:type="dcterms:W3CDTF">2021-11-28T18:26:08Z</dcterms:modified>
</cp:coreProperties>
</file>