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B205E7C-4274-4C4C-AC0D-59C209F34E37}" type="datetimeFigureOut">
              <a:rPr lang="el-GR" smtClean="0"/>
              <a:pPr/>
              <a:t>31/5/2022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9DAD2EE-2779-4799-A4E8-33E9C88A76C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reek-language.gr/digitalResources/index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857224" y="1428736"/>
            <a:ext cx="72866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Η ΑΡΕΤΗ ΚΑΙ ΤΟ ΔΙΔΑΚΤΟ ΤΗΣ </a:t>
            </a:r>
            <a:endParaRPr lang="el-GR" sz="4800" dirty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785786" y="4500570"/>
            <a:ext cx="614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ΕΥΑΓΓΕΛΙΑ ΔΗΜΑΚΟΥ </a:t>
            </a:r>
          </a:p>
          <a:p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ΕΞΑΜΗΝΟ : ΣΤ’ </a:t>
            </a:r>
          </a:p>
          <a:p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ΜΑΘΗΜΑ : ΟΙ ΣΟΦΙΣΤΕΣ </a:t>
            </a:r>
            <a:endParaRPr lang="el-GR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785786" y="785794"/>
            <a:ext cx="77867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Συμπέρασμα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Η πολιτική αρετή διδάσκεται και η κοινωνική φύση του ανθρώπου είναι επιδεκτική καλλιέργειας ευαισθητοποίησης και ηθικοποίησης . 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928662" y="642918"/>
            <a:ext cx="68580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4ο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επιχείρημα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Η παιδευτική σημασία της τιμωρίας .</a:t>
            </a:r>
          </a:p>
          <a:p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Εἰ γὰρ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ἐθέλεις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ἐννοῆσαι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τὸ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κολάζειν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ὦ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Σώκρατες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τοὺς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ἀδικοῦντας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τί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ποτε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δύναται,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αὐτό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σε διδάξει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ὅτι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οἵ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γε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ἄνθρωποι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ἡγοῦνται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παρασκευαστὸν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εἶναι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ἀρετήν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</a:p>
          <a:p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5ο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επιχείρημα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Η συναίνεση της κοινής γνώμης για την </a:t>
            </a:r>
            <a:r>
              <a:rPr lang="el-G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αποτρεπτικότητα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της ποινής και το διδακτό της αρετής.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Ταύτην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οὖν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τὴν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δόξαν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πάντες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ἔχουσιν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ὅσοιπερ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τιμωροῦνται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καὶ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ἰδίᾳ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καὶ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δημοσίᾳ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Τιμωροῦνται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δὲ καὶ κολάζονται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οἵ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τε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ἄλλοι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ἄνθρωποι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οὓς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ἂν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οἴωνται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ἀδικεῖν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καὶ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οὐχ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ἥκιστα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Ἀθηναῖοι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οἱ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σοὶ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πολῖται</a:t>
            </a:r>
            <a:r>
              <a:rPr lang="el-GR" b="1" dirty="0" err="1" smtClean="0"/>
              <a:t>˙</a:t>
            </a:r>
            <a:r>
              <a:rPr lang="el-GR" b="1" dirty="0" smtClean="0"/>
              <a:t> </a:t>
            </a:r>
          </a:p>
          <a:p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- Επεξήγηση με στρογγυλεμένο παραλληλόγραμμο"/>
          <p:cNvSpPr/>
          <p:nvPr/>
        </p:nvSpPr>
        <p:spPr>
          <a:xfrm>
            <a:off x="4714876" y="4929198"/>
            <a:ext cx="3714776" cy="164307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3 - TextBox"/>
          <p:cNvSpPr txBox="1"/>
          <p:nvPr/>
        </p:nvSpPr>
        <p:spPr>
          <a:xfrm>
            <a:off x="5072066" y="5214950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Η αρετή διδάσκεται 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714348" y="785794"/>
            <a:ext cx="75009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Το γεγονός της τιμωρίας των ανθρώπων επειδή αδικοπραγούν σημαίνει ότι θα μπορούσαν να είχαν αποφύγει την αδικία αν είχαν μαθητεύσει στην αρετή 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 Πρωταγόρας χρησιμοποιεί την Αθήνα και ισχυρίζεται ότι αφού οι αθηναίοι επιβάλλουν τιμωρίες αυτό σημαίνει ότι πιστεύουν στο διδακτό της αρετής .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1214414" y="357166"/>
            <a:ext cx="607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Συμπέρασμα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857224" y="857232"/>
            <a:ext cx="764386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6</a:t>
            </a:r>
            <a:r>
              <a:rPr lang="el-GR" sz="2000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επιχείρημα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Η αρετή είναι διδακτή ( μέσω της παιδείας ) </a:t>
            </a:r>
          </a:p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Τρόπος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απόδειξης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Προβάλλει το εκπαιδευτικό σύστημα της Αθήνας  ( 325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 – 326e )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Η εκπαίδευση των νέων της Αθήνας  επιτυγχάνεται μέσω της οικογενείας , των διδασκάλων και όλης της πόλης έπειτα . Το περιεχόμενο της εκπαίδευσης ήταν κυρίως ηθικοπλαστικό αφού αποσκοπούσε στο να διαμορφωθούν ενάρετοι άνθρωποι . </a:t>
            </a:r>
          </a:p>
          <a:p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>
              <a:buFont typeface="Wingdings" pitchFamily="2" charset="2"/>
              <a:buChar char="v"/>
            </a:pP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7</a:t>
            </a:r>
            <a:r>
              <a:rPr lang="el-GR" sz="2000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επιχείρημα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Διδάσκεται  όπως άλλωστε και οι υπόλοιπες τέχνες </a:t>
            </a:r>
          </a:p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Τρόπος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απόδειξης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Το παράδειγμα με τον αυλητή . Αν δεν διδασκόταν η τέχνη αυτή δεν θα υπήρχαν διακεκριμένοι αυλητές , δεν θα υπήρχε ως ασχολία .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785786" y="1000108"/>
            <a:ext cx="764386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Συμπέρασμα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Δεν είναι δυνατόν να μην διδάσκεται η πολιτική αρετή εφόσον καταβάλλονται τόσες προσπάθειες και σε ιδιωτικό και σε δημόσιο επίπεδο για την μετάδοσή της . Θα ήταν μάταιο να προσπαθούν μέσα από την παιδεία να την διδάξουν αν θεωρούσαν ότι δεν είναι διδακτή . 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857224" y="500042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Άρα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…….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 Πρωταγόρας πιστεύει ότι η αρετή είναι ένα επίκτητο χαρακτηριστικό , υπάρχει σε όλους τους ανθρώπους , κατακτάται με την διδαχή , την φροντίδα , την προσωπική καλλιέργεια  και με την συμβολή όλης της πολιτείας και των νόμων.  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928662" y="1071546"/>
            <a:ext cx="74295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Επίσης , σωζόμενα αποσπάσματα του ίδιου του Πρωταγόρα αναφέρουν : </a:t>
            </a:r>
          </a:p>
          <a:p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Η επιτυχημένη διδασκαλία απαιτεί από τον μαθητή να διαθέτει φυσική ικανότητα , επιμέλεια στην εξάσκηση και για να μάθει κανείς πρέπει να ξεκινήσει νέος. </a:t>
            </a:r>
            <a:b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Η τέχνη και η εξάσκηση  ή η μελέτη ήταν ξεχωριστές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W.K.C. Guthrie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 </a:t>
            </a:r>
            <a:r>
              <a:rPr lang="el-GR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Οι Σοφιστές ,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ΜΙΕΤ</a:t>
            </a:r>
            <a:r>
              <a:rPr lang="el-GR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μετάφραση Δαμιανός </a:t>
            </a:r>
            <a:r>
              <a:rPr lang="el-G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Τσεκουρκης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, Αθήνα 2014 , σελ. 312 ) </a:t>
            </a:r>
          </a:p>
          <a:p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857224" y="642918"/>
            <a:ext cx="75724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ΚΡΙΤΙΑΣ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Οι περισσότεροι άνθρωποι γίνονται καλοί εκ μελέτης παρά με τα φυσικά χαρακτηριστικά .(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W.K.C.Guthrie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,</a:t>
            </a:r>
            <a:r>
              <a:rPr lang="el-GR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Οι Σοφιστές ,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ΜΙΕΤ , μετάφραση Δαμιανός </a:t>
            </a:r>
            <a:r>
              <a:rPr lang="el-G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Τσεκουρκης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,Αθήνα 2014 , σελ. 365 ) </a:t>
            </a:r>
          </a:p>
          <a:p>
            <a:pPr algn="ctr"/>
            <a:r>
              <a:rPr lang="el-G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ΠΡΟΔΙΚΟΣ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( από το στόμα του Σωκράτη , στα απ. Του Ξενοφώντα ) 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 μύθος του Ηρακλή στον δρόμο της Αρετής και της Κακίας .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 δρόμος της Αρετής είναι δύσκολος , επίπονος και χρειάζεται χρόνος να κατακτηθεί . Όμως είναι ένδοξος . </a:t>
            </a:r>
          </a:p>
          <a:p>
            <a:pPr algn="ctr"/>
            <a:r>
              <a:rPr lang="el-G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ΑΝΤΙΣΘΕΝΗΣ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Η αρετή είναι δυνατόν να διδαχθεί και εφόσον αποκτηθεί μία φορά δεν χάνεται . Απαιτεί όμως Σωκρατική δύναμη , διδάσκεται με πράξεις παρά με επιχειρήματα και πολυμάθεια . Η εκπαίδευση είναι απαραίτητη .(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W.K.C.Guthrie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,</a:t>
            </a:r>
            <a:r>
              <a:rPr lang="el-GR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Οι Σοφιστές ,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ΜΙΕΤ , μετάφραση Δαμιανός </a:t>
            </a:r>
            <a:r>
              <a:rPr lang="el-G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Τσεκουρκης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,Αθήνα 2014, σελ. 372 – 373 )  </a:t>
            </a:r>
          </a:p>
          <a:p>
            <a:pPr algn="ctr"/>
            <a:r>
              <a:rPr lang="el-G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ΑΝΩΝΥΜΟΣ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ΙΑΜΒΛΙΧΟΥ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Πρώτα η φύση και ύστερα η συνεχής δουλειά , από πολύ νωρίς .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1071538" y="857232"/>
            <a:ext cx="75009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ΔΙΣΣΟΙ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ΛΟΓΟΙ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Πρόκειται για μια ανώνυμη πραγματεία , η οποία χρονολογείται ότι συντάχθηκε </a:t>
            </a:r>
            <a:r>
              <a:rPr lang="el-G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περ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στα τέλη του 5</a:t>
            </a:r>
            <a:r>
              <a:rPr lang="el-GR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ου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αι. </a:t>
            </a:r>
            <a:r>
              <a:rPr lang="el-G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π.Χ.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Είναι σύντομα παραδείγματα αντιθέσεων , δηλαδή , παρουσιάζεται ένα θέμα από αντίθετες μεταξύ τους πλευρές .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Τέτοιο ζεύγος αντιθέσεων συντάχθηκε και για το διδακτό της αρετής . 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524000" y="1397000"/>
          <a:ext cx="6096000" cy="247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ΔΕΝ ΔΙΔΑΣΚΕΤΑΙ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ΔΙΔΑΣΚΕΤΑΙ 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l-GR" dirty="0" smtClean="0"/>
                        <a:t>Αν παραδώσεις κάτι σε κάποιον άλλον δεν είναι δυνατόν να εξακολουθείς να το</a:t>
                      </a:r>
                      <a:r>
                        <a:rPr lang="el-GR" baseline="0" dirty="0" smtClean="0"/>
                        <a:t> έχεις εσύ ο ίδιος 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l-GR" dirty="0" smtClean="0"/>
                        <a:t>Οι γραμματοδιδάσκαλοι και οι μουσικοδιδάσκαλοι κρατούν τις γνώσεις που</a:t>
                      </a:r>
                      <a:r>
                        <a:rPr lang="el-GR" baseline="0" dirty="0" smtClean="0"/>
                        <a:t> μεταβιβάζουν 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928662" y="1571612"/>
            <a:ext cx="6215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ΠΕΡΙΕΧΟΜΕΝΟ ΠΑΡΟΥΣΙΑΣΗΣ </a:t>
            </a:r>
          </a:p>
          <a:p>
            <a:r>
              <a:rPr lang="el-G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l-GR" sz="2800" dirty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1142976" y="2500306"/>
            <a:ext cx="58579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Η ΑΡΕΤΗ ΩΣ ΕΝΝΟΙΑ </a:t>
            </a:r>
          </a:p>
          <a:p>
            <a:pPr>
              <a:buFont typeface="Wingdings" pitchFamily="2" charset="2"/>
              <a:buChar char="Ø"/>
            </a:pPr>
            <a:r>
              <a:rPr lang="el-G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ΕΙΝΑΙ ΔΙΔΑΚΤΗ Η ΑΡΕΤΗ;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24000" y="1397000"/>
          <a:ext cx="60960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ΔΕΝ ΔΙΔΑΣΚΕΤΑΙ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ΔΙΔΑΣΚΕΤΑΙ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l-GR" dirty="0" smtClean="0"/>
                        <a:t>2. Αν η αρετή ήταν διδακτή θα υπήρχαν αναγνωρισμένοι δάσκαλοι</a:t>
                      </a:r>
                      <a:r>
                        <a:rPr lang="el-GR" baseline="0" dirty="0" smtClean="0"/>
                        <a:t> , όπως στη μουσική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2. Οι Σοφιστές δεν δίδασκαν τίποτα</a:t>
                      </a:r>
                      <a:r>
                        <a:rPr lang="el-GR" baseline="0" dirty="0" smtClean="0"/>
                        <a:t> άλλο παρά την σοφία και την αρετή . Τι ήταν οι </a:t>
                      </a:r>
                      <a:r>
                        <a:rPr lang="el-GR" baseline="0" dirty="0" err="1" smtClean="0"/>
                        <a:t>Αναξαγόρειοι</a:t>
                      </a:r>
                      <a:r>
                        <a:rPr lang="el-GR" baseline="0" dirty="0" smtClean="0"/>
                        <a:t> και οι Πυθαγόρειοι ;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524000" y="1397000"/>
          <a:ext cx="60960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ΔΕΝ ΔΙΔΑΣΚΕΤΑΙ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ΔΙΔΑΣΚΕΤΑΙ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3. Οι σοφοί άνδρες θα είχαν μεταδώσει την σοφία στα παιδιά</a:t>
                      </a:r>
                      <a:r>
                        <a:rPr lang="el-GR" baseline="0" dirty="0" smtClean="0"/>
                        <a:t> τους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3. Ο Πολύκλειτος κατάφερε</a:t>
                      </a:r>
                      <a:r>
                        <a:rPr lang="el-GR" baseline="0" dirty="0" smtClean="0"/>
                        <a:t> να διδάξει την τέχνη στον γιό του και του έμαθε να φτιάχνει ανδριάντες .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524000" y="1397000"/>
          <a:ext cx="60960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ΔΕΝ ΔΙΔΑΣΚΕΤΑΙ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ΔΙΔΑΣΚΕΤΑΙ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4. Μερικοί μαθήτευσαν κοντά στους σοφιστές και δεν</a:t>
                      </a:r>
                      <a:r>
                        <a:rPr lang="el-GR" baseline="0" dirty="0" smtClean="0"/>
                        <a:t> είχαν όφελος από αυτούς .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4. Αν</a:t>
                      </a:r>
                      <a:r>
                        <a:rPr lang="el-GR" baseline="0" dirty="0" smtClean="0"/>
                        <a:t> ισχύει αυτό , τότε είναι αλήθεια ότι πολλοί έμαθαν να διαβάζουν και να γράφουν αλλά δεν έμαθαν ανάγνωση και γραφή . 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524000" y="1397000"/>
          <a:ext cx="6096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ΔΕΝ ΔΙΔΑΣΚΕΤΑΙ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ΔΙΔΑΣΚΕΤΑΙ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5. Πολλοί διακρίθηκαν χωρίς να πάνε στους Σοφιστές .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5. Το φυσικό ταλέντο μετράει κάπως</a:t>
                      </a:r>
                      <a:r>
                        <a:rPr lang="el-GR" baseline="0" dirty="0" smtClean="0"/>
                        <a:t> . Κάποιος που δεν διδάχθηκε από τους σοφιστές ίσως τα κατάφερε αν είχε το χάρισμα να μαθαίνει εύκολα , αφού πρώτα μάθει καλά την γλώσσα . Δεν γεννιόμαστε γνωρίζοντας την γλώσσα .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714348" y="571480"/>
            <a:ext cx="79296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la-Latn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2"/>
              </a:rPr>
              <a:t>https://www.greek-language.gr/digitalResources/index.html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W.K.C. Guthrie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 </a:t>
            </a:r>
            <a:r>
              <a:rPr lang="el-GR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Οι Σοφιστές ,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ΜΙΕΤ</a:t>
            </a:r>
            <a:r>
              <a:rPr lang="el-GR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μετάφραση Δαμιανός </a:t>
            </a:r>
            <a:r>
              <a:rPr lang="el-G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Τσεκουρκης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, Αθήνα 2014  </a:t>
            </a:r>
          </a:p>
          <a:p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785786" y="857232"/>
            <a:ext cx="7715304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Η ΑΡΕΤΗ ΩΣ ΕΝΝΟΙΑ </a:t>
            </a:r>
          </a:p>
          <a:p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Αρχικά , ενάρετος ήταν ο γενναίος πολεμιστής . Εκείνος που αναδεικνύεται στο πεδίο της μάχης και πεθαίνει πολεμώντας . Η αρετή όταν χρησιμοποιούταν χωρίς κάποιον προσδιορισμό δίπλα της σήμαινε εκείνες τις ποιότητες της ανθρώπινης υπεροχής που έκαναν έναν άνθρωπο φυσικό αρχηγό . Π.χ. υπήρχε η αρετή του πολεμιστή , του τεχνίτη ή η πολιτική αρετή. </a:t>
            </a:r>
          </a:p>
          <a:p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Την εποχή που εμφανίζονται οι σοφιστές ενάρετος πολίτης είναι ο εκπαιδευμένος πολίτης . Αυτός που μέσω των γνώσεων της ρητορικής , της νομικής και της πολιτικής , αναδεικνύεται στον πολιτικό στίβο και μπορεί με αποτελεσματικότητα να συμμετέχει στα κοινά .</a:t>
            </a:r>
          </a:p>
          <a:p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Ως τότε θεωρούσαν ότι η αρετή εξαρτάται από φυσικά χαρακτηριστικά ευγενικής καταγωγής ( μόνο οι αριστοκρατική τάξη είχε το δικαίωμα να συμμετέχει στα πολιτικά πράγματα ). Οι σοφιστές έρχονται να αλλάξουν την τάξη των πραγμάτων και επιθυμούν να εγκαθιδρύσουν την αξιοκρατία . Πιστεύουν ότι ο καθένας μπορεί να έχει πολιτική αρετή αρκεί να εκπαιδευτεί κατάλληλα . </a:t>
            </a:r>
          </a:p>
          <a:p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857224" y="1071546"/>
            <a:ext cx="70723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Γι’ αυτόν τον λόγο ισχυρίζονται ότι μπορούν να διδάξουν την πολιτική αρετή και να προετοιμάσουν τους μαθητές τους με τα απαραίτητα εφόδια . Πάντα με αμοιβή για αυτή την προσφορά τους .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Βέβαια , στην συζήτηση αυτή , κοινός τόπος υπήρξε η άποψη ότι η αρετή μπορεί να μεταδοθεί σε κάποιον με τις κατάλληλες συναναστροφές . 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285720" y="1142984"/>
            <a:ext cx="71438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ΕΙΝΑΙ ΔΙΔΑΚΤΗ Η ΑΡΕΤΗ ; </a:t>
            </a:r>
          </a:p>
          <a:p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Θεωρώντας λοιπόν ότι οι άνθρωποι από την φύση τους είναι εφοδιασμένοι με στοιχεία πολιτικής αρετής , οι σοφιστές πιστεύουν ότι για να διακριθούν σε αυτήν , χρειάζεται η καλλιέργεια των στοιχείων αυτών . Οι σοφιστές είναι εκείνοι που αναλαμβάνουν την καλλιέργεια και την διδαχή της πολιτικής αρετής . Έτσι , η αρετή αποτελεί αντικείμενο διδασκαλίας .   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714348" y="928670"/>
            <a:ext cx="621510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ΠΡΩΤΑΓΟΡΑΣ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</a:p>
          <a:p>
            <a:pPr algn="just"/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Στον ομώνυμο διάλογο του Πλάτωνα ο Πρωταγόρας καλείται να αποδείξει ότι η αρετή διδάσκεται . </a:t>
            </a:r>
          </a:p>
          <a:p>
            <a:pPr algn="just"/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1</a:t>
            </a:r>
            <a:r>
              <a:rPr lang="el-GR" sz="2400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ο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 επιχείρημα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: </a:t>
            </a:r>
          </a:p>
          <a:p>
            <a:pPr algn="just"/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Η αρετή είναι επίκτητη . Οι άνθρωποι την απέκτησαν σε μεταγενέστερο στάδιο της δημιουργίας τους .  </a:t>
            </a:r>
          </a:p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Τρόπος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απόδειξης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</a:t>
            </a:r>
          </a:p>
          <a:p>
            <a:pPr algn="just"/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 μύθος του Προμηθέα και του Επιμηθέα . (320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 -322d)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.  </a:t>
            </a:r>
          </a:p>
          <a:p>
            <a:pPr algn="just"/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Στην αρχή η αρετή δεν ήταν ανθρώπινο χαρακτηριστικό . Δέσποζε η αγριότητα , η ανομία και η βαρβαρότητα . Μερικοί όμως έπειτα από την τιμωρία τους έμαθαν να είναι δίκαιοι να αναλαμβάνουν συλλογική δράση για να επιζήσουν . </a:t>
            </a:r>
          </a:p>
          <a:p>
            <a:pPr algn="just"/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l-GR" dirty="0" smtClean="0"/>
              <a:t> </a:t>
            </a:r>
          </a:p>
          <a:p>
            <a:endParaRPr lang="el-GR" dirty="0"/>
          </a:p>
        </p:txBody>
      </p:sp>
      <p:sp>
        <p:nvSpPr>
          <p:cNvPr id="3" name="2 - Επεξήγηση με στρογγυλεμένο παραλληλόγραμμο"/>
          <p:cNvSpPr/>
          <p:nvPr/>
        </p:nvSpPr>
        <p:spPr>
          <a:xfrm>
            <a:off x="5500694" y="5429264"/>
            <a:ext cx="3071834" cy="114300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3 - TextBox"/>
          <p:cNvSpPr txBox="1"/>
          <p:nvPr/>
        </p:nvSpPr>
        <p:spPr>
          <a:xfrm>
            <a:off x="5786446" y="5643578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Η αρετή ως επίκτητο χαρακτηριστικό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714348" y="642918"/>
            <a:ext cx="764386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2ο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επιχείρημα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Όλοι οι άνθρωποι πιστεύουν πως καθένας συμμετέχει στην πολιτική αρετή (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Ἵνα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δὲ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μὴ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οἴῃ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ἀπατᾶσθαι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ὡς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τῷ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ὄντι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ἡγοῦνται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πάντες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ἄνθρωποι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πάντα ἄνδρα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μετέχειν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δικαιοσύνης τε καὶ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τῆς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ἄλλης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πολιτικῆς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ἀρετῆς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τόδε αὖ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λαβὲ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τεκμήριον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) 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323a </a:t>
            </a: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Τρόπος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απόδειξης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2 παραδείγματα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Α)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γὰρ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ταῖς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ἄλλαις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ἀρεταῖς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ὥσπερ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σὺ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λέγεις,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ἐάν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τις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φῇ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ἀγαθὸς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αὐλητὴς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εἶναι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ἢ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ἄλλην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ἡντινοῦν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τέχνην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ἣν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μή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ἐστιν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ἢ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καταγελῶσιν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ἢ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χαλεπαίνουσιν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καὶ οἱ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οἰκεῖοι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προσιόντες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νουθετοῦσιν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ὡς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μαινόμενον˙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»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323a </a:t>
            </a:r>
            <a:endParaRPr lang="el-GR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Β) 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ἐν δὲ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δικαιοσύνῃ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καὶ ἐν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τῇ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ἄλλῃ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πολιτικῇ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ἀρετῇ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ἐάν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τινα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καὶ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εἰδῶσιν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ὅτι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ἄδικός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ἐστιν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ἐὰν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οὗτος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αὐτὸς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καθ’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αὑτοῦ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τἀληθῆ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λέγῃ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ἐναντίον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πολλῶν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ὃ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ἐκεῖ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σωφροσύνην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ἡγοῦντο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εἶναι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τἀληθῆ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λέγειν,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ἐνταῦθα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μανίαν</a:t>
            </a:r>
            <a:r>
              <a:rPr lang="el-GR" b="1" dirty="0" smtClean="0"/>
              <a:t> 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323b</a:t>
            </a:r>
            <a:endParaRPr lang="el-GR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- Επεξήγηση με στρογγυλεμένο παραλληλόγραμμο"/>
          <p:cNvSpPr/>
          <p:nvPr/>
        </p:nvSpPr>
        <p:spPr>
          <a:xfrm>
            <a:off x="5286380" y="5429264"/>
            <a:ext cx="2857520" cy="128588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3 - TextBox"/>
          <p:cNvSpPr txBox="1"/>
          <p:nvPr/>
        </p:nvSpPr>
        <p:spPr>
          <a:xfrm>
            <a:off x="5500694" y="5643578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Καθολικότητα αρετής 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785786" y="714356"/>
            <a:ext cx="69294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Συμπέρασμα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</a:t>
            </a:r>
          </a:p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Επειδή όλοι ισχυρίζονται ότι είναι δίκαιοι και επειδή είναι αναγκαίο να έχει ο καθένας μερίδιο στην πολιτική αρετή  , όλοι οι άνθρωποι πιστεύουν πως ο καθένας συμμετέχει στην πολιτική αρετή . 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642910" y="785794"/>
            <a:ext cx="792961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3ο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επιχείρημα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  </a:t>
            </a:r>
          </a:p>
          <a:p>
            <a:pPr marL="342900" indent="-342900"/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342900" indent="-342900"/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ὅτι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δὲ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αὐτὴν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οὐ φύσει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ἡγοῦνται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εἶναι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οὐδ᾽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ἀπὸ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τοῦ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αὐτομάτου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ἀλλὰ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διδακτόν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τε καὶ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ἐξ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ἐπιμελείας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παραγίγνεσθαι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ᾧ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ἂν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παραγίγνηται</a:t>
            </a:r>
            <a:r>
              <a:rPr lang="el-G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342900" indent="-342900"/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 Για τον Πρωταγόρα η αρετή δεν είναι έμφυτη , διδάσκεται , καλλιεργείται και γίνεται κτήμα του ανθρώπου με επιμέλεια και άσκηση . ) 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Τρόπος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απόδειξης</a:t>
            </a:r>
            <a:r>
              <a:rPr lang="el-G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: </a:t>
            </a:r>
          </a:p>
          <a:p>
            <a:pPr marL="342900" indent="-342900"/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Χωρίζει τα ανθρώπινα χαρακτηριστικά σε έμφυτα και επίκτητα . Εντάσσει την αρετή στα επίκτητα χαρακτηριστικά , τα οποία αποκτώνται με διδαχή και φροντίδα . Εδώ στηρίζει και την απόδειξη του διδακτού της αρετής : Όσοι δεν έχουν αρετές οι άνθρωποι θυμώνουν μαζί τους , τους συμβουλεύουν όμως .  </a:t>
            </a:r>
          </a:p>
          <a:p>
            <a:pPr marL="342900" indent="-342900"/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342900" indent="-342900"/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552</TotalTime>
  <Words>1468</Words>
  <Application>Microsoft Office PowerPoint</Application>
  <PresentationFormat>Προβολή στην οθόνη (4:3)</PresentationFormat>
  <Paragraphs>118</Paragraphs>
  <Slides>24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Ζωντάνια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home</dc:creator>
  <cp:lastModifiedBy>admin</cp:lastModifiedBy>
  <cp:revision>57</cp:revision>
  <dcterms:created xsi:type="dcterms:W3CDTF">2022-04-25T17:07:15Z</dcterms:created>
  <dcterms:modified xsi:type="dcterms:W3CDTF">2022-05-31T15:59:03Z</dcterms:modified>
</cp:coreProperties>
</file>