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73" r:id="rId9"/>
    <p:sldId id="274" r:id="rId10"/>
    <p:sldId id="275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7" d="100"/>
          <a:sy n="97" d="100"/>
        </p:scale>
        <p:origin x="-11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3AEC6-CE77-47C6-8653-387A434DB51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7AFB9-BD57-477E-9C09-360B5C0DFE2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75284-894A-4C2B-970E-7C4D7520345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2BC58-F4F6-4040-8526-FE5E6B4179E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FEE0F-C0A8-4CBE-84F6-B2591C47317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5AB34-6D9F-45EA-A66D-238F7312C67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AFE1D-A913-4603-91C6-CD8D1B284DA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4CF24-56CE-4510-9699-2C352A973D7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F3294-6EDA-4623-B389-E8C44371FFA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C3F50-6C57-4528-A58C-ED88EEDCC1F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C72FD-2449-498B-AF64-CBAAB13682B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F03736-4FEA-4E65-B770-39F5FD86611B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7772400" cy="533400"/>
          </a:xfrm>
        </p:spPr>
        <p:txBody>
          <a:bodyPr/>
          <a:lstStyle/>
          <a:p>
            <a:r>
              <a:rPr lang="el-GR" sz="2800"/>
              <a:t>Αυτοματισμοί κινητήρων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609600"/>
            <a:ext cx="6400800" cy="457200"/>
          </a:xfrm>
        </p:spPr>
        <p:txBody>
          <a:bodyPr/>
          <a:lstStyle/>
          <a:p>
            <a:r>
              <a:rPr lang="el-GR" sz="2400"/>
              <a:t>Απευθείας εκκίνηση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938338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85800" y="990600"/>
          <a:ext cx="7543800" cy="5600700"/>
        </p:xfrm>
        <a:graphic>
          <a:graphicData uri="http://schemas.openxmlformats.org/presentationml/2006/ole">
            <p:oleObj spid="_x0000_s2052" r:id="rId3" imgW="8352381" imgH="7066667" progId="MSPhotoEd.3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228600"/>
          </a:xfrm>
        </p:spPr>
        <p:txBody>
          <a:bodyPr/>
          <a:lstStyle/>
          <a:p>
            <a:r>
              <a:rPr lang="el-GR" sz="2400"/>
              <a:t>Κύκλωμα αυτοματισμού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715963" y="533400"/>
          <a:ext cx="7713662" cy="6324600"/>
        </p:xfrm>
        <a:graphic>
          <a:graphicData uri="http://schemas.openxmlformats.org/presentationml/2006/ole">
            <p:oleObj spid="_x0000_s22531" name="Φωτογραφία του Photo Editor" r:id="rId3" imgW="7714286" imgH="6287378" progId="MSPhotoEd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09600"/>
          </a:xfrm>
        </p:spPr>
        <p:txBody>
          <a:bodyPr/>
          <a:lstStyle/>
          <a:p>
            <a:r>
              <a:rPr lang="el-GR" sz="2400"/>
              <a:t>Αλλαγή ταχύτητας περιστροφής</a:t>
            </a:r>
            <a:br>
              <a:rPr lang="el-GR" sz="2400"/>
            </a:br>
            <a:r>
              <a:rPr lang="el-GR" sz="2400"/>
              <a:t>Κινητήρας με δύο τυλίγματα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938338" y="1423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33400" y="914400"/>
          <a:ext cx="7924800" cy="5686425"/>
        </p:xfrm>
        <a:graphic>
          <a:graphicData uri="http://schemas.openxmlformats.org/presentationml/2006/ole">
            <p:oleObj spid="_x0000_s8195" r:id="rId3" imgW="7725853" imgH="5877745" progId="MSPhotoEd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457200"/>
          </a:xfrm>
        </p:spPr>
        <p:txBody>
          <a:bodyPr/>
          <a:lstStyle/>
          <a:p>
            <a:r>
              <a:rPr lang="el-GR" sz="2400"/>
              <a:t>Κυκλώματα αυτοματισμού με διπλά </a:t>
            </a:r>
            <a:r>
              <a:rPr lang="en-US" sz="2400"/>
              <a:t>button START-STOP</a:t>
            </a:r>
            <a:endParaRPr lang="el-GR" sz="240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938338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990600" y="685800"/>
          <a:ext cx="7467600" cy="5905500"/>
        </p:xfrm>
        <a:graphic>
          <a:graphicData uri="http://schemas.openxmlformats.org/presentationml/2006/ole">
            <p:oleObj spid="_x0000_s9219" r:id="rId3" imgW="8009524" imgH="7009524" progId="MSPhotoEd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04800"/>
          </a:xfrm>
        </p:spPr>
        <p:txBody>
          <a:bodyPr/>
          <a:lstStyle/>
          <a:p>
            <a:r>
              <a:rPr lang="el-GR" sz="2000"/>
              <a:t>Κινητήρας με 2 ταχύτητες περιστροφής και αλλαγή φοράς περιστροφής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352675" y="19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295400" y="533400"/>
          <a:ext cx="6477000" cy="6324600"/>
        </p:xfrm>
        <a:graphic>
          <a:graphicData uri="http://schemas.openxmlformats.org/presentationml/2006/ole">
            <p:oleObj spid="_x0000_s10243" r:id="rId3" imgW="4439270" imgH="6819048" progId="MSPhotoEd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381000"/>
          </a:xfrm>
        </p:spPr>
        <p:txBody>
          <a:bodyPr/>
          <a:lstStyle/>
          <a:p>
            <a:r>
              <a:rPr lang="el-GR" sz="2000"/>
              <a:t>Κύκλωμα αυτοματισμού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938338" y="585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914400" y="533400"/>
          <a:ext cx="7162800" cy="6324600"/>
        </p:xfrm>
        <a:graphic>
          <a:graphicData uri="http://schemas.openxmlformats.org/presentationml/2006/ole">
            <p:oleObj spid="_x0000_s11267" r:id="rId3" imgW="6904762" imgH="7457143" progId="MSPhotoEd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r>
              <a:rPr lang="el-GR" sz="2400"/>
              <a:t>Κινητήρας με τυλίγματα </a:t>
            </a:r>
            <a:r>
              <a:rPr lang="en-US" sz="2400"/>
              <a:t>Dahlander</a:t>
            </a:r>
            <a:endParaRPr lang="el-GR" sz="240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938338" y="890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914400" y="685800"/>
          <a:ext cx="7391400" cy="5791200"/>
        </p:xfrm>
        <a:graphic>
          <a:graphicData uri="http://schemas.openxmlformats.org/presentationml/2006/ole">
            <p:oleObj spid="_x0000_s12291" r:id="rId3" imgW="7095238" imgH="6830378" progId="MSPhotoEd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933575" y="241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752600" y="228600"/>
          <a:ext cx="5276850" cy="2019300"/>
        </p:xfrm>
        <a:graphic>
          <a:graphicData uri="http://schemas.openxmlformats.org/presentationml/2006/ole">
            <p:oleObj spid="_x0000_s13314" r:id="rId3" imgW="6542857" imgH="2505425" progId="MSPhotoEd.3">
              <p:embed/>
            </p:oleObj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938338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828800" y="2209800"/>
          <a:ext cx="5267325" cy="4476750"/>
        </p:xfrm>
        <a:graphic>
          <a:graphicData uri="http://schemas.openxmlformats.org/presentationml/2006/ole">
            <p:oleObj spid="_x0000_s13316" r:id="rId4" imgW="6496957" imgH="5514286" progId="MSPhotoEd.3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r>
              <a:rPr lang="el-GR" sz="2400"/>
              <a:t>Κινητήρας με τυλίγματα </a:t>
            </a:r>
            <a:r>
              <a:rPr lang="en-US" sz="2400"/>
              <a:t>Dahlander – </a:t>
            </a:r>
            <a:r>
              <a:rPr lang="el-GR" sz="2400"/>
              <a:t>κύκλωμα ισχύος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938338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143000" y="685800"/>
          <a:ext cx="6934200" cy="6019800"/>
        </p:xfrm>
        <a:graphic>
          <a:graphicData uri="http://schemas.openxmlformats.org/presentationml/2006/ole">
            <p:oleObj spid="_x0000_s14339" r:id="rId3" imgW="8000000" imgH="7306695" progId="MSPhotoEd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r>
              <a:rPr lang="el-GR" sz="2200"/>
              <a:t>Κινητήρας με τυλίγματα </a:t>
            </a:r>
            <a:r>
              <a:rPr lang="en-US" sz="2200"/>
              <a:t>Dahlander – </a:t>
            </a:r>
            <a:r>
              <a:rPr lang="el-GR" sz="2200"/>
              <a:t>κύκλωμα αυτοματισμού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938338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838200" y="609600"/>
          <a:ext cx="7315200" cy="6019800"/>
        </p:xfrm>
        <a:graphic>
          <a:graphicData uri="http://schemas.openxmlformats.org/presentationml/2006/ole">
            <p:oleObj spid="_x0000_s15363" r:id="rId3" imgW="8028571" imgH="7171429" progId="MSPhotoEd.3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r>
              <a:rPr lang="el-GR" sz="2000"/>
              <a:t>Αλλαγή ταχύτητας και φοράς περιστροφής σε κινητήρα με τυλίγματα </a:t>
            </a:r>
            <a:r>
              <a:rPr lang="en-US" sz="2000"/>
              <a:t>Dahlander  - </a:t>
            </a:r>
            <a:r>
              <a:rPr lang="el-GR" sz="2000"/>
              <a:t>κύκλωμα ισχύος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33575" y="452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838200" y="904875"/>
          <a:ext cx="7772400" cy="5953125"/>
        </p:xfrm>
        <a:graphic>
          <a:graphicData uri="http://schemas.openxmlformats.org/presentationml/2006/ole">
            <p:oleObj spid="_x0000_s16387" r:id="rId3" imgW="8238095" imgH="9295238" progId="MSPhotoEd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l-GR" sz="2400"/>
              <a:t>Αυτόματη – χειροκίνητη λειτουργία με επιτηρητή τάσης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933575" y="1385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143000" y="1219200"/>
          <a:ext cx="7162800" cy="5381625"/>
        </p:xfrm>
        <a:graphic>
          <a:graphicData uri="http://schemas.openxmlformats.org/presentationml/2006/ole">
            <p:oleObj spid="_x0000_s3075" r:id="rId3" imgW="7811590" imgH="6047619" progId="MSPhotoEd.3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l-GR" sz="2000"/>
              <a:t>Αλλαγή ταχύτητας και φοράς περιστροφής σε κινητήρα με τυλίγματα </a:t>
            </a:r>
            <a:r>
              <a:rPr lang="en-US" sz="2000"/>
              <a:t>Dahlander  - </a:t>
            </a:r>
            <a:r>
              <a:rPr lang="el-GR" sz="2000"/>
              <a:t>κύκλωμα αυτοματισμού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938338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762000" y="838200"/>
          <a:ext cx="7620000" cy="6019800"/>
        </p:xfrm>
        <a:graphic>
          <a:graphicData uri="http://schemas.openxmlformats.org/presentationml/2006/ole">
            <p:oleObj spid="_x0000_s17411" r:id="rId3" imgW="8009524" imgH="9209524" progId="MSPhotoEd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l-GR" sz="2400"/>
              <a:t>Τροφοδότηση κυκλώματος αυτοματισμού από ΜΣ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933575" y="1800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219200" y="1447800"/>
          <a:ext cx="6705600" cy="4800600"/>
        </p:xfrm>
        <a:graphic>
          <a:graphicData uri="http://schemas.openxmlformats.org/presentationml/2006/ole">
            <p:oleObj spid="_x0000_s5123" r:id="rId3" imgW="7868748" imgH="4866667" progId="MSPhotoEd.3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/>
          <a:lstStyle/>
          <a:p>
            <a:r>
              <a:rPr lang="el-GR" sz="2400"/>
              <a:t>Αλλαγή φοράς περιστροφής</a:t>
            </a:r>
            <a:br>
              <a:rPr lang="el-GR" sz="2400"/>
            </a:br>
            <a:r>
              <a:rPr lang="el-GR" sz="2400"/>
              <a:t>Κύκλωμα ισχύος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38338" y="1214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066800" y="1295400"/>
          <a:ext cx="7162800" cy="5410200"/>
        </p:xfrm>
        <a:graphic>
          <a:graphicData uri="http://schemas.openxmlformats.org/presentationml/2006/ole">
            <p:oleObj spid="_x0000_s6147" r:id="rId3" imgW="7992591" imgH="6725589" progId="MSPhotoEd.3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l-GR" sz="2400"/>
              <a:t>Ενδεικτικό κύκλωμα αυτοματισμού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938338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685800" y="685800"/>
          <a:ext cx="7315200" cy="6172200"/>
        </p:xfrm>
        <a:graphic>
          <a:graphicData uri="http://schemas.openxmlformats.org/presentationml/2006/ole">
            <p:oleObj spid="_x0000_s7171" r:id="rId3" imgW="8257143" imgH="7047619" progId="MSPhotoEd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l-GR" sz="1800"/>
              <a:t>Εκκίνηση με σύνδεση τυλιγμάτων σε αστέρα για την εκκίνηση και σύνδεση τυλιγμάτων σε τρίγωνο για μόνιμη λειτουργία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762000" y="685800"/>
          <a:ext cx="7621588" cy="6172200"/>
        </p:xfrm>
        <a:graphic>
          <a:graphicData uri="http://schemas.openxmlformats.org/presentationml/2006/ole">
            <p:oleObj spid="_x0000_s18435" name="Φωτογραφία του Photo Editor" r:id="rId3" imgW="7621064" imgH="6257143" progId="MSPhotoEd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l-GR" sz="2400"/>
              <a:t>Κύκλωμα αυτοματισμού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533400" y="762000"/>
          <a:ext cx="7620000" cy="5943600"/>
        </p:xfrm>
        <a:graphic>
          <a:graphicData uri="http://schemas.openxmlformats.org/presentationml/2006/ole">
            <p:oleObj spid="_x0000_s19459" name="Φωτογραφία του Photo Editor" r:id="rId3" imgW="6028571" imgH="5296639" progId="MSPhotoEd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381000"/>
          </a:xfrm>
        </p:spPr>
        <p:txBody>
          <a:bodyPr/>
          <a:lstStyle/>
          <a:p>
            <a:r>
              <a:rPr lang="el-GR" sz="2400"/>
              <a:t>Κύκλωμα αυτοματισμού με επιτηρητή τάσης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381000" y="685800"/>
          <a:ext cx="7845425" cy="6019800"/>
        </p:xfrm>
        <a:graphic>
          <a:graphicData uri="http://schemas.openxmlformats.org/presentationml/2006/ole">
            <p:oleObj spid="_x0000_s20483" name="Φωτογραφία του Photo Editor" r:id="rId3" imgW="7306695" imgH="5285714" progId="MSPhotoEd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81000"/>
          </a:xfrm>
        </p:spPr>
        <p:txBody>
          <a:bodyPr/>
          <a:lstStyle/>
          <a:p>
            <a:r>
              <a:rPr lang="el-GR" sz="2400"/>
              <a:t>Αλλαγή φοράς περιστροφής και εκκίνηση με διακόπτη ΥΔ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066800" y="381000"/>
          <a:ext cx="7162800" cy="6477000"/>
        </p:xfrm>
        <a:graphic>
          <a:graphicData uri="http://schemas.openxmlformats.org/presentationml/2006/ole">
            <p:oleObj spid="_x0000_s21507" name="Φωτογραφία του Photo Editor" r:id="rId3" imgW="6190476" imgH="7323810" progId="MSPhotoEd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120</Words>
  <Application>Microsoft Office PowerPoint</Application>
  <PresentationFormat>Προβολή στην οθόνη (4:3)</PresentationFormat>
  <Paragraphs>20</Paragraphs>
  <Slides>20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20</vt:i4>
      </vt:variant>
    </vt:vector>
  </HeadingPairs>
  <TitlesOfParts>
    <vt:vector size="24" baseType="lpstr">
      <vt:lpstr>Times New Roman</vt:lpstr>
      <vt:lpstr>Προεπιλεγμένη σχεδίαση</vt:lpstr>
      <vt:lpstr>Φωτογραφία του Microsoft Photo Editor 3.0</vt:lpstr>
      <vt:lpstr>Φωτογραφία του MS Photo Editor 3.0</vt:lpstr>
      <vt:lpstr>Αυτοματισμοί κινητήρων</vt:lpstr>
      <vt:lpstr>Αυτόματη – χειροκίνητη λειτουργία με επιτηρητή τάσης</vt:lpstr>
      <vt:lpstr>Τροφοδότηση κυκλώματος αυτοματισμού από ΜΣ</vt:lpstr>
      <vt:lpstr>Αλλαγή φοράς περιστροφής Κύκλωμα ισχύος</vt:lpstr>
      <vt:lpstr>Ενδεικτικό κύκλωμα αυτοματισμού</vt:lpstr>
      <vt:lpstr>Εκκίνηση με σύνδεση τυλιγμάτων σε αστέρα για την εκκίνηση και σύνδεση τυλιγμάτων σε τρίγωνο για μόνιμη λειτουργία</vt:lpstr>
      <vt:lpstr>Κύκλωμα αυτοματισμού</vt:lpstr>
      <vt:lpstr>Κύκλωμα αυτοματισμού με επιτηρητή τάσης</vt:lpstr>
      <vt:lpstr>Αλλαγή φοράς περιστροφής και εκκίνηση με διακόπτη ΥΔ</vt:lpstr>
      <vt:lpstr>Κύκλωμα αυτοματισμού</vt:lpstr>
      <vt:lpstr>Αλλαγή ταχύτητας περιστροφής Κινητήρας με δύο τυλίγματα</vt:lpstr>
      <vt:lpstr>Κυκλώματα αυτοματισμού με διπλά button START-STOP</vt:lpstr>
      <vt:lpstr>Κινητήρας με 2 ταχύτητες περιστροφής και αλλαγή φοράς περιστροφής</vt:lpstr>
      <vt:lpstr>Κύκλωμα αυτοματισμού</vt:lpstr>
      <vt:lpstr>Κινητήρας με τυλίγματα Dahlander</vt:lpstr>
      <vt:lpstr>Διαφάνεια 16</vt:lpstr>
      <vt:lpstr>Κινητήρας με τυλίγματα Dahlander – κύκλωμα ισχύος</vt:lpstr>
      <vt:lpstr>Κινητήρας με τυλίγματα Dahlander – κύκλωμα αυτοματισμού</vt:lpstr>
      <vt:lpstr>Αλλαγή ταχύτητας και φοράς περιστροφής σε κινητήρα με τυλίγματα Dahlander  - κύκλωμα ισχύος</vt:lpstr>
      <vt:lpstr>Αλλαγή ταχύτητας και φοράς περιστροφής σε κινητήρα με τυλίγματα Dahlander  - κύκλωμα αυτοματισμού</vt:lpstr>
    </vt:vector>
  </TitlesOfParts>
  <Company>=======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Αυτοματισμοί κινητήρων</dc:title>
  <dc:creator>--------------</dc:creator>
  <cp:lastModifiedBy>ΕΗΕ &amp; ΑΥΤΟΜΑΤΙΣΜΟΙ</cp:lastModifiedBy>
  <cp:revision>2</cp:revision>
  <dcterms:created xsi:type="dcterms:W3CDTF">2014-12-18T15:00:47Z</dcterms:created>
  <dcterms:modified xsi:type="dcterms:W3CDTF">2015-01-07T09:08:12Z</dcterms:modified>
</cp:coreProperties>
</file>