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1944" y="-3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30/10/2020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30/10/2020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17" Type="http://schemas.openxmlformats.org/officeDocument/2006/relationships/hyperlink" Target="http://www.perseus.tufts.edu/hopper/morph?l=de\&amp;la=greek&amp;can=de\1&amp;prior=ta\" TargetMode="External"/><Relationship Id="rId299" Type="http://schemas.openxmlformats.org/officeDocument/2006/relationships/hyperlink" Target="http://www.perseus.tufts.edu/hopper/morph?l=tw=|&amp;la=greek&amp;can=tw=|0&amp;prior=de\" TargetMode="External"/><Relationship Id="rId303" Type="http://schemas.openxmlformats.org/officeDocument/2006/relationships/hyperlink" Target="http://www.perseus.tufts.edu/hopper/morph?l=w)\n&amp;la=greek&amp;can=w)\n0&amp;prior=xwri/w|" TargetMode="External"/><Relationship Id="rId21" Type="http://schemas.openxmlformats.org/officeDocument/2006/relationships/hyperlink" Target="http://www.perseus.tufts.edu/hopper/morph?l=e)n&amp;la=greek&amp;can=e)n1&amp;prior=qera/painai" TargetMode="External"/><Relationship Id="rId42" Type="http://schemas.openxmlformats.org/officeDocument/2006/relationships/hyperlink" Target="http://www.perseus.tufts.edu/hopper/morph?l=th=s&amp;la=greek&amp;can=th=s0&amp;prior=e)k" TargetMode="External"/><Relationship Id="rId63" Type="http://schemas.openxmlformats.org/officeDocument/2006/relationships/hyperlink" Target="http://www.perseus.tufts.edu/hopper/morph?l=tetimhme/na&amp;la=greek&amp;can=tetimhme/na0&amp;prior=proiki\" TargetMode="External"/><Relationship Id="rId84" Type="http://schemas.openxmlformats.org/officeDocument/2006/relationships/hyperlink" Target="http://www.perseus.tufts.edu/hopper/morph?l=tw=n&amp;la=greek&amp;can=tw=n0&amp;prior=au)toi=s" TargetMode="External"/><Relationship Id="rId138" Type="http://schemas.openxmlformats.org/officeDocument/2006/relationships/hyperlink" Target="http://www.perseus.tufts.edu/hopper/morph?l=e)pe/sxon&amp;la=greek&amp;can=e)pe/sxon0&amp;prior=o(/pws" TargetMode="External"/><Relationship Id="rId159" Type="http://schemas.openxmlformats.org/officeDocument/2006/relationships/hyperlink" Target="http://www.perseus.tufts.edu/hopper/morph?l=la/boien&amp;la=greek&amp;can=la/boien0&amp;prior=ou(=toi" TargetMode="External"/><Relationship Id="rId324" Type="http://schemas.openxmlformats.org/officeDocument/2006/relationships/hyperlink" Target="http://www.perseus.tufts.edu/hopper/morph?l=labo/ntes&amp;la=greek&amp;can=labo/ntes0&amp;prior=dikastai/" TargetMode="External"/><Relationship Id="rId170" Type="http://schemas.openxmlformats.org/officeDocument/2006/relationships/hyperlink" Target="http://www.perseus.tufts.edu/hopper/morph?l=to\&amp;la=greek&amp;can=to\1&amp;prior=a)fairou/menoi" TargetMode="External"/><Relationship Id="rId191" Type="http://schemas.openxmlformats.org/officeDocument/2006/relationships/hyperlink" Target="http://www.perseus.tufts.edu/hopper/morph?l=tw\&amp;la=greek&amp;can=tw\0&amp;prior=a)postrefome/nhs" TargetMode="External"/><Relationship Id="rId205" Type="http://schemas.openxmlformats.org/officeDocument/2006/relationships/hyperlink" Target="http://www.perseus.tufts.edu/hopper/morph?l=pelio\n&amp;la=greek&amp;can=pelio\n0&amp;prior=a)gxome/nh" TargetMode="External"/><Relationship Id="rId226" Type="http://schemas.openxmlformats.org/officeDocument/2006/relationships/hyperlink" Target="http://www.perseus.tufts.edu/hopper/morph?l=tu/ptontes&amp;la=greek&amp;can=tu/ptontes0&amp;prior=kai\" TargetMode="External"/><Relationship Id="rId247" Type="http://schemas.openxmlformats.org/officeDocument/2006/relationships/hyperlink" Target="http://www.perseus.tufts.edu/hopper/morph?l=tegw=n&amp;la=greek&amp;can=tegw=n0&amp;prior=tw=n" TargetMode="External"/><Relationship Id="rId107" Type="http://schemas.openxmlformats.org/officeDocument/2006/relationships/hyperlink" Target="http://www.perseus.tufts.edu/hopper/morph?l=mete/lqh|&amp;la=greek&amp;can=mete/lqh|0&amp;prior=h)\" TargetMode="External"/><Relationship Id="rId268" Type="http://schemas.openxmlformats.org/officeDocument/2006/relationships/hyperlink" Target="http://www.perseus.tufts.edu/hopper/morph?l=de\&amp;la=greek&amp;can=de\2&amp;prior=proselqw\n" TargetMode="External"/><Relationship Id="rId289" Type="http://schemas.openxmlformats.org/officeDocument/2006/relationships/hyperlink" Target="http://www.perseus.tufts.edu/hopper/morph?l=h(gei=to&amp;la=greek&amp;can=h(gei=to0&amp;prior=ga\r" TargetMode="External"/><Relationship Id="rId11" Type="http://schemas.openxmlformats.org/officeDocument/2006/relationships/hyperlink" Target="http://www.perseus.tufts.edu/hopper/morph?l=katalamba/nousin&amp;la=greek&amp;can=katalamba/nousin0&amp;prior=kai\" TargetMode="External"/><Relationship Id="rId32" Type="http://schemas.openxmlformats.org/officeDocument/2006/relationships/hyperlink" Target="http://www.perseus.tufts.edu/hopper/morph?l=to\n&amp;la=greek&amp;can=to\n0&amp;prior=klei/ousi" TargetMode="External"/><Relationship Id="rId53" Type="http://schemas.openxmlformats.org/officeDocument/2006/relationships/hyperlink" Target="http://www.perseus.tufts.edu/hopper/morph?l=a(/ptesqai&amp;la=greek&amp;can=a(/ptesqai0&amp;prior=mh\" TargetMode="External"/><Relationship Id="rId74" Type="http://schemas.openxmlformats.org/officeDocument/2006/relationships/hyperlink" Target="http://www.perseus.tufts.edu/hopper/morph?l=to\n&amp;la=greek&amp;can=to\n1&amp;prior=kai\" TargetMode="External"/><Relationship Id="rId128" Type="http://schemas.openxmlformats.org/officeDocument/2006/relationships/hyperlink" Target="http://www.perseus.tufts.edu/hopper/morph?l=e)/xontes&amp;la=greek&amp;can=e)/xontes1&amp;prior=kai\" TargetMode="External"/><Relationship Id="rId149" Type="http://schemas.openxmlformats.org/officeDocument/2006/relationships/hyperlink" Target="http://www.perseus.tufts.edu/hopper/morph?l=ou(=&amp;la=greek&amp;can=ou(=0&amp;prior=e)c" TargetMode="External"/><Relationship Id="rId314" Type="http://schemas.openxmlformats.org/officeDocument/2006/relationships/hyperlink" Target="http://www.perseus.tufts.edu/hopper/morph?l=e)k&amp;la=greek&amp;can=e)k0&amp;prior=e)cio/ntas" TargetMode="External"/><Relationship Id="rId335" Type="http://schemas.openxmlformats.org/officeDocument/2006/relationships/hyperlink" Target="http://www.perseus.tufts.edu/hopper/morph?l=a)panth/sas&amp;la=greek&amp;can=a)panth/sas0&amp;prior=geito/nwn" TargetMode="External"/><Relationship Id="rId5" Type="http://schemas.openxmlformats.org/officeDocument/2006/relationships/hyperlink" Target="http://www.perseus.tufts.edu/hopper/morph?l=th=|&amp;la=greek&amp;can=th=|1&amp;prior=e)n" TargetMode="External"/><Relationship Id="rId95" Type="http://schemas.openxmlformats.org/officeDocument/2006/relationships/hyperlink" Target="http://www.perseus.tufts.edu/hopper/morph?l=kei/menon&amp;la=greek&amp;can=kei/menon0&amp;prior=au)toi=s" TargetMode="External"/><Relationship Id="rId160" Type="http://schemas.openxmlformats.org/officeDocument/2006/relationships/hyperlink" Target="http://www.perseus.tufts.edu/hopper/morph?l=e)peidh\&amp;la=greek&amp;can=e)peidh\0&amp;prior=la/boien" TargetMode="External"/><Relationship Id="rId181" Type="http://schemas.openxmlformats.org/officeDocument/2006/relationships/hyperlink" Target="http://www.perseus.tufts.edu/hopper/morph?l=oi(&amp;la=greek&amp;can=oi(0&amp;prior=me\n" TargetMode="External"/><Relationship Id="rId216" Type="http://schemas.openxmlformats.org/officeDocument/2006/relationships/hyperlink" Target="http://www.perseus.tufts.edu/hopper/morph?l=a)fei/lonto&amp;la=greek&amp;can=a)fei/lonto0&amp;prior=e(/ws" TargetMode="External"/><Relationship Id="rId237" Type="http://schemas.openxmlformats.org/officeDocument/2006/relationships/hyperlink" Target="http://www.perseus.tufts.edu/hopper/morph?l=o(rw=ntes&amp;la=greek&amp;can=o(rw=ntes0&amp;prior=kai\" TargetMode="External"/><Relationship Id="rId258" Type="http://schemas.openxmlformats.org/officeDocument/2006/relationships/hyperlink" Target="http://www.perseus.tufts.edu/hopper/morph?l=e(te/ran&amp;la=greek&amp;can=e(te/ran0&amp;prior=th\n" TargetMode="External"/><Relationship Id="rId279" Type="http://schemas.openxmlformats.org/officeDocument/2006/relationships/hyperlink" Target="http://www.perseus.tufts.edu/hopper/morph?l=moi&amp;la=greek&amp;can=moi0&amp;prior=e)sti/" TargetMode="External"/><Relationship Id="rId22" Type="http://schemas.openxmlformats.org/officeDocument/2006/relationships/hyperlink" Target="http://www.perseus.tufts.edu/hopper/morph?l=tw=|&amp;la=greek&amp;can=tw=|0&amp;prior=e)n" TargetMode="External"/><Relationship Id="rId43" Type="http://schemas.openxmlformats.org/officeDocument/2006/relationships/hyperlink" Target="http://www.perseus.tufts.edu/hopper/morph?l=a)/llhs&amp;la=greek&amp;can=a)/llhs0&amp;prior=th=s" TargetMode="External"/><Relationship Id="rId64" Type="http://schemas.openxmlformats.org/officeDocument/2006/relationships/hyperlink" Target="http://www.perseus.tufts.edu/hopper/morph?l=kai\&amp;la=greek&amp;can=kai\1&amp;prior=tetimhme/na" TargetMode="External"/><Relationship Id="rId118" Type="http://schemas.openxmlformats.org/officeDocument/2006/relationships/hyperlink" Target="http://www.perseus.tufts.edu/hopper/morph?l=skeu/h&amp;la=greek&amp;can=skeu/h0&amp;prior=de\" TargetMode="External"/><Relationship Id="rId139" Type="http://schemas.openxmlformats.org/officeDocument/2006/relationships/hyperlink" Target="http://www.perseus.tufts.edu/hopper/morph?l=a)lla\&amp;la=greek&amp;can=a)lla\0&amp;prior=e)pe/sxon" TargetMode="External"/><Relationship Id="rId290" Type="http://schemas.openxmlformats.org/officeDocument/2006/relationships/hyperlink" Target="http://www.perseus.tufts.edu/hopper/morph?l=di/kaion&amp;la=greek&amp;can=di/kaion0&amp;prior=h(gei=to" TargetMode="External"/><Relationship Id="rId304" Type="http://schemas.openxmlformats.org/officeDocument/2006/relationships/hyperlink" Target="http://www.perseus.tufts.edu/hopper/morph?l=e(w/ra&amp;la=greek&amp;can=e(w/ra0&amp;prior=w)\n" TargetMode="External"/><Relationship Id="rId325" Type="http://schemas.openxmlformats.org/officeDocument/2006/relationships/hyperlink" Target="http://www.perseus.tufts.edu/hopper/morph?l=mou&amp;la=greek&amp;can=mou0&amp;prior=labo/ntes" TargetMode="External"/><Relationship Id="rId85" Type="http://schemas.openxmlformats.org/officeDocument/2006/relationships/hyperlink" Target="http://www.perseus.tufts.edu/hopper/morph?l=geito/nwn&amp;la=greek&amp;can=geito/nwn0&amp;prior=tw=n" TargetMode="External"/><Relationship Id="rId150" Type="http://schemas.openxmlformats.org/officeDocument/2006/relationships/hyperlink" Target="http://www.perseus.tufts.edu/hopper/morph?l=e)/pinen&amp;la=greek&amp;can=e)/pinen0&amp;prior=ou(=" TargetMode="External"/><Relationship Id="rId171" Type="http://schemas.openxmlformats.org/officeDocument/2006/relationships/hyperlink" Target="http://www.perseus.tufts.edu/hopper/morph?l=kumbi/on&amp;la=greek&amp;can=kumbi/on1&amp;prior=to\" TargetMode="External"/><Relationship Id="rId192" Type="http://schemas.openxmlformats.org/officeDocument/2006/relationships/hyperlink" Target="http://www.perseus.tufts.edu/hopper/morph?l=xei=re&amp;la=greek&amp;can=xei=re0&amp;prior=tw\" TargetMode="External"/><Relationship Id="rId206" Type="http://schemas.openxmlformats.org/officeDocument/2006/relationships/hyperlink" Target="http://www.perseus.tufts.edu/hopper/morph?l=de\&amp;la=greek&amp;can=de\0&amp;prior=pelio\n" TargetMode="External"/><Relationship Id="rId227" Type="http://schemas.openxmlformats.org/officeDocument/2006/relationships/hyperlink" Target="http://www.perseus.tufts.edu/hopper/morph?l=th\n&amp;la=greek&amp;can=th\n0&amp;prior=tu/ptontes" TargetMode="External"/><Relationship Id="rId248" Type="http://schemas.openxmlformats.org/officeDocument/2006/relationships/hyperlink" Target="http://www.perseus.tufts.edu/hopper/morph?l=tw=n&amp;la=greek&amp;can=tw=n2&amp;prior=tegw=n" TargetMode="External"/><Relationship Id="rId269" Type="http://schemas.openxmlformats.org/officeDocument/2006/relationships/hyperlink" Target="http://www.perseus.tufts.edu/hopper/morph?l=o(&amp;la=greek&amp;can=o(0&amp;prior=de\" TargetMode="External"/><Relationship Id="rId12" Type="http://schemas.openxmlformats.org/officeDocument/2006/relationships/hyperlink" Target="http://www.perseus.tufts.edu/hopper/morph?l=au)ta\s&amp;la=greek&amp;can=au)ta\s0&amp;prior=katalamba/nousin" TargetMode="External"/><Relationship Id="rId33" Type="http://schemas.openxmlformats.org/officeDocument/2006/relationships/hyperlink" Target="http://www.perseus.tufts.edu/hopper/morph?l=pu/rgon&amp;la=greek&amp;can=pu/rgon0&amp;prior=to\n" TargetMode="External"/><Relationship Id="rId108" Type="http://schemas.openxmlformats.org/officeDocument/2006/relationships/hyperlink" Target="http://www.perseus.tufts.edu/hopper/morph?l=tis&amp;la=greek&amp;can=tis1&amp;prior=mete/lqh|" TargetMode="External"/><Relationship Id="rId129" Type="http://schemas.openxmlformats.org/officeDocument/2006/relationships/hyperlink" Target="http://www.perseus.tufts.edu/hopper/morph?l=a)/cia&amp;la=greek&amp;can=a)/cia1&amp;prior=e)/xontes" TargetMode="External"/><Relationship Id="rId280" Type="http://schemas.openxmlformats.org/officeDocument/2006/relationships/hyperlink" Target="http://www.perseus.tufts.edu/hopper/morph?l=gei/twn&amp;la=greek&amp;can=gei/twn0&amp;prior=moi" TargetMode="External"/><Relationship Id="rId315" Type="http://schemas.openxmlformats.org/officeDocument/2006/relationships/hyperlink" Target="http://www.perseus.tufts.edu/hopper/morph?l=th=s&amp;la=greek&amp;can=th=s1&amp;prior=e)k" TargetMode="External"/><Relationship Id="rId336" Type="http://schemas.openxmlformats.org/officeDocument/2006/relationships/hyperlink" Target="http://www.perseus.tufts.edu/hopper/morph?l=au)toi=s&amp;la=greek&amp;can=au)toi=s0&amp;prior=a)panth/sas" TargetMode="External"/><Relationship Id="rId54" Type="http://schemas.openxmlformats.org/officeDocument/2006/relationships/hyperlink" Target="http://www.perseus.tufts.edu/hopper/morph?l=au)toi=s&amp;la=greek&amp;can=au)toi=s0&amp;prior=a(/ptesqai" TargetMode="External"/><Relationship Id="rId75" Type="http://schemas.openxmlformats.org/officeDocument/2006/relationships/hyperlink" Target="http://www.perseus.tufts.edu/hopper/morph?l=poime/na&amp;la=greek&amp;can=poime/na0&amp;prior=to\n" TargetMode="External"/><Relationship Id="rId96" Type="http://schemas.openxmlformats.org/officeDocument/2006/relationships/hyperlink" Target="http://www.perseus.tufts.edu/hopper/morph?l=ei)=nai&amp;la=greek&amp;can=ei)=nai0&amp;prior=kei/menon" TargetMode="External"/><Relationship Id="rId140" Type="http://schemas.openxmlformats.org/officeDocument/2006/relationships/hyperlink" Target="http://www.perseus.tufts.edu/hopper/morph?l=kai\&amp;la=greek&amp;can=kai\0&amp;prior=a)lla\" TargetMode="External"/><Relationship Id="rId161" Type="http://schemas.openxmlformats.org/officeDocument/2006/relationships/hyperlink" Target="http://www.perseus.tufts.edu/hopper/morph?l=ei)=den&amp;la=greek&amp;can=ei)=den0&amp;prior=e)peidh\" TargetMode="External"/><Relationship Id="rId182" Type="http://schemas.openxmlformats.org/officeDocument/2006/relationships/hyperlink" Target="http://www.perseus.tufts.edu/hopper/morph?l=braxi/ones&amp;la=greek&amp;can=braxi/ones0&amp;prior=oi(" TargetMode="External"/><Relationship Id="rId217" Type="http://schemas.openxmlformats.org/officeDocument/2006/relationships/hyperlink" Target="http://www.perseus.tufts.edu/hopper/morph?l=to\&amp;la=greek&amp;can=to\2&amp;prior=a)fei/lonto" TargetMode="External"/><Relationship Id="rId6" Type="http://schemas.openxmlformats.org/officeDocument/2006/relationships/hyperlink" Target="http://www.perseus.tufts.edu/hopper/morph?l=au)lh=|&amp;la=greek&amp;can=au)lh=|0&amp;prior=th=|" TargetMode="External"/><Relationship Id="rId238" Type="http://schemas.openxmlformats.org/officeDocument/2006/relationships/hyperlink" Target="http://www.perseus.tufts.edu/hopper/morph?l=th\n&amp;la=greek&amp;can=th\n0&amp;prior=o(rw=ntes" TargetMode="External"/><Relationship Id="rId259" Type="http://schemas.openxmlformats.org/officeDocument/2006/relationships/hyperlink" Target="http://www.perseus.tufts.edu/hopper/morph?l=o(do\n&amp;la=greek&amp;can=o(do\n0&amp;prior=e(te/ran" TargetMode="External"/><Relationship Id="rId23" Type="http://schemas.openxmlformats.org/officeDocument/2006/relationships/hyperlink" Target="http://www.perseus.tufts.edu/hopper/morph?l=pu/rgw|&amp;la=greek&amp;can=pu/rgw|0&amp;prior=tw=|" TargetMode="External"/><Relationship Id="rId119" Type="http://schemas.openxmlformats.org/officeDocument/2006/relationships/hyperlink" Target="http://www.perseus.tufts.edu/hopper/morph?l=e)a=te&amp;la=greek&amp;can=e)a=te0&amp;prior=skeu/h" TargetMode="External"/><Relationship Id="rId270" Type="http://schemas.openxmlformats.org/officeDocument/2006/relationships/hyperlink" Target="http://www.perseus.tufts.edu/hopper/morph?l=*(agno/filos&amp;la=greek&amp;can=*(agno/filos0&amp;prior=o(" TargetMode="External"/><Relationship Id="rId291" Type="http://schemas.openxmlformats.org/officeDocument/2006/relationships/hyperlink" Target="http://www.perseus.tufts.edu/hopper/morph?l=ei)=nai&amp;la=greek&amp;can=ei)=nai0&amp;prior=di/kaion" TargetMode="External"/><Relationship Id="rId305" Type="http://schemas.openxmlformats.org/officeDocument/2006/relationships/hyperlink" Target="http://www.perseus.tufts.edu/hopper/morph?l=ta/&amp;la=greek&amp;can=ta/0&amp;prior=e(w/ra" TargetMode="External"/><Relationship Id="rId326" Type="http://schemas.openxmlformats.org/officeDocument/2006/relationships/hyperlink" Target="http://www.perseus.tufts.edu/hopper/morph?l=ta\&amp;la=greek&amp;can=ta\0&amp;prior=mou" TargetMode="External"/><Relationship Id="rId44" Type="http://schemas.openxmlformats.org/officeDocument/2006/relationships/hyperlink" Target="http://www.perseus.tufts.edu/hopper/morph?l=oi)ki/as&amp;la=greek&amp;can=oi)ki/as0&amp;prior=a)/llhs" TargetMode="External"/><Relationship Id="rId65" Type="http://schemas.openxmlformats.org/officeDocument/2006/relationships/hyperlink" Target="http://www.perseus.tufts.edu/hopper/morph?l=o(/ti&amp;la=greek&amp;can=o(/ti1&amp;prior=kai\" TargetMode="External"/><Relationship Id="rId86" Type="http://schemas.openxmlformats.org/officeDocument/2006/relationships/hyperlink" Target="http://www.perseus.tufts.edu/hopper/morph?l=ko/yas&amp;la=greek&amp;can=ko/yas0&amp;prior=geito/nwn" TargetMode="External"/><Relationship Id="rId130" Type="http://schemas.openxmlformats.org/officeDocument/2006/relationships/hyperlink" Target="http://www.perseus.tufts.edu/hopper/morph?l=th=s&amp;la=greek&amp;can=th=s1&amp;prior=a)/cia" TargetMode="External"/><Relationship Id="rId151" Type="http://schemas.openxmlformats.org/officeDocument/2006/relationships/hyperlink" Target="http://www.perseus.tufts.edu/hopper/morph?l=kai\&amp;la=greek&amp;can=kai\1&amp;prior=e)/pinen" TargetMode="External"/><Relationship Id="rId172" Type="http://schemas.openxmlformats.org/officeDocument/2006/relationships/hyperlink" Target="http://www.perseus.tufts.edu/hopper/morph?l=*qeo/fhmos&amp;la=greek&amp;can=*qeo/fhmos0&amp;prior=kumbi/on" TargetMode="External"/><Relationship Id="rId193" Type="http://schemas.openxmlformats.org/officeDocument/2006/relationships/hyperlink" Target="http://www.perseus.tufts.edu/hopper/morph?l=kai\&amp;la=greek&amp;can=kai\1&amp;prior=xei=re" TargetMode="External"/><Relationship Id="rId207" Type="http://schemas.openxmlformats.org/officeDocument/2006/relationships/hyperlink" Target="http://www.perseus.tufts.edu/hopper/morph?l=to\&amp;la=greek&amp;can=to\1&amp;prior=de\" TargetMode="External"/><Relationship Id="rId228" Type="http://schemas.openxmlformats.org/officeDocument/2006/relationships/hyperlink" Target="http://www.perseus.tufts.edu/hopper/morph?l=grau=n&amp;la=greek&amp;can=grau=n0&amp;prior=th\n" TargetMode="External"/><Relationship Id="rId249" Type="http://schemas.openxmlformats.org/officeDocument/2006/relationships/hyperlink" Target="http://www.perseus.tufts.edu/hopper/morph?l=e(autw=n&amp;la=greek&amp;can=e(autw=n0&amp;prior=tw=n" TargetMode="External"/><Relationship Id="rId13" Type="http://schemas.openxmlformats.org/officeDocument/2006/relationships/hyperlink" Target="http://www.perseus.tufts.edu/hopper/morph?l=kai\&amp;la=greek&amp;can=kai\3&amp;prior=au)ta\s" TargetMode="External"/><Relationship Id="rId109" Type="http://schemas.openxmlformats.org/officeDocument/2006/relationships/hyperlink" Target="http://www.perseus.tufts.edu/hopper/morph?l=u(mw=n&amp;la=greek&amp;can=u(mw=n0&amp;prior=tis" TargetMode="External"/><Relationship Id="rId260" Type="http://schemas.openxmlformats.org/officeDocument/2006/relationships/hyperlink" Target="http://www.perseus.tufts.edu/hopper/morph?l=e)lqo/ntes&amp;la=greek&amp;can=e)lqo/ntes0&amp;prior=o(do\n" TargetMode="External"/><Relationship Id="rId281" Type="http://schemas.openxmlformats.org/officeDocument/2006/relationships/hyperlink" Target="http://www.perseus.tufts.edu/hopper/morph?l=ei)s&amp;la=greek&amp;can=ei)s1&amp;prior=gei/twn" TargetMode="External"/><Relationship Id="rId316" Type="http://schemas.openxmlformats.org/officeDocument/2006/relationships/hyperlink" Target="http://www.perseus.tufts.edu/hopper/morph?l=e)mh=s&amp;la=greek&amp;can=e)mh=s0&amp;prior=th=s" TargetMode="External"/><Relationship Id="rId337" Type="http://schemas.openxmlformats.org/officeDocument/2006/relationships/hyperlink" Target="http://www.perseus.tufts.edu/hopper/morph?l=*(ermoge/nhs&amp;la=greek&amp;can=*(ermoge/nhs0&amp;prior=au)toi=s" TargetMode="External"/><Relationship Id="rId34" Type="http://schemas.openxmlformats.org/officeDocument/2006/relationships/hyperlink" Target="http://www.perseus.tufts.edu/hopper/morph?l=kai\&amp;la=greek&amp;can=kai\4&amp;prior=pu/rgon" TargetMode="External"/><Relationship Id="rId55" Type="http://schemas.openxmlformats.org/officeDocument/2006/relationships/hyperlink" Target="http://www.perseus.tufts.edu/hopper/morph?l=kai\&amp;la=greek&amp;can=kai\0&amp;prior=au)toi=s" TargetMode="External"/><Relationship Id="rId76" Type="http://schemas.openxmlformats.org/officeDocument/2006/relationships/hyperlink" Target="http://www.perseus.tufts.edu/hopper/morph?l=plei/onos&amp;la=greek&amp;can=plei/onos0&amp;prior=poime/na" TargetMode="External"/><Relationship Id="rId97" Type="http://schemas.openxmlformats.org/officeDocument/2006/relationships/hyperlink" Target="http://www.perseus.tufts.edu/hopper/morph?l=e)pi\&amp;la=greek&amp;can=e)pi\0&amp;prior=ei)=nai" TargetMode="External"/><Relationship Id="rId120" Type="http://schemas.openxmlformats.org/officeDocument/2006/relationships/hyperlink" Target="http://www.perseus.tufts.edu/hopper/morph?l=kai\&amp;la=greek&amp;can=kai\4&amp;prior=e)a=te" TargetMode="External"/><Relationship Id="rId141" Type="http://schemas.openxmlformats.org/officeDocument/2006/relationships/hyperlink" Target="http://www.perseus.tufts.edu/hopper/morph?l=th=s&amp;la=greek&amp;can=th=s1&amp;prior=kai\" TargetMode="External"/><Relationship Id="rId7" Type="http://schemas.openxmlformats.org/officeDocument/2006/relationships/hyperlink" Target="http://www.perseus.tufts.edu/hopper/morph?l=w(s&amp;la=greek&amp;can=w(s0&amp;prior=au)lh=|" TargetMode="External"/><Relationship Id="rId162" Type="http://schemas.openxmlformats.org/officeDocument/2006/relationships/hyperlink" Target="http://www.perseus.tufts.edu/hopper/morph?l=e)/ndon&amp;la=greek&amp;can=e)/ndon0&amp;prior=ei)=den" TargetMode="External"/><Relationship Id="rId183" Type="http://schemas.openxmlformats.org/officeDocument/2006/relationships/hyperlink" Target="http://www.perseus.tufts.edu/hopper/morph?l=kai\&amp;la=greek&amp;can=kai\0&amp;prior=braxi/ones" TargetMode="External"/><Relationship Id="rId218" Type="http://schemas.openxmlformats.org/officeDocument/2006/relationships/hyperlink" Target="http://www.perseus.tufts.edu/hopper/morph?l=e)k&amp;la=greek&amp;can=e)k0&amp;prior=kumbi/on" TargetMode="External"/><Relationship Id="rId239" Type="http://schemas.openxmlformats.org/officeDocument/2006/relationships/hyperlink" Target="http://www.perseus.tufts.edu/hopper/morph?l=oi)ki/an&amp;la=greek&amp;can=oi)ki/an0&amp;prior=th\n" TargetMode="External"/><Relationship Id="rId250" Type="http://schemas.openxmlformats.org/officeDocument/2006/relationships/hyperlink" Target="http://www.perseus.tufts.edu/hopper/morph?l=e)kali/stroun&amp;la=greek&amp;can=e)kali/stroun0&amp;prior=e(autw=n" TargetMode="External"/><Relationship Id="rId271" Type="http://schemas.openxmlformats.org/officeDocument/2006/relationships/hyperlink" Target="http://www.perseus.tufts.edu/hopper/morph?l=prosklhqei\s&amp;la=greek&amp;can=prosklhqei\s0&amp;prior=*(agno/filos" TargetMode="External"/><Relationship Id="rId292" Type="http://schemas.openxmlformats.org/officeDocument/2006/relationships/hyperlink" Target="http://www.perseus.tufts.edu/hopper/morph?l=mh\&amp;la=greek&amp;can=mh\0&amp;prior=ei)=nai" TargetMode="External"/><Relationship Id="rId306" Type="http://schemas.openxmlformats.org/officeDocument/2006/relationships/hyperlink" Target="http://www.perseus.tufts.edu/hopper/morph?l=te&amp;la=greek&amp;can=te0&amp;prior=ta/" TargetMode="External"/><Relationship Id="rId24" Type="http://schemas.openxmlformats.org/officeDocument/2006/relationships/hyperlink" Target="http://www.perseus.tufts.edu/hopper/morph?l=ga\r&amp;la=greek&amp;can=ga\r0&amp;prior=pu/rgw|" TargetMode="External"/><Relationship Id="rId45" Type="http://schemas.openxmlformats.org/officeDocument/2006/relationships/hyperlink" Target="http://www.perseus.tufts.edu/hopper/morph?l=e)ce/feron&amp;la=greek&amp;can=e)ce/feron0&amp;prior=oi)ki/as" TargetMode="External"/><Relationship Id="rId66" Type="http://schemas.openxmlformats.org/officeDocument/2006/relationships/hyperlink" Target="http://www.perseus.tufts.edu/hopper/morph?l=ta\&amp;la=greek&amp;can=ta\0&amp;prior=o(/ti" TargetMode="External"/><Relationship Id="rId87" Type="http://schemas.openxmlformats.org/officeDocument/2006/relationships/hyperlink" Target="http://www.perseus.tufts.edu/hopper/morph?l=th\n&amp;la=greek&amp;can=th\n0&amp;prior=ko/yas" TargetMode="External"/><Relationship Id="rId110" Type="http://schemas.openxmlformats.org/officeDocument/2006/relationships/hyperlink" Target="http://www.perseus.tufts.edu/hopper/morph?l=au)to/n&amp;la=greek&amp;can=au)to/n0&amp;prior=u(mw=n" TargetMode="External"/><Relationship Id="rId131" Type="http://schemas.openxmlformats.org/officeDocument/2006/relationships/hyperlink" Target="http://www.perseus.tufts.edu/hopper/morph?l=katadi/khs&amp;la=greek&amp;can=katadi/khs0&amp;prior=th=s" TargetMode="External"/><Relationship Id="rId327" Type="http://schemas.openxmlformats.org/officeDocument/2006/relationships/hyperlink" Target="http://www.perseus.tufts.edu/hopper/morph?l=w)/|xonto&amp;la=greek&amp;can=w)/|xonto0&amp;prior=skeu/h" TargetMode="External"/><Relationship Id="rId152" Type="http://schemas.openxmlformats.org/officeDocument/2006/relationships/hyperlink" Target="http://www.perseus.tufts.edu/hopper/morph?l=e)nqeme/nhs&amp;la=greek&amp;can=e)nqeme/nhs0&amp;prior=kai\" TargetMode="External"/><Relationship Id="rId173" Type="http://schemas.openxmlformats.org/officeDocument/2006/relationships/hyperlink" Target="http://www.perseus.tufts.edu/hopper/morph?l=kai\&amp;la=greek&amp;can=kai\2&amp;prior=*qeo/fhmos" TargetMode="External"/><Relationship Id="rId194" Type="http://schemas.openxmlformats.org/officeDocument/2006/relationships/hyperlink" Target="http://www.perseus.tufts.edu/hopper/morph?l=e(lkome/nhs&amp;la=greek&amp;can=e(lkome/nhs0&amp;prior=kai\" TargetMode="External"/><Relationship Id="rId208" Type="http://schemas.openxmlformats.org/officeDocument/2006/relationships/hyperlink" Target="http://www.perseus.tufts.edu/hopper/morph?l=sth=qos&amp;la=greek&amp;can=sth=qos0&amp;prior=to\" TargetMode="External"/><Relationship Id="rId229" Type="http://schemas.openxmlformats.org/officeDocument/2006/relationships/hyperlink" Target="http://www.perseus.tufts.edu/hopper/morph?l=a)kou/ontes&amp;la=greek&amp;can=a)kou/ontes0&amp;prior=%5d" TargetMode="External"/><Relationship Id="rId240" Type="http://schemas.openxmlformats.org/officeDocument/2006/relationships/hyperlink" Target="http://www.perseus.tufts.edu/hopper/morph?l=porqoume/nhn&amp;la=greek&amp;can=porqoume/nhn0&amp;prior=oi)ki/an" TargetMode="External"/><Relationship Id="rId261" Type="http://schemas.openxmlformats.org/officeDocument/2006/relationships/hyperlink" Target="http://www.perseus.tufts.edu/hopper/morph?l=kai\&amp;la=greek&amp;can=kai\2&amp;prior=e)lqo/ntes" TargetMode="External"/><Relationship Id="rId14" Type="http://schemas.openxmlformats.org/officeDocument/2006/relationships/hyperlink" Target="http://www.perseus.tufts.edu/hopper/morph?l=h(/rpazon&amp;la=greek&amp;can=h(/rpazon0&amp;prior=kai\" TargetMode="External"/><Relationship Id="rId35" Type="http://schemas.openxmlformats.org/officeDocument/2006/relationships/hyperlink" Target="http://www.perseus.tufts.edu/hopper/morph?l=e)ntau=qa&amp;la=greek&amp;can=e)ntau=qa0&amp;prior=kai\" TargetMode="External"/><Relationship Id="rId56" Type="http://schemas.openxmlformats.org/officeDocument/2006/relationships/hyperlink" Target="http://www.perseus.tufts.edu/hopper/morph?l=legou/shs&amp;la=greek&amp;can=legou/shs0&amp;prior=kai\" TargetMode="External"/><Relationship Id="rId77" Type="http://schemas.openxmlformats.org/officeDocument/2006/relationships/hyperlink" Target="http://www.perseus.tufts.edu/hopper/morph?l=a)/cia&amp;la=greek&amp;can=a)/cia0&amp;prior=plei/onos" TargetMode="External"/><Relationship Id="rId100" Type="http://schemas.openxmlformats.org/officeDocument/2006/relationships/hyperlink" Target="http://www.perseus.tufts.edu/hopper/morph?l=h)khko/ei&amp;la=greek&amp;can=h)khko/ei0&amp;prior=trape/zh|" TargetMode="External"/><Relationship Id="rId282" Type="http://schemas.openxmlformats.org/officeDocument/2006/relationships/hyperlink" Target="http://www.perseus.tufts.edu/hopper/morph?l=me\n&amp;la=greek&amp;can=me\n1&amp;prior=ei)s" TargetMode="External"/><Relationship Id="rId317" Type="http://schemas.openxmlformats.org/officeDocument/2006/relationships/hyperlink" Target="http://www.perseus.tufts.edu/hopper/morph?l=oi)ki/as&amp;la=greek&amp;can=oi)ki/as0&amp;prior=e)mh=s" TargetMode="External"/><Relationship Id="rId338" Type="http://schemas.openxmlformats.org/officeDocument/2006/relationships/hyperlink" Target="http://www.perseus.tufts.edu/hopper/morph?l=ei)=pen&amp;la=greek&amp;can=ei)=pen0&amp;prior=*(ermoge/nhs" TargetMode="External"/><Relationship Id="rId8" Type="http://schemas.openxmlformats.org/officeDocument/2006/relationships/hyperlink" Target="http://www.perseus.tufts.edu/hopper/morph?l=e)peisphdw=sin&amp;la=greek&amp;can=e)peisphdw=sin0&amp;prior=w(s" TargetMode="External"/><Relationship Id="rId98" Type="http://schemas.openxmlformats.org/officeDocument/2006/relationships/hyperlink" Target="http://www.perseus.tufts.edu/hopper/morph?l=th=|&amp;la=greek&amp;can=th=|1&amp;prior=e)pi\" TargetMode="External"/><Relationship Id="rId121" Type="http://schemas.openxmlformats.org/officeDocument/2006/relationships/hyperlink" Target="http://www.perseus.tufts.edu/hopper/morph?l=mhde\n&amp;la=greek&amp;can=mhde\n0&amp;prior=kai\" TargetMode="External"/><Relationship Id="rId142" Type="http://schemas.openxmlformats.org/officeDocument/2006/relationships/hyperlink" Target="http://www.perseus.tufts.edu/hopper/morph?l=titqh=s&amp;la=greek&amp;can=titqh=s0&amp;prior=th=s" TargetMode="External"/><Relationship Id="rId163" Type="http://schemas.openxmlformats.org/officeDocument/2006/relationships/hyperlink" Target="http://www.perseus.tufts.edu/hopper/morph?l=o)/ntas&amp;la=greek&amp;can=o)/ntas0&amp;prior=e)/ndon" TargetMode="External"/><Relationship Id="rId184" Type="http://schemas.openxmlformats.org/officeDocument/2006/relationships/hyperlink" Target="http://www.perseus.tufts.edu/hopper/morph?l=oi(&amp;la=greek&amp;can=oi(1&amp;prior=kai\" TargetMode="External"/><Relationship Id="rId219" Type="http://schemas.openxmlformats.org/officeDocument/2006/relationships/hyperlink" Target="http://www.perseus.tufts.edu/hopper/morph?l=tou=&amp;la=greek&amp;can=tou=0&amp;prior=e)k" TargetMode="External"/><Relationship Id="rId3" Type="http://schemas.openxmlformats.org/officeDocument/2006/relationships/hyperlink" Target="http://www.perseus.tufts.edu/hopper/morph?l=de\&amp;la=greek&amp;can=de\1&amp;prior=a)ristw/ntwn" TargetMode="External"/><Relationship Id="rId214" Type="http://schemas.openxmlformats.org/officeDocument/2006/relationships/hyperlink" Target="http://www.perseus.tufts.edu/hopper/morph?l=w(/ste&amp;la=greek&amp;can=w(/ste1&amp;prior=ponhri/as" TargetMode="External"/><Relationship Id="rId230" Type="http://schemas.openxmlformats.org/officeDocument/2006/relationships/hyperlink" Target="http://www.perseus.tufts.edu/hopper/morph?l=de\&amp;la=greek&amp;can=de\0&amp;prior=a)kou/ontes" TargetMode="External"/><Relationship Id="rId235" Type="http://schemas.openxmlformats.org/officeDocument/2006/relationships/hyperlink" Target="http://www.perseus.tufts.edu/hopper/morph?l=kraugh=s&amp;la=greek&amp;can=kraugh=s0&amp;prior=th=s" TargetMode="External"/><Relationship Id="rId251" Type="http://schemas.openxmlformats.org/officeDocument/2006/relationships/hyperlink" Target="http://www.perseus.tufts.edu/hopper/morph?l=tou\s&amp;la=greek&amp;can=tou\s0&amp;prior=e)kali/stroun" TargetMode="External"/><Relationship Id="rId256" Type="http://schemas.openxmlformats.org/officeDocument/2006/relationships/hyperlink" Target="http://www.perseus.tufts.edu/hopper/morph?l=ei)s&amp;la=greek&amp;can=ei)s0&amp;prior=kai\" TargetMode="External"/><Relationship Id="rId277" Type="http://schemas.openxmlformats.org/officeDocument/2006/relationships/hyperlink" Target="http://www.perseus.tufts.edu/hopper/morph?l=o(/s&amp;la=greek&amp;can=o(/s0&amp;prior=*)anqemi/wnos" TargetMode="External"/><Relationship Id="rId298" Type="http://schemas.openxmlformats.org/officeDocument/2006/relationships/hyperlink" Target="http://www.perseus.tufts.edu/hopper/morph?l=de\&amp;la=greek&amp;can=de\3&amp;prior=e)n" TargetMode="External"/><Relationship Id="rId25" Type="http://schemas.openxmlformats.org/officeDocument/2006/relationships/hyperlink" Target="http://www.perseus.tufts.edu/hopper/morph?l=h)=san&amp;la=greek&amp;can=h)=san0&amp;prior=ga\r" TargetMode="External"/><Relationship Id="rId46" Type="http://schemas.openxmlformats.org/officeDocument/2006/relationships/hyperlink" Target="http://www.perseus.tufts.edu/hopper/morph?l=skeu/h&amp;la=greek&amp;can=skeu/h1&amp;prior=e)ce/feron" TargetMode="External"/><Relationship Id="rId67" Type="http://schemas.openxmlformats.org/officeDocument/2006/relationships/hyperlink" Target="http://www.perseus.tufts.edu/hopper/morph?l=pro/bata&amp;la=greek&amp;can=pro/bata0&amp;prior=ta\" TargetMode="External"/><Relationship Id="rId116" Type="http://schemas.openxmlformats.org/officeDocument/2006/relationships/hyperlink" Target="http://www.perseus.tufts.edu/hopper/morph?l=ta\&amp;la=greek&amp;can=ta\1&amp;prior=h)/dh" TargetMode="External"/><Relationship Id="rId137" Type="http://schemas.openxmlformats.org/officeDocument/2006/relationships/hyperlink" Target="http://www.perseus.tufts.edu/hopper/morph?l=o(/pws&amp;la=greek&amp;can=o(/pws0&amp;prior=ou)x" TargetMode="External"/><Relationship Id="rId158" Type="http://schemas.openxmlformats.org/officeDocument/2006/relationships/hyperlink" Target="http://www.perseus.tufts.edu/hopper/morph?l=ou(=toi&amp;la=greek&amp;can=ou(=toi0&amp;prior=mh\" TargetMode="External"/><Relationship Id="rId272" Type="http://schemas.openxmlformats.org/officeDocument/2006/relationships/hyperlink" Target="http://www.perseus.tufts.edu/hopper/morph?l=u(po\&amp;la=greek&amp;can=u(po\0&amp;prior=prosklhqei\s" TargetMode="External"/><Relationship Id="rId293" Type="http://schemas.openxmlformats.org/officeDocument/2006/relationships/hyperlink" Target="http://www.perseus.tufts.edu/hopper/morph?l=paro/ntos&amp;la=greek&amp;can=paro/ntos0&amp;prior=mh\" TargetMode="External"/><Relationship Id="rId302" Type="http://schemas.openxmlformats.org/officeDocument/2006/relationships/hyperlink" Target="http://www.perseus.tufts.edu/hopper/morph?l=xwri/w|&amp;la=greek&amp;can=xwri/w|0&amp;prior=*)anqemi/wnos" TargetMode="External"/><Relationship Id="rId307" Type="http://schemas.openxmlformats.org/officeDocument/2006/relationships/hyperlink" Target="http://www.perseus.tufts.edu/hopper/morph?l=skeu/h&amp;la=greek&amp;can=skeu/h0&amp;prior=te" TargetMode="External"/><Relationship Id="rId323" Type="http://schemas.openxmlformats.org/officeDocument/2006/relationships/hyperlink" Target="http://www.perseus.tufts.edu/hopper/morph?l=dikastai/&amp;la=greek&amp;can=dikastai/0&amp;prior=a)/ndres" TargetMode="External"/><Relationship Id="rId328" Type="http://schemas.openxmlformats.org/officeDocument/2006/relationships/hyperlink" Target="http://www.perseus.tufts.edu/hopper/morph?l=a)lla\&amp;la=greek&amp;can=a)lla\0&amp;prior=w)/|xonto" TargetMode="External"/><Relationship Id="rId20" Type="http://schemas.openxmlformats.org/officeDocument/2006/relationships/hyperlink" Target="http://www.perseus.tufts.edu/hopper/morph?l=qera/painai&amp;la=greek&amp;can=qera/painai0&amp;prior=a)/llai" TargetMode="External"/><Relationship Id="rId41" Type="http://schemas.openxmlformats.org/officeDocument/2006/relationships/hyperlink" Target="http://www.perseus.tufts.edu/hopper/morph?l=e)k&amp;la=greek&amp;can=e)k0&amp;prior=d'" TargetMode="External"/><Relationship Id="rId62" Type="http://schemas.openxmlformats.org/officeDocument/2006/relationships/hyperlink" Target="http://www.perseus.tufts.edu/hopper/morph?l=proiki\&amp;la=greek&amp;can=proiki\0&amp;prior=th=|" TargetMode="External"/><Relationship Id="rId83" Type="http://schemas.openxmlformats.org/officeDocument/2006/relationships/hyperlink" Target="http://www.perseus.tufts.edu/hopper/morph?l=au)toi=s&amp;la=greek&amp;can=au)toi=s1&amp;prior=tis" TargetMode="External"/><Relationship Id="rId88" Type="http://schemas.openxmlformats.org/officeDocument/2006/relationships/hyperlink" Target="http://www.perseus.tufts.edu/hopper/morph?l=qu/ran&amp;la=greek&amp;can=qu/ran0&amp;prior=th\n" TargetMode="External"/><Relationship Id="rId111" Type="http://schemas.openxmlformats.org/officeDocument/2006/relationships/hyperlink" Target="http://www.perseus.tufts.edu/hopper/morph?l=e)/xontes&amp;la=greek&amp;can=e)/xontes0&amp;prior=au)to/n" TargetMode="External"/><Relationship Id="rId132" Type="http://schemas.openxmlformats.org/officeDocument/2006/relationships/hyperlink" Target="http://www.perseus.tufts.edu/hopper/morph?l=tau=ta&amp;la=greek&amp;can=tau=ta0&amp;prior=%5d" TargetMode="External"/><Relationship Id="rId153" Type="http://schemas.openxmlformats.org/officeDocument/2006/relationships/hyperlink" Target="http://www.perseus.tufts.edu/hopper/morph?l=ei)s&amp;la=greek&amp;can=ei)s0&amp;prior=e)nqeme/nhs" TargetMode="External"/><Relationship Id="rId174" Type="http://schemas.openxmlformats.org/officeDocument/2006/relationships/hyperlink" Target="http://www.perseus.tufts.edu/hopper/morph?l=*eu)/ergos&amp;la=greek&amp;can=*eu)/ergos0&amp;prior=kai\" TargetMode="External"/><Relationship Id="rId179" Type="http://schemas.openxmlformats.org/officeDocument/2006/relationships/hyperlink" Target="http://www.perseus.tufts.edu/hopper/morph?l=u(/faimoi&amp;la=greek&amp;can=u(/faimoi0&amp;prior=w(/ste" TargetMode="External"/><Relationship Id="rId195" Type="http://schemas.openxmlformats.org/officeDocument/2006/relationships/hyperlink" Target="http://www.perseus.tufts.edu/hopper/morph?l=u(po\&amp;la=greek&amp;can=u(po\0&amp;prior=e(lkome/nhs" TargetMode="External"/><Relationship Id="rId209" Type="http://schemas.openxmlformats.org/officeDocument/2006/relationships/hyperlink" Target="http://www.perseus.tufts.edu/hopper/morph?l=ei)s&amp;la=greek&amp;can=ei)s0&amp;prior=sth=qos" TargetMode="External"/><Relationship Id="rId190" Type="http://schemas.openxmlformats.org/officeDocument/2006/relationships/hyperlink" Target="http://www.perseus.tufts.edu/hopper/morph?l=a)postrefome/nhs&amp;la=greek&amp;can=a)postrefome/nhs0&amp;prior=e)ge/nonto" TargetMode="External"/><Relationship Id="rId204" Type="http://schemas.openxmlformats.org/officeDocument/2006/relationships/hyperlink" Target="http://www.perseus.tufts.edu/hopper/morph?l=a)gxome/nh&amp;la=greek&amp;can=a)gxome/nh0&amp;prior=ei)=xen" TargetMode="External"/><Relationship Id="rId220" Type="http://schemas.openxmlformats.org/officeDocument/2006/relationships/hyperlink" Target="http://www.perseus.tufts.edu/hopper/morph?l=ko/lpou&amp;la=greek&amp;can=ko/lpou0&amp;prior=tou=" TargetMode="External"/><Relationship Id="rId225" Type="http://schemas.openxmlformats.org/officeDocument/2006/relationships/hyperlink" Target="http://www.perseus.tufts.edu/hopper/morph?l=kai\&amp;la=greek&amp;can=kai\2&amp;prior=a)/gxontes" TargetMode="External"/><Relationship Id="rId241" Type="http://schemas.openxmlformats.org/officeDocument/2006/relationships/hyperlink" Target="http://www.perseus.tufts.edu/hopper/morph?l=th\n&amp;la=greek&amp;can=th\n1&amp;prior=porqoume/nhn" TargetMode="External"/><Relationship Id="rId246" Type="http://schemas.openxmlformats.org/officeDocument/2006/relationships/hyperlink" Target="http://www.perseus.tufts.edu/hopper/morph?l=tw=n&amp;la=greek&amp;can=tw=n1&amp;prior=a)po\" TargetMode="External"/><Relationship Id="rId267" Type="http://schemas.openxmlformats.org/officeDocument/2006/relationships/hyperlink" Target="http://www.perseus.tufts.edu/hopper/morph?l=proselqw\n&amp;la=greek&amp;can=proselqw\n0&amp;prior=paragene/sqai" TargetMode="External"/><Relationship Id="rId288" Type="http://schemas.openxmlformats.org/officeDocument/2006/relationships/hyperlink" Target="http://www.perseus.tufts.edu/hopper/morph?l=ga\r&amp;la=greek&amp;can=ga\r0&amp;prior=ou)" TargetMode="External"/><Relationship Id="rId15" Type="http://schemas.openxmlformats.org/officeDocument/2006/relationships/hyperlink" Target="http://www.perseus.tufts.edu/hopper/morph?l=ta\&amp;la=greek&amp;can=ta\0&amp;prior=h(/rpazon" TargetMode="External"/><Relationship Id="rId36" Type="http://schemas.openxmlformats.org/officeDocument/2006/relationships/hyperlink" Target="http://www.perseus.tufts.edu/hopper/morph?l=me\n&amp;la=greek&amp;can=me\n1&amp;prior=e)ntau=qa" TargetMode="External"/><Relationship Id="rId57" Type="http://schemas.openxmlformats.org/officeDocument/2006/relationships/hyperlink" Target="http://www.perseus.tufts.edu/hopper/morph?l=o(/ti&amp;la=greek&amp;can=o(/ti0&amp;prior=legou/shs" TargetMode="External"/><Relationship Id="rId106" Type="http://schemas.openxmlformats.org/officeDocument/2006/relationships/hyperlink" Target="http://www.perseus.tufts.edu/hopper/morph?l=h)\&amp;la=greek&amp;can=h)\1&amp;prior=e)/fh" TargetMode="External"/><Relationship Id="rId127" Type="http://schemas.openxmlformats.org/officeDocument/2006/relationships/hyperlink" Target="http://www.perseus.tufts.edu/hopper/morph?l=kai\&amp;la=greek&amp;can=kai\5&amp;prior=te" TargetMode="External"/><Relationship Id="rId262" Type="http://schemas.openxmlformats.org/officeDocument/2006/relationships/hyperlink" Target="http://www.perseus.tufts.edu/hopper/morph?l=i)do/ntes&amp;la=greek&amp;can=i)do/ntes0&amp;prior=kai\" TargetMode="External"/><Relationship Id="rId283" Type="http://schemas.openxmlformats.org/officeDocument/2006/relationships/hyperlink" Target="http://www.perseus.tufts.edu/hopper/morph?l=th\n&amp;la=greek&amp;can=th\n3&amp;prior=me\n" TargetMode="External"/><Relationship Id="rId313" Type="http://schemas.openxmlformats.org/officeDocument/2006/relationships/hyperlink" Target="http://www.perseus.tufts.edu/hopper/morph?l=e)cio/ntas&amp;la=greek&amp;can=e)cio/ntas0&amp;prior=*qeo/fhmon" TargetMode="External"/><Relationship Id="rId318" Type="http://schemas.openxmlformats.org/officeDocument/2006/relationships/hyperlink" Target="http://www.perseus.tufts.edu/hopper/morph?l=ou)&amp;la=greek&amp;can=ou)0&amp;prior=%5d" TargetMode="External"/><Relationship Id="rId339" Type="http://schemas.openxmlformats.org/officeDocument/2006/relationships/hyperlink" Target="http://www.perseus.tufts.edu/hopper/morph?l=o(/ti&amp;la=greek&amp;can=o(/ti0&amp;prior=ei)=pen" TargetMode="External"/><Relationship Id="rId10" Type="http://schemas.openxmlformats.org/officeDocument/2006/relationships/hyperlink" Target="http://www.perseus.tufts.edu/hopper/morph?l=kai\&amp;la=greek&amp;can=kai\2&amp;prior=ou(=toi" TargetMode="External"/><Relationship Id="rId31" Type="http://schemas.openxmlformats.org/officeDocument/2006/relationships/hyperlink" Target="http://www.perseus.tufts.edu/hopper/morph?l=klei/ousi&amp;la=greek&amp;can=klei/ousi0&amp;prior=kraugh=s" TargetMode="External"/><Relationship Id="rId52" Type="http://schemas.openxmlformats.org/officeDocument/2006/relationships/hyperlink" Target="http://www.perseus.tufts.edu/hopper/morph?l=mh\&amp;la=greek&amp;can=mh\0&amp;prior=gunaiko\s" TargetMode="External"/><Relationship Id="rId73" Type="http://schemas.openxmlformats.org/officeDocument/2006/relationships/hyperlink" Target="http://www.perseus.tufts.edu/hopper/morph?l=kai\&amp;la=greek&amp;can=kai\3&amp;prior=pai=da" TargetMode="External"/><Relationship Id="rId78" Type="http://schemas.openxmlformats.org/officeDocument/2006/relationships/hyperlink" Target="http://www.perseus.tufts.edu/hopper/morph?l=h)\&amp;la=greek&amp;can=h)\0&amp;prior=a)/cia" TargetMode="External"/><Relationship Id="rId94" Type="http://schemas.openxmlformats.org/officeDocument/2006/relationships/hyperlink" Target="http://www.perseus.tufts.edu/hopper/morph?l=au)toi=s&amp;la=greek&amp;can=au)toi=s2&amp;prior=a)rgu/rion" TargetMode="External"/><Relationship Id="rId99" Type="http://schemas.openxmlformats.org/officeDocument/2006/relationships/hyperlink" Target="http://www.perseus.tufts.edu/hopper/morph?l=trape/zh|&amp;la=greek&amp;can=trape/zh|0&amp;prior=th=|" TargetMode="External"/><Relationship Id="rId101" Type="http://schemas.openxmlformats.org/officeDocument/2006/relationships/hyperlink" Target="http://www.perseus.tufts.edu/hopper/morph?l=ga\r&amp;la=greek&amp;can=ga\r0&amp;prior=h)khko/ei" TargetMode="External"/><Relationship Id="rId122" Type="http://schemas.openxmlformats.org/officeDocument/2006/relationships/hyperlink" Target="http://www.perseus.tufts.edu/hopper/morph?l=tw=n&amp;la=greek&amp;can=tw=n1&amp;prior=mhde\n" TargetMode="External"/><Relationship Id="rId143" Type="http://schemas.openxmlformats.org/officeDocument/2006/relationships/hyperlink" Target="http://www.perseus.tufts.edu/hopper/morph?l=to\&amp;la=greek&amp;can=to\0&amp;prior=titqh=s" TargetMode="External"/><Relationship Id="rId148" Type="http://schemas.openxmlformats.org/officeDocument/2006/relationships/hyperlink" Target="http://www.perseus.tufts.edu/hopper/morph?l=e)c&amp;la=greek&amp;can=e)c0&amp;prior=au)th=|" TargetMode="External"/><Relationship Id="rId164" Type="http://schemas.openxmlformats.org/officeDocument/2006/relationships/hyperlink" Target="http://www.perseus.tufts.edu/hopper/morph?l=au)tou/s&amp;la=greek&amp;can=au)tou/s0&amp;prior=o)/ntas" TargetMode="External"/><Relationship Id="rId169" Type="http://schemas.openxmlformats.org/officeDocument/2006/relationships/hyperlink" Target="http://www.perseus.tufts.edu/hopper/morph?l=a)fairou/menoi&amp;la=greek&amp;can=a)fairou/menoi0&amp;prior=die/qesan" TargetMode="External"/><Relationship Id="rId185" Type="http://schemas.openxmlformats.org/officeDocument/2006/relationships/hyperlink" Target="http://www.perseus.tufts.edu/hopper/morph?l=karpoi\&amp;la=greek&amp;can=karpoi\0&amp;prior=oi(" TargetMode="External"/><Relationship Id="rId334" Type="http://schemas.openxmlformats.org/officeDocument/2006/relationships/hyperlink" Target="http://www.perseus.tufts.edu/hopper/morph?l=tw=n&amp;la=greek&amp;can=tw=n0&amp;prior=e(/ws" TargetMode="External"/><Relationship Id="rId4" Type="http://schemas.openxmlformats.org/officeDocument/2006/relationships/hyperlink" Target="http://www.perseus.tufts.edu/hopper/morph?l=e)n&amp;la=greek&amp;can=e)n0&amp;prior=de\" TargetMode="External"/><Relationship Id="rId9" Type="http://schemas.openxmlformats.org/officeDocument/2006/relationships/hyperlink" Target="http://www.perseus.tufts.edu/hopper/morph?l=ou(=toi&amp;la=greek&amp;can=ou(=toi0&amp;prior=e)peisphdw=sin" TargetMode="External"/><Relationship Id="rId180" Type="http://schemas.openxmlformats.org/officeDocument/2006/relationships/hyperlink" Target="http://www.perseus.tufts.edu/hopper/morph?l=me\n&amp;la=greek&amp;can=me\n0&amp;prior=u(/faimoi" TargetMode="External"/><Relationship Id="rId210" Type="http://schemas.openxmlformats.org/officeDocument/2006/relationships/hyperlink" Target="http://www.perseus.tufts.edu/hopper/morph?l=tou=to&amp;la=greek&amp;can=tou=to0&amp;prior=ei)s" TargetMode="External"/><Relationship Id="rId215" Type="http://schemas.openxmlformats.org/officeDocument/2006/relationships/hyperlink" Target="http://www.perseus.tufts.edu/hopper/morph?l=e(/ws&amp;la=greek&amp;can=e(/ws0&amp;prior=w(/ste" TargetMode="External"/><Relationship Id="rId236" Type="http://schemas.openxmlformats.org/officeDocument/2006/relationships/hyperlink" Target="http://www.perseus.tufts.edu/hopper/morph?l=kai\&amp;la=greek&amp;can=kai\0&amp;prior=kraugh=s" TargetMode="External"/><Relationship Id="rId257" Type="http://schemas.openxmlformats.org/officeDocument/2006/relationships/hyperlink" Target="http://www.perseus.tufts.edu/hopper/morph?l=th\n&amp;la=greek&amp;can=th\n2&amp;prior=ei)s" TargetMode="External"/><Relationship Id="rId278" Type="http://schemas.openxmlformats.org/officeDocument/2006/relationships/hyperlink" Target="http://www.perseus.tufts.edu/hopper/morph?l=e)sti/&amp;la=greek&amp;can=e)sti/0&amp;prior=o(/s" TargetMode="External"/><Relationship Id="rId26" Type="http://schemas.openxmlformats.org/officeDocument/2006/relationships/hyperlink" Target="http://www.perseus.tufts.edu/hopper/morph?l=ou(=per&amp;la=greek&amp;can=ou(=per0&amp;prior=h)=san" TargetMode="External"/><Relationship Id="rId231" Type="http://schemas.openxmlformats.org/officeDocument/2006/relationships/hyperlink" Target="http://www.perseus.tufts.edu/hopper/morph?l=oi(&amp;la=greek&amp;can=oi(0&amp;prior=de\" TargetMode="External"/><Relationship Id="rId252" Type="http://schemas.openxmlformats.org/officeDocument/2006/relationships/hyperlink" Target="http://www.perseus.tufts.edu/hopper/morph?l=pario/ntas&amp;la=greek&amp;can=pario/ntas0&amp;prior=tou\s" TargetMode="External"/><Relationship Id="rId273" Type="http://schemas.openxmlformats.org/officeDocument/2006/relationships/hyperlink" Target="http://www.perseus.tufts.edu/hopper/morph?l=tou=&amp;la=greek&amp;can=tou=0&amp;prior=u(po\" TargetMode="External"/><Relationship Id="rId294" Type="http://schemas.openxmlformats.org/officeDocument/2006/relationships/hyperlink" Target="http://www.perseus.tufts.edu/hopper/morph?l=ge&amp;la=greek&amp;can=ge0&amp;prior=paro/ntos" TargetMode="External"/><Relationship Id="rId308" Type="http://schemas.openxmlformats.org/officeDocument/2006/relationships/hyperlink" Target="http://www.perseus.tufts.edu/hopper/morph?l=e)kfero/mena&amp;la=greek&amp;can=e)kfero/mena0&amp;prior=skeu/h" TargetMode="External"/><Relationship Id="rId329" Type="http://schemas.openxmlformats.org/officeDocument/2006/relationships/hyperlink" Target="http://www.perseus.tufts.edu/hopper/morph?l=ui(o\n&amp;la=greek&amp;can=ui(o\n0&amp;prior=to\n" TargetMode="External"/><Relationship Id="rId47" Type="http://schemas.openxmlformats.org/officeDocument/2006/relationships/hyperlink" Target="http://www.perseus.tufts.edu/hopper/morph?l=%5b&amp;la=greek&amp;can=%5b0" TargetMode="External"/><Relationship Id="rId68" Type="http://schemas.openxmlformats.org/officeDocument/2006/relationships/hyperlink" Target="http://www.perseus.tufts.edu/hopper/morph?l=e)/xete&amp;la=greek&amp;can=e)/xete0&amp;prior=pro/bata" TargetMode="External"/><Relationship Id="rId89" Type="http://schemas.openxmlformats.org/officeDocument/2006/relationships/hyperlink" Target="http://www.perseus.tufts.edu/hopper/morph?l=e)/ti&amp;la=greek&amp;can=e)/ti0&amp;prior=qu/ran" TargetMode="External"/><Relationship Id="rId112" Type="http://schemas.openxmlformats.org/officeDocument/2006/relationships/hyperlink" Target="http://www.perseus.tufts.edu/hopper/morph?l=a)/pite&amp;la=greek&amp;can=a)/pite0&amp;prior=e)/xontes" TargetMode="External"/><Relationship Id="rId133" Type="http://schemas.openxmlformats.org/officeDocument/2006/relationships/hyperlink" Target="http://www.perseus.tufts.edu/hopper/morph?l=de\&amp;la=greek&amp;can=de\0&amp;prior=tau=ta" TargetMode="External"/><Relationship Id="rId154" Type="http://schemas.openxmlformats.org/officeDocument/2006/relationships/hyperlink" Target="http://www.perseus.tufts.edu/hopper/morph?l=to\n&amp;la=greek&amp;can=to\n0&amp;prior=ei)s" TargetMode="External"/><Relationship Id="rId175" Type="http://schemas.openxmlformats.org/officeDocument/2006/relationships/hyperlink" Target="http://www.perseus.tufts.edu/hopper/morph?l=a(delfo\s&amp;la=greek&amp;can=a(delfo\s0&amp;prior=*eu)/ergos" TargetMode="External"/><Relationship Id="rId340" Type="http://schemas.openxmlformats.org/officeDocument/2006/relationships/hyperlink" Target="http://www.perseus.tufts.edu/hopper/morph?l=ui(o/s&amp;la=greek&amp;can=ui(o/s0&amp;prior=o(/ti" TargetMode="External"/><Relationship Id="rId196" Type="http://schemas.openxmlformats.org/officeDocument/2006/relationships/hyperlink" Target="http://www.perseus.tufts.edu/hopper/morph?l=tou/twn&amp;la=greek&amp;can=tou/twn0&amp;prior=u(po\" TargetMode="External"/><Relationship Id="rId200" Type="http://schemas.openxmlformats.org/officeDocument/2006/relationships/hyperlink" Target="http://www.perseus.tufts.edu/hopper/morph?l=d'&amp;la=greek&amp;can=d'0&amp;prior=a)muxa\s" TargetMode="External"/><Relationship Id="rId16" Type="http://schemas.openxmlformats.org/officeDocument/2006/relationships/hyperlink" Target="http://www.perseus.tufts.edu/hopper/morph?l=skeu/h&amp;la=greek&amp;can=skeu/h0&amp;prior=ta\" TargetMode="External"/><Relationship Id="rId221" Type="http://schemas.openxmlformats.org/officeDocument/2006/relationships/hyperlink" Target="http://www.perseus.tufts.edu/hopper/morph?l=au)th=s&amp;la=greek&amp;can=au)th=s1&amp;prior=ko/lpou" TargetMode="External"/><Relationship Id="rId242" Type="http://schemas.openxmlformats.org/officeDocument/2006/relationships/hyperlink" Target="http://www.perseus.tufts.edu/hopper/morph?l=e)mh/n&amp;la=greek&amp;can=e)mh/n0&amp;prior=th\n" TargetMode="External"/><Relationship Id="rId263" Type="http://schemas.openxmlformats.org/officeDocument/2006/relationships/hyperlink" Target="http://www.perseus.tufts.edu/hopper/morph?l=*(agno/filon&amp;la=greek&amp;can=*(agno/filon0&amp;prior=i)do/ntes" TargetMode="External"/><Relationship Id="rId284" Type="http://schemas.openxmlformats.org/officeDocument/2006/relationships/hyperlink" Target="http://www.perseus.tufts.edu/hopper/morph?l=oi)ki/an&amp;la=greek&amp;can=oi)ki/an1&amp;prior=th\n" TargetMode="External"/><Relationship Id="rId319" Type="http://schemas.openxmlformats.org/officeDocument/2006/relationships/hyperlink" Target="http://www.perseus.tufts.edu/hopper/morph?l=mo/non&amp;la=greek&amp;can=mo/non0&amp;prior=ou)" TargetMode="External"/><Relationship Id="rId37" Type="http://schemas.openxmlformats.org/officeDocument/2006/relationships/hyperlink" Target="http://www.perseus.tufts.edu/hopper/morph?l=ou)k&amp;la=greek&amp;can=ou)k0&amp;prior=me\n" TargetMode="External"/><Relationship Id="rId58" Type="http://schemas.openxmlformats.org/officeDocument/2006/relationships/hyperlink" Target="http://www.perseus.tufts.edu/hopper/morph?l=au(th=s&amp;la=greek&amp;can=au(th=s0&amp;prior=o(/ti" TargetMode="External"/><Relationship Id="rId79" Type="http://schemas.openxmlformats.org/officeDocument/2006/relationships/hyperlink" Target="http://www.perseus.tufts.edu/hopper/morph?l=katedika/sasqe&amp;la=greek&amp;can=katedika/sasqe0&amp;prior=h)\" TargetMode="External"/><Relationship Id="rId102" Type="http://schemas.openxmlformats.org/officeDocument/2006/relationships/hyperlink" Target="http://www.perseus.tufts.edu/hopper/morph?l=e)mou=&amp;la=greek&amp;can=e)mou=0&amp;prior=ga\r" TargetMode="External"/><Relationship Id="rId123" Type="http://schemas.openxmlformats.org/officeDocument/2006/relationships/hyperlink" Target="http://www.perseus.tufts.edu/hopper/morph?l=e)mw=n&amp;la=greek&amp;can=e)mw=n0&amp;prior=tw=n" TargetMode="External"/><Relationship Id="rId144" Type="http://schemas.openxmlformats.org/officeDocument/2006/relationships/hyperlink" Target="http://www.perseus.tufts.edu/hopper/morph?l=kumbi/on&amp;la=greek&amp;can=kumbi/on0&amp;prior=to\" TargetMode="External"/><Relationship Id="rId330" Type="http://schemas.openxmlformats.org/officeDocument/2006/relationships/hyperlink" Target="http://www.perseus.tufts.edu/hopper/morph?l=h)=gon&amp;la=greek&amp;can=h)=gon0&amp;prior=ui(o\n" TargetMode="External"/><Relationship Id="rId90" Type="http://schemas.openxmlformats.org/officeDocument/2006/relationships/hyperlink" Target="http://www.perseus.tufts.edu/hopper/morph?l=de\&amp;la=greek&amp;can=de\0&amp;prior=e)/ti" TargetMode="External"/><Relationship Id="rId165" Type="http://schemas.openxmlformats.org/officeDocument/2006/relationships/hyperlink" Target="http://www.perseus.tufts.edu/hopper/morph?l=katido/ntes&amp;la=greek&amp;can=katido/ntes0&amp;prior=au)tou/s" TargetMode="External"/><Relationship Id="rId186" Type="http://schemas.openxmlformats.org/officeDocument/2006/relationships/hyperlink" Target="http://www.perseus.tufts.edu/hopper/morph?l=tw=n&amp;la=greek&amp;can=tw=n0&amp;prior=karpoi\" TargetMode="External"/><Relationship Id="rId211" Type="http://schemas.openxmlformats.org/officeDocument/2006/relationships/hyperlink" Target="http://www.perseus.tufts.edu/hopper/morph?l=d'&amp;la=greek&amp;can=d'1&amp;prior=tou=to" TargetMode="External"/><Relationship Id="rId232" Type="http://schemas.openxmlformats.org/officeDocument/2006/relationships/hyperlink" Target="http://www.perseus.tufts.edu/hopper/morph?l=qera/pontes&amp;la=greek&amp;can=qera/pontes0&amp;prior=oi(" TargetMode="External"/><Relationship Id="rId253" Type="http://schemas.openxmlformats.org/officeDocument/2006/relationships/hyperlink" Target="http://www.perseus.tufts.edu/hopper/morph?l=oi(&amp;la=greek&amp;can=oi(2&amp;prior=pario/ntas" TargetMode="External"/><Relationship Id="rId274" Type="http://schemas.openxmlformats.org/officeDocument/2006/relationships/hyperlink" Target="http://www.perseus.tufts.edu/hopper/morph?l=qera/pontos&amp;la=greek&amp;can=qera/pontos0&amp;prior=tou=" TargetMode="External"/><Relationship Id="rId295" Type="http://schemas.openxmlformats.org/officeDocument/2006/relationships/hyperlink" Target="http://www.perseus.tufts.edu/hopper/morph?l=tou=&amp;la=greek&amp;can=tou=2&amp;prior=ge" TargetMode="External"/><Relationship Id="rId309" Type="http://schemas.openxmlformats.org/officeDocument/2006/relationships/hyperlink" Target="http://www.perseus.tufts.edu/hopper/morph?l=kai\&amp;la=greek&amp;can=kai\3&amp;prior=e)kfero/mena" TargetMode="External"/><Relationship Id="rId27" Type="http://schemas.openxmlformats.org/officeDocument/2006/relationships/hyperlink" Target="http://www.perseus.tufts.edu/hopper/morph?l=diaitw=ntai&amp;la=greek&amp;can=diaitw=ntai0&amp;prior=ou(=per" TargetMode="External"/><Relationship Id="rId48" Type="http://schemas.openxmlformats.org/officeDocument/2006/relationships/hyperlink" Target="http://www.perseus.tufts.edu/hopper/morph?l=%5d&amp;la=greek&amp;can=%5d0&amp;prior=%5b" TargetMode="External"/><Relationship Id="rId69" Type="http://schemas.openxmlformats.org/officeDocument/2006/relationships/hyperlink" Target="http://www.perseus.tufts.edu/hopper/morph?l=penth/konta&amp;la=greek&amp;can=penth/konta0&amp;prior=e)/xete" TargetMode="External"/><Relationship Id="rId113" Type="http://schemas.openxmlformats.org/officeDocument/2006/relationships/hyperlink" Target="http://www.perseus.tufts.edu/hopper/morph?l=to\&amp;la=greek&amp;can=to\1&amp;prior=a)/pite" TargetMode="External"/><Relationship Id="rId134" Type="http://schemas.openxmlformats.org/officeDocument/2006/relationships/hyperlink" Target="http://www.perseus.tufts.edu/hopper/morph?l=legou/shs&amp;la=greek&amp;can=legou/shs0&amp;prior=de\" TargetMode="External"/><Relationship Id="rId320" Type="http://schemas.openxmlformats.org/officeDocument/2006/relationships/hyperlink" Target="http://www.perseus.tufts.edu/hopper/morph?l=toi/nun&amp;la=greek&amp;can=toi/nun0&amp;prior=mo/non" TargetMode="External"/><Relationship Id="rId80" Type="http://schemas.openxmlformats.org/officeDocument/2006/relationships/hyperlink" Target="http://www.perseus.tufts.edu/hopper/morph?l=a)ph/ggeile&amp;la=greek&amp;can=a)ph/ggeile0&amp;prior=katedika/sasqe" TargetMode="External"/><Relationship Id="rId155" Type="http://schemas.openxmlformats.org/officeDocument/2006/relationships/hyperlink" Target="http://www.perseus.tufts.edu/hopper/morph?l=ko/lpon&amp;la=greek&amp;can=ko/lpon0&amp;prior=to\n" TargetMode="External"/><Relationship Id="rId176" Type="http://schemas.openxmlformats.org/officeDocument/2006/relationships/hyperlink" Target="http://www.perseus.tufts.edu/hopper/morph?l=au)tou=&amp;la=greek&amp;can=au)tou=0&amp;prior=a(delfo\s" TargetMode="External"/><Relationship Id="rId197" Type="http://schemas.openxmlformats.org/officeDocument/2006/relationships/hyperlink" Target="http://www.perseus.tufts.edu/hopper/morph?l=a)fairoume/nwn&amp;la=greek&amp;can=a)fairoume/nwn0&amp;prior=tou/twn" TargetMode="External"/><Relationship Id="rId341" Type="http://schemas.openxmlformats.org/officeDocument/2006/relationships/hyperlink" Target="http://www.perseus.tufts.edu/hopper/morph?l=mou&amp;la=greek&amp;can=mou1&amp;prior=ui(o/s" TargetMode="External"/><Relationship Id="rId201" Type="http://schemas.openxmlformats.org/officeDocument/2006/relationships/hyperlink" Target="http://www.perseus.tufts.edu/hopper/morph?l=e)n&amp;la=greek&amp;can=e)n0&amp;prior=d'" TargetMode="External"/><Relationship Id="rId222" Type="http://schemas.openxmlformats.org/officeDocument/2006/relationships/hyperlink" Target="http://www.perseus.tufts.edu/hopper/morph?l=ou)k&amp;la=greek&amp;can=ou)k0&amp;prior=au)th=s" TargetMode="External"/><Relationship Id="rId243" Type="http://schemas.openxmlformats.org/officeDocument/2006/relationships/hyperlink" Target="http://www.perseus.tufts.edu/hopper/morph?l=oi(&amp;la=greek&amp;can=oi(1&amp;prior=e)mh/n" TargetMode="External"/><Relationship Id="rId264" Type="http://schemas.openxmlformats.org/officeDocument/2006/relationships/hyperlink" Target="http://www.perseus.tufts.edu/hopper/morph?l=pario/nta&amp;la=greek&amp;can=pario/nta0&amp;prior=*(agno/filon" TargetMode="External"/><Relationship Id="rId285" Type="http://schemas.openxmlformats.org/officeDocument/2006/relationships/hyperlink" Target="http://www.perseus.tufts.edu/hopper/morph?l=ou)k&amp;la=greek&amp;can=ou)k0&amp;prior=oi)ki/an" TargetMode="External"/><Relationship Id="rId17" Type="http://schemas.openxmlformats.org/officeDocument/2006/relationships/hyperlink" Target="http://www.perseus.tufts.edu/hopper/morph?l=ai(&amp;la=greek&amp;can=ai(0&amp;prior=skeu/h" TargetMode="External"/><Relationship Id="rId38" Type="http://schemas.openxmlformats.org/officeDocument/2006/relationships/hyperlink" Target="http://www.perseus.tufts.edu/hopper/morph?l=ei)sh=lqon&amp;la=greek&amp;can=ei)sh=lqon0&amp;prior=ou)k" TargetMode="External"/><Relationship Id="rId59" Type="http://schemas.openxmlformats.org/officeDocument/2006/relationships/hyperlink" Target="http://www.perseus.tufts.edu/hopper/morph?l=ei)/h&amp;la=greek&amp;can=ei)/h0&amp;prior=au(th=s" TargetMode="External"/><Relationship Id="rId103" Type="http://schemas.openxmlformats.org/officeDocument/2006/relationships/hyperlink" Target="http://www.perseus.tufts.edu/hopper/morph?l=ka)\n&amp;la=greek&amp;can=ka)\n0&amp;prior=e)mou=" TargetMode="External"/><Relationship Id="rId124" Type="http://schemas.openxmlformats.org/officeDocument/2006/relationships/hyperlink" Target="http://www.perseus.tufts.edu/hopper/morph?l=fe/rete&amp;la=greek&amp;can=fe/rete0&amp;prior=e)mw=n" TargetMode="External"/><Relationship Id="rId310" Type="http://schemas.openxmlformats.org/officeDocument/2006/relationships/hyperlink" Target="http://www.perseus.tufts.edu/hopper/morph?l=*eu)/ergon&amp;la=greek&amp;can=*eu)/ergon0&amp;prior=kai\" TargetMode="External"/><Relationship Id="rId70" Type="http://schemas.openxmlformats.org/officeDocument/2006/relationships/hyperlink" Target="http://www.perseus.tufts.edu/hopper/morph?l=kai\&amp;la=greek&amp;can=kai\2&amp;prior=penth/konta" TargetMode="External"/><Relationship Id="rId91" Type="http://schemas.openxmlformats.org/officeDocument/2006/relationships/hyperlink" Target="http://www.perseus.tufts.edu/hopper/morph?l=e)/fh&amp;la=greek&amp;can=e)/fh0&amp;prior=de\" TargetMode="External"/><Relationship Id="rId145" Type="http://schemas.openxmlformats.org/officeDocument/2006/relationships/hyperlink" Target="http://www.perseus.tufts.edu/hopper/morph?l=labou/shs&amp;la=greek&amp;can=labou/shs0&amp;prior=kumbi/on" TargetMode="External"/><Relationship Id="rId166" Type="http://schemas.openxmlformats.org/officeDocument/2006/relationships/hyperlink" Target="http://www.perseus.tufts.edu/hopper/morph?l=au)th\n&amp;la=greek&amp;can=au)th\n0&amp;prior=katido/ntes" TargetMode="External"/><Relationship Id="rId187" Type="http://schemas.openxmlformats.org/officeDocument/2006/relationships/hyperlink" Target="http://www.perseus.tufts.edu/hopper/morph?l=xeirw=n&amp;la=greek&amp;can=xeirw=n0&amp;prior=tw=n" TargetMode="External"/><Relationship Id="rId331" Type="http://schemas.openxmlformats.org/officeDocument/2006/relationships/hyperlink" Target="http://www.perseus.tufts.edu/hopper/morph?l=w(s&amp;la=greek&amp;can=w(s0&amp;prior=h)=gon" TargetMode="External"/><Relationship Id="rId1" Type="http://schemas.openxmlformats.org/officeDocument/2006/relationships/slideLayout" Target="../slideLayouts/slideLayout2.xml"/><Relationship Id="rId212" Type="http://schemas.openxmlformats.org/officeDocument/2006/relationships/hyperlink" Target="http://www.perseus.tufts.edu/hopper/morph?l=h)=lqon&amp;la=greek&amp;can=h)=lqon0&amp;prior=d'" TargetMode="External"/><Relationship Id="rId233" Type="http://schemas.openxmlformats.org/officeDocument/2006/relationships/hyperlink" Target="http://www.perseus.tufts.edu/hopper/morph?l=tw=n&amp;la=greek&amp;can=tw=n0&amp;prior=qera/pontes" TargetMode="External"/><Relationship Id="rId254" Type="http://schemas.openxmlformats.org/officeDocument/2006/relationships/hyperlink" Target="http://www.perseus.tufts.edu/hopper/morph?l=de\&amp;la=greek&amp;can=de\1&amp;prior=oi(" TargetMode="External"/><Relationship Id="rId28" Type="http://schemas.openxmlformats.org/officeDocument/2006/relationships/hyperlink" Target="http://www.perseus.tufts.edu/hopper/morph?l=w(s&amp;la=greek&amp;can=w(s1&amp;prior=diaitw=ntai" TargetMode="External"/><Relationship Id="rId49" Type="http://schemas.openxmlformats.org/officeDocument/2006/relationships/hyperlink" Target="http://www.perseus.tufts.edu/hopper/morph?l=a)pagoreuou/shs&amp;la=greek&amp;can=a)pagoreuou/shs0&amp;prior=%5d" TargetMode="External"/><Relationship Id="rId114" Type="http://schemas.openxmlformats.org/officeDocument/2006/relationships/hyperlink" Target="http://www.perseus.tufts.edu/hopper/morph?l=a)rgu/rion&amp;la=greek&amp;can=a)rgu/rion1&amp;prior=to\" TargetMode="External"/><Relationship Id="rId275" Type="http://schemas.openxmlformats.org/officeDocument/2006/relationships/hyperlink" Target="http://www.perseus.tufts.edu/hopper/morph?l=tou=&amp;la=greek&amp;can=tou=1&amp;prior=qera/pontos" TargetMode="External"/><Relationship Id="rId296" Type="http://schemas.openxmlformats.org/officeDocument/2006/relationships/hyperlink" Target="http://www.perseus.tufts.edu/hopper/morph?l=kuri/ou&amp;la=greek&amp;can=kuri/ou0&amp;prior=tou=" TargetMode="External"/><Relationship Id="rId300" Type="http://schemas.openxmlformats.org/officeDocument/2006/relationships/hyperlink" Target="http://www.perseus.tufts.edu/hopper/morph?l=tou=&amp;la=greek&amp;can=tou=3&amp;prior=tw=|" TargetMode="External"/><Relationship Id="rId60" Type="http://schemas.openxmlformats.org/officeDocument/2006/relationships/hyperlink" Target="http://www.perseus.tufts.edu/hopper/morph?l=e)n&amp;la=greek&amp;can=e)n0&amp;prior=ei)/h" TargetMode="External"/><Relationship Id="rId81" Type="http://schemas.openxmlformats.org/officeDocument/2006/relationships/hyperlink" Target="http://www.perseus.tufts.edu/hopper/morph?l=ga/r&amp;la=greek&amp;can=ga/r0&amp;prior=a)ph/ggeile" TargetMode="External"/><Relationship Id="rId135" Type="http://schemas.openxmlformats.org/officeDocument/2006/relationships/hyperlink" Target="http://www.perseus.tufts.edu/hopper/morph?l=th=s&amp;la=greek&amp;can=th=s0&amp;prior=legou/shs" TargetMode="External"/><Relationship Id="rId156" Type="http://schemas.openxmlformats.org/officeDocument/2006/relationships/hyperlink" Target="http://www.perseus.tufts.edu/hopper/morph?l=i(/na&amp;la=greek&amp;can=i(/na0&amp;prior=ko/lpon" TargetMode="External"/><Relationship Id="rId177" Type="http://schemas.openxmlformats.org/officeDocument/2006/relationships/hyperlink" Target="http://www.perseus.tufts.edu/hopper/morph?l=ou(tosi/&amp;la=greek&amp;can=ou(tosi/0&amp;prior=au)tou=" TargetMode="External"/><Relationship Id="rId198" Type="http://schemas.openxmlformats.org/officeDocument/2006/relationships/hyperlink" Target="http://www.perseus.tufts.edu/hopper/morph?l=to\&amp;la=greek&amp;can=to\0&amp;prior=a)fairoume/nwn" TargetMode="External"/><Relationship Id="rId321" Type="http://schemas.openxmlformats.org/officeDocument/2006/relationships/hyperlink" Target="http://www.perseus.tufts.edu/hopper/morph?l=w)=&amp;la=greek&amp;can=w)=0&amp;prior=toi/nun" TargetMode="External"/><Relationship Id="rId342" Type="http://schemas.openxmlformats.org/officeDocument/2006/relationships/hyperlink" Target="http://www.perseus.tufts.edu/hopper/morph?l=ei)/h&amp;la=greek&amp;can=ei)/h0&amp;prior=mou" TargetMode="External"/><Relationship Id="rId202" Type="http://schemas.openxmlformats.org/officeDocument/2006/relationships/hyperlink" Target="http://www.perseus.tufts.edu/hopper/morph?l=traxh/lw|&amp;la=greek&amp;can=traxh/lw|0&amp;prior=tw=|" TargetMode="External"/><Relationship Id="rId223" Type="http://schemas.openxmlformats.org/officeDocument/2006/relationships/hyperlink" Target="http://www.perseus.tufts.edu/hopper/morph?l=e)pau/santo&amp;la=greek&amp;can=e)pau/santo0&amp;prior=ou)k" TargetMode="External"/><Relationship Id="rId244" Type="http://schemas.openxmlformats.org/officeDocument/2006/relationships/hyperlink" Target="http://www.perseus.tufts.edu/hopper/morph?l=me\n&amp;la=greek&amp;can=me\n0&amp;prior=oi(" TargetMode="External"/><Relationship Id="rId18" Type="http://schemas.openxmlformats.org/officeDocument/2006/relationships/hyperlink" Target="http://www.perseus.tufts.edu/hopper/morph?l=me\n&amp;la=greek&amp;can=me\n0&amp;prior=ai(" TargetMode="External"/><Relationship Id="rId39" Type="http://schemas.openxmlformats.org/officeDocument/2006/relationships/hyperlink" Target="http://www.perseus.tufts.edu/hopper/morph?l=ta\&amp;la=greek&amp;can=ta\1&amp;prior=ei)sh=lqon" TargetMode="External"/><Relationship Id="rId265" Type="http://schemas.openxmlformats.org/officeDocument/2006/relationships/hyperlink" Target="http://www.perseus.tufts.edu/hopper/morph?l=e)ke/leusan&amp;la=greek&amp;can=e)ke/leusan0&amp;prior=pario/nta" TargetMode="External"/><Relationship Id="rId286" Type="http://schemas.openxmlformats.org/officeDocument/2006/relationships/hyperlink" Target="http://www.perseus.tufts.edu/hopper/morph?l=ei)sh=lqen&amp;la=greek&amp;can=ei)sh=lqen0&amp;prior=ou)k" TargetMode="External"/><Relationship Id="rId50" Type="http://schemas.openxmlformats.org/officeDocument/2006/relationships/hyperlink" Target="http://www.perseus.tufts.edu/hopper/morph?l=th=s&amp;la=greek&amp;can=th=s0&amp;prior=a)pagoreuou/shs" TargetMode="External"/><Relationship Id="rId104" Type="http://schemas.openxmlformats.org/officeDocument/2006/relationships/hyperlink" Target="http://www.perseus.tufts.edu/hopper/morph?l=perimei/nhte&amp;la=greek&amp;can=perimei/nhte0&amp;prior=ka)\n" TargetMode="External"/><Relationship Id="rId125" Type="http://schemas.openxmlformats.org/officeDocument/2006/relationships/hyperlink" Target="http://www.perseus.tufts.edu/hopper/morph?l=a)/llws&amp;la=greek&amp;can=a)/llws0&amp;prior=fe/rete" TargetMode="External"/><Relationship Id="rId146" Type="http://schemas.openxmlformats.org/officeDocument/2006/relationships/hyperlink" Target="http://www.perseus.tufts.edu/hopper/morph?l=parakei/menon&amp;la=greek&amp;can=parakei/menon0&amp;prior=labou/shs" TargetMode="External"/><Relationship Id="rId167" Type="http://schemas.openxmlformats.org/officeDocument/2006/relationships/hyperlink" Target="http://www.perseus.tufts.edu/hopper/morph?l=ou(/tw&amp;la=greek&amp;can=ou(/tw0&amp;prior=au)th\n" TargetMode="External"/><Relationship Id="rId188" Type="http://schemas.openxmlformats.org/officeDocument/2006/relationships/hyperlink" Target="http://www.perseus.tufts.edu/hopper/morph?l=au)th=s&amp;la=greek&amp;can=au)th=s0&amp;prior=xeirw=n" TargetMode="External"/><Relationship Id="rId311" Type="http://schemas.openxmlformats.org/officeDocument/2006/relationships/hyperlink" Target="http://www.perseus.tufts.edu/hopper/morph?l=kai\&amp;la=greek&amp;can=kai\4&amp;prior=*eu)/ergon" TargetMode="External"/><Relationship Id="rId332" Type="http://schemas.openxmlformats.org/officeDocument/2006/relationships/hyperlink" Target="http://www.perseus.tufts.edu/hopper/morph?l=oi)ke/thn&amp;la=greek&amp;can=oi)ke/thn0&amp;prior=w(s" TargetMode="External"/><Relationship Id="rId71" Type="http://schemas.openxmlformats.org/officeDocument/2006/relationships/hyperlink" Target="http://www.perseus.tufts.edu/hopper/morph?l=to\n&amp;la=greek&amp;can=to\n0&amp;prior=kai\" TargetMode="External"/><Relationship Id="rId92" Type="http://schemas.openxmlformats.org/officeDocument/2006/relationships/hyperlink" Target="http://www.perseus.tufts.edu/hopper/morph?l=to\&amp;la=greek&amp;can=to\0&amp;prior=e)/fh" TargetMode="External"/><Relationship Id="rId213" Type="http://schemas.openxmlformats.org/officeDocument/2006/relationships/hyperlink" Target="http://www.perseus.tufts.edu/hopper/morph?l=ponhri/as&amp;la=greek&amp;can=ponhri/as0&amp;prior=h)=lqon" TargetMode="External"/><Relationship Id="rId234" Type="http://schemas.openxmlformats.org/officeDocument/2006/relationships/hyperlink" Target="http://www.perseus.tufts.edu/hopper/morph?l=th=s&amp;la=greek&amp;can=th=s0&amp;prior=geito/nwn" TargetMode="External"/><Relationship Id="rId2" Type="http://schemas.openxmlformats.org/officeDocument/2006/relationships/hyperlink" Target="http://www.perseus.tufts.edu/hopper/morph?l=a)ristw/ntwn&amp;la=greek&amp;can=a)ristw/ntwn0&amp;prior=katalipei=n" TargetMode="External"/><Relationship Id="rId29" Type="http://schemas.openxmlformats.org/officeDocument/2006/relationships/hyperlink" Target="http://www.perseus.tufts.edu/hopper/morph?l=h)/kousan&amp;la=greek&amp;can=h)/kousan0&amp;prior=w(s" TargetMode="External"/><Relationship Id="rId255" Type="http://schemas.openxmlformats.org/officeDocument/2006/relationships/hyperlink" Target="http://www.perseus.tufts.edu/hopper/morph?l=kai\&amp;la=greek&amp;can=kai\1&amp;prior=de\" TargetMode="External"/><Relationship Id="rId276" Type="http://schemas.openxmlformats.org/officeDocument/2006/relationships/hyperlink" Target="http://www.perseus.tufts.edu/hopper/morph?l=*)anqemi/wnos&amp;la=greek&amp;can=*)anqemi/wnos0&amp;prior=tou=" TargetMode="External"/><Relationship Id="rId297" Type="http://schemas.openxmlformats.org/officeDocument/2006/relationships/hyperlink" Target="http://www.perseus.tufts.edu/hopper/morph?l=e)n&amp;la=greek&amp;can=e)n0&amp;prior=kuri/ou" TargetMode="External"/><Relationship Id="rId40" Type="http://schemas.openxmlformats.org/officeDocument/2006/relationships/hyperlink" Target="http://www.perseus.tufts.edu/hopper/morph?l=d'&amp;la=greek&amp;can=d'0&amp;prior=ta\" TargetMode="External"/><Relationship Id="rId115" Type="http://schemas.openxmlformats.org/officeDocument/2006/relationships/hyperlink" Target="http://www.perseus.tufts.edu/hopper/morph?l=h)/dh&amp;la=greek&amp;can=h)/dh0&amp;prior=a)rgu/rion" TargetMode="External"/><Relationship Id="rId136" Type="http://schemas.openxmlformats.org/officeDocument/2006/relationships/hyperlink" Target="http://www.perseus.tufts.edu/hopper/morph?l=ou)x&amp;la=greek&amp;can=ou)x0&amp;prior=gunaiko\s" TargetMode="External"/><Relationship Id="rId157" Type="http://schemas.openxmlformats.org/officeDocument/2006/relationships/hyperlink" Target="http://www.perseus.tufts.edu/hopper/morph?l=mh\&amp;la=greek&amp;can=mh\0&amp;prior=i(/na" TargetMode="External"/><Relationship Id="rId178" Type="http://schemas.openxmlformats.org/officeDocument/2006/relationships/hyperlink" Target="http://www.perseus.tufts.edu/hopper/morph?l=w(/ste&amp;la=greek&amp;can=w(/ste0&amp;prior=%5d" TargetMode="External"/><Relationship Id="rId301" Type="http://schemas.openxmlformats.org/officeDocument/2006/relationships/hyperlink" Target="http://www.perseus.tufts.edu/hopper/morph?l=*)anqemi/wnos&amp;la=greek&amp;can=*)anqemi/wnos1&amp;prior=tou=" TargetMode="External"/><Relationship Id="rId322" Type="http://schemas.openxmlformats.org/officeDocument/2006/relationships/hyperlink" Target="http://www.perseus.tufts.edu/hopper/morph?l=a)/ndres&amp;la=greek&amp;can=a)/ndres0&amp;prior=w)=" TargetMode="External"/><Relationship Id="rId61" Type="http://schemas.openxmlformats.org/officeDocument/2006/relationships/hyperlink" Target="http://www.perseus.tufts.edu/hopper/morph?l=th=|&amp;la=greek&amp;can=th=|0&amp;prior=e)n" TargetMode="External"/><Relationship Id="rId82" Type="http://schemas.openxmlformats.org/officeDocument/2006/relationships/hyperlink" Target="http://www.perseus.tufts.edu/hopper/morph?l=tis&amp;la=greek&amp;can=tis0&amp;prior=ga/r" TargetMode="External"/><Relationship Id="rId199" Type="http://schemas.openxmlformats.org/officeDocument/2006/relationships/hyperlink" Target="http://www.perseus.tufts.edu/hopper/morph?l=a)muxa\s&amp;la=greek&amp;can=a)muxa\s0&amp;prior=kumbi/on" TargetMode="External"/><Relationship Id="rId203" Type="http://schemas.openxmlformats.org/officeDocument/2006/relationships/hyperlink" Target="http://www.perseus.tufts.edu/hopper/morph?l=ei)=xen&amp;la=greek&amp;can=ei)=xen0&amp;prior=traxh/lw|" TargetMode="External"/><Relationship Id="rId19" Type="http://schemas.openxmlformats.org/officeDocument/2006/relationships/hyperlink" Target="http://www.perseus.tufts.edu/hopper/morph?l=a)/llai&amp;la=greek&amp;can=a)/llai0&amp;prior=me\n" TargetMode="External"/><Relationship Id="rId224" Type="http://schemas.openxmlformats.org/officeDocument/2006/relationships/hyperlink" Target="http://www.perseus.tufts.edu/hopper/morph?l=a)/gxontes&amp;la=greek&amp;can=a)/gxontes0&amp;prior=e)pau/santo" TargetMode="External"/><Relationship Id="rId245" Type="http://schemas.openxmlformats.org/officeDocument/2006/relationships/hyperlink" Target="http://www.perseus.tufts.edu/hopper/morph?l=a)po\&amp;la=greek&amp;can=a)po\0&amp;prior=me\n" TargetMode="External"/><Relationship Id="rId266" Type="http://schemas.openxmlformats.org/officeDocument/2006/relationships/hyperlink" Target="http://www.perseus.tufts.edu/hopper/morph?l=paragene/sqai&amp;la=greek&amp;can=paragene/sqai0&amp;prior=e)ke/leusan" TargetMode="External"/><Relationship Id="rId287" Type="http://schemas.openxmlformats.org/officeDocument/2006/relationships/hyperlink" Target="http://www.perseus.tufts.edu/hopper/morph?l=ou)&amp;la=greek&amp;can=ou)0&amp;prior=ei)sh=lqen" TargetMode="External"/><Relationship Id="rId30" Type="http://schemas.openxmlformats.org/officeDocument/2006/relationships/hyperlink" Target="http://www.perseus.tufts.edu/hopper/morph?l=kraugh=s&amp;la=greek&amp;can=kraugh=s0&amp;prior=h)/kousan" TargetMode="External"/><Relationship Id="rId105" Type="http://schemas.openxmlformats.org/officeDocument/2006/relationships/hyperlink" Target="http://www.perseus.tufts.edu/hopper/morph?l=e)/fh&amp;la=greek&amp;can=e)/fh1&amp;prior=perimei/nhte" TargetMode="External"/><Relationship Id="rId126" Type="http://schemas.openxmlformats.org/officeDocument/2006/relationships/hyperlink" Target="http://www.perseus.tufts.edu/hopper/morph?l=te&amp;la=greek&amp;can=te0&amp;prior=a)/llws" TargetMode="External"/><Relationship Id="rId147" Type="http://schemas.openxmlformats.org/officeDocument/2006/relationships/hyperlink" Target="http://www.perseus.tufts.edu/hopper/morph?l=au)th=|&amp;la=greek&amp;can=au)th=|0&amp;prior=parakei/menon" TargetMode="External"/><Relationship Id="rId168" Type="http://schemas.openxmlformats.org/officeDocument/2006/relationships/hyperlink" Target="http://www.perseus.tufts.edu/hopper/morph?l=die/qesan&amp;la=greek&amp;can=die/qesan0&amp;prior=ou(/tw" TargetMode="External"/><Relationship Id="rId312" Type="http://schemas.openxmlformats.org/officeDocument/2006/relationships/hyperlink" Target="http://www.perseus.tufts.edu/hopper/morph?l=*qeo/fhmon&amp;la=greek&amp;can=*qeo/fhmon0&amp;prior=kai\" TargetMode="External"/><Relationship Id="rId333" Type="http://schemas.openxmlformats.org/officeDocument/2006/relationships/hyperlink" Target="http://www.perseus.tufts.edu/hopper/morph?l=e(/ws&amp;la=greek&amp;can=e(/ws0&amp;prior=oi)ke/thn" TargetMode="External"/><Relationship Id="rId51" Type="http://schemas.openxmlformats.org/officeDocument/2006/relationships/hyperlink" Target="http://www.perseus.tufts.edu/hopper/morph?l=gunaiko\s&amp;la=greek&amp;can=gunaiko\s0&amp;prior=th=s" TargetMode="External"/><Relationship Id="rId72" Type="http://schemas.openxmlformats.org/officeDocument/2006/relationships/hyperlink" Target="http://www.perseus.tufts.edu/hopper/morph?l=pai=da&amp;la=greek&amp;can=pai=da0&amp;prior=to\n" TargetMode="External"/><Relationship Id="rId93" Type="http://schemas.openxmlformats.org/officeDocument/2006/relationships/hyperlink" Target="http://www.perseus.tufts.edu/hopper/morph?l=a)rgu/rion&amp;la=greek&amp;can=a)rgu/rion0&amp;prior=to\" TargetMode="External"/><Relationship Id="rId189" Type="http://schemas.openxmlformats.org/officeDocument/2006/relationships/hyperlink" Target="http://www.perseus.tufts.edu/hopper/morph?l=e)ge/nonto&amp;la=greek&amp;can=e)ge/nonto0&amp;prior=au)th=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www.perseus.tufts.edu/hopper/morph?l=ei)sin&amp;la=greek&amp;can=ei)sin0&amp;prior=a)/texnoi/" TargetMode="External"/><Relationship Id="rId13" Type="http://schemas.openxmlformats.org/officeDocument/2006/relationships/hyperlink" Target="http://www.perseus.tufts.edu/hopper/morph?l=de\&amp;la=greek&amp;can=de\1&amp;prior=a)/texna" TargetMode="External"/><Relationship Id="rId18" Type="http://schemas.openxmlformats.org/officeDocument/2006/relationships/hyperlink" Target="http://www.perseus.tufts.edu/hopper/morph?l=h(mw=n&amp;la=greek&amp;can=h(mw=n0&amp;prior=di'" TargetMode="External"/><Relationship Id="rId26" Type="http://schemas.openxmlformats.org/officeDocument/2006/relationships/hyperlink" Target="http://www.perseus.tufts.edu/hopper/morph?l=kai\&amp;la=greek&amp;can=kai\0&amp;prior=suggrafai\" TargetMode="External"/><Relationship Id="rId39" Type="http://schemas.openxmlformats.org/officeDocument/2006/relationships/hyperlink" Target="http://www.perseus.tufts.edu/hopper/morph?l=dunato/n&amp;la=greek&amp;can=dunato/n0&amp;prior=kataskeuasqh=nai" TargetMode="External"/><Relationship Id="rId3" Type="http://schemas.openxmlformats.org/officeDocument/2006/relationships/hyperlink" Target="http://www.perseus.tufts.edu/hopper/morph?l=de\&amp;la=greek&amp;can=de\0&amp;prior=tw=n" TargetMode="External"/><Relationship Id="rId21" Type="http://schemas.openxmlformats.org/officeDocument/2006/relationships/hyperlink" Target="http://www.perseus.tufts.edu/hopper/morph?l=prou+ph=rxen&amp;la=greek&amp;can=prou+ph=rxen0&amp;prior=a)lla\" TargetMode="External"/><Relationship Id="rId34" Type="http://schemas.openxmlformats.org/officeDocument/2006/relationships/hyperlink" Target="http://www.perseus.tufts.edu/hopper/morph?l=meqo/dou&amp;la=greek&amp;can=meqo/dou0&amp;prior=th=s" TargetMode="External"/><Relationship Id="rId42" Type="http://schemas.openxmlformats.org/officeDocument/2006/relationships/hyperlink" Target="http://www.perseus.tufts.edu/hopper/morph?l=tou/twn&amp;la=greek&amp;can=tou/twn0&amp;prior=dei=" TargetMode="External"/><Relationship Id="rId47" Type="http://schemas.openxmlformats.org/officeDocument/2006/relationships/hyperlink" Target="http://www.perseus.tufts.edu/hopper/morph?l=de\&amp;la=greek&amp;can=de\3&amp;prior=ta\" TargetMode="External"/><Relationship Id="rId7" Type="http://schemas.openxmlformats.org/officeDocument/2006/relationships/hyperlink" Target="http://www.perseus.tufts.edu/hopper/morph?l=a)/texnoi/&amp;la=greek&amp;can=a)/texnoi/0&amp;prior=me\n" TargetMode="External"/><Relationship Id="rId12" Type="http://schemas.openxmlformats.org/officeDocument/2006/relationships/hyperlink" Target="http://www.perseus.tufts.edu/hopper/morph?l=a)/texna&amp;la=greek&amp;can=a)/texna0&amp;prior=e)/ntexnoi" TargetMode="External"/><Relationship Id="rId17" Type="http://schemas.openxmlformats.org/officeDocument/2006/relationships/hyperlink" Target="http://www.perseus.tufts.edu/hopper/morph?l=di'&amp;la=greek&amp;can=di'0&amp;prior=mh\" TargetMode="External"/><Relationship Id="rId25" Type="http://schemas.openxmlformats.org/officeDocument/2006/relationships/hyperlink" Target="http://www.perseus.tufts.edu/hopper/morph?l=suggrafai\&amp;la=greek&amp;can=suggrafai\0&amp;prior=ba/sanoi" TargetMode="External"/><Relationship Id="rId33" Type="http://schemas.openxmlformats.org/officeDocument/2006/relationships/hyperlink" Target="http://www.perseus.tufts.edu/hopper/morph?l=th=s&amp;la=greek&amp;can=th=s0&amp;prior=dia\" TargetMode="External"/><Relationship Id="rId38" Type="http://schemas.openxmlformats.org/officeDocument/2006/relationships/hyperlink" Target="http://www.perseus.tufts.edu/hopper/morph?l=kataskeuasqh=nai&amp;la=greek&amp;can=kataskeuasqh=nai0&amp;prior=h(mw=n" TargetMode="External"/><Relationship Id="rId46" Type="http://schemas.openxmlformats.org/officeDocument/2006/relationships/hyperlink" Target="http://www.perseus.tufts.edu/hopper/morph?l=ta\&amp;la=greek&amp;can=ta\0&amp;prior=xrh/sasqai" TargetMode="External"/><Relationship Id="rId2" Type="http://schemas.openxmlformats.org/officeDocument/2006/relationships/hyperlink" Target="http://www.perseus.tufts.edu/hopper/morph?l=tw=n&amp;la=greek&amp;can=tw=n0&amp;prior=%5d" TargetMode="External"/><Relationship Id="rId16" Type="http://schemas.openxmlformats.org/officeDocument/2006/relationships/hyperlink" Target="http://www.perseus.tufts.edu/hopper/morph?l=mh\&amp;la=greek&amp;can=mh\0&amp;prior=o(/sa" TargetMode="External"/><Relationship Id="rId20" Type="http://schemas.openxmlformats.org/officeDocument/2006/relationships/hyperlink" Target="http://www.perseus.tufts.edu/hopper/morph?l=a)lla\&amp;la=greek&amp;can=a)lla\0&amp;prior=pepo/ristai" TargetMode="External"/><Relationship Id="rId29" Type="http://schemas.openxmlformats.org/officeDocument/2006/relationships/hyperlink" Target="http://www.perseus.tufts.edu/hopper/morph?l=e)/ntexna&amp;la=greek&amp;can=e)/ntexna0&amp;prior=toiau=ta" TargetMode="External"/><Relationship Id="rId41" Type="http://schemas.openxmlformats.org/officeDocument/2006/relationships/hyperlink" Target="http://www.perseus.tufts.edu/hopper/morph?l=dei=&amp;la=greek&amp;can=dei=0&amp;prior=w(/ste"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me\n&amp;la=greek&amp;can=me\n0&amp;prior=ai(" TargetMode="External"/><Relationship Id="rId11" Type="http://schemas.openxmlformats.org/officeDocument/2006/relationships/hyperlink" Target="http://www.perseus.tufts.edu/hopper/morph?l=e)/ntexnoi&amp;la=greek&amp;can=e)/ntexnoi0&amp;prior=d'" TargetMode="External"/><Relationship Id="rId24" Type="http://schemas.openxmlformats.org/officeDocument/2006/relationships/hyperlink" Target="http://www.perseus.tufts.edu/hopper/morph?l=ba/sanoi&amp;la=greek&amp;can=ba/sanoi0&amp;prior=ma/rtures" TargetMode="External"/><Relationship Id="rId32" Type="http://schemas.openxmlformats.org/officeDocument/2006/relationships/hyperlink" Target="http://www.perseus.tufts.edu/hopper/morph?l=dia\&amp;la=greek&amp;can=dia\0&amp;prior=o(/sa" TargetMode="External"/><Relationship Id="rId37" Type="http://schemas.openxmlformats.org/officeDocument/2006/relationships/hyperlink" Target="http://www.perseus.tufts.edu/hopper/morph?l=h(mw=n&amp;la=greek&amp;can=h(mw=n1&amp;prior=di'" TargetMode="External"/><Relationship Id="rId40" Type="http://schemas.openxmlformats.org/officeDocument/2006/relationships/hyperlink" Target="http://www.perseus.tufts.edu/hopper/morph?l=w(/ste&amp;la=greek&amp;can=w(/ste0&amp;prior=dunato/n" TargetMode="External"/><Relationship Id="rId45" Type="http://schemas.openxmlformats.org/officeDocument/2006/relationships/hyperlink" Target="http://www.perseus.tufts.edu/hopper/morph?l=xrh/sasqai&amp;la=greek&amp;can=xrh/sasqai0&amp;prior=me\n" TargetMode="External"/><Relationship Id="rId5" Type="http://schemas.openxmlformats.org/officeDocument/2006/relationships/hyperlink" Target="http://www.perseus.tufts.edu/hopper/morph?l=ai(&amp;la=greek&amp;can=ai(0&amp;prior=pi/stewn" TargetMode="External"/><Relationship Id="rId15" Type="http://schemas.openxmlformats.org/officeDocument/2006/relationships/hyperlink" Target="http://www.perseus.tufts.edu/hopper/morph?l=o(/sa&amp;la=greek&amp;can=o(/sa0&amp;prior=le/gw" TargetMode="External"/><Relationship Id="rId23" Type="http://schemas.openxmlformats.org/officeDocument/2006/relationships/hyperlink" Target="http://www.perseus.tufts.edu/hopper/morph?l=ma/rtures&amp;la=greek&amp;can=ma/rtures0&amp;prior=oi(=on" TargetMode="External"/><Relationship Id="rId28" Type="http://schemas.openxmlformats.org/officeDocument/2006/relationships/hyperlink" Target="http://www.perseus.tufts.edu/hopper/morph?l=toiau=ta&amp;la=greek&amp;can=toiau=ta0&amp;prior=o(/sa" TargetMode="External"/><Relationship Id="rId36" Type="http://schemas.openxmlformats.org/officeDocument/2006/relationships/hyperlink" Target="http://www.perseus.tufts.edu/hopper/morph?l=di'&amp;la=greek&amp;can=di'1&amp;prior=kai\" TargetMode="External"/><Relationship Id="rId10" Type="http://schemas.openxmlformats.org/officeDocument/2006/relationships/hyperlink" Target="http://www.perseus.tufts.edu/hopper/morph?l=d'&amp;la=greek&amp;can=d'0&amp;prior=ai(" TargetMode="External"/><Relationship Id="rId19" Type="http://schemas.openxmlformats.org/officeDocument/2006/relationships/hyperlink" Target="http://www.perseus.tufts.edu/hopper/morph?l=pepo/ristai&amp;la=greek&amp;can=pepo/ristai0&amp;prior=h(mw=n" TargetMode="External"/><Relationship Id="rId31" Type="http://schemas.openxmlformats.org/officeDocument/2006/relationships/hyperlink" Target="http://www.perseus.tufts.edu/hopper/morph?l=o(/sa&amp;la=greek&amp;can=o(/sa2&amp;prior=de\" TargetMode="External"/><Relationship Id="rId44" Type="http://schemas.openxmlformats.org/officeDocument/2006/relationships/hyperlink" Target="http://www.perseus.tufts.edu/hopper/morph?l=me\n&amp;la=greek&amp;can=me\n1&amp;prior=toi=s" TargetMode="External"/><Relationship Id="rId4" Type="http://schemas.openxmlformats.org/officeDocument/2006/relationships/hyperlink" Target="http://www.perseus.tufts.edu/hopper/morph?l=pi/stewn&amp;la=greek&amp;can=pi/stewn0&amp;prior=de\" TargetMode="External"/><Relationship Id="rId9" Type="http://schemas.openxmlformats.org/officeDocument/2006/relationships/hyperlink" Target="http://www.perseus.tufts.edu/hopper/morph?l=ai(&amp;la=greek&amp;can=ai(1&amp;prior=ei)sin" TargetMode="External"/><Relationship Id="rId14" Type="http://schemas.openxmlformats.org/officeDocument/2006/relationships/hyperlink" Target="http://www.perseus.tufts.edu/hopper/morph?l=le/gw&amp;la=greek&amp;can=le/gw0&amp;prior=de\" TargetMode="External"/><Relationship Id="rId22" Type="http://schemas.openxmlformats.org/officeDocument/2006/relationships/hyperlink" Target="http://www.perseus.tufts.edu/hopper/morph?l=oi(=on&amp;la=greek&amp;can=oi(=on0&amp;prior=prou+ph=rxen" TargetMode="External"/><Relationship Id="rId27" Type="http://schemas.openxmlformats.org/officeDocument/2006/relationships/hyperlink" Target="http://www.perseus.tufts.edu/hopper/morph?l=o(/sa&amp;la=greek&amp;can=o(/sa1&amp;prior=kai\" TargetMode="External"/><Relationship Id="rId30" Type="http://schemas.openxmlformats.org/officeDocument/2006/relationships/hyperlink" Target="http://www.perseus.tufts.edu/hopper/morph?l=de\&amp;la=greek&amp;can=de\2&amp;prior=e)/ntexna" TargetMode="External"/><Relationship Id="rId35" Type="http://schemas.openxmlformats.org/officeDocument/2006/relationships/hyperlink" Target="http://www.perseus.tufts.edu/hopper/morph?l=kai\&amp;la=greek&amp;can=kai\1&amp;prior=meqo/dou" TargetMode="External"/><Relationship Id="rId43" Type="http://schemas.openxmlformats.org/officeDocument/2006/relationships/hyperlink" Target="http://www.perseus.tufts.edu/hopper/morph?l=toi=s&amp;la=greek&amp;can=toi=s0&amp;prior=tou/twn" TargetMode="External"/><Relationship Id="rId48" Type="http://schemas.openxmlformats.org/officeDocument/2006/relationships/hyperlink" Target="http://www.perseus.tufts.edu/hopper/morph?l=eu(rei=n&amp;la=greek&amp;can=eu(rei=n0&amp;prior=de\" TargetMode="External"/></Relationships>
</file>

<file path=ppt/slides/_rels/slide3.xml.rels><?xml version="1.0" encoding="UTF-8" standalone="yes"?>
<Relationships xmlns="http://schemas.openxmlformats.org/package/2006/relationships"><Relationship Id="rId13" Type="http://schemas.openxmlformats.org/officeDocument/2006/relationships/hyperlink" Target="http://www.perseus.tufts.edu/hopper/morph?l=tis&amp;la=greek&amp;can=tis0&amp;prior=ei)dh=|" TargetMode="External"/><Relationship Id="rId18" Type="http://schemas.openxmlformats.org/officeDocument/2006/relationships/hyperlink" Target="http://www.perseus.tufts.edu/hopper/morph?l=prattome/nois&amp;la=greek&amp;can=prattome/nois0&amp;prior=parage/nhtai" TargetMode="External"/><Relationship Id="rId26" Type="http://schemas.openxmlformats.org/officeDocument/2006/relationships/hyperlink" Target="http://www.perseus.tufts.edu/hopper/morph?l=mh/t'&amp;la=greek&amp;can=mh/t'0&amp;prior=i(/na" TargetMode="External"/><Relationship Id="rId39" Type="http://schemas.openxmlformats.org/officeDocument/2006/relationships/hyperlink" Target="http://www.perseus.tufts.edu/hopper/morph?l=e)w=si&amp;la=greek&amp;can=e)w=si0&amp;prior=ou)k" TargetMode="External"/><Relationship Id="rId21" Type="http://schemas.openxmlformats.org/officeDocument/2006/relationships/hyperlink" Target="http://www.perseus.tufts.edu/hopper/morph?l=keleu/ousin&amp;la=greek&amp;can=keleu/ousin0&amp;prior=marturei=n" TargetMode="External"/><Relationship Id="rId34" Type="http://schemas.openxmlformats.org/officeDocument/2006/relationships/hyperlink" Target="http://www.perseus.tufts.edu/hopper/morph?l=%5b&amp;la=greek&amp;can=%5b0" TargetMode="External"/><Relationship Id="rId42" Type="http://schemas.openxmlformats.org/officeDocument/2006/relationships/hyperlink" Target="http://www.perseus.tufts.edu/hopper/morph?l=a)lla\&amp;la=greek&amp;can=a)lla\0&amp;prior=marturei=n" TargetMode="External"/><Relationship Id="rId47" Type="http://schemas.openxmlformats.org/officeDocument/2006/relationships/hyperlink" Target="http://www.perseus.tufts.edu/hopper/morph?l=kai\&amp;la=greek&amp;can=kai\0&amp;prior=a)duna/twn" TargetMode="External"/><Relationship Id="rId50" Type="http://schemas.openxmlformats.org/officeDocument/2006/relationships/hyperlink" Target="http://www.perseus.tufts.edu/hopper/morph?l=gegramme/nhn&amp;la=greek&amp;can=gegramme/nhn0&amp;prior=e)kmarturi/an" TargetMode="External"/><Relationship Id="rId55" Type="http://schemas.openxmlformats.org/officeDocument/2006/relationships/hyperlink" Target="http://www.perseus.tufts.edu/hopper/morph?l=a)po\&amp;la=greek&amp;can=a)po\0&amp;prior=kai\" TargetMode="External"/><Relationship Id="rId63" Type="http://schemas.openxmlformats.org/officeDocument/2006/relationships/hyperlink" Target="http://www.perseus.tufts.edu/hopper/morph?l=e)kmarturi/an&amp;la=greek&amp;can=e)kmarturi/an1&amp;prior=kai\" TargetMode="External"/><Relationship Id="rId68" Type="http://schemas.openxmlformats.org/officeDocument/2006/relationships/hyperlink" Target="http://www.perseus.tufts.edu/hopper/morph?l=me\n&amp;la=greek&amp;can=me\n0&amp;prior=e)a\n" TargetMode="External"/><Relationship Id="rId76" Type="http://schemas.openxmlformats.org/officeDocument/2006/relationships/hyperlink" Target="http://www.perseus.tufts.edu/hopper/morph?l=yeudomarturi/wn&amp;la=greek&amp;can=yeudomarturi/wn0&amp;prior=tw=n" TargetMode="External"/><Relationship Id="rId84" Type="http://schemas.openxmlformats.org/officeDocument/2006/relationships/hyperlink" Target="http://www.perseus.tufts.edu/hopper/morph?l=e)kmarturi/an&amp;la=greek&amp;can=e)kmarturi/an2&amp;prior=th\n" TargetMode="External"/><Relationship Id="rId7" Type="http://schemas.openxmlformats.org/officeDocument/2006/relationships/hyperlink" Target="http://www.perseus.tufts.edu/hopper/morph?l=tau=ta&amp;la=greek&amp;can=tau=ta1&amp;prior=ou)" TargetMode="External"/><Relationship Id="rId71" Type="http://schemas.openxmlformats.org/officeDocument/2006/relationships/hyperlink" Target="http://www.perseus.tufts.edu/hopper/morph?l=e)kmarturh/sas&amp;la=greek&amp;can=e)kmarturh/sas0&amp;prior=o(" TargetMode="External"/><Relationship Id="rId2" Type="http://schemas.openxmlformats.org/officeDocument/2006/relationships/hyperlink" Target="http://www.perseus.tufts.edu/hopper/morph?l=oi(&amp;la=greek&amp;can=oi(0&amp;prior=marturei=n" TargetMode="External"/><Relationship Id="rId16" Type="http://schemas.openxmlformats.org/officeDocument/2006/relationships/hyperlink" Target="http://www.perseus.tufts.edu/hopper/morph?l=a)\n&amp;la=greek&amp;can=a)\n1&amp;prior=oi(=s" TargetMode="External"/><Relationship Id="rId29" Type="http://schemas.openxmlformats.org/officeDocument/2006/relationships/hyperlink" Target="http://www.perseus.tufts.edu/hopper/morph?l=mhde\n&amp;la=greek&amp;can=mhde\n0&amp;prior=e)ch=|" TargetMode="External"/><Relationship Id="rId11" Type="http://schemas.openxmlformats.org/officeDocument/2006/relationships/hyperlink" Target="http://www.perseus.tufts.edu/hopper/morph?l=a)\n&amp;la=greek&amp;can=a)\n0&amp;prior=a(\" TargetMode="External"/><Relationship Id="rId24" Type="http://schemas.openxmlformats.org/officeDocument/2006/relationships/hyperlink" Target="http://www.perseus.tufts.edu/hopper/morph?l=gegramme/na&amp;la=greek&amp;can=gegramme/na0&amp;prior=grammatei/w|" TargetMode="External"/><Relationship Id="rId32" Type="http://schemas.openxmlformats.org/officeDocument/2006/relationships/hyperlink" Target="http://www.perseus.tufts.edu/hopper/morph?l=toi=s&amp;la=greek&amp;can=toi=s0&amp;prior=prosqei=nai" TargetMode="External"/><Relationship Id="rId37" Type="http://schemas.openxmlformats.org/officeDocument/2006/relationships/hyperlink" Target="http://www.perseus.tufts.edu/hopper/morph?l=d'&amp;la=greek&amp;can=d'0&amp;prior=a)koh\n" TargetMode="External"/><Relationship Id="rId40" Type="http://schemas.openxmlformats.org/officeDocument/2006/relationships/hyperlink" Target="http://www.perseus.tufts.edu/hopper/morph?l=zw=ntos&amp;la=greek&amp;can=zw=ntos0&amp;prior=e)w=si" TargetMode="External"/><Relationship Id="rId45" Type="http://schemas.openxmlformats.org/officeDocument/2006/relationships/hyperlink" Target="http://www.perseus.tufts.edu/hopper/morph?l=de\&amp;la=greek&amp;can=de\0&amp;prior=tw=n" TargetMode="External"/><Relationship Id="rId53" Type="http://schemas.openxmlformats.org/officeDocument/2006/relationships/hyperlink" Target="http://www.perseus.tufts.edu/hopper/morph?l=grammatei/w|&amp;la=greek&amp;can=grammatei/w|0&amp;prior=tw=|" TargetMode="External"/><Relationship Id="rId58" Type="http://schemas.openxmlformats.org/officeDocument/2006/relationships/hyperlink" Target="http://www.perseus.tufts.edu/hopper/morph?l=e)piskh/yews&amp;la=greek&amp;can=e)piskh/yews0&amp;prior=au)th=s" TargetMode="External"/><Relationship Id="rId66" Type="http://schemas.openxmlformats.org/officeDocument/2006/relationships/hyperlink" Target="http://www.perseus.tufts.edu/hopper/morph?l=i(/n'&amp;la=greek&amp;can=i(/n'0&amp;prior=a(/ma" TargetMode="External"/><Relationship Id="rId74" Type="http://schemas.openxmlformats.org/officeDocument/2006/relationships/hyperlink" Target="http://www.perseus.tufts.edu/hopper/morph?l=h)=|&amp;la=greek&amp;can=h)=|0&amp;prior=u(po/dikos" TargetMode="External"/><Relationship Id="rId79" Type="http://schemas.openxmlformats.org/officeDocument/2006/relationships/hyperlink" Target="http://www.perseus.tufts.edu/hopper/morph?l=mh\&amp;la=greek&amp;can=mh\0&amp;prior=de\" TargetMode="External"/><Relationship Id="rId5" Type="http://schemas.openxmlformats.org/officeDocument/2006/relationships/hyperlink" Target="http://www.perseus.tufts.edu/hopper/morph?l=no/moi&amp;la=greek&amp;can=no/moi0&amp;prior=ge" TargetMode="External"/><Relationship Id="rId61" Type="http://schemas.openxmlformats.org/officeDocument/2006/relationships/hyperlink" Target="http://www.perseus.tufts.edu/hopper/morph?l=marturi/an&amp;la=greek&amp;can=marturi/an0&amp;prior=te" TargetMode="External"/><Relationship Id="rId82" Type="http://schemas.openxmlformats.org/officeDocument/2006/relationships/hyperlink" Target="http://www.perseus.tufts.edu/hopper/morph?l=marturh/santes&amp;la=greek&amp;can=marturh/santes0&amp;prior=oi(" TargetMode="External"/><Relationship Id="rId10" Type="http://schemas.openxmlformats.org/officeDocument/2006/relationships/hyperlink" Target="http://www.perseus.tufts.edu/hopper/morph?l=a(\&amp;la=greek&amp;can=a(\0&amp;prior=a)ll'" TargetMode="External"/><Relationship Id="rId19" Type="http://schemas.openxmlformats.org/officeDocument/2006/relationships/hyperlink" Target="http://www.perseus.tufts.edu/hopper/morph?l=tau=ta&amp;la=greek&amp;can=tau=ta2&amp;prior=prattome/nois" TargetMode="External"/><Relationship Id="rId31" Type="http://schemas.openxmlformats.org/officeDocument/2006/relationships/hyperlink" Target="http://www.perseus.tufts.edu/hopper/morph?l=prosqei=nai&amp;la=greek&amp;can=prosqei=nai0&amp;prior=mh/te" TargetMode="External"/><Relationship Id="rId44" Type="http://schemas.openxmlformats.org/officeDocument/2006/relationships/hyperlink" Target="http://www.perseus.tufts.edu/hopper/morph?l=tw=n&amp;la=greek&amp;can=tw=n0&amp;prior=teqnew=tos" TargetMode="External"/><Relationship Id="rId52" Type="http://schemas.openxmlformats.org/officeDocument/2006/relationships/hyperlink" Target="http://www.perseus.tufts.edu/hopper/morph?l=tw=|&amp;la=greek&amp;can=tw=|0&amp;prior=e)n" TargetMode="External"/><Relationship Id="rId60" Type="http://schemas.openxmlformats.org/officeDocument/2006/relationships/hyperlink" Target="http://www.perseus.tufts.edu/hopper/morph?l=te&amp;la=greek&amp;can=te0&amp;prior=th/n" TargetMode="External"/><Relationship Id="rId65" Type="http://schemas.openxmlformats.org/officeDocument/2006/relationships/hyperlink" Target="http://www.perseus.tufts.edu/hopper/morph?l=a(/ma&amp;la=greek&amp;can=a(/ma0&amp;prior=a)gwni/zesqai" TargetMode="External"/><Relationship Id="rId73" Type="http://schemas.openxmlformats.org/officeDocument/2006/relationships/hyperlink" Target="http://www.perseus.tufts.edu/hopper/morph?l=u(po/dikos&amp;la=greek&amp;can=u(po/dikos0&amp;prior=e)kei=nos" TargetMode="External"/><Relationship Id="rId78" Type="http://schemas.openxmlformats.org/officeDocument/2006/relationships/hyperlink" Target="http://www.perseus.tufts.edu/hopper/morph?l=de\&amp;la=greek&amp;can=de\1&amp;prior=e)a\n" TargetMode="External"/><Relationship Id="rId81" Type="http://schemas.openxmlformats.org/officeDocument/2006/relationships/hyperlink" Target="http://www.perseus.tufts.edu/hopper/morph?l=oi(&amp;la=greek&amp;can=oi(0&amp;prior=a)nade/xhtai" TargetMode="External"/><Relationship Id="rId4" Type="http://schemas.openxmlformats.org/officeDocument/2006/relationships/hyperlink" Target="http://www.perseus.tufts.edu/hopper/morph?l=ge&amp;la=greek&amp;can=ge0&amp;prior=de/" TargetMode="External"/><Relationship Id="rId9" Type="http://schemas.openxmlformats.org/officeDocument/2006/relationships/hyperlink" Target="http://www.perseus.tufts.edu/hopper/morph?l=a)ll'&amp;la=greek&amp;can=a)ll'0&amp;prior=le/gousin" TargetMode="External"/><Relationship Id="rId14" Type="http://schemas.openxmlformats.org/officeDocument/2006/relationships/hyperlink" Target="http://www.perseus.tufts.edu/hopper/morph?l=kai\&amp;la=greek&amp;can=kai\1&amp;prior=tis" TargetMode="External"/><Relationship Id="rId22" Type="http://schemas.openxmlformats.org/officeDocument/2006/relationships/hyperlink" Target="http://www.perseus.tufts.edu/hopper/morph?l=e)n&amp;la=greek&amp;can=e)n0&amp;prior=keleu/ousin" TargetMode="External"/><Relationship Id="rId27" Type="http://schemas.openxmlformats.org/officeDocument/2006/relationships/hyperlink" Target="http://www.perseus.tufts.edu/hopper/morph?l=a)felei=n&amp;la=greek&amp;can=a)felei=n0&amp;prior=mh/t'" TargetMode="External"/><Relationship Id="rId30" Type="http://schemas.openxmlformats.org/officeDocument/2006/relationships/hyperlink" Target="http://www.perseus.tufts.edu/hopper/morph?l=mh/te&amp;la=greek&amp;can=mh/te0&amp;prior=mhde\n" TargetMode="External"/><Relationship Id="rId35" Type="http://schemas.openxmlformats.org/officeDocument/2006/relationships/hyperlink" Target="http://www.perseus.tufts.edu/hopper/morph?l=%5d&amp;la=greek&amp;can=%5d0&amp;prior=%5b" TargetMode="External"/><Relationship Id="rId43" Type="http://schemas.openxmlformats.org/officeDocument/2006/relationships/hyperlink" Target="http://www.perseus.tufts.edu/hopper/morph?l=teqnew=tos&amp;la=greek&amp;can=teqnew=tos0&amp;prior=a)lla\" TargetMode="External"/><Relationship Id="rId48" Type="http://schemas.openxmlformats.org/officeDocument/2006/relationships/hyperlink" Target="http://www.perseus.tufts.edu/hopper/morph?l=u(perori/wn&amp;la=greek&amp;can=u(perori/wn0&amp;prior=kai\" TargetMode="External"/><Relationship Id="rId56" Type="http://schemas.openxmlformats.org/officeDocument/2006/relationships/hyperlink" Target="http://www.perseus.tufts.edu/hopper/morph?l=th=s&amp;la=greek&amp;can=th=s0&amp;prior=a)po\" TargetMode="External"/><Relationship Id="rId64" Type="http://schemas.openxmlformats.org/officeDocument/2006/relationships/hyperlink" Target="http://www.perseus.tufts.edu/hopper/morph?l=a)gwni/zesqai&amp;la=greek&amp;can=a)gwni/zesqai0&amp;prior=e)kmarturi/an" TargetMode="External"/><Relationship Id="rId69" Type="http://schemas.openxmlformats.org/officeDocument/2006/relationships/hyperlink" Target="http://www.perseus.tufts.edu/hopper/morph?l=a)nade/xhtai&amp;la=greek&amp;can=a)nade/xhtai0&amp;prior=me\n" TargetMode="External"/><Relationship Id="rId77" Type="http://schemas.openxmlformats.org/officeDocument/2006/relationships/hyperlink" Target="http://www.perseus.tufts.edu/hopper/morph?l=e)a\n&amp;la=greek&amp;can=e)a\n1&amp;prior=yeudomarturi/wn" TargetMode="External"/><Relationship Id="rId8" Type="http://schemas.openxmlformats.org/officeDocument/2006/relationships/hyperlink" Target="http://www.perseus.tufts.edu/hopper/morph?l=le/gousin&amp;la=greek&amp;can=le/gousin0&amp;prior=tau=ta" TargetMode="External"/><Relationship Id="rId51" Type="http://schemas.openxmlformats.org/officeDocument/2006/relationships/hyperlink" Target="http://www.perseus.tufts.edu/hopper/morph?l=e)n&amp;la=greek&amp;can=e)n0&amp;prior=gegramme/nhn" TargetMode="External"/><Relationship Id="rId72" Type="http://schemas.openxmlformats.org/officeDocument/2006/relationships/hyperlink" Target="http://www.perseus.tufts.edu/hopper/morph?l=e)kei=nos&amp;la=greek&amp;can=e)kei=nos0&amp;prior=e)kmarturh/sas" TargetMode="External"/><Relationship Id="rId80" Type="http://schemas.openxmlformats.org/officeDocument/2006/relationships/hyperlink" Target="http://www.perseus.tufts.edu/hopper/morph?l=a)nade/xhtai&amp;la=greek&amp;can=a)nade/xhtai1&amp;prior=mh\" TargetMode="External"/><Relationship Id="rId3" Type="http://schemas.openxmlformats.org/officeDocument/2006/relationships/hyperlink" Target="http://www.perseus.tufts.edu/hopper/morph?l=de/&amp;la=greek&amp;can=de/0&amp;prior=oi(" TargetMode="External"/><Relationship Id="rId12" Type="http://schemas.openxmlformats.org/officeDocument/2006/relationships/hyperlink" Target="http://www.perseus.tufts.edu/hopper/morph?l=ei)dh=|&amp;la=greek&amp;can=ei)dh=|0&amp;prior=a)\n" TargetMode="External"/><Relationship Id="rId17" Type="http://schemas.openxmlformats.org/officeDocument/2006/relationships/hyperlink" Target="http://www.perseus.tufts.edu/hopper/morph?l=parage/nhtai&amp;la=greek&amp;can=parage/nhtai0&amp;prior=a)\n" TargetMode="External"/><Relationship Id="rId25" Type="http://schemas.openxmlformats.org/officeDocument/2006/relationships/hyperlink" Target="http://www.perseus.tufts.edu/hopper/morph?l=i(/na&amp;la=greek&amp;can=i(/na0&amp;prior=gegramme/na" TargetMode="External"/><Relationship Id="rId33" Type="http://schemas.openxmlformats.org/officeDocument/2006/relationships/hyperlink" Target="http://www.perseus.tufts.edu/hopper/morph?l=gegramme/nois&amp;la=greek&amp;can=gegramme/nois0&amp;prior=toi=s" TargetMode="External"/><Relationship Id="rId38" Type="http://schemas.openxmlformats.org/officeDocument/2006/relationships/hyperlink" Target="http://www.perseus.tufts.edu/hopper/morph?l=ou)k&amp;la=greek&amp;can=ou)k0&amp;prior=d'" TargetMode="External"/><Relationship Id="rId46" Type="http://schemas.openxmlformats.org/officeDocument/2006/relationships/hyperlink" Target="http://www.perseus.tufts.edu/hopper/morph?l=a)duna/twn&amp;la=greek&amp;can=a)duna/twn0&amp;prior=de\" TargetMode="External"/><Relationship Id="rId59" Type="http://schemas.openxmlformats.org/officeDocument/2006/relationships/hyperlink" Target="http://www.perseus.tufts.edu/hopper/morph?l=th/n&amp;la=greek&amp;can=th/n0&amp;prior=e)piskh/yews" TargetMode="External"/><Relationship Id="rId67" Type="http://schemas.openxmlformats.org/officeDocument/2006/relationships/hyperlink" Target="http://www.perseus.tufts.edu/hopper/morph?l=e)a\n&amp;la=greek&amp;can=e)a\n0&amp;prior=i(/n'" TargetMode="External"/><Relationship Id="rId20" Type="http://schemas.openxmlformats.org/officeDocument/2006/relationships/hyperlink" Target="http://www.perseus.tufts.edu/hopper/morph?l=marturei=n&amp;la=greek&amp;can=marturei=n1&amp;prior=tau=ta" TargetMode="External"/><Relationship Id="rId41" Type="http://schemas.openxmlformats.org/officeDocument/2006/relationships/hyperlink" Target="http://www.perseus.tufts.edu/hopper/morph?l=marturei=n&amp;la=greek&amp;can=marturei=n0&amp;prior=zw=ntos" TargetMode="External"/><Relationship Id="rId54" Type="http://schemas.openxmlformats.org/officeDocument/2006/relationships/hyperlink" Target="http://www.perseus.tufts.edu/hopper/morph?l=kai\&amp;la=greek&amp;can=kai\1&amp;prior=grammatei/w|" TargetMode="External"/><Relationship Id="rId62" Type="http://schemas.openxmlformats.org/officeDocument/2006/relationships/hyperlink" Target="http://www.perseus.tufts.edu/hopper/morph?l=kai\&amp;la=greek&amp;can=kai\2&amp;prior=marturi/an" TargetMode="External"/><Relationship Id="rId70" Type="http://schemas.openxmlformats.org/officeDocument/2006/relationships/hyperlink" Target="http://www.perseus.tufts.edu/hopper/morph?l=o(&amp;la=greek&amp;can=o(0&amp;prior=a)nade/xhtai" TargetMode="External"/><Relationship Id="rId75" Type="http://schemas.openxmlformats.org/officeDocument/2006/relationships/hyperlink" Target="http://www.perseus.tufts.edu/hopper/morph?l=tw=n&amp;la=greek&amp;can=tw=n1&amp;prior=h)=|" TargetMode="External"/><Relationship Id="rId83" Type="http://schemas.openxmlformats.org/officeDocument/2006/relationships/hyperlink" Target="http://www.perseus.tufts.edu/hopper/morph?l=th\n&amp;la=greek&amp;can=th\n0&amp;prior=marturh/santes"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ou)&amp;la=greek&amp;can=ou)0&amp;prior=no/moi" TargetMode="External"/><Relationship Id="rId15" Type="http://schemas.openxmlformats.org/officeDocument/2006/relationships/hyperlink" Target="http://www.perseus.tufts.edu/hopper/morph?l=oi(=s&amp;la=greek&amp;can=oi(=s0&amp;prior=kai\" TargetMode="External"/><Relationship Id="rId23" Type="http://schemas.openxmlformats.org/officeDocument/2006/relationships/hyperlink" Target="http://www.perseus.tufts.edu/hopper/morph?l=grammatei/w|&amp;la=greek&amp;can=grammatei/w|0&amp;prior=e)n" TargetMode="External"/><Relationship Id="rId28" Type="http://schemas.openxmlformats.org/officeDocument/2006/relationships/hyperlink" Target="http://www.perseus.tufts.edu/hopper/morph?l=e)ch=|&amp;la=greek&amp;can=e)ch=|0&amp;prior=a)felei=n" TargetMode="External"/><Relationship Id="rId36" Type="http://schemas.openxmlformats.org/officeDocument/2006/relationships/hyperlink" Target="http://www.perseus.tufts.edu/hopper/morph?l=a)koh\n&amp;la=greek&amp;can=a)koh\n0&amp;prior=%5d" TargetMode="External"/><Relationship Id="rId49" Type="http://schemas.openxmlformats.org/officeDocument/2006/relationships/hyperlink" Target="http://www.perseus.tufts.edu/hopper/morph?l=e)kmarturi/an&amp;la=greek&amp;can=e)kmarturi/an0&amp;prior=u(perori/wn" TargetMode="External"/><Relationship Id="rId57" Type="http://schemas.openxmlformats.org/officeDocument/2006/relationships/hyperlink" Target="http://www.perseus.tufts.edu/hopper/morph?l=au)th=s&amp;la=greek&amp;can=au)th=s0&amp;prior=th=s" TargetMode="External"/></Relationships>
</file>

<file path=ppt/slides/_rels/slide4.xml.rels><?xml version="1.0" encoding="UTF-8" standalone="yes"?>
<Relationships xmlns="http://schemas.openxmlformats.org/package/2006/relationships"><Relationship Id="rId13" Type="http://schemas.openxmlformats.org/officeDocument/2006/relationships/hyperlink" Target="http://www.perseus.tufts.edu/hopper/morph?l=prw=ton&amp;la=greek&amp;can=prw=ton0&amp;prior=a)goreu/ei" TargetMode="External"/><Relationship Id="rId18" Type="http://schemas.openxmlformats.org/officeDocument/2006/relationships/hyperlink" Target="http://www.perseus.tufts.edu/hopper/morph?l=tai=s&amp;la=greek&amp;can=tai=s0&amp;prior=a)nti/dikoi" TargetMode="External"/><Relationship Id="rId26" Type="http://schemas.openxmlformats.org/officeDocument/2006/relationships/hyperlink" Target="http://www.perseus.tufts.edu/hopper/morph?l=diayhfi/zesqai&amp;la=greek&amp;can=diayhfi/zesqai1&amp;prior=a)/rcwntai" TargetMode="External"/><Relationship Id="rId39" Type="http://schemas.openxmlformats.org/officeDocument/2006/relationships/hyperlink" Target="http://www.perseus.tufts.edu/hopper/morph?l=u(/steron&amp;la=greek&amp;can=u(/steron0&amp;prior=tou=" TargetMode="External"/><Relationship Id="rId21" Type="http://schemas.openxmlformats.org/officeDocument/2006/relationships/hyperlink" Target="http://www.perseus.tufts.edu/hopper/morph?l=ga\r&amp;la=greek&amp;can=ga\r0&amp;prior=ou)" TargetMode="External"/><Relationship Id="rId34" Type="http://schemas.openxmlformats.org/officeDocument/2006/relationships/hyperlink" Target="http://www.perseus.tufts.edu/hopper/morph?l=le/gontos&amp;la=greek&amp;can=le/gontos0&amp;prior=pro/teron" TargetMode="External"/><Relationship Id="rId42" Type="http://schemas.openxmlformats.org/officeDocument/2006/relationships/hyperlink" Target="http://www.perseus.tufts.edu/hopper/morph?l=de\&amp;la=greek&amp;can=de\2&amp;prior=o(" TargetMode="External"/><Relationship Id="rId47" Type="http://schemas.openxmlformats.org/officeDocument/2006/relationships/hyperlink" Target="http://www.perseus.tufts.edu/hopper/morph?l=luxnei/ou&amp;la=greek&amp;can=luxnei/ou0&amp;prior=tou=" TargetMode="External"/><Relationship Id="rId50" Type="http://schemas.openxmlformats.org/officeDocument/2006/relationships/hyperlink" Target="http://www.perseus.tufts.edu/hopper/morph?l=pie/zwn&amp;la=greek&amp;can=pie/zwn0&amp;prior=yh/fous" TargetMode="External"/><Relationship Id="rId55" Type="http://schemas.openxmlformats.org/officeDocument/2006/relationships/hyperlink" Target="http://www.perseus.tufts.edu/hopper/morph?l=kai\&amp;la=greek&amp;can=kai\0&amp;prior=yh/fou" TargetMode="External"/><Relationship Id="rId63" Type="http://schemas.openxmlformats.org/officeDocument/2006/relationships/hyperlink" Target="http://www.perseus.tufts.edu/hopper/morph?l=ou)/te&amp;la=greek&amp;can=ou)/te1&amp;prior=tetruphme/non" TargetMode="External"/><Relationship Id="rId68" Type="http://schemas.openxmlformats.org/officeDocument/2006/relationships/hyperlink" Target="http://www.perseus.tufts.edu/hopper/morph?l=me\n&amp;la=greek&amp;can=me\n0&amp;prior=th\n" TargetMode="External"/><Relationship Id="rId76" Type="http://schemas.openxmlformats.org/officeDocument/2006/relationships/hyperlink" Target="http://www.perseus.tufts.edu/hopper/morph?l=a)/kuron&amp;la=greek&amp;can=a)/kuron0&amp;prior=de\" TargetMode="External"/><Relationship Id="rId7" Type="http://schemas.openxmlformats.org/officeDocument/2006/relationships/hyperlink" Target="http://www.perseus.tufts.edu/hopper/morph?l=me/llwsin&amp;la=greek&amp;can=me/llwsin0&amp;prior=diayhfi/zesqai" TargetMode="External"/><Relationship Id="rId71" Type="http://schemas.openxmlformats.org/officeDocument/2006/relationships/hyperlink" Target="http://www.perseus.tufts.edu/hopper/morph?l=to\n&amp;la=greek&amp;can=to\n1&amp;prior=ei)s" TargetMode="External"/><Relationship Id="rId2" Type="http://schemas.openxmlformats.org/officeDocument/2006/relationships/hyperlink" Target="http://www.perseus.tufts.edu/hopper/morph?l=%5b&amp;la=greek&amp;can=%5b0" TargetMode="External"/><Relationship Id="rId16" Type="http://schemas.openxmlformats.org/officeDocument/2006/relationships/hyperlink" Target="http://www.perseus.tufts.edu/hopper/morph?l=oi(&amp;la=greek&amp;can=oi(1&amp;prior=e)piskh/ptwntai" TargetMode="External"/><Relationship Id="rId29" Type="http://schemas.openxmlformats.org/officeDocument/2006/relationships/hyperlink" Target="http://www.perseus.tufts.edu/hopper/morph?l=a)nakhru/ttei&amp;la=greek&amp;can=a)nakhru/ttei0&amp;prior=pa/lin" TargetMode="External"/><Relationship Id="rId11" Type="http://schemas.openxmlformats.org/officeDocument/2006/relationships/hyperlink" Target="http://www.perseus.tufts.edu/hopper/morph?l=kh/ruc&amp;la=greek&amp;can=kh/ruc0&amp;prior=o(" TargetMode="External"/><Relationship Id="rId24" Type="http://schemas.openxmlformats.org/officeDocument/2006/relationships/hyperlink" Target="http://www.perseus.tufts.edu/hopper/morph?l=o(/tan&amp;la=greek&amp;can=o(/tan0&amp;prior=e)piskh/yasqai" TargetMode="External"/><Relationship Id="rId32" Type="http://schemas.openxmlformats.org/officeDocument/2006/relationships/hyperlink" Target="http://www.perseus.tufts.edu/hopper/morph?l=tou=&amp;la=greek&amp;can=tou=0&amp;prior=tetruphme/nh" TargetMode="External"/><Relationship Id="rId37" Type="http://schemas.openxmlformats.org/officeDocument/2006/relationships/hyperlink" Target="http://www.perseus.tufts.edu/hopper/morph?l=plh/rhs&amp;la=greek&amp;can=plh/rhs0&amp;prior=de\" TargetMode="External"/><Relationship Id="rId40" Type="http://schemas.openxmlformats.org/officeDocument/2006/relationships/hyperlink" Target="http://www.perseus.tufts.edu/hopper/morph?l=le/gontos&amp;la=greek&amp;can=le/gontos1&amp;prior=u(/steron" TargetMode="External"/><Relationship Id="rId45" Type="http://schemas.openxmlformats.org/officeDocument/2006/relationships/hyperlink" Target="http://www.perseus.tufts.edu/hopper/morph?l=e)k&amp;la=greek&amp;can=e)k0&amp;prior=labo/menos" TargetMode="External"/><Relationship Id="rId53" Type="http://schemas.openxmlformats.org/officeDocument/2006/relationships/hyperlink" Target="http://www.perseus.tufts.edu/hopper/morph?l=th=s&amp;la=greek&amp;can=th=s0&amp;prior=au)li/skon" TargetMode="External"/><Relationship Id="rId58" Type="http://schemas.openxmlformats.org/officeDocument/2006/relationships/hyperlink" Target="http://www.perseus.tufts.edu/hopper/morph?l=toi=s&amp;la=greek&amp;can=toi=s0&amp;prior=deiknu/wn" TargetMode="External"/><Relationship Id="rId66" Type="http://schemas.openxmlformats.org/officeDocument/2006/relationships/hyperlink" Target="http://www.perseus.tufts.edu/hopper/morph?l=e)mba/llei&amp;la=greek&amp;can=e)mba/llei0&amp;prior=plh=res" TargetMode="External"/><Relationship Id="rId74" Type="http://schemas.openxmlformats.org/officeDocument/2006/relationships/hyperlink" Target="http://www.perseus.tufts.edu/hopper/morph?l=th\n&amp;la=greek&amp;can=th\n1&amp;prior=a)mfore/a" TargetMode="External"/><Relationship Id="rId79" Type="http://schemas.openxmlformats.org/officeDocument/2006/relationships/hyperlink" Target="http://www.perseus.tufts.edu/hopper/morph?l=cu/linon&amp;la=greek&amp;can=cu/linon0&amp;prior=to\n" TargetMode="External"/><Relationship Id="rId5" Type="http://schemas.openxmlformats.org/officeDocument/2006/relationships/hyperlink" Target="http://www.perseus.tufts.edu/hopper/morph?l=de\&amp;la=greek&amp;can=de\0&amp;prior=e)peida\n" TargetMode="External"/><Relationship Id="rId61" Type="http://schemas.openxmlformats.org/officeDocument/2006/relationships/hyperlink" Target="http://www.perseus.tufts.edu/hopper/morph?l=to\&amp;la=greek&amp;can=to\0&amp;prior=ou)/te" TargetMode="External"/><Relationship Id="rId10" Type="http://schemas.openxmlformats.org/officeDocument/2006/relationships/hyperlink" Target="http://www.perseus.tufts.edu/hopper/morph?l=o(&amp;la=greek&amp;can=o(0&amp;prior=dikastai/" TargetMode="External"/><Relationship Id="rId19" Type="http://schemas.openxmlformats.org/officeDocument/2006/relationships/hyperlink" Target="http://www.perseus.tufts.edu/hopper/morph?l=marturi/ais&amp;la=greek&amp;can=marturi/ais0&amp;prior=tai=s" TargetMode="External"/><Relationship Id="rId31" Type="http://schemas.openxmlformats.org/officeDocument/2006/relationships/hyperlink" Target="http://www.perseus.tufts.edu/hopper/morph?l=tetruphme/nh&amp;la=greek&amp;can=tetruphme/nh0&amp;prior=h(" TargetMode="External"/><Relationship Id="rId44" Type="http://schemas.openxmlformats.org/officeDocument/2006/relationships/hyperlink" Target="http://www.perseus.tufts.edu/hopper/morph?l=labo/menos&amp;la=greek&amp;can=labo/menos0&amp;prior=dikasth\s" TargetMode="External"/><Relationship Id="rId52" Type="http://schemas.openxmlformats.org/officeDocument/2006/relationships/hyperlink" Target="http://www.perseus.tufts.edu/hopper/morph?l=au)li/skon&amp;la=greek&amp;can=au)li/skon0&amp;prior=to\n" TargetMode="External"/><Relationship Id="rId60" Type="http://schemas.openxmlformats.org/officeDocument/2006/relationships/hyperlink" Target="http://www.perseus.tufts.edu/hopper/morph?l=ou)/te&amp;la=greek&amp;can=ou)/te0&amp;prior=a)gwnizome/nois" TargetMode="External"/><Relationship Id="rId65" Type="http://schemas.openxmlformats.org/officeDocument/2006/relationships/hyperlink" Target="http://www.perseus.tufts.edu/hopper/morph?l=plh=res&amp;la=greek&amp;can=plh=res0&amp;prior=to\" TargetMode="External"/><Relationship Id="rId73" Type="http://schemas.openxmlformats.org/officeDocument/2006/relationships/hyperlink" Target="http://www.perseus.tufts.edu/hopper/morph?l=a)mfore/a&amp;la=greek&amp;can=a)mfore/a0&amp;prior=xalkou=n" TargetMode="External"/><Relationship Id="rId78" Type="http://schemas.openxmlformats.org/officeDocument/2006/relationships/hyperlink" Target="http://www.perseus.tufts.edu/hopper/morph?l=to\n&amp;la=greek&amp;can=to\n2&amp;prior=ei)s" TargetMode="External"/><Relationship Id="rId4" Type="http://schemas.openxmlformats.org/officeDocument/2006/relationships/hyperlink" Target="http://www.perseus.tufts.edu/hopper/morph?l=e)peida\n&amp;la=greek&amp;can=e)peida\n0&amp;prior=%5d" TargetMode="External"/><Relationship Id="rId9" Type="http://schemas.openxmlformats.org/officeDocument/2006/relationships/hyperlink" Target="http://www.perseus.tufts.edu/hopper/morph?l=dikastai/&amp;la=greek&amp;can=dikastai/0&amp;prior=oi(" TargetMode="External"/><Relationship Id="rId14" Type="http://schemas.openxmlformats.org/officeDocument/2006/relationships/hyperlink" Target="http://www.perseus.tufts.edu/hopper/morph?l=a)\n&amp;la=greek&amp;can=a)\n0&amp;prior=prw=ton" TargetMode="External"/><Relationship Id="rId22" Type="http://schemas.openxmlformats.org/officeDocument/2006/relationships/hyperlink" Target="http://www.perseus.tufts.edu/hopper/morph?l=e)/stin&amp;la=greek&amp;can=e)/stin0&amp;prior=ga\r" TargetMode="External"/><Relationship Id="rId27" Type="http://schemas.openxmlformats.org/officeDocument/2006/relationships/hyperlink" Target="http://www.perseus.tufts.edu/hopper/morph?l=e)/peita&amp;la=greek&amp;can=e)/peita0&amp;prior=diayhfi/zesqai" TargetMode="External"/><Relationship Id="rId30" Type="http://schemas.openxmlformats.org/officeDocument/2006/relationships/hyperlink" Target="http://www.perseus.tufts.edu/hopper/morph?l=h(&amp;la=greek&amp;can=h(0&amp;prior=a)nakhru/ttei" TargetMode="External"/><Relationship Id="rId35" Type="http://schemas.openxmlformats.org/officeDocument/2006/relationships/hyperlink" Target="http://www.perseus.tufts.edu/hopper/morph?l=h(&amp;la=greek&amp;can=h(1&amp;prior=le/gontos" TargetMode="External"/><Relationship Id="rId43" Type="http://schemas.openxmlformats.org/officeDocument/2006/relationships/hyperlink" Target="http://www.perseus.tufts.edu/hopper/morph?l=dikasth\s&amp;la=greek&amp;can=dikasth\s0&amp;prior=de\" TargetMode="External"/><Relationship Id="rId48" Type="http://schemas.openxmlformats.org/officeDocument/2006/relationships/hyperlink" Target="http://www.perseus.tufts.edu/hopper/morph?l=ta\s&amp;la=greek&amp;can=ta\s0&amp;prior=luxnei/ou" TargetMode="External"/><Relationship Id="rId56" Type="http://schemas.openxmlformats.org/officeDocument/2006/relationships/hyperlink" Target="http://www.perseus.tufts.edu/hopper/morph?l=ou)&amp;la=greek&amp;can=ou)1&amp;prior=kai\" TargetMode="External"/><Relationship Id="rId64" Type="http://schemas.openxmlformats.org/officeDocument/2006/relationships/hyperlink" Target="http://www.perseus.tufts.edu/hopper/morph?l=to\&amp;la=greek&amp;can=to\1&amp;prior=ou)/te" TargetMode="External"/><Relationship Id="rId69" Type="http://schemas.openxmlformats.org/officeDocument/2006/relationships/hyperlink" Target="http://www.perseus.tufts.edu/hopper/morph?l=kuri/an&amp;la=greek&amp;can=kuri/an0&amp;prior=me\n" TargetMode="External"/><Relationship Id="rId77" Type="http://schemas.openxmlformats.org/officeDocument/2006/relationships/hyperlink" Target="http://www.perseus.tufts.edu/hopper/morph?l=ei)s&amp;la=greek&amp;can=ei)s1&amp;prior=a)/kuron" TargetMode="External"/><Relationship Id="rId8" Type="http://schemas.openxmlformats.org/officeDocument/2006/relationships/hyperlink" Target="http://www.perseus.tufts.edu/hopper/morph?l=oi(&amp;la=greek&amp;can=oi(0&amp;prior=me/llwsin" TargetMode="External"/><Relationship Id="rId51" Type="http://schemas.openxmlformats.org/officeDocument/2006/relationships/hyperlink" Target="http://www.perseus.tufts.edu/hopper/morph?l=to\n&amp;la=greek&amp;can=to\n0&amp;prior=pie/zwn" TargetMode="External"/><Relationship Id="rId72" Type="http://schemas.openxmlformats.org/officeDocument/2006/relationships/hyperlink" Target="http://www.perseus.tufts.edu/hopper/morph?l=xalkou=n&amp;la=greek&amp;can=xalkou=n0&amp;prior=to\n" TargetMode="External"/><Relationship Id="rId3" Type="http://schemas.openxmlformats.org/officeDocument/2006/relationships/hyperlink" Target="http://www.perseus.tufts.edu/hopper/morph?l=%5d&amp;la=greek&amp;can=%5d0&amp;prior=%5b" TargetMode="External"/><Relationship Id="rId12" Type="http://schemas.openxmlformats.org/officeDocument/2006/relationships/hyperlink" Target="http://www.perseus.tufts.edu/hopper/morph?l=a)goreu/ei&amp;la=greek&amp;can=a)goreu/ei0&amp;prior=kh/ruc" TargetMode="External"/><Relationship Id="rId17" Type="http://schemas.openxmlformats.org/officeDocument/2006/relationships/hyperlink" Target="http://www.perseus.tufts.edu/hopper/morph?l=a)nti/dikoi&amp;la=greek&amp;can=a)nti/dikoi0&amp;prior=oi(" TargetMode="External"/><Relationship Id="rId25" Type="http://schemas.openxmlformats.org/officeDocument/2006/relationships/hyperlink" Target="http://www.perseus.tufts.edu/hopper/morph?l=a)/rcwntai&amp;la=greek&amp;can=a)/rcwntai0&amp;prior=o(/tan" TargetMode="External"/><Relationship Id="rId33" Type="http://schemas.openxmlformats.org/officeDocument/2006/relationships/hyperlink" Target="http://www.perseus.tufts.edu/hopper/morph?l=pro/teron&amp;la=greek&amp;can=pro/teron0&amp;prior=tou=" TargetMode="External"/><Relationship Id="rId38" Type="http://schemas.openxmlformats.org/officeDocument/2006/relationships/hyperlink" Target="http://www.perseus.tufts.edu/hopper/morph?l=tou=&amp;la=greek&amp;can=tou=1&amp;prior=plh/rhs" TargetMode="External"/><Relationship Id="rId46" Type="http://schemas.openxmlformats.org/officeDocument/2006/relationships/hyperlink" Target="http://www.perseus.tufts.edu/hopper/morph?l=tou=&amp;la=greek&amp;can=tou=2&amp;prior=e)k" TargetMode="External"/><Relationship Id="rId59" Type="http://schemas.openxmlformats.org/officeDocument/2006/relationships/hyperlink" Target="http://www.perseus.tufts.edu/hopper/morph?l=a)gwnizome/nois&amp;la=greek&amp;can=a)gwnizome/nois0&amp;prior=toi=s" TargetMode="External"/><Relationship Id="rId67" Type="http://schemas.openxmlformats.org/officeDocument/2006/relationships/hyperlink" Target="http://www.perseus.tufts.edu/hopper/morph?l=th\n&amp;la=greek&amp;can=th\n0&amp;prior=e)mba/llei" TargetMode="External"/><Relationship Id="rId20" Type="http://schemas.openxmlformats.org/officeDocument/2006/relationships/hyperlink" Target="http://www.perseus.tufts.edu/hopper/morph?l=ou)&amp;la=greek&amp;can=ou)0&amp;prior=marturi/ais" TargetMode="External"/><Relationship Id="rId41" Type="http://schemas.openxmlformats.org/officeDocument/2006/relationships/hyperlink" Target="http://www.perseus.tufts.edu/hopper/morph?l=o(&amp;la=greek&amp;can=o(1&amp;prior=le/gontos" TargetMode="External"/><Relationship Id="rId54" Type="http://schemas.openxmlformats.org/officeDocument/2006/relationships/hyperlink" Target="http://www.perseus.tufts.edu/hopper/morph?l=yh/fou&amp;la=greek&amp;can=yh/fou0&amp;prior=th=s" TargetMode="External"/><Relationship Id="rId62" Type="http://schemas.openxmlformats.org/officeDocument/2006/relationships/hyperlink" Target="http://www.perseus.tufts.edu/hopper/morph?l=tetruphme/non&amp;la=greek&amp;can=tetruphme/non0&amp;prior=to\" TargetMode="External"/><Relationship Id="rId70" Type="http://schemas.openxmlformats.org/officeDocument/2006/relationships/hyperlink" Target="http://www.perseus.tufts.edu/hopper/morph?l=ei)s&amp;la=greek&amp;can=ei)s0&amp;prior=kuri/an" TargetMode="External"/><Relationship Id="rId75" Type="http://schemas.openxmlformats.org/officeDocument/2006/relationships/hyperlink" Target="http://www.perseus.tufts.edu/hopper/morph?l=de\&amp;la=greek&amp;can=de\3&amp;prior=th\n"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diayhfi/zesqai&amp;la=greek&amp;can=diayhfi/zesqai0&amp;prior=de\" TargetMode="External"/><Relationship Id="rId15" Type="http://schemas.openxmlformats.org/officeDocument/2006/relationships/hyperlink" Target="http://www.perseus.tufts.edu/hopper/morph?l=e)piskh/ptwntai&amp;la=greek&amp;can=e)piskh/ptwntai0&amp;prior=a)\n" TargetMode="External"/><Relationship Id="rId23" Type="http://schemas.openxmlformats.org/officeDocument/2006/relationships/hyperlink" Target="http://www.perseus.tufts.edu/hopper/morph?l=e)piskh/yasqai&amp;la=greek&amp;can=e)piskh/yasqai0&amp;prior=e)/stin" TargetMode="External"/><Relationship Id="rId28" Type="http://schemas.openxmlformats.org/officeDocument/2006/relationships/hyperlink" Target="http://www.perseus.tufts.edu/hopper/morph?l=pa/lin&amp;la=greek&amp;can=pa/lin0&amp;prior=e)/peita" TargetMode="External"/><Relationship Id="rId36" Type="http://schemas.openxmlformats.org/officeDocument/2006/relationships/hyperlink" Target="http://www.perseus.tufts.edu/hopper/morph?l=de\&amp;la=greek&amp;can=de\1&amp;prior=h(" TargetMode="External"/><Relationship Id="rId49" Type="http://schemas.openxmlformats.org/officeDocument/2006/relationships/hyperlink" Target="http://www.perseus.tufts.edu/hopper/morph?l=yh/fous&amp;la=greek&amp;can=yh/fous0&amp;prior=ta\s" TargetMode="External"/><Relationship Id="rId57" Type="http://schemas.openxmlformats.org/officeDocument/2006/relationships/hyperlink" Target="http://www.perseus.tufts.edu/hopper/morph?l=deiknu/wn&amp;la=greek&amp;can=deiknu/wn0&amp;prior=ou)" TargetMode="External"/></Relationships>
</file>

<file path=ppt/slides/_rels/slide5.xml.rels><?xml version="1.0" encoding="UTF-8" standalone="yes"?>
<Relationships xmlns="http://schemas.openxmlformats.org/package/2006/relationships"><Relationship Id="rId26" Type="http://schemas.openxmlformats.org/officeDocument/2006/relationships/hyperlink" Target="http://www.perseus.tufts.edu/hopper/morph?l=marturou=ntas&amp;la=greek&amp;can=marturou=ntas0&amp;prior=yeudh=" TargetMode="External"/><Relationship Id="rId117" Type="http://schemas.openxmlformats.org/officeDocument/2006/relationships/hyperlink" Target="http://www.perseus.tufts.edu/hopper/morph?l=ga\r&amp;la=greek&amp;can=ga\r0&amp;prior=u(mei=s" TargetMode="External"/><Relationship Id="rId21" Type="http://schemas.openxmlformats.org/officeDocument/2006/relationships/hyperlink" Target="http://www.perseus.tufts.edu/hopper/morph?l=ei)/&amp;la=greek&amp;can=ei)/0&amp;prior=i(/na" TargetMode="External"/><Relationship Id="rId42" Type="http://schemas.openxmlformats.org/officeDocument/2006/relationships/hyperlink" Target="http://www.perseus.tufts.edu/hopper/morph?l=au)tw=|&amp;la=greek&amp;can=au)tw=|0&amp;prior=mhde\n" TargetMode="External"/><Relationship Id="rId47" Type="http://schemas.openxmlformats.org/officeDocument/2006/relationships/hyperlink" Target="http://www.perseus.tufts.edu/hopper/morph?l=tai=s&amp;la=greek&amp;can=tai=s1&amp;prior=e)piskhya/menos" TargetMode="External"/><Relationship Id="rId63" Type="http://schemas.openxmlformats.org/officeDocument/2006/relationships/hyperlink" Target="http://www.perseus.tufts.edu/hopper/morph?l=yeudh=&amp;la=greek&amp;can=yeudh=1&amp;prior=ta\" TargetMode="External"/><Relationship Id="rId68" Type="http://schemas.openxmlformats.org/officeDocument/2006/relationships/hyperlink" Target="http://www.perseus.tufts.edu/hopper/morph?l=di/khn&amp;la=greek&amp;can=di/khn0&amp;prior=tou/twn" TargetMode="External"/><Relationship Id="rId84" Type="http://schemas.openxmlformats.org/officeDocument/2006/relationships/hyperlink" Target="http://www.perseus.tufts.edu/hopper/morph?l=e)poi/hsan&amp;la=greek&amp;can=e)poi/hsan0&amp;prior=e)la/ttw" TargetMode="External"/><Relationship Id="rId89" Type="http://schemas.openxmlformats.org/officeDocument/2006/relationships/hyperlink" Target="http://www.perseus.tufts.edu/hopper/morph?l=i(/na&amp;la=greek&amp;can=i(/na0&amp;prior=h(tthqh=|" TargetMode="External"/><Relationship Id="rId112" Type="http://schemas.openxmlformats.org/officeDocument/2006/relationships/hyperlink" Target="http://www.perseus.tufts.edu/hopper/morph?l=ta\&amp;la=greek&amp;can=ta\1&amp;prior=u(mi=n" TargetMode="External"/><Relationship Id="rId133" Type="http://schemas.openxmlformats.org/officeDocument/2006/relationships/hyperlink" Target="http://www.perseus.tufts.edu/hopper/morph?l=mh/q'&amp;la=greek&amp;can=mh/q'1&amp;prior=e)capata=sqe" TargetMode="External"/><Relationship Id="rId138" Type="http://schemas.openxmlformats.org/officeDocument/2006/relationships/hyperlink" Target="http://www.perseus.tufts.edu/hopper/morph?l=a)dikw=ntai&amp;la=greek&amp;can=a)dikw=ntai0&amp;prior=u(ma=s" TargetMode="External"/><Relationship Id="rId154" Type="http://schemas.openxmlformats.org/officeDocument/2006/relationships/hyperlink" Target="http://www.perseus.tufts.edu/hopper/morph?l=a)kroa/sasqai&amp;la=greek&amp;can=a)kroa/sasqai0&amp;prior=mou" TargetMode="External"/><Relationship Id="rId159" Type="http://schemas.openxmlformats.org/officeDocument/2006/relationships/hyperlink" Target="http://www.perseus.tufts.edu/hopper/morph?l=i(/na&amp;la=greek&amp;can=i(/na1&amp;prior=a(/panta" TargetMode="External"/><Relationship Id="rId170" Type="http://schemas.openxmlformats.org/officeDocument/2006/relationships/hyperlink" Target="http://www.perseus.tufts.edu/hopper/morph?l=dikastai\&amp;la=greek&amp;can=dikastai\0&amp;prior=oi(" TargetMode="External"/><Relationship Id="rId16" Type="http://schemas.openxmlformats.org/officeDocument/2006/relationships/hyperlink" Target="http://www.perseus.tufts.edu/hopper/morph?l=di/kais&amp;la=greek&amp;can=di/kais0&amp;prior=tai=s" TargetMode="External"/><Relationship Id="rId107" Type="http://schemas.openxmlformats.org/officeDocument/2006/relationships/hyperlink" Target="http://www.perseus.tufts.edu/hopper/morph?l=e)a\n&amp;la=greek&amp;can=e)a\n1&amp;prior=timwri/as" TargetMode="External"/><Relationship Id="rId11" Type="http://schemas.openxmlformats.org/officeDocument/2006/relationships/hyperlink" Target="http://www.perseus.tufts.edu/hopper/morph?l=oi(&amp;la=greek&amp;can=oi(1&amp;prior=dikastai/" TargetMode="External"/><Relationship Id="rId32" Type="http://schemas.openxmlformats.org/officeDocument/2006/relationships/hyperlink" Target="http://www.perseus.tufts.edu/hopper/morph?l=h)\&amp;la=greek&amp;can=h)\1&amp;prior=genome/nas" TargetMode="External"/><Relationship Id="rId37" Type="http://schemas.openxmlformats.org/officeDocument/2006/relationships/hyperlink" Target="http://www.perseus.tufts.edu/hopper/morph?l=marturhqei/sas&amp;la=greek&amp;can=marturhqei/sas0&amp;prior=no/mon" TargetMode="External"/><Relationship Id="rId53" Type="http://schemas.openxmlformats.org/officeDocument/2006/relationships/hyperlink" Target="http://www.perseus.tufts.edu/hopper/morph?l=w(s&amp;la=greek&amp;can=w(s0&amp;prior=ei)selqw\n" TargetMode="External"/><Relationship Id="rId58" Type="http://schemas.openxmlformats.org/officeDocument/2006/relationships/hyperlink" Target="http://www.perseus.tufts.edu/hopper/morph?l=tou=&amp;la=greek&amp;can=tou=0&amp;prior=peri\" TargetMode="External"/><Relationship Id="rId74" Type="http://schemas.openxmlformats.org/officeDocument/2006/relationships/hyperlink" Target="http://www.perseus.tufts.edu/hopper/morph?l=e)/xh|&amp;la=greek&amp;can=e)/xh|0&amp;prior=u(po/dikon" TargetMode="External"/><Relationship Id="rId79" Type="http://schemas.openxmlformats.org/officeDocument/2006/relationships/hyperlink" Target="http://www.perseus.tufts.edu/hopper/morph?l=tou=to&amp;la=greek&amp;can=tou=to0&amp;prior=dia\" TargetMode="External"/><Relationship Id="rId102" Type="http://schemas.openxmlformats.org/officeDocument/2006/relationships/hyperlink" Target="http://www.perseus.tufts.edu/hopper/morph?l=de\&amp;la=greek&amp;can=de\0&amp;prior=tw=|" TargetMode="External"/><Relationship Id="rId123" Type="http://schemas.openxmlformats.org/officeDocument/2006/relationships/hyperlink" Target="http://www.perseus.tufts.edu/hopper/morph?l=oi(=s&amp;la=greek&amp;can=oi(=s0&amp;prior=pisteu/santes" TargetMode="External"/><Relationship Id="rId128" Type="http://schemas.openxmlformats.org/officeDocument/2006/relationships/hyperlink" Target="http://www.perseus.tufts.edu/hopper/morph?l=i(/na&amp;la=greek&amp;can=i(/na0&amp;prior=yhfi/zesqe" TargetMode="External"/><Relationship Id="rId144" Type="http://schemas.openxmlformats.org/officeDocument/2006/relationships/hyperlink" Target="http://www.perseus.tufts.edu/hopper/morph?l=o(&amp;la=greek&amp;can=o(0&amp;prior=e)poi/hsen" TargetMode="External"/><Relationship Id="rId149" Type="http://schemas.openxmlformats.org/officeDocument/2006/relationships/hyperlink" Target="http://www.perseus.tufts.edu/hopper/morph?l=kai\&amp;la=greek&amp;can=kai\1&amp;prior=u(mw=n" TargetMode="External"/><Relationship Id="rId5" Type="http://schemas.openxmlformats.org/officeDocument/2006/relationships/hyperlink" Target="http://www.perseus.tufts.edu/hopper/morph?l=oi(&amp;la=greek&amp;can=oi(0&amp;prior=dokou=sin" TargetMode="External"/><Relationship Id="rId90" Type="http://schemas.openxmlformats.org/officeDocument/2006/relationships/hyperlink" Target="http://www.perseus.tufts.edu/hopper/morph?l=mh\&amp;la=greek&amp;can=mh\0&amp;prior=i(/na" TargetMode="External"/><Relationship Id="rId95" Type="http://schemas.openxmlformats.org/officeDocument/2006/relationships/hyperlink" Target="http://www.perseus.tufts.edu/hopper/morph?l=diw/kein&amp;la=greek&amp;can=diw/kein0&amp;prior=a)potre/pwntai" TargetMode="External"/><Relationship Id="rId160" Type="http://schemas.openxmlformats.org/officeDocument/2006/relationships/hyperlink" Target="http://www.perseus.tufts.edu/hopper/morph?l=e)k&amp;la=greek&amp;can=e)k0&amp;prior=i(/na" TargetMode="External"/><Relationship Id="rId165" Type="http://schemas.openxmlformats.org/officeDocument/2006/relationships/hyperlink" Target="http://www.perseus.tufts.edu/hopper/morph?l=te&amp;la=greek&amp;can=te0&amp;prior=e)gw/" TargetMode="External"/><Relationship Id="rId22" Type="http://schemas.openxmlformats.org/officeDocument/2006/relationships/hyperlink" Target="http://www.perseus.tufts.edu/hopper/morph?l=tis&amp;la=greek&amp;can=tis0&amp;prior=ei)/" TargetMode="External"/><Relationship Id="rId27" Type="http://schemas.openxmlformats.org/officeDocument/2006/relationships/hyperlink" Target="http://www.perseus.tufts.edu/hopper/morph?l=parasxo/menos&amp;la=greek&amp;can=parasxo/menos0&amp;prior=marturou=ntas" TargetMode="External"/><Relationship Id="rId43" Type="http://schemas.openxmlformats.org/officeDocument/2006/relationships/hyperlink" Target="http://www.perseus.tufts.edu/hopper/morph?l=ple/on&amp;la=greek&amp;can=ple/on0&amp;prior=au)tw=|" TargetMode="External"/><Relationship Id="rId48" Type="http://schemas.openxmlformats.org/officeDocument/2006/relationships/hyperlink" Target="http://www.perseus.tufts.edu/hopper/morph?l=marturi/ais&amp;la=greek&amp;can=marturi/ais0&amp;prior=tai=s" TargetMode="External"/><Relationship Id="rId64" Type="http://schemas.openxmlformats.org/officeDocument/2006/relationships/hyperlink" Target="http://www.perseus.tufts.edu/hopper/morph?l=memarturhko/tas&amp;la=greek&amp;can=memarturhko/tas0&amp;prior=yeudh=" TargetMode="External"/><Relationship Id="rId69" Type="http://schemas.openxmlformats.org/officeDocument/2006/relationships/hyperlink" Target="http://www.perseus.tufts.edu/hopper/morph?l=la/bh|&amp;la=greek&amp;can=la/bh|0&amp;prior=di/khn" TargetMode="External"/><Relationship Id="rId113" Type="http://schemas.openxmlformats.org/officeDocument/2006/relationships/hyperlink" Target="http://www.perseus.tufts.edu/hopper/morph?l=memarturhke/nai&amp;la=greek&amp;can=memarturhke/nai0&amp;prior=yeudh=" TargetMode="External"/><Relationship Id="rId118" Type="http://schemas.openxmlformats.org/officeDocument/2006/relationships/hyperlink" Target="http://www.perseus.tufts.edu/hopper/morph?l=ei)s&amp;la=greek&amp;can=ei)s0&amp;prior=ga\r" TargetMode="External"/><Relationship Id="rId134" Type="http://schemas.openxmlformats.org/officeDocument/2006/relationships/hyperlink" Target="http://www.perseus.tufts.edu/hopper/morph?l=oi(&amp;la=greek&amp;can=oi(0&amp;prior=mh/q'" TargetMode="External"/><Relationship Id="rId139" Type="http://schemas.openxmlformats.org/officeDocument/2006/relationships/hyperlink" Target="http://www.perseus.tufts.edu/hopper/morph?l=dia\&amp;la=greek&amp;can=dia\0&amp;prior=a)dikw=ntai" TargetMode="External"/><Relationship Id="rId80" Type="http://schemas.openxmlformats.org/officeDocument/2006/relationships/hyperlink" Target="http://www.perseus.tufts.edu/hopper/morph?l=tw=|&amp;la=greek&amp;can=tw=|0&amp;prior=tou=to" TargetMode="External"/><Relationship Id="rId85" Type="http://schemas.openxmlformats.org/officeDocument/2006/relationships/hyperlink" Target="http://www.perseus.tufts.edu/hopper/morph?l=ta\&amp;la=greek&amp;can=ta\0&amp;prior=e)poi/hsan" TargetMode="External"/><Relationship Id="rId150" Type="http://schemas.openxmlformats.org/officeDocument/2006/relationships/hyperlink" Target="http://www.perseus.tufts.edu/hopper/morph?l=e)gw\&amp;la=greek&amp;can=e)gw\0&amp;prior=kai\" TargetMode="External"/><Relationship Id="rId155" Type="http://schemas.openxmlformats.org/officeDocument/2006/relationships/hyperlink" Target="http://www.perseus.tufts.edu/hopper/morph?l=peri\&amp;la=greek&amp;can=peri\0&amp;prior=a)kroa/sasqai" TargetMode="External"/><Relationship Id="rId171" Type="http://schemas.openxmlformats.org/officeDocument/2006/relationships/hyperlink" Target="http://www.perseus.tufts.edu/hopper/morph?l=kai\&amp;la=greek&amp;can=kai\3&amp;prior=dikastai\" TargetMode="External"/><Relationship Id="rId12" Type="http://schemas.openxmlformats.org/officeDocument/2006/relationships/hyperlink" Target="http://www.perseus.tufts.edu/hopper/morph?l=u(po/loipon&amp;la=greek&amp;can=u(po/loipon0&amp;prior=oi(" TargetMode="External"/><Relationship Id="rId17" Type="http://schemas.openxmlformats.org/officeDocument/2006/relationships/hyperlink" Target="http://www.perseus.tufts.edu/hopper/morph?l=to\n&amp;la=greek&amp;can=to\n0&amp;prior=di/kais" TargetMode="External"/><Relationship Id="rId33" Type="http://schemas.openxmlformats.org/officeDocument/2006/relationships/hyperlink" Target="http://www.perseus.tufts.edu/hopper/morph?l=marturi/as&amp;la=greek&amp;can=marturi/as0&amp;prior=h)\" TargetMode="External"/><Relationship Id="rId38" Type="http://schemas.openxmlformats.org/officeDocument/2006/relationships/hyperlink" Target="http://www.perseus.tufts.edu/hopper/morph?l=e)chpa/thsen&amp;la=greek&amp;can=e)chpa/thsen0&amp;prior=marturhqei/sas" TargetMode="External"/><Relationship Id="rId59" Type="http://schemas.openxmlformats.org/officeDocument/2006/relationships/hyperlink" Target="http://www.perseus.tufts.edu/hopper/morph?l=pra/gmatos&amp;la=greek&amp;can=pra/gmatos0&amp;prior=tou=" TargetMode="External"/><Relationship Id="rId103" Type="http://schemas.openxmlformats.org/officeDocument/2006/relationships/hyperlink" Target="http://www.perseus.tufts.edu/hopper/morph?l=feu/gonti&amp;la=greek&amp;can=feu/gonti0&amp;prior=de\" TargetMode="External"/><Relationship Id="rId108" Type="http://schemas.openxmlformats.org/officeDocument/2006/relationships/hyperlink" Target="http://www.perseus.tufts.edu/hopper/morph?l=a(lw=sin&amp;la=greek&amp;can=a(lw=sin0&amp;prior=e)a\n" TargetMode="External"/><Relationship Id="rId124" Type="http://schemas.openxmlformats.org/officeDocument/2006/relationships/hyperlink" Target="http://www.perseus.tufts.edu/hopper/morph?l=a)\n&amp;la=greek&amp;can=a)\n0&amp;prior=oi(=s" TargetMode="External"/><Relationship Id="rId129" Type="http://schemas.openxmlformats.org/officeDocument/2006/relationships/hyperlink" Target="http://www.perseus.tufts.edu/hopper/morph?l=ou)=n&amp;la=greek&amp;can=ou)=n0&amp;prior=i(/na" TargetMode="External"/><Relationship Id="rId54" Type="http://schemas.openxmlformats.org/officeDocument/2006/relationships/hyperlink" Target="http://www.perseus.tufts.edu/hopper/morph?l=u(ma=s&amp;la=greek&amp;can=u(ma=s0&amp;prior=w(s" TargetMode="External"/><Relationship Id="rId70" Type="http://schemas.openxmlformats.org/officeDocument/2006/relationships/hyperlink" Target="http://www.perseus.tufts.edu/hopper/morph?l=kai\&amp;la=greek&amp;can=kai\2&amp;prior=la/bh|" TargetMode="External"/><Relationship Id="rId75" Type="http://schemas.openxmlformats.org/officeDocument/2006/relationships/hyperlink" Target="http://www.perseus.tufts.edu/hopper/morph?l=tw=n&amp;la=greek&amp;can=tw=n1&amp;prior=e)/xh|" TargetMode="External"/><Relationship Id="rId91" Type="http://schemas.openxmlformats.org/officeDocument/2006/relationships/hyperlink" Target="http://www.perseus.tufts.edu/hopper/morph?l=dia\&amp;la=greek&amp;can=dia\1&amp;prior=mh\" TargetMode="External"/><Relationship Id="rId96" Type="http://schemas.openxmlformats.org/officeDocument/2006/relationships/hyperlink" Target="http://www.perseus.tufts.edu/hopper/morph?l=tou\s&amp;la=greek&amp;can=tou\s0&amp;prior=diw/kein" TargetMode="External"/><Relationship Id="rId140" Type="http://schemas.openxmlformats.org/officeDocument/2006/relationships/hyperlink" Target="http://www.perseus.tufts.edu/hopper/morph?l=tau=ta&amp;la=greek&amp;can=tau=ta0&amp;prior=dia\" TargetMode="External"/><Relationship Id="rId145" Type="http://schemas.openxmlformats.org/officeDocument/2006/relationships/hyperlink" Target="http://www.perseus.tufts.edu/hopper/morph?l=nomoqe/ths&amp;la=greek&amp;can=nomoqe/ths0&amp;prior=o(" TargetMode="External"/><Relationship Id="rId161" Type="http://schemas.openxmlformats.org/officeDocument/2006/relationships/hyperlink" Target="http://www.perseus.tufts.edu/hopper/morph?l=tou/twn&amp;la=greek&amp;can=tou/twn0&amp;prior=e)k" TargetMode="External"/><Relationship Id="rId166" Type="http://schemas.openxmlformats.org/officeDocument/2006/relationships/hyperlink" Target="http://www.perseus.tufts.edu/hopper/morph?l=h)dikh/qhn&amp;la=greek&amp;can=h)dikh/qhn0&amp;prior=te"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no/moi&amp;la=greek&amp;can=no/moi0&amp;prior=oi(" TargetMode="External"/><Relationship Id="rId15" Type="http://schemas.openxmlformats.org/officeDocument/2006/relationships/hyperlink" Target="http://www.perseus.tufts.edu/hopper/morph?l=tai=s&amp;la=greek&amp;can=tai=s0&amp;prior=a)podo/ntes" TargetMode="External"/><Relationship Id="rId23" Type="http://schemas.openxmlformats.org/officeDocument/2006/relationships/hyperlink" Target="http://www.perseus.tufts.edu/hopper/morph?l=ma/rturas&amp;la=greek&amp;can=ma/rturas0&amp;prior=tis" TargetMode="External"/><Relationship Id="rId28" Type="http://schemas.openxmlformats.org/officeDocument/2006/relationships/hyperlink" Target="http://www.perseus.tufts.edu/hopper/morph?l=h)\&amp;la=greek&amp;can=h)\0&amp;prior=parasxo/menos" TargetMode="External"/><Relationship Id="rId36" Type="http://schemas.openxmlformats.org/officeDocument/2006/relationships/hyperlink" Target="http://www.perseus.tufts.edu/hopper/morph?l=no/mon&amp;la=greek&amp;can=no/mon0&amp;prior=to\n" TargetMode="External"/><Relationship Id="rId49" Type="http://schemas.openxmlformats.org/officeDocument/2006/relationships/hyperlink" Target="http://www.perseus.tufts.edu/hopper/morph?l=o(&amp;la=greek&amp;can=o(0&amp;prior=marturi/ais" TargetMode="External"/><Relationship Id="rId57" Type="http://schemas.openxmlformats.org/officeDocument/2006/relationships/hyperlink" Target="http://www.perseus.tufts.edu/hopper/morph?l=peri\&amp;la=greek&amp;can=peri\0&amp;prior=e)pidei/cas" TargetMode="External"/><Relationship Id="rId106" Type="http://schemas.openxmlformats.org/officeDocument/2006/relationships/hyperlink" Target="http://www.perseus.tufts.edu/hopper/morph?l=timwri/as&amp;la=greek&amp;can=timwri/as0&amp;prior=e)pe/qhkan" TargetMode="External"/><Relationship Id="rId114" Type="http://schemas.openxmlformats.org/officeDocument/2006/relationships/hyperlink" Target="http://www.perseus.tufts.edu/hopper/morph?l=dikai/ws&amp;la=greek&amp;can=dikai/ws0&amp;prior=%5d" TargetMode="External"/><Relationship Id="rId119" Type="http://schemas.openxmlformats.org/officeDocument/2006/relationships/hyperlink" Target="http://www.perseus.tufts.edu/hopper/morph?l=tou\s&amp;la=greek&amp;can=tou\s0&amp;prior=ei)s" TargetMode="External"/><Relationship Id="rId127" Type="http://schemas.openxmlformats.org/officeDocument/2006/relationships/hyperlink" Target="http://www.perseus.tufts.edu/hopper/morph?l=yhfi/zesqe&amp;la=greek&amp;can=yhfi/zesqe0&amp;prior=marturh/swsin" TargetMode="External"/><Relationship Id="rId10" Type="http://schemas.openxmlformats.org/officeDocument/2006/relationships/hyperlink" Target="http://www.perseus.tufts.edu/hopper/morph?l=dikastai/&amp;la=greek&amp;can=dikastai/0&amp;prior=a)/ndres" TargetMode="External"/><Relationship Id="rId31" Type="http://schemas.openxmlformats.org/officeDocument/2006/relationships/hyperlink" Target="http://www.perseus.tufts.edu/hopper/morph?l=genome/nas&amp;la=greek&amp;can=genome/nas0&amp;prior=mh\" TargetMode="External"/><Relationship Id="rId44" Type="http://schemas.openxmlformats.org/officeDocument/2006/relationships/hyperlink" Target="http://www.perseus.tufts.edu/hopper/morph?l=ge/nhtai&amp;la=greek&amp;can=ge/nhtai0&amp;prior=ple/on" TargetMode="External"/><Relationship Id="rId52" Type="http://schemas.openxmlformats.org/officeDocument/2006/relationships/hyperlink" Target="http://www.perseus.tufts.edu/hopper/morph?l=ei)selqw\n&amp;la=greek&amp;can=ei)selqw\n0&amp;prior=kai\" TargetMode="External"/><Relationship Id="rId60" Type="http://schemas.openxmlformats.org/officeDocument/2006/relationships/hyperlink" Target="http://www.perseus.tufts.edu/hopper/morph?l=tou\s&amp;la=greek&amp;can=tou\s1&amp;prior=pra/gmatos" TargetMode="External"/><Relationship Id="rId65" Type="http://schemas.openxmlformats.org/officeDocument/2006/relationships/hyperlink" Target="http://www.perseus.tufts.edu/hopper/morph?l=para/&amp;la=greek&amp;can=para/0&amp;prior=memarturhko/tas" TargetMode="External"/><Relationship Id="rId73" Type="http://schemas.openxmlformats.org/officeDocument/2006/relationships/hyperlink" Target="http://www.perseus.tufts.edu/hopper/morph?l=u(po/dikon&amp;la=greek&amp;can=u(po/dikon0&amp;prior=probalo/menon" TargetMode="External"/><Relationship Id="rId78" Type="http://schemas.openxmlformats.org/officeDocument/2006/relationships/hyperlink" Target="http://www.perseus.tufts.edu/hopper/morph?l=dia\&amp;la=greek&amp;can=dia\0&amp;prior=kai\" TargetMode="External"/><Relationship Id="rId81" Type="http://schemas.openxmlformats.org/officeDocument/2006/relationships/hyperlink" Target="http://www.perseus.tufts.edu/hopper/morph?l=me\n&amp;la=greek&amp;can=me\n0&amp;prior=tw=|" TargetMode="External"/><Relationship Id="rId86" Type="http://schemas.openxmlformats.org/officeDocument/2006/relationships/hyperlink" Target="http://www.perseus.tufts.edu/hopper/morph?l=e)piti/mia&amp;la=greek&amp;can=e)piti/mia0&amp;prior=ta\" TargetMode="External"/><Relationship Id="rId94" Type="http://schemas.openxmlformats.org/officeDocument/2006/relationships/hyperlink" Target="http://www.perseus.tufts.edu/hopper/morph?l=a)potre/pwntai&amp;la=greek&amp;can=a)potre/pwntai0&amp;prior=plh=qos" TargetMode="External"/><Relationship Id="rId99" Type="http://schemas.openxmlformats.org/officeDocument/2006/relationships/hyperlink" Target="http://www.perseus.tufts.edu/hopper/morph?l=oi(&amp;la=greek&amp;can=oi(0&amp;prior=yeudomarturi/wn" TargetMode="External"/><Relationship Id="rId101" Type="http://schemas.openxmlformats.org/officeDocument/2006/relationships/hyperlink" Target="http://www.perseus.tufts.edu/hopper/morph?l=tw=|&amp;la=greek&amp;can=tw=|1&amp;prior=a)dikou/menoi" TargetMode="External"/><Relationship Id="rId122" Type="http://schemas.openxmlformats.org/officeDocument/2006/relationships/hyperlink" Target="http://www.perseus.tufts.edu/hopper/morph?l=pisteu/santes&amp;la=greek&amp;can=pisteu/santes0&amp;prior=kai\" TargetMode="External"/><Relationship Id="rId130" Type="http://schemas.openxmlformats.org/officeDocument/2006/relationships/hyperlink" Target="http://www.perseus.tufts.edu/hopper/morph?l=mh/q'&amp;la=greek&amp;can=mh/q'0&amp;prior=ou)=n" TargetMode="External"/><Relationship Id="rId135" Type="http://schemas.openxmlformats.org/officeDocument/2006/relationships/hyperlink" Target="http://www.perseus.tufts.edu/hopper/morph?l=ei)sio/ntes&amp;la=greek&amp;can=ei)sio/ntes0&amp;prior=oi(" TargetMode="External"/><Relationship Id="rId143" Type="http://schemas.openxmlformats.org/officeDocument/2006/relationships/hyperlink" Target="http://www.perseus.tufts.edu/hopper/morph?l=e)poi/hsen&amp;la=greek&amp;can=e)poi/hsen0&amp;prior=u(podi/kous" TargetMode="External"/><Relationship Id="rId148" Type="http://schemas.openxmlformats.org/officeDocument/2006/relationships/hyperlink" Target="http://www.perseus.tufts.edu/hopper/morph?l=u(mw=n&amp;la=greek&amp;can=u(mw=n0&amp;prior=de\" TargetMode="External"/><Relationship Id="rId151" Type="http://schemas.openxmlformats.org/officeDocument/2006/relationships/hyperlink" Target="http://www.perseus.tufts.edu/hopper/morph?l=met'&amp;la=greek&amp;can=met'0&amp;prior=e)gw\" TargetMode="External"/><Relationship Id="rId156" Type="http://schemas.openxmlformats.org/officeDocument/2006/relationships/hyperlink" Target="http://www.perseus.tufts.edu/hopper/morph?l=e)c&amp;la=greek&amp;can=e)c0&amp;prior=pra/gmatos" TargetMode="External"/><Relationship Id="rId164" Type="http://schemas.openxmlformats.org/officeDocument/2006/relationships/hyperlink" Target="http://www.perseus.tufts.edu/hopper/morph?l=e)gw/&amp;la=greek&amp;can=e)gw/0&amp;prior=o(/sa" TargetMode="External"/><Relationship Id="rId169" Type="http://schemas.openxmlformats.org/officeDocument/2006/relationships/hyperlink" Target="http://www.perseus.tufts.edu/hopper/morph?l=oi(&amp;la=greek&amp;can=oi(1&amp;prior=e)chpath/qhsan" TargetMode="External"/><Relationship Id="rId4" Type="http://schemas.openxmlformats.org/officeDocument/2006/relationships/hyperlink" Target="http://www.perseus.tufts.edu/hopper/morph?l=dokou=sin&amp;la=greek&amp;can=dokou=sin0&amp;prior=moi" TargetMode="External"/><Relationship Id="rId9" Type="http://schemas.openxmlformats.org/officeDocument/2006/relationships/hyperlink" Target="http://www.perseus.tufts.edu/hopper/morph?l=a)/ndres&amp;la=greek&amp;can=a)/ndres0&amp;prior=w)=" TargetMode="External"/><Relationship Id="rId172" Type="http://schemas.openxmlformats.org/officeDocument/2006/relationships/hyperlink" Target="http://www.perseus.tufts.edu/hopper/morph?l=ou(=toi&amp;la=greek&amp;can=ou(=toi1&amp;prior=kai\" TargetMode="External"/><Relationship Id="rId13" Type="http://schemas.openxmlformats.org/officeDocument/2006/relationships/hyperlink" Target="http://www.perseus.tufts.edu/hopper/morph?l=a)gw=na&amp;la=greek&amp;can=a)gw=na0&amp;prior=u(po/loipon" TargetMode="External"/><Relationship Id="rId18" Type="http://schemas.openxmlformats.org/officeDocument/2006/relationships/hyperlink" Target="http://www.perseus.tufts.edu/hopper/morph?l=tw=n&amp;la=greek&amp;can=tw=n0&amp;prior=to\n" TargetMode="External"/><Relationship Id="rId39" Type="http://schemas.openxmlformats.org/officeDocument/2006/relationships/hyperlink" Target="http://www.perseus.tufts.edu/hopper/morph?l=tou\s&amp;la=greek&amp;can=tou\s0&amp;prior=e)chpa/thsen" TargetMode="External"/><Relationship Id="rId109" Type="http://schemas.openxmlformats.org/officeDocument/2006/relationships/hyperlink" Target="http://www.perseus.tufts.edu/hopper/morph?l=kai\&amp;la=greek&amp;can=kai\1&amp;prior=a(lw=sin" TargetMode="External"/><Relationship Id="rId34" Type="http://schemas.openxmlformats.org/officeDocument/2006/relationships/hyperlink" Target="http://www.perseus.tufts.edu/hopper/morph?l=para\&amp;la=greek&amp;can=para\0&amp;prior=marturi/as" TargetMode="External"/><Relationship Id="rId50" Type="http://schemas.openxmlformats.org/officeDocument/2006/relationships/hyperlink" Target="http://www.perseus.tufts.edu/hopper/morph?l=a)dikhqei\s&amp;la=greek&amp;can=a)dikhqei\s0&amp;prior=o(" TargetMode="External"/><Relationship Id="rId55" Type="http://schemas.openxmlformats.org/officeDocument/2006/relationships/hyperlink" Target="http://www.perseus.tufts.edu/hopper/morph?l=kai\&amp;la=greek&amp;can=kai\1&amp;prior=u(ma=s" TargetMode="External"/><Relationship Id="rId76" Type="http://schemas.openxmlformats.org/officeDocument/2006/relationships/hyperlink" Target="http://www.perseus.tufts.edu/hopper/morph?l=kakotexniw=n&amp;la=greek&amp;can=kakotexniw=n0&amp;prior=tw=n" TargetMode="External"/><Relationship Id="rId97" Type="http://schemas.openxmlformats.org/officeDocument/2006/relationships/hyperlink" Target="http://www.perseus.tufts.edu/hopper/morph?l=ma/rturas&amp;la=greek&amp;can=ma/rturas0&amp;prior=tou\s" TargetMode="External"/><Relationship Id="rId104" Type="http://schemas.openxmlformats.org/officeDocument/2006/relationships/hyperlink" Target="http://www.perseus.tufts.edu/hopper/morph?l=mega/las&amp;la=greek&amp;can=mega/las0&amp;prior=feu/gonti" TargetMode="External"/><Relationship Id="rId120" Type="http://schemas.openxmlformats.org/officeDocument/2006/relationships/hyperlink" Target="http://www.perseus.tufts.edu/hopper/morph?l=ble/yantes&amp;la=greek&amp;can=ble/yantes0&amp;prior=ma/rturas" TargetMode="External"/><Relationship Id="rId125" Type="http://schemas.openxmlformats.org/officeDocument/2006/relationships/hyperlink" Target="http://www.perseus.tufts.edu/hopper/morph?l=ou(=toi&amp;la=greek&amp;can=ou(=toi0&amp;prior=a)\n" TargetMode="External"/><Relationship Id="rId141" Type="http://schemas.openxmlformats.org/officeDocument/2006/relationships/hyperlink" Target="http://www.perseus.tufts.edu/hopper/morph?l=au)tou\s&amp;la=greek&amp;can=au)tou\s0&amp;prior=tau=ta" TargetMode="External"/><Relationship Id="rId146" Type="http://schemas.openxmlformats.org/officeDocument/2006/relationships/hyperlink" Target="http://www.perseus.tufts.edu/hopper/morph?l=de/omai&amp;la=greek&amp;can=de/omai0&amp;prior=nomoqe/ths" TargetMode="External"/><Relationship Id="rId167" Type="http://schemas.openxmlformats.org/officeDocument/2006/relationships/hyperlink" Target="http://www.perseus.tufts.edu/hopper/morph?l=kai\&amp;la=greek&amp;can=kai\2&amp;prior=h)dikh/qhn" TargetMode="External"/><Relationship Id="rId7" Type="http://schemas.openxmlformats.org/officeDocument/2006/relationships/hyperlink" Target="http://www.perseus.tufts.edu/hopper/morph?l=e)/xein&amp;la=greek&amp;can=e)/xein0&amp;prior=no/moi" TargetMode="External"/><Relationship Id="rId71" Type="http://schemas.openxmlformats.org/officeDocument/2006/relationships/hyperlink" Target="http://www.perseus.tufts.edu/hopper/morph?l=to\n&amp;la=greek&amp;can=to\n2&amp;prior=kai\" TargetMode="External"/><Relationship Id="rId92" Type="http://schemas.openxmlformats.org/officeDocument/2006/relationships/hyperlink" Target="http://www.perseus.tufts.edu/hopper/morph?l=to\&amp;la=greek&amp;can=to\0&amp;prior=dia\" TargetMode="External"/><Relationship Id="rId162" Type="http://schemas.openxmlformats.org/officeDocument/2006/relationships/hyperlink" Target="http://www.perseus.tufts.edu/hopper/morph?l=ei)dh=te&amp;la=greek&amp;can=ei)dh=te0&amp;prior=tou/twn" TargetMode="External"/><Relationship Id="rId2" Type="http://schemas.openxmlformats.org/officeDocument/2006/relationships/hyperlink" Target="http://www.perseus.tufts.edu/hopper/morph?l=kalw=s&amp;la=greek&amp;can=kalw=s0" TargetMode="External"/><Relationship Id="rId29" Type="http://schemas.openxmlformats.org/officeDocument/2006/relationships/hyperlink" Target="http://www.perseus.tufts.edu/hopper/morph?l=proklh/seis&amp;la=greek&amp;can=proklh/seis0&amp;prior=h)\" TargetMode="External"/><Relationship Id="rId24" Type="http://schemas.openxmlformats.org/officeDocument/2006/relationships/hyperlink" Target="http://www.perseus.tufts.edu/hopper/morph?l=ta\&amp;la=greek&amp;can=ta\0&amp;prior=ma/rturas" TargetMode="External"/><Relationship Id="rId40" Type="http://schemas.openxmlformats.org/officeDocument/2006/relationships/hyperlink" Target="http://www.perseus.tufts.edu/hopper/morph?l=dikasta/s&amp;la=greek&amp;can=dikasta/s0&amp;prior=tou\s" TargetMode="External"/><Relationship Id="rId45" Type="http://schemas.openxmlformats.org/officeDocument/2006/relationships/hyperlink" Target="http://www.perseus.tufts.edu/hopper/morph?l=a)ll'&amp;la=greek&amp;can=a)ll'0&amp;prior=ge/nhtai" TargetMode="External"/><Relationship Id="rId66" Type="http://schemas.openxmlformats.org/officeDocument/2006/relationships/hyperlink" Target="http://www.perseus.tufts.edu/hopper/morph?l=te&amp;la=greek&amp;can=te0&amp;prior=para/" TargetMode="External"/><Relationship Id="rId87" Type="http://schemas.openxmlformats.org/officeDocument/2006/relationships/hyperlink" Target="http://www.perseus.tufts.edu/hopper/morph?l=e)a\n&amp;la=greek&amp;can=e)a\n0&amp;prior=e)piti/mia" TargetMode="External"/><Relationship Id="rId110" Type="http://schemas.openxmlformats.org/officeDocument/2006/relationships/hyperlink" Target="http://www.perseus.tufts.edu/hopper/morph?l=do/cwsin&amp;la=greek&amp;can=do/cwsin0&amp;prior=kai\" TargetMode="External"/><Relationship Id="rId115" Type="http://schemas.openxmlformats.org/officeDocument/2006/relationships/hyperlink" Target="http://www.perseus.tufts.edu/hopper/morph?l=w)=&amp;la=greek&amp;can=w)=0&amp;prior=dikai/ws" TargetMode="External"/><Relationship Id="rId131" Type="http://schemas.openxmlformats.org/officeDocument/2006/relationships/hyperlink" Target="http://www.perseus.tufts.edu/hopper/morph?l=u(mei=s&amp;la=greek&amp;can=u(mei=s1&amp;prior=mh/q'" TargetMode="External"/><Relationship Id="rId136" Type="http://schemas.openxmlformats.org/officeDocument/2006/relationships/hyperlink" Target="http://www.perseus.tufts.edu/hopper/morph?l=ei)s&amp;la=greek&amp;can=ei)s1&amp;prior=ei)sio/ntes" TargetMode="External"/><Relationship Id="rId157" Type="http://schemas.openxmlformats.org/officeDocument/2006/relationships/hyperlink" Target="http://www.perseus.tufts.edu/hopper/morph?l=a)rxh=s&amp;la=greek&amp;can=a)rxh=s0&amp;prior=e)c" TargetMode="External"/><Relationship Id="rId61" Type="http://schemas.openxmlformats.org/officeDocument/2006/relationships/hyperlink" Target="http://www.perseus.tufts.edu/hopper/morph?l=ma/rturas&amp;la=greek&amp;can=ma/rturas1&amp;prior=tou\s" TargetMode="External"/><Relationship Id="rId82" Type="http://schemas.openxmlformats.org/officeDocument/2006/relationships/hyperlink" Target="http://www.perseus.tufts.edu/hopper/morph?l=diw/konti&amp;la=greek&amp;can=diw/konti0&amp;prior=me\n" TargetMode="External"/><Relationship Id="rId152" Type="http://schemas.openxmlformats.org/officeDocument/2006/relationships/hyperlink" Target="http://www.perseus.tufts.edu/hopper/morph?l=eu)noi/as&amp;la=greek&amp;can=eu)noi/as0&amp;prior=met'" TargetMode="External"/><Relationship Id="rId173" Type="http://schemas.openxmlformats.org/officeDocument/2006/relationships/hyperlink" Target="http://www.perseus.tufts.edu/hopper/morph?l=ta\&amp;la=greek&amp;can=ta\0&amp;prior=ou(=toi" TargetMode="External"/><Relationship Id="rId19" Type="http://schemas.openxmlformats.org/officeDocument/2006/relationships/hyperlink" Target="http://www.perseus.tufts.edu/hopper/morph?l=yeudomarturi/wn&amp;la=greek&amp;can=yeudomarturi/wn0&amp;prior=tw=n" TargetMode="External"/><Relationship Id="rId14" Type="http://schemas.openxmlformats.org/officeDocument/2006/relationships/hyperlink" Target="http://www.perseus.tufts.edu/hopper/morph?l=a)podo/ntes&amp;la=greek&amp;can=a)podo/ntes0&amp;prior=a)gw=na" TargetMode="External"/><Relationship Id="rId30" Type="http://schemas.openxmlformats.org/officeDocument/2006/relationships/hyperlink" Target="http://www.perseus.tufts.edu/hopper/morph?l=mh\&amp;la=greek&amp;can=mh\0&amp;prior=proklh/seis" TargetMode="External"/><Relationship Id="rId35" Type="http://schemas.openxmlformats.org/officeDocument/2006/relationships/hyperlink" Target="http://www.perseus.tufts.edu/hopper/morph?l=to\n&amp;la=greek&amp;can=to\n1&amp;prior=para\" TargetMode="External"/><Relationship Id="rId56" Type="http://schemas.openxmlformats.org/officeDocument/2006/relationships/hyperlink" Target="http://www.perseus.tufts.edu/hopper/morph?l=e)pidei/cas&amp;la=greek&amp;can=e)pidei/cas0&amp;prior=kai\" TargetMode="External"/><Relationship Id="rId77" Type="http://schemas.openxmlformats.org/officeDocument/2006/relationships/hyperlink" Target="http://www.perseus.tufts.edu/hopper/morph?l=kai\&amp;la=greek&amp;can=kai\0&amp;prior=%5d" TargetMode="External"/><Relationship Id="rId100" Type="http://schemas.openxmlformats.org/officeDocument/2006/relationships/hyperlink" Target="http://www.perseus.tufts.edu/hopper/morph?l=a)dikou/menoi&amp;la=greek&amp;can=a)dikou/menoi0&amp;prior=oi(" TargetMode="External"/><Relationship Id="rId105" Type="http://schemas.openxmlformats.org/officeDocument/2006/relationships/hyperlink" Target="http://www.perseus.tufts.edu/hopper/morph?l=e)pe/qhkan&amp;la=greek&amp;can=e)pe/qhkan0&amp;prior=mega/las" TargetMode="External"/><Relationship Id="rId126" Type="http://schemas.openxmlformats.org/officeDocument/2006/relationships/hyperlink" Target="http://www.perseus.tufts.edu/hopper/morph?l=marturh/swsin&amp;la=greek&amp;can=marturh/swsin0&amp;prior=ou(=toi" TargetMode="External"/><Relationship Id="rId147" Type="http://schemas.openxmlformats.org/officeDocument/2006/relationships/hyperlink" Target="http://www.perseus.tufts.edu/hopper/morph?l=de\&amp;la=greek&amp;can=de\0&amp;prior=de/omai" TargetMode="External"/><Relationship Id="rId168" Type="http://schemas.openxmlformats.org/officeDocument/2006/relationships/hyperlink" Target="http://www.perseus.tufts.edu/hopper/morph?l=e)chpath/qhsan&amp;la=greek&amp;can=e)chpath/qhsan0&amp;prior=kai\" TargetMode="External"/><Relationship Id="rId8" Type="http://schemas.openxmlformats.org/officeDocument/2006/relationships/hyperlink" Target="http://www.perseus.tufts.edu/hopper/morph?l=w)=&amp;la=greek&amp;can=w)=0&amp;prior=e)/xein" TargetMode="External"/><Relationship Id="rId51" Type="http://schemas.openxmlformats.org/officeDocument/2006/relationships/hyperlink" Target="http://www.perseus.tufts.edu/hopper/morph?l=kai\&amp;la=greek&amp;can=kai\0&amp;prior=a)dikhqei\s" TargetMode="External"/><Relationship Id="rId72" Type="http://schemas.openxmlformats.org/officeDocument/2006/relationships/hyperlink" Target="http://www.perseus.tufts.edu/hopper/morph?l=probalo/menon&amp;la=greek&amp;can=probalo/menon0&amp;prior=to\n" TargetMode="External"/><Relationship Id="rId93" Type="http://schemas.openxmlformats.org/officeDocument/2006/relationships/hyperlink" Target="http://www.perseus.tufts.edu/hopper/morph?l=plh=qos&amp;la=greek&amp;can=plh=qos0&amp;prior=to\" TargetMode="External"/><Relationship Id="rId98" Type="http://schemas.openxmlformats.org/officeDocument/2006/relationships/hyperlink" Target="http://www.perseus.tufts.edu/hopper/morph?l=tw=n&amp;la=greek&amp;can=tw=n0&amp;prior=ma/rturas" TargetMode="External"/><Relationship Id="rId121" Type="http://schemas.openxmlformats.org/officeDocument/2006/relationships/hyperlink" Target="http://www.perseus.tufts.edu/hopper/morph?l=kai\&amp;la=greek&amp;can=kai\0&amp;prior=ble/yantes" TargetMode="External"/><Relationship Id="rId142" Type="http://schemas.openxmlformats.org/officeDocument/2006/relationships/hyperlink" Target="http://www.perseus.tufts.edu/hopper/morph?l=u(podi/kous&amp;la=greek&amp;can=u(podi/kous0&amp;prior=au)tou\s" TargetMode="External"/><Relationship Id="rId163" Type="http://schemas.openxmlformats.org/officeDocument/2006/relationships/hyperlink" Target="http://www.perseus.tufts.edu/hopper/morph?l=o(/sa&amp;la=greek&amp;can=o(/sa0&amp;prior=ei)dh=te" TargetMode="External"/><Relationship Id="rId3" Type="http://schemas.openxmlformats.org/officeDocument/2006/relationships/hyperlink" Target="http://www.perseus.tufts.edu/hopper/morph?l=moi&amp;la=greek&amp;can=moi0&amp;prior=kalw=s" TargetMode="External"/><Relationship Id="rId25" Type="http://schemas.openxmlformats.org/officeDocument/2006/relationships/hyperlink" Target="http://www.perseus.tufts.edu/hopper/morph?l=yeudh=&amp;la=greek&amp;can=yeudh=0&amp;prior=ta\" TargetMode="External"/><Relationship Id="rId46" Type="http://schemas.openxmlformats.org/officeDocument/2006/relationships/hyperlink" Target="http://www.perseus.tufts.edu/hopper/morph?l=e)piskhya/menos&amp;la=greek&amp;can=e)piskhya/menos0&amp;prior=a)ll'" TargetMode="External"/><Relationship Id="rId67" Type="http://schemas.openxmlformats.org/officeDocument/2006/relationships/hyperlink" Target="http://www.perseus.tufts.edu/hopper/morph?l=tou/twn&amp;la=greek&amp;can=tou/twn0&amp;prior=te" TargetMode="External"/><Relationship Id="rId116" Type="http://schemas.openxmlformats.org/officeDocument/2006/relationships/hyperlink" Target="http://www.perseus.tufts.edu/hopper/morph?l=u(mei=s&amp;la=greek&amp;can=u(mei=s0&amp;prior=dikastai/" TargetMode="External"/><Relationship Id="rId137" Type="http://schemas.openxmlformats.org/officeDocument/2006/relationships/hyperlink" Target="http://www.perseus.tufts.edu/hopper/morph?l=u(ma=s&amp;la=greek&amp;can=u(ma=s0&amp;prior=ei)s" TargetMode="External"/><Relationship Id="rId158" Type="http://schemas.openxmlformats.org/officeDocument/2006/relationships/hyperlink" Target="http://www.perseus.tufts.edu/hopper/morph?l=a(/panta&amp;la=greek&amp;can=a(/panta0&amp;prior=a)rxh=s" TargetMode="External"/><Relationship Id="rId20" Type="http://schemas.openxmlformats.org/officeDocument/2006/relationships/hyperlink" Target="http://www.perseus.tufts.edu/hopper/morph?l=i(/na&amp;la=greek&amp;can=i(/na0&amp;prior=yeudomarturi/wn" TargetMode="External"/><Relationship Id="rId41" Type="http://schemas.openxmlformats.org/officeDocument/2006/relationships/hyperlink" Target="http://www.perseus.tufts.edu/hopper/morph?l=mhde\n&amp;la=greek&amp;can=mhde\n0&amp;prior=dikasta/s" TargetMode="External"/><Relationship Id="rId62" Type="http://schemas.openxmlformats.org/officeDocument/2006/relationships/hyperlink" Target="http://www.perseus.tufts.edu/hopper/morph?l=ta\&amp;la=greek&amp;can=ta\1&amp;prior=ma/rturas" TargetMode="External"/><Relationship Id="rId83" Type="http://schemas.openxmlformats.org/officeDocument/2006/relationships/hyperlink" Target="http://www.perseus.tufts.edu/hopper/morph?l=e)la/ttw&amp;la=greek&amp;can=e)la/ttw0&amp;prior=diw/konti" TargetMode="External"/><Relationship Id="rId88" Type="http://schemas.openxmlformats.org/officeDocument/2006/relationships/hyperlink" Target="http://www.perseus.tufts.edu/hopper/morph?l=h(tthqh=|&amp;la=greek&amp;can=h(tthqh=|0&amp;prior=e)a\n" TargetMode="External"/><Relationship Id="rId111" Type="http://schemas.openxmlformats.org/officeDocument/2006/relationships/hyperlink" Target="http://www.perseus.tufts.edu/hopper/morph?l=u(mi=n&amp;la=greek&amp;can=u(mi=n0&amp;prior=do/cwsin" TargetMode="External"/><Relationship Id="rId132" Type="http://schemas.openxmlformats.org/officeDocument/2006/relationships/hyperlink" Target="http://www.perseus.tufts.edu/hopper/morph?l=e)capata=sqe&amp;la=greek&amp;can=e)capata=sqe0&amp;prior=u(mei=s" TargetMode="External"/><Relationship Id="rId153" Type="http://schemas.openxmlformats.org/officeDocument/2006/relationships/hyperlink" Target="http://www.perseus.tufts.edu/hopper/morph?l=mou&amp;la=greek&amp;can=mou0&amp;prior=eu)noi/as" TargetMode="External"/><Relationship Id="rId174" Type="http://schemas.openxmlformats.org/officeDocument/2006/relationships/hyperlink" Target="http://www.perseus.tufts.edu/hopper/morph?l=e)martu/rhsan&amp;la=greek&amp;can=e)martu/rhsan0&amp;prior=yeudh=" TargetMode="External"/></Relationships>
</file>

<file path=ppt/slides/_rels/slide6.xml.rels><?xml version="1.0" encoding="UTF-8" standalone="yes"?>
<Relationships xmlns="http://schemas.openxmlformats.org/package/2006/relationships"><Relationship Id="rId26" Type="http://schemas.openxmlformats.org/officeDocument/2006/relationships/hyperlink" Target="http://www.perseus.tufts.edu/hopper/morph?l=u(mi=n&amp;la=greek&amp;can=u(mi=n1&amp;prior=dhlw/sw" TargetMode="External"/><Relationship Id="rId21" Type="http://schemas.openxmlformats.org/officeDocument/2006/relationships/hyperlink" Target="http://www.perseus.tufts.edu/hopper/morph?l=ei)dh=te&amp;la=greek&amp;can=ei)dh=te0&amp;prior=tekmhri/wn" TargetMode="External"/><Relationship Id="rId34" Type="http://schemas.openxmlformats.org/officeDocument/2006/relationships/hyperlink" Target="http://www.perseus.tufts.edu/hopper/morph?l=prokale/sasqai&amp;la=greek&amp;can=prokale/sasqai0&amp;prior=fasin" TargetMode="External"/><Relationship Id="rId42" Type="http://schemas.openxmlformats.org/officeDocument/2006/relationships/hyperlink" Target="http://www.perseus.tufts.edu/hopper/morph?l=a)nqrw/pou&amp;la=greek&amp;can=a)nqrw/pou0&amp;prior=th=s" TargetMode="External"/><Relationship Id="rId47" Type="http://schemas.openxmlformats.org/officeDocument/2006/relationships/hyperlink" Target="http://www.perseus.tufts.edu/hopper/morph?l=mo/nous&amp;la=greek&amp;can=mo/nous0&amp;prior=du/o" TargetMode="External"/><Relationship Id="rId50" Type="http://schemas.openxmlformats.org/officeDocument/2006/relationships/hyperlink" Target="http://www.perseus.tufts.edu/hopper/morph?l=khdesth\n&amp;la=greek&amp;can=khdesth\n0&amp;prior=e)poih/santo" TargetMode="External"/><Relationship Id="rId55" Type="http://schemas.openxmlformats.org/officeDocument/2006/relationships/hyperlink" Target="http://www.perseus.tufts.edu/hopper/morph?l=a)lla\&amp;la=greek&amp;can=a)lla\0&amp;prior=marturou=ntas" TargetMode="External"/><Relationship Id="rId63" Type="http://schemas.openxmlformats.org/officeDocument/2006/relationships/hyperlink" Target="http://www.perseus.tufts.edu/hopper/morph?l=di/aita&amp;la=greek&amp;can=di/aita0&amp;prior=ga\r" TargetMode="External"/><Relationship Id="rId68" Type="http://schemas.openxmlformats.org/officeDocument/2006/relationships/hyperlink" Target="http://www.perseus.tufts.edu/hopper/morph?l=oi(&amp;la=greek&amp;can=oi(0&amp;prior=h)=n" TargetMode="External"/><Relationship Id="rId76" Type="http://schemas.openxmlformats.org/officeDocument/2006/relationships/hyperlink" Target="http://www.perseus.tufts.edu/hopper/morph?l=e)ntau=qa&amp;la=greek&amp;can=e)ntau=qa0&amp;prior=diaitw=ntes" TargetMode="External"/><Relationship Id="rId84" Type="http://schemas.openxmlformats.org/officeDocument/2006/relationships/hyperlink" Target="http://www.perseus.tufts.edu/hopper/morph?l=to\&amp;la=greek&amp;can=to\0&amp;prior=tis" TargetMode="External"/><Relationship Id="rId89" Type="http://schemas.openxmlformats.org/officeDocument/2006/relationships/hyperlink" Target="http://www.perseus.tufts.edu/hopper/morph?l=e)pakou/ontes&amp;la=greek&amp;can=e)pakou/ontes0&amp;prior=prosi/stantai" TargetMode="External"/><Relationship Id="rId97" Type="http://schemas.openxmlformats.org/officeDocument/2006/relationships/hyperlink" Target="http://www.perseus.tufts.edu/hopper/morph?l=kai\&amp;la=greek&amp;can=kai\1&amp;prior=ei)/per" TargetMode="External"/><Relationship Id="rId7" Type="http://schemas.openxmlformats.org/officeDocument/2006/relationships/hyperlink" Target="http://www.perseus.tufts.edu/hopper/morph?l=kai\&amp;la=greek&amp;can=kai\0&amp;prior=prokalesame/nw|" TargetMode="External"/><Relationship Id="rId71" Type="http://schemas.openxmlformats.org/officeDocument/2006/relationships/hyperlink" Target="http://www.perseus.tufts.edu/hopper/morph?l=*oi)nh=|da&amp;la=greek&amp;can=*oi)nh=|da0&amp;prior=th\n" TargetMode="External"/><Relationship Id="rId92" Type="http://schemas.openxmlformats.org/officeDocument/2006/relationships/hyperlink" Target="http://www.perseus.tufts.edu/hopper/morph?l=w(/ste&amp;la=greek&amp;can=w(/ste0&amp;prior=legome/nwn" TargetMode="External"/><Relationship Id="rId2" Type="http://schemas.openxmlformats.org/officeDocument/2006/relationships/hyperlink" Target="http://www.perseus.tufts.edu/hopper/morph?l=o(/ti&amp;la=greek&amp;can=o(/ti0&amp;prior=%5d" TargetMode="External"/><Relationship Id="rId16" Type="http://schemas.openxmlformats.org/officeDocument/2006/relationships/hyperlink" Target="http://www.perseus.tufts.edu/hopper/morph?l=i(/na&amp;la=greek&amp;can=i(/na0&amp;prior=u(mi=n" TargetMode="External"/><Relationship Id="rId29" Type="http://schemas.openxmlformats.org/officeDocument/2006/relationships/hyperlink" Target="http://www.perseus.tufts.edu/hopper/morph?l=ei)/per&amp;la=greek&amp;can=ei)/per0&amp;prior=ga/r" TargetMode="External"/><Relationship Id="rId11" Type="http://schemas.openxmlformats.org/officeDocument/2006/relationships/hyperlink" Target="http://www.perseus.tufts.edu/hopper/morph?l=a)/nqrwpon&amp;la=greek&amp;can=a)/nqrwpon0&amp;prior=th\n" TargetMode="External"/><Relationship Id="rId24" Type="http://schemas.openxmlformats.org/officeDocument/2006/relationships/hyperlink" Target="http://www.perseus.tufts.edu/hopper/morph?l=memarturh/kasin&amp;la=greek&amp;can=memarturh/kasin0&amp;prior=yeudh=" TargetMode="External"/><Relationship Id="rId32" Type="http://schemas.openxmlformats.org/officeDocument/2006/relationships/hyperlink" Target="http://www.perseus.tufts.edu/hopper/morph?l=a(/&amp;la=greek&amp;can=a(/0&amp;prior=h)=n" TargetMode="External"/><Relationship Id="rId37" Type="http://schemas.openxmlformats.org/officeDocument/2006/relationships/hyperlink" Target="http://www.perseus.tufts.edu/hopper/morph?l=kai\&amp;la=greek&amp;can=kai\2&amp;prior=*qeo/fhmon" TargetMode="External"/><Relationship Id="rId40" Type="http://schemas.openxmlformats.org/officeDocument/2006/relationships/hyperlink" Target="http://www.perseus.tufts.edu/hopper/morph?l=sw=ma&amp;la=greek&amp;can=sw=ma0&amp;prior=to\" TargetMode="External"/><Relationship Id="rId45" Type="http://schemas.openxmlformats.org/officeDocument/2006/relationships/hyperlink" Target="http://www.perseus.tufts.edu/hopper/morph?l=dh/pou&amp;la=greek&amp;can=dh/pou0&amp;prior=a)\n" TargetMode="External"/><Relationship Id="rId53" Type="http://schemas.openxmlformats.org/officeDocument/2006/relationships/hyperlink" Target="http://www.perseus.tufts.edu/hopper/morph?l=ta)lhqh=&amp;la=greek&amp;can=ta)lhqh=0&amp;prior=a)delfo/n" TargetMode="External"/><Relationship Id="rId58" Type="http://schemas.openxmlformats.org/officeDocument/2006/relationships/hyperlink" Target="http://www.perseus.tufts.edu/hopper/morph?l=a)\n&amp;la=greek&amp;can=a)\n1&amp;prior=a)/llous" TargetMode="External"/><Relationship Id="rId66" Type="http://schemas.openxmlformats.org/officeDocument/2006/relationships/hyperlink" Target="http://www.perseus.tufts.edu/hopper/morph?l=h(liai/a|&amp;la=greek&amp;can=h(liai/a|0&amp;prior=th=|" TargetMode="External"/><Relationship Id="rId74" Type="http://schemas.openxmlformats.org/officeDocument/2006/relationships/hyperlink" Target="http://www.perseus.tufts.edu/hopper/morph?l=*)erexqh=|da&amp;la=greek&amp;can=*)erexqh=|da0&amp;prior=th\n" TargetMode="External"/><Relationship Id="rId79" Type="http://schemas.openxmlformats.org/officeDocument/2006/relationships/hyperlink" Target="http://www.perseus.tufts.edu/hopper/morph?l=de\&amp;la=greek&amp;can=de\0&amp;prior=tw=n" TargetMode="External"/><Relationship Id="rId87" Type="http://schemas.openxmlformats.org/officeDocument/2006/relationships/hyperlink" Target="http://www.perseus.tufts.edu/hopper/morph?l=polloi\&amp;la=greek&amp;can=polloi\0&amp;prior=komi/sas" TargetMode="External"/><Relationship Id="rId102" Type="http://schemas.openxmlformats.org/officeDocument/2006/relationships/hyperlink" Target="http://www.perseus.tufts.edu/hopper/morph?l=marturi/a&amp;la=greek&amp;can=marturi/a0&amp;prior=h(" TargetMode="External"/><Relationship Id="rId5" Type="http://schemas.openxmlformats.org/officeDocument/2006/relationships/hyperlink" Target="http://www.perseus.tufts.edu/hopper/morph?l=polla/kis&amp;la=greek&amp;can=polla/kis0&amp;prior=toi/nun" TargetMode="External"/><Relationship Id="rId61" Type="http://schemas.openxmlformats.org/officeDocument/2006/relationships/hyperlink" Target="http://www.perseus.tufts.edu/hopper/morph?l=me\n&amp;la=greek&amp;can=me\n0&amp;prior=h(" TargetMode="External"/><Relationship Id="rId82" Type="http://schemas.openxmlformats.org/officeDocument/2006/relationships/hyperlink" Target="http://www.perseus.tufts.edu/hopper/morph?l=o(/tan&amp;la=greek&amp;can=o(/tan0&amp;prior=proklh/sewn" TargetMode="External"/><Relationship Id="rId90" Type="http://schemas.openxmlformats.org/officeDocument/2006/relationships/hyperlink" Target="http://www.perseus.tufts.edu/hopper/morph?l=tw=n&amp;la=greek&amp;can=tw=n1&amp;prior=e)pakou/ontes" TargetMode="External"/><Relationship Id="rId95" Type="http://schemas.openxmlformats.org/officeDocument/2006/relationships/hyperlink" Target="http://www.perseus.tufts.edu/hopper/morph?l=martu/rwn&amp;la=greek&amp;can=martu/rwn0&amp;prior=h)po/rhsan" TargetMode="External"/><Relationship Id="rId19" Type="http://schemas.openxmlformats.org/officeDocument/2006/relationships/hyperlink" Target="http://www.perseus.tufts.edu/hopper/morph?l=e)k&amp;la=greek&amp;can=e)k0&amp;prior=kai\" TargetMode="External"/><Relationship Id="rId14" Type="http://schemas.openxmlformats.org/officeDocument/2006/relationships/hyperlink" Target="http://www.perseus.tufts.edu/hopper/morph?l=memartu/rhtai&amp;la=greek&amp;can=memartu/rhtai0&amp;prior=paredi/dou" TargetMode="External"/><Relationship Id="rId22" Type="http://schemas.openxmlformats.org/officeDocument/2006/relationships/hyperlink" Target="http://www.perseus.tufts.edu/hopper/morph?l=o(/ti&amp;la=greek&amp;can=o(/ti1&amp;prior=ei)dh=te" TargetMode="External"/><Relationship Id="rId27" Type="http://schemas.openxmlformats.org/officeDocument/2006/relationships/hyperlink" Target="http://www.perseus.tufts.edu/hopper/morph?l=ou(=toi&amp;la=greek&amp;can=ou(=toi0&amp;prior=u(mi=n" TargetMode="External"/><Relationship Id="rId30" Type="http://schemas.openxmlformats.org/officeDocument/2006/relationships/hyperlink" Target="http://www.perseus.tufts.edu/hopper/morph?l=a)lhqh=&amp;la=greek&amp;can=a)lhqh=0&amp;prior=ei)/per" TargetMode="External"/><Relationship Id="rId35" Type="http://schemas.openxmlformats.org/officeDocument/2006/relationships/hyperlink" Target="http://www.perseus.tufts.edu/hopper/morph?l=to\n&amp;la=greek&amp;can=to\n0&amp;prior=prokale/sasqai" TargetMode="External"/><Relationship Id="rId43" Type="http://schemas.openxmlformats.org/officeDocument/2006/relationships/hyperlink" Target="http://www.perseus.tufts.edu/hopper/morph?l=ou)k&amp;la=greek&amp;can=ou)k0&amp;prior=a)nqrw/pou" TargetMode="External"/><Relationship Id="rId48" Type="http://schemas.openxmlformats.org/officeDocument/2006/relationships/hyperlink" Target="http://www.perseus.tufts.edu/hopper/morph?l=ma/rturas&amp;la=greek&amp;can=ma/rturas0&amp;prior=mo/nous" TargetMode="External"/><Relationship Id="rId56" Type="http://schemas.openxmlformats.org/officeDocument/2006/relationships/hyperlink" Target="http://www.perseus.tufts.edu/hopper/morph?l=kai\&amp;la=greek&amp;can=kai\4&amp;prior=a)lla\" TargetMode="External"/><Relationship Id="rId64" Type="http://schemas.openxmlformats.org/officeDocument/2006/relationships/hyperlink" Target="http://www.perseus.tufts.edu/hopper/morph?l=e)n&amp;la=greek&amp;can=e)n0&amp;prior=di/aita" TargetMode="External"/><Relationship Id="rId69" Type="http://schemas.openxmlformats.org/officeDocument/2006/relationships/hyperlink" Target="http://www.perseus.tufts.edu/hopper/morph?l=ga\r&amp;la=greek&amp;can=ga\r1&amp;prior=oi(" TargetMode="External"/><Relationship Id="rId77" Type="http://schemas.openxmlformats.org/officeDocument/2006/relationships/hyperlink" Target="http://www.perseus.tufts.edu/hopper/morph?l=ka/qhntai&amp;la=greek&amp;can=ka/qhntai0&amp;prior=e)ntau=qa" TargetMode="External"/><Relationship Id="rId100" Type="http://schemas.openxmlformats.org/officeDocument/2006/relationships/hyperlink" Target="http://www.perseus.tufts.edu/hopper/morph?l=h)=n&amp;la=greek&amp;can=h)=n1&amp;prior=a)lhqh\s" TargetMode="External"/><Relationship Id="rId8" Type="http://schemas.openxmlformats.org/officeDocument/2006/relationships/hyperlink" Target="http://www.perseus.tufts.edu/hopper/morph?l=a)ciou=nti&amp;la=greek&amp;can=a)ciou=nti0&amp;prior=kai\" TargetMode="External"/><Relationship Id="rId51" Type="http://schemas.openxmlformats.org/officeDocument/2006/relationships/hyperlink" Target="http://www.perseus.tufts.edu/hopper/morph?l=kai\&amp;la=greek&amp;can=kai\3&amp;prior=khdesth\n" TargetMode="External"/><Relationship Id="rId72" Type="http://schemas.openxmlformats.org/officeDocument/2006/relationships/hyperlink" Target="http://www.perseus.tufts.edu/hopper/morph?l=kai\&amp;la=greek&amp;can=kai\0&amp;prior=*oi)nh=|da" TargetMode="External"/><Relationship Id="rId80" Type="http://schemas.openxmlformats.org/officeDocument/2006/relationships/hyperlink" Target="http://www.perseus.tufts.edu/hopper/morph?l=toiou/twn&amp;la=greek&amp;can=toiou/twn0&amp;prior=de\" TargetMode="External"/><Relationship Id="rId85" Type="http://schemas.openxmlformats.org/officeDocument/2006/relationships/hyperlink" Target="http://www.perseus.tufts.edu/hopper/morph?l=paradidw=|&amp;la=greek&amp;can=paradidw=|0&amp;prior=sw=ma" TargetMode="External"/><Relationship Id="rId93" Type="http://schemas.openxmlformats.org/officeDocument/2006/relationships/hyperlink" Target="http://www.perseus.tufts.edu/hopper/morph?l=ou)k&amp;la=greek&amp;can=ou)k0&amp;prior=w(/ste" TargetMode="External"/><Relationship Id="rId98" Type="http://schemas.openxmlformats.org/officeDocument/2006/relationships/hyperlink" Target="http://www.perseus.tufts.edu/hopper/morph?l=o(pwstiou=n&amp;la=greek&amp;can=o(pwstiou=n0&amp;prior=kai\" TargetMode="External"/><Relationship Id="rId3" Type="http://schemas.openxmlformats.org/officeDocument/2006/relationships/hyperlink" Target="http://www.perseus.tufts.edu/hopper/morph?l=me\n&amp;la=greek&amp;can=me\n0&amp;prior=o(/ti" TargetMode="External"/><Relationship Id="rId12" Type="http://schemas.openxmlformats.org/officeDocument/2006/relationships/hyperlink" Target="http://www.perseus.tufts.edu/hopper/morph?l=ou)dei\s&amp;la=greek&amp;can=ou)dei\s0&amp;prior=a)/nqrwpon" TargetMode="External"/><Relationship Id="rId17" Type="http://schemas.openxmlformats.org/officeDocument/2006/relationships/hyperlink" Target="http://www.perseus.tufts.edu/hopper/morph?l=de\&amp;la=greek&amp;can=de\0&amp;prior=i(/na" TargetMode="External"/><Relationship Id="rId25" Type="http://schemas.openxmlformats.org/officeDocument/2006/relationships/hyperlink" Target="http://www.perseus.tufts.edu/hopper/morph?l=dhlw/sw&amp;la=greek&amp;can=dhlw/sw0&amp;prior=memarturh/kasin" TargetMode="External"/><Relationship Id="rId33" Type="http://schemas.openxmlformats.org/officeDocument/2006/relationships/hyperlink" Target="http://www.perseus.tufts.edu/hopper/morph?l=fasin&amp;la=greek&amp;can=fasin0&amp;prior=a(/" TargetMode="External"/><Relationship Id="rId38" Type="http://schemas.openxmlformats.org/officeDocument/2006/relationships/hyperlink" Target="http://www.perseus.tufts.edu/hopper/morph?l=paradido/nai&amp;la=greek&amp;can=paradido/nai0&amp;prior=kai\" TargetMode="External"/><Relationship Id="rId46" Type="http://schemas.openxmlformats.org/officeDocument/2006/relationships/hyperlink" Target="http://www.perseus.tufts.edu/hopper/morph?l=du/o&amp;la=greek&amp;can=du/o0&amp;prior=dh/pou" TargetMode="External"/><Relationship Id="rId59" Type="http://schemas.openxmlformats.org/officeDocument/2006/relationships/hyperlink" Target="http://www.perseus.tufts.edu/hopper/morph?l=pollou/s&amp;la=greek&amp;can=pollou/s0&amp;prior=a)\n" TargetMode="External"/><Relationship Id="rId67" Type="http://schemas.openxmlformats.org/officeDocument/2006/relationships/hyperlink" Target="http://www.perseus.tufts.edu/hopper/morph?l=h)=n&amp;la=greek&amp;can=h)=n0&amp;prior=h(liai/a|" TargetMode="External"/><Relationship Id="rId20" Type="http://schemas.openxmlformats.org/officeDocument/2006/relationships/hyperlink" Target="http://www.perseus.tufts.edu/hopper/morph?l=tekmhri/wn&amp;la=greek&amp;can=tekmhri/wn0&amp;prior=e)k" TargetMode="External"/><Relationship Id="rId41" Type="http://schemas.openxmlformats.org/officeDocument/2006/relationships/hyperlink" Target="http://www.perseus.tufts.edu/hopper/morph?l=th=s&amp;la=greek&amp;can=th=s0&amp;prior=sw=ma" TargetMode="External"/><Relationship Id="rId54" Type="http://schemas.openxmlformats.org/officeDocument/2006/relationships/hyperlink" Target="http://www.perseus.tufts.edu/hopper/morph?l=marturou=ntas&amp;la=greek&amp;can=marturou=ntas0&amp;prior=ta)lhqh=" TargetMode="External"/><Relationship Id="rId62" Type="http://schemas.openxmlformats.org/officeDocument/2006/relationships/hyperlink" Target="http://www.perseus.tufts.edu/hopper/morph?l=ga\r&amp;la=greek&amp;can=ga\r0&amp;prior=me\n" TargetMode="External"/><Relationship Id="rId70" Type="http://schemas.openxmlformats.org/officeDocument/2006/relationships/hyperlink" Target="http://www.perseus.tufts.edu/hopper/morph?l=th\n&amp;la=greek&amp;can=th\n0&amp;prior=ga\r" TargetMode="External"/><Relationship Id="rId75" Type="http://schemas.openxmlformats.org/officeDocument/2006/relationships/hyperlink" Target="http://www.perseus.tufts.edu/hopper/morph?l=diaitw=ntes&amp;la=greek&amp;can=diaitw=ntes0&amp;prior=*)erexqh=|da" TargetMode="External"/><Relationship Id="rId83" Type="http://schemas.openxmlformats.org/officeDocument/2006/relationships/hyperlink" Target="http://www.perseus.tufts.edu/hopper/morph?l=tis&amp;la=greek&amp;can=tis0&amp;prior=o(/tan" TargetMode="External"/><Relationship Id="rId88" Type="http://schemas.openxmlformats.org/officeDocument/2006/relationships/hyperlink" Target="http://www.perseus.tufts.edu/hopper/morph?l=prosi/stantai&amp;la=greek&amp;can=prosi/stantai0&amp;prior=polloi\" TargetMode="External"/><Relationship Id="rId91" Type="http://schemas.openxmlformats.org/officeDocument/2006/relationships/hyperlink" Target="http://www.perseus.tufts.edu/hopper/morph?l=legome/nwn&amp;la=greek&amp;can=legome/nwn0&amp;prior=tw=n" TargetMode="External"/><Relationship Id="rId96" Type="http://schemas.openxmlformats.org/officeDocument/2006/relationships/hyperlink" Target="http://www.perseus.tufts.edu/hopper/morph?l=ei)/per&amp;la=greek&amp;can=ei)/per0&amp;prior=martu/rwn"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prokalesame/nw|&amp;la=greek&amp;can=prokalesame/nw|0&amp;prior=polla/kis" TargetMode="External"/><Relationship Id="rId15" Type="http://schemas.openxmlformats.org/officeDocument/2006/relationships/hyperlink" Target="http://www.perseus.tufts.edu/hopper/morph?l=u(mi=n&amp;la=greek&amp;can=u(mi=n0&amp;prior=memartu/rhtai" TargetMode="External"/><Relationship Id="rId23" Type="http://schemas.openxmlformats.org/officeDocument/2006/relationships/hyperlink" Target="http://www.perseus.tufts.edu/hopper/morph?l=yeudh=&amp;la=greek&amp;can=yeudh=0&amp;prior=o(/ti" TargetMode="External"/><Relationship Id="rId28" Type="http://schemas.openxmlformats.org/officeDocument/2006/relationships/hyperlink" Target="http://www.perseus.tufts.edu/hopper/morph?l=ga/r&amp;la=greek&amp;can=ga/r0&amp;prior=ou(=toi" TargetMode="External"/><Relationship Id="rId36" Type="http://schemas.openxmlformats.org/officeDocument/2006/relationships/hyperlink" Target="http://www.perseus.tufts.edu/hopper/morph?l=*qeo/fhmon&amp;la=greek&amp;can=*qeo/fhmon0&amp;prior=to\n" TargetMode="External"/><Relationship Id="rId49" Type="http://schemas.openxmlformats.org/officeDocument/2006/relationships/hyperlink" Target="http://www.perseus.tufts.edu/hopper/morph?l=e)poih/santo&amp;la=greek&amp;can=e)poih/santo0&amp;prior=ma/rturas" TargetMode="External"/><Relationship Id="rId57" Type="http://schemas.openxmlformats.org/officeDocument/2006/relationships/hyperlink" Target="http://www.perseus.tufts.edu/hopper/morph?l=a)/llous&amp;la=greek&amp;can=a)/llous0&amp;prior=kai\" TargetMode="External"/><Relationship Id="rId10" Type="http://schemas.openxmlformats.org/officeDocument/2006/relationships/hyperlink" Target="http://www.perseus.tufts.edu/hopper/morph?l=th\n&amp;la=greek&amp;can=th\n0&amp;prior=paralabei=n" TargetMode="External"/><Relationship Id="rId31" Type="http://schemas.openxmlformats.org/officeDocument/2006/relationships/hyperlink" Target="http://www.perseus.tufts.edu/hopper/morph?l=h)=n&amp;la=greek&amp;can=h)=n0&amp;prior=a)lhqh=" TargetMode="External"/><Relationship Id="rId44" Type="http://schemas.openxmlformats.org/officeDocument/2006/relationships/hyperlink" Target="http://www.perseus.tufts.edu/hopper/morph?l=a)\n&amp;la=greek&amp;can=a)\n0&amp;prior=ou)k" TargetMode="External"/><Relationship Id="rId52" Type="http://schemas.openxmlformats.org/officeDocument/2006/relationships/hyperlink" Target="http://www.perseus.tufts.edu/hopper/morph?l=a)delfo/n&amp;la=greek&amp;can=a)delfo/n0&amp;prior=kai\" TargetMode="External"/><Relationship Id="rId60" Type="http://schemas.openxmlformats.org/officeDocument/2006/relationships/hyperlink" Target="http://www.perseus.tufts.edu/hopper/morph?l=h(&amp;la=greek&amp;can=h(0&amp;prior=%5d" TargetMode="External"/><Relationship Id="rId65" Type="http://schemas.openxmlformats.org/officeDocument/2006/relationships/hyperlink" Target="http://www.perseus.tufts.edu/hopper/morph?l=th=|&amp;la=greek&amp;can=th=|0&amp;prior=e)n" TargetMode="External"/><Relationship Id="rId73" Type="http://schemas.openxmlformats.org/officeDocument/2006/relationships/hyperlink" Target="http://www.perseus.tufts.edu/hopper/morph?l=th\n&amp;la=greek&amp;can=th\n1&amp;prior=kai\" TargetMode="External"/><Relationship Id="rId78" Type="http://schemas.openxmlformats.org/officeDocument/2006/relationships/hyperlink" Target="http://www.perseus.tufts.edu/hopper/morph?l=tw=n&amp;la=greek&amp;can=tw=n0&amp;prior=ka/qhntai" TargetMode="External"/><Relationship Id="rId81" Type="http://schemas.openxmlformats.org/officeDocument/2006/relationships/hyperlink" Target="http://www.perseus.tufts.edu/hopper/morph?l=proklh/sewn&amp;la=greek&amp;can=proklh/sewn0&amp;prior=toiou/twn" TargetMode="External"/><Relationship Id="rId86" Type="http://schemas.openxmlformats.org/officeDocument/2006/relationships/hyperlink" Target="http://www.perseus.tufts.edu/hopper/morph?l=komi/sas&amp;la=greek&amp;can=komi/sas0&amp;prior=paradidw=|" TargetMode="External"/><Relationship Id="rId94" Type="http://schemas.openxmlformats.org/officeDocument/2006/relationships/hyperlink" Target="http://www.perseus.tufts.edu/hopper/morph?l=h)po/rhsan&amp;la=greek&amp;can=h)po/rhsan0&amp;prior=a)\n" TargetMode="External"/><Relationship Id="rId99" Type="http://schemas.openxmlformats.org/officeDocument/2006/relationships/hyperlink" Target="http://www.perseus.tufts.edu/hopper/morph?l=a)lhqh\s&amp;la=greek&amp;can=a)lhqh\s0&amp;prior=o(pwstiou=n" TargetMode="External"/><Relationship Id="rId101" Type="http://schemas.openxmlformats.org/officeDocument/2006/relationships/hyperlink" Target="http://www.perseus.tufts.edu/hopper/morph?l=h(&amp;la=greek&amp;can=h(1&amp;prior=h)=n" TargetMode="External"/><Relationship Id="rId4" Type="http://schemas.openxmlformats.org/officeDocument/2006/relationships/hyperlink" Target="http://www.perseus.tufts.edu/hopper/morph?l=toi/nun&amp;la=greek&amp;can=toi/nun0&amp;prior=me\n" TargetMode="External"/><Relationship Id="rId9" Type="http://schemas.openxmlformats.org/officeDocument/2006/relationships/hyperlink" Target="http://www.perseus.tufts.edu/hopper/morph?l=paralabei=n&amp;la=greek&amp;can=paralabei=n0&amp;prior=a)ciou=nti" TargetMode="External"/><Relationship Id="rId13" Type="http://schemas.openxmlformats.org/officeDocument/2006/relationships/hyperlink" Target="http://www.perseus.tufts.edu/hopper/morph?l=paredi/dou&amp;la=greek&amp;can=paredi/dou0&amp;prior=ou)dei\s" TargetMode="External"/><Relationship Id="rId18" Type="http://schemas.openxmlformats.org/officeDocument/2006/relationships/hyperlink" Target="http://www.perseus.tufts.edu/hopper/morph?l=kai\&amp;la=greek&amp;can=kai\1&amp;prior=de\" TargetMode="External"/><Relationship Id="rId39" Type="http://schemas.openxmlformats.org/officeDocument/2006/relationships/hyperlink" Target="http://www.perseus.tufts.edu/hopper/morph?l=to\&amp;la=greek&amp;can=to\0&amp;prior=paradido/nai" TargetMode="External"/></Relationships>
</file>

<file path=ppt/slides/_rels/slide7.xml.rels><?xml version="1.0" encoding="UTF-8" standalone="yes"?>
<Relationships xmlns="http://schemas.openxmlformats.org/package/2006/relationships"><Relationship Id="rId26" Type="http://schemas.openxmlformats.org/officeDocument/2006/relationships/hyperlink" Target="http://www.perseus.tufts.edu/hopper/morph?l=de\&amp;la=greek&amp;can=de\1&amp;prior=w(s" TargetMode="External"/><Relationship Id="rId117" Type="http://schemas.openxmlformats.org/officeDocument/2006/relationships/hyperlink" Target="http://www.perseus.tufts.edu/hopper/morph?l=o)/ntos&amp;la=greek&amp;can=o)/ntos0&amp;prior=ou)deno\s" TargetMode="External"/><Relationship Id="rId21" Type="http://schemas.openxmlformats.org/officeDocument/2006/relationships/hyperlink" Target="http://www.perseus.tufts.edu/hopper/morph?l=moi&amp;la=greek&amp;can=moi0&amp;prior=i(/na" TargetMode="External"/><Relationship Id="rId42" Type="http://schemas.openxmlformats.org/officeDocument/2006/relationships/hyperlink" Target="http://www.perseus.tufts.edu/hopper/morph?l=pro/klhsin&amp;la=greek&amp;can=pro/klhsin0&amp;prior=th\n" TargetMode="External"/><Relationship Id="rId47" Type="http://schemas.openxmlformats.org/officeDocument/2006/relationships/hyperlink" Target="http://www.perseus.tufts.edu/hopper/morph?l=a)ciw=n&amp;la=greek&amp;can=a)ciw=n0&amp;prior=%5d" TargetMode="External"/><Relationship Id="rId63" Type="http://schemas.openxmlformats.org/officeDocument/2006/relationships/hyperlink" Target="http://www.perseus.tufts.edu/hopper/morph?l=th\n&amp;la=greek&amp;can=th\n2&amp;prior=ei)s" TargetMode="External"/><Relationship Id="rId68" Type="http://schemas.openxmlformats.org/officeDocument/2006/relationships/hyperlink" Target="http://www.perseus.tufts.edu/hopper/morph?l=th\n&amp;la=greek&amp;can=th\n3&amp;prior=komi/sh|" TargetMode="External"/><Relationship Id="rId84" Type="http://schemas.openxmlformats.org/officeDocument/2006/relationships/hyperlink" Target="http://www.perseus.tufts.edu/hopper/morph?l=kai\&amp;la=greek&amp;can=kai\1&amp;prior=a)/nqrwpon" TargetMode="External"/><Relationship Id="rId89" Type="http://schemas.openxmlformats.org/officeDocument/2006/relationships/hyperlink" Target="http://www.perseus.tufts.edu/hopper/morph?l=pw=s&amp;la=greek&amp;can=pw=s0&amp;prior=paralabei=n" TargetMode="External"/><Relationship Id="rId112" Type="http://schemas.openxmlformats.org/officeDocument/2006/relationships/hyperlink" Target="http://www.perseus.tufts.edu/hopper/morph?l=dikai/ou&amp;la=greek&amp;can=dikai/ou0&amp;prior=tou=" TargetMode="External"/><Relationship Id="rId133" Type="http://schemas.openxmlformats.org/officeDocument/2006/relationships/hyperlink" Target="http://www.perseus.tufts.edu/hopper/morph?l=kai\&amp;la=greek&amp;can=kai\0&amp;prior=diaithth\n" TargetMode="External"/><Relationship Id="rId138" Type="http://schemas.openxmlformats.org/officeDocument/2006/relationships/hyperlink" Target="http://www.perseus.tufts.edu/hopper/morph?l=th=s&amp;la=greek&amp;can=th=s0&amp;prior=parou/shs" TargetMode="External"/><Relationship Id="rId154" Type="http://schemas.openxmlformats.org/officeDocument/2006/relationships/hyperlink" Target="http://www.perseus.tufts.edu/hopper/morph?l=di'&amp;la=greek&amp;can=di'0&amp;prior=ei)=den" TargetMode="External"/><Relationship Id="rId159" Type="http://schemas.openxmlformats.org/officeDocument/2006/relationships/hyperlink" Target="http://www.perseus.tufts.edu/hopper/morph?l=yeudei=s&amp;la=greek&amp;can=yeudei=s0&amp;prior=dikasta/s" TargetMode="External"/><Relationship Id="rId16" Type="http://schemas.openxmlformats.org/officeDocument/2006/relationships/hyperlink" Target="http://www.perseus.tufts.edu/hopper/morph?l=o(&amp;la=greek&amp;can=o(0&amp;prior=a)nabale/sqai" TargetMode="External"/><Relationship Id="rId107" Type="http://schemas.openxmlformats.org/officeDocument/2006/relationships/hyperlink" Target="http://www.perseus.tufts.edu/hopper/morph?l=ei)s&amp;la=greek&amp;can=ei)s1&amp;prior=de\" TargetMode="External"/><Relationship Id="rId11" Type="http://schemas.openxmlformats.org/officeDocument/2006/relationships/hyperlink" Target="http://www.perseus.tufts.edu/hopper/morph?l=w(s&amp;la=greek&amp;can=w(s0&amp;prior=marturi/a|" TargetMode="External"/><Relationship Id="rId32" Type="http://schemas.openxmlformats.org/officeDocument/2006/relationships/hyperlink" Target="http://www.perseus.tufts.edu/hopper/morph?l=u(ma=s&amp;la=greek&amp;can=u(ma=s0&amp;prior=e)gw\" TargetMode="External"/><Relationship Id="rId37" Type="http://schemas.openxmlformats.org/officeDocument/2006/relationships/hyperlink" Target="http://www.perseus.tufts.edu/hopper/morph?l=e)gw\&amp;la=greek&amp;can=e)gw\2&amp;prior=ga\r" TargetMode="External"/><Relationship Id="rId53" Type="http://schemas.openxmlformats.org/officeDocument/2006/relationships/hyperlink" Target="http://www.perseus.tufts.edu/hopper/morph?l=moi&amp;la=greek&amp;can=moi0&amp;prior=a)/n" TargetMode="External"/><Relationship Id="rId58" Type="http://schemas.openxmlformats.org/officeDocument/2006/relationships/hyperlink" Target="http://www.perseus.tufts.edu/hopper/morph?l=a)nabale/sqai&amp;la=greek&amp;can=a)nabale/sqai0&amp;prior=a)pekri/nato" TargetMode="External"/><Relationship Id="rId74" Type="http://schemas.openxmlformats.org/officeDocument/2006/relationships/hyperlink" Target="http://www.perseus.tufts.edu/hopper/morph?l=de\&amp;la=greek&amp;can=de\0&amp;prior=nu=n" TargetMode="External"/><Relationship Id="rId79" Type="http://schemas.openxmlformats.org/officeDocument/2006/relationships/hyperlink" Target="http://www.perseus.tufts.edu/hopper/morph?l=*qeo/fhme&amp;la=greek&amp;can=*qeo/fhme0&amp;prior=w)=" TargetMode="External"/><Relationship Id="rId102" Type="http://schemas.openxmlformats.org/officeDocument/2006/relationships/hyperlink" Target="http://www.perseus.tufts.edu/hopper/morph?l=h(\n&amp;la=greek&amp;can=h(\n0&amp;prior=pro/klhsin" TargetMode="External"/><Relationship Id="rId123" Type="http://schemas.openxmlformats.org/officeDocument/2006/relationships/hyperlink" Target="http://www.perseus.tufts.edu/hopper/morph?l=a)/rxontos&amp;la=greek&amp;can=a)/rxontos0&amp;prior=e)mou=" TargetMode="External"/><Relationship Id="rId128" Type="http://schemas.openxmlformats.org/officeDocument/2006/relationships/hyperlink" Target="http://www.perseus.tufts.edu/hopper/morph?l=e)/xwn&amp;la=greek&amp;can=e)/xwn0&amp;prior=h(=kes" TargetMode="External"/><Relationship Id="rId144" Type="http://schemas.openxmlformats.org/officeDocument/2006/relationships/hyperlink" Target="http://www.perseus.tufts.edu/hopper/morph?l=th\n&amp;la=greek&amp;can=th\n1&amp;prior=a)lla\" TargetMode="External"/><Relationship Id="rId149" Type="http://schemas.openxmlformats.org/officeDocument/2006/relationships/hyperlink" Target="http://www.perseus.tufts.edu/hopper/morph?l=th\n&amp;la=greek&amp;can=th\n2&amp;prior=prokale/sasqai" TargetMode="External"/><Relationship Id="rId5" Type="http://schemas.openxmlformats.org/officeDocument/2006/relationships/hyperlink" Target="http://www.perseus.tufts.edu/hopper/morph?l=a)/ndres&amp;la=greek&amp;can=a)/ndres0&amp;prior=w)=" TargetMode="External"/><Relationship Id="rId90" Type="http://schemas.openxmlformats.org/officeDocument/2006/relationships/hyperlink" Target="http://www.perseus.tufts.edu/hopper/morph?l=ou)=n&amp;la=greek&amp;can=ou)=n0&amp;prior=pw=s" TargetMode="External"/><Relationship Id="rId95" Type="http://schemas.openxmlformats.org/officeDocument/2006/relationships/hyperlink" Target="http://www.perseus.tufts.edu/hopper/morph?l=th=s&amp;la=greek&amp;can=th=s0&amp;prior=w)\n" TargetMode="External"/><Relationship Id="rId160" Type="http://schemas.openxmlformats.org/officeDocument/2006/relationships/hyperlink" Target="http://www.perseus.tufts.edu/hopper/morph?l=ma/rturas&amp;la=greek&amp;can=ma/rturas0&amp;prior=yeudei=s" TargetMode="External"/><Relationship Id="rId22" Type="http://schemas.openxmlformats.org/officeDocument/2006/relationships/hyperlink" Target="http://www.perseus.tufts.edu/hopper/morph?l=paradoi/h&amp;la=greek&amp;can=paradoi/h0&amp;prior=moi" TargetMode="External"/><Relationship Id="rId27" Type="http://schemas.openxmlformats.org/officeDocument/2006/relationships/hyperlink" Target="http://www.perseus.tufts.edu/hopper/morph?l=ou)k&amp;la=greek&amp;can=ou)k1&amp;prior=de\" TargetMode="External"/><Relationship Id="rId43" Type="http://schemas.openxmlformats.org/officeDocument/2006/relationships/hyperlink" Target="http://www.perseus.tufts.edu/hopper/morph?l=prou)kalou/mhn&amp;la=greek&amp;can=prou)kalou/mhn0&amp;prior=pro/klhsin" TargetMode="External"/><Relationship Id="rId48" Type="http://schemas.openxmlformats.org/officeDocument/2006/relationships/hyperlink" Target="http://www.perseus.tufts.edu/hopper/morph?l=au)to\n&amp;la=greek&amp;can=au)to\n0&amp;prior=a)ciw=n" TargetMode="External"/><Relationship Id="rId64" Type="http://schemas.openxmlformats.org/officeDocument/2006/relationships/hyperlink" Target="http://www.perseus.tufts.edu/hopper/morph?l=u(ste/ran&amp;la=greek&amp;can=u(ste/ran0&amp;prior=th\n" TargetMode="External"/><Relationship Id="rId69" Type="http://schemas.openxmlformats.org/officeDocument/2006/relationships/hyperlink" Target="http://www.perseus.tufts.edu/hopper/morph?l=a)/nqrwpon&amp;la=greek&amp;can=a)/nqrwpon1&amp;prior=th\n" TargetMode="External"/><Relationship Id="rId113" Type="http://schemas.openxmlformats.org/officeDocument/2006/relationships/hyperlink" Target="http://www.perseus.tufts.edu/hopper/morph?l=a)/llou&amp;la=greek&amp;can=a)/llou0&amp;prior=%5d" TargetMode="External"/><Relationship Id="rId118" Type="http://schemas.openxmlformats.org/officeDocument/2006/relationships/hyperlink" Target="http://www.perseus.tufts.edu/hopper/morph?l=ma/rturos&amp;la=greek&amp;can=ma/rturos0&amp;prior=o)/ntos" TargetMode="External"/><Relationship Id="rId134" Type="http://schemas.openxmlformats.org/officeDocument/2006/relationships/hyperlink" Target="http://www.perseus.tufts.edu/hopper/morph?l=paredi/dous&amp;la=greek&amp;can=paredi/dous0&amp;prior=kai\" TargetMode="External"/><Relationship Id="rId139" Type="http://schemas.openxmlformats.org/officeDocument/2006/relationships/hyperlink" Target="http://www.perseus.tufts.edu/hopper/morph?l=ku/rio/s&amp;la=greek&amp;can=ku/rio/s0&amp;prior=a)nqrw/pou" TargetMode="External"/><Relationship Id="rId80" Type="http://schemas.openxmlformats.org/officeDocument/2006/relationships/hyperlink" Target="http://www.perseus.tufts.edu/hopper/morph?l=e)qe/lein&amp;la=greek&amp;can=e)qe/lein0&amp;prior=*qeo/fhme" TargetMode="External"/><Relationship Id="rId85" Type="http://schemas.openxmlformats.org/officeDocument/2006/relationships/hyperlink" Target="http://www.perseus.tufts.edu/hopper/morph?l=e)me\&amp;la=greek&amp;can=e)me\0&amp;prior=kai\" TargetMode="External"/><Relationship Id="rId150" Type="http://schemas.openxmlformats.org/officeDocument/2006/relationships/hyperlink" Target="http://www.perseus.tufts.edu/hopper/morph?l=de\&amp;la=greek&amp;can=de\0&amp;prior=th\n" TargetMode="External"/><Relationship Id="rId155" Type="http://schemas.openxmlformats.org/officeDocument/2006/relationships/hyperlink" Target="http://www.perseus.tufts.edu/hopper/morph?l=h(=s&amp;la=greek&amp;can=h(=s0&amp;prior=di'" TargetMode="External"/><Relationship Id="rId12" Type="http://schemas.openxmlformats.org/officeDocument/2006/relationships/hyperlink" Target="http://www.perseus.tufts.edu/hopper/morph?l=e)gw\&amp;la=greek&amp;can=e)gw\0&amp;prior=w(s" TargetMode="External"/><Relationship Id="rId17" Type="http://schemas.openxmlformats.org/officeDocument/2006/relationships/hyperlink" Target="http://www.perseus.tufts.edu/hopper/morph?l=de\&amp;la=greek&amp;can=de\0&amp;prior=o(" TargetMode="External"/><Relationship Id="rId33" Type="http://schemas.openxmlformats.org/officeDocument/2006/relationships/hyperlink" Target="http://www.perseus.tufts.edu/hopper/morph?l=dida/cw&amp;la=greek&amp;can=dida/cw0&amp;prior=u(ma=s" TargetMode="External"/><Relationship Id="rId38" Type="http://schemas.openxmlformats.org/officeDocument/2006/relationships/hyperlink" Target="http://www.perseus.tufts.edu/hopper/morph?l=to\n&amp;la=greek&amp;can=to\n0&amp;prior=e)gw\" TargetMode="External"/><Relationship Id="rId59" Type="http://schemas.openxmlformats.org/officeDocument/2006/relationships/hyperlink" Target="http://www.perseus.tufts.edu/hopper/morph?l=keleu/wn&amp;la=greek&amp;can=keleu/wn0&amp;prior=a)nabale/sqai" TargetMode="External"/><Relationship Id="rId103" Type="http://schemas.openxmlformats.org/officeDocument/2006/relationships/hyperlink" Target="http://www.perseus.tufts.edu/hopper/morph?l=memarturh/kasi/&amp;la=greek&amp;can=memarturh/kasi/0&amp;prior=h(\n" TargetMode="External"/><Relationship Id="rId108" Type="http://schemas.openxmlformats.org/officeDocument/2006/relationships/hyperlink" Target="http://www.perseus.tufts.edu/hopper/morph?l=th\n&amp;la=greek&amp;can=th\n6&amp;prior=ei)s" TargetMode="External"/><Relationship Id="rId124" Type="http://schemas.openxmlformats.org/officeDocument/2006/relationships/hyperlink" Target="http://www.perseus.tufts.edu/hopper/morph?l=xeirw=n&amp;la=greek&amp;can=xeirw=n0&amp;prior=a)/rxontos" TargetMode="External"/><Relationship Id="rId129" Type="http://schemas.openxmlformats.org/officeDocument/2006/relationships/hyperlink" Target="http://www.perseus.tufts.edu/hopper/morph?l=th\n&amp;la=greek&amp;can=th\n0&amp;prior=e)/xwn" TargetMode="External"/><Relationship Id="rId54" Type="http://schemas.openxmlformats.org/officeDocument/2006/relationships/hyperlink" Target="http://www.perseus.tufts.edu/hopper/morph?l=tou/tous&amp;la=greek&amp;can=tou/tous0&amp;prior=moi" TargetMode="External"/><Relationship Id="rId70" Type="http://schemas.openxmlformats.org/officeDocument/2006/relationships/hyperlink" Target="http://www.perseus.tufts.edu/hopper/morph?l=kai\&amp;la=greek&amp;can=kai\0&amp;prior=a)/nqrwpon" TargetMode="External"/><Relationship Id="rId75" Type="http://schemas.openxmlformats.org/officeDocument/2006/relationships/hyperlink" Target="http://www.perseus.tufts.edu/hopper/morph?l=se\&amp;la=greek&amp;can=se\0&amp;prior=de\" TargetMode="External"/><Relationship Id="rId91" Type="http://schemas.openxmlformats.org/officeDocument/2006/relationships/hyperlink" Target="http://www.perseus.tufts.edu/hopper/morph?l=su\&amp;la=greek&amp;can=su\0&amp;prior=ou)=n" TargetMode="External"/><Relationship Id="rId96" Type="http://schemas.openxmlformats.org/officeDocument/2006/relationships/hyperlink" Target="http://www.perseus.tufts.edu/hopper/morph?l=a)nqrw/pou&amp;la=greek&amp;can=a)nqrw/pou0&amp;prior=th=s" TargetMode="External"/><Relationship Id="rId140" Type="http://schemas.openxmlformats.org/officeDocument/2006/relationships/hyperlink" Target="http://www.perseus.tufts.edu/hopper/morph?l=ge&amp;la=greek&amp;can=ge0&amp;prior=ku/rio/s" TargetMode="External"/><Relationship Id="rId145" Type="http://schemas.openxmlformats.org/officeDocument/2006/relationships/hyperlink" Target="http://www.perseus.tufts.edu/hopper/morph?l=me\n&amp;la=greek&amp;can=me\n0&amp;prior=th\n" TargetMode="External"/><Relationship Id="rId161" Type="http://schemas.openxmlformats.org/officeDocument/2006/relationships/hyperlink" Target="http://www.perseus.tufts.edu/hopper/morph?l=parasxo/menos&amp;la=greek&amp;can=parasxo/menos0&amp;prior=ma/rturas"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dikastai/&amp;la=greek&amp;can=dikastai/0&amp;prior=a)/ndres" TargetMode="External"/><Relationship Id="rId15" Type="http://schemas.openxmlformats.org/officeDocument/2006/relationships/hyperlink" Target="http://www.perseus.tufts.edu/hopper/morph?l=a)nabale/sqai&amp;la=greek&amp;can=a)nabale/sqai0&amp;prior=e)qe/loimi" TargetMode="External"/><Relationship Id="rId23" Type="http://schemas.openxmlformats.org/officeDocument/2006/relationships/hyperlink" Target="http://www.perseus.tufts.edu/hopper/morph?l=th\n&amp;la=greek&amp;can=th\n0&amp;prior=paradoi/h" TargetMode="External"/><Relationship Id="rId28" Type="http://schemas.openxmlformats.org/officeDocument/2006/relationships/hyperlink" Target="http://www.perseus.tufts.edu/hopper/morph?l=a)lhqe\s&amp;la=greek&amp;can=a)lhqe\s0&amp;prior=ou)k" TargetMode="External"/><Relationship Id="rId36" Type="http://schemas.openxmlformats.org/officeDocument/2006/relationships/hyperlink" Target="http://www.perseus.tufts.edu/hopper/morph?l=ga\r&amp;la=greek&amp;can=ga\r0&amp;prior=me\n" TargetMode="External"/><Relationship Id="rId49" Type="http://schemas.openxmlformats.org/officeDocument/2006/relationships/hyperlink" Target="http://www.perseus.tufts.edu/hopper/morph?l=th\n&amp;la=greek&amp;can=th\n0&amp;prior=au)to\n" TargetMode="External"/><Relationship Id="rId57" Type="http://schemas.openxmlformats.org/officeDocument/2006/relationships/hyperlink" Target="http://www.perseus.tufts.edu/hopper/morph?l=a)pekri/nato&amp;la=greek&amp;can=a)pekri/nato0&amp;prior=lo/gous" TargetMode="External"/><Relationship Id="rId106" Type="http://schemas.openxmlformats.org/officeDocument/2006/relationships/hyperlink" Target="http://www.perseus.tufts.edu/hopper/morph?l=de\&amp;la=greek&amp;can=de\2&amp;prior=katafeu/gwn" TargetMode="External"/><Relationship Id="rId114" Type="http://schemas.openxmlformats.org/officeDocument/2006/relationships/hyperlink" Target="http://www.perseus.tufts.edu/hopper/morph?l=de/&amp;la=greek&amp;can=de/0&amp;prior=a)/llou" TargetMode="External"/><Relationship Id="rId119" Type="http://schemas.openxmlformats.org/officeDocument/2006/relationships/hyperlink" Target="http://www.perseus.tufts.edu/hopper/morph?l=w(s&amp;la=greek&amp;can=w(s0&amp;prior=ma/rturos" TargetMode="External"/><Relationship Id="rId127" Type="http://schemas.openxmlformats.org/officeDocument/2006/relationships/hyperlink" Target="http://www.perseus.tufts.edu/hopper/morph?l=h(=kes&amp;la=greek&amp;can=h(=kes0&amp;prior=ou)x" TargetMode="External"/><Relationship Id="rId10" Type="http://schemas.openxmlformats.org/officeDocument/2006/relationships/hyperlink" Target="http://www.perseus.tufts.edu/hopper/morph?l=marturi/a|&amp;la=greek&amp;can=marturi/a|0&amp;prior=au)th=|" TargetMode="External"/><Relationship Id="rId31" Type="http://schemas.openxmlformats.org/officeDocument/2006/relationships/hyperlink" Target="http://www.perseus.tufts.edu/hopper/morph?l=e)gw\&amp;la=greek&amp;can=e)gw\1&amp;prior=e)/stin" TargetMode="External"/><Relationship Id="rId44" Type="http://schemas.openxmlformats.org/officeDocument/2006/relationships/hyperlink" Target="http://www.perseus.tufts.edu/hopper/morph?l=h(\n&amp;la=greek&amp;can=h(\n0&amp;prior=prou)kalou/mhn" TargetMode="External"/><Relationship Id="rId52" Type="http://schemas.openxmlformats.org/officeDocument/2006/relationships/hyperlink" Target="http://www.perseus.tufts.edu/hopper/morph?l=a)/n&amp;la=greek&amp;can=a)/n0&amp;prior=ei)ko/tws" TargetMode="External"/><Relationship Id="rId60" Type="http://schemas.openxmlformats.org/officeDocument/2006/relationships/hyperlink" Target="http://www.perseus.tufts.edu/hopper/morph?l=th\n&amp;la=greek&amp;can=th\n1&amp;prior=keleu/wn" TargetMode="External"/><Relationship Id="rId65" Type="http://schemas.openxmlformats.org/officeDocument/2006/relationships/hyperlink" Target="http://www.perseus.tufts.edu/hopper/morph?l=su/nodon&amp;la=greek&amp;can=su/nodon0&amp;prior=u(ste/ran" TargetMode="External"/><Relationship Id="rId73" Type="http://schemas.openxmlformats.org/officeDocument/2006/relationships/hyperlink" Target="http://www.perseus.tufts.edu/hopper/morph?l=nu=n&amp;la=greek&amp;can=nu=n0&amp;prior=moi" TargetMode="External"/><Relationship Id="rId78" Type="http://schemas.openxmlformats.org/officeDocument/2006/relationships/hyperlink" Target="http://www.perseus.tufts.edu/hopper/morph?l=w)=&amp;la=greek&amp;can=w)=0&amp;prior=memarturh/kasin" TargetMode="External"/><Relationship Id="rId81" Type="http://schemas.openxmlformats.org/officeDocument/2006/relationships/hyperlink" Target="http://www.perseus.tufts.edu/hopper/morph?l=paradido/nai&amp;la=greek&amp;can=paradido/nai0&amp;prior=e)qe/lein" TargetMode="External"/><Relationship Id="rId86" Type="http://schemas.openxmlformats.org/officeDocument/2006/relationships/hyperlink" Target="http://www.perseus.tufts.edu/hopper/morph?l=mh\&amp;la=greek&amp;can=mh\0&amp;prior=e)me\" TargetMode="External"/><Relationship Id="rId94" Type="http://schemas.openxmlformats.org/officeDocument/2006/relationships/hyperlink" Target="http://www.perseus.tufts.edu/hopper/morph?l=w)\n&amp;la=greek&amp;can=w)\n0&amp;prior=me\n" TargetMode="External"/><Relationship Id="rId99" Type="http://schemas.openxmlformats.org/officeDocument/2006/relationships/hyperlink" Target="http://www.perseus.tufts.edu/hopper/morph?l=prokalei=sqai&amp;la=greek&amp;can=prokalei=sqai0&amp;prior=de\" TargetMode="External"/><Relationship Id="rId101" Type="http://schemas.openxmlformats.org/officeDocument/2006/relationships/hyperlink" Target="http://www.perseus.tufts.edu/hopper/morph?l=th\n&amp;la=greek&amp;can=th\n5&amp;prior=tau/thn" TargetMode="External"/><Relationship Id="rId122" Type="http://schemas.openxmlformats.org/officeDocument/2006/relationships/hyperlink" Target="http://www.perseus.tufts.edu/hopper/morph?l=e)mou=&amp;la=greek&amp;can=e)mou=0&amp;prior=u(p'" TargetMode="External"/><Relationship Id="rId130" Type="http://schemas.openxmlformats.org/officeDocument/2006/relationships/hyperlink" Target="http://www.perseus.tufts.edu/hopper/morph?l=pro\s&amp;la=greek&amp;can=pro\s0&amp;prior=a)/nqrwpon" TargetMode="External"/><Relationship Id="rId135" Type="http://schemas.openxmlformats.org/officeDocument/2006/relationships/hyperlink" Target="http://www.perseus.tufts.edu/hopper/morph?l=to\&amp;la=greek&amp;can=to\0&amp;prior=paredi/dous" TargetMode="External"/><Relationship Id="rId143" Type="http://schemas.openxmlformats.org/officeDocument/2006/relationships/hyperlink" Target="http://www.perseus.tufts.edu/hopper/morph?l=a)lla\&amp;la=greek&amp;can=a)lla\0&amp;prior=au)th=s" TargetMode="External"/><Relationship Id="rId148" Type="http://schemas.openxmlformats.org/officeDocument/2006/relationships/hyperlink" Target="http://www.perseus.tufts.edu/hopper/morph?l=prokale/sasqai&amp;la=greek&amp;can=prokale/sasqai0&amp;prior=fh\s" TargetMode="External"/><Relationship Id="rId151" Type="http://schemas.openxmlformats.org/officeDocument/2006/relationships/hyperlink" Target="http://www.perseus.tufts.edu/hopper/morph?l=a)/nqrwpon&amp;la=greek&amp;can=a)/nqrwpon1&amp;prior=de\" TargetMode="External"/><Relationship Id="rId156" Type="http://schemas.openxmlformats.org/officeDocument/2006/relationships/hyperlink" Target="http://www.perseus.tufts.edu/hopper/morph?l=e)chpa/thsas&amp;la=greek&amp;can=e)chpa/thsas0&amp;prior=h(=s" TargetMode="External"/><Relationship Id="rId164" Type="http://schemas.openxmlformats.org/officeDocument/2006/relationships/hyperlink" Target="http://www.perseus.tufts.edu/hopper/morph?l=paradou=nai&amp;la=greek&amp;can=paradou=nai0&amp;prior=e)qe/lwn" TargetMode="External"/><Relationship Id="rId4" Type="http://schemas.openxmlformats.org/officeDocument/2006/relationships/hyperlink" Target="http://www.perseus.tufts.edu/hopper/morph?l=w)=&amp;la=greek&amp;can=w)=0&amp;prior=toi/nun" TargetMode="External"/><Relationship Id="rId9" Type="http://schemas.openxmlformats.org/officeDocument/2006/relationships/hyperlink" Target="http://www.perseus.tufts.edu/hopper/morph?l=au)th=|&amp;la=greek&amp;can=au)th=|0&amp;prior=th=|" TargetMode="External"/><Relationship Id="rId13" Type="http://schemas.openxmlformats.org/officeDocument/2006/relationships/hyperlink" Target="http://www.perseus.tufts.edu/hopper/morph?l=ou)k&amp;la=greek&amp;can=ou)k0&amp;prior=e)gw\" TargetMode="External"/><Relationship Id="rId18" Type="http://schemas.openxmlformats.org/officeDocument/2006/relationships/hyperlink" Target="http://www.perseus.tufts.edu/hopper/morph?l=*qeo/fhmos&amp;la=greek&amp;can=*qeo/fhmos0&amp;prior=de\" TargetMode="External"/><Relationship Id="rId39" Type="http://schemas.openxmlformats.org/officeDocument/2006/relationships/hyperlink" Target="http://www.perseus.tufts.edu/hopper/morph?l=*qeo/fhmon&amp;la=greek&amp;can=*qeo/fhmon0&amp;prior=to\n" TargetMode="External"/><Relationship Id="rId109" Type="http://schemas.openxmlformats.org/officeDocument/2006/relationships/hyperlink" Target="http://www.perseus.tufts.edu/hopper/morph?l=a)/nqrwpon&amp;la=greek&amp;can=a)/nqrwpon3&amp;prior=th\n" TargetMode="External"/><Relationship Id="rId34" Type="http://schemas.openxmlformats.org/officeDocument/2006/relationships/hyperlink" Target="http://www.perseus.tufts.edu/hopper/morph?l=ei)&amp;la=greek&amp;can=ei)0&amp;prior=dida/cw" TargetMode="External"/><Relationship Id="rId50" Type="http://schemas.openxmlformats.org/officeDocument/2006/relationships/hyperlink" Target="http://www.perseus.tufts.edu/hopper/morph?l=paradou=nai&amp;la=greek&amp;can=paradou=nai0&amp;prior=a)/nqrwpon" TargetMode="External"/><Relationship Id="rId55" Type="http://schemas.openxmlformats.org/officeDocument/2006/relationships/hyperlink" Target="http://www.perseus.tufts.edu/hopper/morph?l=tou\s&amp;la=greek&amp;can=tou\s0&amp;prior=tou/tous" TargetMode="External"/><Relationship Id="rId76" Type="http://schemas.openxmlformats.org/officeDocument/2006/relationships/hyperlink" Target="http://www.perseus.tufts.edu/hopper/morph?l=au)to\n&amp;la=greek&amp;can=au)to\n1&amp;prior=se\" TargetMode="External"/><Relationship Id="rId97" Type="http://schemas.openxmlformats.org/officeDocument/2006/relationships/hyperlink" Target="http://www.perseus.tufts.edu/hopper/morph?l=me/llwn&amp;la=greek&amp;can=me/llwn0&amp;prior=a)nqrw/pou" TargetMode="External"/><Relationship Id="rId104" Type="http://schemas.openxmlformats.org/officeDocument/2006/relationships/hyperlink" Target="http://www.perseus.tufts.edu/hopper/morph?l=soi&amp;la=greek&amp;can=soi0&amp;prior=memarturh/kasi/" TargetMode="External"/><Relationship Id="rId120" Type="http://schemas.openxmlformats.org/officeDocument/2006/relationships/hyperlink" Target="http://www.perseus.tufts.edu/hopper/morph?l=e)plh/ghs&amp;la=greek&amp;can=e)plh/ghs0&amp;prior=w(s" TargetMode="External"/><Relationship Id="rId125" Type="http://schemas.openxmlformats.org/officeDocument/2006/relationships/hyperlink" Target="http://www.perseus.tufts.edu/hopper/morph?l=a)di/kwn&amp;la=greek&amp;can=a)di/kwn0&amp;prior=xeirw=n" TargetMode="External"/><Relationship Id="rId141" Type="http://schemas.openxmlformats.org/officeDocument/2006/relationships/hyperlink" Target="http://www.perseus.tufts.edu/hopper/morph?l=w)\n&amp;la=greek&amp;can=w)\n0&amp;prior=ge" TargetMode="External"/><Relationship Id="rId146" Type="http://schemas.openxmlformats.org/officeDocument/2006/relationships/hyperlink" Target="http://www.perseus.tufts.edu/hopper/morph?l=pro/klhsin&amp;la=greek&amp;can=pro/klhsin0&amp;prior=me\n" TargetMode="External"/><Relationship Id="rId7" Type="http://schemas.openxmlformats.org/officeDocument/2006/relationships/hyperlink" Target="http://www.perseus.tufts.edu/hopper/morph?l=e)n&amp;la=greek&amp;can=e)n0&amp;prior=dikastai/" TargetMode="External"/><Relationship Id="rId71" Type="http://schemas.openxmlformats.org/officeDocument/2006/relationships/hyperlink" Target="http://www.perseus.tufts.edu/hopper/morph?l=paradw=|&amp;la=greek&amp;can=paradw=|0&amp;prior=kai\" TargetMode="External"/><Relationship Id="rId92" Type="http://schemas.openxmlformats.org/officeDocument/2006/relationships/hyperlink" Target="http://www.perseus.tufts.edu/hopper/morph?l=ku/rios&amp;la=greek&amp;can=ku/rios0&amp;prior=su\" TargetMode="External"/><Relationship Id="rId162" Type="http://schemas.openxmlformats.org/officeDocument/2006/relationships/hyperlink" Target="http://www.perseus.tufts.edu/hopper/morph?l=w(s&amp;la=greek&amp;can=w(s1&amp;prior=parasxo/menos" TargetMode="External"/><Relationship Id="rId2" Type="http://schemas.openxmlformats.org/officeDocument/2006/relationships/hyperlink" Target="http://www.perseus.tufts.edu/hopper/morph?l=memarturh/kasi&amp;la=greek&amp;can=memarturh/kasi0&amp;prior=%5d" TargetMode="External"/><Relationship Id="rId29" Type="http://schemas.openxmlformats.org/officeDocument/2006/relationships/hyperlink" Target="http://www.perseus.tufts.edu/hopper/morph?l=tou=t'&amp;la=greek&amp;can=tou=t'0&amp;prior=a)lhqe\s" TargetMode="External"/><Relationship Id="rId24" Type="http://schemas.openxmlformats.org/officeDocument/2006/relationships/hyperlink" Target="http://www.perseus.tufts.edu/hopper/morph?l=a)/nqrwpon&amp;la=greek&amp;can=a)/nqrwpon0&amp;prior=th\n" TargetMode="External"/><Relationship Id="rId40" Type="http://schemas.openxmlformats.org/officeDocument/2006/relationships/hyperlink" Target="http://www.perseus.tufts.edu/hopper/morph?l=tau/thn&amp;la=greek&amp;can=tau/thn0&amp;prior=*qeo/fhmon" TargetMode="External"/><Relationship Id="rId45" Type="http://schemas.openxmlformats.org/officeDocument/2006/relationships/hyperlink" Target="http://www.perseus.tufts.edu/hopper/morph?l=memarturh/kasin&amp;la=greek&amp;can=memarturh/kasin0&amp;prior=h(\n" TargetMode="External"/><Relationship Id="rId66" Type="http://schemas.openxmlformats.org/officeDocument/2006/relationships/hyperlink" Target="http://www.perseus.tufts.edu/hopper/morph?l=i(/na&amp;la=greek&amp;can=i(/na0&amp;prior=su/nodon" TargetMode="External"/><Relationship Id="rId87" Type="http://schemas.openxmlformats.org/officeDocument/2006/relationships/hyperlink" Target="http://www.perseus.tufts.edu/hopper/morph?l=qe/lein&amp;la=greek&amp;can=qe/lein0&amp;prior=mh\" TargetMode="External"/><Relationship Id="rId110" Type="http://schemas.openxmlformats.org/officeDocument/2006/relationships/hyperlink" Target="http://www.perseus.tufts.edu/hopper/morph?l=peri\&amp;la=greek&amp;can=peri\0&amp;prior=a)/nqrwpon" TargetMode="External"/><Relationship Id="rId115" Type="http://schemas.openxmlformats.org/officeDocument/2006/relationships/hyperlink" Target="http://www.perseus.tufts.edu/hopper/morph?l=soi&amp;la=greek&amp;can=soi0&amp;prior=de/" TargetMode="External"/><Relationship Id="rId131" Type="http://schemas.openxmlformats.org/officeDocument/2006/relationships/hyperlink" Target="http://www.perseus.tufts.edu/hopper/morph?l=to\n&amp;la=greek&amp;can=to\n0&amp;prior=pro\s" TargetMode="External"/><Relationship Id="rId136" Type="http://schemas.openxmlformats.org/officeDocument/2006/relationships/hyperlink" Target="http://www.perseus.tufts.edu/hopper/morph?l=sw=ma&amp;la=greek&amp;can=sw=ma0&amp;prior=to\" TargetMode="External"/><Relationship Id="rId157" Type="http://schemas.openxmlformats.org/officeDocument/2006/relationships/hyperlink" Target="http://www.perseus.tufts.edu/hopper/morph?l=tou\s&amp;la=greek&amp;can=tou\s0&amp;prior=e)chpa/thsas" TargetMode="External"/><Relationship Id="rId61" Type="http://schemas.openxmlformats.org/officeDocument/2006/relationships/hyperlink" Target="http://www.perseus.tufts.edu/hopper/morph?l=di/aitan&amp;la=greek&amp;can=di/aitan0&amp;prior=th\n" TargetMode="External"/><Relationship Id="rId82" Type="http://schemas.openxmlformats.org/officeDocument/2006/relationships/hyperlink" Target="http://www.perseus.tufts.edu/hopper/morph?l=th\n&amp;la=greek&amp;can=th\n4&amp;prior=paradido/nai" TargetMode="External"/><Relationship Id="rId152" Type="http://schemas.openxmlformats.org/officeDocument/2006/relationships/hyperlink" Target="http://www.perseus.tufts.edu/hopper/morph?l=ou)dei\s&amp;la=greek&amp;can=ou)dei\s0&amp;prior=a)/nqrwpon" TargetMode="External"/><Relationship Id="rId19" Type="http://schemas.openxmlformats.org/officeDocument/2006/relationships/hyperlink" Target="http://www.perseus.tufts.edu/hopper/morph?l=keleu/oi&amp;la=greek&amp;can=keleu/oi0&amp;prior=*qeo/fhmos" TargetMode="External"/><Relationship Id="rId14" Type="http://schemas.openxmlformats.org/officeDocument/2006/relationships/hyperlink" Target="http://www.perseus.tufts.edu/hopper/morph?l=e)qe/loimi&amp;la=greek&amp;can=e)qe/loimi0&amp;prior=ou)k" TargetMode="External"/><Relationship Id="rId30" Type="http://schemas.openxmlformats.org/officeDocument/2006/relationships/hyperlink" Target="http://www.perseus.tufts.edu/hopper/morph?l=e)/stin&amp;la=greek&amp;can=e)/stin0&amp;prior=tou=t'" TargetMode="External"/><Relationship Id="rId35" Type="http://schemas.openxmlformats.org/officeDocument/2006/relationships/hyperlink" Target="http://www.perseus.tufts.edu/hopper/morph?l=me\n&amp;la=greek&amp;can=me\n0&amp;prior=ei)" TargetMode="External"/><Relationship Id="rId56" Type="http://schemas.openxmlformats.org/officeDocument/2006/relationships/hyperlink" Target="http://www.perseus.tufts.edu/hopper/morph?l=lo/gous&amp;la=greek&amp;can=lo/gous0&amp;prior=tou\s" TargetMode="External"/><Relationship Id="rId77" Type="http://schemas.openxmlformats.org/officeDocument/2006/relationships/hyperlink" Target="http://www.perseus.tufts.edu/hopper/morph?l=memarturh/kasin&amp;la=greek&amp;can=memarturh/kasin0&amp;prior=au)to\n" TargetMode="External"/><Relationship Id="rId100" Type="http://schemas.openxmlformats.org/officeDocument/2006/relationships/hyperlink" Target="http://www.perseus.tufts.edu/hopper/morph?l=tau/thn&amp;la=greek&amp;can=tau/thn0&amp;prior=prokalei=sqai" TargetMode="External"/><Relationship Id="rId105" Type="http://schemas.openxmlformats.org/officeDocument/2006/relationships/hyperlink" Target="http://www.perseus.tufts.edu/hopper/morph?l=katafeu/gwn&amp;la=greek&amp;can=katafeu/gwn0&amp;prior=soi" TargetMode="External"/><Relationship Id="rId126" Type="http://schemas.openxmlformats.org/officeDocument/2006/relationships/hyperlink" Target="http://www.perseus.tufts.edu/hopper/morph?l=ou)x&amp;la=greek&amp;can=ou)x0&amp;prior=a)di/kwn" TargetMode="External"/><Relationship Id="rId147" Type="http://schemas.openxmlformats.org/officeDocument/2006/relationships/hyperlink" Target="http://www.perseus.tufts.edu/hopper/morph?l=fh\s&amp;la=greek&amp;can=fh\s0&amp;prior=pro/klhsin" TargetMode="External"/><Relationship Id="rId8" Type="http://schemas.openxmlformats.org/officeDocument/2006/relationships/hyperlink" Target="http://www.perseus.tufts.edu/hopper/morph?l=th=|&amp;la=greek&amp;can=th=|0&amp;prior=e)n" TargetMode="External"/><Relationship Id="rId51" Type="http://schemas.openxmlformats.org/officeDocument/2006/relationships/hyperlink" Target="http://www.perseus.tufts.edu/hopper/morph?l=ei)ko/tws&amp;la=greek&amp;can=ei)ko/tws0&amp;prior=paradou=nai" TargetMode="External"/><Relationship Id="rId72" Type="http://schemas.openxmlformats.org/officeDocument/2006/relationships/hyperlink" Target="http://www.perseus.tufts.edu/hopper/morph?l=moi&amp;la=greek&amp;can=moi1&amp;prior=paradw=|" TargetMode="External"/><Relationship Id="rId93" Type="http://schemas.openxmlformats.org/officeDocument/2006/relationships/hyperlink" Target="http://www.perseus.tufts.edu/hopper/morph?l=me\n&amp;la=greek&amp;can=me\n0&amp;prior=ku/rios" TargetMode="External"/><Relationship Id="rId98" Type="http://schemas.openxmlformats.org/officeDocument/2006/relationships/hyperlink" Target="http://www.perseus.tufts.edu/hopper/morph?l=de\&amp;la=greek&amp;can=de\1&amp;prior=me/llwn" TargetMode="External"/><Relationship Id="rId121" Type="http://schemas.openxmlformats.org/officeDocument/2006/relationships/hyperlink" Target="http://www.perseus.tufts.edu/hopper/morph?l=u(p'&amp;la=greek&amp;can=u(p'0&amp;prior=e)plh/ghs" TargetMode="External"/><Relationship Id="rId142" Type="http://schemas.openxmlformats.org/officeDocument/2006/relationships/hyperlink" Target="http://www.perseus.tufts.edu/hopper/morph?l=au)th=s&amp;la=greek&amp;can=au)th=s0&amp;prior=w)\n" TargetMode="External"/><Relationship Id="rId163" Type="http://schemas.openxmlformats.org/officeDocument/2006/relationships/hyperlink" Target="http://www.perseus.tufts.edu/hopper/morph?l=e)qe/lwn&amp;la=greek&amp;can=e)qe/lwn0&amp;prior=w(s" TargetMode="External"/><Relationship Id="rId3" Type="http://schemas.openxmlformats.org/officeDocument/2006/relationships/hyperlink" Target="http://www.perseus.tufts.edu/hopper/morph?l=toi/nun&amp;la=greek&amp;can=toi/nun0&amp;prior=memarturh/kasi" TargetMode="External"/><Relationship Id="rId25" Type="http://schemas.openxmlformats.org/officeDocument/2006/relationships/hyperlink" Target="http://www.perseus.tufts.edu/hopper/morph?l=w(s&amp;la=greek&amp;can=w(s1&amp;prior=a)/nqrwpon" TargetMode="External"/><Relationship Id="rId46" Type="http://schemas.openxmlformats.org/officeDocument/2006/relationships/hyperlink" Target="http://www.perseus.tufts.edu/hopper/morph?l=au)tw=|&amp;la=greek&amp;can=au)tw=|0&amp;prior=memarturh/kasin" TargetMode="External"/><Relationship Id="rId67" Type="http://schemas.openxmlformats.org/officeDocument/2006/relationships/hyperlink" Target="http://www.perseus.tufts.edu/hopper/morph?l=komi/sh|&amp;la=greek&amp;can=komi/sh|0&amp;prior=i(/na" TargetMode="External"/><Relationship Id="rId116" Type="http://schemas.openxmlformats.org/officeDocument/2006/relationships/hyperlink" Target="http://www.perseus.tufts.edu/hopper/morph?l=ou)deno\s&amp;la=greek&amp;can=ou)deno\s0&amp;prior=soi" TargetMode="External"/><Relationship Id="rId137" Type="http://schemas.openxmlformats.org/officeDocument/2006/relationships/hyperlink" Target="http://www.perseus.tufts.edu/hopper/morph?l=parou/shs&amp;la=greek&amp;can=parou/shs0&amp;prior=sw=ma" TargetMode="External"/><Relationship Id="rId158" Type="http://schemas.openxmlformats.org/officeDocument/2006/relationships/hyperlink" Target="http://www.perseus.tufts.edu/hopper/morph?l=dikasta/s&amp;la=greek&amp;can=dikasta/s0&amp;prior=tou\s" TargetMode="External"/><Relationship Id="rId20" Type="http://schemas.openxmlformats.org/officeDocument/2006/relationships/hyperlink" Target="http://www.perseus.tufts.edu/hopper/morph?l=i(/na&amp;la=greek&amp;can=i(/na0&amp;prior=keleu/oi" TargetMode="External"/><Relationship Id="rId41" Type="http://schemas.openxmlformats.org/officeDocument/2006/relationships/hyperlink" Target="http://www.perseus.tufts.edu/hopper/morph?l=th\n&amp;la=greek&amp;can=th\n1&amp;prior=tau/thn" TargetMode="External"/><Relationship Id="rId62" Type="http://schemas.openxmlformats.org/officeDocument/2006/relationships/hyperlink" Target="http://www.perseus.tufts.edu/hopper/morph?l=ei)s&amp;la=greek&amp;can=ei)s0&amp;prior=di/aitan" TargetMode="External"/><Relationship Id="rId83" Type="http://schemas.openxmlformats.org/officeDocument/2006/relationships/hyperlink" Target="http://www.perseus.tufts.edu/hopper/morph?l=a)/nqrwpon&amp;la=greek&amp;can=a)/nqrwpon2&amp;prior=th\n" TargetMode="External"/><Relationship Id="rId88" Type="http://schemas.openxmlformats.org/officeDocument/2006/relationships/hyperlink" Target="http://www.perseus.tufts.edu/hopper/morph?l=paralabei=n&amp;la=greek&amp;can=paralabei=n0&amp;prior=qe/lein" TargetMode="External"/><Relationship Id="rId111" Type="http://schemas.openxmlformats.org/officeDocument/2006/relationships/hyperlink" Target="http://www.perseus.tufts.edu/hopper/morph?l=tou=&amp;la=greek&amp;can=tou=0&amp;prior=peri\" TargetMode="External"/><Relationship Id="rId132" Type="http://schemas.openxmlformats.org/officeDocument/2006/relationships/hyperlink" Target="http://www.perseus.tufts.edu/hopper/morph?l=diaithth\n&amp;la=greek&amp;can=diaithth\n0&amp;prior=to\n" TargetMode="External"/><Relationship Id="rId153" Type="http://schemas.openxmlformats.org/officeDocument/2006/relationships/hyperlink" Target="http://www.perseus.tufts.edu/hopper/morph?l=ei)=den&amp;la=greek&amp;can=ei)=den0&amp;prior=ou)dei\s" TargetMode="External"/></Relationships>
</file>

<file path=ppt/slides/_rels/slide8.xml.rels><?xml version="1.0" encoding="UTF-8" standalone="yes"?>
<Relationships xmlns="http://schemas.openxmlformats.org/package/2006/relationships"><Relationship Id="rId26" Type="http://schemas.openxmlformats.org/officeDocument/2006/relationships/hyperlink" Target="http://www.perseus.tufts.edu/hopper/morph?l=de\&amp;la=greek&amp;can=de\0&amp;prior=o)gdoh/konta" TargetMode="External"/><Relationship Id="rId21" Type="http://schemas.openxmlformats.org/officeDocument/2006/relationships/hyperlink" Target="http://www.perseus.tufts.edu/hopper/morph?l=e(kato\n&amp;la=greek&amp;can=e(kato\n0&amp;prior=kai\" TargetMode="External"/><Relationship Id="rId34" Type="http://schemas.openxmlformats.org/officeDocument/2006/relationships/hyperlink" Target="http://www.perseus.tufts.edu/hopper/morph?l=o)bolw\&amp;la=greek&amp;can=o)bolw\0&amp;prior=du/'" TargetMode="External"/><Relationship Id="rId42" Type="http://schemas.openxmlformats.org/officeDocument/2006/relationships/hyperlink" Target="http://www.perseus.tufts.edu/hopper/morph?l=ga\r&amp;la=greek&amp;can=ga\r0&amp;prior=tw=n" TargetMode="External"/><Relationship Id="rId47" Type="http://schemas.openxmlformats.org/officeDocument/2006/relationships/hyperlink" Target="http://www.perseus.tufts.edu/hopper/morph?l=w)=flon&amp;la=greek&amp;can=w)=flon0&amp;prior=e)pitimi/wn" TargetMode="External"/><Relationship Id="rId50" Type="http://schemas.openxmlformats.org/officeDocument/2006/relationships/hyperlink" Target="http://www.perseus.tufts.edu/hopper/morph?l=par'&amp;la=greek&amp;can=par'0&amp;prior=toi/nun" TargetMode="External"/><Relationship Id="rId55" Type="http://schemas.openxmlformats.org/officeDocument/2006/relationships/hyperlink" Target="http://www.perseus.tufts.edu/hopper/morph?l=xili/as&amp;la=greek&amp;can=xili/as1&amp;prior=trape/zh|" TargetMode="External"/><Relationship Id="rId63" Type="http://schemas.openxmlformats.org/officeDocument/2006/relationships/hyperlink" Target="http://www.perseus.tufts.edu/hopper/morph?l=kefa/laion&amp;la=greek&amp;can=kefa/laion0&amp;prior=su/mpan" TargetMode="External"/><Relationship Id="rId68" Type="http://schemas.openxmlformats.org/officeDocument/2006/relationships/hyperlink" Target="http://www.perseus.tufts.edu/hopper/morph?l=pro/bata&amp;la=greek&amp;can=pro/bata0&amp;prior=te" TargetMode="External"/><Relationship Id="rId76" Type="http://schemas.openxmlformats.org/officeDocument/2006/relationships/hyperlink" Target="http://www.perseus.tufts.edu/hopper/morph?l=h(rpa/kei&amp;la=greek&amp;can=h(rpa/kei0&amp;prior=a(\" TargetMode="External"/><Relationship Id="rId84" Type="http://schemas.openxmlformats.org/officeDocument/2006/relationships/hyperlink" Target="http://www.perseus.tufts.edu/hopper/morph?l=tis&amp;la=greek&amp;can=tis0&amp;prior=mh/" TargetMode="External"/><Relationship Id="rId89" Type="http://schemas.openxmlformats.org/officeDocument/2006/relationships/hyperlink" Target="http://www.perseus.tufts.edu/hopper/morph?l=met'&amp;la=greek&amp;can=met'0&amp;prior=tou\s" TargetMode="External"/><Relationship Id="rId97" Type="http://schemas.openxmlformats.org/officeDocument/2006/relationships/hyperlink" Target="http://www.perseus.tufts.edu/hopper/morph?l=yeudomarturi/wn&amp;la=greek&amp;can=yeudomarturi/wn0&amp;prior=tw=n" TargetMode="External"/><Relationship Id="rId7" Type="http://schemas.openxmlformats.org/officeDocument/2006/relationships/hyperlink" Target="http://www.perseus.tufts.edu/hopper/morph?l=tw=|&amp;la=greek&amp;can=tw=|0&amp;prior=mou" TargetMode="External"/><Relationship Id="rId71" Type="http://schemas.openxmlformats.org/officeDocument/2006/relationships/hyperlink" Target="http://www.perseus.tufts.edu/hopper/morph?l=a)ndra/poda&amp;la=greek&amp;can=a)ndra/poda0&amp;prior=ta\" TargetMode="External"/><Relationship Id="rId92" Type="http://schemas.openxmlformats.org/officeDocument/2006/relationships/hyperlink" Target="http://www.perseus.tufts.edu/hopper/morph?l=e)gklhma/twn&amp;la=greek&amp;can=e)gklhma/twn0&amp;prior=tw=n" TargetMode="External"/><Relationship Id="rId2" Type="http://schemas.openxmlformats.org/officeDocument/2006/relationships/hyperlink" Target="http://www.perseus.tufts.edu/hopper/morph?l=%5b&amp;la=greek&amp;can=%5b0" TargetMode="External"/><Relationship Id="rId16" Type="http://schemas.openxmlformats.org/officeDocument/2006/relationships/hyperlink" Target="http://www.perseus.tufts.edu/hopper/morph?l=paro/ntwn&amp;la=greek&amp;can=paro/ntwn0&amp;prior=pollw=n" TargetMode="External"/><Relationship Id="rId29" Type="http://schemas.openxmlformats.org/officeDocument/2006/relationships/hyperlink" Target="http://www.perseus.tufts.edu/hopper/morph?l=draxma\s&amp;la=greek&amp;can=draxma\s1&amp;prior=e(kato\n" TargetMode="External"/><Relationship Id="rId11" Type="http://schemas.openxmlformats.org/officeDocument/2006/relationships/hyperlink" Target="http://www.perseus.tufts.edu/hopper/morph?l=th\n&amp;la=greek&amp;can=th\n0&amp;prior=w)flh/kein" TargetMode="External"/><Relationship Id="rId24" Type="http://schemas.openxmlformats.org/officeDocument/2006/relationships/hyperlink" Target="http://www.perseus.tufts.edu/hopper/morph?l=katadi/khn&amp;la=greek&amp;can=katadi/khn0&amp;prior=th\n" TargetMode="External"/><Relationship Id="rId32" Type="http://schemas.openxmlformats.org/officeDocument/2006/relationships/hyperlink" Target="http://www.perseus.tufts.edu/hopper/morph?l=kai\&amp;la=greek&amp;can=kai\3&amp;prior=trei=s" TargetMode="External"/><Relationship Id="rId37" Type="http://schemas.openxmlformats.org/officeDocument/2006/relationships/hyperlink" Target="http://www.perseus.tufts.edu/hopper/morph?l=tria/konta&amp;la=greek&amp;can=tria/konta0&amp;prior=e)pwbeli/an" TargetMode="External"/><Relationship Id="rId40" Type="http://schemas.openxmlformats.org/officeDocument/2006/relationships/hyperlink" Target="http://www.perseus.tufts.edu/hopper/morph?l=prutanei=a&amp;la=greek&amp;can=prutanei=a0&amp;prior=ta\" TargetMode="External"/><Relationship Id="rId45" Type="http://schemas.openxmlformats.org/officeDocument/2006/relationships/hyperlink" Target="http://www.perseus.tufts.edu/hopper/morph?l=au)tw=|&amp;la=greek&amp;can=au)tw=|0&amp;prior=ou)de\n" TargetMode="External"/><Relationship Id="rId53" Type="http://schemas.openxmlformats.org/officeDocument/2006/relationships/hyperlink" Target="http://www.perseus.tufts.edu/hopper/morph?l=th=|&amp;la=greek&amp;can=th=|0&amp;prior=e)pi\" TargetMode="External"/><Relationship Id="rId58" Type="http://schemas.openxmlformats.org/officeDocument/2006/relationships/hyperlink" Target="http://www.perseus.tufts.edu/hopper/morph?l=trei=s&amp;la=greek&amp;can=trei=s1&amp;prior=de/ka" TargetMode="External"/><Relationship Id="rId66" Type="http://schemas.openxmlformats.org/officeDocument/2006/relationships/hyperlink" Target="http://www.perseus.tufts.edu/hopper/morph?l=ta/&amp;la=greek&amp;can=ta/0&amp;prior=e)mou=" TargetMode="External"/><Relationship Id="rId74" Type="http://schemas.openxmlformats.org/officeDocument/2006/relationships/hyperlink" Target="http://www.perseus.tufts.edu/hopper/morph?l=skeu/h&amp;la=greek&amp;can=skeu/h0&amp;prior=ta\" TargetMode="External"/><Relationship Id="rId79" Type="http://schemas.openxmlformats.org/officeDocument/2006/relationships/hyperlink" Target="http://www.perseus.tufts.edu/hopper/morph?l=e)/fh&amp;la=greek&amp;can=e)/fh0&amp;prior=ou)k" TargetMode="External"/><Relationship Id="rId87" Type="http://schemas.openxmlformats.org/officeDocument/2006/relationships/hyperlink" Target="http://www.perseus.tufts.edu/hopper/morph?l=kai\&amp;la=greek&amp;can=kai\6&amp;prior=a)fh/sei" TargetMode="External"/><Relationship Id="rId5" Type="http://schemas.openxmlformats.org/officeDocument/2006/relationships/hyperlink" Target="http://www.perseus.tufts.edu/hopper/morph?l=de/&amp;la=greek&amp;can=de/0&amp;prior=e)kti/nontos" TargetMode="External"/><Relationship Id="rId61" Type="http://schemas.openxmlformats.org/officeDocument/2006/relationships/hyperlink" Target="http://www.perseus.tufts.edu/hopper/morph?l=to\&amp;la=greek&amp;can=to\0&amp;prior=o)bolw\" TargetMode="External"/><Relationship Id="rId82" Type="http://schemas.openxmlformats.org/officeDocument/2006/relationships/hyperlink" Target="http://www.perseus.tufts.edu/hopper/morph?l=ei)&amp;la=greek&amp;can=ei)0&amp;prior=moi" TargetMode="External"/><Relationship Id="rId90" Type="http://schemas.openxmlformats.org/officeDocument/2006/relationships/hyperlink" Target="http://www.perseus.tufts.edu/hopper/morph?l=au)tou=&amp;la=greek&amp;can=au)tou=0&amp;prior=met'" TargetMode="External"/><Relationship Id="rId95" Type="http://schemas.openxmlformats.org/officeDocument/2006/relationships/hyperlink" Target="http://www.perseus.tufts.edu/hopper/morph?l=ma/rturas&amp;la=greek&amp;can=ma/rturas0&amp;prior=tou\s" TargetMode="External"/><Relationship Id="rId19" Type="http://schemas.openxmlformats.org/officeDocument/2006/relationships/hyperlink" Target="http://www.perseus.tufts.edu/hopper/morph?l=me\n&amp;la=greek&amp;can=me\n0&amp;prior=xili/as" TargetMode="External"/><Relationship Id="rId14" Type="http://schemas.openxmlformats.org/officeDocument/2006/relationships/hyperlink" Target="http://www.perseus.tufts.edu/hopper/morph?l=e)ce/tinon&amp;la=greek&amp;can=e)ce/tinon0&amp;prior=e)peidh\" TargetMode="External"/><Relationship Id="rId22" Type="http://schemas.openxmlformats.org/officeDocument/2006/relationships/hyperlink" Target="http://www.perseus.tufts.edu/hopper/morph?l=draxma\s&amp;la=greek&amp;can=draxma\s0&amp;prior=e(kato\n" TargetMode="External"/><Relationship Id="rId27" Type="http://schemas.openxmlformats.org/officeDocument/2006/relationships/hyperlink" Target="http://www.perseus.tufts.edu/hopper/morph?l=kai\&amp;la=greek&amp;can=kai\1&amp;prior=de\" TargetMode="External"/><Relationship Id="rId30" Type="http://schemas.openxmlformats.org/officeDocument/2006/relationships/hyperlink" Target="http://www.perseus.tufts.edu/hopper/morph?l=kai\&amp;la=greek&amp;can=kai\2&amp;prior=draxma\s" TargetMode="External"/><Relationship Id="rId35" Type="http://schemas.openxmlformats.org/officeDocument/2006/relationships/hyperlink" Target="http://www.perseus.tufts.edu/hopper/morph?l=th\n&amp;la=greek&amp;can=th\n2&amp;prior=o)bolw\" TargetMode="External"/><Relationship Id="rId43" Type="http://schemas.openxmlformats.org/officeDocument/2006/relationships/hyperlink" Target="http://www.perseus.tufts.edu/hopper/morph?l=a)/llwn&amp;la=greek&amp;can=a)/llwn0&amp;prior=ga\r" TargetMode="External"/><Relationship Id="rId48" Type="http://schemas.openxmlformats.org/officeDocument/2006/relationships/hyperlink" Target="http://www.perseus.tufts.edu/hopper/morph?l=labw\n&amp;la=greek&amp;can=labw\n0&amp;prior=w)=flon" TargetMode="External"/><Relationship Id="rId56" Type="http://schemas.openxmlformats.org/officeDocument/2006/relationships/hyperlink" Target="http://www.perseus.tufts.edu/hopper/morph?l=triakosi/as&amp;la=greek&amp;can=triakosi/as0&amp;prior=xili/as" TargetMode="External"/><Relationship Id="rId64" Type="http://schemas.openxmlformats.org/officeDocument/2006/relationships/hyperlink" Target="http://www.perseus.tufts.edu/hopper/morph?l=a)paitou=ntos&amp;la=greek&amp;can=a)paitou=ntos0&amp;prior=kefa/laion" TargetMode="External"/><Relationship Id="rId69" Type="http://schemas.openxmlformats.org/officeDocument/2006/relationships/hyperlink" Target="http://www.perseus.tufts.edu/hopper/morph?l=kai\&amp;la=greek&amp;can=kai\4&amp;prior=pro/bata" TargetMode="External"/><Relationship Id="rId77" Type="http://schemas.openxmlformats.org/officeDocument/2006/relationships/hyperlink" Target="http://www.perseus.tufts.edu/hopper/morph?l=mou&amp;la=greek&amp;can=mou1&amp;prior=h(rpa/kei" TargetMode="External"/><Relationship Id="rId8" Type="http://schemas.openxmlformats.org/officeDocument/2006/relationships/hyperlink" Target="http://www.perseus.tufts.edu/hopper/morph?l=*qeofh/mw|&amp;la=greek&amp;can=*qeofh/mw|0&amp;prior=tw=|" TargetMode="External"/><Relationship Id="rId51" Type="http://schemas.openxmlformats.org/officeDocument/2006/relationships/hyperlink" Target="http://www.perseus.tufts.edu/hopper/morph?l=e)mou=&amp;la=greek&amp;can=e)mou=0&amp;prior=par'" TargetMode="External"/><Relationship Id="rId72" Type="http://schemas.openxmlformats.org/officeDocument/2006/relationships/hyperlink" Target="http://www.perseus.tufts.edu/hopper/morph?l=kai\&amp;la=greek&amp;can=kai\5&amp;prior=a)ndra/poda" TargetMode="External"/><Relationship Id="rId80" Type="http://schemas.openxmlformats.org/officeDocument/2006/relationships/hyperlink" Target="http://www.perseus.tufts.edu/hopper/morph?l=a)podw/sein&amp;la=greek&amp;can=a)podw/sein0&amp;prior=e)/fh" TargetMode="External"/><Relationship Id="rId85" Type="http://schemas.openxmlformats.org/officeDocument/2006/relationships/hyperlink" Target="http://www.perseus.tufts.edu/hopper/morph?l=au)to\n&amp;la=greek&amp;can=au)to\n0&amp;prior=tis" TargetMode="External"/><Relationship Id="rId93" Type="http://schemas.openxmlformats.org/officeDocument/2006/relationships/hyperlink" Target="http://www.perseus.tufts.edu/hopper/morph?l=kai\&amp;la=greek&amp;can=kai\7&amp;prior=e)gklhma/twn" TargetMode="External"/><Relationship Id="rId3" Type="http://schemas.openxmlformats.org/officeDocument/2006/relationships/hyperlink" Target="http://www.perseus.tufts.edu/hopper/morph?l=%5d&amp;la=greek&amp;can=%5d0&amp;prior=%5b" TargetMode="External"/><Relationship Id="rId12" Type="http://schemas.openxmlformats.org/officeDocument/2006/relationships/hyperlink" Target="http://www.perseus.tufts.edu/hopper/morph?l=di/khn&amp;la=greek&amp;can=di/khn0&amp;prior=th\n" TargetMode="External"/><Relationship Id="rId17" Type="http://schemas.openxmlformats.org/officeDocument/2006/relationships/hyperlink" Target="http://www.perseus.tufts.edu/hopper/morph?l=martu/rwn&amp;la=greek&amp;can=martu/rwn0&amp;prior=paro/ntwn" TargetMode="External"/><Relationship Id="rId25" Type="http://schemas.openxmlformats.org/officeDocument/2006/relationships/hyperlink" Target="http://www.perseus.tufts.edu/hopper/morph?l=o)gdoh/konta&amp;la=greek&amp;can=o)gdoh/konta0&amp;prior=katadi/khn" TargetMode="External"/><Relationship Id="rId33" Type="http://schemas.openxmlformats.org/officeDocument/2006/relationships/hyperlink" Target="http://www.perseus.tufts.edu/hopper/morph?l=du/'&amp;la=greek&amp;can=du/'0&amp;prior=kai\" TargetMode="External"/><Relationship Id="rId38" Type="http://schemas.openxmlformats.org/officeDocument/2006/relationships/hyperlink" Target="http://www.perseus.tufts.edu/hopper/morph?l=de\&amp;la=greek&amp;can=de\1&amp;prior=tria/konta" TargetMode="External"/><Relationship Id="rId46" Type="http://schemas.openxmlformats.org/officeDocument/2006/relationships/hyperlink" Target="http://www.perseus.tufts.edu/hopper/morph?l=e)pitimi/wn&amp;la=greek&amp;can=e)pitimi/wn0&amp;prior=au)tw=|" TargetMode="External"/><Relationship Id="rId59" Type="http://schemas.openxmlformats.org/officeDocument/2006/relationships/hyperlink" Target="http://www.perseus.tufts.edu/hopper/morph?l=du/'&amp;la=greek&amp;can=du/'1&amp;prior=trei=s" TargetMode="External"/><Relationship Id="rId67" Type="http://schemas.openxmlformats.org/officeDocument/2006/relationships/hyperlink" Target="http://www.perseus.tufts.edu/hopper/morph?l=te&amp;la=greek&amp;can=te0&amp;prior=ta/" TargetMode="External"/><Relationship Id="rId20" Type="http://schemas.openxmlformats.org/officeDocument/2006/relationships/hyperlink" Target="http://www.perseus.tufts.edu/hopper/morph?l=kai\&amp;la=greek&amp;can=kai\0&amp;prior=me\n" TargetMode="External"/><Relationship Id="rId41" Type="http://schemas.openxmlformats.org/officeDocument/2006/relationships/hyperlink" Target="http://www.perseus.tufts.edu/hopper/morph?l=tw=n&amp;la=greek&amp;can=tw=n0&amp;prior=prutanei=a" TargetMode="External"/><Relationship Id="rId54" Type="http://schemas.openxmlformats.org/officeDocument/2006/relationships/hyperlink" Target="http://www.perseus.tufts.edu/hopper/morph?l=trape/zh|&amp;la=greek&amp;can=trape/zh|0&amp;prior=th=|" TargetMode="External"/><Relationship Id="rId62" Type="http://schemas.openxmlformats.org/officeDocument/2006/relationships/hyperlink" Target="http://www.perseus.tufts.edu/hopper/morph?l=su/mpan&amp;la=greek&amp;can=su/mpan0&amp;prior=to\" TargetMode="External"/><Relationship Id="rId70" Type="http://schemas.openxmlformats.org/officeDocument/2006/relationships/hyperlink" Target="http://www.perseus.tufts.edu/hopper/morph?l=ta\&amp;la=greek&amp;can=ta\1&amp;prior=kai\" TargetMode="External"/><Relationship Id="rId75" Type="http://schemas.openxmlformats.org/officeDocument/2006/relationships/hyperlink" Target="http://www.perseus.tufts.edu/hopper/morph?l=a(\&amp;la=greek&amp;can=a(\0&amp;prior=skeu/h" TargetMode="External"/><Relationship Id="rId83" Type="http://schemas.openxmlformats.org/officeDocument/2006/relationships/hyperlink" Target="http://www.perseus.tufts.edu/hopper/morph?l=mh/&amp;la=greek&amp;can=mh/0&amp;prior=ei)" TargetMode="External"/><Relationship Id="rId88" Type="http://schemas.openxmlformats.org/officeDocument/2006/relationships/hyperlink" Target="http://www.perseus.tufts.edu/hopper/morph?l=tou\s&amp;la=greek&amp;can=tou\s0&amp;prior=kai\" TargetMode="External"/><Relationship Id="rId91" Type="http://schemas.openxmlformats.org/officeDocument/2006/relationships/hyperlink" Target="http://www.perseus.tufts.edu/hopper/morph?l=tw=n&amp;la=greek&amp;can=tw=n1&amp;prior=au)tou=" TargetMode="External"/><Relationship Id="rId96" Type="http://schemas.openxmlformats.org/officeDocument/2006/relationships/hyperlink" Target="http://www.perseus.tufts.edu/hopper/morph?l=tw=n&amp;la=greek&amp;can=tw=n2&amp;prior=ma/rturas"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mou&amp;la=greek&amp;can=mou0&amp;prior=de/" TargetMode="External"/><Relationship Id="rId15" Type="http://schemas.openxmlformats.org/officeDocument/2006/relationships/hyperlink" Target="http://www.perseus.tufts.edu/hopper/morph?l=pollw=n&amp;la=greek&amp;can=pollw=n0&amp;prior=e)ce/tinon" TargetMode="External"/><Relationship Id="rId23" Type="http://schemas.openxmlformats.org/officeDocument/2006/relationships/hyperlink" Target="http://www.perseus.tufts.edu/hopper/morph?l=th\n&amp;la=greek&amp;can=th\n1&amp;prior=draxma\s" TargetMode="External"/><Relationship Id="rId28" Type="http://schemas.openxmlformats.org/officeDocument/2006/relationships/hyperlink" Target="http://www.perseus.tufts.edu/hopper/morph?l=e(kato\n&amp;la=greek&amp;can=e(kato\n1&amp;prior=kai\" TargetMode="External"/><Relationship Id="rId36" Type="http://schemas.openxmlformats.org/officeDocument/2006/relationships/hyperlink" Target="http://www.perseus.tufts.edu/hopper/morph?l=e)pwbeli/an&amp;la=greek&amp;can=e)pwbeli/an0&amp;prior=th\n" TargetMode="External"/><Relationship Id="rId49" Type="http://schemas.openxmlformats.org/officeDocument/2006/relationships/hyperlink" Target="http://www.perseus.tufts.edu/hopper/morph?l=toi/nun&amp;la=greek&amp;can=toi/nun0&amp;prior=labw\n" TargetMode="External"/><Relationship Id="rId57" Type="http://schemas.openxmlformats.org/officeDocument/2006/relationships/hyperlink" Target="http://www.perseus.tufts.edu/hopper/morph?l=de/ka&amp;la=greek&amp;can=de/ka0&amp;prior=triakosi/as" TargetMode="External"/><Relationship Id="rId10" Type="http://schemas.openxmlformats.org/officeDocument/2006/relationships/hyperlink" Target="http://www.perseus.tufts.edu/hopper/morph?l=w)flh/kein&amp;la=greek&amp;can=w)flh/kein0&amp;prior=w(=|" TargetMode="External"/><Relationship Id="rId31" Type="http://schemas.openxmlformats.org/officeDocument/2006/relationships/hyperlink" Target="http://www.perseus.tufts.edu/hopper/morph?l=trei=s&amp;la=greek&amp;can=trei=s0&amp;prior=kai\" TargetMode="External"/><Relationship Id="rId44" Type="http://schemas.openxmlformats.org/officeDocument/2006/relationships/hyperlink" Target="http://www.perseus.tufts.edu/hopper/morph?l=ou)de\n&amp;la=greek&amp;can=ou)de\n0&amp;prior=a)/llwn" TargetMode="External"/><Relationship Id="rId52" Type="http://schemas.openxmlformats.org/officeDocument/2006/relationships/hyperlink" Target="http://www.perseus.tufts.edu/hopper/morph?l=e)pi\&amp;la=greek&amp;can=e)pi\0&amp;prior=e)mou=" TargetMode="External"/><Relationship Id="rId60" Type="http://schemas.openxmlformats.org/officeDocument/2006/relationships/hyperlink" Target="http://www.perseus.tufts.edu/hopper/morph?l=o)bolw\&amp;la=greek&amp;can=o)bolw\1&amp;prior=du/'" TargetMode="External"/><Relationship Id="rId65" Type="http://schemas.openxmlformats.org/officeDocument/2006/relationships/hyperlink" Target="http://www.perseus.tufts.edu/hopper/morph?l=e)mou=&amp;la=greek&amp;can=e)mou=1&amp;prior=a)paitou=ntos" TargetMode="External"/><Relationship Id="rId73" Type="http://schemas.openxmlformats.org/officeDocument/2006/relationships/hyperlink" Target="http://www.perseus.tufts.edu/hopper/morph?l=ta\&amp;la=greek&amp;can=ta\2&amp;prior=kai\" TargetMode="External"/><Relationship Id="rId78" Type="http://schemas.openxmlformats.org/officeDocument/2006/relationships/hyperlink" Target="http://www.perseus.tufts.edu/hopper/morph?l=ou)k&amp;la=greek&amp;can=ou)k0&amp;prior=mou" TargetMode="External"/><Relationship Id="rId81" Type="http://schemas.openxmlformats.org/officeDocument/2006/relationships/hyperlink" Target="http://www.perseus.tufts.edu/hopper/morph?l=moi&amp;la=greek&amp;can=moi0&amp;prior=a)podw/sein" TargetMode="External"/><Relationship Id="rId86" Type="http://schemas.openxmlformats.org/officeDocument/2006/relationships/hyperlink" Target="http://www.perseus.tufts.edu/hopper/morph?l=a)fh/sei&amp;la=greek&amp;can=a)fh/sei0&amp;prior=au)to\n" TargetMode="External"/><Relationship Id="rId94" Type="http://schemas.openxmlformats.org/officeDocument/2006/relationships/hyperlink" Target="http://www.perseus.tufts.edu/hopper/morph?l=tou\s&amp;la=greek&amp;can=tou\s1&amp;prior=kai\" TargetMode="External"/><Relationship Id="rId4" Type="http://schemas.openxmlformats.org/officeDocument/2006/relationships/hyperlink" Target="http://www.perseus.tufts.edu/hopper/morph?l=e)kti/nontos&amp;la=greek&amp;can=e)kti/nontos0&amp;prior=%5d" TargetMode="External"/><Relationship Id="rId9" Type="http://schemas.openxmlformats.org/officeDocument/2006/relationships/hyperlink" Target="http://www.perseus.tufts.edu/hopper/morph?l=w(=|&amp;la=greek&amp;can=w(=|0&amp;prior=*qeofh/mw|" TargetMode="External"/><Relationship Id="rId13" Type="http://schemas.openxmlformats.org/officeDocument/2006/relationships/hyperlink" Target="http://www.perseus.tufts.edu/hopper/morph?l=e)peidh\&amp;la=greek&amp;can=e)peidh\0&amp;prior=di/khn" TargetMode="External"/><Relationship Id="rId18" Type="http://schemas.openxmlformats.org/officeDocument/2006/relationships/hyperlink" Target="http://www.perseus.tufts.edu/hopper/morph?l=xili/as&amp;la=greek&amp;can=xili/as0&amp;prior=martu/rwn" TargetMode="External"/><Relationship Id="rId39" Type="http://schemas.openxmlformats.org/officeDocument/2006/relationships/hyperlink" Target="http://www.perseus.tufts.edu/hopper/morph?l=ta\&amp;la=greek&amp;can=ta\0&amp;prior=de\" TargetMode="External"/></Relationships>
</file>

<file path=ppt/slides/_rels/slide9.xml.rels><?xml version="1.0" encoding="UTF-8" standalone="yes"?>
<Relationships xmlns="http://schemas.openxmlformats.org/package/2006/relationships"><Relationship Id="rId13" Type="http://schemas.openxmlformats.org/officeDocument/2006/relationships/hyperlink" Target="http://www.perseus.tufts.edu/hopper/morph?l=a)nagka/zoi&amp;la=greek&amp;can=a)nagka/zoi0&amp;prior=ou)=n" TargetMode="External"/><Relationship Id="rId18" Type="http://schemas.openxmlformats.org/officeDocument/2006/relationships/hyperlink" Target="http://www.perseus.tufts.edu/hopper/morph?l=e)stin&amp;la=greek&amp;can=e)stin0&amp;prior=h(du/" TargetMode="External"/><Relationship Id="rId26" Type="http://schemas.openxmlformats.org/officeDocument/2006/relationships/hyperlink" Target="http://www.perseus.tufts.edu/hopper/morph?l=de\&amp;la=greek&amp;can=de\0&amp;prior=nu=n" TargetMode="External"/><Relationship Id="rId39" Type="http://schemas.openxmlformats.org/officeDocument/2006/relationships/hyperlink" Target="http://www.perseus.tufts.edu/hopper/morph?l=ou)=san&amp;la=greek&amp;can=ou)=san0&amp;prior=yeudh=" TargetMode="External"/><Relationship Id="rId21" Type="http://schemas.openxmlformats.org/officeDocument/2006/relationships/hyperlink" Target="http://www.perseus.tufts.edu/hopper/morph?l=mh\&amp;la=greek&amp;can=mh\1&amp;prior=oi(\" TargetMode="External"/><Relationship Id="rId34" Type="http://schemas.openxmlformats.org/officeDocument/2006/relationships/hyperlink" Target="http://www.perseus.tufts.edu/hopper/morph?l=au)tw=n&amp;la=greek&amp;can=au)tw=n0&amp;prior=tro/pon" TargetMode="External"/><Relationship Id="rId42" Type="http://schemas.openxmlformats.org/officeDocument/2006/relationships/hyperlink" Target="http://www.perseus.tufts.edu/hopper/morph?l=ga\r&amp;la=greek&amp;can=ga\r0&amp;prior=me\n" TargetMode="External"/><Relationship Id="rId47" Type="http://schemas.openxmlformats.org/officeDocument/2006/relationships/hyperlink" Target="http://www.perseus.tufts.edu/hopper/morph?l=memarturh/kasin&amp;la=greek&amp;can=memarturh/kasin0&amp;prior=yeudh=" TargetMode="External"/><Relationship Id="rId50" Type="http://schemas.openxmlformats.org/officeDocument/2006/relationships/hyperlink" Target="http://www.perseus.tufts.edu/hopper/morph?l=dokou=sin&amp;la=greek&amp;can=dokou=sin0&amp;prior=moi" TargetMode="External"/><Relationship Id="rId55" Type="http://schemas.openxmlformats.org/officeDocument/2006/relationships/hyperlink" Target="http://www.perseus.tufts.edu/hopper/morph?l=ou)k&amp;la=greek&amp;can=ou)k0&amp;prior=kai\" TargetMode="External"/><Relationship Id="rId63" Type="http://schemas.openxmlformats.org/officeDocument/2006/relationships/hyperlink" Target="http://www.perseus.tufts.edu/hopper/morph?l=tou/tous&amp;la=greek&amp;can=tou/tous0&amp;prior=au)tou\s" TargetMode="External"/><Relationship Id="rId7" Type="http://schemas.openxmlformats.org/officeDocument/2006/relationships/hyperlink" Target="http://www.perseus.tufts.edu/hopper/morph?l=mh\&amp;la=greek&amp;can=mh\0&amp;prior=e)boulo/mhn" TargetMode="External"/><Relationship Id="rId2" Type="http://schemas.openxmlformats.org/officeDocument/2006/relationships/hyperlink" Target="http://www.perseus.tufts.edu/hopper/morph?l=ma/lista&amp;la=greek&amp;can=ma/lista0&amp;prior=%5d" TargetMode="External"/><Relationship Id="rId16" Type="http://schemas.openxmlformats.org/officeDocument/2006/relationships/hyperlink" Target="http://www.perseus.tufts.edu/hopper/morph?l=toiou/tous&amp;la=greek&amp;can=toiou/tous0&amp;prior=pro\s" TargetMode="External"/><Relationship Id="rId20" Type="http://schemas.openxmlformats.org/officeDocument/2006/relationships/hyperlink" Target="http://www.perseus.tufts.edu/hopper/morph?l=oi(\&amp;la=greek&amp;can=oi(\0&amp;prior=ei)sie/nai" TargetMode="External"/><Relationship Id="rId29" Type="http://schemas.openxmlformats.org/officeDocument/2006/relationships/hyperlink" Target="http://www.perseus.tufts.edu/hopper/morph?l=lo/gos&amp;la=greek&amp;can=lo/gos0&amp;prior=moi" TargetMode="External"/><Relationship Id="rId41" Type="http://schemas.openxmlformats.org/officeDocument/2006/relationships/hyperlink" Target="http://www.perseus.tufts.edu/hopper/morph?l=me\n&amp;la=greek&amp;can=me\n1&amp;prior=peri\" TargetMode="External"/><Relationship Id="rId54" Type="http://schemas.openxmlformats.org/officeDocument/2006/relationships/hyperlink" Target="http://www.perseus.tufts.edu/hopper/morph?l=kai\&amp;la=greek&amp;can=kai\0&amp;prior=au)th/n" TargetMode="External"/><Relationship Id="rId62" Type="http://schemas.openxmlformats.org/officeDocument/2006/relationships/hyperlink" Target="http://www.perseus.tufts.edu/hopper/morph?l=au)tou\s&amp;la=greek&amp;can=au)tou\s0&amp;prior=h)\"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e)boulo/mhn&amp;la=greek&amp;can=e)boulo/mhn0&amp;prior=a)\n" TargetMode="External"/><Relationship Id="rId11" Type="http://schemas.openxmlformats.org/officeDocument/2006/relationships/hyperlink" Target="http://www.perseus.tufts.edu/hopper/morph?l=d'&amp;la=greek&amp;can=d'0&amp;prior=ei)" TargetMode="External"/><Relationship Id="rId24" Type="http://schemas.openxmlformats.org/officeDocument/2006/relationships/hyperlink" Target="http://www.perseus.tufts.edu/hopper/morph?l=u(mi=n&amp;la=greek&amp;can=u(mi=n0&amp;prior=ei)sin" TargetMode="External"/><Relationship Id="rId32" Type="http://schemas.openxmlformats.org/officeDocument/2006/relationships/hyperlink" Target="http://www.perseus.tufts.edu/hopper/morph?l=to\n&amp;la=greek&amp;can=to\n0&amp;prior=e)cele/gxonti" TargetMode="External"/><Relationship Id="rId37" Type="http://schemas.openxmlformats.org/officeDocument/2006/relationships/hyperlink" Target="http://www.perseus.tufts.edu/hopper/morph?l=marturi/an&amp;la=greek&amp;can=marturi/an0&amp;prior=th\n" TargetMode="External"/><Relationship Id="rId40" Type="http://schemas.openxmlformats.org/officeDocument/2006/relationships/hyperlink" Target="http://www.perseus.tufts.edu/hopper/morph?l=peri\&amp;la=greek&amp;can=peri\0&amp;prior=ou)=san" TargetMode="External"/><Relationship Id="rId45" Type="http://schemas.openxmlformats.org/officeDocument/2006/relationships/hyperlink" Target="http://www.perseus.tufts.edu/hopper/morph?l=o(/ti&amp;la=greek&amp;can=o(/ti0&amp;prior=marturi/as" TargetMode="External"/><Relationship Id="rId53" Type="http://schemas.openxmlformats.org/officeDocument/2006/relationships/hyperlink" Target="http://www.perseus.tufts.edu/hopper/morph?l=au)th/n&amp;la=greek&amp;can=au)th/n0&amp;prior=e)cele/gxein" TargetMode="External"/><Relationship Id="rId58" Type="http://schemas.openxmlformats.org/officeDocument/2006/relationships/hyperlink" Target="http://www.perseus.tufts.edu/hopper/morph?l=dei=&amp;la=greek&amp;can=dei=0&amp;prior=me" TargetMode="External"/><Relationship Id="rId5" Type="http://schemas.openxmlformats.org/officeDocument/2006/relationships/hyperlink" Target="http://www.perseus.tufts.edu/hopper/morph?l=a)\n&amp;la=greek&amp;can=a)\n0&amp;prior=ou)=n" TargetMode="External"/><Relationship Id="rId15" Type="http://schemas.openxmlformats.org/officeDocument/2006/relationships/hyperlink" Target="http://www.perseus.tufts.edu/hopper/morph?l=pro\s&amp;la=greek&amp;can=pro\s0&amp;prior=tis" TargetMode="External"/><Relationship Id="rId23" Type="http://schemas.openxmlformats.org/officeDocument/2006/relationships/hyperlink" Target="http://www.perseus.tufts.edu/hopper/morph?l=ei)sin&amp;la=greek&amp;can=ei)sin0&amp;prior=a)gnw=te/s" TargetMode="External"/><Relationship Id="rId28" Type="http://schemas.openxmlformats.org/officeDocument/2006/relationships/hyperlink" Target="http://www.perseus.tufts.edu/hopper/morph?l=moi&amp;la=greek&amp;can=moi0&amp;prior=plei/wn" TargetMode="External"/><Relationship Id="rId36" Type="http://schemas.openxmlformats.org/officeDocument/2006/relationships/hyperlink" Target="http://www.perseus.tufts.edu/hopper/morph?l=th\n&amp;la=greek&amp;can=th\n0&amp;prior=h)\" TargetMode="External"/><Relationship Id="rId49" Type="http://schemas.openxmlformats.org/officeDocument/2006/relationships/hyperlink" Target="http://www.perseus.tufts.edu/hopper/morph?l=moi&amp;la=greek&amp;can=moi1&amp;prior=au)toi/" TargetMode="External"/><Relationship Id="rId57" Type="http://schemas.openxmlformats.org/officeDocument/2006/relationships/hyperlink" Target="http://www.perseus.tufts.edu/hopper/morph?l=me&amp;la=greek&amp;can=me0&amp;prior=a)/llous" TargetMode="External"/><Relationship Id="rId61" Type="http://schemas.openxmlformats.org/officeDocument/2006/relationships/hyperlink" Target="http://www.perseus.tufts.edu/hopper/morph?l=h)\&amp;la=greek&amp;can=h)\1&amp;prior=parasxe/sqai" TargetMode="External"/><Relationship Id="rId10" Type="http://schemas.openxmlformats.org/officeDocument/2006/relationships/hyperlink" Target="http://www.perseus.tufts.edu/hopper/morph?l=ei)&amp;la=greek&amp;can=ei)0&amp;prior=pra/gmata" TargetMode="External"/><Relationship Id="rId19" Type="http://schemas.openxmlformats.org/officeDocument/2006/relationships/hyperlink" Target="http://www.perseus.tufts.edu/hopper/morph?l=ei)sie/nai&amp;la=greek&amp;can=ei)sie/nai0&amp;prior=e)stin" TargetMode="External"/><Relationship Id="rId31" Type="http://schemas.openxmlformats.org/officeDocument/2006/relationships/hyperlink" Target="http://www.perseus.tufts.edu/hopper/morph?l=e)cele/gxonti&amp;la=greek&amp;can=e)cele/gxonti0&amp;prior=e)/stai" TargetMode="External"/><Relationship Id="rId44" Type="http://schemas.openxmlformats.org/officeDocument/2006/relationships/hyperlink" Target="http://www.perseus.tufts.edu/hopper/morph?l=marturi/as&amp;la=greek&amp;can=marturi/as0&amp;prior=th=s" TargetMode="External"/><Relationship Id="rId52" Type="http://schemas.openxmlformats.org/officeDocument/2006/relationships/hyperlink" Target="http://www.perseus.tufts.edu/hopper/morph?l=e)cele/gxein&amp;la=greek&amp;can=e)cele/gxein0&amp;prior=e)/rgw|" TargetMode="External"/><Relationship Id="rId60" Type="http://schemas.openxmlformats.org/officeDocument/2006/relationships/hyperlink" Target="http://www.perseus.tufts.edu/hopper/morph?l=parasxe/sqai&amp;la=greek&amp;can=parasxe/sqai0&amp;prior=ma/rturas" TargetMode="External"/><Relationship Id="rId4" Type="http://schemas.openxmlformats.org/officeDocument/2006/relationships/hyperlink" Target="http://www.perseus.tufts.edu/hopper/morph?l=ou)=n&amp;la=greek&amp;can=ou)=n0&amp;prior=me\n" TargetMode="External"/><Relationship Id="rId9" Type="http://schemas.openxmlformats.org/officeDocument/2006/relationships/hyperlink" Target="http://www.perseus.tufts.edu/hopper/morph?l=pra/gmata&amp;la=greek&amp;can=pra/gmata0&amp;prior=e)/xein" TargetMode="External"/><Relationship Id="rId14" Type="http://schemas.openxmlformats.org/officeDocument/2006/relationships/hyperlink" Target="http://www.perseus.tufts.edu/hopper/morph?l=tis&amp;la=greek&amp;can=tis0&amp;prior=a)nagka/zoi" TargetMode="External"/><Relationship Id="rId22" Type="http://schemas.openxmlformats.org/officeDocument/2006/relationships/hyperlink" Target="http://www.perseus.tufts.edu/hopper/morph?l=a)gnw=te/s&amp;la=greek&amp;can=a)gnw=te/s0&amp;prior=mh\" TargetMode="External"/><Relationship Id="rId27" Type="http://schemas.openxmlformats.org/officeDocument/2006/relationships/hyperlink" Target="http://www.perseus.tufts.edu/hopper/morph?l=plei/wn&amp;la=greek&amp;can=plei/wn0&amp;prior=de\" TargetMode="External"/><Relationship Id="rId30" Type="http://schemas.openxmlformats.org/officeDocument/2006/relationships/hyperlink" Target="http://www.perseus.tufts.edu/hopper/morph?l=e)/stai&amp;la=greek&amp;can=e)/stai0&amp;prior=lo/gos" TargetMode="External"/><Relationship Id="rId35" Type="http://schemas.openxmlformats.org/officeDocument/2006/relationships/hyperlink" Target="http://www.perseus.tufts.edu/hopper/morph?l=h)\&amp;la=greek&amp;can=h)\0&amp;prior=au)tw=n" TargetMode="External"/><Relationship Id="rId43" Type="http://schemas.openxmlformats.org/officeDocument/2006/relationships/hyperlink" Target="http://www.perseus.tufts.edu/hopper/morph?l=th=s&amp;la=greek&amp;can=th=s0&amp;prior=ga\r" TargetMode="External"/><Relationship Id="rId48" Type="http://schemas.openxmlformats.org/officeDocument/2006/relationships/hyperlink" Target="http://www.perseus.tufts.edu/hopper/morph?l=au)toi/&amp;la=greek&amp;can=au)toi/0&amp;prior=memarturh/kasin" TargetMode="External"/><Relationship Id="rId56" Type="http://schemas.openxmlformats.org/officeDocument/2006/relationships/hyperlink" Target="http://www.perseus.tufts.edu/hopper/morph?l=a)/llous&amp;la=greek&amp;can=a)/llous0&amp;prior=ou)k" TargetMode="External"/><Relationship Id="rId8" Type="http://schemas.openxmlformats.org/officeDocument/2006/relationships/hyperlink" Target="http://www.perseus.tufts.edu/hopper/morph?l=e)/xein&amp;la=greek&amp;can=e)/xein0&amp;prior=mh\" TargetMode="External"/><Relationship Id="rId51" Type="http://schemas.openxmlformats.org/officeDocument/2006/relationships/hyperlink" Target="http://www.perseus.tufts.edu/hopper/morph?l=e)/rgw|&amp;la=greek&amp;can=e)/rgw|0&amp;prior=dokou=sin" TargetMode="External"/><Relationship Id="rId3" Type="http://schemas.openxmlformats.org/officeDocument/2006/relationships/hyperlink" Target="http://www.perseus.tufts.edu/hopper/morph?l=me\n&amp;la=greek&amp;can=me\n0&amp;prior=ma/lista" TargetMode="External"/><Relationship Id="rId12" Type="http://schemas.openxmlformats.org/officeDocument/2006/relationships/hyperlink" Target="http://www.perseus.tufts.edu/hopper/morph?l=ou)=n&amp;la=greek&amp;can=ou)=n1&amp;prior=d'" TargetMode="External"/><Relationship Id="rId17" Type="http://schemas.openxmlformats.org/officeDocument/2006/relationships/hyperlink" Target="http://www.perseus.tufts.edu/hopper/morph?l=h(du/&amp;la=greek&amp;can=h(du/0&amp;prior=toiou/tous" TargetMode="External"/><Relationship Id="rId25" Type="http://schemas.openxmlformats.org/officeDocument/2006/relationships/hyperlink" Target="http://www.perseus.tufts.edu/hopper/morph?l=nu=n&amp;la=greek&amp;can=nu=n0&amp;prior=u(mi=n" TargetMode="External"/><Relationship Id="rId33" Type="http://schemas.openxmlformats.org/officeDocument/2006/relationships/hyperlink" Target="http://www.perseus.tufts.edu/hopper/morph?l=tro/pon&amp;la=greek&amp;can=tro/pon0&amp;prior=to\n" TargetMode="External"/><Relationship Id="rId38" Type="http://schemas.openxmlformats.org/officeDocument/2006/relationships/hyperlink" Target="http://www.perseus.tufts.edu/hopper/morph?l=yeudh=&amp;la=greek&amp;can=yeudh=0&amp;prior=marturi/an" TargetMode="External"/><Relationship Id="rId46" Type="http://schemas.openxmlformats.org/officeDocument/2006/relationships/hyperlink" Target="http://www.perseus.tufts.edu/hopper/morph?l=yeudh=&amp;la=greek&amp;can=yeudh=1&amp;prior=o(/ti" TargetMode="External"/><Relationship Id="rId59" Type="http://schemas.openxmlformats.org/officeDocument/2006/relationships/hyperlink" Target="http://www.perseus.tufts.edu/hopper/morph?l=ma/rturas&amp;la=greek&amp;can=ma/rturas0&amp;prior=de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692697"/>
            <a:ext cx="7846640" cy="2907754"/>
          </a:xfrm>
        </p:spPr>
        <p:txBody>
          <a:bodyPr>
            <a:normAutofit/>
          </a:bodyPr>
          <a:lstStyle/>
          <a:p>
            <a:r>
              <a:rPr lang="el-GR" sz="3600" b="1" dirty="0" smtClean="0"/>
              <a:t>20</a:t>
            </a:r>
            <a:r>
              <a:rPr lang="el-GR" sz="3600" b="1" baseline="30000" dirty="0" smtClean="0"/>
              <a:t>η</a:t>
            </a:r>
            <a:r>
              <a:rPr lang="el-GR" sz="3600" b="1" dirty="0" smtClean="0"/>
              <a:t> ΣΥΝΑΝΤΗΣΗ ΙΣΤΟΡΙΑΣ ΤΟΥ ΔΙΚΑΙΟΥ 12-13 ΜΑΪΟΥ 2018</a:t>
            </a:r>
            <a:br>
              <a:rPr lang="el-GR" sz="3600" b="1" dirty="0" smtClean="0"/>
            </a:br>
            <a:r>
              <a:rPr lang="el-GR" sz="3600" b="1" dirty="0" smtClean="0"/>
              <a:t>ΚΟΜΟΤΗΝΗ</a:t>
            </a:r>
            <a:endParaRPr lang="en-US" sz="3600" b="1" dirty="0"/>
          </a:p>
        </p:txBody>
      </p:sp>
      <p:sp>
        <p:nvSpPr>
          <p:cNvPr id="3" name="2 - Υπότιτλος"/>
          <p:cNvSpPr>
            <a:spLocks noGrp="1"/>
          </p:cNvSpPr>
          <p:nvPr>
            <p:ph type="subTitle" idx="1"/>
          </p:nvPr>
        </p:nvSpPr>
        <p:spPr>
          <a:xfrm>
            <a:off x="1043608" y="3886200"/>
            <a:ext cx="6728792" cy="2495128"/>
          </a:xfrm>
        </p:spPr>
        <p:txBody>
          <a:bodyPr>
            <a:normAutofit fontScale="92500" lnSpcReduction="10000"/>
          </a:bodyPr>
          <a:lstStyle/>
          <a:p>
            <a:r>
              <a:rPr lang="el-GR" b="1" i="1" dirty="0" smtClean="0">
                <a:solidFill>
                  <a:schemeClr val="tx1"/>
                </a:solidFill>
              </a:rPr>
              <a:t>ΔΙΚΗ ΨΕΥΔΟΜΑΡΤΥΡΙΩΝ</a:t>
            </a:r>
            <a:r>
              <a:rPr lang="en-US" b="1" dirty="0" smtClean="0">
                <a:solidFill>
                  <a:schemeClr val="tx1"/>
                </a:solidFill>
              </a:rPr>
              <a:t>:</a:t>
            </a:r>
          </a:p>
          <a:p>
            <a:r>
              <a:rPr lang="en-US" b="1" dirty="0" smtClean="0">
                <a:solidFill>
                  <a:schemeClr val="tx1"/>
                </a:solidFill>
              </a:rPr>
              <a:t>[</a:t>
            </a:r>
            <a:r>
              <a:rPr lang="el-GR" b="1" dirty="0" err="1" smtClean="0">
                <a:solidFill>
                  <a:schemeClr val="tx1"/>
                </a:solidFill>
              </a:rPr>
              <a:t>Δημ</a:t>
            </a:r>
            <a:r>
              <a:rPr lang="en-US" b="1" dirty="0" smtClean="0">
                <a:solidFill>
                  <a:schemeClr val="tx1"/>
                </a:solidFill>
              </a:rPr>
              <a:t>.] 47, </a:t>
            </a:r>
            <a:r>
              <a:rPr lang="el-GR" b="1" i="1" dirty="0" smtClean="0">
                <a:solidFill>
                  <a:schemeClr val="tx1"/>
                </a:solidFill>
              </a:rPr>
              <a:t>ΚΑΤΑ ΕΥΕΡΓΟΥ ΚΑΙ ΜΝΗΣΙΒΟΥΛΟΥ</a:t>
            </a:r>
            <a:endParaRPr lang="en-US" b="1" i="1" dirty="0" smtClean="0">
              <a:solidFill>
                <a:schemeClr val="tx1"/>
              </a:solidFill>
            </a:endParaRPr>
          </a:p>
          <a:p>
            <a:endParaRPr lang="en-US" b="1" i="1" dirty="0" smtClean="0">
              <a:solidFill>
                <a:schemeClr val="tx1"/>
              </a:solidFill>
            </a:endParaRPr>
          </a:p>
          <a:p>
            <a:r>
              <a:rPr lang="el-GR" sz="2800" b="1" dirty="0" smtClean="0">
                <a:solidFill>
                  <a:schemeClr val="tx1"/>
                </a:solidFill>
              </a:rPr>
              <a:t>Ελένη Βολονάκη</a:t>
            </a:r>
            <a:endParaRPr lang="en-US" sz="28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274042"/>
          </a:xfrm>
        </p:spPr>
        <p:txBody>
          <a:bodyPr>
            <a:noAutofit/>
          </a:bodyPr>
          <a:lstStyle/>
          <a:p>
            <a:r>
              <a:rPr lang="en-GB" sz="2000" b="1" dirty="0" smtClean="0"/>
              <a:t>9. [Dem.] 56-61</a:t>
            </a:r>
            <a:endParaRPr lang="en-US" sz="2000" dirty="0"/>
          </a:p>
        </p:txBody>
      </p:sp>
      <p:sp>
        <p:nvSpPr>
          <p:cNvPr id="3" name="2 - Θέση περιεχομένου"/>
          <p:cNvSpPr>
            <a:spLocks noGrp="1"/>
          </p:cNvSpPr>
          <p:nvPr>
            <p:ph idx="1"/>
          </p:nvPr>
        </p:nvSpPr>
        <p:spPr>
          <a:xfrm>
            <a:off x="179512" y="548680"/>
            <a:ext cx="8507288" cy="6048672"/>
          </a:xfrm>
        </p:spPr>
        <p:txBody>
          <a:bodyPr>
            <a:noAutofit/>
          </a:bodyPr>
          <a:lstStyle/>
          <a:p>
            <a:r>
              <a:rPr lang="el-GR" sz="1400" dirty="0" err="1" smtClean="0">
                <a:latin typeface="Palatino Linotype" pitchFamily="18" charset="0"/>
                <a:hlinkClick r:id="rId2"/>
              </a:rPr>
              <a:t>ἀριστώντων</a:t>
            </a:r>
            <a:r>
              <a:rPr lang="el-GR" sz="1400" dirty="0" smtClean="0">
                <a:latin typeface="Palatino Linotype" pitchFamily="18" charset="0"/>
              </a:rPr>
              <a:t> </a:t>
            </a:r>
            <a:r>
              <a:rPr lang="el-GR" sz="1400" dirty="0" err="1" smtClean="0">
                <a:latin typeface="Palatino Linotype" pitchFamily="18" charset="0"/>
                <a:hlinkClick r:id="rId3"/>
              </a:rPr>
              <a:t>δὲ</a:t>
            </a:r>
            <a:r>
              <a:rPr lang="el-GR" sz="1400" dirty="0" smtClean="0">
                <a:latin typeface="Palatino Linotype" pitchFamily="18" charset="0"/>
              </a:rPr>
              <a:t> </a:t>
            </a:r>
            <a:r>
              <a:rPr lang="el-GR" sz="1400" dirty="0" err="1" smtClean="0">
                <a:latin typeface="Palatino Linotype" pitchFamily="18" charset="0"/>
                <a:hlinkClick r:id="rId4"/>
              </a:rPr>
              <a:t>ἐν</a:t>
            </a:r>
            <a:r>
              <a:rPr lang="el-GR" sz="1400" dirty="0" smtClean="0">
                <a:latin typeface="Palatino Linotype" pitchFamily="18" charset="0"/>
              </a:rPr>
              <a:t> </a:t>
            </a:r>
            <a:r>
              <a:rPr lang="el-GR" sz="1400" dirty="0" err="1" smtClean="0">
                <a:latin typeface="Palatino Linotype" pitchFamily="18" charset="0"/>
                <a:hlinkClick r:id="rId5"/>
              </a:rPr>
              <a:t>τῇ</a:t>
            </a:r>
            <a:r>
              <a:rPr lang="el-GR" sz="1400" dirty="0" smtClean="0">
                <a:latin typeface="Palatino Linotype" pitchFamily="18" charset="0"/>
              </a:rPr>
              <a:t> </a:t>
            </a:r>
            <a:r>
              <a:rPr lang="el-GR" sz="1400" dirty="0" err="1" smtClean="0">
                <a:latin typeface="Palatino Linotype" pitchFamily="18" charset="0"/>
                <a:hlinkClick r:id="rId6"/>
              </a:rPr>
              <a:t>αὐλῇ</a:t>
            </a:r>
            <a:r>
              <a:rPr lang="el-GR" sz="1400" dirty="0" smtClean="0">
                <a:latin typeface="Palatino Linotype" pitchFamily="18" charset="0"/>
              </a:rPr>
              <a:t>, </a:t>
            </a:r>
            <a:r>
              <a:rPr lang="el-GR" sz="1400" dirty="0" err="1" smtClean="0">
                <a:latin typeface="Palatino Linotype" pitchFamily="18" charset="0"/>
                <a:hlinkClick r:id="rId7"/>
              </a:rPr>
              <a:t>ὡς</a:t>
            </a:r>
            <a:r>
              <a:rPr lang="el-GR" sz="1400" dirty="0" smtClean="0">
                <a:latin typeface="Palatino Linotype" pitchFamily="18" charset="0"/>
              </a:rPr>
              <a:t> </a:t>
            </a:r>
            <a:r>
              <a:rPr lang="el-GR" sz="1400" dirty="0" err="1" smtClean="0">
                <a:latin typeface="Palatino Linotype" pitchFamily="18" charset="0"/>
                <a:hlinkClick r:id="rId8"/>
              </a:rPr>
              <a:t>ἐπεισπηδῶσιν</a:t>
            </a:r>
            <a:r>
              <a:rPr lang="el-GR" sz="1400" dirty="0" smtClean="0">
                <a:latin typeface="Palatino Linotype" pitchFamily="18" charset="0"/>
              </a:rPr>
              <a:t> </a:t>
            </a:r>
            <a:r>
              <a:rPr lang="el-GR" sz="1400" dirty="0" err="1" smtClean="0">
                <a:latin typeface="Palatino Linotype" pitchFamily="18" charset="0"/>
                <a:hlinkClick r:id="rId9"/>
              </a:rPr>
              <a:t>οὗτοι</a:t>
            </a:r>
            <a:r>
              <a:rPr lang="el-GR" sz="1400" dirty="0" smtClean="0">
                <a:latin typeface="Palatino Linotype" pitchFamily="18" charset="0"/>
              </a:rPr>
              <a:t> </a:t>
            </a:r>
            <a:r>
              <a:rPr lang="el-GR" sz="1400" dirty="0" err="1" smtClean="0">
                <a:latin typeface="Palatino Linotype" pitchFamily="18" charset="0"/>
                <a:hlinkClick r:id="rId10"/>
              </a:rPr>
              <a:t>καὶ</a:t>
            </a:r>
            <a:r>
              <a:rPr lang="el-GR" sz="1400" dirty="0" smtClean="0">
                <a:latin typeface="Palatino Linotype" pitchFamily="18" charset="0"/>
              </a:rPr>
              <a:t> </a:t>
            </a:r>
            <a:r>
              <a:rPr lang="el-GR" sz="1400" dirty="0" err="1" smtClean="0">
                <a:latin typeface="Palatino Linotype" pitchFamily="18" charset="0"/>
                <a:hlinkClick r:id="rId11"/>
              </a:rPr>
              <a:t>καταλαμβάνουσιν</a:t>
            </a:r>
            <a:r>
              <a:rPr lang="el-GR" sz="1400" dirty="0" smtClean="0">
                <a:latin typeface="Palatino Linotype" pitchFamily="18" charset="0"/>
              </a:rPr>
              <a:t> </a:t>
            </a:r>
            <a:r>
              <a:rPr lang="el-GR" sz="1400" dirty="0" err="1" smtClean="0">
                <a:latin typeface="Palatino Linotype" pitchFamily="18" charset="0"/>
                <a:hlinkClick r:id="rId12"/>
              </a:rPr>
              <a:t>αὐτὰς</a:t>
            </a:r>
            <a:r>
              <a:rPr lang="el-GR" sz="1400" dirty="0" smtClean="0">
                <a:latin typeface="Palatino Linotype" pitchFamily="18" charset="0"/>
              </a:rPr>
              <a:t> </a:t>
            </a:r>
            <a:r>
              <a:rPr lang="el-GR" sz="1400" dirty="0" err="1" smtClean="0">
                <a:latin typeface="Palatino Linotype" pitchFamily="18" charset="0"/>
                <a:hlinkClick r:id="rId13"/>
              </a:rPr>
              <a:t>καὶ</a:t>
            </a:r>
            <a:r>
              <a:rPr lang="el-GR" sz="1400" dirty="0" smtClean="0">
                <a:latin typeface="Palatino Linotype" pitchFamily="18" charset="0"/>
              </a:rPr>
              <a:t> </a:t>
            </a:r>
            <a:r>
              <a:rPr lang="el-GR" sz="1400" dirty="0" err="1" smtClean="0">
                <a:latin typeface="Palatino Linotype" pitchFamily="18" charset="0"/>
                <a:hlinkClick r:id="rId14"/>
              </a:rPr>
              <a:t>ἥρπαζον</a:t>
            </a:r>
            <a:r>
              <a:rPr lang="el-GR" sz="1400" dirty="0" smtClean="0">
                <a:latin typeface="Palatino Linotype" pitchFamily="18" charset="0"/>
              </a:rPr>
              <a:t> </a:t>
            </a:r>
            <a:r>
              <a:rPr lang="el-GR" sz="1400" dirty="0" err="1" smtClean="0">
                <a:latin typeface="Palatino Linotype" pitchFamily="18" charset="0"/>
                <a:hlinkClick r:id="rId15"/>
              </a:rPr>
              <a:t>τὰ</a:t>
            </a:r>
            <a:r>
              <a:rPr lang="el-GR" sz="1400" dirty="0" smtClean="0">
                <a:latin typeface="Palatino Linotype" pitchFamily="18" charset="0"/>
              </a:rPr>
              <a:t> </a:t>
            </a:r>
            <a:r>
              <a:rPr lang="el-GR" sz="1400" dirty="0" smtClean="0">
                <a:latin typeface="Palatino Linotype" pitchFamily="18" charset="0"/>
                <a:hlinkClick r:id="rId16"/>
              </a:rPr>
              <a:t>σκεύη</a:t>
            </a:r>
            <a:r>
              <a:rPr lang="el-GR" sz="1400" dirty="0" smtClean="0">
                <a:latin typeface="Palatino Linotype" pitchFamily="18" charset="0"/>
              </a:rPr>
              <a:t>, </a:t>
            </a:r>
            <a:r>
              <a:rPr lang="el-GR" sz="1400" dirty="0" err="1" smtClean="0">
                <a:latin typeface="Palatino Linotype" pitchFamily="18" charset="0"/>
                <a:hlinkClick r:id="rId17"/>
              </a:rPr>
              <a:t>αἱ</a:t>
            </a:r>
            <a:r>
              <a:rPr lang="el-GR" sz="1400" dirty="0" smtClean="0">
                <a:latin typeface="Palatino Linotype" pitchFamily="18" charset="0"/>
              </a:rPr>
              <a:t> </a:t>
            </a:r>
            <a:r>
              <a:rPr lang="el-GR" sz="1400" dirty="0" err="1" smtClean="0">
                <a:latin typeface="Palatino Linotype" pitchFamily="18" charset="0"/>
                <a:hlinkClick r:id="rId18"/>
              </a:rPr>
              <a:t>μὲν</a:t>
            </a:r>
            <a:r>
              <a:rPr lang="el-GR" sz="1400" dirty="0" smtClean="0">
                <a:latin typeface="Palatino Linotype" pitchFamily="18" charset="0"/>
              </a:rPr>
              <a:t> </a:t>
            </a:r>
            <a:r>
              <a:rPr lang="el-GR" sz="1400" dirty="0" err="1" smtClean="0">
                <a:latin typeface="Palatino Linotype" pitchFamily="18" charset="0"/>
                <a:hlinkClick r:id="rId19"/>
              </a:rPr>
              <a:t>ἄλλαι</a:t>
            </a:r>
            <a:r>
              <a:rPr lang="el-GR" sz="1400" dirty="0" smtClean="0">
                <a:latin typeface="Palatino Linotype" pitchFamily="18" charset="0"/>
              </a:rPr>
              <a:t> </a:t>
            </a:r>
            <a:r>
              <a:rPr lang="el-GR" sz="1400" dirty="0" err="1" smtClean="0">
                <a:latin typeface="Palatino Linotype" pitchFamily="18" charset="0"/>
                <a:hlinkClick r:id="rId20"/>
              </a:rPr>
              <a:t>θεράπαιναι</a:t>
            </a:r>
            <a:r>
              <a:rPr lang="el-GR" sz="1400" dirty="0" smtClean="0">
                <a:latin typeface="Palatino Linotype" pitchFamily="18" charset="0"/>
              </a:rPr>
              <a:t> （</a:t>
            </a:r>
            <a:r>
              <a:rPr lang="el-GR" sz="1400" dirty="0" err="1" smtClean="0">
                <a:latin typeface="Palatino Linotype" pitchFamily="18" charset="0"/>
                <a:hlinkClick r:id="rId21"/>
              </a:rPr>
              <a:t>ἐν</a:t>
            </a:r>
            <a:r>
              <a:rPr lang="el-GR" sz="1400" dirty="0" smtClean="0">
                <a:latin typeface="Palatino Linotype" pitchFamily="18" charset="0"/>
              </a:rPr>
              <a:t> </a:t>
            </a:r>
            <a:r>
              <a:rPr lang="el-GR" sz="1400" dirty="0" err="1" smtClean="0">
                <a:latin typeface="Palatino Linotype" pitchFamily="18" charset="0"/>
                <a:hlinkClick r:id="rId22"/>
              </a:rPr>
              <a:t>τῷ</a:t>
            </a:r>
            <a:r>
              <a:rPr lang="el-GR" sz="1400" dirty="0" smtClean="0">
                <a:latin typeface="Palatino Linotype" pitchFamily="18" charset="0"/>
              </a:rPr>
              <a:t> </a:t>
            </a:r>
            <a:r>
              <a:rPr lang="el-GR" sz="1400" dirty="0" err="1" smtClean="0">
                <a:latin typeface="Palatino Linotype" pitchFamily="18" charset="0"/>
                <a:hlinkClick r:id="rId23"/>
              </a:rPr>
              <a:t>πύργῳ</a:t>
            </a:r>
            <a:r>
              <a:rPr lang="el-GR" sz="1400" dirty="0" smtClean="0">
                <a:latin typeface="Palatino Linotype" pitchFamily="18" charset="0"/>
              </a:rPr>
              <a:t> </a:t>
            </a:r>
            <a:r>
              <a:rPr lang="el-GR" sz="1400" dirty="0" err="1" smtClean="0">
                <a:latin typeface="Palatino Linotype" pitchFamily="18" charset="0"/>
                <a:hlinkClick r:id="rId24"/>
              </a:rPr>
              <a:t>γὰρ</a:t>
            </a:r>
            <a:r>
              <a:rPr lang="el-GR" sz="1400" dirty="0" smtClean="0">
                <a:latin typeface="Palatino Linotype" pitchFamily="18" charset="0"/>
              </a:rPr>
              <a:t> </a:t>
            </a:r>
            <a:r>
              <a:rPr lang="el-GR" sz="1400" dirty="0" err="1" smtClean="0">
                <a:latin typeface="Palatino Linotype" pitchFamily="18" charset="0"/>
                <a:hlinkClick r:id="rId25"/>
              </a:rPr>
              <a:t>ἦσαν</a:t>
            </a:r>
            <a:r>
              <a:rPr lang="el-GR" sz="1400" dirty="0" smtClean="0">
                <a:latin typeface="Palatino Linotype" pitchFamily="18" charset="0"/>
              </a:rPr>
              <a:t>, </a:t>
            </a:r>
            <a:r>
              <a:rPr lang="el-GR" sz="1400" dirty="0" err="1" smtClean="0">
                <a:latin typeface="Palatino Linotype" pitchFamily="18" charset="0"/>
                <a:hlinkClick r:id="rId26"/>
              </a:rPr>
              <a:t>οὗπερ</a:t>
            </a:r>
            <a:r>
              <a:rPr lang="el-GR" sz="1400" dirty="0" smtClean="0">
                <a:latin typeface="Palatino Linotype" pitchFamily="18" charset="0"/>
              </a:rPr>
              <a:t> </a:t>
            </a:r>
            <a:r>
              <a:rPr lang="el-GR" sz="1400" dirty="0" err="1" smtClean="0">
                <a:latin typeface="Palatino Linotype" pitchFamily="18" charset="0"/>
                <a:hlinkClick r:id="rId27"/>
              </a:rPr>
              <a:t>διαιτῶνται</a:t>
            </a:r>
            <a:r>
              <a:rPr lang="el-GR" sz="1400" dirty="0" smtClean="0">
                <a:latin typeface="Palatino Linotype" pitchFamily="18" charset="0"/>
              </a:rPr>
              <a:t>） </a:t>
            </a:r>
            <a:r>
              <a:rPr lang="el-GR" sz="1400" dirty="0" err="1" smtClean="0">
                <a:latin typeface="Palatino Linotype" pitchFamily="18" charset="0"/>
                <a:hlinkClick r:id="rId28"/>
              </a:rPr>
              <a:t>ὡς</a:t>
            </a:r>
            <a:r>
              <a:rPr lang="el-GR" sz="1400" dirty="0" smtClean="0">
                <a:latin typeface="Palatino Linotype" pitchFamily="18" charset="0"/>
              </a:rPr>
              <a:t> </a:t>
            </a:r>
            <a:r>
              <a:rPr lang="el-GR" sz="1400" dirty="0" err="1" smtClean="0">
                <a:latin typeface="Palatino Linotype" pitchFamily="18" charset="0"/>
                <a:hlinkClick r:id="rId29"/>
              </a:rPr>
              <a:t>ἤκουσαν</a:t>
            </a:r>
            <a:r>
              <a:rPr lang="el-GR" sz="1400" dirty="0" smtClean="0">
                <a:latin typeface="Palatino Linotype" pitchFamily="18" charset="0"/>
              </a:rPr>
              <a:t> </a:t>
            </a:r>
            <a:r>
              <a:rPr lang="el-GR" sz="1400" dirty="0" err="1" smtClean="0">
                <a:latin typeface="Palatino Linotype" pitchFamily="18" charset="0"/>
                <a:hlinkClick r:id="rId30"/>
              </a:rPr>
              <a:t>κραυγῆς</a:t>
            </a:r>
            <a:r>
              <a:rPr lang="el-GR" sz="1400" dirty="0" smtClean="0">
                <a:latin typeface="Palatino Linotype" pitchFamily="18" charset="0"/>
              </a:rPr>
              <a:t>, </a:t>
            </a:r>
            <a:r>
              <a:rPr lang="el-GR" sz="1400" dirty="0" err="1" smtClean="0">
                <a:latin typeface="Palatino Linotype" pitchFamily="18" charset="0"/>
                <a:hlinkClick r:id="rId31"/>
              </a:rPr>
              <a:t>κλείουσι</a:t>
            </a:r>
            <a:r>
              <a:rPr lang="el-GR" sz="1400" dirty="0" smtClean="0">
                <a:latin typeface="Palatino Linotype" pitchFamily="18" charset="0"/>
              </a:rPr>
              <a:t> </a:t>
            </a:r>
            <a:r>
              <a:rPr lang="el-GR" sz="1400" dirty="0" err="1" smtClean="0">
                <a:latin typeface="Palatino Linotype" pitchFamily="18" charset="0"/>
                <a:hlinkClick r:id="rId32"/>
              </a:rPr>
              <a:t>τὸν</a:t>
            </a:r>
            <a:r>
              <a:rPr lang="el-GR" sz="1400" dirty="0" smtClean="0">
                <a:latin typeface="Palatino Linotype" pitchFamily="18" charset="0"/>
              </a:rPr>
              <a:t> </a:t>
            </a:r>
            <a:r>
              <a:rPr lang="el-GR" sz="1400" dirty="0" err="1" smtClean="0">
                <a:latin typeface="Palatino Linotype" pitchFamily="18" charset="0"/>
                <a:hlinkClick r:id="rId33"/>
              </a:rPr>
              <a:t>πύργον</a:t>
            </a:r>
            <a:r>
              <a:rPr lang="el-GR" sz="1400" dirty="0" smtClean="0">
                <a:latin typeface="Palatino Linotype" pitchFamily="18" charset="0"/>
              </a:rPr>
              <a:t>, </a:t>
            </a:r>
            <a:r>
              <a:rPr lang="el-GR" sz="1400" dirty="0" err="1" smtClean="0">
                <a:latin typeface="Palatino Linotype" pitchFamily="18" charset="0"/>
                <a:hlinkClick r:id="rId34"/>
              </a:rPr>
              <a:t>καὶ</a:t>
            </a:r>
            <a:r>
              <a:rPr lang="el-GR" sz="1400" dirty="0" smtClean="0">
                <a:latin typeface="Palatino Linotype" pitchFamily="18" charset="0"/>
              </a:rPr>
              <a:t> </a:t>
            </a:r>
            <a:r>
              <a:rPr lang="el-GR" sz="1400" dirty="0" err="1" smtClean="0">
                <a:latin typeface="Palatino Linotype" pitchFamily="18" charset="0"/>
                <a:hlinkClick r:id="rId35"/>
              </a:rPr>
              <a:t>ἐνταῦθα</a:t>
            </a:r>
            <a:r>
              <a:rPr lang="el-GR" sz="1400" dirty="0" smtClean="0">
                <a:latin typeface="Palatino Linotype" pitchFamily="18" charset="0"/>
              </a:rPr>
              <a:t> </a:t>
            </a:r>
            <a:r>
              <a:rPr lang="el-GR" sz="1400" dirty="0" err="1" smtClean="0">
                <a:latin typeface="Palatino Linotype" pitchFamily="18" charset="0"/>
                <a:hlinkClick r:id="rId36"/>
              </a:rPr>
              <a:t>μὲν</a:t>
            </a:r>
            <a:r>
              <a:rPr lang="el-GR" sz="1400" dirty="0" smtClean="0">
                <a:latin typeface="Palatino Linotype" pitchFamily="18" charset="0"/>
              </a:rPr>
              <a:t> </a:t>
            </a:r>
            <a:r>
              <a:rPr lang="el-GR" sz="1400" dirty="0" err="1" smtClean="0">
                <a:latin typeface="Palatino Linotype" pitchFamily="18" charset="0"/>
                <a:hlinkClick r:id="rId37"/>
              </a:rPr>
              <a:t>οὐκ</a:t>
            </a:r>
            <a:r>
              <a:rPr lang="el-GR" sz="1400" dirty="0" smtClean="0">
                <a:latin typeface="Palatino Linotype" pitchFamily="18" charset="0"/>
              </a:rPr>
              <a:t> </a:t>
            </a:r>
            <a:r>
              <a:rPr lang="el-GR" sz="1400" dirty="0" err="1" smtClean="0">
                <a:latin typeface="Palatino Linotype" pitchFamily="18" charset="0"/>
                <a:hlinkClick r:id="rId38"/>
              </a:rPr>
              <a:t>εἰσῆλθον</a:t>
            </a:r>
            <a:r>
              <a:rPr lang="el-GR" sz="1400" dirty="0" smtClean="0">
                <a:latin typeface="Palatino Linotype" pitchFamily="18" charset="0"/>
              </a:rPr>
              <a:t>, </a:t>
            </a:r>
            <a:r>
              <a:rPr lang="el-GR" sz="1400" dirty="0" err="1" smtClean="0">
                <a:latin typeface="Palatino Linotype" pitchFamily="18" charset="0"/>
                <a:hlinkClick r:id="rId39"/>
              </a:rPr>
              <a:t>τὰ</a:t>
            </a:r>
            <a:r>
              <a:rPr lang="el-GR" sz="1400" dirty="0" smtClean="0">
                <a:latin typeface="Palatino Linotype" pitchFamily="18" charset="0"/>
              </a:rPr>
              <a:t> </a:t>
            </a:r>
            <a:r>
              <a:rPr lang="el-GR" sz="1400" dirty="0" err="1" smtClean="0">
                <a:latin typeface="Palatino Linotype" pitchFamily="18" charset="0"/>
                <a:hlinkClick r:id="rId40"/>
              </a:rPr>
              <a:t>δ᾽</a:t>
            </a:r>
            <a:r>
              <a:rPr lang="el-GR" sz="1400" dirty="0" smtClean="0">
                <a:latin typeface="Palatino Linotype" pitchFamily="18" charset="0"/>
              </a:rPr>
              <a:t> </a:t>
            </a:r>
            <a:r>
              <a:rPr lang="el-GR" sz="1400" dirty="0" err="1" smtClean="0">
                <a:latin typeface="Palatino Linotype" pitchFamily="18" charset="0"/>
                <a:hlinkClick r:id="rId41"/>
              </a:rPr>
              <a:t>ἐκ</a:t>
            </a:r>
            <a:r>
              <a:rPr lang="el-GR" sz="1400" dirty="0" smtClean="0">
                <a:latin typeface="Palatino Linotype" pitchFamily="18" charset="0"/>
              </a:rPr>
              <a:t> </a:t>
            </a:r>
            <a:r>
              <a:rPr lang="el-GR" sz="1400" dirty="0" err="1" smtClean="0">
                <a:latin typeface="Palatino Linotype" pitchFamily="18" charset="0"/>
                <a:hlinkClick r:id="rId42"/>
              </a:rPr>
              <a:t>τῆς</a:t>
            </a:r>
            <a:r>
              <a:rPr lang="el-GR" sz="1400" dirty="0" smtClean="0">
                <a:latin typeface="Palatino Linotype" pitchFamily="18" charset="0"/>
              </a:rPr>
              <a:t> </a:t>
            </a:r>
            <a:r>
              <a:rPr lang="el-GR" sz="1400" dirty="0" err="1" smtClean="0">
                <a:latin typeface="Palatino Linotype" pitchFamily="18" charset="0"/>
                <a:hlinkClick r:id="rId43"/>
              </a:rPr>
              <a:t>ἄλλης</a:t>
            </a:r>
            <a:r>
              <a:rPr lang="el-GR" sz="1400" dirty="0" smtClean="0">
                <a:latin typeface="Palatino Linotype" pitchFamily="18" charset="0"/>
              </a:rPr>
              <a:t> </a:t>
            </a:r>
            <a:r>
              <a:rPr lang="el-GR" sz="1400" dirty="0" err="1" smtClean="0">
                <a:latin typeface="Palatino Linotype" pitchFamily="18" charset="0"/>
                <a:hlinkClick r:id="rId44"/>
              </a:rPr>
              <a:t>οἰκίας</a:t>
            </a:r>
            <a:r>
              <a:rPr lang="el-GR" sz="1400" dirty="0" smtClean="0">
                <a:latin typeface="Palatino Linotype" pitchFamily="18" charset="0"/>
              </a:rPr>
              <a:t> </a:t>
            </a:r>
            <a:r>
              <a:rPr lang="el-GR" sz="1400" dirty="0" err="1" smtClean="0">
                <a:latin typeface="Palatino Linotype" pitchFamily="18" charset="0"/>
                <a:hlinkClick r:id="rId45"/>
              </a:rPr>
              <a:t>ἐξέφερον</a:t>
            </a:r>
            <a:r>
              <a:rPr lang="el-GR" sz="1400" dirty="0" smtClean="0">
                <a:latin typeface="Palatino Linotype" pitchFamily="18" charset="0"/>
              </a:rPr>
              <a:t> </a:t>
            </a:r>
            <a:r>
              <a:rPr lang="el-GR" sz="1400" dirty="0" smtClean="0">
                <a:latin typeface="Palatino Linotype" pitchFamily="18" charset="0"/>
                <a:hlinkClick r:id="rId46"/>
              </a:rPr>
              <a:t>σκεύη</a:t>
            </a:r>
            <a:r>
              <a:rPr lang="el-GR" sz="1400" dirty="0" smtClean="0">
                <a:latin typeface="Palatino Linotype" pitchFamily="18" charset="0"/>
              </a:rPr>
              <a:t>, </a:t>
            </a:r>
            <a:r>
              <a:rPr lang="el-GR" sz="1400" dirty="0" smtClean="0">
                <a:latin typeface="Palatino Linotype" pitchFamily="18" charset="0"/>
                <a:hlinkClick r:id="rId47"/>
              </a:rPr>
              <a:t>[</a:t>
            </a:r>
            <a:r>
              <a:rPr lang="el-GR" sz="1400" dirty="0" smtClean="0">
                <a:latin typeface="Palatino Linotype" pitchFamily="18" charset="0"/>
              </a:rPr>
              <a:t>57</a:t>
            </a:r>
            <a:r>
              <a:rPr lang="el-GR" sz="1400" dirty="0" smtClean="0">
                <a:latin typeface="Palatino Linotype" pitchFamily="18" charset="0"/>
                <a:hlinkClick r:id="rId48"/>
              </a:rPr>
              <a:t>]</a:t>
            </a:r>
            <a:r>
              <a:rPr lang="el-GR" sz="1400" dirty="0" smtClean="0">
                <a:latin typeface="Palatino Linotype" pitchFamily="18" charset="0"/>
              </a:rPr>
              <a:t> </a:t>
            </a:r>
            <a:r>
              <a:rPr lang="el-GR" sz="1400" dirty="0" err="1" smtClean="0">
                <a:latin typeface="Palatino Linotype" pitchFamily="18" charset="0"/>
                <a:hlinkClick r:id="rId49"/>
              </a:rPr>
              <a:t>ἀπαγορευούσης</a:t>
            </a:r>
            <a:r>
              <a:rPr lang="el-GR" sz="1400" dirty="0" smtClean="0">
                <a:latin typeface="Palatino Linotype" pitchFamily="18" charset="0"/>
              </a:rPr>
              <a:t> </a:t>
            </a:r>
            <a:r>
              <a:rPr lang="el-GR" sz="1400" dirty="0" err="1" smtClean="0">
                <a:latin typeface="Palatino Linotype" pitchFamily="18" charset="0"/>
                <a:hlinkClick r:id="rId50"/>
              </a:rPr>
              <a:t>τῆς</a:t>
            </a:r>
            <a:r>
              <a:rPr lang="el-GR" sz="1400" dirty="0" smtClean="0">
                <a:latin typeface="Palatino Linotype" pitchFamily="18" charset="0"/>
              </a:rPr>
              <a:t> </a:t>
            </a:r>
            <a:r>
              <a:rPr lang="el-GR" sz="1400" dirty="0" err="1" smtClean="0">
                <a:latin typeface="Palatino Linotype" pitchFamily="18" charset="0"/>
                <a:hlinkClick r:id="rId51"/>
              </a:rPr>
              <a:t>γυναικὸς</a:t>
            </a:r>
            <a:r>
              <a:rPr lang="el-GR" sz="1400" dirty="0" smtClean="0">
                <a:latin typeface="Palatino Linotype" pitchFamily="18" charset="0"/>
              </a:rPr>
              <a:t> </a:t>
            </a:r>
            <a:r>
              <a:rPr lang="el-GR" sz="1400" dirty="0" err="1" smtClean="0">
                <a:latin typeface="Palatino Linotype" pitchFamily="18" charset="0"/>
                <a:hlinkClick r:id="rId52"/>
              </a:rPr>
              <a:t>μὴ</a:t>
            </a:r>
            <a:r>
              <a:rPr lang="el-GR" sz="1400" dirty="0" smtClean="0">
                <a:latin typeface="Palatino Linotype" pitchFamily="18" charset="0"/>
              </a:rPr>
              <a:t> </a:t>
            </a:r>
            <a:r>
              <a:rPr lang="el-GR" sz="1400" dirty="0" err="1" smtClean="0">
                <a:latin typeface="Palatino Linotype" pitchFamily="18" charset="0"/>
                <a:hlinkClick r:id="rId53"/>
              </a:rPr>
              <a:t>ἅπτεσθαι</a:t>
            </a:r>
            <a:r>
              <a:rPr lang="el-GR" sz="1400" dirty="0" smtClean="0">
                <a:latin typeface="Palatino Linotype" pitchFamily="18" charset="0"/>
              </a:rPr>
              <a:t> </a:t>
            </a:r>
            <a:r>
              <a:rPr lang="el-GR" sz="1400" dirty="0" err="1" smtClean="0">
                <a:latin typeface="Palatino Linotype" pitchFamily="18" charset="0"/>
                <a:hlinkClick r:id="rId54"/>
              </a:rPr>
              <a:t>αὐτοῖς</a:t>
            </a:r>
            <a:r>
              <a:rPr lang="el-GR" sz="1400" dirty="0" smtClean="0">
                <a:latin typeface="Palatino Linotype" pitchFamily="18" charset="0"/>
              </a:rPr>
              <a:t>, </a:t>
            </a:r>
            <a:r>
              <a:rPr lang="el-GR" sz="1400" dirty="0" err="1" smtClean="0">
                <a:latin typeface="Palatino Linotype" pitchFamily="18" charset="0"/>
                <a:hlinkClick r:id="rId55"/>
              </a:rPr>
              <a:t>καὶ</a:t>
            </a:r>
            <a:r>
              <a:rPr lang="el-GR" sz="1400" dirty="0" smtClean="0">
                <a:latin typeface="Palatino Linotype" pitchFamily="18" charset="0"/>
              </a:rPr>
              <a:t> </a:t>
            </a:r>
            <a:r>
              <a:rPr lang="el-GR" sz="1400" dirty="0" smtClean="0">
                <a:latin typeface="Palatino Linotype" pitchFamily="18" charset="0"/>
                <a:hlinkClick r:id="rId56"/>
              </a:rPr>
              <a:t>λεγούσης</a:t>
            </a:r>
            <a:r>
              <a:rPr lang="el-GR" sz="1400" dirty="0" smtClean="0">
                <a:latin typeface="Palatino Linotype" pitchFamily="18" charset="0"/>
              </a:rPr>
              <a:t> </a:t>
            </a:r>
            <a:r>
              <a:rPr lang="el-GR" sz="1400" dirty="0" err="1" smtClean="0">
                <a:latin typeface="Palatino Linotype" pitchFamily="18" charset="0"/>
                <a:hlinkClick r:id="rId57"/>
              </a:rPr>
              <a:t>ὅτι</a:t>
            </a:r>
            <a:r>
              <a:rPr lang="el-GR" sz="1400" dirty="0" smtClean="0">
                <a:latin typeface="Palatino Linotype" pitchFamily="18" charset="0"/>
              </a:rPr>
              <a:t> </a:t>
            </a:r>
            <a:r>
              <a:rPr lang="el-GR" sz="1400" dirty="0" err="1" smtClean="0">
                <a:latin typeface="Palatino Linotype" pitchFamily="18" charset="0"/>
                <a:hlinkClick r:id="rId58"/>
              </a:rPr>
              <a:t>αὑτῆς</a:t>
            </a:r>
            <a:r>
              <a:rPr lang="el-GR" sz="1400" dirty="0" smtClean="0">
                <a:latin typeface="Palatino Linotype" pitchFamily="18" charset="0"/>
              </a:rPr>
              <a:t> </a:t>
            </a:r>
            <a:r>
              <a:rPr lang="el-GR" sz="1400" dirty="0" err="1" smtClean="0">
                <a:latin typeface="Palatino Linotype" pitchFamily="18" charset="0"/>
                <a:hlinkClick r:id="rId59"/>
              </a:rPr>
              <a:t>εἴη</a:t>
            </a:r>
            <a:r>
              <a:rPr lang="el-GR" sz="1400" dirty="0" smtClean="0">
                <a:latin typeface="Palatino Linotype" pitchFamily="18" charset="0"/>
              </a:rPr>
              <a:t> </a:t>
            </a:r>
            <a:r>
              <a:rPr lang="el-GR" sz="1400" dirty="0" err="1" smtClean="0">
                <a:latin typeface="Palatino Linotype" pitchFamily="18" charset="0"/>
                <a:hlinkClick r:id="rId60"/>
              </a:rPr>
              <a:t>ἐν</a:t>
            </a:r>
            <a:r>
              <a:rPr lang="el-GR" sz="1400" dirty="0" smtClean="0">
                <a:latin typeface="Palatino Linotype" pitchFamily="18" charset="0"/>
              </a:rPr>
              <a:t> </a:t>
            </a:r>
            <a:r>
              <a:rPr lang="el-GR" sz="1400" dirty="0" err="1" smtClean="0">
                <a:latin typeface="Palatino Linotype" pitchFamily="18" charset="0"/>
                <a:hlinkClick r:id="rId61"/>
              </a:rPr>
              <a:t>τῇ</a:t>
            </a:r>
            <a:r>
              <a:rPr lang="el-GR" sz="1400" dirty="0" smtClean="0">
                <a:latin typeface="Palatino Linotype" pitchFamily="18" charset="0"/>
              </a:rPr>
              <a:t> </a:t>
            </a:r>
            <a:r>
              <a:rPr lang="el-GR" sz="1400" dirty="0" err="1" smtClean="0">
                <a:latin typeface="Palatino Linotype" pitchFamily="18" charset="0"/>
                <a:hlinkClick r:id="rId62"/>
              </a:rPr>
              <a:t>προικὶ</a:t>
            </a:r>
            <a:r>
              <a:rPr lang="el-GR" sz="1400" dirty="0" smtClean="0">
                <a:latin typeface="Palatino Linotype" pitchFamily="18" charset="0"/>
              </a:rPr>
              <a:t> </a:t>
            </a:r>
            <a:r>
              <a:rPr lang="el-GR" sz="1400" dirty="0" err="1" smtClean="0">
                <a:latin typeface="Palatino Linotype" pitchFamily="18" charset="0"/>
                <a:hlinkClick r:id="rId63"/>
              </a:rPr>
              <a:t>τετιμημένα</a:t>
            </a:r>
            <a:r>
              <a:rPr lang="el-GR" sz="1400" dirty="0" smtClean="0">
                <a:latin typeface="Palatino Linotype" pitchFamily="18" charset="0"/>
              </a:rPr>
              <a:t> </a:t>
            </a:r>
            <a:r>
              <a:rPr lang="el-GR" sz="1400" dirty="0" err="1" smtClean="0">
                <a:latin typeface="Palatino Linotype" pitchFamily="18" charset="0"/>
                <a:hlinkClick r:id="rId64"/>
              </a:rPr>
              <a:t>καὶ</a:t>
            </a:r>
            <a:r>
              <a:rPr lang="el-GR" sz="1400" dirty="0" smtClean="0">
                <a:latin typeface="Palatino Linotype" pitchFamily="18" charset="0"/>
              </a:rPr>
              <a:t> </a:t>
            </a:r>
            <a:r>
              <a:rPr lang="el-GR" sz="1400" dirty="0" err="1" smtClean="0">
                <a:latin typeface="Palatino Linotype" pitchFamily="18" charset="0"/>
                <a:hlinkClick r:id="rId65"/>
              </a:rPr>
              <a:t>ὅτι</a:t>
            </a:r>
            <a:r>
              <a:rPr lang="el-GR" sz="1400" dirty="0" smtClean="0">
                <a:latin typeface="Palatino Linotype" pitchFamily="18" charset="0"/>
              </a:rPr>
              <a:t> ‘</a:t>
            </a:r>
            <a:r>
              <a:rPr lang="el-GR" sz="1400" dirty="0" err="1" smtClean="0">
                <a:latin typeface="Palatino Linotype" pitchFamily="18" charset="0"/>
                <a:hlinkClick r:id="rId66"/>
              </a:rPr>
              <a:t>τὰ</a:t>
            </a:r>
            <a:r>
              <a:rPr lang="el-GR" sz="1400" dirty="0" smtClean="0">
                <a:latin typeface="Palatino Linotype" pitchFamily="18" charset="0"/>
              </a:rPr>
              <a:t> </a:t>
            </a:r>
            <a:r>
              <a:rPr lang="el-GR" sz="1400" dirty="0" smtClean="0">
                <a:latin typeface="Palatino Linotype" pitchFamily="18" charset="0"/>
                <a:hlinkClick r:id="rId67"/>
              </a:rPr>
              <a:t>πρόβατα</a:t>
            </a:r>
            <a:r>
              <a:rPr lang="el-GR" sz="1400" dirty="0" smtClean="0">
                <a:latin typeface="Palatino Linotype" pitchFamily="18" charset="0"/>
              </a:rPr>
              <a:t> </a:t>
            </a:r>
            <a:r>
              <a:rPr lang="el-GR" sz="1400" dirty="0" err="1" smtClean="0">
                <a:latin typeface="Palatino Linotype" pitchFamily="18" charset="0"/>
                <a:hlinkClick r:id="rId68"/>
              </a:rPr>
              <a:t>ἔχετε</a:t>
            </a:r>
            <a:r>
              <a:rPr lang="el-GR" sz="1400" dirty="0" smtClean="0">
                <a:latin typeface="Palatino Linotype" pitchFamily="18" charset="0"/>
              </a:rPr>
              <a:t> </a:t>
            </a:r>
            <a:r>
              <a:rPr lang="el-GR" sz="1400" dirty="0" smtClean="0">
                <a:latin typeface="Palatino Linotype" pitchFamily="18" charset="0"/>
                <a:hlinkClick r:id="rId69"/>
              </a:rPr>
              <a:t>πεντήκοντα</a:t>
            </a:r>
            <a:r>
              <a:rPr lang="el-GR" sz="1400" dirty="0" smtClean="0">
                <a:latin typeface="Palatino Linotype" pitchFamily="18" charset="0"/>
              </a:rPr>
              <a:t> </a:t>
            </a:r>
            <a:r>
              <a:rPr lang="el-GR" sz="1400" dirty="0" err="1" smtClean="0">
                <a:latin typeface="Palatino Linotype" pitchFamily="18" charset="0"/>
                <a:hlinkClick r:id="rId70"/>
              </a:rPr>
              <a:t>καὶ</a:t>
            </a:r>
            <a:r>
              <a:rPr lang="el-GR" sz="1400" dirty="0" smtClean="0">
                <a:latin typeface="Palatino Linotype" pitchFamily="18" charset="0"/>
              </a:rPr>
              <a:t> </a:t>
            </a:r>
            <a:r>
              <a:rPr lang="el-GR" sz="1400" dirty="0" err="1" smtClean="0">
                <a:latin typeface="Palatino Linotype" pitchFamily="18" charset="0"/>
                <a:hlinkClick r:id="rId71"/>
              </a:rPr>
              <a:t>τὸν</a:t>
            </a:r>
            <a:r>
              <a:rPr lang="el-GR" sz="1400" dirty="0" smtClean="0">
                <a:latin typeface="Palatino Linotype" pitchFamily="18" charset="0"/>
              </a:rPr>
              <a:t> </a:t>
            </a:r>
            <a:r>
              <a:rPr lang="el-GR" sz="1400" dirty="0" err="1" smtClean="0">
                <a:latin typeface="Palatino Linotype" pitchFamily="18" charset="0"/>
                <a:hlinkClick r:id="rId72"/>
              </a:rPr>
              <a:t>παῖδα</a:t>
            </a:r>
            <a:r>
              <a:rPr lang="el-GR" sz="1400" dirty="0" smtClean="0">
                <a:latin typeface="Palatino Linotype" pitchFamily="18" charset="0"/>
              </a:rPr>
              <a:t> </a:t>
            </a:r>
            <a:r>
              <a:rPr lang="el-GR" sz="1400" dirty="0" err="1" smtClean="0">
                <a:latin typeface="Palatino Linotype" pitchFamily="18" charset="0"/>
                <a:hlinkClick r:id="rId73"/>
              </a:rPr>
              <a:t>καὶ</a:t>
            </a:r>
            <a:r>
              <a:rPr lang="el-GR" sz="1400" dirty="0" smtClean="0">
                <a:latin typeface="Palatino Linotype" pitchFamily="18" charset="0"/>
              </a:rPr>
              <a:t> </a:t>
            </a:r>
            <a:r>
              <a:rPr lang="el-GR" sz="1400" dirty="0" err="1" smtClean="0">
                <a:latin typeface="Palatino Linotype" pitchFamily="18" charset="0"/>
                <a:hlinkClick r:id="rId74"/>
              </a:rPr>
              <a:t>τὸν</a:t>
            </a:r>
            <a:r>
              <a:rPr lang="el-GR" sz="1400" dirty="0" smtClean="0">
                <a:latin typeface="Palatino Linotype" pitchFamily="18" charset="0"/>
              </a:rPr>
              <a:t> </a:t>
            </a:r>
            <a:r>
              <a:rPr lang="el-GR" sz="1400" dirty="0" smtClean="0">
                <a:latin typeface="Palatino Linotype" pitchFamily="18" charset="0"/>
                <a:hlinkClick r:id="rId75"/>
              </a:rPr>
              <a:t>ποιμένα</a:t>
            </a:r>
            <a:r>
              <a:rPr lang="el-GR" sz="1400" dirty="0" smtClean="0">
                <a:latin typeface="Palatino Linotype" pitchFamily="18" charset="0"/>
              </a:rPr>
              <a:t>, </a:t>
            </a:r>
            <a:r>
              <a:rPr lang="el-GR" sz="1400" dirty="0" smtClean="0">
                <a:latin typeface="Palatino Linotype" pitchFamily="18" charset="0"/>
                <a:hlinkClick r:id="rId76"/>
              </a:rPr>
              <a:t>πλείονος</a:t>
            </a:r>
            <a:r>
              <a:rPr lang="el-GR" sz="1400" dirty="0" smtClean="0">
                <a:latin typeface="Palatino Linotype" pitchFamily="18" charset="0"/>
              </a:rPr>
              <a:t> </a:t>
            </a:r>
            <a:r>
              <a:rPr lang="el-GR" sz="1400" dirty="0" err="1" smtClean="0">
                <a:latin typeface="Palatino Linotype" pitchFamily="18" charset="0"/>
                <a:hlinkClick r:id="rId77"/>
              </a:rPr>
              <a:t>ἄξια</a:t>
            </a:r>
            <a:r>
              <a:rPr lang="el-GR" sz="1400" dirty="0" smtClean="0">
                <a:latin typeface="Palatino Linotype" pitchFamily="18" charset="0"/>
              </a:rPr>
              <a:t> </a:t>
            </a:r>
            <a:r>
              <a:rPr lang="el-GR" sz="1400" dirty="0" smtClean="0">
                <a:latin typeface="Palatino Linotype" pitchFamily="18" charset="0"/>
                <a:hlinkClick r:id="rId78"/>
              </a:rPr>
              <a:t>ἢ</a:t>
            </a:r>
            <a:r>
              <a:rPr lang="el-GR" sz="1400" dirty="0" smtClean="0">
                <a:latin typeface="Palatino Linotype" pitchFamily="18" charset="0"/>
              </a:rPr>
              <a:t> </a:t>
            </a:r>
            <a:r>
              <a:rPr lang="el-GR" sz="1400" dirty="0" err="1" smtClean="0">
                <a:latin typeface="Palatino Linotype" pitchFamily="18" charset="0"/>
                <a:hlinkClick r:id="rId79"/>
              </a:rPr>
              <a:t>κατεδικάσασθε</a:t>
            </a:r>
            <a:r>
              <a:rPr lang="el-GR" sz="1400" dirty="0" smtClean="0">
                <a:latin typeface="Palatino Linotype" pitchFamily="18" charset="0"/>
              </a:rPr>
              <a:t>:’ </a:t>
            </a:r>
            <a:r>
              <a:rPr lang="el-GR" sz="1400" dirty="0" err="1" smtClean="0">
                <a:latin typeface="Palatino Linotype" pitchFamily="18" charset="0"/>
                <a:hlinkClick r:id="rId80"/>
              </a:rPr>
              <a:t>ἀπήγγειλε</a:t>
            </a:r>
            <a:r>
              <a:rPr lang="el-GR" sz="1400" dirty="0" smtClean="0">
                <a:latin typeface="Palatino Linotype" pitchFamily="18" charset="0"/>
              </a:rPr>
              <a:t> </a:t>
            </a:r>
            <a:r>
              <a:rPr lang="el-GR" sz="1400" dirty="0" smtClean="0">
                <a:latin typeface="Palatino Linotype" pitchFamily="18" charset="0"/>
                <a:hlinkClick r:id="rId81"/>
              </a:rPr>
              <a:t>γάρ</a:t>
            </a:r>
            <a:r>
              <a:rPr lang="el-GR" sz="1400" dirty="0" smtClean="0">
                <a:latin typeface="Palatino Linotype" pitchFamily="18" charset="0"/>
              </a:rPr>
              <a:t> </a:t>
            </a:r>
            <a:r>
              <a:rPr lang="el-GR" sz="1400" dirty="0" smtClean="0">
                <a:latin typeface="Palatino Linotype" pitchFamily="18" charset="0"/>
                <a:hlinkClick r:id="rId82"/>
              </a:rPr>
              <a:t>τις</a:t>
            </a:r>
            <a:r>
              <a:rPr lang="el-GR" sz="1400" dirty="0" smtClean="0">
                <a:latin typeface="Palatino Linotype" pitchFamily="18" charset="0"/>
              </a:rPr>
              <a:t> </a:t>
            </a:r>
            <a:r>
              <a:rPr lang="el-GR" sz="1400" dirty="0" err="1" smtClean="0">
                <a:latin typeface="Palatino Linotype" pitchFamily="18" charset="0"/>
                <a:hlinkClick r:id="rId83"/>
              </a:rPr>
              <a:t>αὐτοῖς</a:t>
            </a:r>
            <a:r>
              <a:rPr lang="el-GR" sz="1400" dirty="0" smtClean="0">
                <a:latin typeface="Palatino Linotype" pitchFamily="18" charset="0"/>
              </a:rPr>
              <a:t> </a:t>
            </a:r>
            <a:r>
              <a:rPr lang="el-GR" sz="1400" dirty="0" err="1" smtClean="0">
                <a:latin typeface="Palatino Linotype" pitchFamily="18" charset="0"/>
                <a:hlinkClick r:id="rId84"/>
              </a:rPr>
              <a:t>τῶν</a:t>
            </a:r>
            <a:r>
              <a:rPr lang="el-GR" sz="1400" dirty="0" smtClean="0">
                <a:latin typeface="Palatino Linotype" pitchFamily="18" charset="0"/>
              </a:rPr>
              <a:t> </a:t>
            </a:r>
            <a:r>
              <a:rPr lang="el-GR" sz="1400" dirty="0" smtClean="0">
                <a:latin typeface="Palatino Linotype" pitchFamily="18" charset="0"/>
                <a:hlinkClick r:id="rId85"/>
              </a:rPr>
              <a:t>γειτόνων</a:t>
            </a:r>
            <a:r>
              <a:rPr lang="el-GR" sz="1400" dirty="0" smtClean="0">
                <a:latin typeface="Palatino Linotype" pitchFamily="18" charset="0"/>
              </a:rPr>
              <a:t> </a:t>
            </a:r>
            <a:r>
              <a:rPr lang="el-GR" sz="1400" dirty="0" err="1" smtClean="0">
                <a:latin typeface="Palatino Linotype" pitchFamily="18" charset="0"/>
                <a:hlinkClick r:id="rId86"/>
              </a:rPr>
              <a:t>κόψας</a:t>
            </a:r>
            <a:r>
              <a:rPr lang="el-GR" sz="1400" dirty="0" smtClean="0">
                <a:latin typeface="Palatino Linotype" pitchFamily="18" charset="0"/>
              </a:rPr>
              <a:t> </a:t>
            </a:r>
            <a:r>
              <a:rPr lang="el-GR" sz="1400" dirty="0" err="1" smtClean="0">
                <a:latin typeface="Palatino Linotype" pitchFamily="18" charset="0"/>
                <a:hlinkClick r:id="rId87"/>
              </a:rPr>
              <a:t>τὴν</a:t>
            </a:r>
            <a:r>
              <a:rPr lang="el-GR" sz="1400" dirty="0" smtClean="0">
                <a:latin typeface="Palatino Linotype" pitchFamily="18" charset="0"/>
              </a:rPr>
              <a:t> </a:t>
            </a:r>
            <a:r>
              <a:rPr lang="el-GR" sz="1400" dirty="0" err="1" smtClean="0">
                <a:latin typeface="Palatino Linotype" pitchFamily="18" charset="0"/>
                <a:hlinkClick r:id="rId88"/>
              </a:rPr>
              <a:t>θύραν</a:t>
            </a:r>
            <a:r>
              <a:rPr lang="el-GR" sz="1400" dirty="0" smtClean="0">
                <a:latin typeface="Palatino Linotype" pitchFamily="18" charset="0"/>
              </a:rPr>
              <a:t>. </a:t>
            </a:r>
            <a:r>
              <a:rPr lang="el-GR" sz="1400" dirty="0" err="1" smtClean="0">
                <a:latin typeface="Palatino Linotype" pitchFamily="18" charset="0"/>
                <a:hlinkClick r:id="rId89"/>
              </a:rPr>
              <a:t>ἔτι</a:t>
            </a:r>
            <a:r>
              <a:rPr lang="el-GR" sz="1400" dirty="0" smtClean="0">
                <a:latin typeface="Palatino Linotype" pitchFamily="18" charset="0"/>
              </a:rPr>
              <a:t> </a:t>
            </a:r>
            <a:r>
              <a:rPr lang="el-GR" sz="1400" dirty="0" err="1" smtClean="0">
                <a:latin typeface="Palatino Linotype" pitchFamily="18" charset="0"/>
                <a:hlinkClick r:id="rId90"/>
              </a:rPr>
              <a:t>δὲ</a:t>
            </a:r>
            <a:r>
              <a:rPr lang="el-GR" sz="1400" dirty="0" smtClean="0">
                <a:latin typeface="Palatino Linotype" pitchFamily="18" charset="0"/>
              </a:rPr>
              <a:t> </a:t>
            </a:r>
            <a:r>
              <a:rPr lang="el-GR" sz="1400" dirty="0" err="1" smtClean="0">
                <a:latin typeface="Palatino Linotype" pitchFamily="18" charset="0"/>
                <a:hlinkClick r:id="rId91"/>
              </a:rPr>
              <a:t>ἔφη</a:t>
            </a:r>
            <a:r>
              <a:rPr lang="el-GR" sz="1400" dirty="0" smtClean="0">
                <a:latin typeface="Palatino Linotype" pitchFamily="18" charset="0"/>
              </a:rPr>
              <a:t> </a:t>
            </a:r>
            <a:r>
              <a:rPr lang="el-GR" sz="1400" dirty="0" err="1" smtClean="0">
                <a:latin typeface="Palatino Linotype" pitchFamily="18" charset="0"/>
                <a:hlinkClick r:id="rId92"/>
              </a:rPr>
              <a:t>τὸ</a:t>
            </a:r>
            <a:r>
              <a:rPr lang="el-GR" sz="1400" dirty="0" smtClean="0">
                <a:latin typeface="Palatino Linotype" pitchFamily="18" charset="0"/>
              </a:rPr>
              <a:t> </a:t>
            </a:r>
            <a:r>
              <a:rPr lang="el-GR" sz="1400" dirty="0" err="1" smtClean="0">
                <a:latin typeface="Palatino Linotype" pitchFamily="18" charset="0"/>
                <a:hlinkClick r:id="rId93"/>
              </a:rPr>
              <a:t>ἀργύριον</a:t>
            </a:r>
            <a:r>
              <a:rPr lang="el-GR" sz="1400" dirty="0" smtClean="0">
                <a:latin typeface="Palatino Linotype" pitchFamily="18" charset="0"/>
              </a:rPr>
              <a:t> </a:t>
            </a:r>
            <a:r>
              <a:rPr lang="el-GR" sz="1400" dirty="0" err="1" smtClean="0">
                <a:latin typeface="Palatino Linotype" pitchFamily="18" charset="0"/>
                <a:hlinkClick r:id="rId94"/>
              </a:rPr>
              <a:t>αὐτοῖς</a:t>
            </a:r>
            <a:r>
              <a:rPr lang="el-GR" sz="1400" dirty="0" smtClean="0">
                <a:latin typeface="Palatino Linotype" pitchFamily="18" charset="0"/>
              </a:rPr>
              <a:t> </a:t>
            </a:r>
            <a:r>
              <a:rPr lang="el-GR" sz="1400" dirty="0" err="1" smtClean="0">
                <a:latin typeface="Palatino Linotype" pitchFamily="18" charset="0"/>
                <a:hlinkClick r:id="rId95"/>
              </a:rPr>
              <a:t>κείμενον</a:t>
            </a:r>
            <a:r>
              <a:rPr lang="el-GR" sz="1400" dirty="0" smtClean="0">
                <a:latin typeface="Palatino Linotype" pitchFamily="18" charset="0"/>
              </a:rPr>
              <a:t> </a:t>
            </a:r>
            <a:r>
              <a:rPr lang="el-GR" sz="1400" dirty="0" err="1" smtClean="0">
                <a:latin typeface="Palatino Linotype" pitchFamily="18" charset="0"/>
                <a:hlinkClick r:id="rId96"/>
              </a:rPr>
              <a:t>εἶναι</a:t>
            </a:r>
            <a:r>
              <a:rPr lang="el-GR" sz="1400" dirty="0" smtClean="0">
                <a:latin typeface="Palatino Linotype" pitchFamily="18" charset="0"/>
              </a:rPr>
              <a:t> </a:t>
            </a:r>
            <a:r>
              <a:rPr lang="el-GR" sz="1400" dirty="0" err="1" smtClean="0">
                <a:latin typeface="Palatino Linotype" pitchFamily="18" charset="0"/>
                <a:hlinkClick r:id="rId97"/>
              </a:rPr>
              <a:t>ἐπὶ</a:t>
            </a:r>
            <a:r>
              <a:rPr lang="el-GR" sz="1400" dirty="0" smtClean="0">
                <a:latin typeface="Palatino Linotype" pitchFamily="18" charset="0"/>
              </a:rPr>
              <a:t> </a:t>
            </a:r>
            <a:r>
              <a:rPr lang="el-GR" sz="1400" dirty="0" err="1" smtClean="0">
                <a:latin typeface="Palatino Linotype" pitchFamily="18" charset="0"/>
                <a:hlinkClick r:id="rId98"/>
              </a:rPr>
              <a:t>τῇ</a:t>
            </a:r>
            <a:r>
              <a:rPr lang="el-GR" sz="1400" dirty="0" smtClean="0">
                <a:latin typeface="Palatino Linotype" pitchFamily="18" charset="0"/>
              </a:rPr>
              <a:t> </a:t>
            </a:r>
            <a:r>
              <a:rPr lang="el-GR" sz="1400" dirty="0" err="1" smtClean="0">
                <a:latin typeface="Palatino Linotype" pitchFamily="18" charset="0"/>
                <a:hlinkClick r:id="rId99"/>
              </a:rPr>
              <a:t>τραπέζῃ</a:t>
            </a:r>
            <a:r>
              <a:rPr lang="el-GR" sz="1400" dirty="0" smtClean="0">
                <a:latin typeface="Palatino Linotype" pitchFamily="18" charset="0"/>
              </a:rPr>
              <a:t>: </a:t>
            </a:r>
            <a:r>
              <a:rPr lang="el-GR" sz="1400" dirty="0" err="1" smtClean="0">
                <a:latin typeface="Palatino Linotype" pitchFamily="18" charset="0"/>
                <a:hlinkClick r:id="rId100"/>
              </a:rPr>
              <a:t>ἠκηκόει</a:t>
            </a:r>
            <a:r>
              <a:rPr lang="el-GR" sz="1400" dirty="0" smtClean="0">
                <a:latin typeface="Palatino Linotype" pitchFamily="18" charset="0"/>
              </a:rPr>
              <a:t> </a:t>
            </a:r>
            <a:r>
              <a:rPr lang="el-GR" sz="1400" dirty="0" err="1" smtClean="0">
                <a:latin typeface="Palatino Linotype" pitchFamily="18" charset="0"/>
                <a:hlinkClick r:id="rId101"/>
              </a:rPr>
              <a:t>γὰρ</a:t>
            </a:r>
            <a:r>
              <a:rPr lang="el-GR" sz="1400" dirty="0" smtClean="0">
                <a:latin typeface="Palatino Linotype" pitchFamily="18" charset="0"/>
              </a:rPr>
              <a:t> </a:t>
            </a:r>
            <a:r>
              <a:rPr lang="el-GR" sz="1400" dirty="0" err="1" smtClean="0">
                <a:latin typeface="Palatino Linotype" pitchFamily="18" charset="0"/>
                <a:hlinkClick r:id="rId102"/>
              </a:rPr>
              <a:t>ἐμοῦ</a:t>
            </a:r>
            <a:r>
              <a:rPr lang="el-GR" sz="1400" dirty="0" smtClean="0">
                <a:latin typeface="Palatino Linotype" pitchFamily="18" charset="0"/>
              </a:rPr>
              <a:t>: ‘</a:t>
            </a:r>
            <a:r>
              <a:rPr lang="el-GR" sz="1400" dirty="0" err="1" smtClean="0">
                <a:latin typeface="Palatino Linotype" pitchFamily="18" charset="0"/>
                <a:hlinkClick r:id="rId103"/>
              </a:rPr>
              <a:t>κἂν</a:t>
            </a:r>
            <a:r>
              <a:rPr lang="el-GR" sz="1400" dirty="0" smtClean="0">
                <a:latin typeface="Palatino Linotype" pitchFamily="18" charset="0"/>
              </a:rPr>
              <a:t> </a:t>
            </a:r>
            <a:r>
              <a:rPr lang="el-GR" sz="1400" dirty="0" err="1" smtClean="0">
                <a:latin typeface="Palatino Linotype" pitchFamily="18" charset="0"/>
                <a:hlinkClick r:id="rId104"/>
              </a:rPr>
              <a:t>περιμείνητε</a:t>
            </a:r>
            <a:r>
              <a:rPr lang="el-GR" sz="1400" dirty="0" smtClean="0">
                <a:latin typeface="Palatino Linotype" pitchFamily="18" charset="0"/>
              </a:rPr>
              <a:t>’, </a:t>
            </a:r>
            <a:r>
              <a:rPr lang="el-GR" sz="1400" dirty="0" err="1" smtClean="0">
                <a:latin typeface="Palatino Linotype" pitchFamily="18" charset="0"/>
                <a:hlinkClick r:id="rId105"/>
              </a:rPr>
              <a:t>ἔφη</a:t>
            </a:r>
            <a:r>
              <a:rPr lang="el-GR" sz="1400" dirty="0" smtClean="0">
                <a:latin typeface="Palatino Linotype" pitchFamily="18" charset="0"/>
              </a:rPr>
              <a:t>, ‘</a:t>
            </a:r>
            <a:r>
              <a:rPr lang="el-GR" sz="1400" dirty="0" smtClean="0">
                <a:latin typeface="Palatino Linotype" pitchFamily="18" charset="0"/>
                <a:hlinkClick r:id="rId106"/>
              </a:rPr>
              <a:t>ἢ</a:t>
            </a:r>
            <a:r>
              <a:rPr lang="el-GR" sz="1400" dirty="0" smtClean="0">
                <a:latin typeface="Palatino Linotype" pitchFamily="18" charset="0"/>
              </a:rPr>
              <a:t> </a:t>
            </a:r>
            <a:r>
              <a:rPr lang="el-GR" sz="1400" dirty="0" err="1" smtClean="0">
                <a:latin typeface="Palatino Linotype" pitchFamily="18" charset="0"/>
                <a:hlinkClick r:id="rId107"/>
              </a:rPr>
              <a:t>μετέλθῃ</a:t>
            </a:r>
            <a:r>
              <a:rPr lang="el-GR" sz="1400" dirty="0" smtClean="0">
                <a:latin typeface="Palatino Linotype" pitchFamily="18" charset="0"/>
              </a:rPr>
              <a:t> </a:t>
            </a:r>
            <a:r>
              <a:rPr lang="el-GR" sz="1400" dirty="0" smtClean="0">
                <a:latin typeface="Palatino Linotype" pitchFamily="18" charset="0"/>
                <a:hlinkClick r:id="rId108"/>
              </a:rPr>
              <a:t>τις</a:t>
            </a:r>
            <a:r>
              <a:rPr lang="el-GR" sz="1400" dirty="0" smtClean="0">
                <a:latin typeface="Palatino Linotype" pitchFamily="18" charset="0"/>
              </a:rPr>
              <a:t> </a:t>
            </a:r>
            <a:r>
              <a:rPr lang="el-GR" sz="1400" dirty="0" err="1" smtClean="0">
                <a:latin typeface="Palatino Linotype" pitchFamily="18" charset="0"/>
                <a:hlinkClick r:id="rId109"/>
              </a:rPr>
              <a:t>ὑμῶν</a:t>
            </a:r>
            <a:r>
              <a:rPr lang="el-GR" sz="1400" dirty="0" smtClean="0">
                <a:latin typeface="Palatino Linotype" pitchFamily="18" charset="0"/>
              </a:rPr>
              <a:t> </a:t>
            </a:r>
            <a:r>
              <a:rPr lang="el-GR" sz="1400" dirty="0" err="1" smtClean="0">
                <a:latin typeface="Palatino Linotype" pitchFamily="18" charset="0"/>
                <a:hlinkClick r:id="rId110"/>
              </a:rPr>
              <a:t>αὐτόν</a:t>
            </a:r>
            <a:r>
              <a:rPr lang="el-GR" sz="1400" dirty="0" smtClean="0">
                <a:latin typeface="Palatino Linotype" pitchFamily="18" charset="0"/>
              </a:rPr>
              <a:t>, </a:t>
            </a:r>
            <a:r>
              <a:rPr lang="el-GR" sz="1400" dirty="0" err="1" smtClean="0">
                <a:latin typeface="Palatino Linotype" pitchFamily="18" charset="0"/>
                <a:hlinkClick r:id="rId111"/>
              </a:rPr>
              <a:t>ἔχοντες</a:t>
            </a:r>
            <a:r>
              <a:rPr lang="el-GR" sz="1400" dirty="0" smtClean="0">
                <a:latin typeface="Palatino Linotype" pitchFamily="18" charset="0"/>
              </a:rPr>
              <a:t> </a:t>
            </a:r>
            <a:r>
              <a:rPr lang="el-GR" sz="1400" dirty="0" err="1" smtClean="0">
                <a:latin typeface="Palatino Linotype" pitchFamily="18" charset="0"/>
                <a:hlinkClick r:id="rId112"/>
              </a:rPr>
              <a:t>ἄπιτε</a:t>
            </a:r>
            <a:r>
              <a:rPr lang="el-GR" sz="1400" dirty="0" smtClean="0">
                <a:latin typeface="Palatino Linotype" pitchFamily="18" charset="0"/>
              </a:rPr>
              <a:t> </a:t>
            </a:r>
            <a:r>
              <a:rPr lang="el-GR" sz="1400" dirty="0" err="1" smtClean="0">
                <a:latin typeface="Palatino Linotype" pitchFamily="18" charset="0"/>
                <a:hlinkClick r:id="rId113"/>
              </a:rPr>
              <a:t>τὸ</a:t>
            </a:r>
            <a:r>
              <a:rPr lang="el-GR" sz="1400" dirty="0" smtClean="0">
                <a:latin typeface="Palatino Linotype" pitchFamily="18" charset="0"/>
              </a:rPr>
              <a:t> </a:t>
            </a:r>
            <a:r>
              <a:rPr lang="el-GR" sz="1400" dirty="0" err="1" smtClean="0">
                <a:latin typeface="Palatino Linotype" pitchFamily="18" charset="0"/>
                <a:hlinkClick r:id="rId114"/>
              </a:rPr>
              <a:t>ἀργύριον</a:t>
            </a:r>
            <a:r>
              <a:rPr lang="el-GR" sz="1400" dirty="0" smtClean="0">
                <a:latin typeface="Palatino Linotype" pitchFamily="18" charset="0"/>
              </a:rPr>
              <a:t> </a:t>
            </a:r>
            <a:r>
              <a:rPr lang="el-GR" sz="1400" dirty="0" err="1" smtClean="0">
                <a:latin typeface="Palatino Linotype" pitchFamily="18" charset="0"/>
                <a:hlinkClick r:id="rId115"/>
              </a:rPr>
              <a:t>ἤδη</a:t>
            </a:r>
            <a:r>
              <a:rPr lang="el-GR" sz="1400" dirty="0" smtClean="0">
                <a:latin typeface="Palatino Linotype" pitchFamily="18" charset="0"/>
              </a:rPr>
              <a:t>: </a:t>
            </a:r>
            <a:r>
              <a:rPr lang="el-GR" sz="1400" dirty="0" err="1" smtClean="0">
                <a:latin typeface="Palatino Linotype" pitchFamily="18" charset="0"/>
                <a:hlinkClick r:id="rId116"/>
              </a:rPr>
              <a:t>τὰ</a:t>
            </a:r>
            <a:r>
              <a:rPr lang="el-GR" sz="1400" dirty="0" smtClean="0">
                <a:latin typeface="Palatino Linotype" pitchFamily="18" charset="0"/>
              </a:rPr>
              <a:t> </a:t>
            </a:r>
            <a:r>
              <a:rPr lang="el-GR" sz="1400" dirty="0" err="1" smtClean="0">
                <a:latin typeface="Palatino Linotype" pitchFamily="18" charset="0"/>
                <a:hlinkClick r:id="rId117"/>
              </a:rPr>
              <a:t>δὲ</a:t>
            </a:r>
            <a:r>
              <a:rPr lang="el-GR" sz="1400" dirty="0" smtClean="0">
                <a:latin typeface="Palatino Linotype" pitchFamily="18" charset="0"/>
              </a:rPr>
              <a:t> </a:t>
            </a:r>
            <a:r>
              <a:rPr lang="el-GR" sz="1400" dirty="0" smtClean="0">
                <a:latin typeface="Palatino Linotype" pitchFamily="18" charset="0"/>
                <a:hlinkClick r:id="rId118"/>
              </a:rPr>
              <a:t>σκεύη</a:t>
            </a:r>
            <a:r>
              <a:rPr lang="el-GR" sz="1400" dirty="0" smtClean="0">
                <a:latin typeface="Palatino Linotype" pitchFamily="18" charset="0"/>
              </a:rPr>
              <a:t> </a:t>
            </a:r>
            <a:r>
              <a:rPr lang="el-GR" sz="1400" dirty="0" err="1" smtClean="0">
                <a:latin typeface="Palatino Linotype" pitchFamily="18" charset="0"/>
                <a:hlinkClick r:id="rId119"/>
              </a:rPr>
              <a:t>ἐᾶτε</a:t>
            </a:r>
            <a:r>
              <a:rPr lang="el-GR" sz="1400" dirty="0" smtClean="0">
                <a:latin typeface="Palatino Linotype" pitchFamily="18" charset="0"/>
              </a:rPr>
              <a:t>, </a:t>
            </a:r>
            <a:r>
              <a:rPr lang="el-GR" sz="1400" dirty="0" err="1" smtClean="0">
                <a:latin typeface="Palatino Linotype" pitchFamily="18" charset="0"/>
                <a:hlinkClick r:id="rId120"/>
              </a:rPr>
              <a:t>καὶ</a:t>
            </a:r>
            <a:r>
              <a:rPr lang="el-GR" sz="1400" dirty="0" smtClean="0">
                <a:latin typeface="Palatino Linotype" pitchFamily="18" charset="0"/>
              </a:rPr>
              <a:t> </a:t>
            </a:r>
            <a:r>
              <a:rPr lang="el-GR" sz="1400" dirty="0" err="1" smtClean="0">
                <a:latin typeface="Palatino Linotype" pitchFamily="18" charset="0"/>
                <a:hlinkClick r:id="rId121"/>
              </a:rPr>
              <a:t>μηδὲν</a:t>
            </a:r>
            <a:r>
              <a:rPr lang="el-GR" sz="1400" dirty="0" smtClean="0">
                <a:latin typeface="Palatino Linotype" pitchFamily="18" charset="0"/>
              </a:rPr>
              <a:t> </a:t>
            </a:r>
            <a:r>
              <a:rPr lang="el-GR" sz="1400" dirty="0" err="1" smtClean="0">
                <a:latin typeface="Palatino Linotype" pitchFamily="18" charset="0"/>
                <a:hlinkClick r:id="rId122"/>
              </a:rPr>
              <a:t>τῶν</a:t>
            </a:r>
            <a:r>
              <a:rPr lang="el-GR" sz="1400" dirty="0" smtClean="0">
                <a:latin typeface="Palatino Linotype" pitchFamily="18" charset="0"/>
              </a:rPr>
              <a:t> </a:t>
            </a:r>
            <a:r>
              <a:rPr lang="el-GR" sz="1400" dirty="0" err="1" smtClean="0">
                <a:latin typeface="Palatino Linotype" pitchFamily="18" charset="0"/>
                <a:hlinkClick r:id="rId123"/>
              </a:rPr>
              <a:t>ἐμῶν</a:t>
            </a:r>
            <a:r>
              <a:rPr lang="el-GR" sz="1400" dirty="0" smtClean="0">
                <a:latin typeface="Palatino Linotype" pitchFamily="18" charset="0"/>
              </a:rPr>
              <a:t> </a:t>
            </a:r>
            <a:r>
              <a:rPr lang="el-GR" sz="1400" dirty="0" smtClean="0">
                <a:latin typeface="Palatino Linotype" pitchFamily="18" charset="0"/>
                <a:hlinkClick r:id="rId124"/>
              </a:rPr>
              <a:t>φέρετε</a:t>
            </a:r>
            <a:r>
              <a:rPr lang="el-GR" sz="1400" dirty="0" smtClean="0">
                <a:latin typeface="Palatino Linotype" pitchFamily="18" charset="0"/>
              </a:rPr>
              <a:t>, </a:t>
            </a:r>
            <a:r>
              <a:rPr lang="el-GR" sz="1400" dirty="0" err="1" smtClean="0">
                <a:latin typeface="Palatino Linotype" pitchFamily="18" charset="0"/>
                <a:hlinkClick r:id="rId125"/>
              </a:rPr>
              <a:t>ἄλλως</a:t>
            </a:r>
            <a:r>
              <a:rPr lang="el-GR" sz="1400" dirty="0" smtClean="0">
                <a:latin typeface="Palatino Linotype" pitchFamily="18" charset="0"/>
              </a:rPr>
              <a:t> </a:t>
            </a:r>
            <a:r>
              <a:rPr lang="el-GR" sz="1400" dirty="0" smtClean="0">
                <a:latin typeface="Palatino Linotype" pitchFamily="18" charset="0"/>
                <a:hlinkClick r:id="rId126"/>
              </a:rPr>
              <a:t>τε</a:t>
            </a:r>
            <a:r>
              <a:rPr lang="el-GR" sz="1400" dirty="0" smtClean="0">
                <a:latin typeface="Palatino Linotype" pitchFamily="18" charset="0"/>
              </a:rPr>
              <a:t> </a:t>
            </a:r>
            <a:r>
              <a:rPr lang="el-GR" sz="1400" dirty="0" err="1" smtClean="0">
                <a:latin typeface="Palatino Linotype" pitchFamily="18" charset="0"/>
                <a:hlinkClick r:id="rId127"/>
              </a:rPr>
              <a:t>καὶ</a:t>
            </a:r>
            <a:r>
              <a:rPr lang="el-GR" sz="1400" dirty="0" smtClean="0">
                <a:latin typeface="Palatino Linotype" pitchFamily="18" charset="0"/>
              </a:rPr>
              <a:t> </a:t>
            </a:r>
            <a:r>
              <a:rPr lang="el-GR" sz="1400" dirty="0" err="1" smtClean="0">
                <a:latin typeface="Palatino Linotype" pitchFamily="18" charset="0"/>
                <a:hlinkClick r:id="rId128"/>
              </a:rPr>
              <a:t>ἔχοντες</a:t>
            </a:r>
            <a:r>
              <a:rPr lang="el-GR" sz="1400" dirty="0" smtClean="0">
                <a:latin typeface="Palatino Linotype" pitchFamily="18" charset="0"/>
              </a:rPr>
              <a:t> </a:t>
            </a:r>
            <a:r>
              <a:rPr lang="el-GR" sz="1400" dirty="0" err="1" smtClean="0">
                <a:latin typeface="Palatino Linotype" pitchFamily="18" charset="0"/>
                <a:hlinkClick r:id="rId129"/>
              </a:rPr>
              <a:t>ἄξια</a:t>
            </a:r>
            <a:r>
              <a:rPr lang="el-GR" sz="1400" dirty="0" smtClean="0">
                <a:latin typeface="Palatino Linotype" pitchFamily="18" charset="0"/>
              </a:rPr>
              <a:t> </a:t>
            </a:r>
            <a:r>
              <a:rPr lang="el-GR" sz="1400" dirty="0" err="1" smtClean="0">
                <a:latin typeface="Palatino Linotype" pitchFamily="18" charset="0"/>
                <a:hlinkClick r:id="rId130"/>
              </a:rPr>
              <a:t>τῆς</a:t>
            </a:r>
            <a:r>
              <a:rPr lang="el-GR" sz="1400" dirty="0" smtClean="0">
                <a:latin typeface="Palatino Linotype" pitchFamily="18" charset="0"/>
              </a:rPr>
              <a:t> </a:t>
            </a:r>
            <a:r>
              <a:rPr lang="el-GR" sz="1400" dirty="0" smtClean="0">
                <a:latin typeface="Palatino Linotype" pitchFamily="18" charset="0"/>
                <a:hlinkClick r:id="rId131"/>
              </a:rPr>
              <a:t>καταδίκης</a:t>
            </a:r>
            <a:r>
              <a:rPr lang="el-GR" sz="1400" dirty="0" smtClean="0">
                <a:latin typeface="Palatino Linotype" pitchFamily="18" charset="0"/>
              </a:rPr>
              <a:t>.’ </a:t>
            </a:r>
            <a:r>
              <a:rPr lang="el-GR" sz="1400" dirty="0" smtClean="0">
                <a:latin typeface="Palatino Linotype" pitchFamily="18" charset="0"/>
                <a:hlinkClick r:id="rId47"/>
              </a:rPr>
              <a:t>[</a:t>
            </a:r>
            <a:r>
              <a:rPr lang="el-GR" sz="1400" dirty="0" smtClean="0">
                <a:latin typeface="Palatino Linotype" pitchFamily="18" charset="0"/>
              </a:rPr>
              <a:t>58</a:t>
            </a:r>
            <a:r>
              <a:rPr lang="el-GR" sz="1400" dirty="0" smtClean="0">
                <a:latin typeface="Palatino Linotype" pitchFamily="18" charset="0"/>
                <a:hlinkClick r:id="rId48"/>
              </a:rPr>
              <a:t>]</a:t>
            </a:r>
            <a:r>
              <a:rPr lang="el-GR" sz="1400" dirty="0" smtClean="0">
                <a:latin typeface="Palatino Linotype" pitchFamily="18" charset="0"/>
              </a:rPr>
              <a:t> </a:t>
            </a:r>
            <a:r>
              <a:rPr lang="el-GR" sz="1400" dirty="0" err="1" smtClean="0">
                <a:latin typeface="Palatino Linotype" pitchFamily="18" charset="0"/>
                <a:hlinkClick r:id="rId132"/>
              </a:rPr>
              <a:t>ταῦτα</a:t>
            </a:r>
            <a:r>
              <a:rPr lang="el-GR" sz="1400" dirty="0" smtClean="0">
                <a:latin typeface="Palatino Linotype" pitchFamily="18" charset="0"/>
              </a:rPr>
              <a:t> </a:t>
            </a:r>
            <a:r>
              <a:rPr lang="el-GR" sz="1400" dirty="0" err="1" smtClean="0">
                <a:latin typeface="Palatino Linotype" pitchFamily="18" charset="0"/>
                <a:hlinkClick r:id="rId133"/>
              </a:rPr>
              <a:t>δὲ</a:t>
            </a:r>
            <a:r>
              <a:rPr lang="el-GR" sz="1400" dirty="0" smtClean="0">
                <a:latin typeface="Palatino Linotype" pitchFamily="18" charset="0"/>
              </a:rPr>
              <a:t> </a:t>
            </a:r>
            <a:r>
              <a:rPr lang="el-GR" sz="1400" dirty="0" smtClean="0">
                <a:latin typeface="Palatino Linotype" pitchFamily="18" charset="0"/>
                <a:hlinkClick r:id="rId134"/>
              </a:rPr>
              <a:t>λεγούσης</a:t>
            </a:r>
            <a:r>
              <a:rPr lang="el-GR" sz="1400" dirty="0" smtClean="0">
                <a:latin typeface="Palatino Linotype" pitchFamily="18" charset="0"/>
              </a:rPr>
              <a:t> </a:t>
            </a:r>
            <a:r>
              <a:rPr lang="el-GR" sz="1400" dirty="0" err="1" smtClean="0">
                <a:latin typeface="Palatino Linotype" pitchFamily="18" charset="0"/>
                <a:hlinkClick r:id="rId135"/>
              </a:rPr>
              <a:t>τῆς</a:t>
            </a:r>
            <a:r>
              <a:rPr lang="el-GR" sz="1400" dirty="0" smtClean="0">
                <a:latin typeface="Palatino Linotype" pitchFamily="18" charset="0"/>
              </a:rPr>
              <a:t> </a:t>
            </a:r>
            <a:r>
              <a:rPr lang="el-GR" sz="1400" dirty="0" err="1" smtClean="0">
                <a:latin typeface="Palatino Linotype" pitchFamily="18" charset="0"/>
                <a:hlinkClick r:id="rId51"/>
              </a:rPr>
              <a:t>γυναικὸς</a:t>
            </a:r>
            <a:r>
              <a:rPr lang="el-GR" sz="1400" dirty="0" smtClean="0">
                <a:latin typeface="Palatino Linotype" pitchFamily="18" charset="0"/>
              </a:rPr>
              <a:t> </a:t>
            </a:r>
            <a:r>
              <a:rPr lang="el-GR" sz="1400" dirty="0" err="1" smtClean="0">
                <a:latin typeface="Palatino Linotype" pitchFamily="18" charset="0"/>
                <a:hlinkClick r:id="rId136"/>
              </a:rPr>
              <a:t>οὐχ</a:t>
            </a:r>
            <a:r>
              <a:rPr lang="el-GR" sz="1400" dirty="0" smtClean="0">
                <a:latin typeface="Palatino Linotype" pitchFamily="18" charset="0"/>
              </a:rPr>
              <a:t> </a:t>
            </a:r>
            <a:r>
              <a:rPr lang="el-GR" sz="1400" dirty="0" err="1" smtClean="0">
                <a:latin typeface="Palatino Linotype" pitchFamily="18" charset="0"/>
                <a:hlinkClick r:id="rId137"/>
              </a:rPr>
              <a:t>ὅπως</a:t>
            </a:r>
            <a:r>
              <a:rPr lang="el-GR" sz="1400" dirty="0" smtClean="0">
                <a:latin typeface="Palatino Linotype" pitchFamily="18" charset="0"/>
              </a:rPr>
              <a:t> </a:t>
            </a:r>
            <a:r>
              <a:rPr lang="el-GR" sz="1400" dirty="0" err="1" smtClean="0">
                <a:latin typeface="Palatino Linotype" pitchFamily="18" charset="0"/>
                <a:hlinkClick r:id="rId138"/>
              </a:rPr>
              <a:t>ἐπέσχον</a:t>
            </a:r>
            <a:r>
              <a:rPr lang="el-GR" sz="1400" dirty="0" smtClean="0">
                <a:latin typeface="Palatino Linotype" pitchFamily="18" charset="0"/>
              </a:rPr>
              <a:t>, </a:t>
            </a:r>
            <a:r>
              <a:rPr lang="el-GR" sz="1400" dirty="0" err="1" smtClean="0">
                <a:latin typeface="Palatino Linotype" pitchFamily="18" charset="0"/>
                <a:hlinkClick r:id="rId139"/>
              </a:rPr>
              <a:t>ἀλλὰ</a:t>
            </a:r>
            <a:r>
              <a:rPr lang="el-GR" sz="1400" dirty="0" smtClean="0">
                <a:latin typeface="Palatino Linotype" pitchFamily="18" charset="0"/>
              </a:rPr>
              <a:t> </a:t>
            </a:r>
            <a:r>
              <a:rPr lang="el-GR" sz="1400" dirty="0" err="1" smtClean="0">
                <a:latin typeface="Palatino Linotype" pitchFamily="18" charset="0"/>
                <a:hlinkClick r:id="rId140"/>
              </a:rPr>
              <a:t>καὶ</a:t>
            </a:r>
            <a:r>
              <a:rPr lang="el-GR" sz="1400" dirty="0" smtClean="0">
                <a:latin typeface="Palatino Linotype" pitchFamily="18" charset="0"/>
              </a:rPr>
              <a:t> </a:t>
            </a:r>
            <a:r>
              <a:rPr lang="el-GR" sz="1400" dirty="0" err="1" smtClean="0">
                <a:latin typeface="Palatino Linotype" pitchFamily="18" charset="0"/>
                <a:hlinkClick r:id="rId141"/>
              </a:rPr>
              <a:t>τῆς</a:t>
            </a:r>
            <a:r>
              <a:rPr lang="el-GR" sz="1400" dirty="0" smtClean="0">
                <a:latin typeface="Palatino Linotype" pitchFamily="18" charset="0"/>
              </a:rPr>
              <a:t> </a:t>
            </a:r>
            <a:r>
              <a:rPr lang="el-GR" sz="1400" dirty="0" err="1" smtClean="0">
                <a:latin typeface="Palatino Linotype" pitchFamily="18" charset="0"/>
                <a:hlinkClick r:id="rId142"/>
              </a:rPr>
              <a:t>τιτθῆς</a:t>
            </a:r>
            <a:r>
              <a:rPr lang="el-GR" sz="1400" dirty="0" smtClean="0">
                <a:latin typeface="Palatino Linotype" pitchFamily="18" charset="0"/>
              </a:rPr>
              <a:t> </a:t>
            </a:r>
            <a:r>
              <a:rPr lang="el-GR" sz="1400" dirty="0" err="1" smtClean="0">
                <a:latin typeface="Palatino Linotype" pitchFamily="18" charset="0"/>
                <a:hlinkClick r:id="rId143"/>
              </a:rPr>
              <a:t>τὸ</a:t>
            </a:r>
            <a:r>
              <a:rPr lang="el-GR" sz="1400" dirty="0" smtClean="0">
                <a:latin typeface="Palatino Linotype" pitchFamily="18" charset="0"/>
              </a:rPr>
              <a:t> </a:t>
            </a:r>
            <a:r>
              <a:rPr lang="el-GR" sz="1400" dirty="0" err="1" smtClean="0">
                <a:latin typeface="Palatino Linotype" pitchFamily="18" charset="0"/>
                <a:hlinkClick r:id="rId144"/>
              </a:rPr>
              <a:t>κυμβίον</a:t>
            </a:r>
            <a:r>
              <a:rPr lang="el-GR" sz="1400" dirty="0" smtClean="0">
                <a:latin typeface="Palatino Linotype" pitchFamily="18" charset="0"/>
              </a:rPr>
              <a:t> </a:t>
            </a:r>
            <a:r>
              <a:rPr lang="el-GR" sz="1400" dirty="0" err="1" smtClean="0">
                <a:latin typeface="Palatino Linotype" pitchFamily="18" charset="0"/>
                <a:hlinkClick r:id="rId145"/>
              </a:rPr>
              <a:t>λαβούσης</a:t>
            </a:r>
            <a:r>
              <a:rPr lang="el-GR" sz="1400" dirty="0" smtClean="0">
                <a:latin typeface="Palatino Linotype" pitchFamily="18" charset="0"/>
              </a:rPr>
              <a:t> </a:t>
            </a:r>
            <a:r>
              <a:rPr lang="el-GR" sz="1400" dirty="0" err="1" smtClean="0">
                <a:latin typeface="Palatino Linotype" pitchFamily="18" charset="0"/>
                <a:hlinkClick r:id="rId146"/>
              </a:rPr>
              <a:t>παρακείμενον</a:t>
            </a:r>
            <a:r>
              <a:rPr lang="el-GR" sz="1400" dirty="0" smtClean="0">
                <a:latin typeface="Palatino Linotype" pitchFamily="18" charset="0"/>
              </a:rPr>
              <a:t> </a:t>
            </a:r>
            <a:r>
              <a:rPr lang="el-GR" sz="1400" dirty="0" err="1" smtClean="0">
                <a:latin typeface="Palatino Linotype" pitchFamily="18" charset="0"/>
                <a:hlinkClick r:id="rId147"/>
              </a:rPr>
              <a:t>αὐτῇ</a:t>
            </a:r>
            <a:r>
              <a:rPr lang="el-GR" sz="1400" dirty="0" smtClean="0">
                <a:latin typeface="Palatino Linotype" pitchFamily="18" charset="0"/>
              </a:rPr>
              <a:t>, </a:t>
            </a:r>
            <a:r>
              <a:rPr lang="el-GR" sz="1400" dirty="0" err="1" smtClean="0">
                <a:latin typeface="Palatino Linotype" pitchFamily="18" charset="0"/>
                <a:hlinkClick r:id="rId148"/>
              </a:rPr>
              <a:t>ἐξ</a:t>
            </a:r>
            <a:r>
              <a:rPr lang="el-GR" sz="1400" dirty="0" smtClean="0">
                <a:latin typeface="Palatino Linotype" pitchFamily="18" charset="0"/>
              </a:rPr>
              <a:t> </a:t>
            </a:r>
            <a:r>
              <a:rPr lang="el-GR" sz="1400" dirty="0" err="1" smtClean="0">
                <a:latin typeface="Palatino Linotype" pitchFamily="18" charset="0"/>
                <a:hlinkClick r:id="rId149"/>
              </a:rPr>
              <a:t>οὗ</a:t>
            </a:r>
            <a:r>
              <a:rPr lang="el-GR" sz="1400" dirty="0" smtClean="0">
                <a:latin typeface="Palatino Linotype" pitchFamily="18" charset="0"/>
              </a:rPr>
              <a:t> </a:t>
            </a:r>
            <a:r>
              <a:rPr lang="el-GR" sz="1400" dirty="0" err="1" smtClean="0">
                <a:latin typeface="Palatino Linotype" pitchFamily="18" charset="0"/>
                <a:hlinkClick r:id="rId150"/>
              </a:rPr>
              <a:t>ἔπινεν</a:t>
            </a:r>
            <a:r>
              <a:rPr lang="el-GR" sz="1400" dirty="0" smtClean="0">
                <a:latin typeface="Palatino Linotype" pitchFamily="18" charset="0"/>
              </a:rPr>
              <a:t>, </a:t>
            </a:r>
            <a:r>
              <a:rPr lang="el-GR" sz="1400" dirty="0" err="1" smtClean="0">
                <a:latin typeface="Palatino Linotype" pitchFamily="18" charset="0"/>
                <a:hlinkClick r:id="rId151"/>
              </a:rPr>
              <a:t>καὶ</a:t>
            </a:r>
            <a:r>
              <a:rPr lang="el-GR" sz="1400" dirty="0" smtClean="0">
                <a:latin typeface="Palatino Linotype" pitchFamily="18" charset="0"/>
              </a:rPr>
              <a:t> </a:t>
            </a:r>
            <a:r>
              <a:rPr lang="el-GR" sz="1400" dirty="0" err="1" smtClean="0">
                <a:latin typeface="Palatino Linotype" pitchFamily="18" charset="0"/>
                <a:hlinkClick r:id="rId152"/>
              </a:rPr>
              <a:t>ἐνθεμένης</a:t>
            </a:r>
            <a:r>
              <a:rPr lang="el-GR" sz="1400" dirty="0" smtClean="0">
                <a:latin typeface="Palatino Linotype" pitchFamily="18" charset="0"/>
              </a:rPr>
              <a:t> </a:t>
            </a:r>
            <a:r>
              <a:rPr lang="el-GR" sz="1400" dirty="0" err="1" smtClean="0">
                <a:latin typeface="Palatino Linotype" pitchFamily="18" charset="0"/>
                <a:hlinkClick r:id="rId153"/>
              </a:rPr>
              <a:t>εἰς</a:t>
            </a:r>
            <a:r>
              <a:rPr lang="el-GR" sz="1400" dirty="0" smtClean="0">
                <a:latin typeface="Palatino Linotype" pitchFamily="18" charset="0"/>
              </a:rPr>
              <a:t> </a:t>
            </a:r>
            <a:r>
              <a:rPr lang="el-GR" sz="1400" dirty="0" err="1" smtClean="0">
                <a:latin typeface="Palatino Linotype" pitchFamily="18" charset="0"/>
                <a:hlinkClick r:id="rId154"/>
              </a:rPr>
              <a:t>τὸν</a:t>
            </a:r>
            <a:r>
              <a:rPr lang="el-GR" sz="1400" dirty="0" smtClean="0">
                <a:latin typeface="Palatino Linotype" pitchFamily="18" charset="0"/>
              </a:rPr>
              <a:t> </a:t>
            </a:r>
            <a:r>
              <a:rPr lang="el-GR" sz="1400" dirty="0" err="1" smtClean="0">
                <a:latin typeface="Palatino Linotype" pitchFamily="18" charset="0"/>
                <a:hlinkClick r:id="rId155"/>
              </a:rPr>
              <a:t>κόλπον</a:t>
            </a:r>
            <a:r>
              <a:rPr lang="el-GR" sz="1400" dirty="0" smtClean="0">
                <a:latin typeface="Palatino Linotype" pitchFamily="18" charset="0"/>
              </a:rPr>
              <a:t>, </a:t>
            </a:r>
            <a:r>
              <a:rPr lang="el-GR" sz="1400" dirty="0" err="1" smtClean="0">
                <a:latin typeface="Palatino Linotype" pitchFamily="18" charset="0"/>
                <a:hlinkClick r:id="rId156"/>
              </a:rPr>
              <a:t>ἵνα</a:t>
            </a:r>
            <a:r>
              <a:rPr lang="el-GR" sz="1400" dirty="0" smtClean="0">
                <a:latin typeface="Palatino Linotype" pitchFamily="18" charset="0"/>
              </a:rPr>
              <a:t> </a:t>
            </a:r>
            <a:r>
              <a:rPr lang="el-GR" sz="1400" dirty="0" err="1" smtClean="0">
                <a:latin typeface="Palatino Linotype" pitchFamily="18" charset="0"/>
                <a:hlinkClick r:id="rId157"/>
              </a:rPr>
              <a:t>μὴ</a:t>
            </a:r>
            <a:r>
              <a:rPr lang="el-GR" sz="1400" dirty="0" smtClean="0">
                <a:latin typeface="Palatino Linotype" pitchFamily="18" charset="0"/>
              </a:rPr>
              <a:t> </a:t>
            </a:r>
            <a:r>
              <a:rPr lang="el-GR" sz="1400" dirty="0" err="1" smtClean="0">
                <a:latin typeface="Palatino Linotype" pitchFamily="18" charset="0"/>
                <a:hlinkClick r:id="rId158"/>
              </a:rPr>
              <a:t>οὗτοι</a:t>
            </a:r>
            <a:r>
              <a:rPr lang="el-GR" sz="1400" dirty="0" smtClean="0">
                <a:latin typeface="Palatino Linotype" pitchFamily="18" charset="0"/>
              </a:rPr>
              <a:t> </a:t>
            </a:r>
            <a:r>
              <a:rPr lang="el-GR" sz="1400" dirty="0" err="1" smtClean="0">
                <a:latin typeface="Palatino Linotype" pitchFamily="18" charset="0"/>
                <a:hlinkClick r:id="rId159"/>
              </a:rPr>
              <a:t>λάβοιεν</a:t>
            </a:r>
            <a:r>
              <a:rPr lang="el-GR" sz="1400" dirty="0" smtClean="0">
                <a:latin typeface="Palatino Linotype" pitchFamily="18" charset="0"/>
              </a:rPr>
              <a:t>, </a:t>
            </a:r>
            <a:r>
              <a:rPr lang="el-GR" sz="1400" dirty="0" err="1" smtClean="0">
                <a:latin typeface="Palatino Linotype" pitchFamily="18" charset="0"/>
                <a:hlinkClick r:id="rId160"/>
              </a:rPr>
              <a:t>ἐπειδὴ</a:t>
            </a:r>
            <a:r>
              <a:rPr lang="el-GR" sz="1400" dirty="0" smtClean="0">
                <a:latin typeface="Palatino Linotype" pitchFamily="18" charset="0"/>
              </a:rPr>
              <a:t> </a:t>
            </a:r>
            <a:r>
              <a:rPr lang="el-GR" sz="1400" dirty="0" err="1" smtClean="0">
                <a:latin typeface="Palatino Linotype" pitchFamily="18" charset="0"/>
                <a:hlinkClick r:id="rId161"/>
              </a:rPr>
              <a:t>εἶδεν</a:t>
            </a:r>
            <a:r>
              <a:rPr lang="el-GR" sz="1400" dirty="0" smtClean="0">
                <a:latin typeface="Palatino Linotype" pitchFamily="18" charset="0"/>
              </a:rPr>
              <a:t> </a:t>
            </a:r>
            <a:r>
              <a:rPr lang="el-GR" sz="1400" dirty="0" err="1" smtClean="0">
                <a:latin typeface="Palatino Linotype" pitchFamily="18" charset="0"/>
                <a:hlinkClick r:id="rId162"/>
              </a:rPr>
              <a:t>ἔνδον</a:t>
            </a:r>
            <a:r>
              <a:rPr lang="el-GR" sz="1400" dirty="0" smtClean="0">
                <a:latin typeface="Palatino Linotype" pitchFamily="18" charset="0"/>
              </a:rPr>
              <a:t> </a:t>
            </a:r>
            <a:r>
              <a:rPr lang="el-GR" sz="1400" dirty="0" err="1" smtClean="0">
                <a:latin typeface="Palatino Linotype" pitchFamily="18" charset="0"/>
                <a:hlinkClick r:id="rId163"/>
              </a:rPr>
              <a:t>ὄντας</a:t>
            </a:r>
            <a:r>
              <a:rPr lang="el-GR" sz="1400" dirty="0" smtClean="0">
                <a:latin typeface="Palatino Linotype" pitchFamily="18" charset="0"/>
              </a:rPr>
              <a:t> </a:t>
            </a:r>
            <a:r>
              <a:rPr lang="el-GR" sz="1400" dirty="0" err="1" smtClean="0">
                <a:latin typeface="Palatino Linotype" pitchFamily="18" charset="0"/>
                <a:hlinkClick r:id="rId164"/>
              </a:rPr>
              <a:t>αὐτούς</a:t>
            </a:r>
            <a:r>
              <a:rPr lang="el-GR" sz="1400" dirty="0" smtClean="0">
                <a:latin typeface="Palatino Linotype" pitchFamily="18" charset="0"/>
              </a:rPr>
              <a:t>, </a:t>
            </a:r>
            <a:r>
              <a:rPr lang="el-GR" sz="1400" dirty="0" err="1" smtClean="0">
                <a:latin typeface="Palatino Linotype" pitchFamily="18" charset="0"/>
                <a:hlinkClick r:id="rId165"/>
              </a:rPr>
              <a:t>κατιδόντες</a:t>
            </a:r>
            <a:r>
              <a:rPr lang="el-GR" sz="1400" dirty="0" smtClean="0">
                <a:latin typeface="Palatino Linotype" pitchFamily="18" charset="0"/>
              </a:rPr>
              <a:t> </a:t>
            </a:r>
            <a:r>
              <a:rPr lang="el-GR" sz="1400" dirty="0" err="1" smtClean="0">
                <a:latin typeface="Palatino Linotype" pitchFamily="18" charset="0"/>
                <a:hlinkClick r:id="rId166"/>
              </a:rPr>
              <a:t>αὐτὴν</a:t>
            </a:r>
            <a:r>
              <a:rPr lang="el-GR" sz="1400" dirty="0" smtClean="0">
                <a:latin typeface="Palatino Linotype" pitchFamily="18" charset="0"/>
              </a:rPr>
              <a:t> </a:t>
            </a:r>
            <a:r>
              <a:rPr lang="el-GR" sz="1400" dirty="0" err="1" smtClean="0">
                <a:latin typeface="Palatino Linotype" pitchFamily="18" charset="0"/>
                <a:hlinkClick r:id="rId167"/>
              </a:rPr>
              <a:t>οὕτω</a:t>
            </a:r>
            <a:r>
              <a:rPr lang="el-GR" sz="1400" dirty="0" smtClean="0">
                <a:latin typeface="Palatino Linotype" pitchFamily="18" charset="0"/>
              </a:rPr>
              <a:t> </a:t>
            </a:r>
            <a:r>
              <a:rPr lang="el-GR" sz="1400" dirty="0" smtClean="0">
                <a:latin typeface="Palatino Linotype" pitchFamily="18" charset="0"/>
                <a:hlinkClick r:id="rId168"/>
              </a:rPr>
              <a:t>διέθεσαν</a:t>
            </a:r>
            <a:r>
              <a:rPr lang="el-GR" sz="1400" dirty="0" smtClean="0">
                <a:latin typeface="Palatino Linotype" pitchFamily="18" charset="0"/>
              </a:rPr>
              <a:t> </a:t>
            </a:r>
            <a:r>
              <a:rPr lang="el-GR" sz="1400" dirty="0" err="1" smtClean="0">
                <a:latin typeface="Palatino Linotype" pitchFamily="18" charset="0"/>
                <a:hlinkClick r:id="rId169"/>
              </a:rPr>
              <a:t>ἀφαιρούμενοι</a:t>
            </a:r>
            <a:r>
              <a:rPr lang="el-GR" sz="1400" dirty="0" smtClean="0">
                <a:latin typeface="Palatino Linotype" pitchFamily="18" charset="0"/>
              </a:rPr>
              <a:t> </a:t>
            </a:r>
            <a:r>
              <a:rPr lang="el-GR" sz="1400" dirty="0" err="1" smtClean="0">
                <a:latin typeface="Palatino Linotype" pitchFamily="18" charset="0"/>
                <a:hlinkClick r:id="rId170"/>
              </a:rPr>
              <a:t>τὸ</a:t>
            </a:r>
            <a:r>
              <a:rPr lang="el-GR" sz="1400" dirty="0" smtClean="0">
                <a:latin typeface="Palatino Linotype" pitchFamily="18" charset="0"/>
              </a:rPr>
              <a:t> </a:t>
            </a:r>
            <a:r>
              <a:rPr lang="el-GR" sz="1400" dirty="0" err="1" smtClean="0">
                <a:latin typeface="Palatino Linotype" pitchFamily="18" charset="0"/>
                <a:hlinkClick r:id="rId171"/>
              </a:rPr>
              <a:t>κυμβίον</a:t>
            </a:r>
            <a:r>
              <a:rPr lang="el-GR" sz="1400" dirty="0" smtClean="0">
                <a:latin typeface="Palatino Linotype" pitchFamily="18" charset="0"/>
              </a:rPr>
              <a:t> </a:t>
            </a:r>
            <a:r>
              <a:rPr lang="el-GR" sz="1400" dirty="0" err="1" smtClean="0">
                <a:latin typeface="Palatino Linotype" pitchFamily="18" charset="0"/>
                <a:hlinkClick r:id="rId172"/>
              </a:rPr>
              <a:t>Θεόφημος</a:t>
            </a:r>
            <a:r>
              <a:rPr lang="el-GR" sz="1400" dirty="0" smtClean="0">
                <a:latin typeface="Palatino Linotype" pitchFamily="18" charset="0"/>
              </a:rPr>
              <a:t> </a:t>
            </a:r>
            <a:r>
              <a:rPr lang="el-GR" sz="1400" dirty="0" err="1" smtClean="0">
                <a:latin typeface="Palatino Linotype" pitchFamily="18" charset="0"/>
                <a:hlinkClick r:id="rId173"/>
              </a:rPr>
              <a:t>καὶ</a:t>
            </a:r>
            <a:r>
              <a:rPr lang="el-GR" sz="1400" dirty="0" smtClean="0">
                <a:latin typeface="Palatino Linotype" pitchFamily="18" charset="0"/>
              </a:rPr>
              <a:t> </a:t>
            </a:r>
            <a:r>
              <a:rPr lang="el-GR" sz="1400" dirty="0" err="1" smtClean="0">
                <a:latin typeface="Palatino Linotype" pitchFamily="18" charset="0"/>
                <a:hlinkClick r:id="rId174"/>
              </a:rPr>
              <a:t>Εὔεργος</a:t>
            </a:r>
            <a:r>
              <a:rPr lang="el-GR" sz="1400" dirty="0" smtClean="0">
                <a:latin typeface="Palatino Linotype" pitchFamily="18" charset="0"/>
              </a:rPr>
              <a:t> </a:t>
            </a:r>
            <a:r>
              <a:rPr lang="el-GR" sz="1400" dirty="0" err="1" smtClean="0">
                <a:latin typeface="Palatino Linotype" pitchFamily="18" charset="0"/>
                <a:hlinkClick r:id="rId175"/>
              </a:rPr>
              <a:t>ἁδελφὸς</a:t>
            </a:r>
            <a:r>
              <a:rPr lang="el-GR" sz="1400" dirty="0" smtClean="0">
                <a:latin typeface="Palatino Linotype" pitchFamily="18" charset="0"/>
              </a:rPr>
              <a:t> </a:t>
            </a:r>
            <a:r>
              <a:rPr lang="el-GR" sz="1400" dirty="0" err="1" smtClean="0">
                <a:latin typeface="Palatino Linotype" pitchFamily="18" charset="0"/>
                <a:hlinkClick r:id="rId176"/>
              </a:rPr>
              <a:t>αὐτοῦ</a:t>
            </a:r>
            <a:r>
              <a:rPr lang="el-GR" sz="1400" dirty="0" smtClean="0">
                <a:latin typeface="Palatino Linotype" pitchFamily="18" charset="0"/>
              </a:rPr>
              <a:t> </a:t>
            </a:r>
            <a:r>
              <a:rPr lang="el-GR" sz="1400" dirty="0" err="1" smtClean="0">
                <a:latin typeface="Palatino Linotype" pitchFamily="18" charset="0"/>
                <a:hlinkClick r:id="rId177"/>
              </a:rPr>
              <a:t>οὑτοσί</a:t>
            </a:r>
            <a:r>
              <a:rPr lang="el-GR" sz="1400" dirty="0" smtClean="0">
                <a:latin typeface="Palatino Linotype" pitchFamily="18" charset="0"/>
              </a:rPr>
              <a:t>, </a:t>
            </a:r>
            <a:r>
              <a:rPr lang="el-GR" sz="1400" dirty="0" smtClean="0">
                <a:latin typeface="Palatino Linotype" pitchFamily="18" charset="0"/>
                <a:hlinkClick r:id="rId47"/>
              </a:rPr>
              <a:t>[</a:t>
            </a:r>
            <a:r>
              <a:rPr lang="el-GR" sz="1400" dirty="0" smtClean="0">
                <a:latin typeface="Palatino Linotype" pitchFamily="18" charset="0"/>
              </a:rPr>
              <a:t>59</a:t>
            </a:r>
            <a:r>
              <a:rPr lang="el-GR" sz="1400" dirty="0" smtClean="0">
                <a:latin typeface="Palatino Linotype" pitchFamily="18" charset="0"/>
                <a:hlinkClick r:id="rId48"/>
              </a:rPr>
              <a:t>]</a:t>
            </a:r>
            <a:r>
              <a:rPr lang="el-GR" sz="1400" dirty="0" smtClean="0">
                <a:latin typeface="Palatino Linotype" pitchFamily="18" charset="0"/>
              </a:rPr>
              <a:t> </a:t>
            </a:r>
            <a:r>
              <a:rPr lang="el-GR" sz="1400" dirty="0" err="1" smtClean="0">
                <a:latin typeface="Palatino Linotype" pitchFamily="18" charset="0"/>
                <a:hlinkClick r:id="rId178"/>
              </a:rPr>
              <a:t>ὥστε</a:t>
            </a:r>
            <a:r>
              <a:rPr lang="el-GR" sz="1400" dirty="0" smtClean="0">
                <a:latin typeface="Palatino Linotype" pitchFamily="18" charset="0"/>
              </a:rPr>
              <a:t> </a:t>
            </a:r>
            <a:r>
              <a:rPr lang="el-GR" sz="1400" dirty="0" err="1" smtClean="0">
                <a:latin typeface="Palatino Linotype" pitchFamily="18" charset="0"/>
                <a:hlinkClick r:id="rId179"/>
              </a:rPr>
              <a:t>ὕφαιμοι</a:t>
            </a:r>
            <a:r>
              <a:rPr lang="el-GR" sz="1400" dirty="0" smtClean="0">
                <a:latin typeface="Palatino Linotype" pitchFamily="18" charset="0"/>
              </a:rPr>
              <a:t> </a:t>
            </a:r>
            <a:r>
              <a:rPr lang="el-GR" sz="1400" dirty="0" err="1" smtClean="0">
                <a:latin typeface="Palatino Linotype" pitchFamily="18" charset="0"/>
                <a:hlinkClick r:id="rId180"/>
              </a:rPr>
              <a:t>μὲν</a:t>
            </a:r>
            <a:r>
              <a:rPr lang="el-GR" sz="1400" dirty="0" smtClean="0">
                <a:latin typeface="Palatino Linotype" pitchFamily="18" charset="0"/>
              </a:rPr>
              <a:t> </a:t>
            </a:r>
            <a:r>
              <a:rPr lang="el-GR" sz="1400" dirty="0" err="1" smtClean="0">
                <a:latin typeface="Palatino Linotype" pitchFamily="18" charset="0"/>
                <a:hlinkClick r:id="rId181"/>
              </a:rPr>
              <a:t>οἱ</a:t>
            </a:r>
            <a:r>
              <a:rPr lang="el-GR" sz="1400" dirty="0" smtClean="0">
                <a:latin typeface="Palatino Linotype" pitchFamily="18" charset="0"/>
              </a:rPr>
              <a:t> </a:t>
            </a:r>
            <a:r>
              <a:rPr lang="el-GR" sz="1400" dirty="0" smtClean="0">
                <a:latin typeface="Palatino Linotype" pitchFamily="18" charset="0"/>
                <a:hlinkClick r:id="rId182"/>
              </a:rPr>
              <a:t>βραχίονες</a:t>
            </a:r>
            <a:r>
              <a:rPr lang="el-GR" sz="1400" dirty="0" smtClean="0">
                <a:latin typeface="Palatino Linotype" pitchFamily="18" charset="0"/>
              </a:rPr>
              <a:t> </a:t>
            </a:r>
            <a:r>
              <a:rPr lang="el-GR" sz="1400" dirty="0" err="1" smtClean="0">
                <a:latin typeface="Palatino Linotype" pitchFamily="18" charset="0"/>
                <a:hlinkClick r:id="rId183"/>
              </a:rPr>
              <a:t>καὶ</a:t>
            </a:r>
            <a:r>
              <a:rPr lang="el-GR" sz="1400" dirty="0" smtClean="0">
                <a:latin typeface="Palatino Linotype" pitchFamily="18" charset="0"/>
              </a:rPr>
              <a:t> </a:t>
            </a:r>
            <a:r>
              <a:rPr lang="el-GR" sz="1400" dirty="0" err="1" smtClean="0">
                <a:latin typeface="Palatino Linotype" pitchFamily="18" charset="0"/>
                <a:hlinkClick r:id="rId184"/>
              </a:rPr>
              <a:t>οἱ</a:t>
            </a:r>
            <a:r>
              <a:rPr lang="el-GR" sz="1400" dirty="0" smtClean="0">
                <a:latin typeface="Palatino Linotype" pitchFamily="18" charset="0"/>
              </a:rPr>
              <a:t> </a:t>
            </a:r>
            <a:r>
              <a:rPr lang="el-GR" sz="1400" dirty="0" err="1" smtClean="0">
                <a:latin typeface="Palatino Linotype" pitchFamily="18" charset="0"/>
                <a:hlinkClick r:id="rId185"/>
              </a:rPr>
              <a:t>καρποὶ</a:t>
            </a:r>
            <a:r>
              <a:rPr lang="el-GR" sz="1400" dirty="0" smtClean="0">
                <a:latin typeface="Palatino Linotype" pitchFamily="18" charset="0"/>
              </a:rPr>
              <a:t> </a:t>
            </a:r>
            <a:r>
              <a:rPr lang="el-GR" sz="1400" dirty="0" err="1" smtClean="0">
                <a:latin typeface="Palatino Linotype" pitchFamily="18" charset="0"/>
                <a:hlinkClick r:id="rId186"/>
              </a:rPr>
              <a:t>τῶν</a:t>
            </a:r>
            <a:r>
              <a:rPr lang="el-GR" sz="1400" dirty="0" smtClean="0">
                <a:latin typeface="Palatino Linotype" pitchFamily="18" charset="0"/>
              </a:rPr>
              <a:t> </a:t>
            </a:r>
            <a:r>
              <a:rPr lang="el-GR" sz="1400" dirty="0" err="1" smtClean="0">
                <a:latin typeface="Palatino Linotype" pitchFamily="18" charset="0"/>
                <a:hlinkClick r:id="rId187"/>
              </a:rPr>
              <a:t>χειρῶν</a:t>
            </a:r>
            <a:r>
              <a:rPr lang="el-GR" sz="1400" dirty="0" smtClean="0">
                <a:latin typeface="Palatino Linotype" pitchFamily="18" charset="0"/>
              </a:rPr>
              <a:t> </a:t>
            </a:r>
            <a:r>
              <a:rPr lang="el-GR" sz="1400" dirty="0" err="1" smtClean="0">
                <a:latin typeface="Palatino Linotype" pitchFamily="18" charset="0"/>
                <a:hlinkClick r:id="rId188"/>
              </a:rPr>
              <a:t>αὐτῆς</a:t>
            </a:r>
            <a:r>
              <a:rPr lang="el-GR" sz="1400" dirty="0" smtClean="0">
                <a:latin typeface="Palatino Linotype" pitchFamily="18" charset="0"/>
              </a:rPr>
              <a:t> </a:t>
            </a:r>
            <a:r>
              <a:rPr lang="el-GR" sz="1400" dirty="0" err="1" smtClean="0">
                <a:latin typeface="Palatino Linotype" pitchFamily="18" charset="0"/>
                <a:hlinkClick r:id="rId189"/>
              </a:rPr>
              <a:t>ἐγένοντο</a:t>
            </a:r>
            <a:r>
              <a:rPr lang="el-GR" sz="1400" dirty="0" smtClean="0">
                <a:latin typeface="Palatino Linotype" pitchFamily="18" charset="0"/>
              </a:rPr>
              <a:t> </a:t>
            </a:r>
            <a:r>
              <a:rPr lang="el-GR" sz="1400" dirty="0" err="1" smtClean="0">
                <a:latin typeface="Palatino Linotype" pitchFamily="18" charset="0"/>
                <a:hlinkClick r:id="rId190"/>
              </a:rPr>
              <a:t>ἀποστρεφομένης</a:t>
            </a:r>
            <a:r>
              <a:rPr lang="el-GR" sz="1400" dirty="0" smtClean="0">
                <a:latin typeface="Palatino Linotype" pitchFamily="18" charset="0"/>
              </a:rPr>
              <a:t> </a:t>
            </a:r>
            <a:r>
              <a:rPr lang="el-GR" sz="1400" dirty="0" err="1" smtClean="0">
                <a:latin typeface="Palatino Linotype" pitchFamily="18" charset="0"/>
                <a:hlinkClick r:id="rId191"/>
              </a:rPr>
              <a:t>τὼ</a:t>
            </a:r>
            <a:r>
              <a:rPr lang="el-GR" sz="1400" dirty="0" smtClean="0">
                <a:latin typeface="Palatino Linotype" pitchFamily="18" charset="0"/>
              </a:rPr>
              <a:t> </a:t>
            </a:r>
            <a:r>
              <a:rPr lang="el-GR" sz="1400" dirty="0" err="1" smtClean="0">
                <a:latin typeface="Palatino Linotype" pitchFamily="18" charset="0"/>
                <a:hlinkClick r:id="rId192"/>
              </a:rPr>
              <a:t>χεῖρε</a:t>
            </a:r>
            <a:r>
              <a:rPr lang="el-GR" sz="1400" dirty="0" smtClean="0">
                <a:latin typeface="Palatino Linotype" pitchFamily="18" charset="0"/>
              </a:rPr>
              <a:t> </a:t>
            </a:r>
            <a:r>
              <a:rPr lang="el-GR" sz="1400" dirty="0" err="1" smtClean="0">
                <a:latin typeface="Palatino Linotype" pitchFamily="18" charset="0"/>
                <a:hlinkClick r:id="rId193"/>
              </a:rPr>
              <a:t>καὶ</a:t>
            </a:r>
            <a:r>
              <a:rPr lang="el-GR" sz="1400" dirty="0" smtClean="0">
                <a:latin typeface="Palatino Linotype" pitchFamily="18" charset="0"/>
              </a:rPr>
              <a:t> </a:t>
            </a:r>
            <a:r>
              <a:rPr lang="el-GR" sz="1400" dirty="0" err="1" smtClean="0">
                <a:latin typeface="Palatino Linotype" pitchFamily="18" charset="0"/>
                <a:hlinkClick r:id="rId194"/>
              </a:rPr>
              <a:t>ἑλκομένης</a:t>
            </a:r>
            <a:r>
              <a:rPr lang="el-GR" sz="1400" dirty="0" smtClean="0">
                <a:latin typeface="Palatino Linotype" pitchFamily="18" charset="0"/>
              </a:rPr>
              <a:t> </a:t>
            </a:r>
            <a:r>
              <a:rPr lang="el-GR" sz="1400" dirty="0" err="1" smtClean="0">
                <a:latin typeface="Palatino Linotype" pitchFamily="18" charset="0"/>
                <a:hlinkClick r:id="rId195"/>
              </a:rPr>
              <a:t>ὑπὸ</a:t>
            </a:r>
            <a:r>
              <a:rPr lang="el-GR" sz="1400" dirty="0" smtClean="0">
                <a:latin typeface="Palatino Linotype" pitchFamily="18" charset="0"/>
              </a:rPr>
              <a:t> </a:t>
            </a:r>
            <a:r>
              <a:rPr lang="el-GR" sz="1400" dirty="0" smtClean="0">
                <a:latin typeface="Palatino Linotype" pitchFamily="18" charset="0"/>
                <a:hlinkClick r:id="rId196"/>
              </a:rPr>
              <a:t>τούτων</a:t>
            </a:r>
            <a:r>
              <a:rPr lang="el-GR" sz="1400" dirty="0" smtClean="0">
                <a:latin typeface="Palatino Linotype" pitchFamily="18" charset="0"/>
              </a:rPr>
              <a:t> </a:t>
            </a:r>
            <a:r>
              <a:rPr lang="el-GR" sz="1400" dirty="0" err="1" smtClean="0">
                <a:latin typeface="Palatino Linotype" pitchFamily="18" charset="0"/>
                <a:hlinkClick r:id="rId197"/>
              </a:rPr>
              <a:t>ἀφαιρουμένων</a:t>
            </a:r>
            <a:r>
              <a:rPr lang="el-GR" sz="1400" dirty="0" smtClean="0">
                <a:latin typeface="Palatino Linotype" pitchFamily="18" charset="0"/>
              </a:rPr>
              <a:t> </a:t>
            </a:r>
            <a:r>
              <a:rPr lang="el-GR" sz="1400" dirty="0" err="1" smtClean="0">
                <a:latin typeface="Palatino Linotype" pitchFamily="18" charset="0"/>
                <a:hlinkClick r:id="rId198"/>
              </a:rPr>
              <a:t>τὸ</a:t>
            </a:r>
            <a:r>
              <a:rPr lang="el-GR" sz="1400" dirty="0" smtClean="0">
                <a:latin typeface="Palatino Linotype" pitchFamily="18" charset="0"/>
              </a:rPr>
              <a:t> </a:t>
            </a:r>
            <a:r>
              <a:rPr lang="el-GR" sz="1400" dirty="0" err="1" smtClean="0">
                <a:latin typeface="Palatino Linotype" pitchFamily="18" charset="0"/>
                <a:hlinkClick r:id="rId144"/>
              </a:rPr>
              <a:t>κυμβίον</a:t>
            </a:r>
            <a:r>
              <a:rPr lang="el-GR" sz="1400" dirty="0" smtClean="0">
                <a:latin typeface="Palatino Linotype" pitchFamily="18" charset="0"/>
              </a:rPr>
              <a:t>, </a:t>
            </a:r>
            <a:r>
              <a:rPr lang="el-GR" sz="1400" dirty="0" err="1" smtClean="0">
                <a:latin typeface="Palatino Linotype" pitchFamily="18" charset="0"/>
                <a:hlinkClick r:id="rId199"/>
              </a:rPr>
              <a:t>ἀμυχὰς</a:t>
            </a:r>
            <a:r>
              <a:rPr lang="el-GR" sz="1400" dirty="0" smtClean="0">
                <a:latin typeface="Palatino Linotype" pitchFamily="18" charset="0"/>
              </a:rPr>
              <a:t> </a:t>
            </a:r>
            <a:r>
              <a:rPr lang="el-GR" sz="1400" dirty="0" err="1" smtClean="0">
                <a:latin typeface="Palatino Linotype" pitchFamily="18" charset="0"/>
                <a:hlinkClick r:id="rId200"/>
              </a:rPr>
              <a:t>δ᾽</a:t>
            </a:r>
            <a:r>
              <a:rPr lang="el-GR" sz="1400" dirty="0" smtClean="0">
                <a:latin typeface="Palatino Linotype" pitchFamily="18" charset="0"/>
              </a:rPr>
              <a:t> </a:t>
            </a:r>
            <a:r>
              <a:rPr lang="el-GR" sz="1400" dirty="0" err="1" smtClean="0">
                <a:latin typeface="Palatino Linotype" pitchFamily="18" charset="0"/>
                <a:hlinkClick r:id="rId201"/>
              </a:rPr>
              <a:t>ἐν</a:t>
            </a:r>
            <a:r>
              <a:rPr lang="el-GR" sz="1400" dirty="0" smtClean="0">
                <a:latin typeface="Palatino Linotype" pitchFamily="18" charset="0"/>
              </a:rPr>
              <a:t> </a:t>
            </a:r>
            <a:r>
              <a:rPr lang="el-GR" sz="1400" dirty="0" err="1" smtClean="0">
                <a:latin typeface="Palatino Linotype" pitchFamily="18" charset="0"/>
                <a:hlinkClick r:id="rId22"/>
              </a:rPr>
              <a:t>τῷ</a:t>
            </a:r>
            <a:r>
              <a:rPr lang="el-GR" sz="1400" dirty="0" smtClean="0">
                <a:latin typeface="Palatino Linotype" pitchFamily="18" charset="0"/>
              </a:rPr>
              <a:t> </a:t>
            </a:r>
            <a:r>
              <a:rPr lang="el-GR" sz="1400" dirty="0" err="1" smtClean="0">
                <a:latin typeface="Palatino Linotype" pitchFamily="18" charset="0"/>
                <a:hlinkClick r:id="rId202"/>
              </a:rPr>
              <a:t>τραχήλῳ</a:t>
            </a:r>
            <a:r>
              <a:rPr lang="el-GR" sz="1400" dirty="0" smtClean="0">
                <a:latin typeface="Palatino Linotype" pitchFamily="18" charset="0"/>
              </a:rPr>
              <a:t> </a:t>
            </a:r>
            <a:r>
              <a:rPr lang="el-GR" sz="1400" dirty="0" err="1" smtClean="0">
                <a:latin typeface="Palatino Linotype" pitchFamily="18" charset="0"/>
                <a:hlinkClick r:id="rId203"/>
              </a:rPr>
              <a:t>εἶχεν</a:t>
            </a:r>
            <a:r>
              <a:rPr lang="el-GR" sz="1400" dirty="0" smtClean="0">
                <a:latin typeface="Palatino Linotype" pitchFamily="18" charset="0"/>
              </a:rPr>
              <a:t> </a:t>
            </a:r>
            <a:r>
              <a:rPr lang="el-GR" sz="1400" dirty="0" err="1" smtClean="0">
                <a:latin typeface="Palatino Linotype" pitchFamily="18" charset="0"/>
                <a:hlinkClick r:id="rId204"/>
              </a:rPr>
              <a:t>ἀγχομένη</a:t>
            </a:r>
            <a:r>
              <a:rPr lang="el-GR" sz="1400" dirty="0" smtClean="0">
                <a:latin typeface="Palatino Linotype" pitchFamily="18" charset="0"/>
              </a:rPr>
              <a:t>, </a:t>
            </a:r>
            <a:r>
              <a:rPr lang="el-GR" sz="1400" dirty="0" err="1" smtClean="0">
                <a:latin typeface="Palatino Linotype" pitchFamily="18" charset="0"/>
                <a:hlinkClick r:id="rId205"/>
              </a:rPr>
              <a:t>πελιὸν</a:t>
            </a:r>
            <a:r>
              <a:rPr lang="el-GR" sz="1400" dirty="0" smtClean="0">
                <a:latin typeface="Palatino Linotype" pitchFamily="18" charset="0"/>
              </a:rPr>
              <a:t> </a:t>
            </a:r>
            <a:r>
              <a:rPr lang="el-GR" sz="1400" dirty="0" err="1" smtClean="0">
                <a:latin typeface="Palatino Linotype" pitchFamily="18" charset="0"/>
                <a:hlinkClick r:id="rId206"/>
              </a:rPr>
              <a:t>δὲ</a:t>
            </a:r>
            <a:r>
              <a:rPr lang="el-GR" sz="1400" dirty="0" smtClean="0">
                <a:latin typeface="Palatino Linotype" pitchFamily="18" charset="0"/>
              </a:rPr>
              <a:t> </a:t>
            </a:r>
            <a:r>
              <a:rPr lang="el-GR" sz="1400" dirty="0" err="1" smtClean="0">
                <a:latin typeface="Palatino Linotype" pitchFamily="18" charset="0"/>
                <a:hlinkClick r:id="rId207"/>
              </a:rPr>
              <a:t>τὸ</a:t>
            </a:r>
            <a:r>
              <a:rPr lang="el-GR" sz="1400" dirty="0" smtClean="0">
                <a:latin typeface="Palatino Linotype" pitchFamily="18" charset="0"/>
              </a:rPr>
              <a:t> </a:t>
            </a:r>
            <a:r>
              <a:rPr lang="el-GR" sz="1400" dirty="0" err="1" smtClean="0">
                <a:latin typeface="Palatino Linotype" pitchFamily="18" charset="0"/>
                <a:hlinkClick r:id="rId208"/>
              </a:rPr>
              <a:t>στῆθος</a:t>
            </a:r>
            <a:r>
              <a:rPr lang="el-GR" sz="1400" dirty="0" smtClean="0">
                <a:latin typeface="Palatino Linotype" pitchFamily="18" charset="0"/>
              </a:rPr>
              <a:t>. </a:t>
            </a:r>
            <a:r>
              <a:rPr lang="el-GR" sz="1400" dirty="0" err="1" smtClean="0">
                <a:latin typeface="Palatino Linotype" pitchFamily="18" charset="0"/>
                <a:hlinkClick r:id="rId209"/>
              </a:rPr>
              <a:t>εἰς</a:t>
            </a:r>
            <a:r>
              <a:rPr lang="el-GR" sz="1400" dirty="0" smtClean="0">
                <a:latin typeface="Palatino Linotype" pitchFamily="18" charset="0"/>
              </a:rPr>
              <a:t> </a:t>
            </a:r>
            <a:r>
              <a:rPr lang="el-GR" sz="1400" dirty="0" err="1" smtClean="0">
                <a:latin typeface="Palatino Linotype" pitchFamily="18" charset="0"/>
                <a:hlinkClick r:id="rId210"/>
              </a:rPr>
              <a:t>τοῦτο</a:t>
            </a:r>
            <a:r>
              <a:rPr lang="el-GR" sz="1400" dirty="0" smtClean="0">
                <a:latin typeface="Palatino Linotype" pitchFamily="18" charset="0"/>
              </a:rPr>
              <a:t> </a:t>
            </a:r>
            <a:r>
              <a:rPr lang="el-GR" sz="1400" dirty="0" err="1" smtClean="0">
                <a:latin typeface="Palatino Linotype" pitchFamily="18" charset="0"/>
                <a:hlinkClick r:id="rId211"/>
              </a:rPr>
              <a:t>δ᾽</a:t>
            </a:r>
            <a:r>
              <a:rPr lang="el-GR" sz="1400" dirty="0" smtClean="0">
                <a:latin typeface="Palatino Linotype" pitchFamily="18" charset="0"/>
              </a:rPr>
              <a:t> </a:t>
            </a:r>
            <a:r>
              <a:rPr lang="el-GR" sz="1400" dirty="0" err="1" smtClean="0">
                <a:latin typeface="Palatino Linotype" pitchFamily="18" charset="0"/>
                <a:hlinkClick r:id="rId212"/>
              </a:rPr>
              <a:t>ἦλθον</a:t>
            </a:r>
            <a:r>
              <a:rPr lang="el-GR" sz="1400" dirty="0" smtClean="0">
                <a:latin typeface="Palatino Linotype" pitchFamily="18" charset="0"/>
              </a:rPr>
              <a:t> </a:t>
            </a:r>
            <a:r>
              <a:rPr lang="el-GR" sz="1400" dirty="0" smtClean="0">
                <a:latin typeface="Palatino Linotype" pitchFamily="18" charset="0"/>
                <a:hlinkClick r:id="rId213"/>
              </a:rPr>
              <a:t>πονηρίας</a:t>
            </a:r>
            <a:r>
              <a:rPr lang="el-GR" sz="1400" dirty="0" smtClean="0">
                <a:latin typeface="Palatino Linotype" pitchFamily="18" charset="0"/>
              </a:rPr>
              <a:t> </a:t>
            </a:r>
            <a:r>
              <a:rPr lang="el-GR" sz="1400" dirty="0" err="1" smtClean="0">
                <a:latin typeface="Palatino Linotype" pitchFamily="18" charset="0"/>
                <a:hlinkClick r:id="rId214"/>
              </a:rPr>
              <a:t>ὥστε</a:t>
            </a:r>
            <a:r>
              <a:rPr lang="el-GR" sz="1400" dirty="0" smtClean="0">
                <a:latin typeface="Palatino Linotype" pitchFamily="18" charset="0"/>
              </a:rPr>
              <a:t>, </a:t>
            </a:r>
            <a:r>
              <a:rPr lang="el-GR" sz="1400" dirty="0" err="1" smtClean="0">
                <a:latin typeface="Palatino Linotype" pitchFamily="18" charset="0"/>
                <a:hlinkClick r:id="rId215"/>
              </a:rPr>
              <a:t>ἕως</a:t>
            </a:r>
            <a:r>
              <a:rPr lang="el-GR" sz="1400" dirty="0" smtClean="0">
                <a:latin typeface="Palatino Linotype" pitchFamily="18" charset="0"/>
              </a:rPr>
              <a:t> </a:t>
            </a:r>
            <a:r>
              <a:rPr lang="el-GR" sz="1400" dirty="0" err="1" smtClean="0">
                <a:latin typeface="Palatino Linotype" pitchFamily="18" charset="0"/>
                <a:hlinkClick r:id="rId216"/>
              </a:rPr>
              <a:t>ἀφείλοντο</a:t>
            </a:r>
            <a:r>
              <a:rPr lang="el-GR" sz="1400" dirty="0" smtClean="0">
                <a:latin typeface="Palatino Linotype" pitchFamily="18" charset="0"/>
              </a:rPr>
              <a:t> </a:t>
            </a:r>
            <a:r>
              <a:rPr lang="el-GR" sz="1400" dirty="0" err="1" smtClean="0">
                <a:latin typeface="Palatino Linotype" pitchFamily="18" charset="0"/>
                <a:hlinkClick r:id="rId217"/>
              </a:rPr>
              <a:t>τὸ</a:t>
            </a:r>
            <a:r>
              <a:rPr lang="el-GR" sz="1400" dirty="0" smtClean="0">
                <a:latin typeface="Palatino Linotype" pitchFamily="18" charset="0"/>
              </a:rPr>
              <a:t> </a:t>
            </a:r>
            <a:r>
              <a:rPr lang="el-GR" sz="1400" dirty="0" err="1" smtClean="0">
                <a:latin typeface="Palatino Linotype" pitchFamily="18" charset="0"/>
                <a:hlinkClick r:id="rId171"/>
              </a:rPr>
              <a:t>κυμβίον</a:t>
            </a:r>
            <a:r>
              <a:rPr lang="el-GR" sz="1400" dirty="0" smtClean="0">
                <a:latin typeface="Palatino Linotype" pitchFamily="18" charset="0"/>
              </a:rPr>
              <a:t> </a:t>
            </a:r>
            <a:r>
              <a:rPr lang="el-GR" sz="1400" dirty="0" err="1" smtClean="0">
                <a:latin typeface="Palatino Linotype" pitchFamily="18" charset="0"/>
                <a:hlinkClick r:id="rId218"/>
              </a:rPr>
              <a:t>ἐκ</a:t>
            </a:r>
            <a:r>
              <a:rPr lang="el-GR" sz="1400" dirty="0" smtClean="0">
                <a:latin typeface="Palatino Linotype" pitchFamily="18" charset="0"/>
              </a:rPr>
              <a:t> </a:t>
            </a:r>
            <a:r>
              <a:rPr lang="el-GR" sz="1400" dirty="0" err="1" smtClean="0">
                <a:latin typeface="Palatino Linotype" pitchFamily="18" charset="0"/>
                <a:hlinkClick r:id="rId219"/>
              </a:rPr>
              <a:t>τοῦ</a:t>
            </a:r>
            <a:r>
              <a:rPr lang="el-GR" sz="1400" dirty="0" smtClean="0">
                <a:latin typeface="Palatino Linotype" pitchFamily="18" charset="0"/>
              </a:rPr>
              <a:t> </a:t>
            </a:r>
            <a:r>
              <a:rPr lang="el-GR" sz="1400" dirty="0" smtClean="0">
                <a:latin typeface="Palatino Linotype" pitchFamily="18" charset="0"/>
                <a:hlinkClick r:id="rId220"/>
              </a:rPr>
              <a:t>κόλπου</a:t>
            </a:r>
            <a:r>
              <a:rPr lang="el-GR" sz="1400" dirty="0" smtClean="0">
                <a:latin typeface="Palatino Linotype" pitchFamily="18" charset="0"/>
              </a:rPr>
              <a:t> </a:t>
            </a:r>
            <a:r>
              <a:rPr lang="el-GR" sz="1400" dirty="0" err="1" smtClean="0">
                <a:latin typeface="Palatino Linotype" pitchFamily="18" charset="0"/>
                <a:hlinkClick r:id="rId221"/>
              </a:rPr>
              <a:t>αὐτῆς</a:t>
            </a:r>
            <a:r>
              <a:rPr lang="el-GR" sz="1400" dirty="0" smtClean="0">
                <a:latin typeface="Palatino Linotype" pitchFamily="18" charset="0"/>
              </a:rPr>
              <a:t>, </a:t>
            </a:r>
            <a:r>
              <a:rPr lang="el-GR" sz="1400" dirty="0" err="1" smtClean="0">
                <a:latin typeface="Palatino Linotype" pitchFamily="18" charset="0"/>
                <a:hlinkClick r:id="rId222"/>
              </a:rPr>
              <a:t>οὐκ</a:t>
            </a:r>
            <a:r>
              <a:rPr lang="el-GR" sz="1400" dirty="0" smtClean="0">
                <a:latin typeface="Palatino Linotype" pitchFamily="18" charset="0"/>
              </a:rPr>
              <a:t> </a:t>
            </a:r>
            <a:r>
              <a:rPr lang="el-GR" sz="1400" dirty="0" err="1" smtClean="0">
                <a:latin typeface="Palatino Linotype" pitchFamily="18" charset="0"/>
                <a:hlinkClick r:id="rId223"/>
              </a:rPr>
              <a:t>ἐπαύσαντο</a:t>
            </a:r>
            <a:r>
              <a:rPr lang="el-GR" sz="1400" dirty="0" smtClean="0">
                <a:latin typeface="Palatino Linotype" pitchFamily="18" charset="0"/>
              </a:rPr>
              <a:t> </a:t>
            </a:r>
            <a:r>
              <a:rPr lang="el-GR" sz="1400" dirty="0" err="1" smtClean="0">
                <a:latin typeface="Palatino Linotype" pitchFamily="18" charset="0"/>
                <a:hlinkClick r:id="rId224"/>
              </a:rPr>
              <a:t>ἄγχοντες</a:t>
            </a:r>
            <a:r>
              <a:rPr lang="el-GR" sz="1400" dirty="0" smtClean="0">
                <a:latin typeface="Palatino Linotype" pitchFamily="18" charset="0"/>
              </a:rPr>
              <a:t> </a:t>
            </a:r>
            <a:r>
              <a:rPr lang="el-GR" sz="1400" dirty="0" err="1" smtClean="0">
                <a:latin typeface="Palatino Linotype" pitchFamily="18" charset="0"/>
                <a:hlinkClick r:id="rId225"/>
              </a:rPr>
              <a:t>καὶ</a:t>
            </a:r>
            <a:r>
              <a:rPr lang="el-GR" sz="1400" dirty="0" smtClean="0">
                <a:latin typeface="Palatino Linotype" pitchFamily="18" charset="0"/>
              </a:rPr>
              <a:t> </a:t>
            </a:r>
            <a:r>
              <a:rPr lang="el-GR" sz="1400" dirty="0" err="1" smtClean="0">
                <a:latin typeface="Palatino Linotype" pitchFamily="18" charset="0"/>
                <a:hlinkClick r:id="rId226"/>
              </a:rPr>
              <a:t>τύπτοντες</a:t>
            </a:r>
            <a:r>
              <a:rPr lang="el-GR" sz="1400" dirty="0" smtClean="0">
                <a:latin typeface="Palatino Linotype" pitchFamily="18" charset="0"/>
              </a:rPr>
              <a:t> </a:t>
            </a:r>
            <a:r>
              <a:rPr lang="el-GR" sz="1400" dirty="0" err="1" smtClean="0">
                <a:latin typeface="Palatino Linotype" pitchFamily="18" charset="0"/>
                <a:hlinkClick r:id="rId227"/>
              </a:rPr>
              <a:t>τὴν</a:t>
            </a:r>
            <a:r>
              <a:rPr lang="el-GR" sz="1400" dirty="0" smtClean="0">
                <a:latin typeface="Palatino Linotype" pitchFamily="18" charset="0"/>
              </a:rPr>
              <a:t> </a:t>
            </a:r>
            <a:r>
              <a:rPr lang="el-GR" sz="1400" dirty="0" err="1" smtClean="0">
                <a:latin typeface="Palatino Linotype" pitchFamily="18" charset="0"/>
                <a:hlinkClick r:id="rId228"/>
              </a:rPr>
              <a:t>γραῦν</a:t>
            </a:r>
            <a:r>
              <a:rPr lang="el-GR" sz="1400" dirty="0" smtClean="0">
                <a:latin typeface="Palatino Linotype" pitchFamily="18" charset="0"/>
              </a:rPr>
              <a:t>. </a:t>
            </a:r>
            <a:r>
              <a:rPr lang="el-GR" sz="1400" dirty="0" smtClean="0">
                <a:latin typeface="Palatino Linotype" pitchFamily="18" charset="0"/>
                <a:hlinkClick r:id="rId47"/>
              </a:rPr>
              <a:t>[</a:t>
            </a:r>
            <a:r>
              <a:rPr lang="el-GR" sz="1400" dirty="0" smtClean="0">
                <a:latin typeface="Palatino Linotype" pitchFamily="18" charset="0"/>
              </a:rPr>
              <a:t>60</a:t>
            </a:r>
            <a:r>
              <a:rPr lang="el-GR" sz="1400" dirty="0" smtClean="0">
                <a:latin typeface="Palatino Linotype" pitchFamily="18" charset="0"/>
                <a:hlinkClick r:id="rId48"/>
              </a:rPr>
              <a:t>]</a:t>
            </a:r>
            <a:r>
              <a:rPr lang="el-GR" sz="1400" dirty="0" smtClean="0">
                <a:latin typeface="Palatino Linotype" pitchFamily="18" charset="0"/>
              </a:rPr>
              <a:t> </a:t>
            </a:r>
            <a:r>
              <a:rPr lang="el-GR" sz="1400" dirty="0" err="1" smtClean="0">
                <a:latin typeface="Palatino Linotype" pitchFamily="18" charset="0"/>
                <a:hlinkClick r:id="rId229"/>
              </a:rPr>
              <a:t>ἀκούοντες</a:t>
            </a:r>
            <a:r>
              <a:rPr lang="el-GR" sz="1400" dirty="0" smtClean="0">
                <a:latin typeface="Palatino Linotype" pitchFamily="18" charset="0"/>
              </a:rPr>
              <a:t> </a:t>
            </a:r>
            <a:r>
              <a:rPr lang="el-GR" sz="1400" dirty="0" err="1" smtClean="0">
                <a:latin typeface="Palatino Linotype" pitchFamily="18" charset="0"/>
                <a:hlinkClick r:id="rId230"/>
              </a:rPr>
              <a:t>δὲ</a:t>
            </a:r>
            <a:r>
              <a:rPr lang="el-GR" sz="1400" dirty="0" smtClean="0">
                <a:latin typeface="Palatino Linotype" pitchFamily="18" charset="0"/>
              </a:rPr>
              <a:t> </a:t>
            </a:r>
            <a:r>
              <a:rPr lang="el-GR" sz="1400" dirty="0" err="1" smtClean="0">
                <a:latin typeface="Palatino Linotype" pitchFamily="18" charset="0"/>
                <a:hlinkClick r:id="rId231"/>
              </a:rPr>
              <a:t>οἱ</a:t>
            </a:r>
            <a:r>
              <a:rPr lang="el-GR" sz="1400" dirty="0" smtClean="0">
                <a:latin typeface="Palatino Linotype" pitchFamily="18" charset="0"/>
              </a:rPr>
              <a:t> </a:t>
            </a:r>
            <a:r>
              <a:rPr lang="el-GR" sz="1400" dirty="0" smtClean="0">
                <a:latin typeface="Palatino Linotype" pitchFamily="18" charset="0"/>
                <a:hlinkClick r:id="rId232"/>
              </a:rPr>
              <a:t>θεράποντες</a:t>
            </a:r>
            <a:r>
              <a:rPr lang="el-GR" sz="1400" dirty="0" smtClean="0">
                <a:latin typeface="Palatino Linotype" pitchFamily="18" charset="0"/>
              </a:rPr>
              <a:t> </a:t>
            </a:r>
            <a:r>
              <a:rPr lang="el-GR" sz="1400" dirty="0" err="1" smtClean="0">
                <a:latin typeface="Palatino Linotype" pitchFamily="18" charset="0"/>
                <a:hlinkClick r:id="rId233"/>
              </a:rPr>
              <a:t>τῶν</a:t>
            </a:r>
            <a:r>
              <a:rPr lang="el-GR" sz="1400" dirty="0" smtClean="0">
                <a:latin typeface="Palatino Linotype" pitchFamily="18" charset="0"/>
              </a:rPr>
              <a:t> </a:t>
            </a:r>
            <a:r>
              <a:rPr lang="el-GR" sz="1400" dirty="0" smtClean="0">
                <a:latin typeface="Palatino Linotype" pitchFamily="18" charset="0"/>
                <a:hlinkClick r:id="rId85"/>
              </a:rPr>
              <a:t>γειτόνων</a:t>
            </a:r>
            <a:r>
              <a:rPr lang="el-GR" sz="1400" dirty="0" smtClean="0">
                <a:latin typeface="Palatino Linotype" pitchFamily="18" charset="0"/>
              </a:rPr>
              <a:t> </a:t>
            </a:r>
            <a:r>
              <a:rPr lang="el-GR" sz="1400" dirty="0" err="1" smtClean="0">
                <a:latin typeface="Palatino Linotype" pitchFamily="18" charset="0"/>
                <a:hlinkClick r:id="rId234"/>
              </a:rPr>
              <a:t>τῆς</a:t>
            </a:r>
            <a:r>
              <a:rPr lang="el-GR" sz="1400" dirty="0" smtClean="0">
                <a:latin typeface="Palatino Linotype" pitchFamily="18" charset="0"/>
              </a:rPr>
              <a:t> </a:t>
            </a:r>
            <a:r>
              <a:rPr lang="el-GR" sz="1400" dirty="0" err="1" smtClean="0">
                <a:latin typeface="Palatino Linotype" pitchFamily="18" charset="0"/>
                <a:hlinkClick r:id="rId235"/>
              </a:rPr>
              <a:t>κραυγῆς</a:t>
            </a:r>
            <a:r>
              <a:rPr lang="el-GR" sz="1400" dirty="0" smtClean="0">
                <a:latin typeface="Palatino Linotype" pitchFamily="18" charset="0"/>
              </a:rPr>
              <a:t> </a:t>
            </a:r>
            <a:r>
              <a:rPr lang="el-GR" sz="1400" dirty="0" err="1" smtClean="0">
                <a:latin typeface="Palatino Linotype" pitchFamily="18" charset="0"/>
                <a:hlinkClick r:id="rId236"/>
              </a:rPr>
              <a:t>καὶ</a:t>
            </a:r>
            <a:r>
              <a:rPr lang="el-GR" sz="1400" dirty="0" smtClean="0">
                <a:latin typeface="Palatino Linotype" pitchFamily="18" charset="0"/>
              </a:rPr>
              <a:t> </a:t>
            </a:r>
            <a:r>
              <a:rPr lang="el-GR" sz="1400" dirty="0" err="1" smtClean="0">
                <a:latin typeface="Palatino Linotype" pitchFamily="18" charset="0"/>
                <a:hlinkClick r:id="rId237"/>
              </a:rPr>
              <a:t>ὁρῶντες</a:t>
            </a:r>
            <a:r>
              <a:rPr lang="el-GR" sz="1400" dirty="0" smtClean="0">
                <a:latin typeface="Palatino Linotype" pitchFamily="18" charset="0"/>
              </a:rPr>
              <a:t> </a:t>
            </a:r>
            <a:r>
              <a:rPr lang="el-GR" sz="1400" dirty="0" err="1" smtClean="0">
                <a:latin typeface="Palatino Linotype" pitchFamily="18" charset="0"/>
                <a:hlinkClick r:id="rId238"/>
              </a:rPr>
              <a:t>τὴν</a:t>
            </a:r>
            <a:r>
              <a:rPr lang="el-GR" sz="1400" dirty="0" smtClean="0">
                <a:latin typeface="Palatino Linotype" pitchFamily="18" charset="0"/>
              </a:rPr>
              <a:t> </a:t>
            </a:r>
            <a:r>
              <a:rPr lang="el-GR" sz="1400" dirty="0" err="1" smtClean="0">
                <a:latin typeface="Palatino Linotype" pitchFamily="18" charset="0"/>
                <a:hlinkClick r:id="rId239"/>
              </a:rPr>
              <a:t>οἰκίαν</a:t>
            </a:r>
            <a:r>
              <a:rPr lang="el-GR" sz="1400" dirty="0" smtClean="0">
                <a:latin typeface="Palatino Linotype" pitchFamily="18" charset="0"/>
              </a:rPr>
              <a:t> </a:t>
            </a:r>
            <a:r>
              <a:rPr lang="el-GR" sz="1400" dirty="0" err="1" smtClean="0">
                <a:latin typeface="Palatino Linotype" pitchFamily="18" charset="0"/>
                <a:hlinkClick r:id="rId240"/>
              </a:rPr>
              <a:t>πορθουμένην</a:t>
            </a:r>
            <a:r>
              <a:rPr lang="el-GR" sz="1400" dirty="0" smtClean="0">
                <a:latin typeface="Palatino Linotype" pitchFamily="18" charset="0"/>
              </a:rPr>
              <a:t> </a:t>
            </a:r>
            <a:r>
              <a:rPr lang="el-GR" sz="1400" dirty="0" err="1" smtClean="0">
                <a:latin typeface="Palatino Linotype" pitchFamily="18" charset="0"/>
                <a:hlinkClick r:id="rId241"/>
              </a:rPr>
              <a:t>τὴν</a:t>
            </a:r>
            <a:r>
              <a:rPr lang="el-GR" sz="1400" dirty="0" smtClean="0">
                <a:latin typeface="Palatino Linotype" pitchFamily="18" charset="0"/>
              </a:rPr>
              <a:t> </a:t>
            </a:r>
            <a:r>
              <a:rPr lang="el-GR" sz="1400" dirty="0" err="1" smtClean="0">
                <a:latin typeface="Palatino Linotype" pitchFamily="18" charset="0"/>
                <a:hlinkClick r:id="rId242"/>
              </a:rPr>
              <a:t>ἐμήν</a:t>
            </a:r>
            <a:r>
              <a:rPr lang="el-GR" sz="1400" dirty="0" smtClean="0">
                <a:latin typeface="Palatino Linotype" pitchFamily="18" charset="0"/>
              </a:rPr>
              <a:t>, </a:t>
            </a:r>
            <a:r>
              <a:rPr lang="el-GR" sz="1400" dirty="0" err="1" smtClean="0">
                <a:latin typeface="Palatino Linotype" pitchFamily="18" charset="0"/>
                <a:hlinkClick r:id="rId243"/>
              </a:rPr>
              <a:t>οἱ</a:t>
            </a:r>
            <a:r>
              <a:rPr lang="el-GR" sz="1400" dirty="0" smtClean="0">
                <a:latin typeface="Palatino Linotype" pitchFamily="18" charset="0"/>
              </a:rPr>
              <a:t> </a:t>
            </a:r>
            <a:r>
              <a:rPr lang="el-GR" sz="1400" dirty="0" err="1" smtClean="0">
                <a:latin typeface="Palatino Linotype" pitchFamily="18" charset="0"/>
                <a:hlinkClick r:id="rId244"/>
              </a:rPr>
              <a:t>μὲν</a:t>
            </a:r>
            <a:r>
              <a:rPr lang="el-GR" sz="1400" dirty="0" smtClean="0">
                <a:latin typeface="Palatino Linotype" pitchFamily="18" charset="0"/>
              </a:rPr>
              <a:t> </a:t>
            </a:r>
            <a:r>
              <a:rPr lang="el-GR" sz="1400" dirty="0" err="1" smtClean="0">
                <a:latin typeface="Palatino Linotype" pitchFamily="18" charset="0"/>
                <a:hlinkClick r:id="rId245"/>
              </a:rPr>
              <a:t>ἀπὸ</a:t>
            </a:r>
            <a:r>
              <a:rPr lang="el-GR" sz="1400" dirty="0" smtClean="0">
                <a:latin typeface="Palatino Linotype" pitchFamily="18" charset="0"/>
              </a:rPr>
              <a:t> </a:t>
            </a:r>
            <a:r>
              <a:rPr lang="el-GR" sz="1400" dirty="0" err="1" smtClean="0">
                <a:latin typeface="Palatino Linotype" pitchFamily="18" charset="0"/>
                <a:hlinkClick r:id="rId246"/>
              </a:rPr>
              <a:t>τῶν</a:t>
            </a:r>
            <a:r>
              <a:rPr lang="el-GR" sz="1400" dirty="0" smtClean="0">
                <a:latin typeface="Palatino Linotype" pitchFamily="18" charset="0"/>
              </a:rPr>
              <a:t> </a:t>
            </a:r>
            <a:r>
              <a:rPr lang="el-GR" sz="1400" dirty="0" err="1" smtClean="0">
                <a:latin typeface="Palatino Linotype" pitchFamily="18" charset="0"/>
                <a:hlinkClick r:id="rId247"/>
              </a:rPr>
              <a:t>τεγῶν</a:t>
            </a:r>
            <a:r>
              <a:rPr lang="el-GR" sz="1400" dirty="0" smtClean="0">
                <a:latin typeface="Palatino Linotype" pitchFamily="18" charset="0"/>
              </a:rPr>
              <a:t> </a:t>
            </a:r>
            <a:r>
              <a:rPr lang="el-GR" sz="1400" dirty="0" err="1" smtClean="0">
                <a:latin typeface="Palatino Linotype" pitchFamily="18" charset="0"/>
                <a:hlinkClick r:id="rId248"/>
              </a:rPr>
              <a:t>τῶν</a:t>
            </a:r>
            <a:r>
              <a:rPr lang="el-GR" sz="1400" dirty="0" smtClean="0">
                <a:latin typeface="Palatino Linotype" pitchFamily="18" charset="0"/>
              </a:rPr>
              <a:t> </a:t>
            </a:r>
            <a:r>
              <a:rPr lang="el-GR" sz="1400" dirty="0" err="1" smtClean="0">
                <a:latin typeface="Palatino Linotype" pitchFamily="18" charset="0"/>
                <a:hlinkClick r:id="rId249"/>
              </a:rPr>
              <a:t>ἑαυτῶν</a:t>
            </a:r>
            <a:r>
              <a:rPr lang="el-GR" sz="1400" dirty="0" smtClean="0">
                <a:latin typeface="Palatino Linotype" pitchFamily="18" charset="0"/>
              </a:rPr>
              <a:t> </a:t>
            </a:r>
            <a:r>
              <a:rPr lang="el-GR" sz="1400" dirty="0" err="1" smtClean="0">
                <a:latin typeface="Palatino Linotype" pitchFamily="18" charset="0"/>
                <a:hlinkClick r:id="rId250"/>
              </a:rPr>
              <a:t>ἐκαλίστρουν</a:t>
            </a:r>
            <a:r>
              <a:rPr lang="el-GR" sz="1400" dirty="0" smtClean="0">
                <a:latin typeface="Palatino Linotype" pitchFamily="18" charset="0"/>
              </a:rPr>
              <a:t> </a:t>
            </a:r>
            <a:r>
              <a:rPr lang="el-GR" sz="1400" dirty="0" err="1" smtClean="0">
                <a:latin typeface="Palatino Linotype" pitchFamily="18" charset="0"/>
                <a:hlinkClick r:id="rId251"/>
              </a:rPr>
              <a:t>τοὺς</a:t>
            </a:r>
            <a:r>
              <a:rPr lang="el-GR" sz="1400" dirty="0" smtClean="0">
                <a:latin typeface="Palatino Linotype" pitchFamily="18" charset="0"/>
              </a:rPr>
              <a:t> </a:t>
            </a:r>
            <a:r>
              <a:rPr lang="el-GR" sz="1400" dirty="0" err="1" smtClean="0">
                <a:latin typeface="Palatino Linotype" pitchFamily="18" charset="0"/>
                <a:hlinkClick r:id="rId252"/>
              </a:rPr>
              <a:t>παριόντας</a:t>
            </a:r>
            <a:r>
              <a:rPr lang="el-GR" sz="1400" dirty="0" smtClean="0">
                <a:latin typeface="Palatino Linotype" pitchFamily="18" charset="0"/>
              </a:rPr>
              <a:t>, </a:t>
            </a:r>
            <a:r>
              <a:rPr lang="el-GR" sz="1400" dirty="0" err="1" smtClean="0">
                <a:latin typeface="Palatino Linotype" pitchFamily="18" charset="0"/>
                <a:hlinkClick r:id="rId253"/>
              </a:rPr>
              <a:t>οἱ</a:t>
            </a:r>
            <a:r>
              <a:rPr lang="el-GR" sz="1400" dirty="0" smtClean="0">
                <a:latin typeface="Palatino Linotype" pitchFamily="18" charset="0"/>
              </a:rPr>
              <a:t> </a:t>
            </a:r>
            <a:r>
              <a:rPr lang="el-GR" sz="1400" dirty="0" err="1" smtClean="0">
                <a:latin typeface="Palatino Linotype" pitchFamily="18" charset="0"/>
                <a:hlinkClick r:id="rId254"/>
              </a:rPr>
              <a:t>δὲ</a:t>
            </a:r>
            <a:r>
              <a:rPr lang="el-GR" sz="1400" dirty="0" smtClean="0">
                <a:latin typeface="Palatino Linotype" pitchFamily="18" charset="0"/>
              </a:rPr>
              <a:t> </a:t>
            </a:r>
            <a:r>
              <a:rPr lang="el-GR" sz="1400" dirty="0" err="1" smtClean="0">
                <a:latin typeface="Palatino Linotype" pitchFamily="18" charset="0"/>
                <a:hlinkClick r:id="rId255"/>
              </a:rPr>
              <a:t>καὶ</a:t>
            </a:r>
            <a:r>
              <a:rPr lang="el-GR" sz="1400" dirty="0" smtClean="0">
                <a:latin typeface="Palatino Linotype" pitchFamily="18" charset="0"/>
              </a:rPr>
              <a:t> </a:t>
            </a:r>
            <a:r>
              <a:rPr lang="el-GR" sz="1400" dirty="0" err="1" smtClean="0">
                <a:latin typeface="Palatino Linotype" pitchFamily="18" charset="0"/>
                <a:hlinkClick r:id="rId256"/>
              </a:rPr>
              <a:t>εἰς</a:t>
            </a:r>
            <a:r>
              <a:rPr lang="el-GR" sz="1400" dirty="0" smtClean="0">
                <a:latin typeface="Palatino Linotype" pitchFamily="18" charset="0"/>
              </a:rPr>
              <a:t> </a:t>
            </a:r>
            <a:r>
              <a:rPr lang="el-GR" sz="1400" dirty="0" err="1" smtClean="0">
                <a:latin typeface="Palatino Linotype" pitchFamily="18" charset="0"/>
                <a:hlinkClick r:id="rId257"/>
              </a:rPr>
              <a:t>τὴν</a:t>
            </a:r>
            <a:r>
              <a:rPr lang="el-GR" sz="1400" dirty="0" smtClean="0">
                <a:latin typeface="Palatino Linotype" pitchFamily="18" charset="0"/>
              </a:rPr>
              <a:t> </a:t>
            </a:r>
            <a:r>
              <a:rPr lang="el-GR" sz="1400" dirty="0" err="1" smtClean="0">
                <a:latin typeface="Palatino Linotype" pitchFamily="18" charset="0"/>
                <a:hlinkClick r:id="rId258"/>
              </a:rPr>
              <a:t>ἑτέραν</a:t>
            </a:r>
            <a:r>
              <a:rPr lang="el-GR" sz="1400" dirty="0" smtClean="0">
                <a:latin typeface="Palatino Linotype" pitchFamily="18" charset="0"/>
              </a:rPr>
              <a:t> </a:t>
            </a:r>
            <a:r>
              <a:rPr lang="el-GR" sz="1400" dirty="0" err="1" smtClean="0">
                <a:latin typeface="Palatino Linotype" pitchFamily="18" charset="0"/>
                <a:hlinkClick r:id="rId259"/>
              </a:rPr>
              <a:t>ὁδὸν</a:t>
            </a:r>
            <a:r>
              <a:rPr lang="el-GR" sz="1400" dirty="0" smtClean="0">
                <a:latin typeface="Palatino Linotype" pitchFamily="18" charset="0"/>
              </a:rPr>
              <a:t> </a:t>
            </a:r>
            <a:r>
              <a:rPr lang="el-GR" sz="1400" dirty="0" err="1" smtClean="0">
                <a:latin typeface="Palatino Linotype" pitchFamily="18" charset="0"/>
                <a:hlinkClick r:id="rId260"/>
              </a:rPr>
              <a:t>ἐλθόντες</a:t>
            </a:r>
            <a:r>
              <a:rPr lang="el-GR" sz="1400" dirty="0" smtClean="0">
                <a:latin typeface="Palatino Linotype" pitchFamily="18" charset="0"/>
              </a:rPr>
              <a:t> </a:t>
            </a:r>
            <a:r>
              <a:rPr lang="el-GR" sz="1400" dirty="0" err="1" smtClean="0">
                <a:latin typeface="Palatino Linotype" pitchFamily="18" charset="0"/>
                <a:hlinkClick r:id="rId261"/>
              </a:rPr>
              <a:t>καὶ</a:t>
            </a:r>
            <a:r>
              <a:rPr lang="el-GR" sz="1400" dirty="0" smtClean="0">
                <a:latin typeface="Palatino Linotype" pitchFamily="18" charset="0"/>
              </a:rPr>
              <a:t> </a:t>
            </a:r>
            <a:r>
              <a:rPr lang="el-GR" sz="1400" dirty="0" err="1" smtClean="0">
                <a:latin typeface="Palatino Linotype" pitchFamily="18" charset="0"/>
                <a:hlinkClick r:id="rId262"/>
              </a:rPr>
              <a:t>ἰδόντες</a:t>
            </a:r>
            <a:r>
              <a:rPr lang="el-GR" sz="1400" dirty="0" smtClean="0">
                <a:latin typeface="Palatino Linotype" pitchFamily="18" charset="0"/>
              </a:rPr>
              <a:t> </a:t>
            </a:r>
            <a:r>
              <a:rPr lang="el-GR" sz="1400" dirty="0" err="1" smtClean="0">
                <a:latin typeface="Palatino Linotype" pitchFamily="18" charset="0"/>
                <a:hlinkClick r:id="rId263"/>
              </a:rPr>
              <a:t>Ἁγνόφιλον</a:t>
            </a:r>
            <a:r>
              <a:rPr lang="el-GR" sz="1400" dirty="0" smtClean="0">
                <a:latin typeface="Palatino Linotype" pitchFamily="18" charset="0"/>
              </a:rPr>
              <a:t> </a:t>
            </a:r>
            <a:r>
              <a:rPr lang="el-GR" sz="1400" dirty="0" err="1" smtClean="0">
                <a:latin typeface="Palatino Linotype" pitchFamily="18" charset="0"/>
                <a:hlinkClick r:id="rId264"/>
              </a:rPr>
              <a:t>παριόντα</a:t>
            </a:r>
            <a:r>
              <a:rPr lang="el-GR" sz="1400" dirty="0" smtClean="0">
                <a:latin typeface="Palatino Linotype" pitchFamily="18" charset="0"/>
              </a:rPr>
              <a:t> </a:t>
            </a:r>
            <a:r>
              <a:rPr lang="el-GR" sz="1400" dirty="0" err="1" smtClean="0">
                <a:latin typeface="Palatino Linotype" pitchFamily="18" charset="0"/>
                <a:hlinkClick r:id="rId265"/>
              </a:rPr>
              <a:t>ἐκέλευσαν</a:t>
            </a:r>
            <a:r>
              <a:rPr lang="el-GR" sz="1400" dirty="0" smtClean="0">
                <a:latin typeface="Palatino Linotype" pitchFamily="18" charset="0"/>
              </a:rPr>
              <a:t> </a:t>
            </a:r>
            <a:r>
              <a:rPr lang="el-GR" sz="1400" dirty="0" err="1" smtClean="0">
                <a:latin typeface="Palatino Linotype" pitchFamily="18" charset="0"/>
                <a:hlinkClick r:id="rId266"/>
              </a:rPr>
              <a:t>παραγενέσθαι</a:t>
            </a:r>
            <a:r>
              <a:rPr lang="el-GR" sz="1400" dirty="0" smtClean="0">
                <a:latin typeface="Palatino Linotype" pitchFamily="18" charset="0"/>
              </a:rPr>
              <a:t>. </a:t>
            </a:r>
            <a:r>
              <a:rPr lang="el-GR" sz="1400" dirty="0" err="1" smtClean="0">
                <a:latin typeface="Palatino Linotype" pitchFamily="18" charset="0"/>
                <a:hlinkClick r:id="rId267"/>
              </a:rPr>
              <a:t>προσελθὼν</a:t>
            </a:r>
            <a:r>
              <a:rPr lang="el-GR" sz="1400" dirty="0" smtClean="0">
                <a:latin typeface="Palatino Linotype" pitchFamily="18" charset="0"/>
              </a:rPr>
              <a:t> </a:t>
            </a:r>
            <a:r>
              <a:rPr lang="el-GR" sz="1400" dirty="0" err="1" smtClean="0">
                <a:latin typeface="Palatino Linotype" pitchFamily="18" charset="0"/>
                <a:hlinkClick r:id="rId268"/>
              </a:rPr>
              <a:t>δὲ</a:t>
            </a:r>
            <a:r>
              <a:rPr lang="el-GR" sz="1400" dirty="0" smtClean="0">
                <a:latin typeface="Palatino Linotype" pitchFamily="18" charset="0"/>
              </a:rPr>
              <a:t> </a:t>
            </a:r>
            <a:r>
              <a:rPr lang="el-GR" sz="1400" dirty="0" smtClean="0">
                <a:latin typeface="Palatino Linotype" pitchFamily="18" charset="0"/>
                <a:hlinkClick r:id="rId269"/>
              </a:rPr>
              <a:t>ὁ</a:t>
            </a:r>
            <a:r>
              <a:rPr lang="el-GR" sz="1400" dirty="0" smtClean="0">
                <a:latin typeface="Palatino Linotype" pitchFamily="18" charset="0"/>
              </a:rPr>
              <a:t> </a:t>
            </a:r>
            <a:r>
              <a:rPr lang="el-GR" sz="1400" dirty="0" err="1" smtClean="0">
                <a:latin typeface="Palatino Linotype" pitchFamily="18" charset="0"/>
                <a:hlinkClick r:id="rId270"/>
              </a:rPr>
              <a:t>Ἁγνόφιλος</a:t>
            </a:r>
            <a:r>
              <a:rPr lang="el-GR" sz="1400" dirty="0" smtClean="0">
                <a:latin typeface="Palatino Linotype" pitchFamily="18" charset="0"/>
              </a:rPr>
              <a:t> </a:t>
            </a:r>
            <a:r>
              <a:rPr lang="el-GR" sz="1400" dirty="0" err="1" smtClean="0">
                <a:latin typeface="Palatino Linotype" pitchFamily="18" charset="0"/>
                <a:hlinkClick r:id="rId271"/>
              </a:rPr>
              <a:t>προσκληθεὶς</a:t>
            </a:r>
            <a:r>
              <a:rPr lang="el-GR" sz="1400" dirty="0" smtClean="0">
                <a:latin typeface="Palatino Linotype" pitchFamily="18" charset="0"/>
              </a:rPr>
              <a:t> </a:t>
            </a:r>
            <a:r>
              <a:rPr lang="el-GR" sz="1400" dirty="0" err="1" smtClean="0">
                <a:latin typeface="Palatino Linotype" pitchFamily="18" charset="0"/>
                <a:hlinkClick r:id="rId272"/>
              </a:rPr>
              <a:t>ὑπὸ</a:t>
            </a:r>
            <a:r>
              <a:rPr lang="el-GR" sz="1400" dirty="0" smtClean="0">
                <a:latin typeface="Palatino Linotype" pitchFamily="18" charset="0"/>
              </a:rPr>
              <a:t> </a:t>
            </a:r>
            <a:r>
              <a:rPr lang="el-GR" sz="1400" dirty="0" err="1" smtClean="0">
                <a:latin typeface="Palatino Linotype" pitchFamily="18" charset="0"/>
                <a:hlinkClick r:id="rId273"/>
              </a:rPr>
              <a:t>τοῦ</a:t>
            </a:r>
            <a:r>
              <a:rPr lang="el-GR" sz="1400" dirty="0" smtClean="0">
                <a:latin typeface="Palatino Linotype" pitchFamily="18" charset="0"/>
              </a:rPr>
              <a:t> </a:t>
            </a:r>
            <a:r>
              <a:rPr lang="el-GR" sz="1400" dirty="0" smtClean="0">
                <a:latin typeface="Palatino Linotype" pitchFamily="18" charset="0"/>
                <a:hlinkClick r:id="rId274"/>
              </a:rPr>
              <a:t>θεράποντος</a:t>
            </a:r>
            <a:r>
              <a:rPr lang="el-GR" sz="1400" dirty="0" smtClean="0">
                <a:latin typeface="Palatino Linotype" pitchFamily="18" charset="0"/>
              </a:rPr>
              <a:t> </a:t>
            </a:r>
            <a:r>
              <a:rPr lang="el-GR" sz="1400" dirty="0" err="1" smtClean="0">
                <a:latin typeface="Palatino Linotype" pitchFamily="18" charset="0"/>
                <a:hlinkClick r:id="rId275"/>
              </a:rPr>
              <a:t>τοῦ</a:t>
            </a:r>
            <a:r>
              <a:rPr lang="el-GR" sz="1400" dirty="0" smtClean="0">
                <a:latin typeface="Palatino Linotype" pitchFamily="18" charset="0"/>
              </a:rPr>
              <a:t> </a:t>
            </a:r>
            <a:r>
              <a:rPr lang="el-GR" sz="1400" dirty="0" err="1" smtClean="0">
                <a:latin typeface="Palatino Linotype" pitchFamily="18" charset="0"/>
                <a:hlinkClick r:id="rId276"/>
              </a:rPr>
              <a:t>Ἀνθεμίωνος</a:t>
            </a:r>
            <a:r>
              <a:rPr lang="el-GR" sz="1400" dirty="0" smtClean="0">
                <a:latin typeface="Palatino Linotype" pitchFamily="18" charset="0"/>
              </a:rPr>
              <a:t>, </a:t>
            </a:r>
            <a:r>
              <a:rPr lang="el-GR" sz="1400" dirty="0" err="1" smtClean="0">
                <a:latin typeface="Palatino Linotype" pitchFamily="18" charset="0"/>
                <a:hlinkClick r:id="rId277"/>
              </a:rPr>
              <a:t>ὅς</a:t>
            </a:r>
            <a:r>
              <a:rPr lang="el-GR" sz="1400" dirty="0" smtClean="0">
                <a:latin typeface="Palatino Linotype" pitchFamily="18" charset="0"/>
              </a:rPr>
              <a:t> </a:t>
            </a:r>
            <a:r>
              <a:rPr lang="el-GR" sz="1400" dirty="0" err="1" smtClean="0">
                <a:latin typeface="Palatino Linotype" pitchFamily="18" charset="0"/>
                <a:hlinkClick r:id="rId278"/>
              </a:rPr>
              <a:t>ἐστί</a:t>
            </a:r>
            <a:r>
              <a:rPr lang="el-GR" sz="1400" dirty="0" smtClean="0">
                <a:latin typeface="Palatino Linotype" pitchFamily="18" charset="0"/>
              </a:rPr>
              <a:t> </a:t>
            </a:r>
            <a:r>
              <a:rPr lang="el-GR" sz="1400" dirty="0" err="1" smtClean="0">
                <a:latin typeface="Palatino Linotype" pitchFamily="18" charset="0"/>
                <a:hlinkClick r:id="rId279"/>
              </a:rPr>
              <a:t>μοι</a:t>
            </a:r>
            <a:r>
              <a:rPr lang="el-GR" sz="1400" dirty="0" smtClean="0">
                <a:latin typeface="Palatino Linotype" pitchFamily="18" charset="0"/>
              </a:rPr>
              <a:t> </a:t>
            </a:r>
            <a:r>
              <a:rPr lang="el-GR" sz="1400" dirty="0" err="1" smtClean="0">
                <a:latin typeface="Palatino Linotype" pitchFamily="18" charset="0"/>
                <a:hlinkClick r:id="rId280"/>
              </a:rPr>
              <a:t>γείτων</a:t>
            </a:r>
            <a:r>
              <a:rPr lang="el-GR" sz="1400" dirty="0" smtClean="0">
                <a:latin typeface="Palatino Linotype" pitchFamily="18" charset="0"/>
              </a:rPr>
              <a:t>, </a:t>
            </a:r>
            <a:r>
              <a:rPr lang="el-GR" sz="1400" dirty="0" err="1" smtClean="0">
                <a:latin typeface="Palatino Linotype" pitchFamily="18" charset="0"/>
                <a:hlinkClick r:id="rId281"/>
              </a:rPr>
              <a:t>εἰς</a:t>
            </a:r>
            <a:r>
              <a:rPr lang="el-GR" sz="1400" dirty="0" smtClean="0">
                <a:latin typeface="Palatino Linotype" pitchFamily="18" charset="0"/>
              </a:rPr>
              <a:t> </a:t>
            </a:r>
            <a:r>
              <a:rPr lang="el-GR" sz="1400" dirty="0" err="1" smtClean="0">
                <a:latin typeface="Palatino Linotype" pitchFamily="18" charset="0"/>
                <a:hlinkClick r:id="rId282"/>
              </a:rPr>
              <a:t>μὲν</a:t>
            </a:r>
            <a:r>
              <a:rPr lang="el-GR" sz="1400" dirty="0" smtClean="0">
                <a:latin typeface="Palatino Linotype" pitchFamily="18" charset="0"/>
              </a:rPr>
              <a:t> </a:t>
            </a:r>
            <a:r>
              <a:rPr lang="el-GR" sz="1400" dirty="0" err="1" smtClean="0">
                <a:latin typeface="Palatino Linotype" pitchFamily="18" charset="0"/>
                <a:hlinkClick r:id="rId283"/>
              </a:rPr>
              <a:t>τὴν</a:t>
            </a:r>
            <a:r>
              <a:rPr lang="el-GR" sz="1400" dirty="0" smtClean="0">
                <a:latin typeface="Palatino Linotype" pitchFamily="18" charset="0"/>
              </a:rPr>
              <a:t> </a:t>
            </a:r>
            <a:r>
              <a:rPr lang="el-GR" sz="1400" dirty="0" err="1" smtClean="0">
                <a:latin typeface="Palatino Linotype" pitchFamily="18" charset="0"/>
                <a:hlinkClick r:id="rId284"/>
              </a:rPr>
              <a:t>οἰκίαν</a:t>
            </a:r>
            <a:r>
              <a:rPr lang="el-GR" sz="1400" dirty="0" smtClean="0">
                <a:latin typeface="Palatino Linotype" pitchFamily="18" charset="0"/>
              </a:rPr>
              <a:t> </a:t>
            </a:r>
            <a:r>
              <a:rPr lang="el-GR" sz="1400" dirty="0" err="1" smtClean="0">
                <a:latin typeface="Palatino Linotype" pitchFamily="18" charset="0"/>
                <a:hlinkClick r:id="rId285"/>
              </a:rPr>
              <a:t>οὐκ</a:t>
            </a:r>
            <a:r>
              <a:rPr lang="el-GR" sz="1400" dirty="0" smtClean="0">
                <a:latin typeface="Palatino Linotype" pitchFamily="18" charset="0"/>
              </a:rPr>
              <a:t> </a:t>
            </a:r>
            <a:r>
              <a:rPr lang="el-GR" sz="1400" dirty="0" err="1" smtClean="0">
                <a:latin typeface="Palatino Linotype" pitchFamily="18" charset="0"/>
                <a:hlinkClick r:id="rId286"/>
              </a:rPr>
              <a:t>εἰσῆλθεν</a:t>
            </a:r>
            <a:r>
              <a:rPr lang="el-GR" sz="1400" dirty="0" smtClean="0">
                <a:latin typeface="Palatino Linotype" pitchFamily="18" charset="0"/>
              </a:rPr>
              <a:t> （</a:t>
            </a:r>
            <a:r>
              <a:rPr lang="el-GR" sz="1400" dirty="0" err="1" smtClean="0">
                <a:latin typeface="Palatino Linotype" pitchFamily="18" charset="0"/>
                <a:hlinkClick r:id="rId287"/>
              </a:rPr>
              <a:t>οὐ</a:t>
            </a:r>
            <a:r>
              <a:rPr lang="el-GR" sz="1400" dirty="0" smtClean="0">
                <a:latin typeface="Palatino Linotype" pitchFamily="18" charset="0"/>
              </a:rPr>
              <a:t> </a:t>
            </a:r>
            <a:r>
              <a:rPr lang="el-GR" sz="1400" dirty="0" err="1" smtClean="0">
                <a:latin typeface="Palatino Linotype" pitchFamily="18" charset="0"/>
                <a:hlinkClick r:id="rId288"/>
              </a:rPr>
              <a:t>γὰρ</a:t>
            </a:r>
            <a:r>
              <a:rPr lang="el-GR" sz="1400" dirty="0" smtClean="0">
                <a:latin typeface="Palatino Linotype" pitchFamily="18" charset="0"/>
              </a:rPr>
              <a:t> </a:t>
            </a:r>
            <a:r>
              <a:rPr lang="el-GR" sz="1400" dirty="0" err="1" smtClean="0">
                <a:latin typeface="Palatino Linotype" pitchFamily="18" charset="0"/>
                <a:hlinkClick r:id="rId289"/>
              </a:rPr>
              <a:t>ἡγεῖτο</a:t>
            </a:r>
            <a:r>
              <a:rPr lang="el-GR" sz="1400" dirty="0" smtClean="0">
                <a:latin typeface="Palatino Linotype" pitchFamily="18" charset="0"/>
              </a:rPr>
              <a:t> </a:t>
            </a:r>
            <a:r>
              <a:rPr lang="el-GR" sz="1400" dirty="0" smtClean="0">
                <a:latin typeface="Palatino Linotype" pitchFamily="18" charset="0"/>
                <a:hlinkClick r:id="rId290"/>
              </a:rPr>
              <a:t>δίκαιον</a:t>
            </a:r>
            <a:r>
              <a:rPr lang="el-GR" sz="1400" dirty="0" smtClean="0">
                <a:latin typeface="Palatino Linotype" pitchFamily="18" charset="0"/>
              </a:rPr>
              <a:t> </a:t>
            </a:r>
            <a:r>
              <a:rPr lang="el-GR" sz="1400" dirty="0" err="1" smtClean="0">
                <a:latin typeface="Palatino Linotype" pitchFamily="18" charset="0"/>
                <a:hlinkClick r:id="rId291"/>
              </a:rPr>
              <a:t>εἶναι</a:t>
            </a:r>
            <a:r>
              <a:rPr lang="el-GR" sz="1400" dirty="0" smtClean="0">
                <a:latin typeface="Palatino Linotype" pitchFamily="18" charset="0"/>
              </a:rPr>
              <a:t> </a:t>
            </a:r>
            <a:r>
              <a:rPr lang="el-GR" sz="1400" dirty="0" err="1" smtClean="0">
                <a:latin typeface="Palatino Linotype" pitchFamily="18" charset="0"/>
                <a:hlinkClick r:id="rId292"/>
              </a:rPr>
              <a:t>μὴ</a:t>
            </a:r>
            <a:r>
              <a:rPr lang="el-GR" sz="1400" dirty="0" smtClean="0">
                <a:latin typeface="Palatino Linotype" pitchFamily="18" charset="0"/>
              </a:rPr>
              <a:t> </a:t>
            </a:r>
            <a:r>
              <a:rPr lang="el-GR" sz="1400" dirty="0" smtClean="0">
                <a:latin typeface="Palatino Linotype" pitchFamily="18" charset="0"/>
                <a:hlinkClick r:id="rId293"/>
              </a:rPr>
              <a:t>παρόντος</a:t>
            </a:r>
            <a:r>
              <a:rPr lang="el-GR" sz="1400" dirty="0" smtClean="0">
                <a:latin typeface="Palatino Linotype" pitchFamily="18" charset="0"/>
              </a:rPr>
              <a:t> </a:t>
            </a:r>
            <a:r>
              <a:rPr lang="el-GR" sz="1400" dirty="0" err="1" smtClean="0">
                <a:latin typeface="Palatino Linotype" pitchFamily="18" charset="0"/>
                <a:hlinkClick r:id="rId294"/>
              </a:rPr>
              <a:t>γε</a:t>
            </a:r>
            <a:r>
              <a:rPr lang="el-GR" sz="1400" dirty="0" smtClean="0">
                <a:latin typeface="Palatino Linotype" pitchFamily="18" charset="0"/>
              </a:rPr>
              <a:t> </a:t>
            </a:r>
            <a:r>
              <a:rPr lang="el-GR" sz="1400" dirty="0" err="1" smtClean="0">
                <a:latin typeface="Palatino Linotype" pitchFamily="18" charset="0"/>
                <a:hlinkClick r:id="rId295"/>
              </a:rPr>
              <a:t>τοῦ</a:t>
            </a:r>
            <a:r>
              <a:rPr lang="el-GR" sz="1400" dirty="0" smtClean="0">
                <a:latin typeface="Palatino Linotype" pitchFamily="18" charset="0"/>
              </a:rPr>
              <a:t> </a:t>
            </a:r>
            <a:r>
              <a:rPr lang="el-GR" sz="1400" dirty="0" smtClean="0">
                <a:latin typeface="Palatino Linotype" pitchFamily="18" charset="0"/>
                <a:hlinkClick r:id="rId296"/>
              </a:rPr>
              <a:t>κυρίου</a:t>
            </a:r>
            <a:r>
              <a:rPr lang="el-GR" sz="1400" dirty="0" smtClean="0">
                <a:latin typeface="Palatino Linotype" pitchFamily="18" charset="0"/>
              </a:rPr>
              <a:t>）, </a:t>
            </a:r>
            <a:r>
              <a:rPr lang="el-GR" sz="1400" dirty="0" err="1" smtClean="0">
                <a:latin typeface="Palatino Linotype" pitchFamily="18" charset="0"/>
                <a:hlinkClick r:id="rId297"/>
              </a:rPr>
              <a:t>ἐν</a:t>
            </a:r>
            <a:r>
              <a:rPr lang="el-GR" sz="1400" dirty="0" smtClean="0">
                <a:latin typeface="Palatino Linotype" pitchFamily="18" charset="0"/>
              </a:rPr>
              <a:t> </a:t>
            </a:r>
            <a:r>
              <a:rPr lang="el-GR" sz="1400" dirty="0" err="1" smtClean="0">
                <a:latin typeface="Palatino Linotype" pitchFamily="18" charset="0"/>
                <a:hlinkClick r:id="rId298"/>
              </a:rPr>
              <a:t>δὲ</a:t>
            </a:r>
            <a:r>
              <a:rPr lang="el-GR" sz="1400" dirty="0" smtClean="0">
                <a:latin typeface="Palatino Linotype" pitchFamily="18" charset="0"/>
              </a:rPr>
              <a:t> </a:t>
            </a:r>
            <a:r>
              <a:rPr lang="el-GR" sz="1400" dirty="0" err="1" smtClean="0">
                <a:latin typeface="Palatino Linotype" pitchFamily="18" charset="0"/>
                <a:hlinkClick r:id="rId299"/>
              </a:rPr>
              <a:t>τῷ</a:t>
            </a:r>
            <a:r>
              <a:rPr lang="el-GR" sz="1400" dirty="0" smtClean="0">
                <a:latin typeface="Palatino Linotype" pitchFamily="18" charset="0"/>
              </a:rPr>
              <a:t> </a:t>
            </a:r>
            <a:r>
              <a:rPr lang="el-GR" sz="1400" dirty="0" err="1" smtClean="0">
                <a:latin typeface="Palatino Linotype" pitchFamily="18" charset="0"/>
                <a:hlinkClick r:id="rId300"/>
              </a:rPr>
              <a:t>τοῦ</a:t>
            </a:r>
            <a:r>
              <a:rPr lang="el-GR" sz="1400" dirty="0" smtClean="0">
                <a:latin typeface="Palatino Linotype" pitchFamily="18" charset="0"/>
              </a:rPr>
              <a:t> </a:t>
            </a:r>
            <a:r>
              <a:rPr lang="el-GR" sz="1400" dirty="0" err="1" smtClean="0">
                <a:latin typeface="Palatino Linotype" pitchFamily="18" charset="0"/>
                <a:hlinkClick r:id="rId301"/>
              </a:rPr>
              <a:t>Ἀνθεμίωνος</a:t>
            </a:r>
            <a:r>
              <a:rPr lang="el-GR" sz="1400" dirty="0" smtClean="0">
                <a:latin typeface="Palatino Linotype" pitchFamily="18" charset="0"/>
              </a:rPr>
              <a:t> </a:t>
            </a:r>
            <a:r>
              <a:rPr lang="el-GR" sz="1400" dirty="0" err="1" smtClean="0">
                <a:latin typeface="Palatino Linotype" pitchFamily="18" charset="0"/>
                <a:hlinkClick r:id="rId302"/>
              </a:rPr>
              <a:t>χωρίῳ</a:t>
            </a:r>
            <a:r>
              <a:rPr lang="el-GR" sz="1400" dirty="0" smtClean="0">
                <a:latin typeface="Palatino Linotype" pitchFamily="18" charset="0"/>
              </a:rPr>
              <a:t> </a:t>
            </a:r>
            <a:r>
              <a:rPr lang="el-GR" sz="1400" dirty="0" err="1" smtClean="0">
                <a:latin typeface="Palatino Linotype" pitchFamily="18" charset="0"/>
                <a:hlinkClick r:id="rId303"/>
              </a:rPr>
              <a:t>ὢν</a:t>
            </a:r>
            <a:r>
              <a:rPr lang="el-GR" sz="1400" dirty="0" smtClean="0">
                <a:latin typeface="Palatino Linotype" pitchFamily="18" charset="0"/>
              </a:rPr>
              <a:t> </a:t>
            </a:r>
            <a:r>
              <a:rPr lang="el-GR" sz="1400" dirty="0" err="1" smtClean="0">
                <a:latin typeface="Palatino Linotype" pitchFamily="18" charset="0"/>
                <a:hlinkClick r:id="rId304"/>
              </a:rPr>
              <a:t>ἑώρα</a:t>
            </a:r>
            <a:r>
              <a:rPr lang="el-GR" sz="1400" dirty="0" smtClean="0">
                <a:latin typeface="Palatino Linotype" pitchFamily="18" charset="0"/>
              </a:rPr>
              <a:t> </a:t>
            </a:r>
            <a:r>
              <a:rPr lang="el-GR" sz="1400" dirty="0" err="1" smtClean="0">
                <a:latin typeface="Palatino Linotype" pitchFamily="18" charset="0"/>
                <a:hlinkClick r:id="rId305"/>
              </a:rPr>
              <a:t>τά</a:t>
            </a:r>
            <a:r>
              <a:rPr lang="el-GR" sz="1400" dirty="0" smtClean="0">
                <a:latin typeface="Palatino Linotype" pitchFamily="18" charset="0"/>
              </a:rPr>
              <a:t> </a:t>
            </a:r>
            <a:r>
              <a:rPr lang="el-GR" sz="1400" dirty="0" smtClean="0">
                <a:latin typeface="Palatino Linotype" pitchFamily="18" charset="0"/>
                <a:hlinkClick r:id="rId306"/>
              </a:rPr>
              <a:t>τε</a:t>
            </a:r>
            <a:r>
              <a:rPr lang="el-GR" sz="1400" dirty="0" smtClean="0">
                <a:latin typeface="Palatino Linotype" pitchFamily="18" charset="0"/>
              </a:rPr>
              <a:t> </a:t>
            </a:r>
            <a:r>
              <a:rPr lang="el-GR" sz="1400" dirty="0" smtClean="0">
                <a:latin typeface="Palatino Linotype" pitchFamily="18" charset="0"/>
                <a:hlinkClick r:id="rId307"/>
              </a:rPr>
              <a:t>σκεύη</a:t>
            </a:r>
            <a:r>
              <a:rPr lang="el-GR" sz="1400" dirty="0" smtClean="0">
                <a:latin typeface="Palatino Linotype" pitchFamily="18" charset="0"/>
              </a:rPr>
              <a:t> </a:t>
            </a:r>
            <a:r>
              <a:rPr lang="el-GR" sz="1400" dirty="0" err="1" smtClean="0">
                <a:latin typeface="Palatino Linotype" pitchFamily="18" charset="0"/>
                <a:hlinkClick r:id="rId308"/>
              </a:rPr>
              <a:t>ἐκφερόμενα</a:t>
            </a:r>
            <a:r>
              <a:rPr lang="el-GR" sz="1400" dirty="0" smtClean="0">
                <a:latin typeface="Palatino Linotype" pitchFamily="18" charset="0"/>
              </a:rPr>
              <a:t> </a:t>
            </a:r>
            <a:r>
              <a:rPr lang="el-GR" sz="1400" dirty="0" err="1" smtClean="0">
                <a:latin typeface="Palatino Linotype" pitchFamily="18" charset="0"/>
                <a:hlinkClick r:id="rId309"/>
              </a:rPr>
              <a:t>καὶ</a:t>
            </a:r>
            <a:r>
              <a:rPr lang="el-GR" sz="1400" dirty="0" smtClean="0">
                <a:latin typeface="Palatino Linotype" pitchFamily="18" charset="0"/>
              </a:rPr>
              <a:t> </a:t>
            </a:r>
            <a:r>
              <a:rPr lang="el-GR" sz="1400" dirty="0" err="1" smtClean="0">
                <a:latin typeface="Palatino Linotype" pitchFamily="18" charset="0"/>
                <a:hlinkClick r:id="rId310"/>
              </a:rPr>
              <a:t>Εὔεργον</a:t>
            </a:r>
            <a:r>
              <a:rPr lang="el-GR" sz="1400" dirty="0" smtClean="0">
                <a:latin typeface="Palatino Linotype" pitchFamily="18" charset="0"/>
              </a:rPr>
              <a:t> </a:t>
            </a:r>
            <a:r>
              <a:rPr lang="el-GR" sz="1400" dirty="0" err="1" smtClean="0">
                <a:latin typeface="Palatino Linotype" pitchFamily="18" charset="0"/>
                <a:hlinkClick r:id="rId311"/>
              </a:rPr>
              <a:t>καὶ</a:t>
            </a:r>
            <a:r>
              <a:rPr lang="el-GR" sz="1400" dirty="0" smtClean="0">
                <a:latin typeface="Palatino Linotype" pitchFamily="18" charset="0"/>
              </a:rPr>
              <a:t> </a:t>
            </a:r>
            <a:r>
              <a:rPr lang="el-GR" sz="1400" dirty="0" err="1" smtClean="0">
                <a:latin typeface="Palatino Linotype" pitchFamily="18" charset="0"/>
                <a:hlinkClick r:id="rId312"/>
              </a:rPr>
              <a:t>Θεόφημον</a:t>
            </a:r>
            <a:r>
              <a:rPr lang="el-GR" sz="1400" dirty="0" smtClean="0">
                <a:latin typeface="Palatino Linotype" pitchFamily="18" charset="0"/>
              </a:rPr>
              <a:t> </a:t>
            </a:r>
            <a:r>
              <a:rPr lang="el-GR" sz="1400" dirty="0" err="1" smtClean="0">
                <a:latin typeface="Palatino Linotype" pitchFamily="18" charset="0"/>
                <a:hlinkClick r:id="rId313"/>
              </a:rPr>
              <a:t>ἐξιόντας</a:t>
            </a:r>
            <a:r>
              <a:rPr lang="el-GR" sz="1400" dirty="0" smtClean="0">
                <a:latin typeface="Palatino Linotype" pitchFamily="18" charset="0"/>
              </a:rPr>
              <a:t> </a:t>
            </a:r>
            <a:r>
              <a:rPr lang="el-GR" sz="1400" dirty="0" err="1" smtClean="0">
                <a:latin typeface="Palatino Linotype" pitchFamily="18" charset="0"/>
                <a:hlinkClick r:id="rId314"/>
              </a:rPr>
              <a:t>ἐκ</a:t>
            </a:r>
            <a:r>
              <a:rPr lang="el-GR" sz="1400" dirty="0" smtClean="0">
                <a:latin typeface="Palatino Linotype" pitchFamily="18" charset="0"/>
              </a:rPr>
              <a:t> </a:t>
            </a:r>
            <a:r>
              <a:rPr lang="el-GR" sz="1400" dirty="0" err="1" smtClean="0">
                <a:latin typeface="Palatino Linotype" pitchFamily="18" charset="0"/>
                <a:hlinkClick r:id="rId315"/>
              </a:rPr>
              <a:t>τῆς</a:t>
            </a:r>
            <a:r>
              <a:rPr lang="el-GR" sz="1400" dirty="0" smtClean="0">
                <a:latin typeface="Palatino Linotype" pitchFamily="18" charset="0"/>
              </a:rPr>
              <a:t> </a:t>
            </a:r>
            <a:r>
              <a:rPr lang="el-GR" sz="1400" dirty="0" err="1" smtClean="0">
                <a:latin typeface="Palatino Linotype" pitchFamily="18" charset="0"/>
                <a:hlinkClick r:id="rId316"/>
              </a:rPr>
              <a:t>ἐμῆς</a:t>
            </a:r>
            <a:r>
              <a:rPr lang="el-GR" sz="1400" dirty="0" smtClean="0">
                <a:latin typeface="Palatino Linotype" pitchFamily="18" charset="0"/>
              </a:rPr>
              <a:t> </a:t>
            </a:r>
            <a:r>
              <a:rPr lang="el-GR" sz="1400" dirty="0" err="1" smtClean="0">
                <a:latin typeface="Palatino Linotype" pitchFamily="18" charset="0"/>
                <a:hlinkClick r:id="rId317"/>
              </a:rPr>
              <a:t>οἰκίας</a:t>
            </a:r>
            <a:r>
              <a:rPr lang="el-GR" sz="1400" dirty="0" smtClean="0">
                <a:latin typeface="Palatino Linotype" pitchFamily="18" charset="0"/>
              </a:rPr>
              <a:t>. </a:t>
            </a:r>
            <a:r>
              <a:rPr lang="el-GR" sz="1400" dirty="0" smtClean="0">
                <a:latin typeface="Palatino Linotype" pitchFamily="18" charset="0"/>
                <a:hlinkClick r:id="rId47"/>
              </a:rPr>
              <a:t>[</a:t>
            </a:r>
            <a:r>
              <a:rPr lang="el-GR" sz="1400" dirty="0" smtClean="0">
                <a:latin typeface="Palatino Linotype" pitchFamily="18" charset="0"/>
              </a:rPr>
              <a:t>61</a:t>
            </a:r>
            <a:r>
              <a:rPr lang="el-GR" sz="1400" dirty="0" smtClean="0">
                <a:latin typeface="Palatino Linotype" pitchFamily="18" charset="0"/>
                <a:hlinkClick r:id="rId48"/>
              </a:rPr>
              <a:t>]</a:t>
            </a:r>
            <a:r>
              <a:rPr lang="el-GR" sz="1400" dirty="0" smtClean="0">
                <a:latin typeface="Palatino Linotype" pitchFamily="18" charset="0"/>
              </a:rPr>
              <a:t> </a:t>
            </a:r>
            <a:r>
              <a:rPr lang="el-GR" sz="1400" dirty="0" err="1" smtClean="0">
                <a:latin typeface="Palatino Linotype" pitchFamily="18" charset="0"/>
                <a:hlinkClick r:id="rId318"/>
              </a:rPr>
              <a:t>οὐ</a:t>
            </a:r>
            <a:r>
              <a:rPr lang="el-GR" sz="1400" dirty="0" smtClean="0">
                <a:latin typeface="Palatino Linotype" pitchFamily="18" charset="0"/>
              </a:rPr>
              <a:t> </a:t>
            </a:r>
            <a:r>
              <a:rPr lang="el-GR" sz="1400" dirty="0" smtClean="0">
                <a:latin typeface="Palatino Linotype" pitchFamily="18" charset="0"/>
                <a:hlinkClick r:id="rId319"/>
              </a:rPr>
              <a:t>μόνον</a:t>
            </a:r>
            <a:r>
              <a:rPr lang="el-GR" sz="1400" dirty="0" smtClean="0">
                <a:latin typeface="Palatino Linotype" pitchFamily="18" charset="0"/>
              </a:rPr>
              <a:t> </a:t>
            </a:r>
            <a:r>
              <a:rPr lang="el-GR" sz="1400" dirty="0" err="1" smtClean="0">
                <a:latin typeface="Palatino Linotype" pitchFamily="18" charset="0"/>
                <a:hlinkClick r:id="rId320"/>
              </a:rPr>
              <a:t>τοίνυν</a:t>
            </a:r>
            <a:r>
              <a:rPr lang="el-GR" sz="1400" dirty="0" smtClean="0">
                <a:latin typeface="Palatino Linotype" pitchFamily="18" charset="0"/>
              </a:rPr>
              <a:t>, </a:t>
            </a:r>
            <a:r>
              <a:rPr lang="el-GR" sz="1400" dirty="0" smtClean="0">
                <a:latin typeface="Palatino Linotype" pitchFamily="18" charset="0"/>
                <a:hlinkClick r:id="rId321"/>
              </a:rPr>
              <a:t>ὦ</a:t>
            </a:r>
            <a:r>
              <a:rPr lang="el-GR" sz="1400" dirty="0" smtClean="0">
                <a:latin typeface="Palatino Linotype" pitchFamily="18" charset="0"/>
              </a:rPr>
              <a:t> </a:t>
            </a:r>
            <a:r>
              <a:rPr lang="el-GR" sz="1400" dirty="0" err="1" smtClean="0">
                <a:latin typeface="Palatino Linotype" pitchFamily="18" charset="0"/>
                <a:hlinkClick r:id="rId322"/>
              </a:rPr>
              <a:t>ἄνδρες</a:t>
            </a:r>
            <a:r>
              <a:rPr lang="el-GR" sz="1400" dirty="0" smtClean="0">
                <a:latin typeface="Palatino Linotype" pitchFamily="18" charset="0"/>
              </a:rPr>
              <a:t> </a:t>
            </a:r>
            <a:r>
              <a:rPr lang="el-GR" sz="1400" dirty="0" smtClean="0">
                <a:latin typeface="Palatino Linotype" pitchFamily="18" charset="0"/>
                <a:hlinkClick r:id="rId323"/>
              </a:rPr>
              <a:t>δικασταί</a:t>
            </a:r>
            <a:r>
              <a:rPr lang="el-GR" sz="1400" dirty="0" smtClean="0">
                <a:latin typeface="Palatino Linotype" pitchFamily="18" charset="0"/>
              </a:rPr>
              <a:t>, </a:t>
            </a:r>
            <a:r>
              <a:rPr lang="el-GR" sz="1400" dirty="0" err="1" smtClean="0">
                <a:latin typeface="Palatino Linotype" pitchFamily="18" charset="0"/>
                <a:hlinkClick r:id="rId324"/>
              </a:rPr>
              <a:t>λαβόντες</a:t>
            </a:r>
            <a:r>
              <a:rPr lang="el-GR" sz="1400" dirty="0" smtClean="0">
                <a:latin typeface="Palatino Linotype" pitchFamily="18" charset="0"/>
              </a:rPr>
              <a:t> </a:t>
            </a:r>
            <a:r>
              <a:rPr lang="el-GR" sz="1400" dirty="0" smtClean="0">
                <a:latin typeface="Palatino Linotype" pitchFamily="18" charset="0"/>
                <a:hlinkClick r:id="rId325"/>
              </a:rPr>
              <a:t>μου</a:t>
            </a:r>
            <a:r>
              <a:rPr lang="el-GR" sz="1400" dirty="0" smtClean="0">
                <a:latin typeface="Palatino Linotype" pitchFamily="18" charset="0"/>
              </a:rPr>
              <a:t> </a:t>
            </a:r>
            <a:r>
              <a:rPr lang="el-GR" sz="1400" dirty="0" err="1" smtClean="0">
                <a:latin typeface="Palatino Linotype" pitchFamily="18" charset="0"/>
                <a:hlinkClick r:id="rId326"/>
              </a:rPr>
              <a:t>τὰ</a:t>
            </a:r>
            <a:r>
              <a:rPr lang="el-GR" sz="1400" dirty="0" smtClean="0">
                <a:latin typeface="Palatino Linotype" pitchFamily="18" charset="0"/>
              </a:rPr>
              <a:t> </a:t>
            </a:r>
            <a:r>
              <a:rPr lang="el-GR" sz="1400" dirty="0" smtClean="0">
                <a:latin typeface="Palatino Linotype" pitchFamily="18" charset="0"/>
                <a:hlinkClick r:id="rId16"/>
              </a:rPr>
              <a:t>σκεύη</a:t>
            </a:r>
            <a:r>
              <a:rPr lang="el-GR" sz="1400" dirty="0" smtClean="0">
                <a:latin typeface="Palatino Linotype" pitchFamily="18" charset="0"/>
              </a:rPr>
              <a:t> </a:t>
            </a:r>
            <a:r>
              <a:rPr lang="el-GR" sz="1400" dirty="0" err="1" smtClean="0">
                <a:latin typeface="Palatino Linotype" pitchFamily="18" charset="0"/>
                <a:hlinkClick r:id="rId327"/>
              </a:rPr>
              <a:t>ᾤχοντο</a:t>
            </a:r>
            <a:r>
              <a:rPr lang="el-GR" sz="1400" dirty="0" smtClean="0">
                <a:latin typeface="Palatino Linotype" pitchFamily="18" charset="0"/>
              </a:rPr>
              <a:t>, </a:t>
            </a:r>
            <a:r>
              <a:rPr lang="el-GR" sz="1400" dirty="0" err="1" smtClean="0">
                <a:latin typeface="Palatino Linotype" pitchFamily="18" charset="0"/>
                <a:hlinkClick r:id="rId328"/>
              </a:rPr>
              <a:t>ἀλλὰ</a:t>
            </a:r>
            <a:r>
              <a:rPr lang="el-GR" sz="1400" dirty="0" smtClean="0">
                <a:latin typeface="Palatino Linotype" pitchFamily="18" charset="0"/>
              </a:rPr>
              <a:t> </a:t>
            </a:r>
            <a:r>
              <a:rPr lang="el-GR" sz="1400" dirty="0" err="1" smtClean="0">
                <a:latin typeface="Palatino Linotype" pitchFamily="18" charset="0"/>
                <a:hlinkClick r:id="rId140"/>
              </a:rPr>
              <a:t>καὶ</a:t>
            </a:r>
            <a:r>
              <a:rPr lang="el-GR" sz="1400" dirty="0" smtClean="0">
                <a:latin typeface="Palatino Linotype" pitchFamily="18" charset="0"/>
              </a:rPr>
              <a:t> </a:t>
            </a:r>
            <a:r>
              <a:rPr lang="el-GR" sz="1400" dirty="0" err="1" smtClean="0">
                <a:latin typeface="Palatino Linotype" pitchFamily="18" charset="0"/>
                <a:hlinkClick r:id="rId71"/>
              </a:rPr>
              <a:t>τὸν</a:t>
            </a:r>
            <a:r>
              <a:rPr lang="el-GR" sz="1400" dirty="0" smtClean="0">
                <a:latin typeface="Palatino Linotype" pitchFamily="18" charset="0"/>
              </a:rPr>
              <a:t> </a:t>
            </a:r>
            <a:r>
              <a:rPr lang="el-GR" sz="1400" dirty="0" err="1" smtClean="0">
                <a:latin typeface="Palatino Linotype" pitchFamily="18" charset="0"/>
                <a:hlinkClick r:id="rId329"/>
              </a:rPr>
              <a:t>υἱὸν</a:t>
            </a:r>
            <a:r>
              <a:rPr lang="el-GR" sz="1400" dirty="0" smtClean="0">
                <a:latin typeface="Palatino Linotype" pitchFamily="18" charset="0"/>
              </a:rPr>
              <a:t> </a:t>
            </a:r>
            <a:r>
              <a:rPr lang="el-GR" sz="1400" dirty="0" err="1" smtClean="0">
                <a:latin typeface="Palatino Linotype" pitchFamily="18" charset="0"/>
                <a:hlinkClick r:id="rId330"/>
              </a:rPr>
              <a:t>ἦγον</a:t>
            </a:r>
            <a:r>
              <a:rPr lang="el-GR" sz="1400" dirty="0" smtClean="0">
                <a:latin typeface="Palatino Linotype" pitchFamily="18" charset="0"/>
              </a:rPr>
              <a:t> </a:t>
            </a:r>
            <a:r>
              <a:rPr lang="el-GR" sz="1400" dirty="0" err="1" smtClean="0">
                <a:latin typeface="Palatino Linotype" pitchFamily="18" charset="0"/>
                <a:hlinkClick r:id="rId331"/>
              </a:rPr>
              <a:t>ὡς</a:t>
            </a:r>
            <a:r>
              <a:rPr lang="el-GR" sz="1400" dirty="0" smtClean="0">
                <a:latin typeface="Palatino Linotype" pitchFamily="18" charset="0"/>
              </a:rPr>
              <a:t> </a:t>
            </a:r>
            <a:r>
              <a:rPr lang="el-GR" sz="1400" dirty="0" err="1" smtClean="0">
                <a:latin typeface="Palatino Linotype" pitchFamily="18" charset="0"/>
                <a:hlinkClick r:id="rId332"/>
              </a:rPr>
              <a:t>οἰκέτην</a:t>
            </a:r>
            <a:r>
              <a:rPr lang="el-GR" sz="1400" dirty="0" smtClean="0">
                <a:latin typeface="Palatino Linotype" pitchFamily="18" charset="0"/>
              </a:rPr>
              <a:t>, </a:t>
            </a:r>
            <a:r>
              <a:rPr lang="el-GR" sz="1400" dirty="0" err="1" smtClean="0">
                <a:latin typeface="Palatino Linotype" pitchFamily="18" charset="0"/>
                <a:hlinkClick r:id="rId333"/>
              </a:rPr>
              <a:t>ἕως</a:t>
            </a:r>
            <a:r>
              <a:rPr lang="el-GR" sz="1400" dirty="0" smtClean="0">
                <a:latin typeface="Palatino Linotype" pitchFamily="18" charset="0"/>
              </a:rPr>
              <a:t> </a:t>
            </a:r>
            <a:r>
              <a:rPr lang="el-GR" sz="1400" dirty="0" err="1" smtClean="0">
                <a:latin typeface="Palatino Linotype" pitchFamily="18" charset="0"/>
                <a:hlinkClick r:id="rId334"/>
              </a:rPr>
              <a:t>τῶν</a:t>
            </a:r>
            <a:r>
              <a:rPr lang="el-GR" sz="1400" dirty="0" smtClean="0">
                <a:latin typeface="Palatino Linotype" pitchFamily="18" charset="0"/>
              </a:rPr>
              <a:t> </a:t>
            </a:r>
            <a:r>
              <a:rPr lang="el-GR" sz="1400" dirty="0" smtClean="0">
                <a:latin typeface="Palatino Linotype" pitchFamily="18" charset="0"/>
                <a:hlinkClick r:id="rId85"/>
              </a:rPr>
              <a:t>γειτόνων</a:t>
            </a:r>
            <a:r>
              <a:rPr lang="el-GR" sz="1400" dirty="0" smtClean="0">
                <a:latin typeface="Palatino Linotype" pitchFamily="18" charset="0"/>
              </a:rPr>
              <a:t> </a:t>
            </a:r>
            <a:r>
              <a:rPr lang="el-GR" sz="1400" dirty="0" err="1" smtClean="0">
                <a:latin typeface="Palatino Linotype" pitchFamily="18" charset="0"/>
                <a:hlinkClick r:id="rId335"/>
              </a:rPr>
              <a:t>ἀπαντήσας</a:t>
            </a:r>
            <a:r>
              <a:rPr lang="el-GR" sz="1400" dirty="0" smtClean="0">
                <a:latin typeface="Palatino Linotype" pitchFamily="18" charset="0"/>
              </a:rPr>
              <a:t> </a:t>
            </a:r>
            <a:r>
              <a:rPr lang="el-GR" sz="1400" dirty="0" err="1" smtClean="0">
                <a:latin typeface="Palatino Linotype" pitchFamily="18" charset="0"/>
                <a:hlinkClick r:id="rId336"/>
              </a:rPr>
              <a:t>αὐτοῖς</a:t>
            </a:r>
            <a:r>
              <a:rPr lang="el-GR" sz="1400" dirty="0" smtClean="0">
                <a:latin typeface="Palatino Linotype" pitchFamily="18" charset="0"/>
              </a:rPr>
              <a:t> </a:t>
            </a:r>
            <a:r>
              <a:rPr lang="el-GR" sz="1400" dirty="0" err="1" smtClean="0">
                <a:latin typeface="Palatino Linotype" pitchFamily="18" charset="0"/>
                <a:hlinkClick r:id="rId337"/>
              </a:rPr>
              <a:t>Ἑρμογένης</a:t>
            </a:r>
            <a:r>
              <a:rPr lang="el-GR" sz="1400" dirty="0" smtClean="0">
                <a:latin typeface="Palatino Linotype" pitchFamily="18" charset="0"/>
              </a:rPr>
              <a:t> </a:t>
            </a:r>
            <a:r>
              <a:rPr lang="el-GR" sz="1400" dirty="0" err="1" smtClean="0">
                <a:latin typeface="Palatino Linotype" pitchFamily="18" charset="0"/>
                <a:hlinkClick r:id="rId338"/>
              </a:rPr>
              <a:t>εἶπεν</a:t>
            </a:r>
            <a:r>
              <a:rPr lang="el-GR" sz="1400" dirty="0" smtClean="0">
                <a:latin typeface="Palatino Linotype" pitchFamily="18" charset="0"/>
              </a:rPr>
              <a:t> </a:t>
            </a:r>
            <a:r>
              <a:rPr lang="el-GR" sz="1400" dirty="0" err="1" smtClean="0">
                <a:latin typeface="Palatino Linotype" pitchFamily="18" charset="0"/>
                <a:hlinkClick r:id="rId339"/>
              </a:rPr>
              <a:t>ὅτι</a:t>
            </a:r>
            <a:r>
              <a:rPr lang="el-GR" sz="1400" dirty="0" smtClean="0">
                <a:latin typeface="Palatino Linotype" pitchFamily="18" charset="0"/>
              </a:rPr>
              <a:t> </a:t>
            </a:r>
            <a:r>
              <a:rPr lang="el-GR" sz="1400" dirty="0" err="1" smtClean="0">
                <a:latin typeface="Palatino Linotype" pitchFamily="18" charset="0"/>
                <a:hlinkClick r:id="rId340"/>
              </a:rPr>
              <a:t>υἱός</a:t>
            </a:r>
            <a:r>
              <a:rPr lang="el-GR" sz="1400" dirty="0" smtClean="0">
                <a:latin typeface="Palatino Linotype" pitchFamily="18" charset="0"/>
              </a:rPr>
              <a:t> </a:t>
            </a:r>
            <a:r>
              <a:rPr lang="el-GR" sz="1400" dirty="0" smtClean="0">
                <a:latin typeface="Palatino Linotype" pitchFamily="18" charset="0"/>
                <a:hlinkClick r:id="rId341"/>
              </a:rPr>
              <a:t>μου</a:t>
            </a:r>
            <a:r>
              <a:rPr lang="el-GR" sz="1400" dirty="0" smtClean="0">
                <a:latin typeface="Palatino Linotype" pitchFamily="18" charset="0"/>
              </a:rPr>
              <a:t> </a:t>
            </a:r>
            <a:r>
              <a:rPr lang="el-GR" sz="1400" dirty="0" err="1" smtClean="0">
                <a:latin typeface="Palatino Linotype" pitchFamily="18" charset="0"/>
                <a:hlinkClick r:id="rId342"/>
              </a:rPr>
              <a:t>εἴη</a:t>
            </a:r>
            <a:r>
              <a:rPr lang="el-GR" sz="1400" dirty="0" smtClean="0">
                <a:latin typeface="Palatino Linotype" pitchFamily="18" charset="0"/>
              </a:rPr>
              <a:t>.</a:t>
            </a:r>
            <a:endParaRPr lang="en-US" sz="1400" dirty="0">
              <a:latin typeface="Palatino Linotype"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274638"/>
            <a:ext cx="8291264" cy="274042"/>
          </a:xfrm>
        </p:spPr>
        <p:txBody>
          <a:bodyPr>
            <a:normAutofit fontScale="90000"/>
          </a:bodyPr>
          <a:lstStyle/>
          <a:p>
            <a:r>
              <a:rPr lang="en-GB" sz="2400" b="1" dirty="0" smtClean="0"/>
              <a:t>9. [Dem.] 56-61</a:t>
            </a:r>
            <a:endParaRPr lang="en-US" sz="2400" dirty="0"/>
          </a:p>
        </p:txBody>
      </p:sp>
      <p:sp>
        <p:nvSpPr>
          <p:cNvPr id="3" name="2 - Θέση περιεχομένου"/>
          <p:cNvSpPr>
            <a:spLocks noGrp="1"/>
          </p:cNvSpPr>
          <p:nvPr>
            <p:ph idx="1"/>
          </p:nvPr>
        </p:nvSpPr>
        <p:spPr>
          <a:xfrm>
            <a:off x="323528" y="620688"/>
            <a:ext cx="8363272" cy="5505475"/>
          </a:xfrm>
        </p:spPr>
        <p:txBody>
          <a:bodyPr>
            <a:normAutofit fontScale="92500" lnSpcReduction="20000"/>
          </a:bodyPr>
          <a:lstStyle/>
          <a:p>
            <a:r>
              <a:rPr lang="el-GR" sz="1600" dirty="0" smtClean="0"/>
              <a:t>Ήταν αναγκαίο να μην αδιαφορήσω για την παραμάνα και τον παιδαγωγό μου και να ζουν στην ανέχεια. Ταυτόχρονα επρόκειτο να φύγω ως τριήραρχος και ήταν επιθυμία της γυναίκας μου να αφήσω έναν έμπιστο άνθρωπο να μείνει μαζί της στο σπίτι. Ενώ λοιπόν έτρωγαν στην αυλή, ορμάνε τούτοι, τις πιάνουν και αρχίζουν να αρπάζουν τα έπιπλα. Οι άλλες δούλες βρίσκονταν στη σοφίτα, όπου και μένουν. Μόλις άκουσαν φωνές, κλείνουν την πόρτα που οδηγεί εκεί. Εκεί, λοιπόν δεν μπήκαν, αλλά κουβάλησαν την οικοσκευή από το υπόλοιπο σπίτι, παρ’ ότι η γυναίκα μου τους απαγόρευε να τα αγγίζουν και τους έλεγε πως έχουν εκτιμηθεί και είναι από την προίκα της. Τους έλεγε ακόμα: «πήρατε πενήντα πρόβατα, τον δούλο και τον βοσκό, που αξίζουν πολύ περισσότερο από το ποσό, στο οποίο καταδικάστηκε ο άντρας </a:t>
            </a:r>
            <a:r>
              <a:rPr lang="el-GR" sz="1600" dirty="0" err="1" smtClean="0"/>
              <a:t>μο</a:t>
            </a:r>
            <a:r>
              <a:rPr lang="el-GR" sz="1600" dirty="0" smtClean="0"/>
              <a:t>» (κάποιος από τους γείτονες χτύπησε την πόρτα μας και της τα είχε πει). Τους είπε ακόμα πως τα χρήματα τους περίμεναν στην τράπεζα, όπως με είχε ακούσει να λέω. «Αν περιμένετε», τους είπε, «ή πάει να τον βρει κάποιος από σας, πάρτε τα χρήματά σας και φύγετε. Αφήστε όμως τα έπιπλα και τα δικά μου πράγματα, αφού άλλωστε έχετε στα χέρια σας αγαθά ίσα με το ποσό της καταδίκης». Παρ’ ότι τους έλεγε αυτά η γυναίκα μου, όχι μόνο δεν σταμάτησαν, αλλά, όταν η παραμάνα μου πήρε το ποτήρι, που είχε δίπλα της και από το οποίο έπινε, και το έκρυψε στον κόρφο της για να μην το αρπάξουν, αφού είδε να είναι μέσα, ο </a:t>
            </a:r>
            <a:r>
              <a:rPr lang="el-GR" sz="1600" dirty="0" err="1" smtClean="0"/>
              <a:t>Θεόφημος</a:t>
            </a:r>
            <a:r>
              <a:rPr lang="el-GR" sz="1600" dirty="0" smtClean="0"/>
              <a:t> και ο αδελφός του ο </a:t>
            </a:r>
            <a:r>
              <a:rPr lang="el-GR" sz="1600" dirty="0" err="1" smtClean="0"/>
              <a:t>Εύεργος</a:t>
            </a:r>
            <a:r>
              <a:rPr lang="el-GR" sz="1600" dirty="0" smtClean="0"/>
              <a:t> από δω, που την πήραν είδηση, τη μεταχειρίστηκαν με τέτοιο τρόπο για να της αρπάξουν το ποτηράκι, ώστε τα μπράτσα της και οι καρποί της γέμισαν </a:t>
            </a:r>
            <a:r>
              <a:rPr lang="el-GR" sz="1600" dirty="0" err="1" smtClean="0"/>
              <a:t>αίμαστα</a:t>
            </a:r>
            <a:r>
              <a:rPr lang="el-GR" sz="1600" dirty="0" smtClean="0"/>
              <a:t>, καθώς της έστριβαν τα χέρια και την έσερναν για να της πάρουν το ποτήρι, ο λαιμός της γέμισε αμυχές, καθώς την έσφιγγαν, και το στήθος της μελάνιασε. Έφτασαν σε τέτοιο σημείο κακίας που, ακόμα κι όταν της πήραν το ποτήρι, δεν σταμάτησαν να της σφίγγουν τον λαιμό και να χτυπούν τη γριά. Ακούγοντας οι δούλοι των γειτόνων τις κραυγές και βλέποντας το σπίτι μου να λεηλατείται, άλλοι από τις σκεπές των σπιτιών φώναζαν για βοήθεια τους περαστικούς και άλλοι πήγαν στον άλλο δρόμο, όπου είδαν τον </a:t>
            </a:r>
            <a:r>
              <a:rPr lang="el-GR" sz="1600" dirty="0" err="1" smtClean="0"/>
              <a:t>Αγνόφιλο</a:t>
            </a:r>
            <a:r>
              <a:rPr lang="el-GR" sz="1600" dirty="0" smtClean="0"/>
              <a:t> να περνάει και τον παρακάλεσαν να έρθει στο σπίτι μου. Ο </a:t>
            </a:r>
            <a:r>
              <a:rPr lang="el-GR" sz="1600" dirty="0" err="1" smtClean="0"/>
              <a:t>Αγνόφιλος</a:t>
            </a:r>
            <a:r>
              <a:rPr lang="el-GR" sz="1600" dirty="0" smtClean="0"/>
              <a:t> ήρθε μετά από παράκληση του δούλου του γείτονά μου, του </a:t>
            </a:r>
            <a:r>
              <a:rPr lang="el-GR" sz="1600" dirty="0" err="1" smtClean="0"/>
              <a:t>Ανθεμίωνα</a:t>
            </a:r>
            <a:r>
              <a:rPr lang="el-GR" sz="1600" dirty="0" smtClean="0"/>
              <a:t>. Δεν μπήκε βέβαια στο σπίτι (θεώρησε πως δεν είναι σωστό, εφόσον απουσίαζε ο κύριος), αλλά από το κτήμα του </a:t>
            </a:r>
            <a:r>
              <a:rPr lang="el-GR" sz="1600" dirty="0" err="1" smtClean="0"/>
              <a:t>Ανθεμίωνα</a:t>
            </a:r>
            <a:r>
              <a:rPr lang="el-GR" sz="1600" dirty="0" smtClean="0"/>
              <a:t> έβλεπε τον </a:t>
            </a:r>
            <a:r>
              <a:rPr lang="el-GR" sz="1600" dirty="0" err="1" smtClean="0"/>
              <a:t>Θεόφημο</a:t>
            </a:r>
            <a:r>
              <a:rPr lang="el-GR" sz="1600" dirty="0" smtClean="0"/>
              <a:t> και τον </a:t>
            </a:r>
            <a:r>
              <a:rPr lang="el-GR" sz="1600" dirty="0" err="1" smtClean="0"/>
              <a:t>Εύεργο</a:t>
            </a:r>
            <a:r>
              <a:rPr lang="el-GR" sz="1600" dirty="0" smtClean="0"/>
              <a:t> να βγάζουν τα έπιπλα έξω από το σπίτι μου. Δεν μου πήραν όμως, κύριοι δικαστές, μόνο την οικοσκευή, πήραν μαζί και τον γιο μου, που τον θεώρησαν δούλο, μέχρι που τους συνάντησε ένας γείτονας, ο Ερμογένης, και τους είπε πως είναι γιος μου.</a:t>
            </a:r>
            <a:endParaRPr lang="en-US" sz="1600" dirty="0" smtClean="0"/>
          </a:p>
          <a:p>
            <a:pPr>
              <a:buNone/>
            </a:pPr>
            <a:endParaRPr lang="en-US" sz="1800" dirty="0" smtClean="0"/>
          </a:p>
          <a:p>
            <a:pPr>
              <a:buNone/>
            </a:pPr>
            <a:endParaRPr lang="en-US" sz="1800" dirty="0" smtClean="0"/>
          </a:p>
          <a:p>
            <a:pPr>
              <a:buNone/>
            </a:pPr>
            <a:endParaRPr lang="en-US" sz="1800" dirty="0" smtClean="0"/>
          </a:p>
          <a:p>
            <a:pPr>
              <a:buNone/>
            </a:pP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88640"/>
            <a:ext cx="8219256" cy="274042"/>
          </a:xfrm>
        </p:spPr>
        <p:txBody>
          <a:bodyPr>
            <a:normAutofit fontScale="90000"/>
          </a:bodyPr>
          <a:lstStyle/>
          <a:p>
            <a:r>
              <a:rPr lang="en-US" sz="2000" b="1" dirty="0" smtClean="0"/>
              <a:t>SELECT BIBLIOGRAPHY</a:t>
            </a:r>
            <a:endParaRPr lang="en-US" sz="2000" b="1" dirty="0"/>
          </a:p>
        </p:txBody>
      </p:sp>
      <p:sp>
        <p:nvSpPr>
          <p:cNvPr id="3" name="2 - Θέση περιεχομένου"/>
          <p:cNvSpPr>
            <a:spLocks noGrp="1"/>
          </p:cNvSpPr>
          <p:nvPr>
            <p:ph idx="1"/>
          </p:nvPr>
        </p:nvSpPr>
        <p:spPr>
          <a:xfrm>
            <a:off x="323528" y="620688"/>
            <a:ext cx="8363272" cy="5505475"/>
          </a:xfrm>
        </p:spPr>
        <p:txBody>
          <a:bodyPr>
            <a:normAutofit fontScale="47500" lnSpcReduction="20000"/>
          </a:bodyPr>
          <a:lstStyle/>
          <a:p>
            <a:pPr>
              <a:buNone/>
            </a:pPr>
            <a:r>
              <a:rPr lang="en-US" dirty="0" smtClean="0"/>
              <a:t>Calhoun, G. M. (1916) ‘ΕΠΙΣΚΗΨΙΣ and the ΔΙΚΗ ΨΕΥΔΟΜΑΡΤΥΡΙΩΝ’, </a:t>
            </a:r>
            <a:r>
              <a:rPr lang="en-US" i="1" dirty="0" smtClean="0"/>
              <a:t>CP</a:t>
            </a:r>
            <a:r>
              <a:rPr lang="en-US" dirty="0" smtClean="0"/>
              <a:t> 11: 365-394</a:t>
            </a:r>
          </a:p>
          <a:p>
            <a:pPr>
              <a:buNone/>
            </a:pPr>
            <a:r>
              <a:rPr lang="en-GB" dirty="0" smtClean="0"/>
              <a:t>Christ, M. 1998, ‘Legal Self-Help on Private Property in Classical Athens’, </a:t>
            </a:r>
            <a:r>
              <a:rPr lang="en-GB" i="1" dirty="0" smtClean="0"/>
              <a:t>TAPA </a:t>
            </a:r>
            <a:r>
              <a:rPr lang="en-GB" dirty="0" smtClean="0"/>
              <a:t>119: 521-545</a:t>
            </a:r>
            <a:endParaRPr lang="en-US" dirty="0" smtClean="0"/>
          </a:p>
          <a:p>
            <a:pPr>
              <a:buNone/>
            </a:pPr>
            <a:r>
              <a:rPr lang="en-US" dirty="0" smtClean="0"/>
              <a:t>Cohen, D. 1995 </a:t>
            </a:r>
            <a:r>
              <a:rPr lang="en-US" i="1" dirty="0" smtClean="0"/>
              <a:t>Law, Violence, and Community in Ancient Athens</a:t>
            </a:r>
            <a:r>
              <a:rPr lang="en-US" dirty="0" smtClean="0"/>
              <a:t>, Cambridge</a:t>
            </a:r>
          </a:p>
          <a:p>
            <a:pPr>
              <a:buNone/>
            </a:pPr>
            <a:r>
              <a:rPr lang="en-US" dirty="0" smtClean="0"/>
              <a:t>Harrison 1971II, </a:t>
            </a:r>
            <a:r>
              <a:rPr lang="en-US" i="1" dirty="0" smtClean="0"/>
              <a:t>The Law of Athens</a:t>
            </a:r>
            <a:r>
              <a:rPr lang="en-US" dirty="0" smtClean="0"/>
              <a:t>, Oxford</a:t>
            </a:r>
          </a:p>
          <a:p>
            <a:pPr>
              <a:buNone/>
            </a:pPr>
            <a:r>
              <a:rPr lang="en-US" dirty="0" smtClean="0"/>
              <a:t>Humphreys S. C. 1985. ‘Social Relations on Stage: Witnesses in Classical Athens’ in </a:t>
            </a:r>
            <a:r>
              <a:rPr lang="en-US" i="1" dirty="0" smtClean="0"/>
              <a:t>The Discourse of Law</a:t>
            </a:r>
            <a:r>
              <a:rPr lang="en-US" dirty="0" smtClean="0"/>
              <a:t>, ed. S. Humphreys (= </a:t>
            </a:r>
            <a:r>
              <a:rPr lang="en-US" i="1" dirty="0" smtClean="0"/>
              <a:t>History and Anthropology </a:t>
            </a:r>
            <a:r>
              <a:rPr lang="en-US" dirty="0" smtClean="0"/>
              <a:t>I.2): 313-69 </a:t>
            </a:r>
          </a:p>
          <a:p>
            <a:pPr>
              <a:buNone/>
            </a:pPr>
            <a:r>
              <a:rPr lang="en-US" dirty="0" err="1" smtClean="0"/>
              <a:t>Mirhady</a:t>
            </a:r>
            <a:r>
              <a:rPr lang="en-US" dirty="0" smtClean="0"/>
              <a:t>, D. (1996) ‘Torture and Rhetoric in Athens’, </a:t>
            </a:r>
            <a:r>
              <a:rPr lang="en-US" i="1" dirty="0" smtClean="0"/>
              <a:t>JHS </a:t>
            </a:r>
            <a:r>
              <a:rPr lang="en-US" dirty="0" smtClean="0"/>
              <a:t> 116: 119-131</a:t>
            </a:r>
          </a:p>
          <a:p>
            <a:pPr>
              <a:buNone/>
            </a:pPr>
            <a:r>
              <a:rPr lang="en-GB" dirty="0" smtClean="0"/>
              <a:t>Osborne, R. 1985, ‘Law in Action in Classical Athens’ </a:t>
            </a:r>
            <a:r>
              <a:rPr lang="en-GB" i="1" dirty="0" smtClean="0"/>
              <a:t>JHS </a:t>
            </a:r>
            <a:r>
              <a:rPr lang="en-GB" dirty="0" smtClean="0"/>
              <a:t>105: 40-58</a:t>
            </a:r>
            <a:endParaRPr lang="en-US" dirty="0" smtClean="0"/>
          </a:p>
          <a:p>
            <a:pPr>
              <a:buNone/>
            </a:pPr>
            <a:r>
              <a:rPr lang="en-GB" dirty="0" smtClean="0"/>
              <a:t>Phillips, D. 2013, </a:t>
            </a:r>
            <a:r>
              <a:rPr lang="en-GB" i="1" dirty="0" smtClean="0"/>
              <a:t>The Law of Ancient Athens</a:t>
            </a:r>
            <a:r>
              <a:rPr lang="en-GB" dirty="0" smtClean="0"/>
              <a:t>, The University Michigan Press</a:t>
            </a:r>
            <a:endParaRPr lang="en-US" dirty="0" smtClean="0"/>
          </a:p>
          <a:p>
            <a:pPr>
              <a:buNone/>
            </a:pPr>
            <a:r>
              <a:rPr lang="en-US" dirty="0" smtClean="0"/>
              <a:t>Rhodes, P. J. (1981) </a:t>
            </a:r>
            <a:r>
              <a:rPr lang="en-US" i="1" dirty="0" smtClean="0"/>
              <a:t>A Commentary on the Aristotelian </a:t>
            </a:r>
            <a:r>
              <a:rPr lang="en-US" i="1" dirty="0" err="1" smtClean="0"/>
              <a:t>Athenaion</a:t>
            </a:r>
            <a:r>
              <a:rPr lang="en-US" i="1" dirty="0" smtClean="0"/>
              <a:t> </a:t>
            </a:r>
            <a:r>
              <a:rPr lang="en-US" i="1" dirty="0" err="1" smtClean="0"/>
              <a:t>Politeia</a:t>
            </a:r>
            <a:r>
              <a:rPr lang="en-US" dirty="0" smtClean="0"/>
              <a:t>, Oxford</a:t>
            </a:r>
          </a:p>
          <a:p>
            <a:pPr>
              <a:buNone/>
            </a:pPr>
            <a:r>
              <a:rPr lang="en-US" dirty="0" smtClean="0"/>
              <a:t>Rubinstein, L. (2001) ‘Main Litigants and Witnesses in the Athenian Courts: Procedural Variations’ </a:t>
            </a:r>
            <a:r>
              <a:rPr lang="en-US" i="1" dirty="0" smtClean="0"/>
              <a:t>SYMPOSION 2001Vorträge </a:t>
            </a:r>
            <a:r>
              <a:rPr lang="en-US" i="1" dirty="0" err="1" smtClean="0"/>
              <a:t>zur</a:t>
            </a:r>
            <a:r>
              <a:rPr lang="en-US" i="1" dirty="0" smtClean="0"/>
              <a:t> </a:t>
            </a:r>
            <a:r>
              <a:rPr lang="en-US" i="1" dirty="0" err="1" smtClean="0"/>
              <a:t>griechischen</a:t>
            </a:r>
            <a:r>
              <a:rPr lang="en-US" i="1" dirty="0" smtClean="0"/>
              <a:t> und </a:t>
            </a:r>
            <a:r>
              <a:rPr lang="en-US" i="1" dirty="0" err="1" smtClean="0"/>
              <a:t>hellenistischen</a:t>
            </a:r>
            <a:r>
              <a:rPr lang="en-US" i="1" dirty="0" smtClean="0"/>
              <a:t> </a:t>
            </a:r>
            <a:r>
              <a:rPr lang="en-US" i="1" dirty="0" err="1" smtClean="0"/>
              <a:t>Rechtsgeschichte</a:t>
            </a:r>
            <a:r>
              <a:rPr lang="en-US" i="1" dirty="0" smtClean="0"/>
              <a:t>. Papers on Greek and Hellenistic Legal History</a:t>
            </a:r>
            <a:r>
              <a:rPr lang="en-US" dirty="0" smtClean="0"/>
              <a:t>, Wien 2005: 99-120.</a:t>
            </a:r>
          </a:p>
          <a:p>
            <a:pPr>
              <a:buNone/>
            </a:pPr>
            <a:r>
              <a:rPr lang="en-US" dirty="0" smtClean="0"/>
              <a:t>Rubinstein, L. 2005 ‘Main Litigants and Witnesses in the Athenian Courts: Procedural Variations’ </a:t>
            </a:r>
            <a:r>
              <a:rPr lang="en-US" i="1" dirty="0" err="1" smtClean="0"/>
              <a:t>Symposion</a:t>
            </a:r>
            <a:r>
              <a:rPr lang="en-US" i="1" dirty="0" smtClean="0"/>
              <a:t> </a:t>
            </a:r>
            <a:r>
              <a:rPr lang="en-US" dirty="0" smtClean="0"/>
              <a:t>2001: 99-120</a:t>
            </a:r>
          </a:p>
          <a:p>
            <a:pPr>
              <a:buNone/>
            </a:pPr>
            <a:r>
              <a:rPr lang="en-US" dirty="0" err="1" smtClean="0"/>
              <a:t>Scafuro</a:t>
            </a:r>
            <a:r>
              <a:rPr lang="en-US" dirty="0" smtClean="0"/>
              <a:t>, A. (1994) ‘Witnessing and False Witnessing: Proving Citizenship and Kin Identity in Fourth Century Athens’ in A. L. </a:t>
            </a:r>
            <a:r>
              <a:rPr lang="en-US" dirty="0" err="1" smtClean="0"/>
              <a:t>Boegehhold</a:t>
            </a:r>
            <a:r>
              <a:rPr lang="en-US" dirty="0" smtClean="0"/>
              <a:t> and A. C. </a:t>
            </a:r>
            <a:r>
              <a:rPr lang="en-US" dirty="0" err="1" smtClean="0"/>
              <a:t>Scafuro</a:t>
            </a:r>
            <a:r>
              <a:rPr lang="en-US" dirty="0" smtClean="0"/>
              <a:t> (1994) </a:t>
            </a:r>
            <a:r>
              <a:rPr lang="en-US" i="1" dirty="0" smtClean="0"/>
              <a:t>Athenian Identity and Civic Ideology</a:t>
            </a:r>
            <a:r>
              <a:rPr lang="en-US" dirty="0" smtClean="0"/>
              <a:t>, The John Hopkins University Press, Baltimore and London, 156-198</a:t>
            </a:r>
          </a:p>
          <a:p>
            <a:pPr>
              <a:buNone/>
            </a:pPr>
            <a:r>
              <a:rPr lang="en-US" dirty="0" smtClean="0"/>
              <a:t> </a:t>
            </a:r>
            <a:r>
              <a:rPr lang="en-US" dirty="0" err="1" smtClean="0"/>
              <a:t>Scafuro</a:t>
            </a:r>
            <a:r>
              <a:rPr lang="en-US" dirty="0" smtClean="0"/>
              <a:t>, A. 2011, </a:t>
            </a:r>
            <a:r>
              <a:rPr lang="en-US" i="1" dirty="0" smtClean="0"/>
              <a:t>Demosthenes speeches 39-49</a:t>
            </a:r>
            <a:r>
              <a:rPr lang="en-US" dirty="0" smtClean="0"/>
              <a:t>, University of Texas Press.</a:t>
            </a:r>
          </a:p>
          <a:p>
            <a:pPr>
              <a:buNone/>
            </a:pPr>
            <a:r>
              <a:rPr lang="en-US" dirty="0" smtClean="0"/>
              <a:t>Todd, S. C. 1990 ‘The Purpose of Evidence in Athenian Courts’ in P. </a:t>
            </a:r>
            <a:r>
              <a:rPr lang="en-US" dirty="0" err="1" smtClean="0"/>
              <a:t>Cartledge</a:t>
            </a:r>
            <a:r>
              <a:rPr lang="en-US" dirty="0" smtClean="0"/>
              <a:t>, P. Millett, and S.C. Todd 1990 </a:t>
            </a:r>
            <a:r>
              <a:rPr lang="en-US" dirty="0" err="1" smtClean="0"/>
              <a:t>Nomos</a:t>
            </a:r>
            <a:r>
              <a:rPr lang="en-US" i="1" dirty="0" smtClean="0"/>
              <a:t>: Essays in Athenian Law, Politics and Society</a:t>
            </a:r>
            <a:r>
              <a:rPr lang="en-US" dirty="0" smtClean="0"/>
              <a:t>, Cambridge: 19-39 </a:t>
            </a:r>
          </a:p>
          <a:p>
            <a:pPr>
              <a:buNone/>
            </a:pPr>
            <a:r>
              <a:rPr lang="en-US" dirty="0" smtClean="0"/>
              <a:t>Todd, S. 1993, </a:t>
            </a:r>
            <a:r>
              <a:rPr lang="en-US" i="1" dirty="0" smtClean="0"/>
              <a:t>The shape of Athenian law</a:t>
            </a:r>
            <a:r>
              <a:rPr lang="en-US" dirty="0" smtClean="0"/>
              <a:t>, Oxford</a:t>
            </a:r>
          </a:p>
          <a:p>
            <a:pPr>
              <a:buNone/>
            </a:pPr>
            <a:r>
              <a:rPr lang="en-GB" dirty="0" smtClean="0"/>
              <a:t>Usher, S. 1999, Greek Oratory. Tradition and Originality, Oxford</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1. Aristotle </a:t>
            </a:r>
            <a:r>
              <a:rPr lang="en-US" b="1" i="1" dirty="0" smtClean="0"/>
              <a:t>Rhet.</a:t>
            </a:r>
            <a:r>
              <a:rPr lang="en-US" b="1" dirty="0" smtClean="0"/>
              <a:t> 1. 2.2</a:t>
            </a:r>
            <a:r>
              <a:rPr lang="en-US" dirty="0" smtClean="0"/>
              <a:t/>
            </a:r>
            <a:br>
              <a:rPr lang="en-US" dirty="0" smtClean="0"/>
            </a:br>
            <a:endParaRPr lang="en-US" dirty="0"/>
          </a:p>
        </p:txBody>
      </p:sp>
      <p:sp>
        <p:nvSpPr>
          <p:cNvPr id="3" name="2 - Θέση περιεχομένου"/>
          <p:cNvSpPr>
            <a:spLocks noGrp="1"/>
          </p:cNvSpPr>
          <p:nvPr>
            <p:ph idx="1"/>
          </p:nvPr>
        </p:nvSpPr>
        <p:spPr>
          <a:xfrm>
            <a:off x="323528" y="980728"/>
            <a:ext cx="8363272" cy="5688632"/>
          </a:xfrm>
        </p:spPr>
        <p:txBody>
          <a:bodyPr>
            <a:normAutofit fontScale="85000" lnSpcReduction="20000"/>
          </a:bodyPr>
          <a:lstStyle/>
          <a:p>
            <a:r>
              <a:rPr lang="en-US" dirty="0" err="1" smtClean="0">
                <a:latin typeface="Palatino Linotype" pitchFamily="18" charset="0"/>
                <a:hlinkClick r:id="rId2"/>
              </a:rPr>
              <a:t>τῶν</a:t>
            </a:r>
            <a:r>
              <a:rPr lang="en-US" dirty="0" smtClean="0">
                <a:latin typeface="Palatino Linotype" pitchFamily="18" charset="0"/>
              </a:rPr>
              <a:t> </a:t>
            </a:r>
            <a:r>
              <a:rPr lang="en-US" dirty="0" err="1" smtClean="0">
                <a:latin typeface="Palatino Linotype" pitchFamily="18" charset="0"/>
                <a:hlinkClick r:id="rId3"/>
              </a:rPr>
              <a:t>δὲ</a:t>
            </a:r>
            <a:r>
              <a:rPr lang="en-US" dirty="0" smtClean="0">
                <a:latin typeface="Palatino Linotype" pitchFamily="18" charset="0"/>
              </a:rPr>
              <a:t> </a:t>
            </a:r>
            <a:r>
              <a:rPr lang="en-US" dirty="0" err="1" smtClean="0">
                <a:latin typeface="Palatino Linotype" pitchFamily="18" charset="0"/>
                <a:hlinkClick r:id="rId4"/>
              </a:rPr>
              <a:t>πίστεων</a:t>
            </a:r>
            <a:r>
              <a:rPr lang="en-US" dirty="0" smtClean="0">
                <a:latin typeface="Palatino Linotype" pitchFamily="18" charset="0"/>
              </a:rPr>
              <a:t> </a:t>
            </a:r>
            <a:r>
              <a:rPr lang="en-US" dirty="0" err="1" smtClean="0">
                <a:latin typeface="Palatino Linotype" pitchFamily="18" charset="0"/>
                <a:hlinkClick r:id="rId5"/>
              </a:rPr>
              <a:t>αἱ</a:t>
            </a:r>
            <a:r>
              <a:rPr lang="en-US" dirty="0" smtClean="0">
                <a:latin typeface="Palatino Linotype" pitchFamily="18" charset="0"/>
              </a:rPr>
              <a:t> </a:t>
            </a:r>
            <a:r>
              <a:rPr lang="en-US" dirty="0" err="1" smtClean="0">
                <a:latin typeface="Palatino Linotype" pitchFamily="18" charset="0"/>
                <a:hlinkClick r:id="rId6"/>
              </a:rPr>
              <a:t>μὲν</a:t>
            </a:r>
            <a:r>
              <a:rPr lang="en-US" dirty="0" smtClean="0">
                <a:latin typeface="Palatino Linotype" pitchFamily="18" charset="0"/>
              </a:rPr>
              <a:t> </a:t>
            </a:r>
            <a:r>
              <a:rPr lang="en-US" dirty="0" err="1" smtClean="0">
                <a:latin typeface="Palatino Linotype" pitchFamily="18" charset="0"/>
                <a:hlinkClick r:id="rId7"/>
              </a:rPr>
              <a:t>ἄτεχνοί</a:t>
            </a:r>
            <a:r>
              <a:rPr lang="en-US" dirty="0" smtClean="0">
                <a:latin typeface="Palatino Linotype" pitchFamily="18" charset="0"/>
              </a:rPr>
              <a:t> </a:t>
            </a:r>
            <a:r>
              <a:rPr lang="en-US" dirty="0" err="1" smtClean="0">
                <a:latin typeface="Palatino Linotype" pitchFamily="18" charset="0"/>
                <a:hlinkClick r:id="rId8"/>
              </a:rPr>
              <a:t>εἰσιν</a:t>
            </a:r>
            <a:r>
              <a:rPr lang="en-US" dirty="0" smtClean="0">
                <a:latin typeface="Palatino Linotype" pitchFamily="18" charset="0"/>
              </a:rPr>
              <a:t> </a:t>
            </a:r>
            <a:r>
              <a:rPr lang="en-US" dirty="0" err="1" smtClean="0">
                <a:latin typeface="Palatino Linotype" pitchFamily="18" charset="0"/>
                <a:hlinkClick r:id="rId9"/>
              </a:rPr>
              <a:t>αἱ</a:t>
            </a:r>
            <a:r>
              <a:rPr lang="en-US" dirty="0" smtClean="0">
                <a:latin typeface="Palatino Linotype" pitchFamily="18" charset="0"/>
              </a:rPr>
              <a:t> </a:t>
            </a:r>
            <a:r>
              <a:rPr lang="en-US" dirty="0" smtClean="0">
                <a:latin typeface="Palatino Linotype" pitchFamily="18" charset="0"/>
                <a:hlinkClick r:id="rId10"/>
              </a:rPr>
              <a:t>δ᾽</a:t>
            </a:r>
            <a:r>
              <a:rPr lang="en-US" dirty="0" smtClean="0">
                <a:latin typeface="Palatino Linotype" pitchFamily="18" charset="0"/>
              </a:rPr>
              <a:t> </a:t>
            </a:r>
            <a:r>
              <a:rPr lang="en-US" dirty="0" err="1" smtClean="0">
                <a:latin typeface="Palatino Linotype" pitchFamily="18" charset="0"/>
                <a:hlinkClick r:id="rId11"/>
              </a:rPr>
              <a:t>ἔντεχνοι</a:t>
            </a:r>
            <a:r>
              <a:rPr lang="en-US" dirty="0" smtClean="0">
                <a:latin typeface="Palatino Linotype" pitchFamily="18" charset="0"/>
              </a:rPr>
              <a:t>. </a:t>
            </a:r>
            <a:r>
              <a:rPr lang="en-US" dirty="0" err="1" smtClean="0">
                <a:latin typeface="Palatino Linotype" pitchFamily="18" charset="0"/>
                <a:hlinkClick r:id="rId12"/>
              </a:rPr>
              <a:t>ἄτεχνα</a:t>
            </a:r>
            <a:r>
              <a:rPr lang="en-US" dirty="0" smtClean="0">
                <a:latin typeface="Palatino Linotype" pitchFamily="18" charset="0"/>
              </a:rPr>
              <a:t> </a:t>
            </a:r>
            <a:r>
              <a:rPr lang="en-US" dirty="0" err="1" smtClean="0">
                <a:latin typeface="Palatino Linotype" pitchFamily="18" charset="0"/>
                <a:hlinkClick r:id="rId13"/>
              </a:rPr>
              <a:t>δὲ</a:t>
            </a:r>
            <a:r>
              <a:rPr lang="en-US" dirty="0" smtClean="0">
                <a:latin typeface="Palatino Linotype" pitchFamily="18" charset="0"/>
              </a:rPr>
              <a:t> </a:t>
            </a:r>
            <a:r>
              <a:rPr lang="en-US" dirty="0" err="1" smtClean="0">
                <a:latin typeface="Palatino Linotype" pitchFamily="18" charset="0"/>
                <a:hlinkClick r:id="rId14"/>
              </a:rPr>
              <a:t>λέγω</a:t>
            </a:r>
            <a:r>
              <a:rPr lang="en-US" dirty="0" smtClean="0">
                <a:latin typeface="Palatino Linotype" pitchFamily="18" charset="0"/>
              </a:rPr>
              <a:t> </a:t>
            </a:r>
            <a:r>
              <a:rPr lang="en-US" dirty="0" err="1" smtClean="0">
                <a:latin typeface="Palatino Linotype" pitchFamily="18" charset="0"/>
                <a:hlinkClick r:id="rId15"/>
              </a:rPr>
              <a:t>ὅσα</a:t>
            </a:r>
            <a:r>
              <a:rPr lang="en-US" dirty="0" smtClean="0">
                <a:latin typeface="Palatino Linotype" pitchFamily="18" charset="0"/>
              </a:rPr>
              <a:t> </a:t>
            </a:r>
            <a:r>
              <a:rPr lang="en-US" dirty="0" err="1" smtClean="0">
                <a:latin typeface="Palatino Linotype" pitchFamily="18" charset="0"/>
                <a:hlinkClick r:id="rId16"/>
              </a:rPr>
              <a:t>μὴ</a:t>
            </a:r>
            <a:r>
              <a:rPr lang="en-US" dirty="0" smtClean="0">
                <a:latin typeface="Palatino Linotype" pitchFamily="18" charset="0"/>
              </a:rPr>
              <a:t> </a:t>
            </a:r>
            <a:r>
              <a:rPr lang="en-US" dirty="0" err="1" smtClean="0">
                <a:latin typeface="Palatino Linotype" pitchFamily="18" charset="0"/>
                <a:hlinkClick r:id="rId17"/>
              </a:rPr>
              <a:t>δι</a:t>
            </a:r>
            <a:r>
              <a:rPr lang="en-US" dirty="0" smtClean="0">
                <a:latin typeface="Palatino Linotype" pitchFamily="18" charset="0"/>
                <a:hlinkClick r:id="rId17"/>
              </a:rPr>
              <a:t>᾽</a:t>
            </a:r>
            <a:r>
              <a:rPr lang="en-US" dirty="0" smtClean="0">
                <a:latin typeface="Palatino Linotype" pitchFamily="18" charset="0"/>
              </a:rPr>
              <a:t> </a:t>
            </a:r>
            <a:r>
              <a:rPr lang="en-US" dirty="0" err="1" smtClean="0">
                <a:latin typeface="Palatino Linotype" pitchFamily="18" charset="0"/>
                <a:hlinkClick r:id="rId18"/>
              </a:rPr>
              <a:t>ἡμῶν</a:t>
            </a:r>
            <a:r>
              <a:rPr lang="en-US" dirty="0" smtClean="0">
                <a:latin typeface="Palatino Linotype" pitchFamily="18" charset="0"/>
              </a:rPr>
              <a:t> </a:t>
            </a:r>
            <a:r>
              <a:rPr lang="en-US" dirty="0" err="1" smtClean="0">
                <a:latin typeface="Palatino Linotype" pitchFamily="18" charset="0"/>
                <a:hlinkClick r:id="rId19"/>
              </a:rPr>
              <a:t>πεπόρισται</a:t>
            </a:r>
            <a:r>
              <a:rPr lang="en-US" dirty="0" smtClean="0">
                <a:latin typeface="Palatino Linotype" pitchFamily="18" charset="0"/>
              </a:rPr>
              <a:t> </a:t>
            </a:r>
            <a:r>
              <a:rPr lang="en-US" dirty="0" err="1" smtClean="0">
                <a:latin typeface="Palatino Linotype" pitchFamily="18" charset="0"/>
                <a:hlinkClick r:id="rId20"/>
              </a:rPr>
              <a:t>ἀλλὰ</a:t>
            </a:r>
            <a:r>
              <a:rPr lang="en-US" dirty="0" smtClean="0">
                <a:latin typeface="Palatino Linotype" pitchFamily="18" charset="0"/>
              </a:rPr>
              <a:t> </a:t>
            </a:r>
            <a:r>
              <a:rPr lang="en-US" dirty="0" err="1" smtClean="0">
                <a:latin typeface="Palatino Linotype" pitchFamily="18" charset="0"/>
                <a:hlinkClick r:id="rId21"/>
              </a:rPr>
              <a:t>προϋπῆρχεν</a:t>
            </a:r>
            <a:r>
              <a:rPr lang="en-US" dirty="0" smtClean="0">
                <a:latin typeface="Palatino Linotype" pitchFamily="18" charset="0"/>
              </a:rPr>
              <a:t>, </a:t>
            </a:r>
            <a:r>
              <a:rPr lang="en-US" dirty="0" err="1" smtClean="0">
                <a:latin typeface="Palatino Linotype" pitchFamily="18" charset="0"/>
                <a:hlinkClick r:id="rId22"/>
              </a:rPr>
              <a:t>οἷον</a:t>
            </a:r>
            <a:r>
              <a:rPr lang="en-US" dirty="0" smtClean="0">
                <a:latin typeface="Palatino Linotype" pitchFamily="18" charset="0"/>
              </a:rPr>
              <a:t> </a:t>
            </a:r>
            <a:r>
              <a:rPr lang="en-US" dirty="0" err="1" smtClean="0">
                <a:latin typeface="Palatino Linotype" pitchFamily="18" charset="0"/>
                <a:hlinkClick r:id="rId23"/>
              </a:rPr>
              <a:t>μάρτυρες</a:t>
            </a:r>
            <a:r>
              <a:rPr lang="en-US" dirty="0" smtClean="0">
                <a:latin typeface="Palatino Linotype" pitchFamily="18" charset="0"/>
              </a:rPr>
              <a:t> </a:t>
            </a:r>
            <a:r>
              <a:rPr lang="en-US" dirty="0" err="1" smtClean="0">
                <a:latin typeface="Palatino Linotype" pitchFamily="18" charset="0"/>
                <a:hlinkClick r:id="rId24"/>
              </a:rPr>
              <a:t>βάσανοι</a:t>
            </a:r>
            <a:r>
              <a:rPr lang="en-US" dirty="0" smtClean="0">
                <a:latin typeface="Palatino Linotype" pitchFamily="18" charset="0"/>
              </a:rPr>
              <a:t> </a:t>
            </a:r>
            <a:r>
              <a:rPr lang="en-US" dirty="0" err="1" smtClean="0">
                <a:latin typeface="Palatino Linotype" pitchFamily="18" charset="0"/>
                <a:hlinkClick r:id="rId25"/>
              </a:rPr>
              <a:t>συγγραφαὶ</a:t>
            </a:r>
            <a:r>
              <a:rPr lang="en-US" dirty="0" smtClean="0">
                <a:latin typeface="Palatino Linotype" pitchFamily="18" charset="0"/>
              </a:rPr>
              <a:t> </a:t>
            </a:r>
            <a:r>
              <a:rPr lang="en-US" dirty="0" err="1" smtClean="0">
                <a:latin typeface="Palatino Linotype" pitchFamily="18" charset="0"/>
                <a:hlinkClick r:id="rId26"/>
              </a:rPr>
              <a:t>καὶ</a:t>
            </a:r>
            <a:r>
              <a:rPr lang="en-US" dirty="0" smtClean="0">
                <a:latin typeface="Palatino Linotype" pitchFamily="18" charset="0"/>
              </a:rPr>
              <a:t> </a:t>
            </a:r>
            <a:r>
              <a:rPr lang="en-US" dirty="0" err="1" smtClean="0">
                <a:latin typeface="Palatino Linotype" pitchFamily="18" charset="0"/>
                <a:hlinkClick r:id="rId27"/>
              </a:rPr>
              <a:t>ὅσα</a:t>
            </a:r>
            <a:r>
              <a:rPr lang="en-US" dirty="0" smtClean="0">
                <a:latin typeface="Palatino Linotype" pitchFamily="18" charset="0"/>
              </a:rPr>
              <a:t> </a:t>
            </a:r>
            <a:r>
              <a:rPr lang="en-US" dirty="0" err="1" smtClean="0">
                <a:latin typeface="Palatino Linotype" pitchFamily="18" charset="0"/>
                <a:hlinkClick r:id="rId28"/>
              </a:rPr>
              <a:t>τοιαῦτα</a:t>
            </a:r>
            <a:r>
              <a:rPr lang="en-US" dirty="0" smtClean="0">
                <a:latin typeface="Palatino Linotype" pitchFamily="18" charset="0"/>
              </a:rPr>
              <a:t>, </a:t>
            </a:r>
            <a:r>
              <a:rPr lang="en-US" dirty="0" err="1" smtClean="0">
                <a:latin typeface="Palatino Linotype" pitchFamily="18" charset="0"/>
                <a:hlinkClick r:id="rId29"/>
              </a:rPr>
              <a:t>ἔντεχνα</a:t>
            </a:r>
            <a:r>
              <a:rPr lang="en-US" dirty="0" smtClean="0">
                <a:latin typeface="Palatino Linotype" pitchFamily="18" charset="0"/>
              </a:rPr>
              <a:t> </a:t>
            </a:r>
            <a:r>
              <a:rPr lang="en-US" dirty="0" err="1" smtClean="0">
                <a:latin typeface="Palatino Linotype" pitchFamily="18" charset="0"/>
                <a:hlinkClick r:id="rId30"/>
              </a:rPr>
              <a:t>δὲ</a:t>
            </a:r>
            <a:r>
              <a:rPr lang="en-US" dirty="0" smtClean="0">
                <a:latin typeface="Palatino Linotype" pitchFamily="18" charset="0"/>
              </a:rPr>
              <a:t> </a:t>
            </a:r>
            <a:r>
              <a:rPr lang="en-US" dirty="0" err="1" smtClean="0">
                <a:latin typeface="Palatino Linotype" pitchFamily="18" charset="0"/>
                <a:hlinkClick r:id="rId31"/>
              </a:rPr>
              <a:t>ὅσα</a:t>
            </a:r>
            <a:r>
              <a:rPr lang="en-US" dirty="0" smtClean="0">
                <a:latin typeface="Palatino Linotype" pitchFamily="18" charset="0"/>
              </a:rPr>
              <a:t> </a:t>
            </a:r>
            <a:r>
              <a:rPr lang="en-US" dirty="0" err="1" smtClean="0">
                <a:latin typeface="Palatino Linotype" pitchFamily="18" charset="0"/>
                <a:hlinkClick r:id="rId32"/>
              </a:rPr>
              <a:t>διὰ</a:t>
            </a:r>
            <a:r>
              <a:rPr lang="en-US" dirty="0" smtClean="0">
                <a:latin typeface="Palatino Linotype" pitchFamily="18" charset="0"/>
              </a:rPr>
              <a:t> </a:t>
            </a:r>
            <a:r>
              <a:rPr lang="en-US" dirty="0" err="1" smtClean="0">
                <a:latin typeface="Palatino Linotype" pitchFamily="18" charset="0"/>
                <a:hlinkClick r:id="rId33"/>
              </a:rPr>
              <a:t>τῆς</a:t>
            </a:r>
            <a:r>
              <a:rPr lang="en-US" dirty="0" smtClean="0">
                <a:latin typeface="Palatino Linotype" pitchFamily="18" charset="0"/>
              </a:rPr>
              <a:t> </a:t>
            </a:r>
            <a:r>
              <a:rPr lang="en-US" dirty="0" err="1" smtClean="0">
                <a:latin typeface="Palatino Linotype" pitchFamily="18" charset="0"/>
                <a:hlinkClick r:id="rId34"/>
              </a:rPr>
              <a:t>μεθόδου</a:t>
            </a:r>
            <a:r>
              <a:rPr lang="en-US" dirty="0" smtClean="0">
                <a:latin typeface="Palatino Linotype" pitchFamily="18" charset="0"/>
              </a:rPr>
              <a:t> </a:t>
            </a:r>
            <a:r>
              <a:rPr lang="en-US" dirty="0" err="1" smtClean="0">
                <a:latin typeface="Palatino Linotype" pitchFamily="18" charset="0"/>
                <a:hlinkClick r:id="rId35"/>
              </a:rPr>
              <a:t>καὶ</a:t>
            </a:r>
            <a:r>
              <a:rPr lang="en-US" dirty="0" smtClean="0">
                <a:latin typeface="Palatino Linotype" pitchFamily="18" charset="0"/>
              </a:rPr>
              <a:t> </a:t>
            </a:r>
            <a:r>
              <a:rPr lang="en-US" dirty="0" err="1" smtClean="0">
                <a:latin typeface="Palatino Linotype" pitchFamily="18" charset="0"/>
                <a:hlinkClick r:id="rId36"/>
              </a:rPr>
              <a:t>δι</a:t>
            </a:r>
            <a:r>
              <a:rPr lang="en-US" dirty="0" smtClean="0">
                <a:latin typeface="Palatino Linotype" pitchFamily="18" charset="0"/>
                <a:hlinkClick r:id="rId36"/>
              </a:rPr>
              <a:t>᾽</a:t>
            </a:r>
            <a:r>
              <a:rPr lang="en-US" dirty="0" smtClean="0">
                <a:latin typeface="Palatino Linotype" pitchFamily="18" charset="0"/>
              </a:rPr>
              <a:t> </a:t>
            </a:r>
            <a:r>
              <a:rPr lang="en-US" dirty="0" err="1" smtClean="0">
                <a:latin typeface="Palatino Linotype" pitchFamily="18" charset="0"/>
                <a:hlinkClick r:id="rId37"/>
              </a:rPr>
              <a:t>ἡμῶν</a:t>
            </a:r>
            <a:r>
              <a:rPr lang="en-US" dirty="0" smtClean="0">
                <a:latin typeface="Palatino Linotype" pitchFamily="18" charset="0"/>
              </a:rPr>
              <a:t> </a:t>
            </a:r>
            <a:r>
              <a:rPr lang="en-US" dirty="0" err="1" smtClean="0">
                <a:latin typeface="Palatino Linotype" pitchFamily="18" charset="0"/>
                <a:hlinkClick r:id="rId38"/>
              </a:rPr>
              <a:t>κατασκευασθῆναι</a:t>
            </a:r>
            <a:r>
              <a:rPr lang="en-US" dirty="0" smtClean="0">
                <a:latin typeface="Palatino Linotype" pitchFamily="18" charset="0"/>
              </a:rPr>
              <a:t> </a:t>
            </a:r>
            <a:r>
              <a:rPr lang="en-US" dirty="0" err="1" smtClean="0">
                <a:latin typeface="Palatino Linotype" pitchFamily="18" charset="0"/>
                <a:hlinkClick r:id="rId39"/>
              </a:rPr>
              <a:t>δυνατόν</a:t>
            </a:r>
            <a:r>
              <a:rPr lang="en-US" dirty="0" smtClean="0">
                <a:latin typeface="Palatino Linotype" pitchFamily="18" charset="0"/>
              </a:rPr>
              <a:t>, </a:t>
            </a:r>
            <a:r>
              <a:rPr lang="en-US" dirty="0" err="1" smtClean="0">
                <a:latin typeface="Palatino Linotype" pitchFamily="18" charset="0"/>
                <a:hlinkClick r:id="rId40"/>
              </a:rPr>
              <a:t>ὥστε</a:t>
            </a:r>
            <a:r>
              <a:rPr lang="en-US" dirty="0" smtClean="0">
                <a:latin typeface="Palatino Linotype" pitchFamily="18" charset="0"/>
              </a:rPr>
              <a:t> </a:t>
            </a:r>
            <a:r>
              <a:rPr lang="en-US" dirty="0" err="1" smtClean="0">
                <a:latin typeface="Palatino Linotype" pitchFamily="18" charset="0"/>
                <a:hlinkClick r:id="rId41"/>
              </a:rPr>
              <a:t>δεῖ</a:t>
            </a:r>
            <a:r>
              <a:rPr lang="en-US" dirty="0" smtClean="0">
                <a:latin typeface="Palatino Linotype" pitchFamily="18" charset="0"/>
              </a:rPr>
              <a:t> </a:t>
            </a:r>
            <a:r>
              <a:rPr lang="en-US" dirty="0" err="1" smtClean="0">
                <a:latin typeface="Palatino Linotype" pitchFamily="18" charset="0"/>
                <a:hlinkClick r:id="rId42"/>
              </a:rPr>
              <a:t>τούτων</a:t>
            </a:r>
            <a:r>
              <a:rPr lang="en-US" dirty="0" smtClean="0">
                <a:latin typeface="Palatino Linotype" pitchFamily="18" charset="0"/>
              </a:rPr>
              <a:t> </a:t>
            </a:r>
            <a:r>
              <a:rPr lang="en-US" dirty="0" err="1" smtClean="0">
                <a:latin typeface="Palatino Linotype" pitchFamily="18" charset="0"/>
                <a:hlinkClick r:id="rId43"/>
              </a:rPr>
              <a:t>τοῖς</a:t>
            </a:r>
            <a:r>
              <a:rPr lang="en-US" dirty="0" smtClean="0">
                <a:latin typeface="Palatino Linotype" pitchFamily="18" charset="0"/>
              </a:rPr>
              <a:t> </a:t>
            </a:r>
            <a:r>
              <a:rPr lang="en-US" dirty="0" err="1" smtClean="0">
                <a:latin typeface="Palatino Linotype" pitchFamily="18" charset="0"/>
                <a:hlinkClick r:id="rId44"/>
              </a:rPr>
              <a:t>μὲν</a:t>
            </a:r>
            <a:r>
              <a:rPr lang="en-US" dirty="0" smtClean="0">
                <a:latin typeface="Palatino Linotype" pitchFamily="18" charset="0"/>
              </a:rPr>
              <a:t> </a:t>
            </a:r>
            <a:r>
              <a:rPr lang="en-US" dirty="0" err="1" smtClean="0">
                <a:latin typeface="Palatino Linotype" pitchFamily="18" charset="0"/>
                <a:hlinkClick r:id="rId45"/>
              </a:rPr>
              <a:t>χρήσασθαι</a:t>
            </a:r>
            <a:r>
              <a:rPr lang="en-US" dirty="0" smtClean="0">
                <a:latin typeface="Palatino Linotype" pitchFamily="18" charset="0"/>
              </a:rPr>
              <a:t>, </a:t>
            </a:r>
            <a:r>
              <a:rPr lang="en-US" dirty="0" err="1" smtClean="0">
                <a:latin typeface="Palatino Linotype" pitchFamily="18" charset="0"/>
                <a:hlinkClick r:id="rId46"/>
              </a:rPr>
              <a:t>τὰ</a:t>
            </a:r>
            <a:r>
              <a:rPr lang="en-US" dirty="0" smtClean="0">
                <a:latin typeface="Palatino Linotype" pitchFamily="18" charset="0"/>
              </a:rPr>
              <a:t> </a:t>
            </a:r>
            <a:r>
              <a:rPr lang="en-US" dirty="0" err="1" smtClean="0">
                <a:latin typeface="Palatino Linotype" pitchFamily="18" charset="0"/>
                <a:hlinkClick r:id="rId47"/>
              </a:rPr>
              <a:t>δὲ</a:t>
            </a:r>
            <a:r>
              <a:rPr lang="en-US" dirty="0" smtClean="0">
                <a:latin typeface="Palatino Linotype" pitchFamily="18" charset="0"/>
              </a:rPr>
              <a:t> </a:t>
            </a:r>
            <a:r>
              <a:rPr lang="en-US" dirty="0" err="1" smtClean="0">
                <a:latin typeface="Palatino Linotype" pitchFamily="18" charset="0"/>
                <a:hlinkClick r:id="rId48"/>
              </a:rPr>
              <a:t>εὑρεῖν</a:t>
            </a:r>
            <a:r>
              <a:rPr lang="en-US" dirty="0" smtClean="0">
                <a:latin typeface="Palatino Linotype" pitchFamily="18" charset="0"/>
              </a:rPr>
              <a:t>.</a:t>
            </a:r>
          </a:p>
          <a:p>
            <a:r>
              <a:rPr lang="el-GR" dirty="0" smtClean="0"/>
              <a:t>Όσον αφορά τις αποδείξεις, ορισμένες είναι έντεχνες, άλλες άτεχνες. Με τον όρο άτεχνες εννοώ όλες αυτές που δεν έχουν παρασχεθεί από εμάς αλλά υπήρχαν ήδη, όπως μάρτυρες, βασανιστήρια, συμβόλαια και τα παρόμοια. Με τον πρώτο όρο, όσες μπορούν να κατασκευασθούν με μέθοδο και τις  δικές μας προσπάθειες. Επομένως, πρέπει απ’ αυτές να χρησιμοποιούμε απλώς τις τελευταίες, ενώ χρειάζεται να επινοούμε τις πρώτες. </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346050"/>
          </a:xfrm>
        </p:spPr>
        <p:txBody>
          <a:bodyPr>
            <a:noAutofit/>
          </a:bodyPr>
          <a:lstStyle/>
          <a:p>
            <a:r>
              <a:rPr lang="en-US" sz="3200" b="1" dirty="0" smtClean="0"/>
              <a:t>2. Demosthenes 46.6-7 </a:t>
            </a:r>
            <a:endParaRPr lang="en-US" sz="3200" dirty="0"/>
          </a:p>
        </p:txBody>
      </p:sp>
      <p:sp>
        <p:nvSpPr>
          <p:cNvPr id="3" name="2 - Θέση περιεχομένου"/>
          <p:cNvSpPr>
            <a:spLocks noGrp="1"/>
          </p:cNvSpPr>
          <p:nvPr>
            <p:ph idx="1"/>
          </p:nvPr>
        </p:nvSpPr>
        <p:spPr>
          <a:xfrm>
            <a:off x="251520" y="692696"/>
            <a:ext cx="8435280" cy="6165304"/>
          </a:xfrm>
        </p:spPr>
        <p:txBody>
          <a:bodyPr>
            <a:normAutofit fontScale="62500" lnSpcReduction="20000"/>
          </a:bodyPr>
          <a:lstStyle/>
          <a:p>
            <a:r>
              <a:rPr lang="en-US" sz="3800" dirty="0" err="1" smtClean="0">
                <a:latin typeface="Palatino Linotype" pitchFamily="18" charset="0"/>
                <a:hlinkClick r:id="rId2"/>
              </a:rPr>
              <a:t>οἱ</a:t>
            </a:r>
            <a:r>
              <a:rPr lang="en-US" sz="3800" dirty="0" smtClean="0">
                <a:latin typeface="Palatino Linotype" pitchFamily="18" charset="0"/>
              </a:rPr>
              <a:t> </a:t>
            </a:r>
            <a:r>
              <a:rPr lang="en-US" sz="3800" dirty="0" err="1" smtClean="0">
                <a:latin typeface="Palatino Linotype" pitchFamily="18" charset="0"/>
                <a:hlinkClick r:id="rId3"/>
              </a:rPr>
              <a:t>δέ</a:t>
            </a:r>
            <a:r>
              <a:rPr lang="en-US" sz="3800" dirty="0" smtClean="0">
                <a:latin typeface="Palatino Linotype" pitchFamily="18" charset="0"/>
              </a:rPr>
              <a:t> </a:t>
            </a:r>
            <a:r>
              <a:rPr lang="en-US" sz="3800" dirty="0" err="1" smtClean="0">
                <a:latin typeface="Palatino Linotype" pitchFamily="18" charset="0"/>
                <a:hlinkClick r:id="rId4"/>
              </a:rPr>
              <a:t>γε</a:t>
            </a:r>
            <a:r>
              <a:rPr lang="en-US" sz="3800" dirty="0" smtClean="0">
                <a:latin typeface="Palatino Linotype" pitchFamily="18" charset="0"/>
              </a:rPr>
              <a:t> </a:t>
            </a:r>
            <a:r>
              <a:rPr lang="en-US" sz="3800" dirty="0" err="1" smtClean="0">
                <a:latin typeface="Palatino Linotype" pitchFamily="18" charset="0"/>
                <a:hlinkClick r:id="rId5"/>
              </a:rPr>
              <a:t>νόμοι</a:t>
            </a:r>
            <a:r>
              <a:rPr lang="en-US" sz="3800" dirty="0" smtClean="0">
                <a:latin typeface="Palatino Linotype" pitchFamily="18" charset="0"/>
              </a:rPr>
              <a:t> </a:t>
            </a:r>
            <a:r>
              <a:rPr lang="en-US" sz="3800" dirty="0" err="1" smtClean="0">
                <a:latin typeface="Palatino Linotype" pitchFamily="18" charset="0"/>
                <a:hlinkClick r:id="rId6"/>
              </a:rPr>
              <a:t>οὐ</a:t>
            </a:r>
            <a:r>
              <a:rPr lang="en-US" sz="3800" dirty="0" smtClean="0">
                <a:latin typeface="Palatino Linotype" pitchFamily="18" charset="0"/>
              </a:rPr>
              <a:t> </a:t>
            </a:r>
            <a:r>
              <a:rPr lang="en-US" sz="3800" dirty="0" err="1" smtClean="0">
                <a:latin typeface="Palatino Linotype" pitchFamily="18" charset="0"/>
                <a:hlinkClick r:id="rId7"/>
              </a:rPr>
              <a:t>ταῦτα</a:t>
            </a:r>
            <a:r>
              <a:rPr lang="en-US" sz="3800" dirty="0" smtClean="0">
                <a:latin typeface="Palatino Linotype" pitchFamily="18" charset="0"/>
              </a:rPr>
              <a:t> </a:t>
            </a:r>
            <a:r>
              <a:rPr lang="en-US" sz="3800" dirty="0" err="1" smtClean="0">
                <a:latin typeface="Palatino Linotype" pitchFamily="18" charset="0"/>
                <a:hlinkClick r:id="rId8"/>
              </a:rPr>
              <a:t>λέγουσιν</a:t>
            </a:r>
            <a:r>
              <a:rPr lang="en-US" sz="3800" dirty="0" smtClean="0">
                <a:latin typeface="Palatino Linotype" pitchFamily="18" charset="0"/>
              </a:rPr>
              <a:t>, </a:t>
            </a:r>
            <a:r>
              <a:rPr lang="en-US" sz="3800" dirty="0" err="1" smtClean="0">
                <a:latin typeface="Palatino Linotype" pitchFamily="18" charset="0"/>
                <a:hlinkClick r:id="rId9"/>
              </a:rPr>
              <a:t>ἀλλ</a:t>
            </a:r>
            <a:r>
              <a:rPr lang="en-US" sz="3800" dirty="0" smtClean="0">
                <a:latin typeface="Palatino Linotype" pitchFamily="18" charset="0"/>
                <a:hlinkClick r:id="rId9"/>
              </a:rPr>
              <a:t>᾽</a:t>
            </a:r>
            <a:r>
              <a:rPr lang="en-US" sz="3800" dirty="0" smtClean="0">
                <a:latin typeface="Palatino Linotype" pitchFamily="18" charset="0"/>
              </a:rPr>
              <a:t> </a:t>
            </a:r>
            <a:r>
              <a:rPr lang="en-US" sz="3800" dirty="0" smtClean="0">
                <a:latin typeface="Palatino Linotype" pitchFamily="18" charset="0"/>
                <a:hlinkClick r:id="rId10"/>
              </a:rPr>
              <a:t>ἃ</a:t>
            </a:r>
            <a:r>
              <a:rPr lang="en-US" sz="3800" dirty="0" smtClean="0">
                <a:latin typeface="Palatino Linotype" pitchFamily="18" charset="0"/>
              </a:rPr>
              <a:t> </a:t>
            </a:r>
            <a:r>
              <a:rPr lang="en-US" sz="3800" dirty="0" err="1" smtClean="0">
                <a:latin typeface="Palatino Linotype" pitchFamily="18" charset="0"/>
                <a:hlinkClick r:id="rId11"/>
              </a:rPr>
              <a:t>ἂν</a:t>
            </a:r>
            <a:r>
              <a:rPr lang="en-US" sz="3800" dirty="0" smtClean="0">
                <a:latin typeface="Palatino Linotype" pitchFamily="18" charset="0"/>
              </a:rPr>
              <a:t> </a:t>
            </a:r>
            <a:r>
              <a:rPr lang="en-US" sz="3800" dirty="0" err="1" smtClean="0">
                <a:latin typeface="Palatino Linotype" pitchFamily="18" charset="0"/>
                <a:hlinkClick r:id="rId12"/>
              </a:rPr>
              <a:t>εἰδῇ</a:t>
            </a:r>
            <a:r>
              <a:rPr lang="en-US" sz="3800" dirty="0" smtClean="0">
                <a:latin typeface="Palatino Linotype" pitchFamily="18" charset="0"/>
              </a:rPr>
              <a:t> </a:t>
            </a:r>
            <a:r>
              <a:rPr lang="en-US" sz="3800" dirty="0" err="1" smtClean="0">
                <a:latin typeface="Palatino Linotype" pitchFamily="18" charset="0"/>
                <a:hlinkClick r:id="rId13"/>
              </a:rPr>
              <a:t>τις</a:t>
            </a:r>
            <a:r>
              <a:rPr lang="en-US" sz="3800" dirty="0" smtClean="0">
                <a:latin typeface="Palatino Linotype" pitchFamily="18" charset="0"/>
              </a:rPr>
              <a:t> </a:t>
            </a:r>
            <a:r>
              <a:rPr lang="en-US" sz="3800" dirty="0" err="1" smtClean="0">
                <a:latin typeface="Palatino Linotype" pitchFamily="18" charset="0"/>
                <a:hlinkClick r:id="rId14"/>
              </a:rPr>
              <a:t>καὶ</a:t>
            </a:r>
            <a:r>
              <a:rPr lang="en-US" sz="3800" dirty="0" smtClean="0">
                <a:latin typeface="Palatino Linotype" pitchFamily="18" charset="0"/>
              </a:rPr>
              <a:t> </a:t>
            </a:r>
            <a:r>
              <a:rPr lang="en-US" sz="3800" dirty="0" err="1" smtClean="0">
                <a:latin typeface="Palatino Linotype" pitchFamily="18" charset="0"/>
                <a:hlinkClick r:id="rId15"/>
              </a:rPr>
              <a:t>οἷς</a:t>
            </a:r>
            <a:r>
              <a:rPr lang="en-US" sz="3800" dirty="0" smtClean="0">
                <a:latin typeface="Palatino Linotype" pitchFamily="18" charset="0"/>
              </a:rPr>
              <a:t> </a:t>
            </a:r>
            <a:r>
              <a:rPr lang="en-US" sz="3800" dirty="0" err="1" smtClean="0">
                <a:latin typeface="Palatino Linotype" pitchFamily="18" charset="0"/>
                <a:hlinkClick r:id="rId16"/>
              </a:rPr>
              <a:t>ἂν</a:t>
            </a:r>
            <a:r>
              <a:rPr lang="en-US" sz="3800" dirty="0" smtClean="0">
                <a:latin typeface="Palatino Linotype" pitchFamily="18" charset="0"/>
              </a:rPr>
              <a:t> </a:t>
            </a:r>
            <a:r>
              <a:rPr lang="en-US" sz="3800" dirty="0" err="1" smtClean="0">
                <a:latin typeface="Palatino Linotype" pitchFamily="18" charset="0"/>
                <a:hlinkClick r:id="rId17"/>
              </a:rPr>
              <a:t>παραγένηται</a:t>
            </a:r>
            <a:r>
              <a:rPr lang="en-US" sz="3800" dirty="0" smtClean="0">
                <a:latin typeface="Palatino Linotype" pitchFamily="18" charset="0"/>
              </a:rPr>
              <a:t> </a:t>
            </a:r>
            <a:r>
              <a:rPr lang="en-US" sz="3800" dirty="0" err="1" smtClean="0">
                <a:latin typeface="Palatino Linotype" pitchFamily="18" charset="0"/>
                <a:hlinkClick r:id="rId18"/>
              </a:rPr>
              <a:t>πραττομένοις</a:t>
            </a:r>
            <a:r>
              <a:rPr lang="en-US" sz="3800" dirty="0" smtClean="0">
                <a:latin typeface="Palatino Linotype" pitchFamily="18" charset="0"/>
              </a:rPr>
              <a:t>, </a:t>
            </a:r>
            <a:r>
              <a:rPr lang="en-US" sz="3800" dirty="0" err="1" smtClean="0">
                <a:latin typeface="Palatino Linotype" pitchFamily="18" charset="0"/>
                <a:hlinkClick r:id="rId19"/>
              </a:rPr>
              <a:t>ταῦτα</a:t>
            </a:r>
            <a:r>
              <a:rPr lang="en-US" sz="3800" dirty="0" smtClean="0">
                <a:latin typeface="Palatino Linotype" pitchFamily="18" charset="0"/>
              </a:rPr>
              <a:t> </a:t>
            </a:r>
            <a:r>
              <a:rPr lang="en-US" sz="3800" dirty="0" err="1" smtClean="0">
                <a:latin typeface="Palatino Linotype" pitchFamily="18" charset="0"/>
                <a:hlinkClick r:id="rId20"/>
              </a:rPr>
              <a:t>μαρτυρεῖν</a:t>
            </a:r>
            <a:r>
              <a:rPr lang="en-US" sz="3800" dirty="0" smtClean="0">
                <a:latin typeface="Palatino Linotype" pitchFamily="18" charset="0"/>
              </a:rPr>
              <a:t> </a:t>
            </a:r>
            <a:r>
              <a:rPr lang="en-US" sz="3800" dirty="0" err="1" smtClean="0">
                <a:latin typeface="Palatino Linotype" pitchFamily="18" charset="0"/>
                <a:hlinkClick r:id="rId21"/>
              </a:rPr>
              <a:t>κελεύουσιν</a:t>
            </a:r>
            <a:r>
              <a:rPr lang="en-US" sz="3800" dirty="0" smtClean="0">
                <a:latin typeface="Palatino Linotype" pitchFamily="18" charset="0"/>
              </a:rPr>
              <a:t> </a:t>
            </a:r>
            <a:r>
              <a:rPr lang="en-US" sz="3800" dirty="0" err="1" smtClean="0">
                <a:latin typeface="Palatino Linotype" pitchFamily="18" charset="0"/>
                <a:hlinkClick r:id="rId22"/>
              </a:rPr>
              <a:t>ἐν</a:t>
            </a:r>
            <a:r>
              <a:rPr lang="en-US" sz="3800" dirty="0" smtClean="0">
                <a:latin typeface="Palatino Linotype" pitchFamily="18" charset="0"/>
              </a:rPr>
              <a:t> </a:t>
            </a:r>
            <a:r>
              <a:rPr lang="en-US" sz="3800" dirty="0" err="1" smtClean="0">
                <a:latin typeface="Palatino Linotype" pitchFamily="18" charset="0"/>
                <a:hlinkClick r:id="rId23"/>
              </a:rPr>
              <a:t>γραμματείῳ</a:t>
            </a:r>
            <a:r>
              <a:rPr lang="en-US" sz="3800" dirty="0" smtClean="0">
                <a:latin typeface="Palatino Linotype" pitchFamily="18" charset="0"/>
              </a:rPr>
              <a:t> </a:t>
            </a:r>
            <a:r>
              <a:rPr lang="en-US" sz="3800" dirty="0" err="1" smtClean="0">
                <a:latin typeface="Palatino Linotype" pitchFamily="18" charset="0"/>
                <a:hlinkClick r:id="rId24"/>
              </a:rPr>
              <a:t>γεγραμμένα</a:t>
            </a:r>
            <a:r>
              <a:rPr lang="en-US" sz="3800" dirty="0" smtClean="0">
                <a:latin typeface="Palatino Linotype" pitchFamily="18" charset="0"/>
              </a:rPr>
              <a:t>, </a:t>
            </a:r>
            <a:r>
              <a:rPr lang="en-US" sz="3800" dirty="0" err="1" smtClean="0">
                <a:latin typeface="Palatino Linotype" pitchFamily="18" charset="0"/>
                <a:hlinkClick r:id="rId25"/>
              </a:rPr>
              <a:t>ἵνα</a:t>
            </a:r>
            <a:r>
              <a:rPr lang="en-US" sz="3800" dirty="0" smtClean="0">
                <a:latin typeface="Palatino Linotype" pitchFamily="18" charset="0"/>
              </a:rPr>
              <a:t> </a:t>
            </a:r>
            <a:r>
              <a:rPr lang="en-US" sz="3800" dirty="0" err="1" smtClean="0">
                <a:latin typeface="Palatino Linotype" pitchFamily="18" charset="0"/>
                <a:hlinkClick r:id="rId26"/>
              </a:rPr>
              <a:t>μήτ</a:t>
            </a:r>
            <a:r>
              <a:rPr lang="en-US" sz="3800" dirty="0" smtClean="0">
                <a:latin typeface="Palatino Linotype" pitchFamily="18" charset="0"/>
                <a:hlinkClick r:id="rId26"/>
              </a:rPr>
              <a:t>᾽</a:t>
            </a:r>
            <a:r>
              <a:rPr lang="en-US" sz="3800" dirty="0" smtClean="0">
                <a:latin typeface="Palatino Linotype" pitchFamily="18" charset="0"/>
              </a:rPr>
              <a:t> </a:t>
            </a:r>
            <a:r>
              <a:rPr lang="en-US" sz="3800" dirty="0" err="1" smtClean="0">
                <a:latin typeface="Palatino Linotype" pitchFamily="18" charset="0"/>
                <a:hlinkClick r:id="rId27"/>
              </a:rPr>
              <a:t>ἀφελεῖν</a:t>
            </a:r>
            <a:r>
              <a:rPr lang="en-US" sz="3800" dirty="0" smtClean="0">
                <a:latin typeface="Palatino Linotype" pitchFamily="18" charset="0"/>
              </a:rPr>
              <a:t> </a:t>
            </a:r>
            <a:r>
              <a:rPr lang="en-US" sz="3800" dirty="0" err="1" smtClean="0">
                <a:latin typeface="Palatino Linotype" pitchFamily="18" charset="0"/>
                <a:hlinkClick r:id="rId28"/>
              </a:rPr>
              <a:t>ἐξῇ</a:t>
            </a:r>
            <a:r>
              <a:rPr lang="en-US" sz="3800" dirty="0" smtClean="0">
                <a:latin typeface="Palatino Linotype" pitchFamily="18" charset="0"/>
              </a:rPr>
              <a:t> </a:t>
            </a:r>
            <a:r>
              <a:rPr lang="en-US" sz="3800" dirty="0" err="1" smtClean="0">
                <a:latin typeface="Palatino Linotype" pitchFamily="18" charset="0"/>
                <a:hlinkClick r:id="rId29"/>
              </a:rPr>
              <a:t>μηδὲν</a:t>
            </a:r>
            <a:r>
              <a:rPr lang="en-US" sz="3800" dirty="0" smtClean="0">
                <a:latin typeface="Palatino Linotype" pitchFamily="18" charset="0"/>
              </a:rPr>
              <a:t> </a:t>
            </a:r>
            <a:r>
              <a:rPr lang="en-US" sz="3800" dirty="0" err="1" smtClean="0">
                <a:latin typeface="Palatino Linotype" pitchFamily="18" charset="0"/>
                <a:hlinkClick r:id="rId30"/>
              </a:rPr>
              <a:t>μήτε</a:t>
            </a:r>
            <a:r>
              <a:rPr lang="en-US" sz="3800" dirty="0" smtClean="0">
                <a:latin typeface="Palatino Linotype" pitchFamily="18" charset="0"/>
              </a:rPr>
              <a:t> </a:t>
            </a:r>
            <a:r>
              <a:rPr lang="en-US" sz="3800" dirty="0" err="1" smtClean="0">
                <a:latin typeface="Palatino Linotype" pitchFamily="18" charset="0"/>
                <a:hlinkClick r:id="rId31"/>
              </a:rPr>
              <a:t>προσθεῖναι</a:t>
            </a:r>
            <a:r>
              <a:rPr lang="en-US" sz="3800" dirty="0" smtClean="0">
                <a:latin typeface="Palatino Linotype" pitchFamily="18" charset="0"/>
              </a:rPr>
              <a:t> </a:t>
            </a:r>
            <a:r>
              <a:rPr lang="en-US" sz="3800" dirty="0" err="1" smtClean="0">
                <a:latin typeface="Palatino Linotype" pitchFamily="18" charset="0"/>
                <a:hlinkClick r:id="rId32"/>
              </a:rPr>
              <a:t>τοῖς</a:t>
            </a:r>
            <a:r>
              <a:rPr lang="en-US" sz="3800" dirty="0" smtClean="0">
                <a:latin typeface="Palatino Linotype" pitchFamily="18" charset="0"/>
              </a:rPr>
              <a:t> </a:t>
            </a:r>
            <a:r>
              <a:rPr lang="en-US" sz="3800" dirty="0" err="1" smtClean="0">
                <a:latin typeface="Palatino Linotype" pitchFamily="18" charset="0"/>
                <a:hlinkClick r:id="rId33"/>
              </a:rPr>
              <a:t>γεγραμμένοις</a:t>
            </a:r>
            <a:r>
              <a:rPr lang="en-US" sz="3800" dirty="0" smtClean="0">
                <a:latin typeface="Palatino Linotype" pitchFamily="18" charset="0"/>
              </a:rPr>
              <a:t>. </a:t>
            </a:r>
            <a:r>
              <a:rPr lang="en-US" sz="3800" dirty="0" smtClean="0">
                <a:latin typeface="Palatino Linotype" pitchFamily="18" charset="0"/>
                <a:hlinkClick r:id="rId34"/>
              </a:rPr>
              <a:t>[</a:t>
            </a:r>
            <a:r>
              <a:rPr lang="en-US" sz="3800" dirty="0" smtClean="0">
                <a:latin typeface="Palatino Linotype" pitchFamily="18" charset="0"/>
              </a:rPr>
              <a:t>7</a:t>
            </a:r>
            <a:r>
              <a:rPr lang="en-US" sz="3800" dirty="0" smtClean="0">
                <a:latin typeface="Palatino Linotype" pitchFamily="18" charset="0"/>
                <a:hlinkClick r:id="rId35"/>
              </a:rPr>
              <a:t>]</a:t>
            </a:r>
            <a:r>
              <a:rPr lang="en-US" sz="3800" dirty="0" smtClean="0">
                <a:latin typeface="Palatino Linotype" pitchFamily="18" charset="0"/>
              </a:rPr>
              <a:t> </a:t>
            </a:r>
            <a:r>
              <a:rPr lang="en-US" sz="3800" dirty="0" err="1" smtClean="0">
                <a:latin typeface="Palatino Linotype" pitchFamily="18" charset="0"/>
                <a:hlinkClick r:id="rId36"/>
              </a:rPr>
              <a:t>ἀκοὴν</a:t>
            </a:r>
            <a:r>
              <a:rPr lang="en-US" sz="3800" dirty="0" smtClean="0">
                <a:latin typeface="Palatino Linotype" pitchFamily="18" charset="0"/>
              </a:rPr>
              <a:t> </a:t>
            </a:r>
            <a:r>
              <a:rPr lang="en-US" sz="3800" dirty="0" smtClean="0">
                <a:latin typeface="Palatino Linotype" pitchFamily="18" charset="0"/>
                <a:hlinkClick r:id="rId37"/>
              </a:rPr>
              <a:t>δ᾽</a:t>
            </a:r>
            <a:r>
              <a:rPr lang="en-US" sz="3800" dirty="0" smtClean="0">
                <a:latin typeface="Palatino Linotype" pitchFamily="18" charset="0"/>
              </a:rPr>
              <a:t> </a:t>
            </a:r>
            <a:r>
              <a:rPr lang="en-US" sz="3800" dirty="0" err="1" smtClean="0">
                <a:latin typeface="Palatino Linotype" pitchFamily="18" charset="0"/>
                <a:hlinkClick r:id="rId38"/>
              </a:rPr>
              <a:t>οὐκ</a:t>
            </a:r>
            <a:r>
              <a:rPr lang="en-US" sz="3800" dirty="0" smtClean="0">
                <a:latin typeface="Palatino Linotype" pitchFamily="18" charset="0"/>
              </a:rPr>
              <a:t> </a:t>
            </a:r>
            <a:r>
              <a:rPr lang="en-US" sz="3800" dirty="0" err="1" smtClean="0">
                <a:latin typeface="Palatino Linotype" pitchFamily="18" charset="0"/>
                <a:hlinkClick r:id="rId39"/>
              </a:rPr>
              <a:t>ἐῶσι</a:t>
            </a:r>
            <a:r>
              <a:rPr lang="en-US" sz="3800" dirty="0" smtClean="0">
                <a:latin typeface="Palatino Linotype" pitchFamily="18" charset="0"/>
              </a:rPr>
              <a:t> </a:t>
            </a:r>
            <a:r>
              <a:rPr lang="en-US" sz="3800" dirty="0" err="1" smtClean="0">
                <a:latin typeface="Palatino Linotype" pitchFamily="18" charset="0"/>
                <a:hlinkClick r:id="rId40"/>
              </a:rPr>
              <a:t>ζῶντος</a:t>
            </a:r>
            <a:r>
              <a:rPr lang="en-US" sz="3800" dirty="0" smtClean="0">
                <a:latin typeface="Palatino Linotype" pitchFamily="18" charset="0"/>
              </a:rPr>
              <a:t> </a:t>
            </a:r>
            <a:r>
              <a:rPr lang="en-US" sz="3800" dirty="0" err="1" smtClean="0">
                <a:latin typeface="Palatino Linotype" pitchFamily="18" charset="0"/>
                <a:hlinkClick r:id="rId41"/>
              </a:rPr>
              <a:t>μαρτυρεῖν</a:t>
            </a:r>
            <a:r>
              <a:rPr lang="en-US" sz="3800" dirty="0" smtClean="0">
                <a:latin typeface="Palatino Linotype" pitchFamily="18" charset="0"/>
              </a:rPr>
              <a:t>, </a:t>
            </a:r>
            <a:r>
              <a:rPr lang="en-US" sz="3800" dirty="0" err="1" smtClean="0">
                <a:latin typeface="Palatino Linotype" pitchFamily="18" charset="0"/>
                <a:hlinkClick r:id="rId42"/>
              </a:rPr>
              <a:t>ἀλλὰ</a:t>
            </a:r>
            <a:r>
              <a:rPr lang="en-US" sz="3800" dirty="0" smtClean="0">
                <a:latin typeface="Palatino Linotype" pitchFamily="18" charset="0"/>
              </a:rPr>
              <a:t> </a:t>
            </a:r>
            <a:r>
              <a:rPr lang="en-US" sz="3800" dirty="0" err="1" smtClean="0">
                <a:latin typeface="Palatino Linotype" pitchFamily="18" charset="0"/>
                <a:hlinkClick r:id="rId43"/>
              </a:rPr>
              <a:t>τεθνεῶτος</a:t>
            </a:r>
            <a:r>
              <a:rPr lang="en-US" sz="3800" dirty="0" smtClean="0">
                <a:latin typeface="Palatino Linotype" pitchFamily="18" charset="0"/>
              </a:rPr>
              <a:t>, </a:t>
            </a:r>
            <a:r>
              <a:rPr lang="en-US" sz="3800" dirty="0" err="1" smtClean="0">
                <a:latin typeface="Palatino Linotype" pitchFamily="18" charset="0"/>
                <a:hlinkClick r:id="rId44"/>
              </a:rPr>
              <a:t>τῶν</a:t>
            </a:r>
            <a:r>
              <a:rPr lang="en-US" sz="3800" dirty="0" smtClean="0">
                <a:latin typeface="Palatino Linotype" pitchFamily="18" charset="0"/>
              </a:rPr>
              <a:t> </a:t>
            </a:r>
            <a:r>
              <a:rPr lang="en-US" sz="3800" dirty="0" err="1" smtClean="0">
                <a:latin typeface="Palatino Linotype" pitchFamily="18" charset="0"/>
                <a:hlinkClick r:id="rId45"/>
              </a:rPr>
              <a:t>δὲ</a:t>
            </a:r>
            <a:r>
              <a:rPr lang="en-US" sz="3800" dirty="0" smtClean="0">
                <a:latin typeface="Palatino Linotype" pitchFamily="18" charset="0"/>
              </a:rPr>
              <a:t> </a:t>
            </a:r>
            <a:r>
              <a:rPr lang="en-US" sz="3800" dirty="0" err="1" smtClean="0">
                <a:latin typeface="Palatino Linotype" pitchFamily="18" charset="0"/>
                <a:hlinkClick r:id="rId46"/>
              </a:rPr>
              <a:t>ἀδυνάτων</a:t>
            </a:r>
            <a:r>
              <a:rPr lang="en-US" sz="3800" dirty="0" smtClean="0">
                <a:latin typeface="Palatino Linotype" pitchFamily="18" charset="0"/>
              </a:rPr>
              <a:t> </a:t>
            </a:r>
            <a:r>
              <a:rPr lang="en-US" sz="3800" dirty="0" err="1" smtClean="0">
                <a:latin typeface="Palatino Linotype" pitchFamily="18" charset="0"/>
                <a:hlinkClick r:id="rId47"/>
              </a:rPr>
              <a:t>καὶ</a:t>
            </a:r>
            <a:r>
              <a:rPr lang="en-US" sz="3800" dirty="0" smtClean="0">
                <a:latin typeface="Palatino Linotype" pitchFamily="18" charset="0"/>
              </a:rPr>
              <a:t> </a:t>
            </a:r>
            <a:r>
              <a:rPr lang="en-US" sz="3800" dirty="0" err="1" smtClean="0">
                <a:latin typeface="Palatino Linotype" pitchFamily="18" charset="0"/>
                <a:hlinkClick r:id="rId48"/>
              </a:rPr>
              <a:t>ὑπερορίων</a:t>
            </a:r>
            <a:r>
              <a:rPr lang="en-US" sz="3800" dirty="0" smtClean="0">
                <a:latin typeface="Palatino Linotype" pitchFamily="18" charset="0"/>
              </a:rPr>
              <a:t> </a:t>
            </a:r>
            <a:r>
              <a:rPr lang="en-US" sz="3800" dirty="0" err="1" smtClean="0">
                <a:latin typeface="Palatino Linotype" pitchFamily="18" charset="0"/>
                <a:hlinkClick r:id="rId49"/>
              </a:rPr>
              <a:t>ἐκμαρτυρίαν</a:t>
            </a:r>
            <a:r>
              <a:rPr lang="en-US" sz="3800" dirty="0" smtClean="0">
                <a:latin typeface="Palatino Linotype" pitchFamily="18" charset="0"/>
              </a:rPr>
              <a:t> </a:t>
            </a:r>
            <a:r>
              <a:rPr lang="en-US" sz="3800" dirty="0" err="1" smtClean="0">
                <a:latin typeface="Palatino Linotype" pitchFamily="18" charset="0"/>
                <a:hlinkClick r:id="rId50"/>
              </a:rPr>
              <a:t>γεγραμμένην</a:t>
            </a:r>
            <a:r>
              <a:rPr lang="en-US" sz="3800" dirty="0" smtClean="0">
                <a:latin typeface="Palatino Linotype" pitchFamily="18" charset="0"/>
              </a:rPr>
              <a:t> </a:t>
            </a:r>
            <a:r>
              <a:rPr lang="en-US" sz="3800" dirty="0" err="1" smtClean="0">
                <a:latin typeface="Palatino Linotype" pitchFamily="18" charset="0"/>
                <a:hlinkClick r:id="rId51"/>
              </a:rPr>
              <a:t>ἐν</a:t>
            </a:r>
            <a:r>
              <a:rPr lang="en-US" sz="3800" dirty="0" smtClean="0">
                <a:latin typeface="Palatino Linotype" pitchFamily="18" charset="0"/>
              </a:rPr>
              <a:t> </a:t>
            </a:r>
            <a:r>
              <a:rPr lang="en-US" sz="3800" dirty="0" err="1" smtClean="0">
                <a:latin typeface="Palatino Linotype" pitchFamily="18" charset="0"/>
                <a:hlinkClick r:id="rId52"/>
              </a:rPr>
              <a:t>τῷ</a:t>
            </a:r>
            <a:r>
              <a:rPr lang="en-US" sz="3800" dirty="0" smtClean="0">
                <a:latin typeface="Palatino Linotype" pitchFamily="18" charset="0"/>
              </a:rPr>
              <a:t> </a:t>
            </a:r>
            <a:r>
              <a:rPr lang="en-US" sz="3800" dirty="0" err="1" smtClean="0">
                <a:latin typeface="Palatino Linotype" pitchFamily="18" charset="0"/>
                <a:hlinkClick r:id="rId53"/>
              </a:rPr>
              <a:t>γραμματείῳ</a:t>
            </a:r>
            <a:r>
              <a:rPr lang="en-US" sz="3800" dirty="0" smtClean="0">
                <a:latin typeface="Palatino Linotype" pitchFamily="18" charset="0"/>
              </a:rPr>
              <a:t>: </a:t>
            </a:r>
            <a:r>
              <a:rPr lang="en-US" sz="3800" dirty="0" err="1" smtClean="0">
                <a:latin typeface="Palatino Linotype" pitchFamily="18" charset="0"/>
                <a:hlinkClick r:id="rId54"/>
              </a:rPr>
              <a:t>καὶ</a:t>
            </a:r>
            <a:r>
              <a:rPr lang="en-US" sz="3800" dirty="0" smtClean="0">
                <a:latin typeface="Palatino Linotype" pitchFamily="18" charset="0"/>
              </a:rPr>
              <a:t> </a:t>
            </a:r>
            <a:r>
              <a:rPr lang="en-US" sz="3800" dirty="0" err="1" smtClean="0">
                <a:latin typeface="Palatino Linotype" pitchFamily="18" charset="0"/>
                <a:hlinkClick r:id="rId55"/>
              </a:rPr>
              <a:t>ἀπὸ</a:t>
            </a:r>
            <a:r>
              <a:rPr lang="en-US" sz="3800" dirty="0" smtClean="0">
                <a:latin typeface="Palatino Linotype" pitchFamily="18" charset="0"/>
              </a:rPr>
              <a:t> </a:t>
            </a:r>
            <a:r>
              <a:rPr lang="en-US" sz="3800" dirty="0" err="1" smtClean="0">
                <a:latin typeface="Palatino Linotype" pitchFamily="18" charset="0"/>
                <a:hlinkClick r:id="rId56"/>
              </a:rPr>
              <a:t>τῆς</a:t>
            </a:r>
            <a:r>
              <a:rPr lang="en-US" sz="3800" dirty="0" smtClean="0">
                <a:latin typeface="Palatino Linotype" pitchFamily="18" charset="0"/>
              </a:rPr>
              <a:t> </a:t>
            </a:r>
            <a:r>
              <a:rPr lang="en-US" sz="3800" dirty="0" err="1" smtClean="0">
                <a:latin typeface="Palatino Linotype" pitchFamily="18" charset="0"/>
                <a:hlinkClick r:id="rId57"/>
              </a:rPr>
              <a:t>αὐτῆς</a:t>
            </a:r>
            <a:r>
              <a:rPr lang="en-US" sz="3800" dirty="0" smtClean="0">
                <a:latin typeface="Palatino Linotype" pitchFamily="18" charset="0"/>
              </a:rPr>
              <a:t> </a:t>
            </a:r>
            <a:r>
              <a:rPr lang="en-US" sz="3800" dirty="0" err="1" smtClean="0">
                <a:latin typeface="Palatino Linotype" pitchFamily="18" charset="0"/>
                <a:hlinkClick r:id="rId58"/>
              </a:rPr>
              <a:t>ἐπισκήψεως</a:t>
            </a:r>
            <a:r>
              <a:rPr lang="en-US" sz="3800" dirty="0" smtClean="0">
                <a:latin typeface="Palatino Linotype" pitchFamily="18" charset="0"/>
              </a:rPr>
              <a:t> </a:t>
            </a:r>
            <a:r>
              <a:rPr lang="en-US" sz="3800" dirty="0" err="1" smtClean="0">
                <a:latin typeface="Palatino Linotype" pitchFamily="18" charset="0"/>
                <a:hlinkClick r:id="rId59"/>
              </a:rPr>
              <a:t>τήν</a:t>
            </a:r>
            <a:r>
              <a:rPr lang="en-US" sz="3800" dirty="0" smtClean="0">
                <a:latin typeface="Palatino Linotype" pitchFamily="18" charset="0"/>
              </a:rPr>
              <a:t> </a:t>
            </a:r>
            <a:r>
              <a:rPr lang="en-US" sz="3800" dirty="0" err="1" smtClean="0">
                <a:latin typeface="Palatino Linotype" pitchFamily="18" charset="0"/>
                <a:hlinkClick r:id="rId60"/>
              </a:rPr>
              <a:t>τε</a:t>
            </a:r>
            <a:r>
              <a:rPr lang="en-US" sz="3800" dirty="0" smtClean="0">
                <a:latin typeface="Palatino Linotype" pitchFamily="18" charset="0"/>
              </a:rPr>
              <a:t> </a:t>
            </a:r>
            <a:r>
              <a:rPr lang="en-US" sz="3800" dirty="0" err="1" smtClean="0">
                <a:latin typeface="Palatino Linotype" pitchFamily="18" charset="0"/>
                <a:hlinkClick r:id="rId61"/>
              </a:rPr>
              <a:t>μαρτυρίαν</a:t>
            </a:r>
            <a:r>
              <a:rPr lang="en-US" sz="3800" dirty="0" smtClean="0">
                <a:latin typeface="Palatino Linotype" pitchFamily="18" charset="0"/>
              </a:rPr>
              <a:t> </a:t>
            </a:r>
            <a:r>
              <a:rPr lang="en-US" sz="3800" dirty="0" err="1" smtClean="0">
                <a:latin typeface="Palatino Linotype" pitchFamily="18" charset="0"/>
                <a:hlinkClick r:id="rId62"/>
              </a:rPr>
              <a:t>καὶ</a:t>
            </a:r>
            <a:r>
              <a:rPr lang="en-US" sz="3800" dirty="0" smtClean="0">
                <a:latin typeface="Palatino Linotype" pitchFamily="18" charset="0"/>
              </a:rPr>
              <a:t> </a:t>
            </a:r>
            <a:r>
              <a:rPr lang="en-US" sz="3800" dirty="0" err="1" smtClean="0">
                <a:latin typeface="Palatino Linotype" pitchFamily="18" charset="0"/>
                <a:hlinkClick r:id="rId63"/>
              </a:rPr>
              <a:t>ἐκμαρτυρίαν</a:t>
            </a:r>
            <a:r>
              <a:rPr lang="en-US" sz="3800" dirty="0" smtClean="0">
                <a:latin typeface="Palatino Linotype" pitchFamily="18" charset="0"/>
              </a:rPr>
              <a:t> </a:t>
            </a:r>
            <a:r>
              <a:rPr lang="en-US" sz="3800" dirty="0" err="1" smtClean="0">
                <a:latin typeface="Palatino Linotype" pitchFamily="18" charset="0"/>
                <a:hlinkClick r:id="rId64"/>
              </a:rPr>
              <a:t>ἀγωνίζεσθαι</a:t>
            </a:r>
            <a:r>
              <a:rPr lang="en-US" sz="3800" dirty="0" smtClean="0">
                <a:latin typeface="Palatino Linotype" pitchFamily="18" charset="0"/>
              </a:rPr>
              <a:t> </a:t>
            </a:r>
            <a:r>
              <a:rPr lang="en-US" sz="3800" dirty="0" err="1" smtClean="0">
                <a:latin typeface="Palatino Linotype" pitchFamily="18" charset="0"/>
                <a:hlinkClick r:id="rId65"/>
              </a:rPr>
              <a:t>ἅμα</a:t>
            </a:r>
            <a:r>
              <a:rPr lang="en-US" sz="3800" dirty="0" smtClean="0">
                <a:latin typeface="Palatino Linotype" pitchFamily="18" charset="0"/>
              </a:rPr>
              <a:t>, </a:t>
            </a:r>
            <a:r>
              <a:rPr lang="en-US" sz="3800" dirty="0" err="1" smtClean="0">
                <a:latin typeface="Palatino Linotype" pitchFamily="18" charset="0"/>
                <a:hlinkClick r:id="rId66"/>
              </a:rPr>
              <a:t>ἵν</a:t>
            </a:r>
            <a:r>
              <a:rPr lang="en-US" sz="3800" dirty="0" smtClean="0">
                <a:latin typeface="Palatino Linotype" pitchFamily="18" charset="0"/>
                <a:hlinkClick r:id="rId66"/>
              </a:rPr>
              <a:t>᾽</a:t>
            </a:r>
            <a:r>
              <a:rPr lang="en-US" sz="3800" dirty="0" smtClean="0">
                <a:latin typeface="Palatino Linotype" pitchFamily="18" charset="0"/>
              </a:rPr>
              <a:t> </a:t>
            </a:r>
            <a:r>
              <a:rPr lang="en-US" sz="3800" dirty="0" err="1" smtClean="0">
                <a:latin typeface="Palatino Linotype" pitchFamily="18" charset="0"/>
                <a:hlinkClick r:id="rId67"/>
              </a:rPr>
              <a:t>ἐὰν</a:t>
            </a:r>
            <a:r>
              <a:rPr lang="en-US" sz="3800" dirty="0" smtClean="0">
                <a:latin typeface="Palatino Linotype" pitchFamily="18" charset="0"/>
              </a:rPr>
              <a:t> </a:t>
            </a:r>
            <a:r>
              <a:rPr lang="en-US" sz="3800" dirty="0" err="1" smtClean="0">
                <a:latin typeface="Palatino Linotype" pitchFamily="18" charset="0"/>
                <a:hlinkClick r:id="rId68"/>
              </a:rPr>
              <a:t>μὲν</a:t>
            </a:r>
            <a:r>
              <a:rPr lang="en-US" sz="3800" dirty="0" smtClean="0">
                <a:latin typeface="Palatino Linotype" pitchFamily="18" charset="0"/>
              </a:rPr>
              <a:t> </a:t>
            </a:r>
            <a:r>
              <a:rPr lang="en-US" sz="3800" dirty="0" err="1" smtClean="0">
                <a:latin typeface="Palatino Linotype" pitchFamily="18" charset="0"/>
                <a:hlinkClick r:id="rId69"/>
              </a:rPr>
              <a:t>ἀναδέχηται</a:t>
            </a:r>
            <a:r>
              <a:rPr lang="en-US" sz="3800" dirty="0" smtClean="0">
                <a:latin typeface="Palatino Linotype" pitchFamily="18" charset="0"/>
              </a:rPr>
              <a:t> </a:t>
            </a:r>
            <a:r>
              <a:rPr lang="en-US" sz="3800" dirty="0" smtClean="0">
                <a:latin typeface="Palatino Linotype" pitchFamily="18" charset="0"/>
                <a:hlinkClick r:id="rId70"/>
              </a:rPr>
              <a:t>ὁ</a:t>
            </a:r>
            <a:r>
              <a:rPr lang="en-US" sz="3800" dirty="0" smtClean="0">
                <a:latin typeface="Palatino Linotype" pitchFamily="18" charset="0"/>
              </a:rPr>
              <a:t> </a:t>
            </a:r>
            <a:r>
              <a:rPr lang="en-US" sz="3800" dirty="0" err="1" smtClean="0">
                <a:latin typeface="Palatino Linotype" pitchFamily="18" charset="0"/>
                <a:hlinkClick r:id="rId71"/>
              </a:rPr>
              <a:t>ἐκμαρτυρήσας</a:t>
            </a:r>
            <a:r>
              <a:rPr lang="en-US" sz="3800" dirty="0" smtClean="0">
                <a:latin typeface="Palatino Linotype" pitchFamily="18" charset="0"/>
              </a:rPr>
              <a:t>, </a:t>
            </a:r>
            <a:r>
              <a:rPr lang="en-US" sz="3800" dirty="0" err="1" smtClean="0">
                <a:latin typeface="Palatino Linotype" pitchFamily="18" charset="0"/>
                <a:hlinkClick r:id="rId72"/>
              </a:rPr>
              <a:t>ἐκεῖνος</a:t>
            </a:r>
            <a:r>
              <a:rPr lang="en-US" sz="3800" dirty="0" smtClean="0">
                <a:latin typeface="Palatino Linotype" pitchFamily="18" charset="0"/>
              </a:rPr>
              <a:t> </a:t>
            </a:r>
            <a:r>
              <a:rPr lang="en-US" sz="3800" dirty="0" err="1" smtClean="0">
                <a:latin typeface="Palatino Linotype" pitchFamily="18" charset="0"/>
                <a:hlinkClick r:id="rId73"/>
              </a:rPr>
              <a:t>ὑπόδικος</a:t>
            </a:r>
            <a:r>
              <a:rPr lang="en-US" sz="3800" dirty="0" smtClean="0">
                <a:latin typeface="Palatino Linotype" pitchFamily="18" charset="0"/>
              </a:rPr>
              <a:t> </a:t>
            </a:r>
            <a:r>
              <a:rPr lang="en-US" sz="3800" dirty="0" smtClean="0">
                <a:latin typeface="Palatino Linotype" pitchFamily="18" charset="0"/>
                <a:hlinkClick r:id="rId74"/>
              </a:rPr>
              <a:t>ᾖ</a:t>
            </a:r>
            <a:r>
              <a:rPr lang="en-US" sz="3800" dirty="0" smtClean="0">
                <a:latin typeface="Palatino Linotype" pitchFamily="18" charset="0"/>
              </a:rPr>
              <a:t> </a:t>
            </a:r>
            <a:r>
              <a:rPr lang="en-US" sz="3800" dirty="0" err="1" smtClean="0">
                <a:latin typeface="Palatino Linotype" pitchFamily="18" charset="0"/>
                <a:hlinkClick r:id="rId75"/>
              </a:rPr>
              <a:t>τῶν</a:t>
            </a:r>
            <a:r>
              <a:rPr lang="en-US" sz="3800" dirty="0" smtClean="0">
                <a:latin typeface="Palatino Linotype" pitchFamily="18" charset="0"/>
              </a:rPr>
              <a:t> </a:t>
            </a:r>
            <a:r>
              <a:rPr lang="en-US" sz="3800" dirty="0" err="1" smtClean="0">
                <a:latin typeface="Palatino Linotype" pitchFamily="18" charset="0"/>
                <a:hlinkClick r:id="rId76"/>
              </a:rPr>
              <a:t>ψευδομαρτυρίων</a:t>
            </a:r>
            <a:r>
              <a:rPr lang="en-US" sz="3800" dirty="0" smtClean="0">
                <a:latin typeface="Palatino Linotype" pitchFamily="18" charset="0"/>
              </a:rPr>
              <a:t>, </a:t>
            </a:r>
            <a:r>
              <a:rPr lang="en-US" sz="3800" dirty="0" err="1" smtClean="0">
                <a:latin typeface="Palatino Linotype" pitchFamily="18" charset="0"/>
                <a:hlinkClick r:id="rId77"/>
              </a:rPr>
              <a:t>ἐὰν</a:t>
            </a:r>
            <a:r>
              <a:rPr lang="en-US" sz="3800" dirty="0" smtClean="0">
                <a:latin typeface="Palatino Linotype" pitchFamily="18" charset="0"/>
              </a:rPr>
              <a:t> </a:t>
            </a:r>
            <a:r>
              <a:rPr lang="en-US" sz="3800" dirty="0" err="1" smtClean="0">
                <a:latin typeface="Palatino Linotype" pitchFamily="18" charset="0"/>
                <a:hlinkClick r:id="rId78"/>
              </a:rPr>
              <a:t>δὲ</a:t>
            </a:r>
            <a:r>
              <a:rPr lang="en-US" sz="3800" dirty="0" smtClean="0">
                <a:latin typeface="Palatino Linotype" pitchFamily="18" charset="0"/>
              </a:rPr>
              <a:t> </a:t>
            </a:r>
            <a:r>
              <a:rPr lang="en-US" sz="3800" dirty="0" err="1" smtClean="0">
                <a:latin typeface="Palatino Linotype" pitchFamily="18" charset="0"/>
                <a:hlinkClick r:id="rId79"/>
              </a:rPr>
              <a:t>μὴ</a:t>
            </a:r>
            <a:r>
              <a:rPr lang="en-US" sz="3800" dirty="0" smtClean="0">
                <a:latin typeface="Palatino Linotype" pitchFamily="18" charset="0"/>
              </a:rPr>
              <a:t> </a:t>
            </a:r>
            <a:r>
              <a:rPr lang="en-US" sz="3800" dirty="0" err="1" smtClean="0">
                <a:latin typeface="Palatino Linotype" pitchFamily="18" charset="0"/>
                <a:hlinkClick r:id="rId80"/>
              </a:rPr>
              <a:t>ἀναδέχηται</a:t>
            </a:r>
            <a:r>
              <a:rPr lang="en-US" sz="3800" dirty="0" smtClean="0">
                <a:latin typeface="Palatino Linotype" pitchFamily="18" charset="0"/>
              </a:rPr>
              <a:t>, </a:t>
            </a:r>
            <a:r>
              <a:rPr lang="en-US" sz="3800" dirty="0" err="1" smtClean="0">
                <a:latin typeface="Palatino Linotype" pitchFamily="18" charset="0"/>
                <a:hlinkClick r:id="rId81"/>
              </a:rPr>
              <a:t>οἱ</a:t>
            </a:r>
            <a:r>
              <a:rPr lang="en-US" sz="3800" dirty="0" smtClean="0">
                <a:latin typeface="Palatino Linotype" pitchFamily="18" charset="0"/>
              </a:rPr>
              <a:t> </a:t>
            </a:r>
            <a:r>
              <a:rPr lang="en-US" sz="3800" dirty="0" err="1" smtClean="0">
                <a:latin typeface="Palatino Linotype" pitchFamily="18" charset="0"/>
                <a:hlinkClick r:id="rId82"/>
              </a:rPr>
              <a:t>μαρτυρήσαντες</a:t>
            </a:r>
            <a:r>
              <a:rPr lang="en-US" sz="3800" dirty="0" smtClean="0">
                <a:latin typeface="Palatino Linotype" pitchFamily="18" charset="0"/>
              </a:rPr>
              <a:t> </a:t>
            </a:r>
            <a:r>
              <a:rPr lang="en-US" sz="3800" dirty="0" err="1" smtClean="0">
                <a:latin typeface="Palatino Linotype" pitchFamily="18" charset="0"/>
                <a:hlinkClick r:id="rId83"/>
              </a:rPr>
              <a:t>τὴν</a:t>
            </a:r>
            <a:r>
              <a:rPr lang="en-US" sz="3800" dirty="0" smtClean="0">
                <a:latin typeface="Palatino Linotype" pitchFamily="18" charset="0"/>
              </a:rPr>
              <a:t> </a:t>
            </a:r>
            <a:r>
              <a:rPr lang="en-US" sz="3800" dirty="0" err="1" smtClean="0">
                <a:latin typeface="Palatino Linotype" pitchFamily="18" charset="0"/>
                <a:hlinkClick r:id="rId84"/>
              </a:rPr>
              <a:t>ἐκμαρτυρίαν</a:t>
            </a:r>
            <a:r>
              <a:rPr lang="en-US" sz="3800" dirty="0" smtClean="0">
                <a:latin typeface="Palatino Linotype" pitchFamily="18" charset="0"/>
              </a:rPr>
              <a:t>.</a:t>
            </a:r>
          </a:p>
          <a:p>
            <a:r>
              <a:rPr lang="el-GR" sz="2900" dirty="0" smtClean="0"/>
              <a:t>Οι νόμοι όμως δεν το λένε αυτό, αλλά ορίζουν ότι ένας άνθρωπος μπορεί να δώσει μαρτυρία σε ό, τι γνωρίζει ή σε πράγματα που ήταν παρών και ότι η κατάθεσή του πρέπει να δεσμευθεί να είναι γραπτή, ώστε να μην μπορεί να αφαιρέσει κάτι από αυτό που είναι γραμμένο ή να προσθέσει κάτι σε αυτό. [7] Μαρτυρία που βασίζεται σε φήμη δεν μπορεί να γίνει δεκτή από έναν ζωντανό άνθρωπο, αλλά μόνο από έναν νεκρό. Αλλά για τους άρρωστους ή απουσιάζοντες από τη χώρα επιτρέπουν την εισαγωγή μαρτυρίας υπό την προϋπόθεση ότι είναι έγγραφη και ο απουσιάζων μάρτυρας και ο μάρτυρας που παρουσιάζει τη μαρτυρία θα είναι εξίσου υπόλογοι στην ίδια διαδικασία, έτσι ώστε αν ο απών μάρτυρας επιβεβαιώσει τη μαρτυρία του, θα είναι υπόλογος σε δίκη </a:t>
            </a:r>
            <a:r>
              <a:rPr lang="el-GR" sz="2900" dirty="0" err="1" smtClean="0"/>
              <a:t>ψευδομαρτυρίων</a:t>
            </a:r>
            <a:r>
              <a:rPr lang="el-GR" sz="2900" dirty="0" smtClean="0"/>
              <a:t>, και εάν δεν επιβεβαιώσει, εκείνος που την παρουσιάζει θα είναι υπόλογος.  </a:t>
            </a:r>
            <a:endParaRPr lang="en-US" sz="2900" dirty="0" smtClean="0"/>
          </a:p>
          <a:p>
            <a:endParaRPr lang="en-US" sz="4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n-US" sz="3600" b="1" i="1" dirty="0" smtClean="0"/>
              <a:t>3. </a:t>
            </a:r>
            <a:r>
              <a:rPr lang="en-US" sz="3600" b="1" i="1" dirty="0" err="1" smtClean="0"/>
              <a:t>Ath.Pol</a:t>
            </a:r>
            <a:r>
              <a:rPr lang="en-US" sz="3600" b="1" i="1" dirty="0" smtClean="0"/>
              <a:t>. </a:t>
            </a:r>
            <a:r>
              <a:rPr lang="en-US" sz="3600" b="1" dirty="0" smtClean="0"/>
              <a:t>68.4</a:t>
            </a:r>
            <a:r>
              <a:rPr lang="en-US" sz="3600" dirty="0" smtClean="0"/>
              <a:t/>
            </a:r>
            <a:br>
              <a:rPr lang="en-US" sz="3600" dirty="0" smtClean="0"/>
            </a:br>
            <a:endParaRPr lang="en-US" sz="3600" dirty="0"/>
          </a:p>
        </p:txBody>
      </p:sp>
      <p:sp>
        <p:nvSpPr>
          <p:cNvPr id="3" name="2 - Θέση περιεχομένου"/>
          <p:cNvSpPr>
            <a:spLocks noGrp="1"/>
          </p:cNvSpPr>
          <p:nvPr>
            <p:ph idx="1"/>
          </p:nvPr>
        </p:nvSpPr>
        <p:spPr>
          <a:xfrm>
            <a:off x="179512" y="908720"/>
            <a:ext cx="8507288" cy="5949280"/>
          </a:xfrm>
        </p:spPr>
        <p:txBody>
          <a:bodyPr>
            <a:normAutofit fontScale="70000" lnSpcReduction="20000"/>
          </a:bodyPr>
          <a:lstStyle/>
          <a:p>
            <a:r>
              <a:rPr lang="en-US" u="sng" dirty="0" smtClean="0">
                <a:latin typeface="Palatino Linotype" pitchFamily="18" charset="0"/>
                <a:hlinkClick r:id="rId2"/>
              </a:rPr>
              <a:t>[</a:t>
            </a:r>
            <a:r>
              <a:rPr lang="en-US" dirty="0" smtClean="0">
                <a:latin typeface="Palatino Linotype" pitchFamily="18" charset="0"/>
              </a:rPr>
              <a:t>4</a:t>
            </a:r>
            <a:r>
              <a:rPr lang="en-US" u="sng" dirty="0" smtClean="0">
                <a:latin typeface="Palatino Linotype" pitchFamily="18" charset="0"/>
                <a:hlinkClick r:id="rId3"/>
              </a:rPr>
              <a:t>]</a:t>
            </a:r>
            <a:r>
              <a:rPr lang="en-US" dirty="0" smtClean="0">
                <a:latin typeface="Palatino Linotype" pitchFamily="18" charset="0"/>
              </a:rPr>
              <a:t> </a:t>
            </a:r>
            <a:r>
              <a:rPr lang="en-US" u="sng" dirty="0" err="1" smtClean="0">
                <a:latin typeface="Palatino Linotype" pitchFamily="18" charset="0"/>
                <a:hlinkClick r:id="rId4"/>
              </a:rPr>
              <a:t>ἐπειδὰν</a:t>
            </a:r>
            <a:r>
              <a:rPr lang="en-US" dirty="0" smtClean="0">
                <a:latin typeface="Palatino Linotype" pitchFamily="18" charset="0"/>
              </a:rPr>
              <a:t> </a:t>
            </a:r>
            <a:r>
              <a:rPr lang="en-US" u="sng" dirty="0" err="1" smtClean="0">
                <a:latin typeface="Palatino Linotype" pitchFamily="18" charset="0"/>
                <a:hlinkClick r:id="rId5"/>
              </a:rPr>
              <a:t>δὲ</a:t>
            </a:r>
            <a:r>
              <a:rPr lang="en-US" dirty="0" smtClean="0">
                <a:latin typeface="Palatino Linotype" pitchFamily="18" charset="0"/>
              </a:rPr>
              <a:t> </a:t>
            </a:r>
            <a:r>
              <a:rPr lang="en-US" u="sng" dirty="0" err="1" smtClean="0">
                <a:latin typeface="Palatino Linotype" pitchFamily="18" charset="0"/>
                <a:hlinkClick r:id="rId6"/>
              </a:rPr>
              <a:t>διαψηφίζεσθαι</a:t>
            </a:r>
            <a:r>
              <a:rPr lang="en-US" dirty="0" smtClean="0">
                <a:latin typeface="Palatino Linotype" pitchFamily="18" charset="0"/>
              </a:rPr>
              <a:t> </a:t>
            </a:r>
            <a:r>
              <a:rPr lang="en-US" u="sng" dirty="0" err="1" smtClean="0">
                <a:latin typeface="Palatino Linotype" pitchFamily="18" charset="0"/>
                <a:hlinkClick r:id="rId7"/>
              </a:rPr>
              <a:t>μέλλωσιν</a:t>
            </a:r>
            <a:r>
              <a:rPr lang="en-US" dirty="0" smtClean="0">
                <a:latin typeface="Palatino Linotype" pitchFamily="18" charset="0"/>
              </a:rPr>
              <a:t> </a:t>
            </a:r>
            <a:r>
              <a:rPr lang="en-US" u="sng" dirty="0" err="1" smtClean="0">
                <a:latin typeface="Palatino Linotype" pitchFamily="18" charset="0"/>
                <a:hlinkClick r:id="rId8"/>
              </a:rPr>
              <a:t>οἱ</a:t>
            </a:r>
            <a:r>
              <a:rPr lang="en-US" dirty="0" smtClean="0">
                <a:latin typeface="Palatino Linotype" pitchFamily="18" charset="0"/>
              </a:rPr>
              <a:t> </a:t>
            </a:r>
            <a:r>
              <a:rPr lang="en-US" u="sng" dirty="0" err="1" smtClean="0">
                <a:latin typeface="Palatino Linotype" pitchFamily="18" charset="0"/>
                <a:hlinkClick r:id="rId9"/>
              </a:rPr>
              <a:t>δικασταί</a:t>
            </a:r>
            <a:r>
              <a:rPr lang="en-US" dirty="0" smtClean="0">
                <a:latin typeface="Palatino Linotype" pitchFamily="18" charset="0"/>
              </a:rPr>
              <a:t>, </a:t>
            </a:r>
            <a:r>
              <a:rPr lang="en-US" u="sng" dirty="0" smtClean="0">
                <a:latin typeface="Palatino Linotype" pitchFamily="18" charset="0"/>
                <a:hlinkClick r:id="rId10"/>
              </a:rPr>
              <a:t>ὁ</a:t>
            </a:r>
            <a:r>
              <a:rPr lang="en-US" dirty="0" smtClean="0">
                <a:latin typeface="Palatino Linotype" pitchFamily="18" charset="0"/>
              </a:rPr>
              <a:t> </a:t>
            </a:r>
            <a:r>
              <a:rPr lang="en-US" u="sng" dirty="0" err="1" smtClean="0">
                <a:latin typeface="Palatino Linotype" pitchFamily="18" charset="0"/>
                <a:hlinkClick r:id="rId11"/>
              </a:rPr>
              <a:t>κήρυξ</a:t>
            </a:r>
            <a:r>
              <a:rPr lang="en-US" dirty="0" smtClean="0">
                <a:latin typeface="Palatino Linotype" pitchFamily="18" charset="0"/>
              </a:rPr>
              <a:t> </a:t>
            </a:r>
            <a:r>
              <a:rPr lang="en-US" u="sng" dirty="0" err="1" smtClean="0">
                <a:latin typeface="Palatino Linotype" pitchFamily="18" charset="0"/>
                <a:hlinkClick r:id="rId12"/>
              </a:rPr>
              <a:t>ἀγορεύει</a:t>
            </a:r>
            <a:r>
              <a:rPr lang="en-US" dirty="0" smtClean="0">
                <a:latin typeface="Palatino Linotype" pitchFamily="18" charset="0"/>
              </a:rPr>
              <a:t> </a:t>
            </a:r>
            <a:r>
              <a:rPr lang="en-US" u="sng" dirty="0" err="1" smtClean="0">
                <a:latin typeface="Palatino Linotype" pitchFamily="18" charset="0"/>
                <a:hlinkClick r:id="rId13"/>
              </a:rPr>
              <a:t>πρῶτον</a:t>
            </a:r>
            <a:r>
              <a:rPr lang="en-US" dirty="0" smtClean="0">
                <a:latin typeface="Palatino Linotype" pitchFamily="18" charset="0"/>
              </a:rPr>
              <a:t>, </a:t>
            </a:r>
            <a:r>
              <a:rPr lang="en-US" u="sng" dirty="0" err="1" smtClean="0">
                <a:latin typeface="Palatino Linotype" pitchFamily="18" charset="0"/>
                <a:hlinkClick r:id="rId14"/>
              </a:rPr>
              <a:t>ἂν</a:t>
            </a:r>
            <a:r>
              <a:rPr lang="en-US" dirty="0" smtClean="0">
                <a:latin typeface="Palatino Linotype" pitchFamily="18" charset="0"/>
              </a:rPr>
              <a:t> </a:t>
            </a:r>
            <a:r>
              <a:rPr lang="en-US" u="sng" dirty="0" err="1" smtClean="0">
                <a:latin typeface="Palatino Linotype" pitchFamily="18" charset="0"/>
                <a:hlinkClick r:id="rId15"/>
              </a:rPr>
              <a:t>ἐπισκήπτωνται</a:t>
            </a:r>
            <a:r>
              <a:rPr lang="en-US" dirty="0" smtClean="0">
                <a:latin typeface="Palatino Linotype" pitchFamily="18" charset="0"/>
              </a:rPr>
              <a:t> </a:t>
            </a:r>
            <a:r>
              <a:rPr lang="en-US" u="sng" dirty="0" err="1" smtClean="0">
                <a:latin typeface="Palatino Linotype" pitchFamily="18" charset="0"/>
                <a:hlinkClick r:id="rId16"/>
              </a:rPr>
              <a:t>οἱ</a:t>
            </a:r>
            <a:r>
              <a:rPr lang="en-US" dirty="0" smtClean="0">
                <a:latin typeface="Palatino Linotype" pitchFamily="18" charset="0"/>
              </a:rPr>
              <a:t> </a:t>
            </a:r>
            <a:r>
              <a:rPr lang="en-US" u="sng" dirty="0" err="1" smtClean="0">
                <a:latin typeface="Palatino Linotype" pitchFamily="18" charset="0"/>
                <a:hlinkClick r:id="rId17"/>
              </a:rPr>
              <a:t>ἀντίδικοι</a:t>
            </a:r>
            <a:r>
              <a:rPr lang="en-US" dirty="0" smtClean="0">
                <a:latin typeface="Palatino Linotype" pitchFamily="18" charset="0"/>
              </a:rPr>
              <a:t> </a:t>
            </a:r>
            <a:r>
              <a:rPr lang="en-US" u="sng" dirty="0" err="1" smtClean="0">
                <a:latin typeface="Palatino Linotype" pitchFamily="18" charset="0"/>
                <a:hlinkClick r:id="rId18"/>
              </a:rPr>
              <a:t>ταῖς</a:t>
            </a:r>
            <a:r>
              <a:rPr lang="en-US" dirty="0" smtClean="0">
                <a:latin typeface="Palatino Linotype" pitchFamily="18" charset="0"/>
              </a:rPr>
              <a:t> </a:t>
            </a:r>
            <a:r>
              <a:rPr lang="en-US" u="sng" dirty="0" err="1" smtClean="0">
                <a:latin typeface="Palatino Linotype" pitchFamily="18" charset="0"/>
                <a:hlinkClick r:id="rId19"/>
              </a:rPr>
              <a:t>μαρτυρίαις</a:t>
            </a:r>
            <a:r>
              <a:rPr lang="en-US" dirty="0" smtClean="0">
                <a:latin typeface="Palatino Linotype" pitchFamily="18" charset="0"/>
              </a:rPr>
              <a:t>: </a:t>
            </a:r>
            <a:r>
              <a:rPr lang="en-US" u="sng" dirty="0" err="1" smtClean="0">
                <a:latin typeface="Palatino Linotype" pitchFamily="18" charset="0"/>
                <a:hlinkClick r:id="rId20"/>
              </a:rPr>
              <a:t>οὐ</a:t>
            </a:r>
            <a:r>
              <a:rPr lang="en-US" dirty="0" smtClean="0">
                <a:latin typeface="Palatino Linotype" pitchFamily="18" charset="0"/>
              </a:rPr>
              <a:t> </a:t>
            </a:r>
            <a:r>
              <a:rPr lang="en-US" u="sng" dirty="0" err="1" smtClean="0">
                <a:latin typeface="Palatino Linotype" pitchFamily="18" charset="0"/>
                <a:hlinkClick r:id="rId21"/>
              </a:rPr>
              <a:t>γὰρ</a:t>
            </a:r>
            <a:r>
              <a:rPr lang="en-US" dirty="0" smtClean="0">
                <a:latin typeface="Palatino Linotype" pitchFamily="18" charset="0"/>
              </a:rPr>
              <a:t> </a:t>
            </a:r>
            <a:r>
              <a:rPr lang="en-US" u="sng" dirty="0" err="1" smtClean="0">
                <a:latin typeface="Palatino Linotype" pitchFamily="18" charset="0"/>
                <a:hlinkClick r:id="rId22"/>
              </a:rPr>
              <a:t>ἔστιν</a:t>
            </a:r>
            <a:r>
              <a:rPr lang="en-US" dirty="0" smtClean="0">
                <a:latin typeface="Palatino Linotype" pitchFamily="18" charset="0"/>
              </a:rPr>
              <a:t> </a:t>
            </a:r>
            <a:r>
              <a:rPr lang="en-US" u="sng" dirty="0" err="1" smtClean="0">
                <a:latin typeface="Palatino Linotype" pitchFamily="18" charset="0"/>
                <a:hlinkClick r:id="rId23"/>
              </a:rPr>
              <a:t>ἐπισκήψασθαι</a:t>
            </a:r>
            <a:r>
              <a:rPr lang="en-US" dirty="0" smtClean="0">
                <a:latin typeface="Palatino Linotype" pitchFamily="18" charset="0"/>
              </a:rPr>
              <a:t>, </a:t>
            </a:r>
            <a:r>
              <a:rPr lang="en-US" u="sng" dirty="0" err="1" smtClean="0">
                <a:latin typeface="Palatino Linotype" pitchFamily="18" charset="0"/>
                <a:hlinkClick r:id="rId24"/>
              </a:rPr>
              <a:t>ὅταν</a:t>
            </a:r>
            <a:r>
              <a:rPr lang="en-US" dirty="0" smtClean="0">
                <a:latin typeface="Palatino Linotype" pitchFamily="18" charset="0"/>
              </a:rPr>
              <a:t> </a:t>
            </a:r>
            <a:r>
              <a:rPr lang="en-US" u="sng" dirty="0" err="1" smtClean="0">
                <a:latin typeface="Palatino Linotype" pitchFamily="18" charset="0"/>
                <a:hlinkClick r:id="rId25"/>
              </a:rPr>
              <a:t>ἄρξωνται</a:t>
            </a:r>
            <a:r>
              <a:rPr lang="en-US" dirty="0" smtClean="0">
                <a:latin typeface="Palatino Linotype" pitchFamily="18" charset="0"/>
              </a:rPr>
              <a:t> </a:t>
            </a:r>
            <a:r>
              <a:rPr lang="en-US" u="sng" dirty="0" err="1" smtClean="0">
                <a:latin typeface="Palatino Linotype" pitchFamily="18" charset="0"/>
                <a:hlinkClick r:id="rId26"/>
              </a:rPr>
              <a:t>διαψηφίζεσθαι</a:t>
            </a:r>
            <a:r>
              <a:rPr lang="en-US" dirty="0" smtClean="0">
                <a:latin typeface="Palatino Linotype" pitchFamily="18" charset="0"/>
              </a:rPr>
              <a:t>. </a:t>
            </a:r>
            <a:r>
              <a:rPr lang="el-GR" u="sng" dirty="0" err="1" smtClean="0">
                <a:latin typeface="Palatino Linotype" pitchFamily="18" charset="0"/>
                <a:hlinkClick r:id="rId27"/>
              </a:rPr>
              <a:t>ἔπειτα</a:t>
            </a:r>
            <a:r>
              <a:rPr lang="en-US" dirty="0" smtClean="0">
                <a:latin typeface="Palatino Linotype" pitchFamily="18" charset="0"/>
              </a:rPr>
              <a:t> </a:t>
            </a:r>
            <a:r>
              <a:rPr lang="el-GR" u="sng" dirty="0" smtClean="0">
                <a:latin typeface="Palatino Linotype" pitchFamily="18" charset="0"/>
                <a:hlinkClick r:id="rId28"/>
              </a:rPr>
              <a:t>πάλιν</a:t>
            </a:r>
            <a:r>
              <a:rPr lang="en-US" dirty="0" smtClean="0">
                <a:latin typeface="Palatino Linotype" pitchFamily="18" charset="0"/>
              </a:rPr>
              <a:t> </a:t>
            </a:r>
            <a:r>
              <a:rPr lang="el-GR" u="sng" dirty="0" err="1" smtClean="0">
                <a:latin typeface="Palatino Linotype" pitchFamily="18" charset="0"/>
                <a:hlinkClick r:id="rId29"/>
              </a:rPr>
              <a:t>ἀνακηρύττει</a:t>
            </a:r>
            <a:r>
              <a:rPr lang="el-GR" dirty="0" smtClean="0">
                <a:latin typeface="Palatino Linotype" pitchFamily="18" charset="0"/>
              </a:rPr>
              <a:t> "</a:t>
            </a:r>
            <a:r>
              <a:rPr lang="el-GR" u="sng" dirty="0" smtClean="0">
                <a:latin typeface="Palatino Linotype" pitchFamily="18" charset="0"/>
                <a:hlinkClick r:id="rId30"/>
              </a:rPr>
              <a:t>ἡ</a:t>
            </a:r>
            <a:r>
              <a:rPr lang="en-US" dirty="0" smtClean="0">
                <a:latin typeface="Palatino Linotype" pitchFamily="18" charset="0"/>
              </a:rPr>
              <a:t> </a:t>
            </a:r>
            <a:r>
              <a:rPr lang="el-GR" u="sng" dirty="0" err="1" smtClean="0">
                <a:latin typeface="Palatino Linotype" pitchFamily="18" charset="0"/>
                <a:hlinkClick r:id="rId31"/>
              </a:rPr>
              <a:t>τετρυπημένη</a:t>
            </a:r>
            <a:r>
              <a:rPr lang="en-US" dirty="0" smtClean="0">
                <a:latin typeface="Palatino Linotype" pitchFamily="18" charset="0"/>
              </a:rPr>
              <a:t> </a:t>
            </a:r>
            <a:r>
              <a:rPr lang="el-GR" u="sng" dirty="0" err="1" smtClean="0">
                <a:latin typeface="Palatino Linotype" pitchFamily="18" charset="0"/>
                <a:hlinkClick r:id="rId32"/>
              </a:rPr>
              <a:t>τοῦ</a:t>
            </a:r>
            <a:r>
              <a:rPr lang="en-US" dirty="0" smtClean="0">
                <a:latin typeface="Palatino Linotype" pitchFamily="18" charset="0"/>
              </a:rPr>
              <a:t> </a:t>
            </a:r>
            <a:r>
              <a:rPr lang="el-GR" u="sng" dirty="0" err="1" smtClean="0">
                <a:latin typeface="Palatino Linotype" pitchFamily="18" charset="0"/>
                <a:hlinkClick r:id="rId33"/>
              </a:rPr>
              <a:t>πρότερον</a:t>
            </a:r>
            <a:r>
              <a:rPr lang="en-US" dirty="0" smtClean="0">
                <a:latin typeface="Palatino Linotype" pitchFamily="18" charset="0"/>
              </a:rPr>
              <a:t> </a:t>
            </a:r>
            <a:r>
              <a:rPr lang="el-GR" u="sng" dirty="0" smtClean="0">
                <a:latin typeface="Palatino Linotype" pitchFamily="18" charset="0"/>
                <a:hlinkClick r:id="rId34"/>
              </a:rPr>
              <a:t>λέγοντος</a:t>
            </a:r>
            <a:r>
              <a:rPr lang="el-GR" dirty="0" smtClean="0">
                <a:latin typeface="Palatino Linotype" pitchFamily="18" charset="0"/>
              </a:rPr>
              <a:t>, </a:t>
            </a:r>
            <a:r>
              <a:rPr lang="el-GR" u="sng" dirty="0" smtClean="0">
                <a:latin typeface="Palatino Linotype" pitchFamily="18" charset="0"/>
                <a:hlinkClick r:id="rId35"/>
              </a:rPr>
              <a:t>ἡ</a:t>
            </a:r>
            <a:r>
              <a:rPr lang="en-US" dirty="0" smtClean="0">
                <a:latin typeface="Palatino Linotype" pitchFamily="18" charset="0"/>
              </a:rPr>
              <a:t> </a:t>
            </a:r>
            <a:r>
              <a:rPr lang="el-GR" u="sng" dirty="0" err="1" smtClean="0">
                <a:latin typeface="Palatino Linotype" pitchFamily="18" charset="0"/>
                <a:hlinkClick r:id="rId36"/>
              </a:rPr>
              <a:t>δὲ</a:t>
            </a:r>
            <a:r>
              <a:rPr lang="en-US" dirty="0" smtClean="0">
                <a:latin typeface="Palatino Linotype" pitchFamily="18" charset="0"/>
              </a:rPr>
              <a:t> </a:t>
            </a:r>
            <a:r>
              <a:rPr lang="el-GR" u="sng" dirty="0" smtClean="0">
                <a:latin typeface="Palatino Linotype" pitchFamily="18" charset="0"/>
                <a:hlinkClick r:id="rId37"/>
              </a:rPr>
              <a:t>πλήρης</a:t>
            </a:r>
            <a:r>
              <a:rPr lang="en-US" dirty="0" smtClean="0">
                <a:latin typeface="Palatino Linotype" pitchFamily="18" charset="0"/>
              </a:rPr>
              <a:t> </a:t>
            </a:r>
            <a:r>
              <a:rPr lang="el-GR" u="sng" dirty="0" err="1" smtClean="0">
                <a:latin typeface="Palatino Linotype" pitchFamily="18" charset="0"/>
                <a:hlinkClick r:id="rId38"/>
              </a:rPr>
              <a:t>τοῦ</a:t>
            </a:r>
            <a:r>
              <a:rPr lang="en-US" dirty="0" smtClean="0">
                <a:latin typeface="Palatino Linotype" pitchFamily="18" charset="0"/>
              </a:rPr>
              <a:t> </a:t>
            </a:r>
            <a:r>
              <a:rPr lang="el-GR" u="sng" dirty="0" err="1" smtClean="0">
                <a:latin typeface="Palatino Linotype" pitchFamily="18" charset="0"/>
                <a:hlinkClick r:id="rId39"/>
              </a:rPr>
              <a:t>ὕστερον</a:t>
            </a:r>
            <a:r>
              <a:rPr lang="en-US" dirty="0" smtClean="0">
                <a:latin typeface="Palatino Linotype" pitchFamily="18" charset="0"/>
              </a:rPr>
              <a:t> </a:t>
            </a:r>
            <a:r>
              <a:rPr lang="el-GR" u="sng" dirty="0" smtClean="0">
                <a:latin typeface="Palatino Linotype" pitchFamily="18" charset="0"/>
                <a:hlinkClick r:id="rId40"/>
              </a:rPr>
              <a:t>λέγοντος</a:t>
            </a:r>
            <a:r>
              <a:rPr lang="el-GR" dirty="0" smtClean="0">
                <a:latin typeface="Palatino Linotype" pitchFamily="18" charset="0"/>
              </a:rPr>
              <a:t>." </a:t>
            </a:r>
            <a:r>
              <a:rPr lang="el-GR" u="sng" dirty="0" smtClean="0">
                <a:latin typeface="Palatino Linotype" pitchFamily="18" charset="0"/>
                <a:hlinkClick r:id="rId41"/>
              </a:rPr>
              <a:t>ὁ</a:t>
            </a:r>
            <a:r>
              <a:rPr lang="en-US" dirty="0" smtClean="0">
                <a:latin typeface="Palatino Linotype" pitchFamily="18" charset="0"/>
              </a:rPr>
              <a:t> </a:t>
            </a:r>
            <a:r>
              <a:rPr lang="el-GR" u="sng" dirty="0" err="1" smtClean="0">
                <a:latin typeface="Palatino Linotype" pitchFamily="18" charset="0"/>
                <a:hlinkClick r:id="rId42"/>
              </a:rPr>
              <a:t>δὲ</a:t>
            </a:r>
            <a:r>
              <a:rPr lang="en-US" dirty="0" smtClean="0">
                <a:latin typeface="Palatino Linotype" pitchFamily="18" charset="0"/>
              </a:rPr>
              <a:t> </a:t>
            </a:r>
            <a:r>
              <a:rPr lang="el-GR" u="sng" dirty="0" err="1" smtClean="0">
                <a:latin typeface="Palatino Linotype" pitchFamily="18" charset="0"/>
                <a:hlinkClick r:id="rId43"/>
              </a:rPr>
              <a:t>δικαστὴς</a:t>
            </a:r>
            <a:r>
              <a:rPr lang="en-US" dirty="0" smtClean="0">
                <a:latin typeface="Palatino Linotype" pitchFamily="18" charset="0"/>
              </a:rPr>
              <a:t> </a:t>
            </a:r>
            <a:r>
              <a:rPr lang="el-GR" u="sng" dirty="0" err="1" smtClean="0">
                <a:latin typeface="Palatino Linotype" pitchFamily="18" charset="0"/>
                <a:hlinkClick r:id="rId44"/>
              </a:rPr>
              <a:t>λαβόμενος</a:t>
            </a:r>
            <a:r>
              <a:rPr lang="en-US" dirty="0" smtClean="0">
                <a:latin typeface="Palatino Linotype" pitchFamily="18" charset="0"/>
              </a:rPr>
              <a:t> </a:t>
            </a:r>
            <a:r>
              <a:rPr lang="el-GR" u="sng" dirty="0" err="1" smtClean="0">
                <a:latin typeface="Palatino Linotype" pitchFamily="18" charset="0"/>
                <a:hlinkClick r:id="rId45"/>
              </a:rPr>
              <a:t>ἐκ</a:t>
            </a:r>
            <a:r>
              <a:rPr lang="en-US" dirty="0" smtClean="0">
                <a:latin typeface="Palatino Linotype" pitchFamily="18" charset="0"/>
              </a:rPr>
              <a:t> </a:t>
            </a:r>
            <a:r>
              <a:rPr lang="el-GR" u="sng" dirty="0" err="1" smtClean="0">
                <a:latin typeface="Palatino Linotype" pitchFamily="18" charset="0"/>
                <a:hlinkClick r:id="rId46"/>
              </a:rPr>
              <a:t>τοῦ</a:t>
            </a:r>
            <a:r>
              <a:rPr lang="en-US" dirty="0" smtClean="0">
                <a:latin typeface="Palatino Linotype" pitchFamily="18" charset="0"/>
              </a:rPr>
              <a:t> </a:t>
            </a:r>
            <a:r>
              <a:rPr lang="el-GR" u="sng" dirty="0" err="1" smtClean="0">
                <a:latin typeface="Palatino Linotype" pitchFamily="18" charset="0"/>
                <a:hlinkClick r:id="rId47"/>
              </a:rPr>
              <a:t>λυχνείου</a:t>
            </a:r>
            <a:r>
              <a:rPr lang="en-US" dirty="0" smtClean="0">
                <a:latin typeface="Palatino Linotype" pitchFamily="18" charset="0"/>
              </a:rPr>
              <a:t> </a:t>
            </a:r>
            <a:r>
              <a:rPr lang="el-GR" u="sng" dirty="0" err="1" smtClean="0">
                <a:latin typeface="Palatino Linotype" pitchFamily="18" charset="0"/>
                <a:hlinkClick r:id="rId48"/>
              </a:rPr>
              <a:t>τὰς</a:t>
            </a:r>
            <a:r>
              <a:rPr lang="en-US" dirty="0" smtClean="0">
                <a:latin typeface="Palatino Linotype" pitchFamily="18" charset="0"/>
              </a:rPr>
              <a:t> </a:t>
            </a:r>
            <a:r>
              <a:rPr lang="el-GR" u="sng" dirty="0" smtClean="0">
                <a:latin typeface="Palatino Linotype" pitchFamily="18" charset="0"/>
                <a:hlinkClick r:id="rId49"/>
              </a:rPr>
              <a:t>ψήφους</a:t>
            </a:r>
            <a:r>
              <a:rPr lang="en-US" dirty="0" smtClean="0">
                <a:latin typeface="Palatino Linotype" pitchFamily="18" charset="0"/>
              </a:rPr>
              <a:t>, </a:t>
            </a:r>
            <a:r>
              <a:rPr lang="el-GR" u="sng" dirty="0" err="1" smtClean="0">
                <a:latin typeface="Palatino Linotype" pitchFamily="18" charset="0"/>
                <a:hlinkClick r:id="rId50"/>
              </a:rPr>
              <a:t>πιέζων</a:t>
            </a:r>
            <a:r>
              <a:rPr lang="en-US" dirty="0" smtClean="0">
                <a:latin typeface="Palatino Linotype" pitchFamily="18" charset="0"/>
              </a:rPr>
              <a:t> </a:t>
            </a:r>
            <a:r>
              <a:rPr lang="el-GR" u="sng" dirty="0" err="1" smtClean="0">
                <a:latin typeface="Palatino Linotype" pitchFamily="18" charset="0"/>
                <a:hlinkClick r:id="rId51"/>
              </a:rPr>
              <a:t>τὸν</a:t>
            </a:r>
            <a:r>
              <a:rPr lang="en-US" dirty="0" smtClean="0">
                <a:latin typeface="Palatino Linotype" pitchFamily="18" charset="0"/>
              </a:rPr>
              <a:t> </a:t>
            </a:r>
            <a:r>
              <a:rPr lang="en-US" u="sng" dirty="0" err="1" smtClean="0">
                <a:latin typeface="Palatino Linotype" pitchFamily="18" charset="0"/>
                <a:hlinkClick r:id="rId52"/>
              </a:rPr>
              <a:t>αὐλίσκον</a:t>
            </a:r>
            <a:r>
              <a:rPr lang="en-US" dirty="0" smtClean="0">
                <a:latin typeface="Palatino Linotype" pitchFamily="18" charset="0"/>
              </a:rPr>
              <a:t> </a:t>
            </a:r>
            <a:r>
              <a:rPr lang="en-US" u="sng" dirty="0" err="1" smtClean="0">
                <a:latin typeface="Palatino Linotype" pitchFamily="18" charset="0"/>
                <a:hlinkClick r:id="rId53"/>
              </a:rPr>
              <a:t>τῆς</a:t>
            </a:r>
            <a:r>
              <a:rPr lang="en-US" dirty="0" smtClean="0">
                <a:latin typeface="Palatino Linotype" pitchFamily="18" charset="0"/>
              </a:rPr>
              <a:t> </a:t>
            </a:r>
            <a:r>
              <a:rPr lang="en-US" u="sng" dirty="0" err="1" smtClean="0">
                <a:latin typeface="Palatino Linotype" pitchFamily="18" charset="0"/>
                <a:hlinkClick r:id="rId54"/>
              </a:rPr>
              <a:t>ψήφου</a:t>
            </a:r>
            <a:r>
              <a:rPr lang="en-US" dirty="0" smtClean="0">
                <a:latin typeface="Palatino Linotype" pitchFamily="18" charset="0"/>
              </a:rPr>
              <a:t> </a:t>
            </a:r>
            <a:r>
              <a:rPr lang="en-US" u="sng" dirty="0" err="1" smtClean="0">
                <a:latin typeface="Palatino Linotype" pitchFamily="18" charset="0"/>
                <a:hlinkClick r:id="rId55"/>
              </a:rPr>
              <a:t>καὶ</a:t>
            </a:r>
            <a:r>
              <a:rPr lang="en-US" dirty="0" smtClean="0">
                <a:latin typeface="Palatino Linotype" pitchFamily="18" charset="0"/>
              </a:rPr>
              <a:t> </a:t>
            </a:r>
            <a:r>
              <a:rPr lang="en-US" u="sng" dirty="0" err="1" smtClean="0">
                <a:latin typeface="Palatino Linotype" pitchFamily="18" charset="0"/>
                <a:hlinkClick r:id="rId56"/>
              </a:rPr>
              <a:t>οὐ</a:t>
            </a:r>
            <a:r>
              <a:rPr lang="en-US" dirty="0" smtClean="0">
                <a:latin typeface="Palatino Linotype" pitchFamily="18" charset="0"/>
              </a:rPr>
              <a:t> </a:t>
            </a:r>
            <a:r>
              <a:rPr lang="en-US" u="sng" dirty="0" err="1" smtClean="0">
                <a:latin typeface="Palatino Linotype" pitchFamily="18" charset="0"/>
                <a:hlinkClick r:id="rId57"/>
              </a:rPr>
              <a:t>δεικνύων</a:t>
            </a:r>
            <a:r>
              <a:rPr lang="en-US" dirty="0" smtClean="0">
                <a:latin typeface="Palatino Linotype" pitchFamily="18" charset="0"/>
              </a:rPr>
              <a:t> </a:t>
            </a:r>
            <a:r>
              <a:rPr lang="en-US" u="sng" dirty="0" err="1" smtClean="0">
                <a:latin typeface="Palatino Linotype" pitchFamily="18" charset="0"/>
                <a:hlinkClick r:id="rId58"/>
              </a:rPr>
              <a:t>τοῖς</a:t>
            </a:r>
            <a:r>
              <a:rPr lang="en-US" dirty="0" smtClean="0">
                <a:latin typeface="Palatino Linotype" pitchFamily="18" charset="0"/>
              </a:rPr>
              <a:t> </a:t>
            </a:r>
            <a:r>
              <a:rPr lang="en-US" u="sng" dirty="0" err="1" smtClean="0">
                <a:latin typeface="Palatino Linotype" pitchFamily="18" charset="0"/>
                <a:hlinkClick r:id="rId59"/>
              </a:rPr>
              <a:t>ἀγωνιζομένοις</a:t>
            </a:r>
            <a:r>
              <a:rPr lang="en-US" dirty="0" smtClean="0">
                <a:latin typeface="Palatino Linotype" pitchFamily="18" charset="0"/>
              </a:rPr>
              <a:t> </a:t>
            </a:r>
            <a:r>
              <a:rPr lang="en-US" u="sng" dirty="0" err="1" smtClean="0">
                <a:latin typeface="Palatino Linotype" pitchFamily="18" charset="0"/>
                <a:hlinkClick r:id="rId60"/>
              </a:rPr>
              <a:t>οὔτε</a:t>
            </a:r>
            <a:r>
              <a:rPr lang="en-US" dirty="0" smtClean="0">
                <a:latin typeface="Palatino Linotype" pitchFamily="18" charset="0"/>
              </a:rPr>
              <a:t> </a:t>
            </a:r>
            <a:r>
              <a:rPr lang="en-US" u="sng" dirty="0" err="1" smtClean="0">
                <a:latin typeface="Palatino Linotype" pitchFamily="18" charset="0"/>
                <a:hlinkClick r:id="rId61"/>
              </a:rPr>
              <a:t>τὸ</a:t>
            </a:r>
            <a:r>
              <a:rPr lang="en-US" dirty="0" smtClean="0">
                <a:latin typeface="Palatino Linotype" pitchFamily="18" charset="0"/>
              </a:rPr>
              <a:t> </a:t>
            </a:r>
            <a:r>
              <a:rPr lang="en-US" u="sng" dirty="0" err="1" smtClean="0">
                <a:latin typeface="Palatino Linotype" pitchFamily="18" charset="0"/>
                <a:hlinkClick r:id="rId62"/>
              </a:rPr>
              <a:t>τετρυπημένον</a:t>
            </a:r>
            <a:r>
              <a:rPr lang="en-US" dirty="0" smtClean="0">
                <a:latin typeface="Palatino Linotype" pitchFamily="18" charset="0"/>
              </a:rPr>
              <a:t> </a:t>
            </a:r>
            <a:r>
              <a:rPr lang="en-US" u="sng" dirty="0" err="1" smtClean="0">
                <a:latin typeface="Palatino Linotype" pitchFamily="18" charset="0"/>
                <a:hlinkClick r:id="rId63"/>
              </a:rPr>
              <a:t>οὔτε</a:t>
            </a:r>
            <a:r>
              <a:rPr lang="en-US" dirty="0" smtClean="0">
                <a:latin typeface="Palatino Linotype" pitchFamily="18" charset="0"/>
              </a:rPr>
              <a:t> </a:t>
            </a:r>
            <a:r>
              <a:rPr lang="en-US" u="sng" dirty="0" err="1" smtClean="0">
                <a:latin typeface="Palatino Linotype" pitchFamily="18" charset="0"/>
                <a:hlinkClick r:id="rId64"/>
              </a:rPr>
              <a:t>τὸ</a:t>
            </a:r>
            <a:r>
              <a:rPr lang="en-US" dirty="0" smtClean="0">
                <a:latin typeface="Palatino Linotype" pitchFamily="18" charset="0"/>
              </a:rPr>
              <a:t> </a:t>
            </a:r>
            <a:r>
              <a:rPr lang="en-US" u="sng" dirty="0" err="1" smtClean="0">
                <a:latin typeface="Palatino Linotype" pitchFamily="18" charset="0"/>
                <a:hlinkClick r:id="rId65"/>
              </a:rPr>
              <a:t>πλῆρες</a:t>
            </a:r>
            <a:r>
              <a:rPr lang="en-US" dirty="0" smtClean="0">
                <a:latin typeface="Palatino Linotype" pitchFamily="18" charset="0"/>
              </a:rPr>
              <a:t>, </a:t>
            </a:r>
            <a:r>
              <a:rPr lang="en-US" u="sng" dirty="0" err="1" smtClean="0">
                <a:latin typeface="Palatino Linotype" pitchFamily="18" charset="0"/>
                <a:hlinkClick r:id="rId66"/>
              </a:rPr>
              <a:t>ἐμβάλλει</a:t>
            </a:r>
            <a:r>
              <a:rPr lang="en-US" dirty="0" smtClean="0">
                <a:latin typeface="Palatino Linotype" pitchFamily="18" charset="0"/>
              </a:rPr>
              <a:t> </a:t>
            </a:r>
            <a:r>
              <a:rPr lang="en-US" u="sng" dirty="0" err="1" smtClean="0">
                <a:latin typeface="Palatino Linotype" pitchFamily="18" charset="0"/>
                <a:hlinkClick r:id="rId67"/>
              </a:rPr>
              <a:t>τὴν</a:t>
            </a:r>
            <a:r>
              <a:rPr lang="en-US" dirty="0" smtClean="0">
                <a:latin typeface="Palatino Linotype" pitchFamily="18" charset="0"/>
              </a:rPr>
              <a:t> </a:t>
            </a:r>
            <a:r>
              <a:rPr lang="en-US" u="sng" dirty="0" err="1" smtClean="0">
                <a:latin typeface="Palatino Linotype" pitchFamily="18" charset="0"/>
                <a:hlinkClick r:id="rId68"/>
              </a:rPr>
              <a:t>μὲν</a:t>
            </a:r>
            <a:r>
              <a:rPr lang="en-US" dirty="0" smtClean="0">
                <a:latin typeface="Palatino Linotype" pitchFamily="18" charset="0"/>
              </a:rPr>
              <a:t> </a:t>
            </a:r>
            <a:r>
              <a:rPr lang="en-US" u="sng" dirty="0" err="1" smtClean="0">
                <a:latin typeface="Palatino Linotype" pitchFamily="18" charset="0"/>
                <a:hlinkClick r:id="rId69"/>
              </a:rPr>
              <a:t>κυρίαν</a:t>
            </a:r>
            <a:r>
              <a:rPr lang="en-US" dirty="0" smtClean="0">
                <a:latin typeface="Palatino Linotype" pitchFamily="18" charset="0"/>
              </a:rPr>
              <a:t> </a:t>
            </a:r>
            <a:r>
              <a:rPr lang="en-US" u="sng" dirty="0" err="1" smtClean="0">
                <a:latin typeface="Palatino Linotype" pitchFamily="18" charset="0"/>
                <a:hlinkClick r:id="rId70"/>
              </a:rPr>
              <a:t>εἰς</a:t>
            </a:r>
            <a:r>
              <a:rPr lang="en-US" dirty="0" smtClean="0">
                <a:latin typeface="Palatino Linotype" pitchFamily="18" charset="0"/>
              </a:rPr>
              <a:t> </a:t>
            </a:r>
            <a:r>
              <a:rPr lang="en-US" u="sng" dirty="0" err="1" smtClean="0">
                <a:latin typeface="Palatino Linotype" pitchFamily="18" charset="0"/>
                <a:hlinkClick r:id="rId71"/>
              </a:rPr>
              <a:t>τὸν</a:t>
            </a:r>
            <a:r>
              <a:rPr lang="en-US" dirty="0" smtClean="0">
                <a:latin typeface="Palatino Linotype" pitchFamily="18" charset="0"/>
              </a:rPr>
              <a:t> </a:t>
            </a:r>
            <a:r>
              <a:rPr lang="en-US" u="sng" dirty="0" err="1" smtClean="0">
                <a:latin typeface="Palatino Linotype" pitchFamily="18" charset="0"/>
                <a:hlinkClick r:id="rId72"/>
              </a:rPr>
              <a:t>χαλκοῦν</a:t>
            </a:r>
            <a:r>
              <a:rPr lang="en-US" dirty="0" smtClean="0">
                <a:latin typeface="Palatino Linotype" pitchFamily="18" charset="0"/>
              </a:rPr>
              <a:t> </a:t>
            </a:r>
            <a:r>
              <a:rPr lang="en-US" u="sng" dirty="0" err="1" smtClean="0">
                <a:latin typeface="Palatino Linotype" pitchFamily="18" charset="0"/>
                <a:hlinkClick r:id="rId73"/>
              </a:rPr>
              <a:t>ἀμφορέα</a:t>
            </a:r>
            <a:r>
              <a:rPr lang="en-US" dirty="0" smtClean="0">
                <a:latin typeface="Palatino Linotype" pitchFamily="18" charset="0"/>
              </a:rPr>
              <a:t>, </a:t>
            </a:r>
            <a:r>
              <a:rPr lang="en-US" u="sng" dirty="0" err="1" smtClean="0">
                <a:latin typeface="Palatino Linotype" pitchFamily="18" charset="0"/>
                <a:hlinkClick r:id="rId74"/>
              </a:rPr>
              <a:t>τὴν</a:t>
            </a:r>
            <a:r>
              <a:rPr lang="en-US" dirty="0" smtClean="0">
                <a:latin typeface="Palatino Linotype" pitchFamily="18" charset="0"/>
              </a:rPr>
              <a:t> </a:t>
            </a:r>
            <a:r>
              <a:rPr lang="en-US" u="sng" dirty="0" err="1" smtClean="0">
                <a:latin typeface="Palatino Linotype" pitchFamily="18" charset="0"/>
                <a:hlinkClick r:id="rId75"/>
              </a:rPr>
              <a:t>δὲ</a:t>
            </a:r>
            <a:r>
              <a:rPr lang="en-US" dirty="0" smtClean="0">
                <a:latin typeface="Palatino Linotype" pitchFamily="18" charset="0"/>
              </a:rPr>
              <a:t> </a:t>
            </a:r>
            <a:r>
              <a:rPr lang="en-US" u="sng" dirty="0" err="1" smtClean="0">
                <a:latin typeface="Palatino Linotype" pitchFamily="18" charset="0"/>
                <a:hlinkClick r:id="rId76"/>
              </a:rPr>
              <a:t>ἄκυρον</a:t>
            </a:r>
            <a:r>
              <a:rPr lang="en-US" dirty="0" smtClean="0">
                <a:latin typeface="Palatino Linotype" pitchFamily="18" charset="0"/>
              </a:rPr>
              <a:t> </a:t>
            </a:r>
            <a:r>
              <a:rPr lang="en-US" u="sng" dirty="0" err="1" smtClean="0">
                <a:latin typeface="Palatino Linotype" pitchFamily="18" charset="0"/>
                <a:hlinkClick r:id="rId77"/>
              </a:rPr>
              <a:t>εἰς</a:t>
            </a:r>
            <a:r>
              <a:rPr lang="en-US" dirty="0" smtClean="0">
                <a:latin typeface="Palatino Linotype" pitchFamily="18" charset="0"/>
              </a:rPr>
              <a:t> </a:t>
            </a:r>
            <a:r>
              <a:rPr lang="en-US" u="sng" dirty="0" err="1" smtClean="0">
                <a:latin typeface="Palatino Linotype" pitchFamily="18" charset="0"/>
                <a:hlinkClick r:id="rId78"/>
              </a:rPr>
              <a:t>τὸν</a:t>
            </a:r>
            <a:r>
              <a:rPr lang="en-US" dirty="0" smtClean="0">
                <a:latin typeface="Palatino Linotype" pitchFamily="18" charset="0"/>
              </a:rPr>
              <a:t> </a:t>
            </a:r>
            <a:r>
              <a:rPr lang="en-US" u="sng" dirty="0" err="1" smtClean="0">
                <a:latin typeface="Palatino Linotype" pitchFamily="18" charset="0"/>
                <a:hlinkClick r:id="rId79"/>
              </a:rPr>
              <a:t>ξύλινον</a:t>
            </a:r>
            <a:r>
              <a:rPr lang="en-US" dirty="0" smtClean="0">
                <a:latin typeface="Palatino Linotype" pitchFamily="18" charset="0"/>
              </a:rPr>
              <a:t>.</a:t>
            </a:r>
          </a:p>
          <a:p>
            <a:r>
              <a:rPr lang="el-GR" dirty="0" smtClean="0"/>
              <a:t>Και όταν οι δικαστές πρόκειται να δώσει την ψήφο τους, ο κήρυκας ρωτά πρώτα αν οι διάδικοι επιθυμούν να προσβάλουν τις μαρτυρίες των μαρτύρων, καθώς δεν τους επιτρέπεται να τις αμφισβητήσουν μετά την έναρξη της ψηφοφορίας. Στη συνέχεια αναγγέλλει και πάλι: «Το βότσαλο με την τρύπα μέσα από αυτό είναι μια ψήφος για τον πρώτο ομιλητή, και ολόκληρο το βότσαλο για τον δεύτερο ομιλητή». Και ο κριτής όταν βγάζει τα βότσαλα από το λυχνοστάτη  πιέζει το καλάμι και δεν αφήνει τους διαδίκους να δουν ούτε το διάτρητο βότσαλο είτε το ολόκληρο και ρίχνει εκείνο που θέλει να μετρήσει στον χάλκινο αμφορέα και αυτό που δεν ισχύει στον ξύλινο.</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188640"/>
            <a:ext cx="8363272" cy="432048"/>
          </a:xfrm>
        </p:spPr>
        <p:txBody>
          <a:bodyPr>
            <a:noAutofit/>
          </a:bodyPr>
          <a:lstStyle/>
          <a:p>
            <a:r>
              <a:rPr lang="en-GB" sz="2800" b="1" dirty="0" smtClean="0"/>
              <a:t>4. [Dem.] 47.1-3</a:t>
            </a:r>
            <a:r>
              <a:rPr lang="en-US" sz="2800" dirty="0" smtClean="0"/>
              <a:t/>
            </a:r>
            <a:br>
              <a:rPr lang="en-US" sz="2800" dirty="0" smtClean="0"/>
            </a:br>
            <a:endParaRPr lang="en-US" sz="2800" dirty="0"/>
          </a:p>
        </p:txBody>
      </p:sp>
      <p:sp>
        <p:nvSpPr>
          <p:cNvPr id="3" name="2 - Θέση περιεχομένου"/>
          <p:cNvSpPr>
            <a:spLocks noGrp="1"/>
          </p:cNvSpPr>
          <p:nvPr>
            <p:ph idx="1"/>
          </p:nvPr>
        </p:nvSpPr>
        <p:spPr>
          <a:xfrm>
            <a:off x="251520" y="476672"/>
            <a:ext cx="8435280" cy="6381328"/>
          </a:xfrm>
        </p:spPr>
        <p:txBody>
          <a:bodyPr>
            <a:noAutofit/>
          </a:bodyPr>
          <a:lstStyle/>
          <a:p>
            <a:r>
              <a:rPr lang="en-US" sz="1400" b="1" dirty="0" smtClean="0">
                <a:latin typeface="Palatino Linotype" pitchFamily="18" charset="0"/>
              </a:rPr>
              <a:t>1 </a:t>
            </a:r>
            <a:r>
              <a:rPr lang="en-US" sz="1400" dirty="0" err="1" smtClean="0">
                <a:latin typeface="Palatino Linotype" pitchFamily="18" charset="0"/>
                <a:hlinkClick r:id="rId2"/>
              </a:rPr>
              <a:t>καλῶς</a:t>
            </a:r>
            <a:r>
              <a:rPr lang="en-US" sz="1400" dirty="0" smtClean="0">
                <a:latin typeface="Palatino Linotype" pitchFamily="18" charset="0"/>
              </a:rPr>
              <a:t> </a:t>
            </a:r>
            <a:r>
              <a:rPr lang="en-US" sz="1400" dirty="0" err="1" smtClean="0">
                <a:latin typeface="Palatino Linotype" pitchFamily="18" charset="0"/>
                <a:hlinkClick r:id="rId3"/>
              </a:rPr>
              <a:t>μοι</a:t>
            </a:r>
            <a:r>
              <a:rPr lang="en-US" sz="1400" dirty="0" smtClean="0">
                <a:latin typeface="Palatino Linotype" pitchFamily="18" charset="0"/>
              </a:rPr>
              <a:t> </a:t>
            </a:r>
            <a:r>
              <a:rPr lang="en-US" sz="1400" dirty="0" err="1" smtClean="0">
                <a:latin typeface="Palatino Linotype" pitchFamily="18" charset="0"/>
                <a:hlinkClick r:id="rId4"/>
              </a:rPr>
              <a:t>δοκοῦσιν</a:t>
            </a:r>
            <a:r>
              <a:rPr lang="en-US" sz="1400" dirty="0" smtClean="0">
                <a:latin typeface="Palatino Linotype" pitchFamily="18" charset="0"/>
              </a:rPr>
              <a:t> </a:t>
            </a:r>
            <a:r>
              <a:rPr lang="en-US" sz="1400" dirty="0" err="1" smtClean="0">
                <a:latin typeface="Palatino Linotype" pitchFamily="18" charset="0"/>
                <a:hlinkClick r:id="rId5"/>
              </a:rPr>
              <a:t>οἱ</a:t>
            </a:r>
            <a:r>
              <a:rPr lang="en-US" sz="1400" dirty="0" smtClean="0">
                <a:latin typeface="Palatino Linotype" pitchFamily="18" charset="0"/>
              </a:rPr>
              <a:t> </a:t>
            </a:r>
            <a:r>
              <a:rPr lang="en-US" sz="1400" dirty="0" err="1" smtClean="0">
                <a:latin typeface="Palatino Linotype" pitchFamily="18" charset="0"/>
                <a:hlinkClick r:id="rId6"/>
              </a:rPr>
              <a:t>νόμοι</a:t>
            </a:r>
            <a:r>
              <a:rPr lang="en-US" sz="1400" dirty="0" smtClean="0">
                <a:latin typeface="Palatino Linotype" pitchFamily="18" charset="0"/>
              </a:rPr>
              <a:t> </a:t>
            </a:r>
            <a:r>
              <a:rPr lang="en-US" sz="1400" dirty="0" err="1" smtClean="0">
                <a:latin typeface="Palatino Linotype" pitchFamily="18" charset="0"/>
                <a:hlinkClick r:id="rId7"/>
              </a:rPr>
              <a:t>ἔχειν</a:t>
            </a:r>
            <a:r>
              <a:rPr lang="en-US" sz="1400" dirty="0" smtClean="0">
                <a:latin typeface="Palatino Linotype" pitchFamily="18" charset="0"/>
              </a:rPr>
              <a:t>, </a:t>
            </a:r>
            <a:r>
              <a:rPr lang="en-US" sz="1400" dirty="0" smtClean="0">
                <a:latin typeface="Palatino Linotype" pitchFamily="18" charset="0"/>
                <a:hlinkClick r:id="rId8"/>
              </a:rPr>
              <a:t>ὦ</a:t>
            </a:r>
            <a:r>
              <a:rPr lang="en-US" sz="1400" dirty="0" smtClean="0">
                <a:latin typeface="Palatino Linotype" pitchFamily="18" charset="0"/>
              </a:rPr>
              <a:t> </a:t>
            </a:r>
            <a:r>
              <a:rPr lang="en-US" sz="1400" dirty="0" err="1" smtClean="0">
                <a:latin typeface="Palatino Linotype" pitchFamily="18" charset="0"/>
                <a:hlinkClick r:id="rId9"/>
              </a:rPr>
              <a:t>ἄνδρες</a:t>
            </a:r>
            <a:r>
              <a:rPr lang="en-US" sz="1400" dirty="0" smtClean="0">
                <a:latin typeface="Palatino Linotype" pitchFamily="18" charset="0"/>
              </a:rPr>
              <a:t> </a:t>
            </a:r>
            <a:r>
              <a:rPr lang="en-US" sz="1400" dirty="0" err="1" smtClean="0">
                <a:latin typeface="Palatino Linotype" pitchFamily="18" charset="0"/>
                <a:hlinkClick r:id="rId10"/>
              </a:rPr>
              <a:t>δικασταί</a:t>
            </a:r>
            <a:r>
              <a:rPr lang="en-US" sz="1400" dirty="0" smtClean="0">
                <a:latin typeface="Palatino Linotype" pitchFamily="18" charset="0"/>
              </a:rPr>
              <a:t>, </a:t>
            </a:r>
            <a:r>
              <a:rPr lang="en-US" sz="1400" dirty="0" err="1" smtClean="0">
                <a:latin typeface="Palatino Linotype" pitchFamily="18" charset="0"/>
                <a:hlinkClick r:id="rId11"/>
              </a:rPr>
              <a:t>οἱ</a:t>
            </a:r>
            <a:r>
              <a:rPr lang="en-US" sz="1400" dirty="0" smtClean="0">
                <a:latin typeface="Palatino Linotype" pitchFamily="18" charset="0"/>
              </a:rPr>
              <a:t> </a:t>
            </a:r>
            <a:r>
              <a:rPr lang="en-US" sz="1400" dirty="0" err="1" smtClean="0">
                <a:latin typeface="Palatino Linotype" pitchFamily="18" charset="0"/>
                <a:hlinkClick r:id="rId12"/>
              </a:rPr>
              <a:t>ὑπόλοιπον</a:t>
            </a:r>
            <a:r>
              <a:rPr lang="en-US" sz="1400" dirty="0" smtClean="0">
                <a:latin typeface="Palatino Linotype" pitchFamily="18" charset="0"/>
              </a:rPr>
              <a:t> </a:t>
            </a:r>
            <a:r>
              <a:rPr lang="en-US" sz="1400" dirty="0" err="1" smtClean="0">
                <a:latin typeface="Palatino Linotype" pitchFamily="18" charset="0"/>
                <a:hlinkClick r:id="rId13"/>
              </a:rPr>
              <a:t>ἀγῶνα</a:t>
            </a:r>
            <a:r>
              <a:rPr lang="en-US" sz="1400" dirty="0" smtClean="0">
                <a:latin typeface="Palatino Linotype" pitchFamily="18" charset="0"/>
              </a:rPr>
              <a:t> </a:t>
            </a:r>
            <a:r>
              <a:rPr lang="el-GR" sz="1400" dirty="0" err="1" smtClean="0">
                <a:latin typeface="Palatino Linotype" pitchFamily="18" charset="0"/>
                <a:hlinkClick r:id="rId14"/>
              </a:rPr>
              <a:t>ἀποδόντες</a:t>
            </a:r>
            <a:r>
              <a:rPr lang="en-US" sz="1400" dirty="0" smtClean="0">
                <a:latin typeface="Palatino Linotype" pitchFamily="18" charset="0"/>
              </a:rPr>
              <a:t> </a:t>
            </a:r>
            <a:r>
              <a:rPr lang="el-GR" sz="1400" dirty="0" err="1" smtClean="0">
                <a:latin typeface="Palatino Linotype" pitchFamily="18" charset="0"/>
                <a:hlinkClick r:id="rId15"/>
              </a:rPr>
              <a:t>ταῖς</a:t>
            </a:r>
            <a:r>
              <a:rPr lang="en-US" sz="1400" dirty="0" smtClean="0">
                <a:latin typeface="Palatino Linotype" pitchFamily="18" charset="0"/>
              </a:rPr>
              <a:t> </a:t>
            </a:r>
            <a:r>
              <a:rPr lang="el-GR" sz="1400" dirty="0" err="1" smtClean="0">
                <a:latin typeface="Palatino Linotype" pitchFamily="18" charset="0"/>
                <a:hlinkClick r:id="rId16"/>
              </a:rPr>
              <a:t>δίκαις</a:t>
            </a:r>
            <a:r>
              <a:rPr lang="en-US" sz="1400" dirty="0" smtClean="0">
                <a:latin typeface="Palatino Linotype" pitchFamily="18" charset="0"/>
              </a:rPr>
              <a:t> </a:t>
            </a:r>
            <a:r>
              <a:rPr lang="el-GR" sz="1400" dirty="0" err="1" smtClean="0">
                <a:latin typeface="Palatino Linotype" pitchFamily="18" charset="0"/>
                <a:hlinkClick r:id="rId17"/>
              </a:rPr>
              <a:t>τὸν</a:t>
            </a:r>
            <a:r>
              <a:rPr lang="en-US" sz="1400" dirty="0" smtClean="0">
                <a:latin typeface="Palatino Linotype" pitchFamily="18" charset="0"/>
              </a:rPr>
              <a:t> </a:t>
            </a:r>
            <a:r>
              <a:rPr lang="el-GR" sz="1400" dirty="0" err="1" smtClean="0">
                <a:latin typeface="Palatino Linotype" pitchFamily="18" charset="0"/>
                <a:hlinkClick r:id="rId18"/>
              </a:rPr>
              <a:t>τῶν</a:t>
            </a:r>
            <a:r>
              <a:rPr lang="en-US" sz="1400" dirty="0" smtClean="0">
                <a:latin typeface="Palatino Linotype" pitchFamily="18" charset="0"/>
              </a:rPr>
              <a:t> </a:t>
            </a:r>
            <a:r>
              <a:rPr lang="el-GR" sz="1400" dirty="0" err="1" smtClean="0">
                <a:latin typeface="Palatino Linotype" pitchFamily="18" charset="0"/>
                <a:hlinkClick r:id="rId19"/>
              </a:rPr>
              <a:t>ψευδομαρτυρίων</a:t>
            </a:r>
            <a:r>
              <a:rPr lang="el-GR" sz="1400" dirty="0" smtClean="0">
                <a:latin typeface="Palatino Linotype" pitchFamily="18" charset="0"/>
              </a:rPr>
              <a:t>, </a:t>
            </a:r>
            <a:r>
              <a:rPr lang="el-GR" sz="1400" dirty="0" err="1" smtClean="0">
                <a:latin typeface="Palatino Linotype" pitchFamily="18" charset="0"/>
                <a:hlinkClick r:id="rId20"/>
              </a:rPr>
              <a:t>ἵνα</a:t>
            </a:r>
            <a:r>
              <a:rPr lang="el-GR" sz="1400" dirty="0" smtClean="0">
                <a:latin typeface="Palatino Linotype" pitchFamily="18" charset="0"/>
              </a:rPr>
              <a:t>, </a:t>
            </a:r>
            <a:r>
              <a:rPr lang="el-GR" sz="1400" dirty="0" err="1" smtClean="0">
                <a:latin typeface="Palatino Linotype" pitchFamily="18" charset="0"/>
                <a:hlinkClick r:id="rId21"/>
              </a:rPr>
              <a:t>εἴ</a:t>
            </a:r>
            <a:r>
              <a:rPr lang="en-US" sz="1400" dirty="0" smtClean="0">
                <a:latin typeface="Palatino Linotype" pitchFamily="18" charset="0"/>
              </a:rPr>
              <a:t> </a:t>
            </a:r>
            <a:r>
              <a:rPr lang="el-GR" sz="1400" dirty="0" smtClean="0">
                <a:latin typeface="Palatino Linotype" pitchFamily="18" charset="0"/>
                <a:hlinkClick r:id="rId22"/>
              </a:rPr>
              <a:t>τις</a:t>
            </a:r>
            <a:r>
              <a:rPr lang="en-US" sz="1400" dirty="0" smtClean="0">
                <a:latin typeface="Palatino Linotype" pitchFamily="18" charset="0"/>
              </a:rPr>
              <a:t> </a:t>
            </a:r>
            <a:r>
              <a:rPr lang="el-GR" sz="1400" dirty="0" smtClean="0">
                <a:latin typeface="Palatino Linotype" pitchFamily="18" charset="0"/>
                <a:hlinkClick r:id="rId23"/>
              </a:rPr>
              <a:t>μάρτυρας</a:t>
            </a:r>
            <a:r>
              <a:rPr lang="en-US" sz="1400" dirty="0" smtClean="0">
                <a:latin typeface="Palatino Linotype" pitchFamily="18" charset="0"/>
              </a:rPr>
              <a:t> </a:t>
            </a:r>
            <a:r>
              <a:rPr lang="el-GR" sz="1400" dirty="0" err="1" smtClean="0">
                <a:latin typeface="Palatino Linotype" pitchFamily="18" charset="0"/>
                <a:hlinkClick r:id="rId24"/>
              </a:rPr>
              <a:t>τὰ</a:t>
            </a:r>
            <a:r>
              <a:rPr lang="en-US" sz="1400" dirty="0" smtClean="0">
                <a:latin typeface="Palatino Linotype" pitchFamily="18" charset="0"/>
              </a:rPr>
              <a:t> </a:t>
            </a:r>
            <a:r>
              <a:rPr lang="el-GR" sz="1400" dirty="0" err="1" smtClean="0">
                <a:latin typeface="Palatino Linotype" pitchFamily="18" charset="0"/>
                <a:hlinkClick r:id="rId25"/>
              </a:rPr>
              <a:t>ψευδῆ</a:t>
            </a:r>
            <a:r>
              <a:rPr lang="en-US" sz="1400" dirty="0" smtClean="0">
                <a:latin typeface="Palatino Linotype" pitchFamily="18" charset="0"/>
              </a:rPr>
              <a:t> </a:t>
            </a:r>
            <a:r>
              <a:rPr lang="el-GR" sz="1400" dirty="0" err="1" smtClean="0">
                <a:latin typeface="Palatino Linotype" pitchFamily="18" charset="0"/>
                <a:hlinkClick r:id="rId26"/>
              </a:rPr>
              <a:t>μαρτυροῦντας</a:t>
            </a:r>
            <a:r>
              <a:rPr lang="en-US" sz="1400" dirty="0" smtClean="0">
                <a:latin typeface="Palatino Linotype" pitchFamily="18" charset="0"/>
              </a:rPr>
              <a:t> </a:t>
            </a:r>
            <a:r>
              <a:rPr lang="el-GR" sz="1400" dirty="0" smtClean="0">
                <a:latin typeface="Palatino Linotype" pitchFamily="18" charset="0"/>
                <a:hlinkClick r:id="rId27"/>
              </a:rPr>
              <a:t>παρασχόμενος</a:t>
            </a:r>
            <a:r>
              <a:rPr lang="en-US" sz="1400" dirty="0" smtClean="0">
                <a:latin typeface="Palatino Linotype" pitchFamily="18" charset="0"/>
              </a:rPr>
              <a:t> </a:t>
            </a:r>
            <a:r>
              <a:rPr lang="el-GR" sz="1400" dirty="0" smtClean="0">
                <a:latin typeface="Palatino Linotype" pitchFamily="18" charset="0"/>
                <a:hlinkClick r:id="rId28"/>
              </a:rPr>
              <a:t>ἢ</a:t>
            </a:r>
            <a:r>
              <a:rPr lang="en-US" sz="1400" dirty="0" smtClean="0">
                <a:latin typeface="Palatino Linotype" pitchFamily="18" charset="0"/>
              </a:rPr>
              <a:t> </a:t>
            </a:r>
            <a:r>
              <a:rPr lang="el-GR" sz="1400" dirty="0" smtClean="0">
                <a:latin typeface="Palatino Linotype" pitchFamily="18" charset="0"/>
                <a:hlinkClick r:id="rId29"/>
              </a:rPr>
              <a:t>προκλήσεις</a:t>
            </a:r>
            <a:r>
              <a:rPr lang="en-US" sz="1400" dirty="0" smtClean="0">
                <a:latin typeface="Palatino Linotype" pitchFamily="18" charset="0"/>
              </a:rPr>
              <a:t> </a:t>
            </a:r>
            <a:r>
              <a:rPr lang="el-GR" sz="1400" dirty="0" err="1" smtClean="0">
                <a:latin typeface="Palatino Linotype" pitchFamily="18" charset="0"/>
                <a:hlinkClick r:id="rId30"/>
              </a:rPr>
              <a:t>μὴ</a:t>
            </a:r>
            <a:r>
              <a:rPr lang="en-US" sz="1400" dirty="0" smtClean="0">
                <a:latin typeface="Palatino Linotype" pitchFamily="18" charset="0"/>
              </a:rPr>
              <a:t> </a:t>
            </a:r>
            <a:r>
              <a:rPr lang="el-GR" sz="1400" dirty="0" smtClean="0">
                <a:latin typeface="Palatino Linotype" pitchFamily="18" charset="0"/>
                <a:hlinkClick r:id="rId31"/>
              </a:rPr>
              <a:t>γενομένας</a:t>
            </a:r>
            <a:r>
              <a:rPr lang="en-US" sz="1400" dirty="0" smtClean="0">
                <a:latin typeface="Palatino Linotype" pitchFamily="18" charset="0"/>
              </a:rPr>
              <a:t> </a:t>
            </a:r>
            <a:r>
              <a:rPr lang="el-GR" sz="1400" dirty="0" smtClean="0">
                <a:latin typeface="Palatino Linotype" pitchFamily="18" charset="0"/>
                <a:hlinkClick r:id="rId32"/>
              </a:rPr>
              <a:t>ἢ</a:t>
            </a:r>
            <a:r>
              <a:rPr lang="en-US" sz="1400" dirty="0" smtClean="0">
                <a:latin typeface="Palatino Linotype" pitchFamily="18" charset="0"/>
              </a:rPr>
              <a:t> </a:t>
            </a:r>
            <a:r>
              <a:rPr lang="el-GR" sz="1400" dirty="0" smtClean="0">
                <a:latin typeface="Palatino Linotype" pitchFamily="18" charset="0"/>
                <a:hlinkClick r:id="rId33"/>
              </a:rPr>
              <a:t>μαρτυρίας</a:t>
            </a:r>
            <a:r>
              <a:rPr lang="en-US" sz="1400" dirty="0" smtClean="0">
                <a:latin typeface="Palatino Linotype" pitchFamily="18" charset="0"/>
              </a:rPr>
              <a:t> </a:t>
            </a:r>
            <a:r>
              <a:rPr lang="el-GR" sz="1400" dirty="0" err="1" smtClean="0">
                <a:latin typeface="Palatino Linotype" pitchFamily="18" charset="0"/>
                <a:hlinkClick r:id="rId34"/>
              </a:rPr>
              <a:t>παρὰ</a:t>
            </a:r>
            <a:r>
              <a:rPr lang="en-US" sz="1400" dirty="0" smtClean="0">
                <a:latin typeface="Palatino Linotype" pitchFamily="18" charset="0"/>
              </a:rPr>
              <a:t> </a:t>
            </a:r>
            <a:r>
              <a:rPr lang="el-GR" sz="1400" dirty="0" err="1" smtClean="0">
                <a:latin typeface="Palatino Linotype" pitchFamily="18" charset="0"/>
                <a:hlinkClick r:id="rId35"/>
              </a:rPr>
              <a:t>τὸν</a:t>
            </a:r>
            <a:r>
              <a:rPr lang="en-US" sz="1400" dirty="0" smtClean="0">
                <a:latin typeface="Palatino Linotype" pitchFamily="18" charset="0"/>
              </a:rPr>
              <a:t> </a:t>
            </a:r>
            <a:r>
              <a:rPr lang="el-GR" sz="1400" dirty="0" err="1" smtClean="0">
                <a:latin typeface="Palatino Linotype" pitchFamily="18" charset="0"/>
                <a:hlinkClick r:id="rId36"/>
              </a:rPr>
              <a:t>νόμον</a:t>
            </a:r>
            <a:r>
              <a:rPr lang="en-US" sz="1400" dirty="0" smtClean="0">
                <a:latin typeface="Palatino Linotype" pitchFamily="18" charset="0"/>
              </a:rPr>
              <a:t> </a:t>
            </a:r>
            <a:r>
              <a:rPr lang="el-GR" sz="1400" dirty="0" err="1" smtClean="0">
                <a:latin typeface="Palatino Linotype" pitchFamily="18" charset="0"/>
                <a:hlinkClick r:id="rId37"/>
              </a:rPr>
              <a:t>μαρτυρηθείσας</a:t>
            </a:r>
            <a:r>
              <a:rPr lang="en-US" sz="1400" dirty="0" smtClean="0">
                <a:latin typeface="Palatino Linotype" pitchFamily="18" charset="0"/>
              </a:rPr>
              <a:t> </a:t>
            </a:r>
            <a:r>
              <a:rPr lang="el-GR" sz="1400" dirty="0" err="1" smtClean="0">
                <a:latin typeface="Palatino Linotype" pitchFamily="18" charset="0"/>
                <a:hlinkClick r:id="rId38"/>
              </a:rPr>
              <a:t>ἐξηπάτησεν</a:t>
            </a:r>
            <a:r>
              <a:rPr lang="en-US" sz="1400" dirty="0" smtClean="0">
                <a:latin typeface="Palatino Linotype" pitchFamily="18" charset="0"/>
              </a:rPr>
              <a:t> </a:t>
            </a:r>
            <a:r>
              <a:rPr lang="el-GR" sz="1400" dirty="0" err="1" smtClean="0">
                <a:latin typeface="Palatino Linotype" pitchFamily="18" charset="0"/>
                <a:hlinkClick r:id="rId39"/>
              </a:rPr>
              <a:t>τοὺς</a:t>
            </a:r>
            <a:r>
              <a:rPr lang="en-US" sz="1400" dirty="0" smtClean="0">
                <a:latin typeface="Palatino Linotype" pitchFamily="18" charset="0"/>
              </a:rPr>
              <a:t> </a:t>
            </a:r>
            <a:r>
              <a:rPr lang="el-GR" sz="1400" dirty="0" smtClean="0">
                <a:latin typeface="Palatino Linotype" pitchFamily="18" charset="0"/>
                <a:hlinkClick r:id="rId40"/>
              </a:rPr>
              <a:t>δικαστάς</a:t>
            </a:r>
            <a:r>
              <a:rPr lang="en-US" sz="1400" dirty="0" smtClean="0">
                <a:latin typeface="Palatino Linotype" pitchFamily="18" charset="0"/>
              </a:rPr>
              <a:t>, </a:t>
            </a:r>
            <a:r>
              <a:rPr lang="el-GR" sz="1400" dirty="0" err="1" smtClean="0">
                <a:latin typeface="Palatino Linotype" pitchFamily="18" charset="0"/>
                <a:hlinkClick r:id="rId41"/>
              </a:rPr>
              <a:t>μηδὲν</a:t>
            </a:r>
            <a:r>
              <a:rPr lang="en-US" sz="1400" dirty="0" smtClean="0">
                <a:latin typeface="Palatino Linotype" pitchFamily="18" charset="0"/>
              </a:rPr>
              <a:t> </a:t>
            </a:r>
            <a:r>
              <a:rPr lang="el-GR" sz="1400" dirty="0" err="1" smtClean="0">
                <a:latin typeface="Palatino Linotype" pitchFamily="18" charset="0"/>
                <a:hlinkClick r:id="rId42"/>
              </a:rPr>
              <a:t>αὐτῷ</a:t>
            </a:r>
            <a:r>
              <a:rPr lang="en-US" sz="1400" dirty="0" smtClean="0">
                <a:latin typeface="Palatino Linotype" pitchFamily="18" charset="0"/>
              </a:rPr>
              <a:t> </a:t>
            </a:r>
            <a:r>
              <a:rPr lang="el-GR" sz="1400" dirty="0" smtClean="0">
                <a:latin typeface="Palatino Linotype" pitchFamily="18" charset="0"/>
                <a:hlinkClick r:id="rId43"/>
              </a:rPr>
              <a:t>πλέον</a:t>
            </a:r>
            <a:r>
              <a:rPr lang="en-US" sz="1400" dirty="0" smtClean="0">
                <a:latin typeface="Palatino Linotype" pitchFamily="18" charset="0"/>
              </a:rPr>
              <a:t> </a:t>
            </a:r>
            <a:r>
              <a:rPr lang="el-GR" sz="1400" dirty="0" err="1" smtClean="0">
                <a:latin typeface="Palatino Linotype" pitchFamily="18" charset="0"/>
                <a:hlinkClick r:id="rId44"/>
              </a:rPr>
              <a:t>γένηται</a:t>
            </a:r>
            <a:r>
              <a:rPr lang="en-US" sz="1400" dirty="0" smtClean="0">
                <a:latin typeface="Palatino Linotype" pitchFamily="18" charset="0"/>
              </a:rPr>
              <a:t>, </a:t>
            </a:r>
            <a:r>
              <a:rPr lang="el-GR" sz="1400" dirty="0" err="1" smtClean="0">
                <a:latin typeface="Palatino Linotype" pitchFamily="18" charset="0"/>
                <a:hlinkClick r:id="rId45"/>
              </a:rPr>
              <a:t>ἀλλ᾽</a:t>
            </a:r>
            <a:r>
              <a:rPr lang="en-US" sz="1400" dirty="0" smtClean="0">
                <a:latin typeface="Palatino Linotype" pitchFamily="18" charset="0"/>
              </a:rPr>
              <a:t> </a:t>
            </a:r>
            <a:r>
              <a:rPr lang="el-GR" sz="1400" dirty="0" err="1" smtClean="0">
                <a:latin typeface="Palatino Linotype" pitchFamily="18" charset="0"/>
                <a:hlinkClick r:id="rId46"/>
              </a:rPr>
              <a:t>ἐπισκηψάμενος</a:t>
            </a:r>
            <a:r>
              <a:rPr lang="en-US" sz="1400" dirty="0" smtClean="0">
                <a:latin typeface="Palatino Linotype" pitchFamily="18" charset="0"/>
              </a:rPr>
              <a:t> </a:t>
            </a:r>
            <a:r>
              <a:rPr lang="el-GR" sz="1400" dirty="0" err="1" smtClean="0">
                <a:latin typeface="Palatino Linotype" pitchFamily="18" charset="0"/>
                <a:hlinkClick r:id="rId47"/>
              </a:rPr>
              <a:t>ταῖς</a:t>
            </a:r>
            <a:r>
              <a:rPr lang="en-US" sz="1400" dirty="0" smtClean="0">
                <a:latin typeface="Palatino Linotype" pitchFamily="18" charset="0"/>
              </a:rPr>
              <a:t> </a:t>
            </a:r>
            <a:r>
              <a:rPr lang="el-GR" sz="1400" dirty="0" err="1" smtClean="0">
                <a:latin typeface="Palatino Linotype" pitchFamily="18" charset="0"/>
                <a:hlinkClick r:id="rId48"/>
              </a:rPr>
              <a:t>μαρτυρίαις</a:t>
            </a:r>
            <a:r>
              <a:rPr lang="en-US" sz="1400" dirty="0" smtClean="0">
                <a:latin typeface="Palatino Linotype" pitchFamily="18" charset="0"/>
              </a:rPr>
              <a:t> </a:t>
            </a:r>
            <a:r>
              <a:rPr lang="el-GR" sz="1400" dirty="0" smtClean="0">
                <a:latin typeface="Palatino Linotype" pitchFamily="18" charset="0"/>
                <a:hlinkClick r:id="rId49"/>
              </a:rPr>
              <a:t>ὁ</a:t>
            </a:r>
            <a:r>
              <a:rPr lang="en-US" sz="1400" dirty="0" smtClean="0">
                <a:latin typeface="Palatino Linotype" pitchFamily="18" charset="0"/>
              </a:rPr>
              <a:t> </a:t>
            </a:r>
            <a:r>
              <a:rPr lang="en-US" sz="1400" dirty="0" err="1" smtClean="0">
                <a:latin typeface="Palatino Linotype" pitchFamily="18" charset="0"/>
                <a:hlinkClick r:id="rId50"/>
              </a:rPr>
              <a:t>ἀδικηθεὶς</a:t>
            </a:r>
            <a:r>
              <a:rPr lang="en-US" sz="1400" dirty="0" smtClean="0">
                <a:latin typeface="Palatino Linotype" pitchFamily="18" charset="0"/>
              </a:rPr>
              <a:t> </a:t>
            </a:r>
            <a:r>
              <a:rPr lang="en-US" sz="1400" dirty="0" err="1" smtClean="0">
                <a:latin typeface="Palatino Linotype" pitchFamily="18" charset="0"/>
                <a:hlinkClick r:id="rId51"/>
              </a:rPr>
              <a:t>καὶ</a:t>
            </a:r>
            <a:r>
              <a:rPr lang="en-US" sz="1400" dirty="0" smtClean="0">
                <a:latin typeface="Palatino Linotype" pitchFamily="18" charset="0"/>
              </a:rPr>
              <a:t> </a:t>
            </a:r>
            <a:r>
              <a:rPr lang="en-US" sz="1400" dirty="0" err="1" smtClean="0">
                <a:latin typeface="Palatino Linotype" pitchFamily="18" charset="0"/>
                <a:hlinkClick r:id="rId52"/>
              </a:rPr>
              <a:t>εἰσελθὼν</a:t>
            </a:r>
            <a:r>
              <a:rPr lang="en-US" sz="1400" dirty="0" smtClean="0">
                <a:latin typeface="Palatino Linotype" pitchFamily="18" charset="0"/>
              </a:rPr>
              <a:t> </a:t>
            </a:r>
            <a:r>
              <a:rPr lang="en-US" sz="1400" dirty="0" err="1" smtClean="0">
                <a:latin typeface="Palatino Linotype" pitchFamily="18" charset="0"/>
                <a:hlinkClick r:id="rId53"/>
              </a:rPr>
              <a:t>ὡς</a:t>
            </a:r>
            <a:r>
              <a:rPr lang="en-US" sz="1400" dirty="0" smtClean="0">
                <a:latin typeface="Palatino Linotype" pitchFamily="18" charset="0"/>
              </a:rPr>
              <a:t> </a:t>
            </a:r>
            <a:r>
              <a:rPr lang="en-US" sz="1400" dirty="0" err="1" smtClean="0">
                <a:latin typeface="Palatino Linotype" pitchFamily="18" charset="0"/>
                <a:hlinkClick r:id="rId54"/>
              </a:rPr>
              <a:t>ὑμᾶς</a:t>
            </a:r>
            <a:r>
              <a:rPr lang="en-US" sz="1400" dirty="0" smtClean="0">
                <a:latin typeface="Palatino Linotype" pitchFamily="18" charset="0"/>
              </a:rPr>
              <a:t> </a:t>
            </a:r>
            <a:r>
              <a:rPr lang="en-US" sz="1400" dirty="0" err="1" smtClean="0">
                <a:latin typeface="Palatino Linotype" pitchFamily="18" charset="0"/>
                <a:hlinkClick r:id="rId55"/>
              </a:rPr>
              <a:t>καὶ</a:t>
            </a:r>
            <a:r>
              <a:rPr lang="en-US" sz="1400" dirty="0" smtClean="0">
                <a:latin typeface="Palatino Linotype" pitchFamily="18" charset="0"/>
              </a:rPr>
              <a:t> </a:t>
            </a:r>
            <a:r>
              <a:rPr lang="en-US" sz="1400" dirty="0" err="1" smtClean="0">
                <a:latin typeface="Palatino Linotype" pitchFamily="18" charset="0"/>
                <a:hlinkClick r:id="rId56"/>
              </a:rPr>
              <a:t>ἐπιδείξας</a:t>
            </a:r>
            <a:r>
              <a:rPr lang="en-US" sz="1400" dirty="0" smtClean="0">
                <a:latin typeface="Palatino Linotype" pitchFamily="18" charset="0"/>
              </a:rPr>
              <a:t> </a:t>
            </a:r>
            <a:r>
              <a:rPr lang="en-US" sz="1400" dirty="0" err="1" smtClean="0">
                <a:latin typeface="Palatino Linotype" pitchFamily="18" charset="0"/>
                <a:hlinkClick r:id="rId57"/>
              </a:rPr>
              <a:t>περὶ</a:t>
            </a:r>
            <a:r>
              <a:rPr lang="en-US" sz="1400" dirty="0" smtClean="0">
                <a:latin typeface="Palatino Linotype" pitchFamily="18" charset="0"/>
              </a:rPr>
              <a:t> </a:t>
            </a:r>
            <a:r>
              <a:rPr lang="en-US" sz="1400" dirty="0" err="1" smtClean="0">
                <a:latin typeface="Palatino Linotype" pitchFamily="18" charset="0"/>
                <a:hlinkClick r:id="rId58"/>
              </a:rPr>
              <a:t>τοῦ</a:t>
            </a:r>
            <a:r>
              <a:rPr lang="en-US" sz="1400" dirty="0" smtClean="0">
                <a:latin typeface="Palatino Linotype" pitchFamily="18" charset="0"/>
              </a:rPr>
              <a:t> </a:t>
            </a:r>
            <a:r>
              <a:rPr lang="en-US" sz="1400" dirty="0" err="1" smtClean="0">
                <a:latin typeface="Palatino Linotype" pitchFamily="18" charset="0"/>
                <a:hlinkClick r:id="rId59"/>
              </a:rPr>
              <a:t>πράγματος</a:t>
            </a:r>
            <a:r>
              <a:rPr lang="en-US" sz="1400" dirty="0" smtClean="0">
                <a:latin typeface="Palatino Linotype" pitchFamily="18" charset="0"/>
              </a:rPr>
              <a:t> </a:t>
            </a:r>
            <a:r>
              <a:rPr lang="en-US" sz="1400" dirty="0" err="1" smtClean="0">
                <a:latin typeface="Palatino Linotype" pitchFamily="18" charset="0"/>
                <a:hlinkClick r:id="rId60"/>
              </a:rPr>
              <a:t>τοὺς</a:t>
            </a:r>
            <a:r>
              <a:rPr lang="en-US" sz="1400" dirty="0" smtClean="0">
                <a:latin typeface="Palatino Linotype" pitchFamily="18" charset="0"/>
              </a:rPr>
              <a:t> </a:t>
            </a:r>
            <a:r>
              <a:rPr lang="en-US" sz="1400" dirty="0" err="1" smtClean="0">
                <a:latin typeface="Palatino Linotype" pitchFamily="18" charset="0"/>
                <a:hlinkClick r:id="rId61"/>
              </a:rPr>
              <a:t>μάρτυρας</a:t>
            </a:r>
            <a:r>
              <a:rPr lang="en-US" sz="1400" dirty="0" smtClean="0">
                <a:latin typeface="Palatino Linotype" pitchFamily="18" charset="0"/>
              </a:rPr>
              <a:t> </a:t>
            </a:r>
            <a:r>
              <a:rPr lang="en-US" sz="1400" dirty="0" err="1" smtClean="0">
                <a:latin typeface="Palatino Linotype" pitchFamily="18" charset="0"/>
                <a:hlinkClick r:id="rId62"/>
              </a:rPr>
              <a:t>τὰ</a:t>
            </a:r>
            <a:r>
              <a:rPr lang="en-US" sz="1400" dirty="0" smtClean="0">
                <a:latin typeface="Palatino Linotype" pitchFamily="18" charset="0"/>
              </a:rPr>
              <a:t> </a:t>
            </a:r>
            <a:r>
              <a:rPr lang="en-US" sz="1400" dirty="0" err="1" smtClean="0">
                <a:latin typeface="Palatino Linotype" pitchFamily="18" charset="0"/>
                <a:hlinkClick r:id="rId63"/>
              </a:rPr>
              <a:t>ψευδῆ</a:t>
            </a:r>
            <a:r>
              <a:rPr lang="en-US" sz="1400" dirty="0" smtClean="0">
                <a:latin typeface="Palatino Linotype" pitchFamily="18" charset="0"/>
              </a:rPr>
              <a:t> </a:t>
            </a:r>
            <a:r>
              <a:rPr lang="el-GR" sz="1400" dirty="0" err="1" smtClean="0">
                <a:latin typeface="Palatino Linotype" pitchFamily="18" charset="0"/>
                <a:hlinkClick r:id="rId64"/>
              </a:rPr>
              <a:t>μεμαρτυρηκότας</a:t>
            </a:r>
            <a:r>
              <a:rPr lang="el-GR" sz="1400" dirty="0" smtClean="0">
                <a:latin typeface="Palatino Linotype" pitchFamily="18" charset="0"/>
              </a:rPr>
              <a:t>, </a:t>
            </a:r>
            <a:r>
              <a:rPr lang="el-GR" sz="1400" dirty="0" smtClean="0">
                <a:latin typeface="Palatino Linotype" pitchFamily="18" charset="0"/>
                <a:hlinkClick r:id="rId65"/>
              </a:rPr>
              <a:t>παρά</a:t>
            </a:r>
            <a:r>
              <a:rPr lang="en-US" sz="1400" dirty="0" smtClean="0">
                <a:latin typeface="Palatino Linotype" pitchFamily="18" charset="0"/>
              </a:rPr>
              <a:t> </a:t>
            </a:r>
            <a:r>
              <a:rPr lang="el-GR" sz="1400" dirty="0" smtClean="0">
                <a:latin typeface="Palatino Linotype" pitchFamily="18" charset="0"/>
                <a:hlinkClick r:id="rId66"/>
              </a:rPr>
              <a:t>τε</a:t>
            </a:r>
            <a:r>
              <a:rPr lang="en-US" sz="1400" dirty="0" smtClean="0">
                <a:latin typeface="Palatino Linotype" pitchFamily="18" charset="0"/>
              </a:rPr>
              <a:t> </a:t>
            </a:r>
            <a:r>
              <a:rPr lang="el-GR" sz="1400" dirty="0" smtClean="0">
                <a:latin typeface="Palatino Linotype" pitchFamily="18" charset="0"/>
                <a:hlinkClick r:id="rId67"/>
              </a:rPr>
              <a:t>τούτων</a:t>
            </a:r>
            <a:r>
              <a:rPr lang="en-US" sz="1400" dirty="0" smtClean="0">
                <a:latin typeface="Palatino Linotype" pitchFamily="18" charset="0"/>
              </a:rPr>
              <a:t> </a:t>
            </a:r>
            <a:r>
              <a:rPr lang="el-GR" sz="1400" dirty="0" smtClean="0">
                <a:latin typeface="Palatino Linotype" pitchFamily="18" charset="0"/>
                <a:hlinkClick r:id="rId68"/>
              </a:rPr>
              <a:t>δίκην</a:t>
            </a:r>
            <a:r>
              <a:rPr lang="en-US" sz="1400" dirty="0" smtClean="0">
                <a:latin typeface="Palatino Linotype" pitchFamily="18" charset="0"/>
              </a:rPr>
              <a:t> </a:t>
            </a:r>
            <a:r>
              <a:rPr lang="el-GR" sz="1400" dirty="0" err="1" smtClean="0">
                <a:latin typeface="Palatino Linotype" pitchFamily="18" charset="0"/>
                <a:hlinkClick r:id="rId69"/>
              </a:rPr>
              <a:t>λάβῃ</a:t>
            </a:r>
            <a:r>
              <a:rPr lang="en-US" sz="1400" dirty="0" smtClean="0">
                <a:latin typeface="Palatino Linotype" pitchFamily="18" charset="0"/>
              </a:rPr>
              <a:t> </a:t>
            </a:r>
            <a:r>
              <a:rPr lang="el-GR" sz="1400" dirty="0" err="1" smtClean="0">
                <a:latin typeface="Palatino Linotype" pitchFamily="18" charset="0"/>
                <a:hlinkClick r:id="rId70"/>
              </a:rPr>
              <a:t>καὶ</a:t>
            </a:r>
            <a:r>
              <a:rPr lang="en-US" sz="1400" dirty="0" smtClean="0">
                <a:latin typeface="Palatino Linotype" pitchFamily="18" charset="0"/>
              </a:rPr>
              <a:t> </a:t>
            </a:r>
            <a:r>
              <a:rPr lang="el-GR" sz="1400" dirty="0" err="1" smtClean="0">
                <a:latin typeface="Palatino Linotype" pitchFamily="18" charset="0"/>
                <a:hlinkClick r:id="rId71"/>
              </a:rPr>
              <a:t>τὸν</a:t>
            </a:r>
            <a:r>
              <a:rPr lang="en-US" sz="1400" dirty="0" smtClean="0">
                <a:latin typeface="Palatino Linotype" pitchFamily="18" charset="0"/>
              </a:rPr>
              <a:t> </a:t>
            </a:r>
            <a:r>
              <a:rPr lang="el-GR" sz="1400" dirty="0" err="1" smtClean="0">
                <a:latin typeface="Palatino Linotype" pitchFamily="18" charset="0"/>
                <a:hlinkClick r:id="rId72"/>
              </a:rPr>
              <a:t>προβαλόμενον</a:t>
            </a:r>
            <a:r>
              <a:rPr lang="en-US" sz="1400" dirty="0" smtClean="0">
                <a:latin typeface="Palatino Linotype" pitchFamily="18" charset="0"/>
              </a:rPr>
              <a:t> </a:t>
            </a:r>
            <a:r>
              <a:rPr lang="el-GR" sz="1400" dirty="0" err="1" smtClean="0">
                <a:latin typeface="Palatino Linotype" pitchFamily="18" charset="0"/>
                <a:hlinkClick r:id="rId73"/>
              </a:rPr>
              <a:t>ὑπόδικον</a:t>
            </a:r>
            <a:r>
              <a:rPr lang="en-US" sz="1400" dirty="0" smtClean="0">
                <a:latin typeface="Palatino Linotype" pitchFamily="18" charset="0"/>
              </a:rPr>
              <a:t> </a:t>
            </a:r>
            <a:r>
              <a:rPr lang="el-GR" sz="1400" dirty="0" err="1" smtClean="0">
                <a:latin typeface="Palatino Linotype" pitchFamily="18" charset="0"/>
                <a:hlinkClick r:id="rId74"/>
              </a:rPr>
              <a:t>ἔχῃ</a:t>
            </a:r>
            <a:r>
              <a:rPr lang="en-US" sz="1400" dirty="0" smtClean="0">
                <a:latin typeface="Palatino Linotype" pitchFamily="18" charset="0"/>
              </a:rPr>
              <a:t> </a:t>
            </a:r>
            <a:r>
              <a:rPr lang="el-GR" sz="1400" dirty="0" err="1" smtClean="0">
                <a:latin typeface="Palatino Linotype" pitchFamily="18" charset="0"/>
                <a:hlinkClick r:id="rId75"/>
              </a:rPr>
              <a:t>τῶν</a:t>
            </a:r>
            <a:r>
              <a:rPr lang="en-US" sz="1400" dirty="0" smtClean="0">
                <a:latin typeface="Palatino Linotype" pitchFamily="18" charset="0"/>
              </a:rPr>
              <a:t> </a:t>
            </a:r>
            <a:r>
              <a:rPr lang="el-GR" sz="1400" dirty="0" err="1" smtClean="0">
                <a:latin typeface="Palatino Linotype" pitchFamily="18" charset="0"/>
                <a:hlinkClick r:id="rId76"/>
              </a:rPr>
              <a:t>κακοτεχνιῶν</a:t>
            </a:r>
            <a:r>
              <a:rPr lang="el-GR" sz="1400" dirty="0" smtClean="0">
                <a:latin typeface="Palatino Linotype" pitchFamily="18" charset="0"/>
              </a:rPr>
              <a:t>.</a:t>
            </a:r>
            <a:r>
              <a:rPr lang="el-GR" sz="1400" b="1" dirty="0" smtClean="0">
                <a:latin typeface="Palatino Linotype" pitchFamily="18" charset="0"/>
              </a:rPr>
              <a:t> 2 </a:t>
            </a:r>
            <a:r>
              <a:rPr lang="el-GR" sz="1400" dirty="0" err="1" smtClean="0">
                <a:latin typeface="Palatino Linotype" pitchFamily="18" charset="0"/>
                <a:hlinkClick r:id="rId77"/>
              </a:rPr>
              <a:t>καὶ</a:t>
            </a:r>
            <a:r>
              <a:rPr lang="en-US" sz="1400" dirty="0" smtClean="0">
                <a:latin typeface="Palatino Linotype" pitchFamily="18" charset="0"/>
              </a:rPr>
              <a:t> </a:t>
            </a:r>
            <a:r>
              <a:rPr lang="el-GR" sz="1400" dirty="0" err="1" smtClean="0">
                <a:latin typeface="Palatino Linotype" pitchFamily="18" charset="0"/>
                <a:hlinkClick r:id="rId78"/>
              </a:rPr>
              <a:t>διὰ</a:t>
            </a:r>
            <a:r>
              <a:rPr lang="en-US" sz="1400" dirty="0" smtClean="0">
                <a:latin typeface="Palatino Linotype" pitchFamily="18" charset="0"/>
              </a:rPr>
              <a:t> </a:t>
            </a:r>
            <a:r>
              <a:rPr lang="el-GR" sz="1400" dirty="0" err="1" smtClean="0">
                <a:latin typeface="Palatino Linotype" pitchFamily="18" charset="0"/>
                <a:hlinkClick r:id="rId79"/>
              </a:rPr>
              <a:t>τοῦτο</a:t>
            </a:r>
            <a:r>
              <a:rPr lang="en-US" sz="1400" dirty="0" smtClean="0">
                <a:latin typeface="Palatino Linotype" pitchFamily="18" charset="0"/>
              </a:rPr>
              <a:t> </a:t>
            </a:r>
            <a:r>
              <a:rPr lang="el-GR" sz="1400" dirty="0" err="1" smtClean="0">
                <a:latin typeface="Palatino Linotype" pitchFamily="18" charset="0"/>
                <a:hlinkClick r:id="rId80"/>
              </a:rPr>
              <a:t>τῷ</a:t>
            </a:r>
            <a:r>
              <a:rPr lang="en-US" sz="1400" dirty="0" smtClean="0">
                <a:latin typeface="Palatino Linotype" pitchFamily="18" charset="0"/>
              </a:rPr>
              <a:t> </a:t>
            </a:r>
            <a:r>
              <a:rPr lang="el-GR" sz="1400" dirty="0" err="1" smtClean="0">
                <a:latin typeface="Palatino Linotype" pitchFamily="18" charset="0"/>
                <a:hlinkClick r:id="rId81"/>
              </a:rPr>
              <a:t>μὲν</a:t>
            </a:r>
            <a:r>
              <a:rPr lang="en-US" sz="1400" dirty="0" smtClean="0">
                <a:latin typeface="Palatino Linotype" pitchFamily="18" charset="0"/>
              </a:rPr>
              <a:t> </a:t>
            </a:r>
            <a:r>
              <a:rPr lang="el-GR" sz="1400" dirty="0" err="1" smtClean="0">
                <a:latin typeface="Palatino Linotype" pitchFamily="18" charset="0"/>
                <a:hlinkClick r:id="rId82"/>
              </a:rPr>
              <a:t>διώκοντι</a:t>
            </a:r>
            <a:r>
              <a:rPr lang="en-US" sz="1400" dirty="0" smtClean="0">
                <a:latin typeface="Palatino Linotype" pitchFamily="18" charset="0"/>
              </a:rPr>
              <a:t> </a:t>
            </a:r>
            <a:r>
              <a:rPr lang="el-GR" sz="1400" dirty="0" err="1" smtClean="0">
                <a:latin typeface="Palatino Linotype" pitchFamily="18" charset="0"/>
                <a:hlinkClick r:id="rId83"/>
              </a:rPr>
              <a:t>ἐλάττω</a:t>
            </a:r>
            <a:r>
              <a:rPr lang="en-US" sz="1400" dirty="0" smtClean="0">
                <a:latin typeface="Palatino Linotype" pitchFamily="18" charset="0"/>
              </a:rPr>
              <a:t> </a:t>
            </a:r>
            <a:r>
              <a:rPr lang="el-GR" sz="1400" dirty="0" err="1" smtClean="0">
                <a:latin typeface="Palatino Linotype" pitchFamily="18" charset="0"/>
                <a:hlinkClick r:id="rId84"/>
              </a:rPr>
              <a:t>ἐποίησαν</a:t>
            </a:r>
            <a:r>
              <a:rPr lang="en-US" sz="1400" dirty="0" smtClean="0">
                <a:latin typeface="Palatino Linotype" pitchFamily="18" charset="0"/>
              </a:rPr>
              <a:t> </a:t>
            </a:r>
            <a:r>
              <a:rPr lang="el-GR" sz="1400" dirty="0" err="1" smtClean="0">
                <a:latin typeface="Palatino Linotype" pitchFamily="18" charset="0"/>
                <a:hlinkClick r:id="rId85"/>
              </a:rPr>
              <a:t>τὰ</a:t>
            </a:r>
            <a:r>
              <a:rPr lang="en-US" sz="1400" dirty="0" smtClean="0">
                <a:latin typeface="Palatino Linotype" pitchFamily="18" charset="0"/>
              </a:rPr>
              <a:t> </a:t>
            </a:r>
            <a:r>
              <a:rPr lang="el-GR" sz="1400" dirty="0" err="1" smtClean="0">
                <a:latin typeface="Palatino Linotype" pitchFamily="18" charset="0"/>
                <a:hlinkClick r:id="rId86"/>
              </a:rPr>
              <a:t>ἐπιτίμια</a:t>
            </a:r>
            <a:r>
              <a:rPr lang="el-GR" sz="1400" dirty="0" smtClean="0">
                <a:latin typeface="Palatino Linotype" pitchFamily="18" charset="0"/>
              </a:rPr>
              <a:t>, </a:t>
            </a:r>
            <a:r>
              <a:rPr lang="el-GR" sz="1400" dirty="0" err="1" smtClean="0">
                <a:latin typeface="Palatino Linotype" pitchFamily="18" charset="0"/>
                <a:hlinkClick r:id="rId87"/>
              </a:rPr>
              <a:t>ἐὰν</a:t>
            </a:r>
            <a:r>
              <a:rPr lang="en-US" sz="1400" dirty="0" smtClean="0">
                <a:latin typeface="Palatino Linotype" pitchFamily="18" charset="0"/>
              </a:rPr>
              <a:t> </a:t>
            </a:r>
            <a:r>
              <a:rPr lang="el-GR" sz="1400" dirty="0" err="1" smtClean="0">
                <a:latin typeface="Palatino Linotype" pitchFamily="18" charset="0"/>
                <a:hlinkClick r:id="rId88"/>
              </a:rPr>
              <a:t>ἡττηθῇ</a:t>
            </a:r>
            <a:r>
              <a:rPr lang="el-GR" sz="1400" dirty="0" smtClean="0">
                <a:latin typeface="Palatino Linotype" pitchFamily="18" charset="0"/>
              </a:rPr>
              <a:t>, </a:t>
            </a:r>
            <a:r>
              <a:rPr lang="el-GR" sz="1400" dirty="0" err="1" smtClean="0">
                <a:latin typeface="Palatino Linotype" pitchFamily="18" charset="0"/>
                <a:hlinkClick r:id="rId89"/>
              </a:rPr>
              <a:t>ἵνα</a:t>
            </a:r>
            <a:r>
              <a:rPr lang="en-US" sz="1400" dirty="0" smtClean="0">
                <a:latin typeface="Palatino Linotype" pitchFamily="18" charset="0"/>
              </a:rPr>
              <a:t> </a:t>
            </a:r>
            <a:r>
              <a:rPr lang="el-GR" sz="1400" dirty="0" err="1" smtClean="0">
                <a:latin typeface="Palatino Linotype" pitchFamily="18" charset="0"/>
                <a:hlinkClick r:id="rId90"/>
              </a:rPr>
              <a:t>μὴ</a:t>
            </a:r>
            <a:r>
              <a:rPr lang="en-US" sz="1400" dirty="0" smtClean="0">
                <a:latin typeface="Palatino Linotype" pitchFamily="18" charset="0"/>
              </a:rPr>
              <a:t> </a:t>
            </a:r>
            <a:r>
              <a:rPr lang="el-GR" sz="1400" dirty="0" err="1" smtClean="0">
                <a:latin typeface="Palatino Linotype" pitchFamily="18" charset="0"/>
                <a:hlinkClick r:id="rId91"/>
              </a:rPr>
              <a:t>διὰ</a:t>
            </a:r>
            <a:r>
              <a:rPr lang="en-US" sz="1400" dirty="0" smtClean="0">
                <a:latin typeface="Palatino Linotype" pitchFamily="18" charset="0"/>
              </a:rPr>
              <a:t> </a:t>
            </a:r>
            <a:r>
              <a:rPr lang="el-GR" sz="1400" dirty="0" err="1" smtClean="0">
                <a:latin typeface="Palatino Linotype" pitchFamily="18" charset="0"/>
                <a:hlinkClick r:id="rId92"/>
              </a:rPr>
              <a:t>τὸ</a:t>
            </a:r>
            <a:r>
              <a:rPr lang="en-US" sz="1400" dirty="0" smtClean="0">
                <a:latin typeface="Palatino Linotype" pitchFamily="18" charset="0"/>
              </a:rPr>
              <a:t> </a:t>
            </a:r>
            <a:r>
              <a:rPr lang="el-GR" sz="1400" dirty="0" err="1" smtClean="0">
                <a:latin typeface="Palatino Linotype" pitchFamily="18" charset="0"/>
                <a:hlinkClick r:id="rId93"/>
              </a:rPr>
              <a:t>πλῆθος</a:t>
            </a:r>
            <a:r>
              <a:rPr lang="en-US" sz="1400" dirty="0" smtClean="0">
                <a:latin typeface="Palatino Linotype" pitchFamily="18" charset="0"/>
              </a:rPr>
              <a:t> </a:t>
            </a:r>
            <a:r>
              <a:rPr lang="el-GR" sz="1400" dirty="0" err="1" smtClean="0">
                <a:latin typeface="Palatino Linotype" pitchFamily="18" charset="0"/>
                <a:hlinkClick r:id="rId94"/>
              </a:rPr>
              <a:t>ἀποτρέπωνται</a:t>
            </a:r>
            <a:r>
              <a:rPr lang="en-US" sz="1400" dirty="0" smtClean="0">
                <a:latin typeface="Palatino Linotype" pitchFamily="18" charset="0"/>
              </a:rPr>
              <a:t> </a:t>
            </a:r>
            <a:r>
              <a:rPr lang="el-GR" sz="1400" dirty="0" err="1" smtClean="0">
                <a:latin typeface="Palatino Linotype" pitchFamily="18" charset="0"/>
                <a:hlinkClick r:id="rId95"/>
              </a:rPr>
              <a:t>διώκειν</a:t>
            </a:r>
            <a:r>
              <a:rPr lang="en-US" sz="1400" dirty="0" smtClean="0">
                <a:latin typeface="Palatino Linotype" pitchFamily="18" charset="0"/>
              </a:rPr>
              <a:t> </a:t>
            </a:r>
            <a:r>
              <a:rPr lang="el-GR" sz="1400" dirty="0" err="1" smtClean="0">
                <a:latin typeface="Palatino Linotype" pitchFamily="18" charset="0"/>
                <a:hlinkClick r:id="rId96"/>
              </a:rPr>
              <a:t>τοὺς</a:t>
            </a:r>
            <a:r>
              <a:rPr lang="en-US" sz="1400" dirty="0" smtClean="0">
                <a:latin typeface="Palatino Linotype" pitchFamily="18" charset="0"/>
              </a:rPr>
              <a:t> </a:t>
            </a:r>
            <a:r>
              <a:rPr lang="el-GR" sz="1400" dirty="0" smtClean="0">
                <a:latin typeface="Palatino Linotype" pitchFamily="18" charset="0"/>
                <a:hlinkClick r:id="rId97"/>
              </a:rPr>
              <a:t>μάρτυρας</a:t>
            </a:r>
            <a:r>
              <a:rPr lang="en-US" sz="1400" dirty="0" smtClean="0">
                <a:latin typeface="Palatino Linotype" pitchFamily="18" charset="0"/>
              </a:rPr>
              <a:t> </a:t>
            </a:r>
            <a:r>
              <a:rPr lang="el-GR" sz="1400" dirty="0" err="1" smtClean="0">
                <a:latin typeface="Palatino Linotype" pitchFamily="18" charset="0"/>
                <a:hlinkClick r:id="rId98"/>
              </a:rPr>
              <a:t>τῶν</a:t>
            </a:r>
            <a:r>
              <a:rPr lang="en-US" sz="1400" dirty="0" smtClean="0">
                <a:latin typeface="Palatino Linotype" pitchFamily="18" charset="0"/>
              </a:rPr>
              <a:t> </a:t>
            </a:r>
            <a:r>
              <a:rPr lang="el-GR" sz="1400" dirty="0" err="1" smtClean="0">
                <a:latin typeface="Palatino Linotype" pitchFamily="18" charset="0"/>
                <a:hlinkClick r:id="rId19"/>
              </a:rPr>
              <a:t>ψευδομαρτυρίων</a:t>
            </a:r>
            <a:r>
              <a:rPr lang="en-US" sz="1400" dirty="0" smtClean="0">
                <a:latin typeface="Palatino Linotype" pitchFamily="18" charset="0"/>
              </a:rPr>
              <a:t> </a:t>
            </a:r>
            <a:r>
              <a:rPr lang="el-GR" sz="1400" dirty="0" err="1" smtClean="0">
                <a:latin typeface="Palatino Linotype" pitchFamily="18" charset="0"/>
                <a:hlinkClick r:id="rId99"/>
              </a:rPr>
              <a:t>οἱ</a:t>
            </a:r>
            <a:r>
              <a:rPr lang="en-US" sz="1400" dirty="0" smtClean="0">
                <a:latin typeface="Palatino Linotype" pitchFamily="18" charset="0"/>
              </a:rPr>
              <a:t> </a:t>
            </a:r>
            <a:r>
              <a:rPr lang="el-GR" sz="1400" dirty="0" err="1" smtClean="0">
                <a:latin typeface="Palatino Linotype" pitchFamily="18" charset="0"/>
                <a:hlinkClick r:id="rId100"/>
              </a:rPr>
              <a:t>ἀδ</a:t>
            </a:r>
            <a:r>
              <a:rPr lang="en-US" sz="1400" dirty="0" err="1" smtClean="0">
                <a:latin typeface="Palatino Linotype" pitchFamily="18" charset="0"/>
                <a:hlinkClick r:id="rId100"/>
              </a:rPr>
              <a:t>ικούμενοι</a:t>
            </a:r>
            <a:r>
              <a:rPr lang="en-US" sz="1400" dirty="0" smtClean="0">
                <a:latin typeface="Palatino Linotype" pitchFamily="18" charset="0"/>
              </a:rPr>
              <a:t>, </a:t>
            </a:r>
            <a:r>
              <a:rPr lang="en-US" sz="1400" dirty="0" err="1" smtClean="0">
                <a:latin typeface="Palatino Linotype" pitchFamily="18" charset="0"/>
                <a:hlinkClick r:id="rId101"/>
              </a:rPr>
              <a:t>τῷ</a:t>
            </a:r>
            <a:r>
              <a:rPr lang="en-US" sz="1400" dirty="0" smtClean="0">
                <a:latin typeface="Palatino Linotype" pitchFamily="18" charset="0"/>
              </a:rPr>
              <a:t> </a:t>
            </a:r>
            <a:r>
              <a:rPr lang="en-US" sz="1400" dirty="0" err="1" smtClean="0">
                <a:latin typeface="Palatino Linotype" pitchFamily="18" charset="0"/>
                <a:hlinkClick r:id="rId102"/>
              </a:rPr>
              <a:t>δὲ</a:t>
            </a:r>
            <a:r>
              <a:rPr lang="en-US" sz="1400" dirty="0" smtClean="0">
                <a:latin typeface="Palatino Linotype" pitchFamily="18" charset="0"/>
              </a:rPr>
              <a:t> </a:t>
            </a:r>
            <a:r>
              <a:rPr lang="en-US" sz="1400" dirty="0" err="1" smtClean="0">
                <a:latin typeface="Palatino Linotype" pitchFamily="18" charset="0"/>
                <a:hlinkClick r:id="rId103"/>
              </a:rPr>
              <a:t>φεύγοντι</a:t>
            </a:r>
            <a:r>
              <a:rPr lang="en-US" sz="1400" dirty="0" smtClean="0">
                <a:latin typeface="Palatino Linotype" pitchFamily="18" charset="0"/>
              </a:rPr>
              <a:t> </a:t>
            </a:r>
            <a:r>
              <a:rPr lang="en-US" sz="1400" dirty="0" err="1" smtClean="0">
                <a:latin typeface="Palatino Linotype" pitchFamily="18" charset="0"/>
                <a:hlinkClick r:id="rId104"/>
              </a:rPr>
              <a:t>μεγάλας</a:t>
            </a:r>
            <a:r>
              <a:rPr lang="en-US" sz="1400" dirty="0" smtClean="0">
                <a:latin typeface="Palatino Linotype" pitchFamily="18" charset="0"/>
              </a:rPr>
              <a:t> </a:t>
            </a:r>
            <a:r>
              <a:rPr lang="en-US" sz="1400" dirty="0" err="1" smtClean="0">
                <a:latin typeface="Palatino Linotype" pitchFamily="18" charset="0"/>
                <a:hlinkClick r:id="rId105"/>
              </a:rPr>
              <a:t>ἐπέθηκαν</a:t>
            </a:r>
            <a:r>
              <a:rPr lang="en-US" sz="1400" dirty="0" smtClean="0">
                <a:latin typeface="Palatino Linotype" pitchFamily="18" charset="0"/>
              </a:rPr>
              <a:t> </a:t>
            </a:r>
            <a:r>
              <a:rPr lang="en-US" sz="1400" dirty="0" err="1" smtClean="0">
                <a:latin typeface="Palatino Linotype" pitchFamily="18" charset="0"/>
                <a:hlinkClick r:id="rId106"/>
              </a:rPr>
              <a:t>τιμωρίας</a:t>
            </a:r>
            <a:r>
              <a:rPr lang="en-US" sz="1400" dirty="0" smtClean="0">
                <a:latin typeface="Palatino Linotype" pitchFamily="18" charset="0"/>
              </a:rPr>
              <a:t>, </a:t>
            </a:r>
            <a:r>
              <a:rPr lang="en-US" sz="1400" dirty="0" err="1" smtClean="0">
                <a:latin typeface="Palatino Linotype" pitchFamily="18" charset="0"/>
                <a:hlinkClick r:id="rId107"/>
              </a:rPr>
              <a:t>ἐὰν</a:t>
            </a:r>
            <a:r>
              <a:rPr lang="en-US" sz="1400" dirty="0" smtClean="0">
                <a:latin typeface="Palatino Linotype" pitchFamily="18" charset="0"/>
              </a:rPr>
              <a:t> </a:t>
            </a:r>
            <a:r>
              <a:rPr lang="en-US" sz="1400" dirty="0" err="1" smtClean="0">
                <a:latin typeface="Palatino Linotype" pitchFamily="18" charset="0"/>
                <a:hlinkClick r:id="rId108"/>
              </a:rPr>
              <a:t>ἁλῶσιν</a:t>
            </a:r>
            <a:r>
              <a:rPr lang="en-US" sz="1400" dirty="0" smtClean="0">
                <a:latin typeface="Palatino Linotype" pitchFamily="18" charset="0"/>
              </a:rPr>
              <a:t> </a:t>
            </a:r>
            <a:r>
              <a:rPr lang="en-US" sz="1400" dirty="0" err="1" smtClean="0">
                <a:latin typeface="Palatino Linotype" pitchFamily="18" charset="0"/>
                <a:hlinkClick r:id="rId109"/>
              </a:rPr>
              <a:t>καὶ</a:t>
            </a:r>
            <a:r>
              <a:rPr lang="en-US" sz="1400" dirty="0" smtClean="0">
                <a:latin typeface="Palatino Linotype" pitchFamily="18" charset="0"/>
              </a:rPr>
              <a:t> </a:t>
            </a:r>
            <a:r>
              <a:rPr lang="en-US" sz="1400" dirty="0" err="1" smtClean="0">
                <a:latin typeface="Palatino Linotype" pitchFamily="18" charset="0"/>
                <a:hlinkClick r:id="rId110"/>
              </a:rPr>
              <a:t>δόξωσιν</a:t>
            </a:r>
            <a:r>
              <a:rPr lang="en-US" sz="1400" dirty="0" smtClean="0">
                <a:latin typeface="Palatino Linotype" pitchFamily="18" charset="0"/>
              </a:rPr>
              <a:t> </a:t>
            </a:r>
            <a:r>
              <a:rPr lang="en-US" sz="1400" dirty="0" err="1" smtClean="0">
                <a:latin typeface="Palatino Linotype" pitchFamily="18" charset="0"/>
                <a:hlinkClick r:id="rId111"/>
              </a:rPr>
              <a:t>ὑμῖν</a:t>
            </a:r>
            <a:r>
              <a:rPr lang="en-US" sz="1400" dirty="0" smtClean="0">
                <a:latin typeface="Palatino Linotype" pitchFamily="18" charset="0"/>
              </a:rPr>
              <a:t> </a:t>
            </a:r>
            <a:r>
              <a:rPr lang="en-US" sz="1400" dirty="0" err="1" smtClean="0">
                <a:latin typeface="Palatino Linotype" pitchFamily="18" charset="0"/>
                <a:hlinkClick r:id="rId112"/>
              </a:rPr>
              <a:t>τὰ</a:t>
            </a:r>
            <a:r>
              <a:rPr lang="en-US" sz="1400" dirty="0" smtClean="0">
                <a:latin typeface="Palatino Linotype" pitchFamily="18" charset="0"/>
              </a:rPr>
              <a:t> </a:t>
            </a:r>
            <a:r>
              <a:rPr lang="en-US" sz="1400" dirty="0" err="1" smtClean="0">
                <a:latin typeface="Palatino Linotype" pitchFamily="18" charset="0"/>
                <a:hlinkClick r:id="rId25"/>
              </a:rPr>
              <a:t>ψευδῆ</a:t>
            </a:r>
            <a:r>
              <a:rPr lang="en-US" sz="1400" dirty="0" smtClean="0">
                <a:latin typeface="Palatino Linotype" pitchFamily="18" charset="0"/>
              </a:rPr>
              <a:t> </a:t>
            </a:r>
            <a:r>
              <a:rPr lang="en-US" sz="1400" dirty="0" err="1" smtClean="0">
                <a:latin typeface="Palatino Linotype" pitchFamily="18" charset="0"/>
                <a:hlinkClick r:id="rId113"/>
              </a:rPr>
              <a:t>μεμαρτυρηκέναι</a:t>
            </a:r>
            <a:r>
              <a:rPr lang="en-US" sz="1400" dirty="0" smtClean="0">
                <a:latin typeface="Palatino Linotype" pitchFamily="18" charset="0"/>
              </a:rPr>
              <a:t>. </a:t>
            </a:r>
            <a:r>
              <a:rPr lang="el-GR" sz="1400" b="1" dirty="0" smtClean="0">
                <a:latin typeface="Palatino Linotype" pitchFamily="18" charset="0"/>
              </a:rPr>
              <a:t>3 </a:t>
            </a:r>
            <a:r>
              <a:rPr lang="el-GR" sz="1400" dirty="0" smtClean="0">
                <a:latin typeface="Palatino Linotype" pitchFamily="18" charset="0"/>
                <a:hlinkClick r:id="rId114"/>
              </a:rPr>
              <a:t>δικαίως</a:t>
            </a:r>
            <a:r>
              <a:rPr lang="el-GR" sz="1400" dirty="0" smtClean="0">
                <a:latin typeface="Palatino Linotype" pitchFamily="18" charset="0"/>
              </a:rPr>
              <a:t>, </a:t>
            </a:r>
            <a:r>
              <a:rPr lang="el-GR" sz="1400" dirty="0" smtClean="0">
                <a:latin typeface="Palatino Linotype" pitchFamily="18" charset="0"/>
                <a:hlinkClick r:id="rId115"/>
              </a:rPr>
              <a:t>ὦ</a:t>
            </a:r>
            <a:r>
              <a:rPr lang="en-US" sz="1400" dirty="0" smtClean="0">
                <a:latin typeface="Palatino Linotype" pitchFamily="18" charset="0"/>
              </a:rPr>
              <a:t> </a:t>
            </a:r>
            <a:r>
              <a:rPr lang="el-GR" sz="1400" dirty="0" err="1" smtClean="0">
                <a:latin typeface="Palatino Linotype" pitchFamily="18" charset="0"/>
                <a:hlinkClick r:id="rId9"/>
              </a:rPr>
              <a:t>ἄνδρες</a:t>
            </a:r>
            <a:r>
              <a:rPr lang="en-US" sz="1400" dirty="0" smtClean="0">
                <a:latin typeface="Palatino Linotype" pitchFamily="18" charset="0"/>
              </a:rPr>
              <a:t> </a:t>
            </a:r>
            <a:r>
              <a:rPr lang="el-GR" sz="1400" dirty="0" smtClean="0">
                <a:latin typeface="Palatino Linotype" pitchFamily="18" charset="0"/>
                <a:hlinkClick r:id="rId10"/>
              </a:rPr>
              <a:t>δικασταί</a:t>
            </a:r>
            <a:r>
              <a:rPr lang="el-GR" sz="1400" dirty="0" smtClean="0">
                <a:latin typeface="Palatino Linotype" pitchFamily="18" charset="0"/>
              </a:rPr>
              <a:t>. </a:t>
            </a:r>
            <a:r>
              <a:rPr lang="el-GR" sz="1400" dirty="0" err="1" smtClean="0">
                <a:latin typeface="Palatino Linotype" pitchFamily="18" charset="0"/>
                <a:hlinkClick r:id="rId116"/>
              </a:rPr>
              <a:t>ὑμεῖς</a:t>
            </a:r>
            <a:r>
              <a:rPr lang="en-US" sz="1400" dirty="0" smtClean="0">
                <a:latin typeface="Palatino Linotype" pitchFamily="18" charset="0"/>
              </a:rPr>
              <a:t> </a:t>
            </a:r>
            <a:r>
              <a:rPr lang="el-GR" sz="1400" dirty="0" err="1" smtClean="0">
                <a:latin typeface="Palatino Linotype" pitchFamily="18" charset="0"/>
                <a:hlinkClick r:id="rId117"/>
              </a:rPr>
              <a:t>γὰρ</a:t>
            </a:r>
            <a:r>
              <a:rPr lang="en-US" sz="1400" dirty="0" smtClean="0">
                <a:latin typeface="Palatino Linotype" pitchFamily="18" charset="0"/>
              </a:rPr>
              <a:t> </a:t>
            </a:r>
            <a:r>
              <a:rPr lang="el-GR" sz="1400" dirty="0" err="1" smtClean="0">
                <a:latin typeface="Palatino Linotype" pitchFamily="18" charset="0"/>
                <a:hlinkClick r:id="rId118"/>
              </a:rPr>
              <a:t>εἰς</a:t>
            </a:r>
            <a:r>
              <a:rPr lang="en-US" sz="1400" dirty="0" smtClean="0">
                <a:latin typeface="Palatino Linotype" pitchFamily="18" charset="0"/>
              </a:rPr>
              <a:t> </a:t>
            </a:r>
            <a:r>
              <a:rPr lang="el-GR" sz="1400" dirty="0" err="1" smtClean="0">
                <a:latin typeface="Palatino Linotype" pitchFamily="18" charset="0"/>
                <a:hlinkClick r:id="rId119"/>
              </a:rPr>
              <a:t>τοὺς</a:t>
            </a:r>
            <a:r>
              <a:rPr lang="en-US" sz="1400" dirty="0" smtClean="0">
                <a:latin typeface="Palatino Linotype" pitchFamily="18" charset="0"/>
              </a:rPr>
              <a:t> </a:t>
            </a:r>
            <a:r>
              <a:rPr lang="el-GR" sz="1400" dirty="0" smtClean="0">
                <a:latin typeface="Palatino Linotype" pitchFamily="18" charset="0"/>
                <a:hlinkClick r:id="rId97"/>
              </a:rPr>
              <a:t>μάρτυρας</a:t>
            </a:r>
            <a:r>
              <a:rPr lang="en-US" sz="1400" dirty="0" smtClean="0">
                <a:latin typeface="Palatino Linotype" pitchFamily="18" charset="0"/>
              </a:rPr>
              <a:t> </a:t>
            </a:r>
            <a:r>
              <a:rPr lang="el-GR" sz="1400" dirty="0" err="1" smtClean="0">
                <a:latin typeface="Palatino Linotype" pitchFamily="18" charset="0"/>
                <a:hlinkClick r:id="rId120"/>
              </a:rPr>
              <a:t>βλέψαντες</a:t>
            </a:r>
            <a:r>
              <a:rPr lang="en-US" sz="1400" dirty="0" smtClean="0">
                <a:latin typeface="Palatino Linotype" pitchFamily="18" charset="0"/>
              </a:rPr>
              <a:t>, </a:t>
            </a:r>
            <a:r>
              <a:rPr lang="el-GR" sz="1400" dirty="0" err="1" smtClean="0">
                <a:latin typeface="Palatino Linotype" pitchFamily="18" charset="0"/>
                <a:hlinkClick r:id="rId121"/>
              </a:rPr>
              <a:t>καὶ</a:t>
            </a:r>
            <a:r>
              <a:rPr lang="en-US" sz="1400" dirty="0" smtClean="0">
                <a:latin typeface="Palatino Linotype" pitchFamily="18" charset="0"/>
              </a:rPr>
              <a:t> </a:t>
            </a:r>
            <a:r>
              <a:rPr lang="el-GR" sz="1400" dirty="0" err="1" smtClean="0">
                <a:latin typeface="Palatino Linotype" pitchFamily="18" charset="0"/>
                <a:hlinkClick r:id="rId122"/>
              </a:rPr>
              <a:t>πιστεύσαντες</a:t>
            </a:r>
            <a:r>
              <a:rPr lang="en-US" sz="1400" dirty="0" smtClean="0">
                <a:latin typeface="Palatino Linotype" pitchFamily="18" charset="0"/>
              </a:rPr>
              <a:t> </a:t>
            </a:r>
            <a:r>
              <a:rPr lang="el-GR" sz="1400" dirty="0" err="1" smtClean="0">
                <a:latin typeface="Palatino Linotype" pitchFamily="18" charset="0"/>
                <a:hlinkClick r:id="rId123"/>
              </a:rPr>
              <a:t>οἷς</a:t>
            </a:r>
            <a:r>
              <a:rPr lang="en-US" sz="1400" dirty="0" smtClean="0">
                <a:latin typeface="Palatino Linotype" pitchFamily="18" charset="0"/>
              </a:rPr>
              <a:t> </a:t>
            </a:r>
            <a:r>
              <a:rPr lang="el-GR" sz="1400" dirty="0" err="1" smtClean="0">
                <a:latin typeface="Palatino Linotype" pitchFamily="18" charset="0"/>
                <a:hlinkClick r:id="rId124"/>
              </a:rPr>
              <a:t>ἂν</a:t>
            </a:r>
            <a:r>
              <a:rPr lang="en-US" sz="1400" dirty="0" smtClean="0">
                <a:latin typeface="Palatino Linotype" pitchFamily="18" charset="0"/>
              </a:rPr>
              <a:t> </a:t>
            </a:r>
            <a:r>
              <a:rPr lang="el-GR" sz="1400" dirty="0" err="1" smtClean="0">
                <a:latin typeface="Palatino Linotype" pitchFamily="18" charset="0"/>
                <a:hlinkClick r:id="rId125"/>
              </a:rPr>
              <a:t>οὗτοι</a:t>
            </a:r>
            <a:r>
              <a:rPr lang="en-US" sz="1400" dirty="0" smtClean="0">
                <a:latin typeface="Palatino Linotype" pitchFamily="18" charset="0"/>
              </a:rPr>
              <a:t> </a:t>
            </a:r>
            <a:r>
              <a:rPr lang="el-GR" sz="1400" dirty="0" err="1" smtClean="0">
                <a:latin typeface="Palatino Linotype" pitchFamily="18" charset="0"/>
                <a:hlinkClick r:id="rId126"/>
              </a:rPr>
              <a:t>μαρτυρήσωσιν</a:t>
            </a:r>
            <a:r>
              <a:rPr lang="en-US" sz="1400" dirty="0" smtClean="0">
                <a:latin typeface="Palatino Linotype" pitchFamily="18" charset="0"/>
              </a:rPr>
              <a:t>, </a:t>
            </a:r>
            <a:r>
              <a:rPr lang="el-GR" sz="1400" dirty="0" smtClean="0">
                <a:latin typeface="Palatino Linotype" pitchFamily="18" charset="0"/>
                <a:hlinkClick r:id="rId127"/>
              </a:rPr>
              <a:t>ψηφίζεσθε</a:t>
            </a:r>
            <a:r>
              <a:rPr lang="el-GR" sz="1400" dirty="0" smtClean="0">
                <a:latin typeface="Palatino Linotype" pitchFamily="18" charset="0"/>
              </a:rPr>
              <a:t>: </a:t>
            </a:r>
            <a:r>
              <a:rPr lang="el-GR" sz="1400" dirty="0" err="1" smtClean="0">
                <a:latin typeface="Palatino Linotype" pitchFamily="18" charset="0"/>
                <a:hlinkClick r:id="rId128"/>
              </a:rPr>
              <a:t>ἵνα</a:t>
            </a:r>
            <a:r>
              <a:rPr lang="en-US" sz="1400" dirty="0" smtClean="0">
                <a:latin typeface="Palatino Linotype" pitchFamily="18" charset="0"/>
              </a:rPr>
              <a:t> </a:t>
            </a:r>
            <a:r>
              <a:rPr lang="el-GR" sz="1400" dirty="0" err="1" smtClean="0">
                <a:latin typeface="Palatino Linotype" pitchFamily="18" charset="0"/>
                <a:hlinkClick r:id="rId129"/>
              </a:rPr>
              <a:t>οὖν</a:t>
            </a:r>
            <a:r>
              <a:rPr lang="en-US" sz="1400" dirty="0" smtClean="0">
                <a:latin typeface="Palatino Linotype" pitchFamily="18" charset="0"/>
              </a:rPr>
              <a:t> </a:t>
            </a:r>
            <a:r>
              <a:rPr lang="el-GR" sz="1400" dirty="0" err="1" smtClean="0">
                <a:latin typeface="Palatino Linotype" pitchFamily="18" charset="0"/>
                <a:hlinkClick r:id="rId130"/>
              </a:rPr>
              <a:t>μήθ᾽</a:t>
            </a:r>
            <a:r>
              <a:rPr lang="en-US" sz="1400" dirty="0" smtClean="0">
                <a:latin typeface="Palatino Linotype" pitchFamily="18" charset="0"/>
              </a:rPr>
              <a:t> </a:t>
            </a:r>
            <a:r>
              <a:rPr lang="el-GR" sz="1400" dirty="0" err="1" smtClean="0">
                <a:latin typeface="Palatino Linotype" pitchFamily="18" charset="0"/>
                <a:hlinkClick r:id="rId131"/>
              </a:rPr>
              <a:t>ὑμεῖς</a:t>
            </a:r>
            <a:r>
              <a:rPr lang="en-US" sz="1400" dirty="0" smtClean="0">
                <a:latin typeface="Palatino Linotype" pitchFamily="18" charset="0"/>
              </a:rPr>
              <a:t> </a:t>
            </a:r>
            <a:r>
              <a:rPr lang="el-GR" sz="1400" dirty="0" err="1" smtClean="0">
                <a:latin typeface="Palatino Linotype" pitchFamily="18" charset="0"/>
                <a:hlinkClick r:id="rId132"/>
              </a:rPr>
              <a:t>ἐξαπατᾶσθε</a:t>
            </a:r>
            <a:r>
              <a:rPr lang="en-US" sz="1400" dirty="0" smtClean="0">
                <a:latin typeface="Palatino Linotype" pitchFamily="18" charset="0"/>
              </a:rPr>
              <a:t> </a:t>
            </a:r>
            <a:r>
              <a:rPr lang="el-GR" sz="1400" dirty="0" err="1" smtClean="0">
                <a:latin typeface="Palatino Linotype" pitchFamily="18" charset="0"/>
                <a:hlinkClick r:id="rId133"/>
              </a:rPr>
              <a:t>μήθ᾽</a:t>
            </a:r>
            <a:r>
              <a:rPr lang="en-US" sz="1400" dirty="0" smtClean="0">
                <a:latin typeface="Palatino Linotype" pitchFamily="18" charset="0"/>
              </a:rPr>
              <a:t> </a:t>
            </a:r>
            <a:r>
              <a:rPr lang="el-GR" sz="1400" dirty="0" err="1" smtClean="0">
                <a:latin typeface="Palatino Linotype" pitchFamily="18" charset="0"/>
                <a:hlinkClick r:id="rId134"/>
              </a:rPr>
              <a:t>οἱ</a:t>
            </a:r>
            <a:r>
              <a:rPr lang="en-US" sz="1400" dirty="0" smtClean="0">
                <a:latin typeface="Palatino Linotype" pitchFamily="18" charset="0"/>
              </a:rPr>
              <a:t> </a:t>
            </a:r>
            <a:r>
              <a:rPr lang="el-GR" sz="1400" dirty="0" err="1" smtClean="0">
                <a:latin typeface="Palatino Linotype" pitchFamily="18" charset="0"/>
                <a:hlinkClick r:id="rId135"/>
              </a:rPr>
              <a:t>εἰσιόντες</a:t>
            </a:r>
            <a:r>
              <a:rPr lang="en-US" sz="1400" dirty="0" smtClean="0">
                <a:latin typeface="Palatino Linotype" pitchFamily="18" charset="0"/>
              </a:rPr>
              <a:t> </a:t>
            </a:r>
            <a:r>
              <a:rPr lang="el-GR" sz="1400" dirty="0" err="1" smtClean="0">
                <a:latin typeface="Palatino Linotype" pitchFamily="18" charset="0"/>
                <a:hlinkClick r:id="rId136"/>
              </a:rPr>
              <a:t>εἰς</a:t>
            </a:r>
            <a:r>
              <a:rPr lang="en-US" sz="1400" dirty="0" smtClean="0">
                <a:latin typeface="Palatino Linotype" pitchFamily="18" charset="0"/>
              </a:rPr>
              <a:t> </a:t>
            </a:r>
            <a:r>
              <a:rPr lang="el-GR" sz="1400" dirty="0" err="1" smtClean="0">
                <a:latin typeface="Palatino Linotype" pitchFamily="18" charset="0"/>
                <a:hlinkClick r:id="rId137"/>
              </a:rPr>
              <a:t>ὑμᾶς</a:t>
            </a:r>
            <a:r>
              <a:rPr lang="en-US" sz="1400" dirty="0" smtClean="0">
                <a:latin typeface="Palatino Linotype" pitchFamily="18" charset="0"/>
              </a:rPr>
              <a:t> </a:t>
            </a:r>
            <a:r>
              <a:rPr lang="el-GR" sz="1400" dirty="0" err="1" smtClean="0">
                <a:latin typeface="Palatino Linotype" pitchFamily="18" charset="0"/>
                <a:hlinkClick r:id="rId138"/>
              </a:rPr>
              <a:t>ἀδικῶνται</a:t>
            </a:r>
            <a:r>
              <a:rPr lang="el-GR" sz="1400" dirty="0" smtClean="0">
                <a:latin typeface="Palatino Linotype" pitchFamily="18" charset="0"/>
              </a:rPr>
              <a:t>, </a:t>
            </a:r>
            <a:r>
              <a:rPr lang="el-GR" sz="1400" dirty="0" err="1" smtClean="0">
                <a:latin typeface="Palatino Linotype" pitchFamily="18" charset="0"/>
                <a:hlinkClick r:id="rId139"/>
              </a:rPr>
              <a:t>διὰ</a:t>
            </a:r>
            <a:r>
              <a:rPr lang="en-US" sz="1400" dirty="0" smtClean="0">
                <a:latin typeface="Palatino Linotype" pitchFamily="18" charset="0"/>
              </a:rPr>
              <a:t> </a:t>
            </a:r>
            <a:r>
              <a:rPr lang="el-GR" sz="1400" dirty="0" err="1" smtClean="0">
                <a:latin typeface="Palatino Linotype" pitchFamily="18" charset="0"/>
                <a:hlinkClick r:id="rId140"/>
              </a:rPr>
              <a:t>ταῦτα</a:t>
            </a:r>
            <a:r>
              <a:rPr lang="en-US" sz="1400" dirty="0" smtClean="0">
                <a:latin typeface="Palatino Linotype" pitchFamily="18" charset="0"/>
              </a:rPr>
              <a:t> </a:t>
            </a:r>
            <a:r>
              <a:rPr lang="el-GR" sz="1400" dirty="0" err="1" smtClean="0">
                <a:latin typeface="Palatino Linotype" pitchFamily="18" charset="0"/>
                <a:hlinkClick r:id="rId141"/>
              </a:rPr>
              <a:t>αὐτοὺς</a:t>
            </a:r>
            <a:r>
              <a:rPr lang="en-US" sz="1400" dirty="0" smtClean="0">
                <a:latin typeface="Palatino Linotype" pitchFamily="18" charset="0"/>
              </a:rPr>
              <a:t> </a:t>
            </a:r>
            <a:r>
              <a:rPr lang="el-GR" sz="1400" dirty="0" err="1" smtClean="0">
                <a:latin typeface="Palatino Linotype" pitchFamily="18" charset="0"/>
                <a:hlinkClick r:id="rId142"/>
              </a:rPr>
              <a:t>ὑποδίκους</a:t>
            </a:r>
            <a:r>
              <a:rPr lang="en-US" sz="1400" dirty="0" smtClean="0">
                <a:latin typeface="Palatino Linotype" pitchFamily="18" charset="0"/>
              </a:rPr>
              <a:t> </a:t>
            </a:r>
            <a:r>
              <a:rPr lang="el-GR" sz="1400" dirty="0" err="1" smtClean="0">
                <a:latin typeface="Palatino Linotype" pitchFamily="18" charset="0"/>
                <a:hlinkClick r:id="rId143"/>
              </a:rPr>
              <a:t>ἐποίησεν</a:t>
            </a:r>
            <a:r>
              <a:rPr lang="en-US" sz="1400" dirty="0" smtClean="0">
                <a:latin typeface="Palatino Linotype" pitchFamily="18" charset="0"/>
              </a:rPr>
              <a:t> </a:t>
            </a:r>
            <a:r>
              <a:rPr lang="el-GR" sz="1400" dirty="0" smtClean="0">
                <a:latin typeface="Palatino Linotype" pitchFamily="18" charset="0"/>
                <a:hlinkClick r:id="rId144"/>
              </a:rPr>
              <a:t>ὁ</a:t>
            </a:r>
            <a:r>
              <a:rPr lang="en-US" sz="1400" dirty="0" smtClean="0">
                <a:latin typeface="Palatino Linotype" pitchFamily="18" charset="0"/>
              </a:rPr>
              <a:t> </a:t>
            </a:r>
            <a:r>
              <a:rPr lang="el-GR" sz="1400" dirty="0" smtClean="0">
                <a:latin typeface="Palatino Linotype" pitchFamily="18" charset="0"/>
                <a:hlinkClick r:id="rId145"/>
              </a:rPr>
              <a:t>νομοθέτης</a:t>
            </a:r>
            <a:r>
              <a:rPr lang="el-GR" sz="1400" dirty="0" smtClean="0">
                <a:latin typeface="Palatino Linotype" pitchFamily="18" charset="0"/>
              </a:rPr>
              <a:t>. </a:t>
            </a:r>
            <a:r>
              <a:rPr lang="en-US" sz="1400" dirty="0" err="1" smtClean="0">
                <a:latin typeface="Palatino Linotype" pitchFamily="18" charset="0"/>
                <a:hlinkClick r:id="rId146"/>
              </a:rPr>
              <a:t>δέομαι</a:t>
            </a:r>
            <a:r>
              <a:rPr lang="en-US" sz="1400" dirty="0" smtClean="0">
                <a:latin typeface="Palatino Linotype" pitchFamily="18" charset="0"/>
              </a:rPr>
              <a:t> </a:t>
            </a:r>
            <a:r>
              <a:rPr lang="en-US" sz="1400" dirty="0" err="1" smtClean="0">
                <a:latin typeface="Palatino Linotype" pitchFamily="18" charset="0"/>
                <a:hlinkClick r:id="rId147"/>
              </a:rPr>
              <a:t>δὲ</a:t>
            </a:r>
            <a:r>
              <a:rPr lang="en-US" sz="1400" dirty="0" smtClean="0">
                <a:latin typeface="Palatino Linotype" pitchFamily="18" charset="0"/>
              </a:rPr>
              <a:t> </a:t>
            </a:r>
            <a:r>
              <a:rPr lang="en-US" sz="1400" dirty="0" err="1" smtClean="0">
                <a:latin typeface="Palatino Linotype" pitchFamily="18" charset="0"/>
                <a:hlinkClick r:id="rId148"/>
              </a:rPr>
              <a:t>ὑμῶν</a:t>
            </a:r>
            <a:r>
              <a:rPr lang="en-US" sz="1400" dirty="0" smtClean="0">
                <a:latin typeface="Palatino Linotype" pitchFamily="18" charset="0"/>
              </a:rPr>
              <a:t> </a:t>
            </a:r>
            <a:r>
              <a:rPr lang="en-US" sz="1400" dirty="0" err="1" smtClean="0">
                <a:latin typeface="Palatino Linotype" pitchFamily="18" charset="0"/>
                <a:hlinkClick r:id="rId149"/>
              </a:rPr>
              <a:t>καὶ</a:t>
            </a:r>
            <a:r>
              <a:rPr lang="en-US" sz="1400" dirty="0" smtClean="0">
                <a:latin typeface="Palatino Linotype" pitchFamily="18" charset="0"/>
              </a:rPr>
              <a:t> </a:t>
            </a:r>
            <a:r>
              <a:rPr lang="en-US" sz="1400" dirty="0" err="1" smtClean="0">
                <a:latin typeface="Palatino Linotype" pitchFamily="18" charset="0"/>
                <a:hlinkClick r:id="rId150"/>
              </a:rPr>
              <a:t>ἐγὼ</a:t>
            </a:r>
            <a:r>
              <a:rPr lang="en-US" sz="1400" dirty="0" smtClean="0">
                <a:latin typeface="Palatino Linotype" pitchFamily="18" charset="0"/>
              </a:rPr>
              <a:t> </a:t>
            </a:r>
            <a:r>
              <a:rPr lang="en-US" sz="1400" dirty="0" err="1" smtClean="0">
                <a:latin typeface="Palatino Linotype" pitchFamily="18" charset="0"/>
                <a:hlinkClick r:id="rId151"/>
              </a:rPr>
              <a:t>μετ</a:t>
            </a:r>
            <a:r>
              <a:rPr lang="en-US" sz="1400" dirty="0" smtClean="0">
                <a:latin typeface="Palatino Linotype" pitchFamily="18" charset="0"/>
                <a:hlinkClick r:id="rId151"/>
              </a:rPr>
              <a:t>᾽</a:t>
            </a:r>
            <a:r>
              <a:rPr lang="en-US" sz="1400" dirty="0" smtClean="0">
                <a:latin typeface="Palatino Linotype" pitchFamily="18" charset="0"/>
              </a:rPr>
              <a:t> </a:t>
            </a:r>
            <a:r>
              <a:rPr lang="en-US" sz="1400" dirty="0" err="1" smtClean="0">
                <a:latin typeface="Palatino Linotype" pitchFamily="18" charset="0"/>
                <a:hlinkClick r:id="rId152"/>
              </a:rPr>
              <a:t>εὐνοίας</a:t>
            </a:r>
            <a:r>
              <a:rPr lang="en-US" sz="1400" dirty="0" smtClean="0">
                <a:latin typeface="Palatino Linotype" pitchFamily="18" charset="0"/>
              </a:rPr>
              <a:t> </a:t>
            </a:r>
            <a:r>
              <a:rPr lang="en-US" sz="1400" dirty="0" err="1" smtClean="0">
                <a:latin typeface="Palatino Linotype" pitchFamily="18" charset="0"/>
                <a:hlinkClick r:id="rId153"/>
              </a:rPr>
              <a:t>μου</a:t>
            </a:r>
            <a:r>
              <a:rPr lang="en-US" sz="1400" dirty="0" smtClean="0">
                <a:latin typeface="Palatino Linotype" pitchFamily="18" charset="0"/>
              </a:rPr>
              <a:t> </a:t>
            </a:r>
            <a:r>
              <a:rPr lang="en-US" sz="1400" dirty="0" err="1" smtClean="0">
                <a:latin typeface="Palatino Linotype" pitchFamily="18" charset="0"/>
                <a:hlinkClick r:id="rId154"/>
              </a:rPr>
              <a:t>ἀκροάσασθαι</a:t>
            </a:r>
            <a:r>
              <a:rPr lang="en-US" sz="1400" dirty="0" smtClean="0">
                <a:latin typeface="Palatino Linotype" pitchFamily="18" charset="0"/>
              </a:rPr>
              <a:t> </a:t>
            </a:r>
            <a:r>
              <a:rPr lang="en-US" sz="1400" dirty="0" err="1" smtClean="0">
                <a:latin typeface="Palatino Linotype" pitchFamily="18" charset="0"/>
                <a:hlinkClick r:id="rId155"/>
              </a:rPr>
              <a:t>περὶ</a:t>
            </a:r>
            <a:r>
              <a:rPr lang="en-US" sz="1400" dirty="0" smtClean="0">
                <a:latin typeface="Palatino Linotype" pitchFamily="18" charset="0"/>
              </a:rPr>
              <a:t> </a:t>
            </a:r>
            <a:r>
              <a:rPr lang="en-US" sz="1400" dirty="0" err="1" smtClean="0">
                <a:latin typeface="Palatino Linotype" pitchFamily="18" charset="0"/>
                <a:hlinkClick r:id="rId58"/>
              </a:rPr>
              <a:t>τοῦ</a:t>
            </a:r>
            <a:r>
              <a:rPr lang="en-US" sz="1400" dirty="0" smtClean="0">
                <a:latin typeface="Palatino Linotype" pitchFamily="18" charset="0"/>
              </a:rPr>
              <a:t> </a:t>
            </a:r>
            <a:r>
              <a:rPr lang="en-US" sz="1400" dirty="0" err="1" smtClean="0">
                <a:latin typeface="Palatino Linotype" pitchFamily="18" charset="0"/>
                <a:hlinkClick r:id="rId59"/>
              </a:rPr>
              <a:t>πράγματος</a:t>
            </a:r>
            <a:r>
              <a:rPr lang="en-US" sz="1400" dirty="0" smtClean="0">
                <a:latin typeface="Palatino Linotype" pitchFamily="18" charset="0"/>
              </a:rPr>
              <a:t> </a:t>
            </a:r>
            <a:r>
              <a:rPr lang="en-US" sz="1400" dirty="0" err="1" smtClean="0">
                <a:latin typeface="Palatino Linotype" pitchFamily="18" charset="0"/>
                <a:hlinkClick r:id="rId156"/>
              </a:rPr>
              <a:t>ἐξ</a:t>
            </a:r>
            <a:r>
              <a:rPr lang="en-US" sz="1400" dirty="0" smtClean="0">
                <a:latin typeface="Palatino Linotype" pitchFamily="18" charset="0"/>
              </a:rPr>
              <a:t> </a:t>
            </a:r>
            <a:r>
              <a:rPr lang="en-US" sz="1400" dirty="0" err="1" smtClean="0">
                <a:latin typeface="Palatino Linotype" pitchFamily="18" charset="0"/>
                <a:hlinkClick r:id="rId157"/>
              </a:rPr>
              <a:t>ἀρχῆς</a:t>
            </a:r>
            <a:r>
              <a:rPr lang="en-US" sz="1400" dirty="0" smtClean="0">
                <a:latin typeface="Palatino Linotype" pitchFamily="18" charset="0"/>
              </a:rPr>
              <a:t> </a:t>
            </a:r>
            <a:r>
              <a:rPr lang="en-US" sz="1400" dirty="0" err="1" smtClean="0">
                <a:latin typeface="Palatino Linotype" pitchFamily="18" charset="0"/>
                <a:hlinkClick r:id="rId158"/>
              </a:rPr>
              <a:t>ἅπαντα</a:t>
            </a:r>
            <a:r>
              <a:rPr lang="en-US" sz="1400" dirty="0" smtClean="0">
                <a:latin typeface="Palatino Linotype" pitchFamily="18" charset="0"/>
              </a:rPr>
              <a:t>, </a:t>
            </a:r>
            <a:r>
              <a:rPr lang="en-US" sz="1400" dirty="0" err="1" smtClean="0">
                <a:latin typeface="Palatino Linotype" pitchFamily="18" charset="0"/>
                <a:hlinkClick r:id="rId159"/>
              </a:rPr>
              <a:t>ἵνα</a:t>
            </a:r>
            <a:r>
              <a:rPr lang="en-US" sz="1400" dirty="0" smtClean="0">
                <a:latin typeface="Palatino Linotype" pitchFamily="18" charset="0"/>
              </a:rPr>
              <a:t> </a:t>
            </a:r>
            <a:r>
              <a:rPr lang="en-US" sz="1400" dirty="0" err="1" smtClean="0">
                <a:latin typeface="Palatino Linotype" pitchFamily="18" charset="0"/>
                <a:hlinkClick r:id="rId160"/>
              </a:rPr>
              <a:t>ἐκ</a:t>
            </a:r>
            <a:r>
              <a:rPr lang="en-US" sz="1400" dirty="0" smtClean="0">
                <a:latin typeface="Palatino Linotype" pitchFamily="18" charset="0"/>
              </a:rPr>
              <a:t> </a:t>
            </a:r>
            <a:r>
              <a:rPr lang="en-US" sz="1400" dirty="0" err="1" smtClean="0">
                <a:latin typeface="Palatino Linotype" pitchFamily="18" charset="0"/>
                <a:hlinkClick r:id="rId161"/>
              </a:rPr>
              <a:t>τούτων</a:t>
            </a:r>
            <a:r>
              <a:rPr lang="en-US" sz="1400" dirty="0" smtClean="0">
                <a:latin typeface="Palatino Linotype" pitchFamily="18" charset="0"/>
              </a:rPr>
              <a:t> </a:t>
            </a:r>
            <a:r>
              <a:rPr lang="en-US" sz="1400" dirty="0" err="1" smtClean="0">
                <a:latin typeface="Palatino Linotype" pitchFamily="18" charset="0"/>
                <a:hlinkClick r:id="rId162"/>
              </a:rPr>
              <a:t>εἰδῆτε</a:t>
            </a:r>
            <a:r>
              <a:rPr lang="en-US" sz="1400" dirty="0" smtClean="0">
                <a:latin typeface="Palatino Linotype" pitchFamily="18" charset="0"/>
              </a:rPr>
              <a:t> </a:t>
            </a:r>
            <a:r>
              <a:rPr lang="en-US" sz="1400" dirty="0" err="1" smtClean="0">
                <a:latin typeface="Palatino Linotype" pitchFamily="18" charset="0"/>
                <a:hlinkClick r:id="rId163"/>
              </a:rPr>
              <a:t>ὅσα</a:t>
            </a:r>
            <a:r>
              <a:rPr lang="en-US" sz="1400" dirty="0" smtClean="0">
                <a:latin typeface="Palatino Linotype" pitchFamily="18" charset="0"/>
              </a:rPr>
              <a:t> </a:t>
            </a:r>
            <a:r>
              <a:rPr lang="en-US" sz="1400" dirty="0" err="1" smtClean="0">
                <a:latin typeface="Palatino Linotype" pitchFamily="18" charset="0"/>
                <a:hlinkClick r:id="rId164"/>
              </a:rPr>
              <a:t>ἐγώ</a:t>
            </a:r>
            <a:r>
              <a:rPr lang="en-US" sz="1400" dirty="0" smtClean="0">
                <a:latin typeface="Palatino Linotype" pitchFamily="18" charset="0"/>
              </a:rPr>
              <a:t> </a:t>
            </a:r>
            <a:r>
              <a:rPr lang="en-US" sz="1400" dirty="0" err="1" smtClean="0">
                <a:latin typeface="Palatino Linotype" pitchFamily="18" charset="0"/>
                <a:hlinkClick r:id="rId165"/>
              </a:rPr>
              <a:t>τε</a:t>
            </a:r>
            <a:r>
              <a:rPr lang="en-US" sz="1400" dirty="0" smtClean="0">
                <a:latin typeface="Palatino Linotype" pitchFamily="18" charset="0"/>
              </a:rPr>
              <a:t> </a:t>
            </a:r>
            <a:r>
              <a:rPr lang="en-US" sz="1400" dirty="0" err="1" smtClean="0">
                <a:latin typeface="Palatino Linotype" pitchFamily="18" charset="0"/>
                <a:hlinkClick r:id="rId166"/>
              </a:rPr>
              <a:t>ἠδικήθην</a:t>
            </a:r>
            <a:r>
              <a:rPr lang="en-US" sz="1400" dirty="0" smtClean="0">
                <a:latin typeface="Palatino Linotype" pitchFamily="18" charset="0"/>
              </a:rPr>
              <a:t> </a:t>
            </a:r>
            <a:r>
              <a:rPr lang="en-US" sz="1400" dirty="0" err="1" smtClean="0">
                <a:latin typeface="Palatino Linotype" pitchFamily="18" charset="0"/>
                <a:hlinkClick r:id="rId167"/>
              </a:rPr>
              <a:t>καὶ</a:t>
            </a:r>
            <a:r>
              <a:rPr lang="en-US" sz="1400" dirty="0" smtClean="0">
                <a:latin typeface="Palatino Linotype" pitchFamily="18" charset="0"/>
              </a:rPr>
              <a:t> </a:t>
            </a:r>
            <a:r>
              <a:rPr lang="en-US" sz="1400" dirty="0" err="1" smtClean="0">
                <a:latin typeface="Palatino Linotype" pitchFamily="18" charset="0"/>
                <a:hlinkClick r:id="rId168"/>
              </a:rPr>
              <a:t>ἐξηπατήθησαν</a:t>
            </a:r>
            <a:r>
              <a:rPr lang="en-US" sz="1400" dirty="0" smtClean="0">
                <a:latin typeface="Palatino Linotype" pitchFamily="18" charset="0"/>
              </a:rPr>
              <a:t> </a:t>
            </a:r>
            <a:r>
              <a:rPr lang="en-US" sz="1400" dirty="0" err="1" smtClean="0">
                <a:latin typeface="Palatino Linotype" pitchFamily="18" charset="0"/>
                <a:hlinkClick r:id="rId169"/>
              </a:rPr>
              <a:t>οἱ</a:t>
            </a:r>
            <a:r>
              <a:rPr lang="en-US" sz="1400" dirty="0" smtClean="0">
                <a:latin typeface="Palatino Linotype" pitchFamily="18" charset="0"/>
              </a:rPr>
              <a:t> </a:t>
            </a:r>
            <a:r>
              <a:rPr lang="en-US" sz="1400" dirty="0" err="1" smtClean="0">
                <a:latin typeface="Palatino Linotype" pitchFamily="18" charset="0"/>
                <a:hlinkClick r:id="rId170"/>
              </a:rPr>
              <a:t>δικασταὶ</a:t>
            </a:r>
            <a:r>
              <a:rPr lang="en-US" sz="1400" dirty="0" smtClean="0">
                <a:latin typeface="Palatino Linotype" pitchFamily="18" charset="0"/>
              </a:rPr>
              <a:t> </a:t>
            </a:r>
            <a:r>
              <a:rPr lang="en-US" sz="1400" dirty="0" err="1" smtClean="0">
                <a:latin typeface="Palatino Linotype" pitchFamily="18" charset="0"/>
                <a:hlinkClick r:id="rId171"/>
              </a:rPr>
              <a:t>καὶ</a:t>
            </a:r>
            <a:r>
              <a:rPr lang="en-US" sz="1400" dirty="0" smtClean="0">
                <a:latin typeface="Palatino Linotype" pitchFamily="18" charset="0"/>
              </a:rPr>
              <a:t> </a:t>
            </a:r>
            <a:r>
              <a:rPr lang="en-US" sz="1400" dirty="0" err="1" smtClean="0">
                <a:latin typeface="Palatino Linotype" pitchFamily="18" charset="0"/>
                <a:hlinkClick r:id="rId172"/>
              </a:rPr>
              <a:t>οὗτοι</a:t>
            </a:r>
            <a:r>
              <a:rPr lang="en-US" sz="1400" dirty="0" smtClean="0">
                <a:latin typeface="Palatino Linotype" pitchFamily="18" charset="0"/>
              </a:rPr>
              <a:t> </a:t>
            </a:r>
            <a:r>
              <a:rPr lang="en-US" sz="1400" dirty="0" err="1" smtClean="0">
                <a:latin typeface="Palatino Linotype" pitchFamily="18" charset="0"/>
                <a:hlinkClick r:id="rId173"/>
              </a:rPr>
              <a:t>τὰ</a:t>
            </a:r>
            <a:r>
              <a:rPr lang="en-US" sz="1400" dirty="0" smtClean="0">
                <a:latin typeface="Palatino Linotype" pitchFamily="18" charset="0"/>
              </a:rPr>
              <a:t> </a:t>
            </a:r>
            <a:r>
              <a:rPr lang="en-US" sz="1400" dirty="0" err="1" smtClean="0">
                <a:latin typeface="Palatino Linotype" pitchFamily="18" charset="0"/>
                <a:hlinkClick r:id="rId25"/>
              </a:rPr>
              <a:t>ψευδῆ</a:t>
            </a:r>
            <a:r>
              <a:rPr lang="en-US" sz="1400" dirty="0" smtClean="0">
                <a:latin typeface="Palatino Linotype" pitchFamily="18" charset="0"/>
              </a:rPr>
              <a:t> </a:t>
            </a:r>
            <a:r>
              <a:rPr lang="en-US" sz="1400" dirty="0" err="1" smtClean="0">
                <a:latin typeface="Palatino Linotype" pitchFamily="18" charset="0"/>
                <a:hlinkClick r:id="rId174"/>
              </a:rPr>
              <a:t>ἐμαρτύρησαν</a:t>
            </a:r>
            <a:r>
              <a:rPr lang="en-US" sz="1400" dirty="0" smtClean="0">
                <a:latin typeface="Palatino Linotype" pitchFamily="18" charset="0"/>
              </a:rPr>
              <a:t>.</a:t>
            </a:r>
            <a:r>
              <a:rPr lang="en-US" sz="1400" b="1" dirty="0" smtClean="0">
                <a:latin typeface="Palatino Linotype" pitchFamily="18" charset="0"/>
              </a:rPr>
              <a:t> </a:t>
            </a:r>
            <a:endParaRPr lang="en-US" sz="1400" dirty="0" smtClean="0">
              <a:latin typeface="Palatino Linotype" pitchFamily="18" charset="0"/>
            </a:endParaRPr>
          </a:p>
          <a:p>
            <a:r>
              <a:rPr lang="el-GR" sz="1400" dirty="0" smtClean="0"/>
              <a:t>Νομίζω, κύριοι δικαστές, ότι είναι πολύ σωστοί οι νόμοι που δίνουν μετά την απόφαση το δικαίωμα καταφυγής σε δίκη για ψευδομαρτυρία. Έτσι, αν κάποιος εξαπάτησε τους δικαστές, παρουσιάζονται ψευδομάρτυρες, προκλήσεις που δεν έγιναν ή μαρτυρικές καταθέσεις που έχουν δοθεί παράνομα, δεν θα έχει κανένα όφελος. Ο αδικημένος μπορεί να προσβάλει τις καταθέσεις, να παρουσιαστεί </a:t>
            </a:r>
            <a:r>
              <a:rPr lang="el-GR" sz="1400" dirty="0" err="1" smtClean="0"/>
              <a:t>ενώπιόν</a:t>
            </a:r>
            <a:r>
              <a:rPr lang="el-GR" sz="1400" dirty="0" smtClean="0"/>
              <a:t> σας και, αφού αποδείξει ότι οι μάρτυρες κατέθεσαν ψευδώς για τα γεγονότα, να πετύχει την καταδίκη τους και να φέρει αυτόν που τους παρουσίασε στο δικαστήριο για χρήση δολίων μέσων. Για τον λόγο αυτό όρισαν, σε περίπτωση που ο μηνυτής χάσει τη δίκη, να πληρώσει μικρότερο πρόστιμο, ώστε να μην αποτρέπονται οι αδικημένοι από το να υποβάλουν μήνυση στους ψευδομάρτυρες, εξαιτίας του μεγάλου χρηματικού ποσού. Από την άλλη όμως όρισαν μεγάλες τιμωρίες για τον αθωωθέντα, σε περίπτωση που πιαστεί και αποδειχθεί </a:t>
            </a:r>
            <a:r>
              <a:rPr lang="el-GR" sz="1400" dirty="0" err="1" smtClean="0"/>
              <a:t>ενώπιόν</a:t>
            </a:r>
            <a:r>
              <a:rPr lang="el-GR" sz="1400" dirty="0" smtClean="0"/>
              <a:t> σας πως είχε ψευδείς μαρτυρικές καταθέσεις. Δικαίως, κύριοι δικαστές. Εσείς στους μάρτυρες στηρίζεστε, πιστεύετε σε </a:t>
            </a:r>
            <a:r>
              <a:rPr lang="el-GR" sz="1400" dirty="0" err="1" smtClean="0"/>
              <a:t>ό,τι</a:t>
            </a:r>
            <a:r>
              <a:rPr lang="el-GR" sz="1400" dirty="0" smtClean="0"/>
              <a:t> αυτοί καταθέτουν και αποφασίζετε. Για να μη σας εξαπατούν λοιπόν και για να μην αδικούνται όσοι φέρνουν τις υποθέσεις τους στο δικαστήριό σας, ο νομοθέτης όρισε να διώκονται δικαστικά. Σας παρακαλώ λοιπόν κι εγώ να με ακούσετε με επιείκεια, καθώς θα σας διηγηθώ τα πράγματα από την αρχή, για να καταλάβετε έτσι σε ποια σημεία αδικήθηκα, πού εξαπατήθηκαν οι δικαστές και ότι αυτοί έχουν δώσει ψευδείς καταθέσεις.</a:t>
            </a:r>
            <a:endParaRPr lang="en-US" sz="1400" dirty="0" smtClean="0"/>
          </a:p>
          <a:p>
            <a:pPr>
              <a:buNone/>
            </a:pPr>
            <a:endParaRPr lang="en-US" sz="1050" dirty="0" smtClean="0"/>
          </a:p>
          <a:p>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346050"/>
          </a:xfrm>
        </p:spPr>
        <p:txBody>
          <a:bodyPr>
            <a:normAutofit fontScale="90000"/>
          </a:bodyPr>
          <a:lstStyle/>
          <a:p>
            <a:r>
              <a:rPr lang="en-US" sz="2800" b="1" dirty="0" smtClean="0"/>
              <a:t>5. [Dem.] 47.11-12</a:t>
            </a:r>
            <a:r>
              <a:rPr lang="en-US" sz="2800" dirty="0" smtClean="0"/>
              <a:t/>
            </a:r>
            <a:br>
              <a:rPr lang="en-US" sz="2800" dirty="0" smtClean="0"/>
            </a:br>
            <a:endParaRPr lang="en-US" sz="2800" dirty="0"/>
          </a:p>
        </p:txBody>
      </p:sp>
      <p:sp>
        <p:nvSpPr>
          <p:cNvPr id="3" name="2 - Θέση περιεχομένου"/>
          <p:cNvSpPr>
            <a:spLocks noGrp="1"/>
          </p:cNvSpPr>
          <p:nvPr>
            <p:ph idx="1"/>
          </p:nvPr>
        </p:nvSpPr>
        <p:spPr>
          <a:xfrm>
            <a:off x="0" y="404664"/>
            <a:ext cx="8686800" cy="6336704"/>
          </a:xfrm>
        </p:spPr>
        <p:txBody>
          <a:bodyPr>
            <a:noAutofit/>
          </a:bodyPr>
          <a:lstStyle/>
          <a:p>
            <a:r>
              <a:rPr lang="en-US" sz="1800" b="1" dirty="0" smtClean="0">
                <a:latin typeface="Palatino Linotype" pitchFamily="18" charset="0"/>
              </a:rPr>
              <a:t>11 </a:t>
            </a:r>
            <a:r>
              <a:rPr lang="en-US" sz="1800" dirty="0" err="1" smtClean="0">
                <a:latin typeface="Palatino Linotype" pitchFamily="18" charset="0"/>
                <a:hlinkClick r:id="rId2"/>
              </a:rPr>
              <a:t>ὅτι</a:t>
            </a:r>
            <a:r>
              <a:rPr lang="en-US" sz="1800" dirty="0" smtClean="0">
                <a:latin typeface="Palatino Linotype" pitchFamily="18" charset="0"/>
              </a:rPr>
              <a:t> </a:t>
            </a:r>
            <a:r>
              <a:rPr lang="en-US" sz="1800" dirty="0" err="1" smtClean="0">
                <a:latin typeface="Palatino Linotype" pitchFamily="18" charset="0"/>
                <a:hlinkClick r:id="rId3"/>
              </a:rPr>
              <a:t>μὲν</a:t>
            </a:r>
            <a:r>
              <a:rPr lang="en-US" sz="1800" dirty="0" smtClean="0">
                <a:latin typeface="Palatino Linotype" pitchFamily="18" charset="0"/>
              </a:rPr>
              <a:t> </a:t>
            </a:r>
            <a:r>
              <a:rPr lang="en-US" sz="1800" dirty="0" err="1" smtClean="0">
                <a:latin typeface="Palatino Linotype" pitchFamily="18" charset="0"/>
                <a:hlinkClick r:id="rId4"/>
              </a:rPr>
              <a:t>τοίνυν</a:t>
            </a:r>
            <a:r>
              <a:rPr lang="en-US" sz="1800" dirty="0" smtClean="0">
                <a:latin typeface="Palatino Linotype" pitchFamily="18" charset="0"/>
              </a:rPr>
              <a:t> </a:t>
            </a:r>
            <a:r>
              <a:rPr lang="en-US" sz="1800" dirty="0" err="1" smtClean="0">
                <a:latin typeface="Palatino Linotype" pitchFamily="18" charset="0"/>
                <a:hlinkClick r:id="rId5"/>
              </a:rPr>
              <a:t>πολλάκις</a:t>
            </a:r>
            <a:r>
              <a:rPr lang="en-US" sz="1800" dirty="0" smtClean="0">
                <a:latin typeface="Palatino Linotype" pitchFamily="18" charset="0"/>
              </a:rPr>
              <a:t> </a:t>
            </a:r>
            <a:r>
              <a:rPr lang="en-US" sz="1800" dirty="0" err="1" smtClean="0">
                <a:latin typeface="Palatino Linotype" pitchFamily="18" charset="0"/>
                <a:hlinkClick r:id="rId6"/>
              </a:rPr>
              <a:t>προκαλεσαμένῳ</a:t>
            </a:r>
            <a:r>
              <a:rPr lang="en-US" sz="1800" dirty="0" smtClean="0">
                <a:latin typeface="Palatino Linotype" pitchFamily="18" charset="0"/>
              </a:rPr>
              <a:t> </a:t>
            </a:r>
            <a:r>
              <a:rPr lang="en-US" sz="1800" dirty="0" err="1" smtClean="0">
                <a:latin typeface="Palatino Linotype" pitchFamily="18" charset="0"/>
                <a:hlinkClick r:id="rId7"/>
              </a:rPr>
              <a:t>καὶ</a:t>
            </a:r>
            <a:r>
              <a:rPr lang="en-US" sz="1800" dirty="0" smtClean="0">
                <a:latin typeface="Palatino Linotype" pitchFamily="18" charset="0"/>
              </a:rPr>
              <a:t> </a:t>
            </a:r>
            <a:r>
              <a:rPr lang="en-US" sz="1800" dirty="0" err="1" smtClean="0">
                <a:latin typeface="Palatino Linotype" pitchFamily="18" charset="0"/>
                <a:hlinkClick r:id="rId8"/>
              </a:rPr>
              <a:t>ἀξιοῦντι</a:t>
            </a:r>
            <a:r>
              <a:rPr lang="en-US" sz="1800" dirty="0" smtClean="0">
                <a:latin typeface="Palatino Linotype" pitchFamily="18" charset="0"/>
              </a:rPr>
              <a:t> </a:t>
            </a:r>
            <a:r>
              <a:rPr lang="en-US" sz="1800" dirty="0" err="1" smtClean="0">
                <a:latin typeface="Palatino Linotype" pitchFamily="18" charset="0"/>
                <a:hlinkClick r:id="rId9"/>
              </a:rPr>
              <a:t>παραλαβεῖν</a:t>
            </a:r>
            <a:r>
              <a:rPr lang="en-US" sz="1800" dirty="0" smtClean="0">
                <a:latin typeface="Palatino Linotype" pitchFamily="18" charset="0"/>
              </a:rPr>
              <a:t> </a:t>
            </a:r>
            <a:r>
              <a:rPr lang="en-US" sz="1800" dirty="0" err="1" smtClean="0">
                <a:latin typeface="Palatino Linotype" pitchFamily="18" charset="0"/>
                <a:hlinkClick r:id="rId10"/>
              </a:rPr>
              <a:t>τὴν</a:t>
            </a:r>
            <a:r>
              <a:rPr lang="en-US" sz="1800" dirty="0" smtClean="0">
                <a:latin typeface="Palatino Linotype" pitchFamily="18" charset="0"/>
              </a:rPr>
              <a:t> </a:t>
            </a:r>
            <a:r>
              <a:rPr lang="en-US" sz="1800" dirty="0" err="1" smtClean="0">
                <a:latin typeface="Palatino Linotype" pitchFamily="18" charset="0"/>
                <a:hlinkClick r:id="rId11"/>
              </a:rPr>
              <a:t>ἄνθρωπον</a:t>
            </a:r>
            <a:r>
              <a:rPr lang="en-US" sz="1800" dirty="0" smtClean="0">
                <a:latin typeface="Palatino Linotype" pitchFamily="18" charset="0"/>
              </a:rPr>
              <a:t> </a:t>
            </a:r>
            <a:r>
              <a:rPr lang="en-US" sz="1800" dirty="0" err="1" smtClean="0">
                <a:latin typeface="Palatino Linotype" pitchFamily="18" charset="0"/>
                <a:hlinkClick r:id="rId12"/>
              </a:rPr>
              <a:t>οὐδεὶς</a:t>
            </a:r>
            <a:r>
              <a:rPr lang="en-US" sz="1800" dirty="0" smtClean="0">
                <a:latin typeface="Palatino Linotype" pitchFamily="18" charset="0"/>
              </a:rPr>
              <a:t> </a:t>
            </a:r>
            <a:r>
              <a:rPr lang="en-US" sz="1800" dirty="0" err="1" smtClean="0">
                <a:latin typeface="Palatino Linotype" pitchFamily="18" charset="0"/>
                <a:hlinkClick r:id="rId13"/>
              </a:rPr>
              <a:t>παρεδίδου</a:t>
            </a:r>
            <a:r>
              <a:rPr lang="en-US" sz="1800" dirty="0" smtClean="0">
                <a:latin typeface="Palatino Linotype" pitchFamily="18" charset="0"/>
              </a:rPr>
              <a:t>, </a:t>
            </a:r>
            <a:r>
              <a:rPr lang="en-US" sz="1800" dirty="0" err="1" smtClean="0">
                <a:latin typeface="Palatino Linotype" pitchFamily="18" charset="0"/>
                <a:hlinkClick r:id="rId14"/>
              </a:rPr>
              <a:t>μεμαρτύρηται</a:t>
            </a:r>
            <a:r>
              <a:rPr lang="en-US" sz="1800" dirty="0" smtClean="0">
                <a:latin typeface="Palatino Linotype" pitchFamily="18" charset="0"/>
              </a:rPr>
              <a:t> </a:t>
            </a:r>
            <a:r>
              <a:rPr lang="en-US" sz="1800" dirty="0" err="1" smtClean="0">
                <a:latin typeface="Palatino Linotype" pitchFamily="18" charset="0"/>
                <a:hlinkClick r:id="rId15"/>
              </a:rPr>
              <a:t>ὑμῖν</a:t>
            </a:r>
            <a:r>
              <a:rPr lang="en-US" sz="1800" dirty="0" smtClean="0">
                <a:latin typeface="Palatino Linotype" pitchFamily="18" charset="0"/>
              </a:rPr>
              <a:t>. </a:t>
            </a:r>
            <a:r>
              <a:rPr lang="en-US" sz="1800" dirty="0" err="1" smtClean="0">
                <a:latin typeface="Palatino Linotype" pitchFamily="18" charset="0"/>
                <a:hlinkClick r:id="rId16"/>
              </a:rPr>
              <a:t>ἵνα</a:t>
            </a:r>
            <a:r>
              <a:rPr lang="en-US" sz="1800" dirty="0" smtClean="0">
                <a:latin typeface="Palatino Linotype" pitchFamily="18" charset="0"/>
              </a:rPr>
              <a:t> </a:t>
            </a:r>
            <a:r>
              <a:rPr lang="en-US" sz="1800" dirty="0" err="1" smtClean="0">
                <a:latin typeface="Palatino Linotype" pitchFamily="18" charset="0"/>
                <a:hlinkClick r:id="rId17"/>
              </a:rPr>
              <a:t>δὲ</a:t>
            </a:r>
            <a:r>
              <a:rPr lang="en-US" sz="1800" dirty="0" smtClean="0">
                <a:latin typeface="Palatino Linotype" pitchFamily="18" charset="0"/>
              </a:rPr>
              <a:t> </a:t>
            </a:r>
            <a:r>
              <a:rPr lang="en-US" sz="1800" dirty="0" err="1" smtClean="0">
                <a:latin typeface="Palatino Linotype" pitchFamily="18" charset="0"/>
                <a:hlinkClick r:id="rId18"/>
              </a:rPr>
              <a:t>καὶ</a:t>
            </a:r>
            <a:r>
              <a:rPr lang="en-US" sz="1800" dirty="0" smtClean="0">
                <a:latin typeface="Palatino Linotype" pitchFamily="18" charset="0"/>
              </a:rPr>
              <a:t> </a:t>
            </a:r>
            <a:r>
              <a:rPr lang="en-US" sz="1800" dirty="0" err="1" smtClean="0">
                <a:latin typeface="Palatino Linotype" pitchFamily="18" charset="0"/>
                <a:hlinkClick r:id="rId19"/>
              </a:rPr>
              <a:t>ἐκ</a:t>
            </a:r>
            <a:r>
              <a:rPr lang="en-US" sz="1800" dirty="0" smtClean="0">
                <a:latin typeface="Palatino Linotype" pitchFamily="18" charset="0"/>
              </a:rPr>
              <a:t> </a:t>
            </a:r>
            <a:r>
              <a:rPr lang="en-US" sz="1800" dirty="0" err="1" smtClean="0">
                <a:latin typeface="Palatino Linotype" pitchFamily="18" charset="0"/>
                <a:hlinkClick r:id="rId20"/>
              </a:rPr>
              <a:t>τεκμηρίων</a:t>
            </a:r>
            <a:r>
              <a:rPr lang="en-US" sz="1800" dirty="0" smtClean="0">
                <a:latin typeface="Palatino Linotype" pitchFamily="18" charset="0"/>
              </a:rPr>
              <a:t> </a:t>
            </a:r>
            <a:r>
              <a:rPr lang="en-US" sz="1800" dirty="0" err="1" smtClean="0">
                <a:latin typeface="Palatino Linotype" pitchFamily="18" charset="0"/>
                <a:hlinkClick r:id="rId21"/>
              </a:rPr>
              <a:t>εἰδῆτε</a:t>
            </a:r>
            <a:r>
              <a:rPr lang="en-US" sz="1800" dirty="0" smtClean="0">
                <a:latin typeface="Palatino Linotype" pitchFamily="18" charset="0"/>
              </a:rPr>
              <a:t> </a:t>
            </a:r>
            <a:r>
              <a:rPr lang="en-US" sz="1800" dirty="0" err="1" smtClean="0">
                <a:latin typeface="Palatino Linotype" pitchFamily="18" charset="0"/>
                <a:hlinkClick r:id="rId22"/>
              </a:rPr>
              <a:t>ὅτι</a:t>
            </a:r>
            <a:r>
              <a:rPr lang="en-US" sz="1800" dirty="0" smtClean="0">
                <a:latin typeface="Palatino Linotype" pitchFamily="18" charset="0"/>
              </a:rPr>
              <a:t> </a:t>
            </a:r>
            <a:r>
              <a:rPr lang="en-US" sz="1800" dirty="0" err="1" smtClean="0">
                <a:latin typeface="Palatino Linotype" pitchFamily="18" charset="0"/>
                <a:hlinkClick r:id="rId23"/>
              </a:rPr>
              <a:t>ψευδῆ</a:t>
            </a:r>
            <a:r>
              <a:rPr lang="en-US" sz="1800" dirty="0" smtClean="0">
                <a:latin typeface="Palatino Linotype" pitchFamily="18" charset="0"/>
              </a:rPr>
              <a:t> </a:t>
            </a:r>
            <a:r>
              <a:rPr lang="en-US" sz="1800" dirty="0" err="1" smtClean="0">
                <a:latin typeface="Palatino Linotype" pitchFamily="18" charset="0"/>
                <a:hlinkClick r:id="rId24"/>
              </a:rPr>
              <a:t>μεμαρτυρήκασιν</a:t>
            </a:r>
            <a:r>
              <a:rPr lang="en-US" sz="1800" dirty="0" smtClean="0">
                <a:latin typeface="Palatino Linotype" pitchFamily="18" charset="0"/>
              </a:rPr>
              <a:t>, </a:t>
            </a:r>
            <a:r>
              <a:rPr lang="en-US" sz="1800" dirty="0" err="1" smtClean="0">
                <a:latin typeface="Palatino Linotype" pitchFamily="18" charset="0"/>
                <a:hlinkClick r:id="rId25"/>
              </a:rPr>
              <a:t>δηλώσω</a:t>
            </a:r>
            <a:r>
              <a:rPr lang="en-US" sz="1800" dirty="0" smtClean="0">
                <a:latin typeface="Palatino Linotype" pitchFamily="18" charset="0"/>
              </a:rPr>
              <a:t> </a:t>
            </a:r>
            <a:r>
              <a:rPr lang="en-US" sz="1800" dirty="0" err="1" smtClean="0">
                <a:latin typeface="Palatino Linotype" pitchFamily="18" charset="0"/>
                <a:hlinkClick r:id="rId26"/>
              </a:rPr>
              <a:t>ὑμῖν</a:t>
            </a:r>
            <a:r>
              <a:rPr lang="en-US" sz="1800" dirty="0" smtClean="0">
                <a:latin typeface="Palatino Linotype" pitchFamily="18" charset="0"/>
              </a:rPr>
              <a:t>. </a:t>
            </a:r>
            <a:r>
              <a:rPr lang="en-US" sz="1800" dirty="0" err="1" smtClean="0">
                <a:latin typeface="Palatino Linotype" pitchFamily="18" charset="0"/>
                <a:hlinkClick r:id="rId27"/>
              </a:rPr>
              <a:t>οὗτοι</a:t>
            </a:r>
            <a:r>
              <a:rPr lang="en-US" sz="1800" dirty="0" smtClean="0">
                <a:latin typeface="Palatino Linotype" pitchFamily="18" charset="0"/>
              </a:rPr>
              <a:t> </a:t>
            </a:r>
            <a:r>
              <a:rPr lang="en-US" sz="1800" dirty="0" err="1" smtClean="0">
                <a:latin typeface="Palatino Linotype" pitchFamily="18" charset="0"/>
                <a:hlinkClick r:id="rId28"/>
              </a:rPr>
              <a:t>γάρ</a:t>
            </a:r>
            <a:r>
              <a:rPr lang="en-US" sz="1800" dirty="0" smtClean="0">
                <a:latin typeface="Palatino Linotype" pitchFamily="18" charset="0"/>
              </a:rPr>
              <a:t>, </a:t>
            </a:r>
            <a:r>
              <a:rPr lang="en-US" sz="1800" dirty="0" err="1" smtClean="0">
                <a:latin typeface="Palatino Linotype" pitchFamily="18" charset="0"/>
                <a:hlinkClick r:id="rId29"/>
              </a:rPr>
              <a:t>εἴπερ</a:t>
            </a:r>
            <a:r>
              <a:rPr lang="en-US" sz="1800" dirty="0" smtClean="0">
                <a:latin typeface="Palatino Linotype" pitchFamily="18" charset="0"/>
              </a:rPr>
              <a:t> </a:t>
            </a:r>
            <a:r>
              <a:rPr lang="en-US" sz="1800" dirty="0" err="1" smtClean="0">
                <a:latin typeface="Palatino Linotype" pitchFamily="18" charset="0"/>
                <a:hlinkClick r:id="rId30"/>
              </a:rPr>
              <a:t>ἀληθῆ</a:t>
            </a:r>
            <a:r>
              <a:rPr lang="en-US" sz="1800" dirty="0" smtClean="0">
                <a:latin typeface="Palatino Linotype" pitchFamily="18" charset="0"/>
              </a:rPr>
              <a:t> </a:t>
            </a:r>
            <a:r>
              <a:rPr lang="en-US" sz="1800" dirty="0" err="1" smtClean="0">
                <a:latin typeface="Palatino Linotype" pitchFamily="18" charset="0"/>
                <a:hlinkClick r:id="rId31"/>
              </a:rPr>
              <a:t>ἦν</a:t>
            </a:r>
            <a:r>
              <a:rPr lang="en-US" sz="1800" dirty="0" smtClean="0">
                <a:latin typeface="Palatino Linotype" pitchFamily="18" charset="0"/>
              </a:rPr>
              <a:t> </a:t>
            </a:r>
            <a:r>
              <a:rPr lang="en-US" sz="1800" dirty="0" smtClean="0">
                <a:latin typeface="Palatino Linotype" pitchFamily="18" charset="0"/>
                <a:hlinkClick r:id="rId32"/>
              </a:rPr>
              <a:t>ἅ</a:t>
            </a:r>
            <a:r>
              <a:rPr lang="en-US" sz="1800" dirty="0" smtClean="0">
                <a:latin typeface="Palatino Linotype" pitchFamily="18" charset="0"/>
              </a:rPr>
              <a:t> </a:t>
            </a:r>
            <a:r>
              <a:rPr lang="en-US" sz="1800" dirty="0" err="1" smtClean="0">
                <a:latin typeface="Palatino Linotype" pitchFamily="18" charset="0"/>
                <a:hlinkClick r:id="rId33"/>
              </a:rPr>
              <a:t>φασιν</a:t>
            </a:r>
            <a:r>
              <a:rPr lang="en-US" sz="1800" dirty="0" smtClean="0">
                <a:latin typeface="Palatino Linotype" pitchFamily="18" charset="0"/>
              </a:rPr>
              <a:t> </a:t>
            </a:r>
            <a:r>
              <a:rPr lang="en-US" sz="1800" dirty="0" err="1" smtClean="0">
                <a:latin typeface="Palatino Linotype" pitchFamily="18" charset="0"/>
                <a:hlinkClick r:id="rId34"/>
              </a:rPr>
              <a:t>προκαλέσασθαι</a:t>
            </a:r>
            <a:r>
              <a:rPr lang="en-US" sz="1800" dirty="0" smtClean="0">
                <a:latin typeface="Palatino Linotype" pitchFamily="18" charset="0"/>
              </a:rPr>
              <a:t> </a:t>
            </a:r>
            <a:r>
              <a:rPr lang="en-US" sz="1800" dirty="0" err="1" smtClean="0">
                <a:latin typeface="Palatino Linotype" pitchFamily="18" charset="0"/>
                <a:hlinkClick r:id="rId35"/>
              </a:rPr>
              <a:t>τὸν</a:t>
            </a:r>
            <a:r>
              <a:rPr lang="en-US" sz="1800" dirty="0" smtClean="0">
                <a:latin typeface="Palatino Linotype" pitchFamily="18" charset="0"/>
              </a:rPr>
              <a:t> </a:t>
            </a:r>
            <a:r>
              <a:rPr lang="en-US" sz="1800" dirty="0" err="1" smtClean="0">
                <a:latin typeface="Palatino Linotype" pitchFamily="18" charset="0"/>
                <a:hlinkClick r:id="rId36"/>
              </a:rPr>
              <a:t>Θεόφημον</a:t>
            </a:r>
            <a:r>
              <a:rPr lang="en-US" sz="1800" dirty="0" smtClean="0">
                <a:latin typeface="Palatino Linotype" pitchFamily="18" charset="0"/>
              </a:rPr>
              <a:t> </a:t>
            </a:r>
            <a:r>
              <a:rPr lang="en-US" sz="1800" dirty="0" err="1" smtClean="0">
                <a:latin typeface="Palatino Linotype" pitchFamily="18" charset="0"/>
                <a:hlinkClick r:id="rId37"/>
              </a:rPr>
              <a:t>καὶ</a:t>
            </a:r>
            <a:r>
              <a:rPr lang="en-US" sz="1800" dirty="0" smtClean="0">
                <a:latin typeface="Palatino Linotype" pitchFamily="18" charset="0"/>
              </a:rPr>
              <a:t> </a:t>
            </a:r>
            <a:r>
              <a:rPr lang="en-US" sz="1800" dirty="0" err="1" smtClean="0">
                <a:latin typeface="Palatino Linotype" pitchFamily="18" charset="0"/>
                <a:hlinkClick r:id="rId38"/>
              </a:rPr>
              <a:t>παραδιδόναι</a:t>
            </a:r>
            <a:r>
              <a:rPr lang="en-US" sz="1800" dirty="0" smtClean="0">
                <a:latin typeface="Palatino Linotype" pitchFamily="18" charset="0"/>
              </a:rPr>
              <a:t> </a:t>
            </a:r>
            <a:r>
              <a:rPr lang="en-US" sz="1800" dirty="0" err="1" smtClean="0">
                <a:latin typeface="Palatino Linotype" pitchFamily="18" charset="0"/>
                <a:hlinkClick r:id="rId39"/>
              </a:rPr>
              <a:t>τὸ</a:t>
            </a:r>
            <a:r>
              <a:rPr lang="en-US" sz="1800" dirty="0" smtClean="0">
                <a:latin typeface="Palatino Linotype" pitchFamily="18" charset="0"/>
              </a:rPr>
              <a:t> </a:t>
            </a:r>
            <a:r>
              <a:rPr lang="en-US" sz="1800" dirty="0" err="1" smtClean="0">
                <a:latin typeface="Palatino Linotype" pitchFamily="18" charset="0"/>
                <a:hlinkClick r:id="rId40"/>
              </a:rPr>
              <a:t>σῶμα</a:t>
            </a:r>
            <a:r>
              <a:rPr lang="en-US" sz="1800" dirty="0" smtClean="0">
                <a:latin typeface="Palatino Linotype" pitchFamily="18" charset="0"/>
              </a:rPr>
              <a:t> </a:t>
            </a:r>
            <a:r>
              <a:rPr lang="en-US" sz="1800" dirty="0" err="1" smtClean="0">
                <a:latin typeface="Palatino Linotype" pitchFamily="18" charset="0"/>
                <a:hlinkClick r:id="rId41"/>
              </a:rPr>
              <a:t>τῆς</a:t>
            </a:r>
            <a:r>
              <a:rPr lang="en-US" sz="1800" dirty="0" smtClean="0">
                <a:latin typeface="Palatino Linotype" pitchFamily="18" charset="0"/>
              </a:rPr>
              <a:t> </a:t>
            </a:r>
            <a:r>
              <a:rPr lang="en-US" sz="1800" dirty="0" err="1" smtClean="0">
                <a:latin typeface="Palatino Linotype" pitchFamily="18" charset="0"/>
                <a:hlinkClick r:id="rId42"/>
              </a:rPr>
              <a:t>ἀνθρώπου</a:t>
            </a:r>
            <a:r>
              <a:rPr lang="en-US" sz="1800" dirty="0" smtClean="0">
                <a:latin typeface="Palatino Linotype" pitchFamily="18" charset="0"/>
              </a:rPr>
              <a:t>, </a:t>
            </a:r>
            <a:r>
              <a:rPr lang="en-US" sz="1800" dirty="0" err="1" smtClean="0">
                <a:latin typeface="Palatino Linotype" pitchFamily="18" charset="0"/>
                <a:hlinkClick r:id="rId43"/>
              </a:rPr>
              <a:t>οὐκ</a:t>
            </a:r>
            <a:r>
              <a:rPr lang="en-US" sz="1800" dirty="0" smtClean="0">
                <a:latin typeface="Palatino Linotype" pitchFamily="18" charset="0"/>
              </a:rPr>
              <a:t> </a:t>
            </a:r>
            <a:r>
              <a:rPr lang="en-US" sz="1800" dirty="0" err="1" smtClean="0">
                <a:latin typeface="Palatino Linotype" pitchFamily="18" charset="0"/>
                <a:hlinkClick r:id="rId44"/>
              </a:rPr>
              <a:t>ἂν</a:t>
            </a:r>
            <a:r>
              <a:rPr lang="en-US" sz="1800" dirty="0" smtClean="0">
                <a:latin typeface="Palatino Linotype" pitchFamily="18" charset="0"/>
              </a:rPr>
              <a:t> </a:t>
            </a:r>
            <a:r>
              <a:rPr lang="en-US" sz="1800" dirty="0" err="1" smtClean="0">
                <a:latin typeface="Palatino Linotype" pitchFamily="18" charset="0"/>
                <a:hlinkClick r:id="rId45"/>
              </a:rPr>
              <a:t>δήπου</a:t>
            </a:r>
            <a:r>
              <a:rPr lang="en-US" sz="1800" dirty="0" smtClean="0">
                <a:latin typeface="Palatino Linotype" pitchFamily="18" charset="0"/>
              </a:rPr>
              <a:t> </a:t>
            </a:r>
            <a:r>
              <a:rPr lang="en-US" sz="1800" dirty="0" err="1" smtClean="0">
                <a:latin typeface="Palatino Linotype" pitchFamily="18" charset="0"/>
                <a:hlinkClick r:id="rId46"/>
              </a:rPr>
              <a:t>δύο</a:t>
            </a:r>
            <a:r>
              <a:rPr lang="en-US" sz="1800" dirty="0" smtClean="0">
                <a:latin typeface="Palatino Linotype" pitchFamily="18" charset="0"/>
              </a:rPr>
              <a:t> </a:t>
            </a:r>
            <a:r>
              <a:rPr lang="en-US" sz="1800" dirty="0" err="1" smtClean="0">
                <a:latin typeface="Palatino Linotype" pitchFamily="18" charset="0"/>
                <a:hlinkClick r:id="rId47"/>
              </a:rPr>
              <a:t>μόνους</a:t>
            </a:r>
            <a:r>
              <a:rPr lang="en-US" sz="1800" dirty="0" smtClean="0">
                <a:latin typeface="Palatino Linotype" pitchFamily="18" charset="0"/>
              </a:rPr>
              <a:t> </a:t>
            </a:r>
            <a:r>
              <a:rPr lang="en-US" sz="1800" dirty="0" err="1" smtClean="0">
                <a:latin typeface="Palatino Linotype" pitchFamily="18" charset="0"/>
                <a:hlinkClick r:id="rId48"/>
              </a:rPr>
              <a:t>μάρτυρας</a:t>
            </a:r>
            <a:r>
              <a:rPr lang="en-US" sz="1800" dirty="0" smtClean="0">
                <a:latin typeface="Palatino Linotype" pitchFamily="18" charset="0"/>
              </a:rPr>
              <a:t> </a:t>
            </a:r>
            <a:r>
              <a:rPr lang="en-US" sz="1800" dirty="0" err="1" smtClean="0">
                <a:latin typeface="Palatino Linotype" pitchFamily="18" charset="0"/>
                <a:hlinkClick r:id="rId49"/>
              </a:rPr>
              <a:t>ἐποιήσαντο</a:t>
            </a:r>
            <a:r>
              <a:rPr lang="en-US" sz="1800" dirty="0" smtClean="0">
                <a:latin typeface="Palatino Linotype" pitchFamily="18" charset="0"/>
              </a:rPr>
              <a:t> </a:t>
            </a:r>
            <a:r>
              <a:rPr lang="en-US" sz="1800" dirty="0" err="1" smtClean="0">
                <a:latin typeface="Palatino Linotype" pitchFamily="18" charset="0"/>
                <a:hlinkClick r:id="rId50"/>
              </a:rPr>
              <a:t>κηδεστὴν</a:t>
            </a:r>
            <a:r>
              <a:rPr lang="en-US" sz="1800" dirty="0" smtClean="0">
                <a:latin typeface="Palatino Linotype" pitchFamily="18" charset="0"/>
              </a:rPr>
              <a:t> </a:t>
            </a:r>
            <a:r>
              <a:rPr lang="en-US" sz="1800" dirty="0" err="1" smtClean="0">
                <a:latin typeface="Palatino Linotype" pitchFamily="18" charset="0"/>
                <a:hlinkClick r:id="rId51"/>
              </a:rPr>
              <a:t>καὶ</a:t>
            </a:r>
            <a:r>
              <a:rPr lang="en-US" sz="1800" dirty="0" smtClean="0">
                <a:latin typeface="Palatino Linotype" pitchFamily="18" charset="0"/>
              </a:rPr>
              <a:t> </a:t>
            </a:r>
            <a:r>
              <a:rPr lang="en-US" sz="1800" dirty="0" err="1" smtClean="0">
                <a:latin typeface="Palatino Linotype" pitchFamily="18" charset="0"/>
                <a:hlinkClick r:id="rId52"/>
              </a:rPr>
              <a:t>ἀδελφόν</a:t>
            </a:r>
            <a:r>
              <a:rPr lang="en-US" sz="1800" dirty="0" smtClean="0">
                <a:latin typeface="Palatino Linotype" pitchFamily="18" charset="0"/>
              </a:rPr>
              <a:t>, </a:t>
            </a:r>
            <a:r>
              <a:rPr lang="en-US" sz="1800" dirty="0" err="1" smtClean="0">
                <a:latin typeface="Palatino Linotype" pitchFamily="18" charset="0"/>
                <a:hlinkClick r:id="rId53"/>
              </a:rPr>
              <a:t>τἀληθῆ</a:t>
            </a:r>
            <a:r>
              <a:rPr lang="en-US" sz="1800" dirty="0" smtClean="0">
                <a:latin typeface="Palatino Linotype" pitchFamily="18" charset="0"/>
              </a:rPr>
              <a:t> </a:t>
            </a:r>
            <a:r>
              <a:rPr lang="en-US" sz="1800" dirty="0" err="1" smtClean="0">
                <a:latin typeface="Palatino Linotype" pitchFamily="18" charset="0"/>
                <a:hlinkClick r:id="rId54"/>
              </a:rPr>
              <a:t>μαρτυροῦντας</a:t>
            </a:r>
            <a:r>
              <a:rPr lang="en-US" sz="1800" dirty="0" smtClean="0">
                <a:latin typeface="Palatino Linotype" pitchFamily="18" charset="0"/>
              </a:rPr>
              <a:t>, </a:t>
            </a:r>
            <a:r>
              <a:rPr lang="en-US" sz="1800" dirty="0" err="1" smtClean="0">
                <a:latin typeface="Palatino Linotype" pitchFamily="18" charset="0"/>
                <a:hlinkClick r:id="rId55"/>
              </a:rPr>
              <a:t>ἀλλὰ</a:t>
            </a:r>
            <a:r>
              <a:rPr lang="en-US" sz="1800" dirty="0" smtClean="0">
                <a:latin typeface="Palatino Linotype" pitchFamily="18" charset="0"/>
              </a:rPr>
              <a:t> </a:t>
            </a:r>
            <a:r>
              <a:rPr lang="en-US" sz="1800" dirty="0" err="1" smtClean="0">
                <a:latin typeface="Palatino Linotype" pitchFamily="18" charset="0"/>
                <a:hlinkClick r:id="rId56"/>
              </a:rPr>
              <a:t>καὶ</a:t>
            </a:r>
            <a:r>
              <a:rPr lang="en-US" sz="1800" dirty="0" smtClean="0">
                <a:latin typeface="Palatino Linotype" pitchFamily="18" charset="0"/>
              </a:rPr>
              <a:t> </a:t>
            </a:r>
            <a:r>
              <a:rPr lang="en-US" sz="1800" dirty="0" err="1" smtClean="0">
                <a:latin typeface="Palatino Linotype" pitchFamily="18" charset="0"/>
                <a:hlinkClick r:id="rId57"/>
              </a:rPr>
              <a:t>ἄλλους</a:t>
            </a:r>
            <a:r>
              <a:rPr lang="en-US" sz="1800" dirty="0" smtClean="0">
                <a:latin typeface="Palatino Linotype" pitchFamily="18" charset="0"/>
              </a:rPr>
              <a:t> </a:t>
            </a:r>
            <a:r>
              <a:rPr lang="en-US" sz="1800" dirty="0" err="1" smtClean="0">
                <a:latin typeface="Palatino Linotype" pitchFamily="18" charset="0"/>
                <a:hlinkClick r:id="rId58"/>
              </a:rPr>
              <a:t>ἂν</a:t>
            </a:r>
            <a:r>
              <a:rPr lang="en-US" sz="1800" dirty="0" smtClean="0">
                <a:latin typeface="Palatino Linotype" pitchFamily="18" charset="0"/>
              </a:rPr>
              <a:t> </a:t>
            </a:r>
            <a:r>
              <a:rPr lang="en-US" sz="1800" dirty="0" err="1" smtClean="0">
                <a:latin typeface="Palatino Linotype" pitchFamily="18" charset="0"/>
                <a:hlinkClick r:id="rId59"/>
              </a:rPr>
              <a:t>πολλούς</a:t>
            </a:r>
            <a:r>
              <a:rPr lang="en-US" sz="1800" dirty="0" smtClean="0">
                <a:latin typeface="Palatino Linotype" pitchFamily="18" charset="0"/>
              </a:rPr>
              <a:t>. </a:t>
            </a:r>
            <a:r>
              <a:rPr lang="en-US" sz="1800" b="1" dirty="0" smtClean="0">
                <a:latin typeface="Palatino Linotype" pitchFamily="18" charset="0"/>
              </a:rPr>
              <a:t>12 </a:t>
            </a:r>
            <a:r>
              <a:rPr lang="en-US" sz="1800" dirty="0" smtClean="0">
                <a:latin typeface="Palatino Linotype" pitchFamily="18" charset="0"/>
                <a:hlinkClick r:id="rId60"/>
              </a:rPr>
              <a:t>ἡ</a:t>
            </a:r>
            <a:r>
              <a:rPr lang="en-US" sz="1800" dirty="0" smtClean="0">
                <a:latin typeface="Palatino Linotype" pitchFamily="18" charset="0"/>
              </a:rPr>
              <a:t> </a:t>
            </a:r>
            <a:r>
              <a:rPr lang="en-US" sz="1800" dirty="0" err="1" smtClean="0">
                <a:latin typeface="Palatino Linotype" pitchFamily="18" charset="0"/>
                <a:hlinkClick r:id="rId61"/>
              </a:rPr>
              <a:t>μὲν</a:t>
            </a:r>
            <a:r>
              <a:rPr lang="en-US" sz="1800" dirty="0" smtClean="0">
                <a:latin typeface="Palatino Linotype" pitchFamily="18" charset="0"/>
              </a:rPr>
              <a:t> </a:t>
            </a:r>
            <a:r>
              <a:rPr lang="en-US" sz="1800" dirty="0" err="1" smtClean="0">
                <a:latin typeface="Palatino Linotype" pitchFamily="18" charset="0"/>
                <a:hlinkClick r:id="rId62"/>
              </a:rPr>
              <a:t>γὰρ</a:t>
            </a:r>
            <a:r>
              <a:rPr lang="en-US" sz="1800" dirty="0" smtClean="0">
                <a:latin typeface="Palatino Linotype" pitchFamily="18" charset="0"/>
              </a:rPr>
              <a:t> </a:t>
            </a:r>
            <a:r>
              <a:rPr lang="en-US" sz="1800" dirty="0" err="1" smtClean="0">
                <a:latin typeface="Palatino Linotype" pitchFamily="18" charset="0"/>
                <a:hlinkClick r:id="rId63"/>
              </a:rPr>
              <a:t>δίαιτα</a:t>
            </a:r>
            <a:r>
              <a:rPr lang="en-US" sz="1800" dirty="0" smtClean="0">
                <a:latin typeface="Palatino Linotype" pitchFamily="18" charset="0"/>
              </a:rPr>
              <a:t> </a:t>
            </a:r>
            <a:r>
              <a:rPr lang="en-US" sz="1800" dirty="0" err="1" smtClean="0">
                <a:latin typeface="Palatino Linotype" pitchFamily="18" charset="0"/>
                <a:hlinkClick r:id="rId64"/>
              </a:rPr>
              <a:t>ἐν</a:t>
            </a:r>
            <a:r>
              <a:rPr lang="en-US" sz="1800" dirty="0" smtClean="0">
                <a:latin typeface="Palatino Linotype" pitchFamily="18" charset="0"/>
              </a:rPr>
              <a:t> </a:t>
            </a:r>
            <a:r>
              <a:rPr lang="en-US" sz="1800" dirty="0" err="1" smtClean="0">
                <a:latin typeface="Palatino Linotype" pitchFamily="18" charset="0"/>
                <a:hlinkClick r:id="rId65"/>
              </a:rPr>
              <a:t>τῇ</a:t>
            </a:r>
            <a:r>
              <a:rPr lang="en-US" sz="1800" dirty="0" smtClean="0">
                <a:latin typeface="Palatino Linotype" pitchFamily="18" charset="0"/>
              </a:rPr>
              <a:t> </a:t>
            </a:r>
            <a:r>
              <a:rPr lang="en-US" sz="1800" dirty="0" err="1" smtClean="0">
                <a:latin typeface="Palatino Linotype" pitchFamily="18" charset="0"/>
                <a:hlinkClick r:id="rId66"/>
              </a:rPr>
              <a:t>ἡλιαίᾳ</a:t>
            </a:r>
            <a:r>
              <a:rPr lang="en-US" sz="1800" dirty="0" smtClean="0">
                <a:latin typeface="Palatino Linotype" pitchFamily="18" charset="0"/>
              </a:rPr>
              <a:t> </a:t>
            </a:r>
            <a:r>
              <a:rPr lang="en-US" sz="1800" dirty="0" err="1" smtClean="0">
                <a:latin typeface="Palatino Linotype" pitchFamily="18" charset="0"/>
                <a:hlinkClick r:id="rId67"/>
              </a:rPr>
              <a:t>ἦν</a:t>
            </a:r>
            <a:r>
              <a:rPr lang="en-US" sz="1800" dirty="0" smtClean="0">
                <a:latin typeface="Palatino Linotype" pitchFamily="18" charset="0"/>
              </a:rPr>
              <a:t> （</a:t>
            </a:r>
            <a:r>
              <a:rPr lang="en-US" sz="1800" dirty="0" err="1" smtClean="0">
                <a:latin typeface="Palatino Linotype" pitchFamily="18" charset="0"/>
                <a:hlinkClick r:id="rId68"/>
              </a:rPr>
              <a:t>οἱ</a:t>
            </a:r>
            <a:r>
              <a:rPr lang="en-US" sz="1800" dirty="0" smtClean="0">
                <a:latin typeface="Palatino Linotype" pitchFamily="18" charset="0"/>
              </a:rPr>
              <a:t> </a:t>
            </a:r>
            <a:r>
              <a:rPr lang="en-US" sz="1800" dirty="0" err="1" smtClean="0">
                <a:latin typeface="Palatino Linotype" pitchFamily="18" charset="0"/>
                <a:hlinkClick r:id="rId69"/>
              </a:rPr>
              <a:t>γὰρ</a:t>
            </a:r>
            <a:r>
              <a:rPr lang="en-US" sz="1800" dirty="0" smtClean="0">
                <a:latin typeface="Palatino Linotype" pitchFamily="18" charset="0"/>
              </a:rPr>
              <a:t> </a:t>
            </a:r>
            <a:r>
              <a:rPr lang="en-US" sz="1800" dirty="0" err="1" smtClean="0">
                <a:latin typeface="Palatino Linotype" pitchFamily="18" charset="0"/>
                <a:hlinkClick r:id="rId70"/>
              </a:rPr>
              <a:t>τὴν</a:t>
            </a:r>
            <a:r>
              <a:rPr lang="en-US" sz="1800" dirty="0" smtClean="0">
                <a:latin typeface="Palatino Linotype" pitchFamily="18" charset="0"/>
              </a:rPr>
              <a:t> </a:t>
            </a:r>
            <a:r>
              <a:rPr lang="en-US" sz="1800" dirty="0" err="1" smtClean="0">
                <a:latin typeface="Palatino Linotype" pitchFamily="18" charset="0"/>
                <a:hlinkClick r:id="rId71"/>
              </a:rPr>
              <a:t>Οἰνῇδα</a:t>
            </a:r>
            <a:r>
              <a:rPr lang="en-US" sz="1800" dirty="0" smtClean="0">
                <a:latin typeface="Palatino Linotype" pitchFamily="18" charset="0"/>
              </a:rPr>
              <a:t> </a:t>
            </a:r>
            <a:r>
              <a:rPr lang="en-US" sz="1800" dirty="0" err="1" smtClean="0">
                <a:latin typeface="Palatino Linotype" pitchFamily="18" charset="0"/>
                <a:hlinkClick r:id="rId72"/>
              </a:rPr>
              <a:t>καὶ</a:t>
            </a:r>
            <a:r>
              <a:rPr lang="en-US" sz="1800" dirty="0" smtClean="0">
                <a:latin typeface="Palatino Linotype" pitchFamily="18" charset="0"/>
              </a:rPr>
              <a:t> </a:t>
            </a:r>
            <a:r>
              <a:rPr lang="en-US" sz="1800" dirty="0" err="1" smtClean="0">
                <a:latin typeface="Palatino Linotype" pitchFamily="18" charset="0"/>
                <a:hlinkClick r:id="rId73"/>
              </a:rPr>
              <a:t>τὴν</a:t>
            </a:r>
            <a:r>
              <a:rPr lang="en-US" sz="1800" dirty="0" smtClean="0">
                <a:latin typeface="Palatino Linotype" pitchFamily="18" charset="0"/>
              </a:rPr>
              <a:t> </a:t>
            </a:r>
            <a:r>
              <a:rPr lang="en-US" sz="1800" dirty="0" err="1" smtClean="0">
                <a:latin typeface="Palatino Linotype" pitchFamily="18" charset="0"/>
                <a:hlinkClick r:id="rId74"/>
              </a:rPr>
              <a:t>Ἐρεχθῇδα</a:t>
            </a:r>
            <a:r>
              <a:rPr lang="en-US" sz="1800" dirty="0" smtClean="0">
                <a:latin typeface="Palatino Linotype" pitchFamily="18" charset="0"/>
              </a:rPr>
              <a:t> </a:t>
            </a:r>
            <a:r>
              <a:rPr lang="en-US" sz="1800" dirty="0" err="1" smtClean="0">
                <a:latin typeface="Palatino Linotype" pitchFamily="18" charset="0"/>
                <a:hlinkClick r:id="rId75"/>
              </a:rPr>
              <a:t>διαιτῶντες</a:t>
            </a:r>
            <a:r>
              <a:rPr lang="en-US" sz="1800" dirty="0" smtClean="0">
                <a:latin typeface="Palatino Linotype" pitchFamily="18" charset="0"/>
              </a:rPr>
              <a:t> </a:t>
            </a:r>
            <a:r>
              <a:rPr lang="en-US" sz="1800" dirty="0" err="1" smtClean="0">
                <a:latin typeface="Palatino Linotype" pitchFamily="18" charset="0"/>
                <a:hlinkClick r:id="rId76"/>
              </a:rPr>
              <a:t>ἐνταῦθα</a:t>
            </a:r>
            <a:r>
              <a:rPr lang="en-US" sz="1800" dirty="0" smtClean="0">
                <a:latin typeface="Palatino Linotype" pitchFamily="18" charset="0"/>
              </a:rPr>
              <a:t> </a:t>
            </a:r>
            <a:r>
              <a:rPr lang="en-US" sz="1800" dirty="0" err="1" smtClean="0">
                <a:latin typeface="Palatino Linotype" pitchFamily="18" charset="0"/>
                <a:hlinkClick r:id="rId77"/>
              </a:rPr>
              <a:t>κάθηνται</a:t>
            </a:r>
            <a:r>
              <a:rPr lang="en-US" sz="1800" dirty="0" smtClean="0">
                <a:latin typeface="Palatino Linotype" pitchFamily="18" charset="0"/>
              </a:rPr>
              <a:t>): </a:t>
            </a:r>
            <a:r>
              <a:rPr lang="en-US" sz="1800" dirty="0" err="1" smtClean="0">
                <a:latin typeface="Palatino Linotype" pitchFamily="18" charset="0"/>
                <a:hlinkClick r:id="rId78"/>
              </a:rPr>
              <a:t>τῶν</a:t>
            </a:r>
            <a:r>
              <a:rPr lang="en-US" sz="1800" dirty="0" smtClean="0">
                <a:latin typeface="Palatino Linotype" pitchFamily="18" charset="0"/>
              </a:rPr>
              <a:t> </a:t>
            </a:r>
            <a:r>
              <a:rPr lang="en-US" sz="1800" dirty="0" err="1" smtClean="0">
                <a:latin typeface="Palatino Linotype" pitchFamily="18" charset="0"/>
                <a:hlinkClick r:id="rId79"/>
              </a:rPr>
              <a:t>δὲ</a:t>
            </a:r>
            <a:r>
              <a:rPr lang="en-US" sz="1800" dirty="0" smtClean="0">
                <a:latin typeface="Palatino Linotype" pitchFamily="18" charset="0"/>
              </a:rPr>
              <a:t> </a:t>
            </a:r>
            <a:r>
              <a:rPr lang="en-US" sz="1800" dirty="0" err="1" smtClean="0">
                <a:latin typeface="Palatino Linotype" pitchFamily="18" charset="0"/>
                <a:hlinkClick r:id="rId80"/>
              </a:rPr>
              <a:t>τοιούτων</a:t>
            </a:r>
            <a:r>
              <a:rPr lang="en-US" sz="1800" dirty="0" smtClean="0">
                <a:latin typeface="Palatino Linotype" pitchFamily="18" charset="0"/>
              </a:rPr>
              <a:t> </a:t>
            </a:r>
            <a:r>
              <a:rPr lang="en-US" sz="1800" dirty="0" err="1" smtClean="0">
                <a:latin typeface="Palatino Linotype" pitchFamily="18" charset="0"/>
                <a:hlinkClick r:id="rId81"/>
              </a:rPr>
              <a:t>προκλήσεων</a:t>
            </a:r>
            <a:r>
              <a:rPr lang="en-US" sz="1800" dirty="0" smtClean="0">
                <a:latin typeface="Palatino Linotype" pitchFamily="18" charset="0"/>
              </a:rPr>
              <a:t>, </a:t>
            </a:r>
            <a:r>
              <a:rPr lang="en-US" sz="1800" dirty="0" err="1" smtClean="0">
                <a:latin typeface="Palatino Linotype" pitchFamily="18" charset="0"/>
                <a:hlinkClick r:id="rId82"/>
              </a:rPr>
              <a:t>ὅταν</a:t>
            </a:r>
            <a:r>
              <a:rPr lang="en-US" sz="1800" dirty="0" smtClean="0">
                <a:latin typeface="Palatino Linotype" pitchFamily="18" charset="0"/>
              </a:rPr>
              <a:t> </a:t>
            </a:r>
            <a:r>
              <a:rPr lang="en-US" sz="1800" dirty="0" err="1" smtClean="0">
                <a:latin typeface="Palatino Linotype" pitchFamily="18" charset="0"/>
                <a:hlinkClick r:id="rId83"/>
              </a:rPr>
              <a:t>τις</a:t>
            </a:r>
            <a:r>
              <a:rPr lang="en-US" sz="1800" dirty="0" smtClean="0">
                <a:latin typeface="Palatino Linotype" pitchFamily="18" charset="0"/>
              </a:rPr>
              <a:t> </a:t>
            </a:r>
            <a:r>
              <a:rPr lang="en-US" sz="1800" dirty="0" err="1" smtClean="0">
                <a:latin typeface="Palatino Linotype" pitchFamily="18" charset="0"/>
                <a:hlinkClick r:id="rId84"/>
              </a:rPr>
              <a:t>τὸ</a:t>
            </a:r>
            <a:r>
              <a:rPr lang="en-US" sz="1800" dirty="0" smtClean="0">
                <a:latin typeface="Palatino Linotype" pitchFamily="18" charset="0"/>
              </a:rPr>
              <a:t> </a:t>
            </a:r>
            <a:r>
              <a:rPr lang="en-US" sz="1800" dirty="0" err="1" smtClean="0">
                <a:latin typeface="Palatino Linotype" pitchFamily="18" charset="0"/>
                <a:hlinkClick r:id="rId40"/>
              </a:rPr>
              <a:t>σῶμα</a:t>
            </a:r>
            <a:r>
              <a:rPr lang="en-US" sz="1800" dirty="0" smtClean="0">
                <a:latin typeface="Palatino Linotype" pitchFamily="18" charset="0"/>
              </a:rPr>
              <a:t> </a:t>
            </a:r>
            <a:r>
              <a:rPr lang="en-US" sz="1800" dirty="0" err="1" smtClean="0">
                <a:latin typeface="Palatino Linotype" pitchFamily="18" charset="0"/>
                <a:hlinkClick r:id="rId85"/>
              </a:rPr>
              <a:t>παραδιδῷ</a:t>
            </a:r>
            <a:r>
              <a:rPr lang="en-US" sz="1800" dirty="0" smtClean="0">
                <a:latin typeface="Palatino Linotype" pitchFamily="18" charset="0"/>
              </a:rPr>
              <a:t> </a:t>
            </a:r>
            <a:r>
              <a:rPr lang="en-US" sz="1800" dirty="0" err="1" smtClean="0">
                <a:latin typeface="Palatino Linotype" pitchFamily="18" charset="0"/>
                <a:hlinkClick r:id="rId86"/>
              </a:rPr>
              <a:t>κομίσας</a:t>
            </a:r>
            <a:r>
              <a:rPr lang="en-US" sz="1800" dirty="0" smtClean="0">
                <a:latin typeface="Palatino Linotype" pitchFamily="18" charset="0"/>
              </a:rPr>
              <a:t>, </a:t>
            </a:r>
            <a:r>
              <a:rPr lang="en-US" sz="1800" dirty="0" err="1" smtClean="0">
                <a:latin typeface="Palatino Linotype" pitchFamily="18" charset="0"/>
                <a:hlinkClick r:id="rId87"/>
              </a:rPr>
              <a:t>πολλοὶ</a:t>
            </a:r>
            <a:r>
              <a:rPr lang="en-US" sz="1800" dirty="0" smtClean="0">
                <a:latin typeface="Palatino Linotype" pitchFamily="18" charset="0"/>
              </a:rPr>
              <a:t> </a:t>
            </a:r>
            <a:r>
              <a:rPr lang="en-US" sz="1800" dirty="0" err="1" smtClean="0">
                <a:latin typeface="Palatino Linotype" pitchFamily="18" charset="0"/>
                <a:hlinkClick r:id="rId88"/>
              </a:rPr>
              <a:t>προσίστανται</a:t>
            </a:r>
            <a:r>
              <a:rPr lang="en-US" sz="1800" dirty="0" smtClean="0">
                <a:latin typeface="Palatino Linotype" pitchFamily="18" charset="0"/>
              </a:rPr>
              <a:t> </a:t>
            </a:r>
            <a:r>
              <a:rPr lang="en-US" sz="1800" dirty="0" err="1" smtClean="0">
                <a:latin typeface="Palatino Linotype" pitchFamily="18" charset="0"/>
                <a:hlinkClick r:id="rId89"/>
              </a:rPr>
              <a:t>ἐπακούοντες</a:t>
            </a:r>
            <a:r>
              <a:rPr lang="en-US" sz="1800" dirty="0" smtClean="0">
                <a:latin typeface="Palatino Linotype" pitchFamily="18" charset="0"/>
              </a:rPr>
              <a:t> </a:t>
            </a:r>
            <a:r>
              <a:rPr lang="en-US" sz="1800" dirty="0" err="1" smtClean="0">
                <a:latin typeface="Palatino Linotype" pitchFamily="18" charset="0"/>
                <a:hlinkClick r:id="rId90"/>
              </a:rPr>
              <a:t>τῶν</a:t>
            </a:r>
            <a:r>
              <a:rPr lang="en-US" sz="1800" dirty="0" smtClean="0">
                <a:latin typeface="Palatino Linotype" pitchFamily="18" charset="0"/>
              </a:rPr>
              <a:t> </a:t>
            </a:r>
            <a:r>
              <a:rPr lang="en-US" sz="1800" dirty="0" err="1" smtClean="0">
                <a:latin typeface="Palatino Linotype" pitchFamily="18" charset="0"/>
                <a:hlinkClick r:id="rId91"/>
              </a:rPr>
              <a:t>λεγομένων</a:t>
            </a:r>
            <a:r>
              <a:rPr lang="en-US" sz="1800" dirty="0" smtClean="0">
                <a:latin typeface="Palatino Linotype" pitchFamily="18" charset="0"/>
              </a:rPr>
              <a:t>, </a:t>
            </a:r>
            <a:r>
              <a:rPr lang="en-US" sz="1800" dirty="0" err="1" smtClean="0">
                <a:latin typeface="Palatino Linotype" pitchFamily="18" charset="0"/>
                <a:hlinkClick r:id="rId92"/>
              </a:rPr>
              <a:t>ὥστε</a:t>
            </a:r>
            <a:r>
              <a:rPr lang="en-US" sz="1800" dirty="0" smtClean="0">
                <a:latin typeface="Palatino Linotype" pitchFamily="18" charset="0"/>
              </a:rPr>
              <a:t> </a:t>
            </a:r>
            <a:r>
              <a:rPr lang="en-US" sz="1800" dirty="0" err="1" smtClean="0">
                <a:latin typeface="Palatino Linotype" pitchFamily="18" charset="0"/>
                <a:hlinkClick r:id="rId93"/>
              </a:rPr>
              <a:t>οὐκ</a:t>
            </a:r>
            <a:r>
              <a:rPr lang="en-US" sz="1800" dirty="0" smtClean="0">
                <a:latin typeface="Palatino Linotype" pitchFamily="18" charset="0"/>
              </a:rPr>
              <a:t> </a:t>
            </a:r>
            <a:r>
              <a:rPr lang="en-US" sz="1800" dirty="0" err="1" smtClean="0">
                <a:latin typeface="Palatino Linotype" pitchFamily="18" charset="0"/>
                <a:hlinkClick r:id="rId44"/>
              </a:rPr>
              <a:t>ἂν</a:t>
            </a:r>
            <a:r>
              <a:rPr lang="en-US" sz="1800" dirty="0" smtClean="0">
                <a:latin typeface="Palatino Linotype" pitchFamily="18" charset="0"/>
              </a:rPr>
              <a:t> </a:t>
            </a:r>
            <a:r>
              <a:rPr lang="en-US" sz="1800" dirty="0" err="1" smtClean="0">
                <a:latin typeface="Palatino Linotype" pitchFamily="18" charset="0"/>
                <a:hlinkClick r:id="rId94"/>
              </a:rPr>
              <a:t>ἠπόρησαν</a:t>
            </a:r>
            <a:r>
              <a:rPr lang="en-US" sz="1800" dirty="0" smtClean="0">
                <a:latin typeface="Palatino Linotype" pitchFamily="18" charset="0"/>
              </a:rPr>
              <a:t> </a:t>
            </a:r>
            <a:r>
              <a:rPr lang="en-US" sz="1800" dirty="0" err="1" smtClean="0">
                <a:latin typeface="Palatino Linotype" pitchFamily="18" charset="0"/>
                <a:hlinkClick r:id="rId95"/>
              </a:rPr>
              <a:t>μαρτύρων</a:t>
            </a:r>
            <a:r>
              <a:rPr lang="en-US" sz="1800" dirty="0" smtClean="0">
                <a:latin typeface="Palatino Linotype" pitchFamily="18" charset="0"/>
              </a:rPr>
              <a:t>, </a:t>
            </a:r>
            <a:r>
              <a:rPr lang="en-US" sz="1800" dirty="0" err="1" smtClean="0">
                <a:latin typeface="Palatino Linotype" pitchFamily="18" charset="0"/>
                <a:hlinkClick r:id="rId96"/>
              </a:rPr>
              <a:t>εἴπερ</a:t>
            </a:r>
            <a:r>
              <a:rPr lang="en-US" sz="1800" dirty="0" smtClean="0">
                <a:latin typeface="Palatino Linotype" pitchFamily="18" charset="0"/>
              </a:rPr>
              <a:t> </a:t>
            </a:r>
            <a:r>
              <a:rPr lang="en-US" sz="1800" dirty="0" err="1" smtClean="0">
                <a:latin typeface="Palatino Linotype" pitchFamily="18" charset="0"/>
                <a:hlinkClick r:id="rId97"/>
              </a:rPr>
              <a:t>καὶ</a:t>
            </a:r>
            <a:r>
              <a:rPr lang="en-US" sz="1800" dirty="0" smtClean="0">
                <a:latin typeface="Palatino Linotype" pitchFamily="18" charset="0"/>
              </a:rPr>
              <a:t> </a:t>
            </a:r>
            <a:r>
              <a:rPr lang="en-US" sz="1800" dirty="0" err="1" smtClean="0">
                <a:latin typeface="Palatino Linotype" pitchFamily="18" charset="0"/>
                <a:hlinkClick r:id="rId98"/>
              </a:rPr>
              <a:t>ὁπωστιοῦν</a:t>
            </a:r>
            <a:r>
              <a:rPr lang="en-US" sz="1800" dirty="0" smtClean="0">
                <a:latin typeface="Palatino Linotype" pitchFamily="18" charset="0"/>
              </a:rPr>
              <a:t> </a:t>
            </a:r>
            <a:r>
              <a:rPr lang="en-US" sz="1800" dirty="0" err="1" smtClean="0">
                <a:latin typeface="Palatino Linotype" pitchFamily="18" charset="0"/>
                <a:hlinkClick r:id="rId99"/>
              </a:rPr>
              <a:t>ἀληθὴς</a:t>
            </a:r>
            <a:r>
              <a:rPr lang="en-US" sz="1800" dirty="0" smtClean="0">
                <a:latin typeface="Palatino Linotype" pitchFamily="18" charset="0"/>
              </a:rPr>
              <a:t> </a:t>
            </a:r>
            <a:r>
              <a:rPr lang="en-US" sz="1800" dirty="0" err="1" smtClean="0">
                <a:latin typeface="Palatino Linotype" pitchFamily="18" charset="0"/>
                <a:hlinkClick r:id="rId100"/>
              </a:rPr>
              <a:t>ἦν</a:t>
            </a:r>
            <a:r>
              <a:rPr lang="en-US" sz="1800" dirty="0" smtClean="0">
                <a:latin typeface="Palatino Linotype" pitchFamily="18" charset="0"/>
              </a:rPr>
              <a:t> </a:t>
            </a:r>
            <a:r>
              <a:rPr lang="en-US" sz="1800" dirty="0" smtClean="0">
                <a:latin typeface="Palatino Linotype" pitchFamily="18" charset="0"/>
                <a:hlinkClick r:id="rId101"/>
              </a:rPr>
              <a:t>ἡ</a:t>
            </a:r>
            <a:r>
              <a:rPr lang="en-US" sz="1800" dirty="0" smtClean="0">
                <a:latin typeface="Palatino Linotype" pitchFamily="18" charset="0"/>
              </a:rPr>
              <a:t> </a:t>
            </a:r>
            <a:r>
              <a:rPr lang="en-US" sz="1800" dirty="0" err="1" smtClean="0">
                <a:latin typeface="Palatino Linotype" pitchFamily="18" charset="0"/>
                <a:hlinkClick r:id="rId102"/>
              </a:rPr>
              <a:t>μαρτυρία</a:t>
            </a:r>
            <a:r>
              <a:rPr lang="en-US" sz="1800" dirty="0" smtClean="0">
                <a:latin typeface="Palatino Linotype" pitchFamily="18" charset="0"/>
              </a:rPr>
              <a:t>.</a:t>
            </a:r>
          </a:p>
          <a:p>
            <a:r>
              <a:rPr lang="el-GR" sz="2000" dirty="0" smtClean="0"/>
              <a:t>Έχει κατατεθεί </a:t>
            </a:r>
            <a:r>
              <a:rPr lang="el-GR" sz="2000" dirty="0" err="1" smtClean="0"/>
              <a:t>ενώπιόν</a:t>
            </a:r>
            <a:r>
              <a:rPr lang="el-GR" sz="2000" dirty="0" smtClean="0"/>
              <a:t> σας μαρτυρία ότι πολλές φορές έχω απευθύνει πρόκληση, ζητώντας να παραλάβω τη γυναίκα, αλλά κανένας δεν μου την παρέδωσε. Θα σας αποδείξω όμως και με τεκμήρια πως η κατάθεσή τους είναι ψευδής. Αν όσα μαρτυρούν είναι αλήθεια, ότι δηλαδή ο </a:t>
            </a:r>
            <a:r>
              <a:rPr lang="el-GR" sz="2000" dirty="0" err="1" smtClean="0"/>
              <a:t>Θεόφημος</a:t>
            </a:r>
            <a:r>
              <a:rPr lang="el-GR" sz="2000" dirty="0" smtClean="0"/>
              <a:t> έχει αποδεχθεί την πρόκληση και έχει παραδώσει τη δούλη, δεν θα παρουσίαζαν δύο μόνο μάρτυρες, τον γαμπρό και αδελφό, αλλά και πολλούς άλλους. Η διαιτησία έγινε στην Ηλιαία, όπου συνεδριάζουν οι διαιτητές για την Οινηίδα και την Ερεχθηίδα φυλή. Όταν γίνονται τέτοιου είδους προκλήσεις και κάποιος φέρνει και παραδίδει τον δούλο, παρευρίσκονται πολλοί και ακούνε τι λέγεται, επομένως δεν θα είχαν έλλειψη μαρτύρων, αν η κατάθεσή τους ήταν έστω και στο ελάχιστο, αληθής.</a:t>
            </a:r>
            <a:endParaRPr lang="en-US" sz="2000" dirty="0" smtClean="0"/>
          </a:p>
          <a:p>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188640"/>
            <a:ext cx="8147248" cy="562074"/>
          </a:xfrm>
        </p:spPr>
        <p:txBody>
          <a:bodyPr>
            <a:normAutofit fontScale="90000"/>
          </a:bodyPr>
          <a:lstStyle/>
          <a:p>
            <a:r>
              <a:rPr lang="en-US" sz="2800" b="1" dirty="0" smtClean="0"/>
              <a:t>6. [Dem.] 47.13-15</a:t>
            </a:r>
            <a:r>
              <a:rPr lang="en-US" sz="2800" dirty="0" smtClean="0"/>
              <a:t/>
            </a:r>
            <a:br>
              <a:rPr lang="en-US" sz="2800" dirty="0" smtClean="0"/>
            </a:br>
            <a:endParaRPr lang="en-US" sz="2800" dirty="0"/>
          </a:p>
        </p:txBody>
      </p:sp>
      <p:sp>
        <p:nvSpPr>
          <p:cNvPr id="3" name="2 - Θέση περιεχομένου"/>
          <p:cNvSpPr>
            <a:spLocks noGrp="1"/>
          </p:cNvSpPr>
          <p:nvPr>
            <p:ph idx="1"/>
          </p:nvPr>
        </p:nvSpPr>
        <p:spPr>
          <a:xfrm>
            <a:off x="179512" y="404664"/>
            <a:ext cx="8507288" cy="6336704"/>
          </a:xfrm>
        </p:spPr>
        <p:txBody>
          <a:bodyPr>
            <a:noAutofit/>
          </a:bodyPr>
          <a:lstStyle/>
          <a:p>
            <a:r>
              <a:rPr lang="en-US" sz="1400" dirty="0" smtClean="0">
                <a:latin typeface="Palatino Linotype" pitchFamily="18" charset="0"/>
              </a:rPr>
              <a:t>13 </a:t>
            </a:r>
            <a:r>
              <a:rPr lang="en-US" sz="1400" dirty="0" err="1" smtClean="0">
                <a:latin typeface="Palatino Linotype" pitchFamily="18" charset="0"/>
                <a:hlinkClick r:id="rId2"/>
              </a:rPr>
              <a:t>μεμαρτυρήκασι</a:t>
            </a:r>
            <a:r>
              <a:rPr lang="en-US" sz="1400" dirty="0" smtClean="0">
                <a:latin typeface="Palatino Linotype" pitchFamily="18" charset="0"/>
              </a:rPr>
              <a:t> </a:t>
            </a:r>
            <a:r>
              <a:rPr lang="en-US" sz="1400" dirty="0" err="1" smtClean="0">
                <a:latin typeface="Palatino Linotype" pitchFamily="18" charset="0"/>
                <a:hlinkClick r:id="rId3"/>
              </a:rPr>
              <a:t>τοίνυν</a:t>
            </a:r>
            <a:r>
              <a:rPr lang="en-US" sz="1400" dirty="0" smtClean="0">
                <a:latin typeface="Palatino Linotype" pitchFamily="18" charset="0"/>
              </a:rPr>
              <a:t>, </a:t>
            </a:r>
            <a:r>
              <a:rPr lang="en-US" sz="1400" dirty="0" smtClean="0">
                <a:latin typeface="Palatino Linotype" pitchFamily="18" charset="0"/>
                <a:hlinkClick r:id="rId4"/>
              </a:rPr>
              <a:t>ὦ</a:t>
            </a:r>
            <a:r>
              <a:rPr lang="en-US" sz="1400" dirty="0" smtClean="0">
                <a:latin typeface="Palatino Linotype" pitchFamily="18" charset="0"/>
              </a:rPr>
              <a:t> </a:t>
            </a:r>
            <a:r>
              <a:rPr lang="en-US" sz="1400" dirty="0" err="1" smtClean="0">
                <a:latin typeface="Palatino Linotype" pitchFamily="18" charset="0"/>
                <a:hlinkClick r:id="rId5"/>
              </a:rPr>
              <a:t>ἄνδρες</a:t>
            </a:r>
            <a:r>
              <a:rPr lang="en-US" sz="1400" dirty="0" smtClean="0">
                <a:latin typeface="Palatino Linotype" pitchFamily="18" charset="0"/>
              </a:rPr>
              <a:t> </a:t>
            </a:r>
            <a:r>
              <a:rPr lang="en-US" sz="1400" dirty="0" err="1" smtClean="0">
                <a:latin typeface="Palatino Linotype" pitchFamily="18" charset="0"/>
                <a:hlinkClick r:id="rId6"/>
              </a:rPr>
              <a:t>δικασταί</a:t>
            </a:r>
            <a:r>
              <a:rPr lang="en-US" sz="1400" dirty="0" smtClean="0">
                <a:latin typeface="Palatino Linotype" pitchFamily="18" charset="0"/>
              </a:rPr>
              <a:t>, </a:t>
            </a:r>
            <a:r>
              <a:rPr lang="en-US" sz="1400" dirty="0" err="1" smtClean="0">
                <a:latin typeface="Palatino Linotype" pitchFamily="18" charset="0"/>
                <a:hlinkClick r:id="rId7"/>
              </a:rPr>
              <a:t>ἐν</a:t>
            </a:r>
            <a:r>
              <a:rPr lang="en-US" sz="1400" dirty="0" smtClean="0">
                <a:latin typeface="Palatino Linotype" pitchFamily="18" charset="0"/>
              </a:rPr>
              <a:t> </a:t>
            </a:r>
            <a:r>
              <a:rPr lang="en-US" sz="1400" dirty="0" err="1" smtClean="0">
                <a:latin typeface="Palatino Linotype" pitchFamily="18" charset="0"/>
                <a:hlinkClick r:id="rId8"/>
              </a:rPr>
              <a:t>τῇ</a:t>
            </a:r>
            <a:r>
              <a:rPr lang="en-US" sz="1400" dirty="0" smtClean="0">
                <a:latin typeface="Palatino Linotype" pitchFamily="18" charset="0"/>
              </a:rPr>
              <a:t> </a:t>
            </a:r>
            <a:r>
              <a:rPr lang="en-US" sz="1400" dirty="0" err="1" smtClean="0">
                <a:latin typeface="Palatino Linotype" pitchFamily="18" charset="0"/>
                <a:hlinkClick r:id="rId9"/>
              </a:rPr>
              <a:t>αὐτῇ</a:t>
            </a:r>
            <a:r>
              <a:rPr lang="en-US" sz="1400" dirty="0" smtClean="0">
                <a:latin typeface="Palatino Linotype" pitchFamily="18" charset="0"/>
              </a:rPr>
              <a:t> </a:t>
            </a:r>
            <a:r>
              <a:rPr lang="en-US" sz="1400" dirty="0" err="1" smtClean="0">
                <a:latin typeface="Palatino Linotype" pitchFamily="18" charset="0"/>
                <a:hlinkClick r:id="rId10"/>
              </a:rPr>
              <a:t>μαρτυρίᾳ</a:t>
            </a:r>
            <a:r>
              <a:rPr lang="en-US" sz="1400" dirty="0" smtClean="0">
                <a:latin typeface="Palatino Linotype" pitchFamily="18" charset="0"/>
              </a:rPr>
              <a:t>, </a:t>
            </a:r>
            <a:r>
              <a:rPr lang="en-US" sz="1400" dirty="0" err="1" smtClean="0">
                <a:latin typeface="Palatino Linotype" pitchFamily="18" charset="0"/>
                <a:hlinkClick r:id="rId11"/>
              </a:rPr>
              <a:t>ὡς</a:t>
            </a:r>
            <a:r>
              <a:rPr lang="en-US" sz="1400" dirty="0" smtClean="0">
                <a:latin typeface="Palatino Linotype" pitchFamily="18" charset="0"/>
              </a:rPr>
              <a:t> </a:t>
            </a:r>
            <a:r>
              <a:rPr lang="en-US" sz="1400" dirty="0" err="1" smtClean="0">
                <a:latin typeface="Palatino Linotype" pitchFamily="18" charset="0"/>
                <a:hlinkClick r:id="rId12"/>
              </a:rPr>
              <a:t>ἐγὼ</a:t>
            </a:r>
            <a:r>
              <a:rPr lang="en-US" sz="1400" dirty="0" smtClean="0">
                <a:latin typeface="Palatino Linotype" pitchFamily="18" charset="0"/>
              </a:rPr>
              <a:t> </a:t>
            </a:r>
            <a:r>
              <a:rPr lang="en-US" sz="1400" dirty="0" err="1" smtClean="0">
                <a:latin typeface="Palatino Linotype" pitchFamily="18" charset="0"/>
                <a:hlinkClick r:id="rId13"/>
              </a:rPr>
              <a:t>οὐκ</a:t>
            </a:r>
            <a:r>
              <a:rPr lang="en-US" sz="1400" dirty="0" smtClean="0">
                <a:latin typeface="Palatino Linotype" pitchFamily="18" charset="0"/>
              </a:rPr>
              <a:t> </a:t>
            </a:r>
            <a:r>
              <a:rPr lang="en-US" sz="1400" dirty="0" err="1" smtClean="0">
                <a:latin typeface="Palatino Linotype" pitchFamily="18" charset="0"/>
                <a:hlinkClick r:id="rId14"/>
              </a:rPr>
              <a:t>ἐθέλοιμι</a:t>
            </a:r>
            <a:r>
              <a:rPr lang="en-US" sz="1400" dirty="0" smtClean="0">
                <a:latin typeface="Palatino Linotype" pitchFamily="18" charset="0"/>
              </a:rPr>
              <a:t> </a:t>
            </a:r>
            <a:r>
              <a:rPr lang="en-US" sz="1400" dirty="0" err="1" smtClean="0">
                <a:latin typeface="Palatino Linotype" pitchFamily="18" charset="0"/>
                <a:hlinkClick r:id="rId15"/>
              </a:rPr>
              <a:t>ἀναβαλέσθαι</a:t>
            </a:r>
            <a:r>
              <a:rPr lang="en-US" sz="1400" dirty="0" smtClean="0">
                <a:latin typeface="Palatino Linotype" pitchFamily="18" charset="0"/>
              </a:rPr>
              <a:t>, </a:t>
            </a:r>
            <a:r>
              <a:rPr lang="en-US" sz="1400" dirty="0" smtClean="0">
                <a:latin typeface="Palatino Linotype" pitchFamily="18" charset="0"/>
                <a:hlinkClick r:id="rId16"/>
              </a:rPr>
              <a:t>ὁ</a:t>
            </a:r>
            <a:r>
              <a:rPr lang="en-US" sz="1400" dirty="0" smtClean="0">
                <a:latin typeface="Palatino Linotype" pitchFamily="18" charset="0"/>
              </a:rPr>
              <a:t> </a:t>
            </a:r>
            <a:r>
              <a:rPr lang="en-US" sz="1400" dirty="0" err="1" smtClean="0">
                <a:latin typeface="Palatino Linotype" pitchFamily="18" charset="0"/>
                <a:hlinkClick r:id="rId17"/>
              </a:rPr>
              <a:t>δὲ</a:t>
            </a:r>
            <a:r>
              <a:rPr lang="en-US" sz="1400" dirty="0" smtClean="0">
                <a:latin typeface="Palatino Linotype" pitchFamily="18" charset="0"/>
              </a:rPr>
              <a:t> </a:t>
            </a:r>
            <a:r>
              <a:rPr lang="en-US" sz="1400" dirty="0" err="1" smtClean="0">
                <a:latin typeface="Palatino Linotype" pitchFamily="18" charset="0"/>
                <a:hlinkClick r:id="rId18"/>
              </a:rPr>
              <a:t>Θεόφημος</a:t>
            </a:r>
            <a:r>
              <a:rPr lang="en-US" sz="1400" dirty="0" smtClean="0">
                <a:latin typeface="Palatino Linotype" pitchFamily="18" charset="0"/>
              </a:rPr>
              <a:t> </a:t>
            </a:r>
            <a:r>
              <a:rPr lang="en-US" sz="1400" dirty="0" err="1" smtClean="0">
                <a:latin typeface="Palatino Linotype" pitchFamily="18" charset="0"/>
                <a:hlinkClick r:id="rId19"/>
              </a:rPr>
              <a:t>κελεύοι</a:t>
            </a:r>
            <a:r>
              <a:rPr lang="en-US" sz="1400" dirty="0" smtClean="0">
                <a:latin typeface="Palatino Linotype" pitchFamily="18" charset="0"/>
              </a:rPr>
              <a:t>, </a:t>
            </a:r>
            <a:r>
              <a:rPr lang="en-US" sz="1400" dirty="0" err="1" smtClean="0">
                <a:latin typeface="Palatino Linotype" pitchFamily="18" charset="0"/>
                <a:hlinkClick r:id="rId20"/>
              </a:rPr>
              <a:t>ἵνα</a:t>
            </a:r>
            <a:r>
              <a:rPr lang="en-US" sz="1400" dirty="0" smtClean="0">
                <a:latin typeface="Palatino Linotype" pitchFamily="18" charset="0"/>
              </a:rPr>
              <a:t> </a:t>
            </a:r>
            <a:r>
              <a:rPr lang="en-US" sz="1400" dirty="0" err="1" smtClean="0">
                <a:latin typeface="Palatino Linotype" pitchFamily="18" charset="0"/>
                <a:hlinkClick r:id="rId21"/>
              </a:rPr>
              <a:t>μοι</a:t>
            </a:r>
            <a:r>
              <a:rPr lang="en-US" sz="1400" dirty="0" smtClean="0">
                <a:latin typeface="Palatino Linotype" pitchFamily="18" charset="0"/>
              </a:rPr>
              <a:t> </a:t>
            </a:r>
            <a:r>
              <a:rPr lang="en-US" sz="1400" dirty="0" err="1" smtClean="0">
                <a:latin typeface="Palatino Linotype" pitchFamily="18" charset="0"/>
                <a:hlinkClick r:id="rId22"/>
              </a:rPr>
              <a:t>παραδοίη</a:t>
            </a:r>
            <a:r>
              <a:rPr lang="en-US" sz="1400" dirty="0" smtClean="0">
                <a:latin typeface="Palatino Linotype" pitchFamily="18" charset="0"/>
              </a:rPr>
              <a:t> </a:t>
            </a:r>
            <a:r>
              <a:rPr lang="en-US" sz="1400" dirty="0" err="1" smtClean="0">
                <a:latin typeface="Palatino Linotype" pitchFamily="18" charset="0"/>
                <a:hlinkClick r:id="rId23"/>
              </a:rPr>
              <a:t>τὴν</a:t>
            </a:r>
            <a:r>
              <a:rPr lang="en-US" sz="1400" dirty="0" smtClean="0">
                <a:latin typeface="Palatino Linotype" pitchFamily="18" charset="0"/>
              </a:rPr>
              <a:t> </a:t>
            </a:r>
            <a:r>
              <a:rPr lang="en-US" sz="1400" dirty="0" err="1" smtClean="0">
                <a:latin typeface="Palatino Linotype" pitchFamily="18" charset="0"/>
                <a:hlinkClick r:id="rId24"/>
              </a:rPr>
              <a:t>ἄνθρωπον</a:t>
            </a:r>
            <a:r>
              <a:rPr lang="en-US" sz="1400" dirty="0" smtClean="0">
                <a:latin typeface="Palatino Linotype" pitchFamily="18" charset="0"/>
              </a:rPr>
              <a:t>. </a:t>
            </a:r>
            <a:r>
              <a:rPr lang="en-US" sz="1400" dirty="0" err="1" smtClean="0">
                <a:latin typeface="Palatino Linotype" pitchFamily="18" charset="0"/>
                <a:hlinkClick r:id="rId25"/>
              </a:rPr>
              <a:t>ὡς</a:t>
            </a:r>
            <a:r>
              <a:rPr lang="en-US" sz="1400" dirty="0" smtClean="0">
                <a:latin typeface="Palatino Linotype" pitchFamily="18" charset="0"/>
              </a:rPr>
              <a:t> </a:t>
            </a:r>
            <a:r>
              <a:rPr lang="en-US" sz="1400" dirty="0" err="1" smtClean="0">
                <a:latin typeface="Palatino Linotype" pitchFamily="18" charset="0"/>
                <a:hlinkClick r:id="rId26"/>
              </a:rPr>
              <a:t>δὲ</a:t>
            </a:r>
            <a:r>
              <a:rPr lang="en-US" sz="1400" dirty="0" smtClean="0">
                <a:latin typeface="Palatino Linotype" pitchFamily="18" charset="0"/>
              </a:rPr>
              <a:t> </a:t>
            </a:r>
            <a:r>
              <a:rPr lang="en-US" sz="1400" dirty="0" err="1" smtClean="0">
                <a:latin typeface="Palatino Linotype" pitchFamily="18" charset="0"/>
                <a:hlinkClick r:id="rId27"/>
              </a:rPr>
              <a:t>οὐκ</a:t>
            </a:r>
            <a:r>
              <a:rPr lang="en-US" sz="1400" dirty="0" smtClean="0">
                <a:latin typeface="Palatino Linotype" pitchFamily="18" charset="0"/>
              </a:rPr>
              <a:t> </a:t>
            </a:r>
            <a:r>
              <a:rPr lang="en-US" sz="1400" dirty="0" err="1" smtClean="0">
                <a:latin typeface="Palatino Linotype" pitchFamily="18" charset="0"/>
                <a:hlinkClick r:id="rId28"/>
              </a:rPr>
              <a:t>ἀληθὲς</a:t>
            </a:r>
            <a:r>
              <a:rPr lang="en-US" sz="1400" dirty="0" smtClean="0">
                <a:latin typeface="Palatino Linotype" pitchFamily="18" charset="0"/>
              </a:rPr>
              <a:t> </a:t>
            </a:r>
            <a:r>
              <a:rPr lang="en-US" sz="1400" dirty="0" err="1" smtClean="0">
                <a:latin typeface="Palatino Linotype" pitchFamily="18" charset="0"/>
                <a:hlinkClick r:id="rId29"/>
              </a:rPr>
              <a:t>τοῦτ</a:t>
            </a:r>
            <a:r>
              <a:rPr lang="en-US" sz="1400" dirty="0" smtClean="0">
                <a:latin typeface="Palatino Linotype" pitchFamily="18" charset="0"/>
                <a:hlinkClick r:id="rId29"/>
              </a:rPr>
              <a:t>᾽</a:t>
            </a:r>
            <a:r>
              <a:rPr lang="en-US" sz="1400" dirty="0" smtClean="0">
                <a:latin typeface="Palatino Linotype" pitchFamily="18" charset="0"/>
              </a:rPr>
              <a:t> </a:t>
            </a:r>
            <a:r>
              <a:rPr lang="en-US" sz="1400" dirty="0" err="1" smtClean="0">
                <a:latin typeface="Palatino Linotype" pitchFamily="18" charset="0"/>
                <a:hlinkClick r:id="rId30"/>
              </a:rPr>
              <a:t>ἔστιν</a:t>
            </a:r>
            <a:r>
              <a:rPr lang="en-US" sz="1400" dirty="0" smtClean="0">
                <a:latin typeface="Palatino Linotype" pitchFamily="18" charset="0"/>
              </a:rPr>
              <a:t>, </a:t>
            </a:r>
            <a:r>
              <a:rPr lang="en-US" sz="1400" dirty="0" err="1" smtClean="0">
                <a:latin typeface="Palatino Linotype" pitchFamily="18" charset="0"/>
                <a:hlinkClick r:id="rId31"/>
              </a:rPr>
              <a:t>ἐγὼ</a:t>
            </a:r>
            <a:r>
              <a:rPr lang="en-US" sz="1400" dirty="0" smtClean="0">
                <a:latin typeface="Palatino Linotype" pitchFamily="18" charset="0"/>
              </a:rPr>
              <a:t> </a:t>
            </a:r>
            <a:r>
              <a:rPr lang="en-US" sz="1400" dirty="0" err="1" smtClean="0">
                <a:latin typeface="Palatino Linotype" pitchFamily="18" charset="0"/>
                <a:hlinkClick r:id="rId32"/>
              </a:rPr>
              <a:t>ὑμᾶς</a:t>
            </a:r>
            <a:r>
              <a:rPr lang="en-US" sz="1400" dirty="0" smtClean="0">
                <a:latin typeface="Palatino Linotype" pitchFamily="18" charset="0"/>
              </a:rPr>
              <a:t> </a:t>
            </a:r>
            <a:r>
              <a:rPr lang="en-US" sz="1400" dirty="0" err="1" smtClean="0">
                <a:latin typeface="Palatino Linotype" pitchFamily="18" charset="0"/>
                <a:hlinkClick r:id="rId33"/>
              </a:rPr>
              <a:t>διδάξω</a:t>
            </a:r>
            <a:r>
              <a:rPr lang="en-US" sz="1400" dirty="0" smtClean="0">
                <a:latin typeface="Palatino Linotype" pitchFamily="18" charset="0"/>
              </a:rPr>
              <a:t>. </a:t>
            </a:r>
            <a:r>
              <a:rPr lang="en-US" sz="1400" dirty="0" err="1" smtClean="0">
                <a:latin typeface="Palatino Linotype" pitchFamily="18" charset="0"/>
                <a:hlinkClick r:id="rId34"/>
              </a:rPr>
              <a:t>εἰ</a:t>
            </a:r>
            <a:r>
              <a:rPr lang="en-US" sz="1400" dirty="0" smtClean="0">
                <a:latin typeface="Palatino Linotype" pitchFamily="18" charset="0"/>
              </a:rPr>
              <a:t> </a:t>
            </a:r>
            <a:r>
              <a:rPr lang="en-US" sz="1400" dirty="0" err="1" smtClean="0">
                <a:latin typeface="Palatino Linotype" pitchFamily="18" charset="0"/>
                <a:hlinkClick r:id="rId35"/>
              </a:rPr>
              <a:t>μὲν</a:t>
            </a:r>
            <a:r>
              <a:rPr lang="en-US" sz="1400" dirty="0" smtClean="0">
                <a:latin typeface="Palatino Linotype" pitchFamily="18" charset="0"/>
              </a:rPr>
              <a:t> </a:t>
            </a:r>
            <a:r>
              <a:rPr lang="en-US" sz="1400" dirty="0" err="1" smtClean="0">
                <a:latin typeface="Palatino Linotype" pitchFamily="18" charset="0"/>
                <a:hlinkClick r:id="rId36"/>
              </a:rPr>
              <a:t>γὰρ</a:t>
            </a:r>
            <a:r>
              <a:rPr lang="en-US" sz="1400" dirty="0" smtClean="0">
                <a:latin typeface="Palatino Linotype" pitchFamily="18" charset="0"/>
              </a:rPr>
              <a:t> </a:t>
            </a:r>
            <a:r>
              <a:rPr lang="en-US" sz="1400" dirty="0" err="1" smtClean="0">
                <a:latin typeface="Palatino Linotype" pitchFamily="18" charset="0"/>
                <a:hlinkClick r:id="rId37"/>
              </a:rPr>
              <a:t>ἐγὼ</a:t>
            </a:r>
            <a:r>
              <a:rPr lang="en-US" sz="1400" dirty="0" smtClean="0">
                <a:latin typeface="Palatino Linotype" pitchFamily="18" charset="0"/>
              </a:rPr>
              <a:t> </a:t>
            </a:r>
            <a:r>
              <a:rPr lang="en-US" sz="1400" dirty="0" err="1" smtClean="0">
                <a:latin typeface="Palatino Linotype" pitchFamily="18" charset="0"/>
                <a:hlinkClick r:id="rId38"/>
              </a:rPr>
              <a:t>τὸν</a:t>
            </a:r>
            <a:r>
              <a:rPr lang="en-US" sz="1400" dirty="0" smtClean="0">
                <a:latin typeface="Palatino Linotype" pitchFamily="18" charset="0"/>
              </a:rPr>
              <a:t> </a:t>
            </a:r>
            <a:r>
              <a:rPr lang="en-US" sz="1400" dirty="0" err="1" smtClean="0">
                <a:latin typeface="Palatino Linotype" pitchFamily="18" charset="0"/>
                <a:hlinkClick r:id="rId39"/>
              </a:rPr>
              <a:t>Θεόφημον</a:t>
            </a:r>
            <a:r>
              <a:rPr lang="en-US" sz="1400" dirty="0" smtClean="0">
                <a:latin typeface="Palatino Linotype" pitchFamily="18" charset="0"/>
              </a:rPr>
              <a:t> </a:t>
            </a:r>
            <a:r>
              <a:rPr lang="en-US" sz="1400" dirty="0" err="1" smtClean="0">
                <a:latin typeface="Palatino Linotype" pitchFamily="18" charset="0"/>
                <a:hlinkClick r:id="rId40"/>
              </a:rPr>
              <a:t>ταύτην</a:t>
            </a:r>
            <a:r>
              <a:rPr lang="en-US" sz="1400" dirty="0" smtClean="0">
                <a:latin typeface="Palatino Linotype" pitchFamily="18" charset="0"/>
              </a:rPr>
              <a:t> </a:t>
            </a:r>
            <a:r>
              <a:rPr lang="en-US" sz="1400" dirty="0" err="1" smtClean="0">
                <a:latin typeface="Palatino Linotype" pitchFamily="18" charset="0"/>
                <a:hlinkClick r:id="rId41"/>
              </a:rPr>
              <a:t>τὴν</a:t>
            </a:r>
            <a:r>
              <a:rPr lang="en-US" sz="1400" dirty="0" smtClean="0">
                <a:latin typeface="Palatino Linotype" pitchFamily="18" charset="0"/>
              </a:rPr>
              <a:t> </a:t>
            </a:r>
            <a:r>
              <a:rPr lang="en-US" sz="1400" dirty="0" err="1" smtClean="0">
                <a:latin typeface="Palatino Linotype" pitchFamily="18" charset="0"/>
                <a:hlinkClick r:id="rId42"/>
              </a:rPr>
              <a:t>πρόκλησιν</a:t>
            </a:r>
            <a:r>
              <a:rPr lang="en-US" sz="1400" dirty="0" smtClean="0">
                <a:latin typeface="Palatino Linotype" pitchFamily="18" charset="0"/>
              </a:rPr>
              <a:t> </a:t>
            </a:r>
            <a:r>
              <a:rPr lang="en-US" sz="1400" dirty="0" err="1" smtClean="0">
                <a:latin typeface="Palatino Linotype" pitchFamily="18" charset="0"/>
                <a:hlinkClick r:id="rId43"/>
              </a:rPr>
              <a:t>προὐκαλούμην</a:t>
            </a:r>
            <a:r>
              <a:rPr lang="en-US" sz="1400" dirty="0" smtClean="0">
                <a:latin typeface="Palatino Linotype" pitchFamily="18" charset="0"/>
              </a:rPr>
              <a:t> </a:t>
            </a:r>
            <a:r>
              <a:rPr lang="en-US" sz="1400" dirty="0" err="1" smtClean="0">
                <a:latin typeface="Palatino Linotype" pitchFamily="18" charset="0"/>
                <a:hlinkClick r:id="rId44"/>
              </a:rPr>
              <a:t>ἣν</a:t>
            </a:r>
            <a:r>
              <a:rPr lang="en-US" sz="1400" dirty="0" smtClean="0">
                <a:latin typeface="Palatino Linotype" pitchFamily="18" charset="0"/>
              </a:rPr>
              <a:t> </a:t>
            </a:r>
            <a:r>
              <a:rPr lang="en-US" sz="1400" dirty="0" err="1" smtClean="0">
                <a:latin typeface="Palatino Linotype" pitchFamily="18" charset="0"/>
                <a:hlinkClick r:id="rId45"/>
              </a:rPr>
              <a:t>μεμαρτυρήκασιν</a:t>
            </a:r>
            <a:r>
              <a:rPr lang="en-US" sz="1400" dirty="0" smtClean="0">
                <a:latin typeface="Palatino Linotype" pitchFamily="18" charset="0"/>
              </a:rPr>
              <a:t> </a:t>
            </a:r>
            <a:r>
              <a:rPr lang="en-US" sz="1400" dirty="0" err="1" smtClean="0">
                <a:latin typeface="Palatino Linotype" pitchFamily="18" charset="0"/>
                <a:hlinkClick r:id="rId46"/>
              </a:rPr>
              <a:t>αὐτῷ</a:t>
            </a:r>
            <a:r>
              <a:rPr lang="en-US" sz="1400" dirty="0" smtClean="0">
                <a:latin typeface="Palatino Linotype" pitchFamily="18" charset="0"/>
              </a:rPr>
              <a:t>, 14  </a:t>
            </a:r>
            <a:r>
              <a:rPr lang="en-US" sz="1400" dirty="0" err="1" smtClean="0">
                <a:latin typeface="Palatino Linotype" pitchFamily="18" charset="0"/>
                <a:hlinkClick r:id="rId47"/>
              </a:rPr>
              <a:t>ἀξιῶν</a:t>
            </a:r>
            <a:r>
              <a:rPr lang="en-US" sz="1400" dirty="0" smtClean="0">
                <a:latin typeface="Palatino Linotype" pitchFamily="18" charset="0"/>
              </a:rPr>
              <a:t> </a:t>
            </a:r>
            <a:r>
              <a:rPr lang="en-US" sz="1400" dirty="0" err="1" smtClean="0">
                <a:latin typeface="Palatino Linotype" pitchFamily="18" charset="0"/>
                <a:hlinkClick r:id="rId48"/>
              </a:rPr>
              <a:t>αὐτὸν</a:t>
            </a:r>
            <a:r>
              <a:rPr lang="en-US" sz="1400" dirty="0" smtClean="0">
                <a:latin typeface="Palatino Linotype" pitchFamily="18" charset="0"/>
              </a:rPr>
              <a:t> </a:t>
            </a:r>
            <a:r>
              <a:rPr lang="en-US" sz="1400" dirty="0" err="1" smtClean="0">
                <a:latin typeface="Palatino Linotype" pitchFamily="18" charset="0"/>
                <a:hlinkClick r:id="rId49"/>
              </a:rPr>
              <a:t>τὴν</a:t>
            </a:r>
            <a:r>
              <a:rPr lang="en-US" sz="1400" dirty="0" smtClean="0">
                <a:latin typeface="Palatino Linotype" pitchFamily="18" charset="0"/>
              </a:rPr>
              <a:t> </a:t>
            </a:r>
            <a:r>
              <a:rPr lang="en-US" sz="1400" dirty="0" err="1" smtClean="0">
                <a:latin typeface="Palatino Linotype" pitchFamily="18" charset="0"/>
                <a:hlinkClick r:id="rId24"/>
              </a:rPr>
              <a:t>ἄνθρωπον</a:t>
            </a:r>
            <a:r>
              <a:rPr lang="en-US" sz="1400" dirty="0" smtClean="0">
                <a:latin typeface="Palatino Linotype" pitchFamily="18" charset="0"/>
              </a:rPr>
              <a:t> </a:t>
            </a:r>
            <a:r>
              <a:rPr lang="en-US" sz="1400" dirty="0" err="1" smtClean="0">
                <a:latin typeface="Palatino Linotype" pitchFamily="18" charset="0"/>
                <a:hlinkClick r:id="rId50"/>
              </a:rPr>
              <a:t>παραδοῦναι</a:t>
            </a:r>
            <a:r>
              <a:rPr lang="en-US" sz="1400" dirty="0" smtClean="0">
                <a:latin typeface="Palatino Linotype" pitchFamily="18" charset="0"/>
              </a:rPr>
              <a:t>, </a:t>
            </a:r>
            <a:r>
              <a:rPr lang="en-US" sz="1400" dirty="0" err="1" smtClean="0">
                <a:latin typeface="Palatino Linotype" pitchFamily="18" charset="0"/>
                <a:hlinkClick r:id="rId51"/>
              </a:rPr>
              <a:t>εἰκότως</a:t>
            </a:r>
            <a:r>
              <a:rPr lang="en-US" sz="1400" dirty="0" smtClean="0">
                <a:latin typeface="Palatino Linotype" pitchFamily="18" charset="0"/>
              </a:rPr>
              <a:t> </a:t>
            </a:r>
            <a:r>
              <a:rPr lang="en-US" sz="1400" dirty="0" err="1" smtClean="0">
                <a:latin typeface="Palatino Linotype" pitchFamily="18" charset="0"/>
                <a:hlinkClick r:id="rId52"/>
              </a:rPr>
              <a:t>ἄν</a:t>
            </a:r>
            <a:r>
              <a:rPr lang="en-US" sz="1400" dirty="0" smtClean="0">
                <a:latin typeface="Palatino Linotype" pitchFamily="18" charset="0"/>
              </a:rPr>
              <a:t> </a:t>
            </a:r>
            <a:r>
              <a:rPr lang="en-US" sz="1400" dirty="0" err="1" smtClean="0">
                <a:latin typeface="Palatino Linotype" pitchFamily="18" charset="0"/>
                <a:hlinkClick r:id="rId53"/>
              </a:rPr>
              <a:t>μοι</a:t>
            </a:r>
            <a:r>
              <a:rPr lang="en-US" sz="1400" dirty="0" smtClean="0">
                <a:latin typeface="Palatino Linotype" pitchFamily="18" charset="0"/>
              </a:rPr>
              <a:t> </a:t>
            </a:r>
            <a:r>
              <a:rPr lang="en-US" sz="1400" dirty="0" err="1" smtClean="0">
                <a:latin typeface="Palatino Linotype" pitchFamily="18" charset="0"/>
                <a:hlinkClick r:id="rId54"/>
              </a:rPr>
              <a:t>τούτους</a:t>
            </a:r>
            <a:r>
              <a:rPr lang="en-US" sz="1400" dirty="0" smtClean="0">
                <a:latin typeface="Palatino Linotype" pitchFamily="18" charset="0"/>
              </a:rPr>
              <a:t> </a:t>
            </a:r>
            <a:r>
              <a:rPr lang="en-US" sz="1400" dirty="0" err="1" smtClean="0">
                <a:latin typeface="Palatino Linotype" pitchFamily="18" charset="0"/>
                <a:hlinkClick r:id="rId55"/>
              </a:rPr>
              <a:t>τοὺς</a:t>
            </a:r>
            <a:r>
              <a:rPr lang="en-US" sz="1400" dirty="0" smtClean="0">
                <a:latin typeface="Palatino Linotype" pitchFamily="18" charset="0"/>
              </a:rPr>
              <a:t> </a:t>
            </a:r>
            <a:r>
              <a:rPr lang="en-US" sz="1400" dirty="0" err="1" smtClean="0">
                <a:latin typeface="Palatino Linotype" pitchFamily="18" charset="0"/>
                <a:hlinkClick r:id="rId56"/>
              </a:rPr>
              <a:t>λόγους</a:t>
            </a:r>
            <a:r>
              <a:rPr lang="en-US" sz="1400" dirty="0" smtClean="0">
                <a:latin typeface="Palatino Linotype" pitchFamily="18" charset="0"/>
              </a:rPr>
              <a:t> </a:t>
            </a:r>
            <a:r>
              <a:rPr lang="en-US" sz="1400" dirty="0" err="1" smtClean="0">
                <a:latin typeface="Palatino Linotype" pitchFamily="18" charset="0"/>
                <a:hlinkClick r:id="rId57"/>
              </a:rPr>
              <a:t>ἀπεκρίνατο</a:t>
            </a:r>
            <a:r>
              <a:rPr lang="en-US" sz="1400" dirty="0" smtClean="0">
                <a:latin typeface="Palatino Linotype" pitchFamily="18" charset="0"/>
              </a:rPr>
              <a:t>, </a:t>
            </a:r>
            <a:r>
              <a:rPr lang="en-US" sz="1400" dirty="0" err="1" smtClean="0">
                <a:latin typeface="Palatino Linotype" pitchFamily="18" charset="0"/>
                <a:hlinkClick r:id="rId58"/>
              </a:rPr>
              <a:t>ἀναβαλέσθαι</a:t>
            </a:r>
            <a:r>
              <a:rPr lang="en-US" sz="1400" dirty="0" smtClean="0">
                <a:latin typeface="Palatino Linotype" pitchFamily="18" charset="0"/>
              </a:rPr>
              <a:t> </a:t>
            </a:r>
            <a:r>
              <a:rPr lang="en-US" sz="1400" dirty="0" err="1" smtClean="0">
                <a:latin typeface="Palatino Linotype" pitchFamily="18" charset="0"/>
                <a:hlinkClick r:id="rId59"/>
              </a:rPr>
              <a:t>κελεύων</a:t>
            </a:r>
            <a:r>
              <a:rPr lang="en-US" sz="1400" dirty="0" smtClean="0">
                <a:latin typeface="Palatino Linotype" pitchFamily="18" charset="0"/>
              </a:rPr>
              <a:t> </a:t>
            </a:r>
            <a:r>
              <a:rPr lang="en-US" sz="1400" dirty="0" err="1" smtClean="0">
                <a:latin typeface="Palatino Linotype" pitchFamily="18" charset="0"/>
                <a:hlinkClick r:id="rId60"/>
              </a:rPr>
              <a:t>τὴν</a:t>
            </a:r>
            <a:r>
              <a:rPr lang="en-US" sz="1400" dirty="0" smtClean="0">
                <a:latin typeface="Palatino Linotype" pitchFamily="18" charset="0"/>
              </a:rPr>
              <a:t> </a:t>
            </a:r>
            <a:r>
              <a:rPr lang="en-US" sz="1400" dirty="0" err="1" smtClean="0">
                <a:latin typeface="Palatino Linotype" pitchFamily="18" charset="0"/>
                <a:hlinkClick r:id="rId61"/>
              </a:rPr>
              <a:t>δίαιταν</a:t>
            </a:r>
            <a:r>
              <a:rPr lang="en-US" sz="1400" dirty="0" smtClean="0">
                <a:latin typeface="Palatino Linotype" pitchFamily="18" charset="0"/>
              </a:rPr>
              <a:t> </a:t>
            </a:r>
            <a:r>
              <a:rPr lang="en-US" sz="1400" dirty="0" err="1" smtClean="0">
                <a:latin typeface="Palatino Linotype" pitchFamily="18" charset="0"/>
                <a:hlinkClick r:id="rId62"/>
              </a:rPr>
              <a:t>εἰς</a:t>
            </a:r>
            <a:r>
              <a:rPr lang="en-US" sz="1400" dirty="0" smtClean="0">
                <a:latin typeface="Palatino Linotype" pitchFamily="18" charset="0"/>
              </a:rPr>
              <a:t> </a:t>
            </a:r>
            <a:r>
              <a:rPr lang="en-US" sz="1400" dirty="0" err="1" smtClean="0">
                <a:latin typeface="Palatino Linotype" pitchFamily="18" charset="0"/>
                <a:hlinkClick r:id="rId63"/>
              </a:rPr>
              <a:t>τὴν</a:t>
            </a:r>
            <a:r>
              <a:rPr lang="en-US" sz="1400" dirty="0" smtClean="0">
                <a:latin typeface="Palatino Linotype" pitchFamily="18" charset="0"/>
              </a:rPr>
              <a:t> </a:t>
            </a:r>
            <a:r>
              <a:rPr lang="en-US" sz="1400" dirty="0" err="1" smtClean="0">
                <a:latin typeface="Palatino Linotype" pitchFamily="18" charset="0"/>
                <a:hlinkClick r:id="rId64"/>
              </a:rPr>
              <a:t>ὑστέραν</a:t>
            </a:r>
            <a:r>
              <a:rPr lang="en-US" sz="1400" dirty="0" smtClean="0">
                <a:latin typeface="Palatino Linotype" pitchFamily="18" charset="0"/>
              </a:rPr>
              <a:t> </a:t>
            </a:r>
            <a:r>
              <a:rPr lang="en-US" sz="1400" dirty="0" err="1" smtClean="0">
                <a:latin typeface="Palatino Linotype" pitchFamily="18" charset="0"/>
                <a:hlinkClick r:id="rId65"/>
              </a:rPr>
              <a:t>σύνοδον</a:t>
            </a:r>
            <a:r>
              <a:rPr lang="en-US" sz="1400" dirty="0" smtClean="0">
                <a:latin typeface="Palatino Linotype" pitchFamily="18" charset="0"/>
              </a:rPr>
              <a:t>, </a:t>
            </a:r>
            <a:r>
              <a:rPr lang="en-US" sz="1400" dirty="0" err="1" smtClean="0">
                <a:latin typeface="Palatino Linotype" pitchFamily="18" charset="0"/>
                <a:hlinkClick r:id="rId66"/>
              </a:rPr>
              <a:t>ἵνα</a:t>
            </a:r>
            <a:r>
              <a:rPr lang="en-US" sz="1400" dirty="0" smtClean="0">
                <a:latin typeface="Palatino Linotype" pitchFamily="18" charset="0"/>
              </a:rPr>
              <a:t> </a:t>
            </a:r>
            <a:r>
              <a:rPr lang="en-US" sz="1400" dirty="0" err="1" smtClean="0">
                <a:latin typeface="Palatino Linotype" pitchFamily="18" charset="0"/>
                <a:hlinkClick r:id="rId67"/>
              </a:rPr>
              <a:t>κομίσῃ</a:t>
            </a:r>
            <a:r>
              <a:rPr lang="en-US" sz="1400" dirty="0" smtClean="0">
                <a:latin typeface="Palatino Linotype" pitchFamily="18" charset="0"/>
              </a:rPr>
              <a:t> </a:t>
            </a:r>
            <a:r>
              <a:rPr lang="en-US" sz="1400" dirty="0" err="1" smtClean="0">
                <a:latin typeface="Palatino Linotype" pitchFamily="18" charset="0"/>
                <a:hlinkClick r:id="rId68"/>
              </a:rPr>
              <a:t>τὴν</a:t>
            </a:r>
            <a:r>
              <a:rPr lang="en-US" sz="1400" dirty="0" smtClean="0">
                <a:latin typeface="Palatino Linotype" pitchFamily="18" charset="0"/>
              </a:rPr>
              <a:t> </a:t>
            </a:r>
            <a:r>
              <a:rPr lang="en-US" sz="1400" dirty="0" err="1" smtClean="0">
                <a:latin typeface="Palatino Linotype" pitchFamily="18" charset="0"/>
                <a:hlinkClick r:id="rId69"/>
              </a:rPr>
              <a:t>ἄνθρωπον</a:t>
            </a:r>
            <a:r>
              <a:rPr lang="en-US" sz="1400" dirty="0" smtClean="0">
                <a:latin typeface="Palatino Linotype" pitchFamily="18" charset="0"/>
              </a:rPr>
              <a:t> </a:t>
            </a:r>
            <a:r>
              <a:rPr lang="en-US" sz="1400" dirty="0" err="1" smtClean="0">
                <a:latin typeface="Palatino Linotype" pitchFamily="18" charset="0"/>
                <a:hlinkClick r:id="rId70"/>
              </a:rPr>
              <a:t>καὶ</a:t>
            </a:r>
            <a:r>
              <a:rPr lang="en-US" sz="1400" dirty="0" smtClean="0">
                <a:latin typeface="Palatino Linotype" pitchFamily="18" charset="0"/>
              </a:rPr>
              <a:t> </a:t>
            </a:r>
            <a:r>
              <a:rPr lang="en-US" sz="1400" dirty="0" err="1" smtClean="0">
                <a:latin typeface="Palatino Linotype" pitchFamily="18" charset="0"/>
                <a:hlinkClick r:id="rId71"/>
              </a:rPr>
              <a:t>παραδῷ</a:t>
            </a:r>
            <a:r>
              <a:rPr lang="en-US" sz="1400" dirty="0" smtClean="0">
                <a:latin typeface="Palatino Linotype" pitchFamily="18" charset="0"/>
              </a:rPr>
              <a:t> </a:t>
            </a:r>
            <a:r>
              <a:rPr lang="en-US" sz="1400" dirty="0" err="1" smtClean="0">
                <a:latin typeface="Palatino Linotype" pitchFamily="18" charset="0"/>
                <a:hlinkClick r:id="rId72"/>
              </a:rPr>
              <a:t>μοι</a:t>
            </a:r>
            <a:r>
              <a:rPr lang="en-US" sz="1400" dirty="0" smtClean="0">
                <a:latin typeface="Palatino Linotype" pitchFamily="18" charset="0"/>
              </a:rPr>
              <a:t>: </a:t>
            </a:r>
            <a:r>
              <a:rPr lang="en-US" sz="1400" dirty="0" err="1" smtClean="0">
                <a:latin typeface="Palatino Linotype" pitchFamily="18" charset="0"/>
                <a:hlinkClick r:id="rId73"/>
              </a:rPr>
              <a:t>νῦν</a:t>
            </a:r>
            <a:r>
              <a:rPr lang="en-US" sz="1400" dirty="0" smtClean="0">
                <a:latin typeface="Palatino Linotype" pitchFamily="18" charset="0"/>
              </a:rPr>
              <a:t> </a:t>
            </a:r>
            <a:r>
              <a:rPr lang="en-US" sz="1400" dirty="0" err="1" smtClean="0">
                <a:latin typeface="Palatino Linotype" pitchFamily="18" charset="0"/>
                <a:hlinkClick r:id="rId74"/>
              </a:rPr>
              <a:t>δὲ</a:t>
            </a:r>
            <a:r>
              <a:rPr lang="en-US" sz="1400" dirty="0" smtClean="0">
                <a:latin typeface="Palatino Linotype" pitchFamily="18" charset="0"/>
              </a:rPr>
              <a:t> </a:t>
            </a:r>
            <a:r>
              <a:rPr lang="en-US" sz="1400" dirty="0" err="1" smtClean="0">
                <a:latin typeface="Palatino Linotype" pitchFamily="18" charset="0"/>
                <a:hlinkClick r:id="rId75"/>
              </a:rPr>
              <a:t>σὲ</a:t>
            </a:r>
            <a:r>
              <a:rPr lang="en-US" sz="1400" dirty="0" smtClean="0">
                <a:latin typeface="Palatino Linotype" pitchFamily="18" charset="0"/>
              </a:rPr>
              <a:t> </a:t>
            </a:r>
            <a:r>
              <a:rPr lang="en-US" sz="1400" dirty="0" err="1" smtClean="0">
                <a:latin typeface="Palatino Linotype" pitchFamily="18" charset="0"/>
                <a:hlinkClick r:id="rId76"/>
              </a:rPr>
              <a:t>αὐτὸν</a:t>
            </a:r>
            <a:r>
              <a:rPr lang="en-US" sz="1400" dirty="0" smtClean="0">
                <a:latin typeface="Palatino Linotype" pitchFamily="18" charset="0"/>
              </a:rPr>
              <a:t> </a:t>
            </a:r>
            <a:r>
              <a:rPr lang="en-US" sz="1400" dirty="0" err="1" smtClean="0">
                <a:latin typeface="Palatino Linotype" pitchFamily="18" charset="0"/>
                <a:hlinkClick r:id="rId77"/>
              </a:rPr>
              <a:t>μεμαρτυρήκασιν</a:t>
            </a:r>
            <a:r>
              <a:rPr lang="en-US" sz="1400" dirty="0" smtClean="0">
                <a:latin typeface="Palatino Linotype" pitchFamily="18" charset="0"/>
              </a:rPr>
              <a:t>, </a:t>
            </a:r>
            <a:r>
              <a:rPr lang="en-US" sz="1400" dirty="0" smtClean="0">
                <a:latin typeface="Palatino Linotype" pitchFamily="18" charset="0"/>
                <a:hlinkClick r:id="rId78"/>
              </a:rPr>
              <a:t>ὦ</a:t>
            </a:r>
            <a:r>
              <a:rPr lang="en-US" sz="1400" dirty="0" smtClean="0">
                <a:latin typeface="Palatino Linotype" pitchFamily="18" charset="0"/>
              </a:rPr>
              <a:t> </a:t>
            </a:r>
            <a:r>
              <a:rPr lang="en-US" sz="1400" dirty="0" err="1" smtClean="0">
                <a:latin typeface="Palatino Linotype" pitchFamily="18" charset="0"/>
                <a:hlinkClick r:id="rId79"/>
              </a:rPr>
              <a:t>Θεόφημε</a:t>
            </a:r>
            <a:r>
              <a:rPr lang="en-US" sz="1400" dirty="0" smtClean="0">
                <a:latin typeface="Palatino Linotype" pitchFamily="18" charset="0"/>
              </a:rPr>
              <a:t>, </a:t>
            </a:r>
            <a:r>
              <a:rPr lang="en-US" sz="1400" dirty="0" err="1" smtClean="0">
                <a:latin typeface="Palatino Linotype" pitchFamily="18" charset="0"/>
                <a:hlinkClick r:id="rId80"/>
              </a:rPr>
              <a:t>ἐθέλειν</a:t>
            </a:r>
            <a:r>
              <a:rPr lang="en-US" sz="1400" dirty="0" smtClean="0">
                <a:latin typeface="Palatino Linotype" pitchFamily="18" charset="0"/>
              </a:rPr>
              <a:t> </a:t>
            </a:r>
            <a:r>
              <a:rPr lang="en-US" sz="1400" dirty="0" err="1" smtClean="0">
                <a:latin typeface="Palatino Linotype" pitchFamily="18" charset="0"/>
                <a:hlinkClick r:id="rId81"/>
              </a:rPr>
              <a:t>παραδιδόναι</a:t>
            </a:r>
            <a:r>
              <a:rPr lang="en-US" sz="1400" dirty="0" smtClean="0">
                <a:latin typeface="Palatino Linotype" pitchFamily="18" charset="0"/>
              </a:rPr>
              <a:t> </a:t>
            </a:r>
            <a:r>
              <a:rPr lang="en-US" sz="1400" dirty="0" err="1" smtClean="0">
                <a:latin typeface="Palatino Linotype" pitchFamily="18" charset="0"/>
                <a:hlinkClick r:id="rId82"/>
              </a:rPr>
              <a:t>τὴν</a:t>
            </a:r>
            <a:r>
              <a:rPr lang="en-US" sz="1400" dirty="0" smtClean="0">
                <a:latin typeface="Palatino Linotype" pitchFamily="18" charset="0"/>
              </a:rPr>
              <a:t> </a:t>
            </a:r>
            <a:r>
              <a:rPr lang="en-US" sz="1400" dirty="0" err="1" smtClean="0">
                <a:latin typeface="Palatino Linotype" pitchFamily="18" charset="0"/>
                <a:hlinkClick r:id="rId83"/>
              </a:rPr>
              <a:t>ἄνθρωπον</a:t>
            </a:r>
            <a:r>
              <a:rPr lang="en-US" sz="1400" dirty="0" smtClean="0">
                <a:latin typeface="Palatino Linotype" pitchFamily="18" charset="0"/>
              </a:rPr>
              <a:t>, </a:t>
            </a:r>
            <a:r>
              <a:rPr lang="en-US" sz="1400" dirty="0" err="1" smtClean="0">
                <a:latin typeface="Palatino Linotype" pitchFamily="18" charset="0"/>
                <a:hlinkClick r:id="rId84"/>
              </a:rPr>
              <a:t>καὶ</a:t>
            </a:r>
            <a:r>
              <a:rPr lang="en-US" sz="1400" dirty="0" smtClean="0">
                <a:latin typeface="Palatino Linotype" pitchFamily="18" charset="0"/>
              </a:rPr>
              <a:t> </a:t>
            </a:r>
            <a:r>
              <a:rPr lang="en-US" sz="1400" dirty="0" err="1" smtClean="0">
                <a:latin typeface="Palatino Linotype" pitchFamily="18" charset="0"/>
                <a:hlinkClick r:id="rId85"/>
              </a:rPr>
              <a:t>ἐμὲ</a:t>
            </a:r>
            <a:r>
              <a:rPr lang="en-US" sz="1400" dirty="0" smtClean="0">
                <a:latin typeface="Palatino Linotype" pitchFamily="18" charset="0"/>
              </a:rPr>
              <a:t> </a:t>
            </a:r>
            <a:r>
              <a:rPr lang="en-US" sz="1400" dirty="0" err="1" smtClean="0">
                <a:latin typeface="Palatino Linotype" pitchFamily="18" charset="0"/>
                <a:hlinkClick r:id="rId86"/>
              </a:rPr>
              <a:t>μὴ</a:t>
            </a:r>
            <a:r>
              <a:rPr lang="en-US" sz="1400" dirty="0" smtClean="0">
                <a:latin typeface="Palatino Linotype" pitchFamily="18" charset="0"/>
              </a:rPr>
              <a:t> '</a:t>
            </a:r>
            <a:r>
              <a:rPr lang="en-US" sz="1400" dirty="0" err="1" smtClean="0">
                <a:latin typeface="Palatino Linotype" pitchFamily="18" charset="0"/>
                <a:hlinkClick r:id="rId87"/>
              </a:rPr>
              <a:t>θέλειν</a:t>
            </a:r>
            <a:r>
              <a:rPr lang="en-US" sz="1400" dirty="0" smtClean="0">
                <a:latin typeface="Palatino Linotype" pitchFamily="18" charset="0"/>
              </a:rPr>
              <a:t> </a:t>
            </a:r>
            <a:r>
              <a:rPr lang="en-US" sz="1400" dirty="0" err="1" smtClean="0">
                <a:latin typeface="Palatino Linotype" pitchFamily="18" charset="0"/>
                <a:hlinkClick r:id="rId88"/>
              </a:rPr>
              <a:t>παραλαβεῖν</a:t>
            </a:r>
            <a:r>
              <a:rPr lang="en-US" sz="1400" dirty="0" smtClean="0">
                <a:latin typeface="Palatino Linotype" pitchFamily="18" charset="0"/>
              </a:rPr>
              <a:t>. </a:t>
            </a:r>
            <a:r>
              <a:rPr lang="el-GR" sz="1400" dirty="0" err="1" smtClean="0">
                <a:latin typeface="Palatino Linotype" pitchFamily="18" charset="0"/>
                <a:hlinkClick r:id="rId89"/>
              </a:rPr>
              <a:t>πῶς</a:t>
            </a:r>
            <a:r>
              <a:rPr lang="en-US" sz="1400" dirty="0" smtClean="0">
                <a:latin typeface="Palatino Linotype" pitchFamily="18" charset="0"/>
              </a:rPr>
              <a:t> </a:t>
            </a:r>
            <a:r>
              <a:rPr lang="el-GR" sz="1400" dirty="0" err="1" smtClean="0">
                <a:latin typeface="Palatino Linotype" pitchFamily="18" charset="0"/>
                <a:hlinkClick r:id="rId90"/>
              </a:rPr>
              <a:t>οὖν</a:t>
            </a:r>
            <a:r>
              <a:rPr lang="en-US" sz="1400" dirty="0" smtClean="0">
                <a:latin typeface="Palatino Linotype" pitchFamily="18" charset="0"/>
              </a:rPr>
              <a:t> </a:t>
            </a:r>
            <a:r>
              <a:rPr lang="el-GR" sz="1400" dirty="0" err="1" smtClean="0">
                <a:latin typeface="Palatino Linotype" pitchFamily="18" charset="0"/>
                <a:hlinkClick r:id="rId91"/>
              </a:rPr>
              <a:t>σὺ</a:t>
            </a:r>
            <a:r>
              <a:rPr lang="en-US" sz="1400" dirty="0" smtClean="0">
                <a:latin typeface="Palatino Linotype" pitchFamily="18" charset="0"/>
              </a:rPr>
              <a:t> </a:t>
            </a:r>
            <a:r>
              <a:rPr lang="el-GR" sz="1400" dirty="0" smtClean="0">
                <a:latin typeface="Palatino Linotype" pitchFamily="18" charset="0"/>
                <a:hlinkClick r:id="rId92"/>
              </a:rPr>
              <a:t>κύριος</a:t>
            </a:r>
            <a:r>
              <a:rPr lang="en-US" sz="1400" dirty="0" smtClean="0">
                <a:latin typeface="Palatino Linotype" pitchFamily="18" charset="0"/>
              </a:rPr>
              <a:t> </a:t>
            </a:r>
            <a:r>
              <a:rPr lang="el-GR" sz="1400" dirty="0" err="1" smtClean="0">
                <a:latin typeface="Palatino Linotype" pitchFamily="18" charset="0"/>
                <a:hlinkClick r:id="rId93"/>
              </a:rPr>
              <a:t>μὲν</a:t>
            </a:r>
            <a:r>
              <a:rPr lang="en-US" sz="1400" dirty="0" smtClean="0">
                <a:latin typeface="Palatino Linotype" pitchFamily="18" charset="0"/>
              </a:rPr>
              <a:t> </a:t>
            </a:r>
            <a:r>
              <a:rPr lang="el-GR" sz="1400" dirty="0" err="1" smtClean="0">
                <a:latin typeface="Palatino Linotype" pitchFamily="18" charset="0"/>
                <a:hlinkClick r:id="rId94"/>
              </a:rPr>
              <a:t>ὢν</a:t>
            </a:r>
            <a:r>
              <a:rPr lang="en-US" sz="1400" dirty="0" smtClean="0">
                <a:latin typeface="Palatino Linotype" pitchFamily="18" charset="0"/>
              </a:rPr>
              <a:t> </a:t>
            </a:r>
            <a:r>
              <a:rPr lang="el-GR" sz="1400" dirty="0" err="1" smtClean="0">
                <a:latin typeface="Palatino Linotype" pitchFamily="18" charset="0"/>
                <a:hlinkClick r:id="rId95"/>
              </a:rPr>
              <a:t>τῆς</a:t>
            </a:r>
            <a:r>
              <a:rPr lang="en-US" sz="1400" dirty="0" smtClean="0">
                <a:latin typeface="Palatino Linotype" pitchFamily="18" charset="0"/>
              </a:rPr>
              <a:t> </a:t>
            </a:r>
            <a:r>
              <a:rPr lang="el-GR" sz="1400" dirty="0" err="1" smtClean="0">
                <a:latin typeface="Palatino Linotype" pitchFamily="18" charset="0"/>
                <a:hlinkClick r:id="rId96"/>
              </a:rPr>
              <a:t>ἀνθρώπου</a:t>
            </a:r>
            <a:r>
              <a:rPr lang="en-US" sz="1400" dirty="0" smtClean="0">
                <a:latin typeface="Palatino Linotype" pitchFamily="18" charset="0"/>
              </a:rPr>
              <a:t>, </a:t>
            </a:r>
            <a:r>
              <a:rPr lang="el-GR" sz="1400" dirty="0" smtClean="0">
                <a:latin typeface="Palatino Linotype" pitchFamily="18" charset="0"/>
                <a:hlinkClick r:id="rId97"/>
              </a:rPr>
              <a:t>μέλλων</a:t>
            </a:r>
            <a:r>
              <a:rPr lang="en-US" sz="1400" dirty="0" smtClean="0">
                <a:latin typeface="Palatino Linotype" pitchFamily="18" charset="0"/>
              </a:rPr>
              <a:t> </a:t>
            </a:r>
            <a:r>
              <a:rPr lang="el-GR" sz="1400" dirty="0" err="1" smtClean="0">
                <a:latin typeface="Palatino Linotype" pitchFamily="18" charset="0"/>
                <a:hlinkClick r:id="rId98"/>
              </a:rPr>
              <a:t>δὲ</a:t>
            </a:r>
            <a:r>
              <a:rPr lang="en-US" sz="1400" dirty="0" smtClean="0">
                <a:latin typeface="Palatino Linotype" pitchFamily="18" charset="0"/>
              </a:rPr>
              <a:t> </a:t>
            </a:r>
            <a:r>
              <a:rPr lang="el-GR" sz="1400" dirty="0" err="1" smtClean="0">
                <a:latin typeface="Palatino Linotype" pitchFamily="18" charset="0"/>
                <a:hlinkClick r:id="rId99"/>
              </a:rPr>
              <a:t>προκαλεῖσθαι</a:t>
            </a:r>
            <a:r>
              <a:rPr lang="en-US" sz="1400" dirty="0" smtClean="0">
                <a:latin typeface="Palatino Linotype" pitchFamily="18" charset="0"/>
              </a:rPr>
              <a:t> </a:t>
            </a:r>
            <a:r>
              <a:rPr lang="el-GR" sz="1400" dirty="0" err="1" smtClean="0">
                <a:latin typeface="Palatino Linotype" pitchFamily="18" charset="0"/>
                <a:hlinkClick r:id="rId100"/>
              </a:rPr>
              <a:t>ταύτην</a:t>
            </a:r>
            <a:r>
              <a:rPr lang="en-US" sz="1400" dirty="0" smtClean="0">
                <a:latin typeface="Palatino Linotype" pitchFamily="18" charset="0"/>
              </a:rPr>
              <a:t> </a:t>
            </a:r>
            <a:r>
              <a:rPr lang="el-GR" sz="1400" dirty="0" err="1" smtClean="0">
                <a:latin typeface="Palatino Linotype" pitchFamily="18" charset="0"/>
                <a:hlinkClick r:id="rId101"/>
              </a:rPr>
              <a:t>τὴν</a:t>
            </a:r>
            <a:r>
              <a:rPr lang="en-US" sz="1400" dirty="0" smtClean="0">
                <a:latin typeface="Palatino Linotype" pitchFamily="18" charset="0"/>
              </a:rPr>
              <a:t> </a:t>
            </a:r>
            <a:r>
              <a:rPr lang="en-US" sz="1400" dirty="0" err="1" smtClean="0">
                <a:latin typeface="Palatino Linotype" pitchFamily="18" charset="0"/>
                <a:hlinkClick r:id="rId42"/>
              </a:rPr>
              <a:t>πρόκλησιν</a:t>
            </a:r>
            <a:r>
              <a:rPr lang="en-US" sz="1400" dirty="0" smtClean="0">
                <a:latin typeface="Palatino Linotype" pitchFamily="18" charset="0"/>
              </a:rPr>
              <a:t> </a:t>
            </a:r>
            <a:r>
              <a:rPr lang="en-US" sz="1400" dirty="0" err="1" smtClean="0">
                <a:latin typeface="Palatino Linotype" pitchFamily="18" charset="0"/>
                <a:hlinkClick r:id="rId102"/>
              </a:rPr>
              <a:t>ἣν</a:t>
            </a:r>
            <a:r>
              <a:rPr lang="en-US" sz="1400" dirty="0" smtClean="0">
                <a:latin typeface="Palatino Linotype" pitchFamily="18" charset="0"/>
              </a:rPr>
              <a:t> </a:t>
            </a:r>
            <a:r>
              <a:rPr lang="en-US" sz="1400" dirty="0" err="1" smtClean="0">
                <a:latin typeface="Palatino Linotype" pitchFamily="18" charset="0"/>
                <a:hlinkClick r:id="rId103"/>
              </a:rPr>
              <a:t>μεμαρτυρήκασί</a:t>
            </a:r>
            <a:r>
              <a:rPr lang="en-US" sz="1400" dirty="0" smtClean="0">
                <a:latin typeface="Palatino Linotype" pitchFamily="18" charset="0"/>
              </a:rPr>
              <a:t> </a:t>
            </a:r>
            <a:r>
              <a:rPr lang="en-US" sz="1400" dirty="0" err="1" smtClean="0">
                <a:latin typeface="Palatino Linotype" pitchFamily="18" charset="0"/>
                <a:hlinkClick r:id="rId104"/>
              </a:rPr>
              <a:t>σοι</a:t>
            </a:r>
            <a:r>
              <a:rPr lang="en-US" sz="1400" dirty="0" smtClean="0">
                <a:latin typeface="Palatino Linotype" pitchFamily="18" charset="0"/>
              </a:rPr>
              <a:t>, </a:t>
            </a:r>
            <a:r>
              <a:rPr lang="en-US" sz="1400" dirty="0" err="1" smtClean="0">
                <a:latin typeface="Palatino Linotype" pitchFamily="18" charset="0"/>
                <a:hlinkClick r:id="rId105"/>
              </a:rPr>
              <a:t>καταφεύγων</a:t>
            </a:r>
            <a:r>
              <a:rPr lang="en-US" sz="1400" dirty="0" smtClean="0">
                <a:latin typeface="Palatino Linotype" pitchFamily="18" charset="0"/>
              </a:rPr>
              <a:t> </a:t>
            </a:r>
            <a:r>
              <a:rPr lang="en-US" sz="1400" dirty="0" err="1" smtClean="0">
                <a:latin typeface="Palatino Linotype" pitchFamily="18" charset="0"/>
                <a:hlinkClick r:id="rId106"/>
              </a:rPr>
              <a:t>δὲ</a:t>
            </a:r>
            <a:r>
              <a:rPr lang="en-US" sz="1400" dirty="0" smtClean="0">
                <a:latin typeface="Palatino Linotype" pitchFamily="18" charset="0"/>
              </a:rPr>
              <a:t> </a:t>
            </a:r>
            <a:r>
              <a:rPr lang="en-US" sz="1400" dirty="0" err="1" smtClean="0">
                <a:latin typeface="Palatino Linotype" pitchFamily="18" charset="0"/>
                <a:hlinkClick r:id="rId107"/>
              </a:rPr>
              <a:t>εἰς</a:t>
            </a:r>
            <a:r>
              <a:rPr lang="en-US" sz="1400" dirty="0" smtClean="0">
                <a:latin typeface="Palatino Linotype" pitchFamily="18" charset="0"/>
              </a:rPr>
              <a:t> </a:t>
            </a:r>
            <a:r>
              <a:rPr lang="en-US" sz="1400" dirty="0" err="1" smtClean="0">
                <a:latin typeface="Palatino Linotype" pitchFamily="18" charset="0"/>
                <a:hlinkClick r:id="rId108"/>
              </a:rPr>
              <a:t>τὴν</a:t>
            </a:r>
            <a:r>
              <a:rPr lang="en-US" sz="1400" dirty="0" smtClean="0">
                <a:latin typeface="Palatino Linotype" pitchFamily="18" charset="0"/>
              </a:rPr>
              <a:t> </a:t>
            </a:r>
            <a:r>
              <a:rPr lang="en-US" sz="1400" dirty="0" err="1" smtClean="0">
                <a:latin typeface="Palatino Linotype" pitchFamily="18" charset="0"/>
                <a:hlinkClick r:id="rId109"/>
              </a:rPr>
              <a:t>ἄνθρωπον</a:t>
            </a:r>
            <a:r>
              <a:rPr lang="en-US" sz="1400" dirty="0" smtClean="0">
                <a:latin typeface="Palatino Linotype" pitchFamily="18" charset="0"/>
              </a:rPr>
              <a:t> </a:t>
            </a:r>
            <a:r>
              <a:rPr lang="en-US" sz="1400" dirty="0" err="1" smtClean="0">
                <a:latin typeface="Palatino Linotype" pitchFamily="18" charset="0"/>
                <a:hlinkClick r:id="rId110"/>
              </a:rPr>
              <a:t>περὶ</a:t>
            </a:r>
            <a:r>
              <a:rPr lang="en-US" sz="1400" dirty="0" smtClean="0">
                <a:latin typeface="Palatino Linotype" pitchFamily="18" charset="0"/>
              </a:rPr>
              <a:t> </a:t>
            </a:r>
            <a:r>
              <a:rPr lang="en-US" sz="1400" dirty="0" err="1" smtClean="0">
                <a:latin typeface="Palatino Linotype" pitchFamily="18" charset="0"/>
                <a:hlinkClick r:id="rId111"/>
              </a:rPr>
              <a:t>τοῦ</a:t>
            </a:r>
            <a:r>
              <a:rPr lang="en-US" sz="1400" dirty="0" smtClean="0">
                <a:latin typeface="Palatino Linotype" pitchFamily="18" charset="0"/>
              </a:rPr>
              <a:t> </a:t>
            </a:r>
            <a:r>
              <a:rPr lang="en-US" sz="1400" dirty="0" err="1" smtClean="0">
                <a:latin typeface="Palatino Linotype" pitchFamily="18" charset="0"/>
                <a:hlinkClick r:id="rId112"/>
              </a:rPr>
              <a:t>δικαίου</a:t>
            </a:r>
            <a:r>
              <a:rPr lang="en-US" sz="1400" dirty="0" smtClean="0">
                <a:latin typeface="Palatino Linotype" pitchFamily="18" charset="0"/>
              </a:rPr>
              <a:t>, 15 </a:t>
            </a:r>
            <a:r>
              <a:rPr lang="en-US" sz="1400" dirty="0" err="1" smtClean="0">
                <a:latin typeface="Palatino Linotype" pitchFamily="18" charset="0"/>
                <a:hlinkClick r:id="rId113"/>
              </a:rPr>
              <a:t>ἄλλου</a:t>
            </a:r>
            <a:r>
              <a:rPr lang="en-US" sz="1400" dirty="0" smtClean="0">
                <a:latin typeface="Palatino Linotype" pitchFamily="18" charset="0"/>
              </a:rPr>
              <a:t> </a:t>
            </a:r>
            <a:r>
              <a:rPr lang="en-US" sz="1400" dirty="0" err="1" smtClean="0">
                <a:latin typeface="Palatino Linotype" pitchFamily="18" charset="0"/>
                <a:hlinkClick r:id="rId114"/>
              </a:rPr>
              <a:t>δέ</a:t>
            </a:r>
            <a:r>
              <a:rPr lang="en-US" sz="1400" dirty="0" smtClean="0">
                <a:latin typeface="Palatino Linotype" pitchFamily="18" charset="0"/>
              </a:rPr>
              <a:t> </a:t>
            </a:r>
            <a:r>
              <a:rPr lang="en-US" sz="1400" dirty="0" err="1" smtClean="0">
                <a:latin typeface="Palatino Linotype" pitchFamily="18" charset="0"/>
                <a:hlinkClick r:id="rId115"/>
              </a:rPr>
              <a:t>σοι</a:t>
            </a:r>
            <a:r>
              <a:rPr lang="en-US" sz="1400" dirty="0" smtClean="0">
                <a:latin typeface="Palatino Linotype" pitchFamily="18" charset="0"/>
              </a:rPr>
              <a:t> </a:t>
            </a:r>
            <a:r>
              <a:rPr lang="en-US" sz="1400" dirty="0" err="1" smtClean="0">
                <a:latin typeface="Palatino Linotype" pitchFamily="18" charset="0"/>
                <a:hlinkClick r:id="rId116"/>
              </a:rPr>
              <a:t>οὐδενὸς</a:t>
            </a:r>
            <a:r>
              <a:rPr lang="en-US" sz="1400" dirty="0" smtClean="0">
                <a:latin typeface="Palatino Linotype" pitchFamily="18" charset="0"/>
              </a:rPr>
              <a:t> </a:t>
            </a:r>
            <a:r>
              <a:rPr lang="en-US" sz="1400" dirty="0" err="1" smtClean="0">
                <a:latin typeface="Palatino Linotype" pitchFamily="18" charset="0"/>
                <a:hlinkClick r:id="rId117"/>
              </a:rPr>
              <a:t>ὄντος</a:t>
            </a:r>
            <a:r>
              <a:rPr lang="en-US" sz="1400" dirty="0" smtClean="0">
                <a:latin typeface="Palatino Linotype" pitchFamily="18" charset="0"/>
              </a:rPr>
              <a:t> </a:t>
            </a:r>
            <a:r>
              <a:rPr lang="en-US" sz="1400" dirty="0" err="1" smtClean="0">
                <a:latin typeface="Palatino Linotype" pitchFamily="18" charset="0"/>
                <a:hlinkClick r:id="rId118"/>
              </a:rPr>
              <a:t>μάρτυρος</a:t>
            </a:r>
            <a:r>
              <a:rPr lang="en-US" sz="1400" dirty="0" smtClean="0">
                <a:latin typeface="Palatino Linotype" pitchFamily="18" charset="0"/>
              </a:rPr>
              <a:t> </a:t>
            </a:r>
            <a:r>
              <a:rPr lang="en-US" sz="1400" dirty="0" err="1" smtClean="0">
                <a:latin typeface="Palatino Linotype" pitchFamily="18" charset="0"/>
                <a:hlinkClick r:id="rId119"/>
              </a:rPr>
              <a:t>ὡς</a:t>
            </a:r>
            <a:r>
              <a:rPr lang="en-US" sz="1400" dirty="0" smtClean="0">
                <a:latin typeface="Palatino Linotype" pitchFamily="18" charset="0"/>
              </a:rPr>
              <a:t> </a:t>
            </a:r>
            <a:r>
              <a:rPr lang="en-US" sz="1400" dirty="0" err="1" smtClean="0">
                <a:latin typeface="Palatino Linotype" pitchFamily="18" charset="0"/>
                <a:hlinkClick r:id="rId120"/>
              </a:rPr>
              <a:t>ἐπλήγης</a:t>
            </a:r>
            <a:r>
              <a:rPr lang="en-US" sz="1400" dirty="0" smtClean="0">
                <a:latin typeface="Palatino Linotype" pitchFamily="18" charset="0"/>
              </a:rPr>
              <a:t> </a:t>
            </a:r>
            <a:r>
              <a:rPr lang="en-US" sz="1400" dirty="0" err="1" smtClean="0">
                <a:latin typeface="Palatino Linotype" pitchFamily="18" charset="0"/>
                <a:hlinkClick r:id="rId121"/>
              </a:rPr>
              <a:t>ὑπ</a:t>
            </a:r>
            <a:r>
              <a:rPr lang="en-US" sz="1400" dirty="0" smtClean="0">
                <a:latin typeface="Palatino Linotype" pitchFamily="18" charset="0"/>
                <a:hlinkClick r:id="rId121"/>
              </a:rPr>
              <a:t>᾽</a:t>
            </a:r>
            <a:r>
              <a:rPr lang="en-US" sz="1400" dirty="0" smtClean="0">
                <a:latin typeface="Palatino Linotype" pitchFamily="18" charset="0"/>
              </a:rPr>
              <a:t> </a:t>
            </a:r>
            <a:r>
              <a:rPr lang="en-US" sz="1400" dirty="0" err="1" smtClean="0">
                <a:latin typeface="Palatino Linotype" pitchFamily="18" charset="0"/>
                <a:hlinkClick r:id="rId122"/>
              </a:rPr>
              <a:t>ἐμοῦ</a:t>
            </a:r>
            <a:r>
              <a:rPr lang="en-US" sz="1400" dirty="0" smtClean="0">
                <a:latin typeface="Palatino Linotype" pitchFamily="18" charset="0"/>
              </a:rPr>
              <a:t> </a:t>
            </a:r>
            <a:r>
              <a:rPr lang="en-US" sz="1400" dirty="0" err="1" smtClean="0">
                <a:latin typeface="Palatino Linotype" pitchFamily="18" charset="0"/>
                <a:hlinkClick r:id="rId123"/>
              </a:rPr>
              <a:t>ἄρχοντος</a:t>
            </a:r>
            <a:r>
              <a:rPr lang="en-US" sz="1400" dirty="0" smtClean="0">
                <a:latin typeface="Palatino Linotype" pitchFamily="18" charset="0"/>
              </a:rPr>
              <a:t> </a:t>
            </a:r>
            <a:r>
              <a:rPr lang="en-US" sz="1400" dirty="0" err="1" smtClean="0">
                <a:latin typeface="Palatino Linotype" pitchFamily="18" charset="0"/>
                <a:hlinkClick r:id="rId124"/>
              </a:rPr>
              <a:t>χειρῶν</a:t>
            </a:r>
            <a:r>
              <a:rPr lang="en-US" sz="1400" dirty="0" smtClean="0">
                <a:latin typeface="Palatino Linotype" pitchFamily="18" charset="0"/>
              </a:rPr>
              <a:t> </a:t>
            </a:r>
            <a:r>
              <a:rPr lang="en-US" sz="1400" dirty="0" err="1" smtClean="0">
                <a:latin typeface="Palatino Linotype" pitchFamily="18" charset="0"/>
                <a:hlinkClick r:id="rId125"/>
              </a:rPr>
              <a:t>ἀδίκων</a:t>
            </a:r>
            <a:r>
              <a:rPr lang="en-US" sz="1400" dirty="0" smtClean="0">
                <a:latin typeface="Palatino Linotype" pitchFamily="18" charset="0"/>
              </a:rPr>
              <a:t>, </a:t>
            </a:r>
            <a:r>
              <a:rPr lang="en-US" sz="1400" dirty="0" err="1" smtClean="0">
                <a:latin typeface="Palatino Linotype" pitchFamily="18" charset="0"/>
                <a:hlinkClick r:id="rId126"/>
              </a:rPr>
              <a:t>οὐχ</a:t>
            </a:r>
            <a:r>
              <a:rPr lang="en-US" sz="1400" dirty="0" smtClean="0">
                <a:latin typeface="Palatino Linotype" pitchFamily="18" charset="0"/>
              </a:rPr>
              <a:t> </a:t>
            </a:r>
            <a:r>
              <a:rPr lang="en-US" sz="1400" dirty="0" err="1" smtClean="0">
                <a:latin typeface="Palatino Linotype" pitchFamily="18" charset="0"/>
                <a:hlinkClick r:id="rId127"/>
              </a:rPr>
              <a:t>ἧκες</a:t>
            </a:r>
            <a:r>
              <a:rPr lang="en-US" sz="1400" dirty="0" smtClean="0">
                <a:latin typeface="Palatino Linotype" pitchFamily="18" charset="0"/>
              </a:rPr>
              <a:t> </a:t>
            </a:r>
            <a:r>
              <a:rPr lang="en-US" sz="1400" dirty="0" err="1" smtClean="0">
                <a:latin typeface="Palatino Linotype" pitchFamily="18" charset="0"/>
                <a:hlinkClick r:id="rId128"/>
              </a:rPr>
              <a:t>ἔχων</a:t>
            </a:r>
            <a:r>
              <a:rPr lang="en-US" sz="1400" dirty="0" smtClean="0">
                <a:latin typeface="Palatino Linotype" pitchFamily="18" charset="0"/>
              </a:rPr>
              <a:t> </a:t>
            </a:r>
            <a:r>
              <a:rPr lang="en-US" sz="1400" dirty="0" err="1" smtClean="0">
                <a:latin typeface="Palatino Linotype" pitchFamily="18" charset="0"/>
                <a:hlinkClick r:id="rId129"/>
              </a:rPr>
              <a:t>τὴν</a:t>
            </a:r>
            <a:r>
              <a:rPr lang="en-US" sz="1400" dirty="0" smtClean="0">
                <a:latin typeface="Palatino Linotype" pitchFamily="18" charset="0"/>
              </a:rPr>
              <a:t> </a:t>
            </a:r>
            <a:r>
              <a:rPr lang="en-US" sz="1400" dirty="0" err="1" smtClean="0">
                <a:latin typeface="Palatino Linotype" pitchFamily="18" charset="0"/>
                <a:hlinkClick r:id="rId24"/>
              </a:rPr>
              <a:t>ἄνθρωπον</a:t>
            </a:r>
            <a:r>
              <a:rPr lang="en-US" sz="1400" dirty="0" smtClean="0">
                <a:latin typeface="Palatino Linotype" pitchFamily="18" charset="0"/>
              </a:rPr>
              <a:t> </a:t>
            </a:r>
            <a:r>
              <a:rPr lang="en-US" sz="1400" dirty="0" err="1" smtClean="0">
                <a:latin typeface="Palatino Linotype" pitchFamily="18" charset="0"/>
                <a:hlinkClick r:id="rId130"/>
              </a:rPr>
              <a:t>πρὸς</a:t>
            </a:r>
            <a:r>
              <a:rPr lang="en-US" sz="1400" dirty="0" smtClean="0">
                <a:latin typeface="Palatino Linotype" pitchFamily="18" charset="0"/>
              </a:rPr>
              <a:t> </a:t>
            </a:r>
            <a:r>
              <a:rPr lang="en-US" sz="1400" dirty="0" err="1" smtClean="0">
                <a:latin typeface="Palatino Linotype" pitchFamily="18" charset="0"/>
                <a:hlinkClick r:id="rId131"/>
              </a:rPr>
              <a:t>τὸν</a:t>
            </a:r>
            <a:r>
              <a:rPr lang="en-US" sz="1400" dirty="0" smtClean="0">
                <a:latin typeface="Palatino Linotype" pitchFamily="18" charset="0"/>
              </a:rPr>
              <a:t> </a:t>
            </a:r>
            <a:r>
              <a:rPr lang="en-US" sz="1400" dirty="0" err="1" smtClean="0">
                <a:latin typeface="Palatino Linotype" pitchFamily="18" charset="0"/>
                <a:hlinkClick r:id="rId132"/>
              </a:rPr>
              <a:t>διαιτητὴν</a:t>
            </a:r>
            <a:r>
              <a:rPr lang="en-US" sz="1400" dirty="0" smtClean="0">
                <a:latin typeface="Palatino Linotype" pitchFamily="18" charset="0"/>
              </a:rPr>
              <a:t> </a:t>
            </a:r>
            <a:r>
              <a:rPr lang="en-US" sz="1400" dirty="0" err="1" smtClean="0">
                <a:latin typeface="Palatino Linotype" pitchFamily="18" charset="0"/>
                <a:hlinkClick r:id="rId133"/>
              </a:rPr>
              <a:t>καὶ</a:t>
            </a:r>
            <a:r>
              <a:rPr lang="en-US" sz="1400" dirty="0" smtClean="0">
                <a:latin typeface="Palatino Linotype" pitchFamily="18" charset="0"/>
              </a:rPr>
              <a:t> </a:t>
            </a:r>
            <a:r>
              <a:rPr lang="en-US" sz="1400" dirty="0" err="1" smtClean="0">
                <a:latin typeface="Palatino Linotype" pitchFamily="18" charset="0"/>
                <a:hlinkClick r:id="rId134"/>
              </a:rPr>
              <a:t>παρεδίδους</a:t>
            </a:r>
            <a:r>
              <a:rPr lang="en-US" sz="1400" dirty="0" smtClean="0">
                <a:latin typeface="Palatino Linotype" pitchFamily="18" charset="0"/>
              </a:rPr>
              <a:t> </a:t>
            </a:r>
            <a:r>
              <a:rPr lang="en-US" sz="1400" dirty="0" err="1" smtClean="0">
                <a:latin typeface="Palatino Linotype" pitchFamily="18" charset="0"/>
                <a:hlinkClick r:id="rId135"/>
              </a:rPr>
              <a:t>τὸ</a:t>
            </a:r>
            <a:r>
              <a:rPr lang="en-US" sz="1400" dirty="0" smtClean="0">
                <a:latin typeface="Palatino Linotype" pitchFamily="18" charset="0"/>
              </a:rPr>
              <a:t> </a:t>
            </a:r>
            <a:r>
              <a:rPr lang="en-US" sz="1400" dirty="0" err="1" smtClean="0">
                <a:latin typeface="Palatino Linotype" pitchFamily="18" charset="0"/>
                <a:hlinkClick r:id="rId136"/>
              </a:rPr>
              <a:t>σῶμα</a:t>
            </a:r>
            <a:r>
              <a:rPr lang="en-US" sz="1400" dirty="0" smtClean="0">
                <a:latin typeface="Palatino Linotype" pitchFamily="18" charset="0"/>
              </a:rPr>
              <a:t> </a:t>
            </a:r>
            <a:r>
              <a:rPr lang="en-US" sz="1400" dirty="0" err="1" smtClean="0">
                <a:latin typeface="Palatino Linotype" pitchFamily="18" charset="0"/>
                <a:hlinkClick r:id="rId137"/>
              </a:rPr>
              <a:t>παρούσης</a:t>
            </a:r>
            <a:r>
              <a:rPr lang="en-US" sz="1400" dirty="0" smtClean="0">
                <a:latin typeface="Palatino Linotype" pitchFamily="18" charset="0"/>
              </a:rPr>
              <a:t> </a:t>
            </a:r>
            <a:r>
              <a:rPr lang="en-US" sz="1400" dirty="0" err="1" smtClean="0">
                <a:latin typeface="Palatino Linotype" pitchFamily="18" charset="0"/>
                <a:hlinkClick r:id="rId138"/>
              </a:rPr>
              <a:t>τῆς</a:t>
            </a:r>
            <a:r>
              <a:rPr lang="en-US" sz="1400" dirty="0" smtClean="0">
                <a:latin typeface="Palatino Linotype" pitchFamily="18" charset="0"/>
              </a:rPr>
              <a:t> </a:t>
            </a:r>
            <a:r>
              <a:rPr lang="en-US" sz="1400" dirty="0" err="1" smtClean="0">
                <a:latin typeface="Palatino Linotype" pitchFamily="18" charset="0"/>
                <a:hlinkClick r:id="rId96"/>
              </a:rPr>
              <a:t>ἀνθρώπου</a:t>
            </a:r>
            <a:r>
              <a:rPr lang="en-US" sz="1400" dirty="0" smtClean="0">
                <a:latin typeface="Palatino Linotype" pitchFamily="18" charset="0"/>
              </a:rPr>
              <a:t>, </a:t>
            </a:r>
            <a:r>
              <a:rPr lang="en-US" sz="1400" dirty="0" err="1" smtClean="0">
                <a:latin typeface="Palatino Linotype" pitchFamily="18" charset="0"/>
                <a:hlinkClick r:id="rId139"/>
              </a:rPr>
              <a:t>κύριός</a:t>
            </a:r>
            <a:r>
              <a:rPr lang="en-US" sz="1400" dirty="0" smtClean="0">
                <a:latin typeface="Palatino Linotype" pitchFamily="18" charset="0"/>
              </a:rPr>
              <a:t> </a:t>
            </a:r>
            <a:r>
              <a:rPr lang="en-US" sz="1400" dirty="0" err="1" smtClean="0">
                <a:latin typeface="Palatino Linotype" pitchFamily="18" charset="0"/>
                <a:hlinkClick r:id="rId140"/>
              </a:rPr>
              <a:t>γε</a:t>
            </a:r>
            <a:r>
              <a:rPr lang="en-US" sz="1400" dirty="0" smtClean="0">
                <a:latin typeface="Palatino Linotype" pitchFamily="18" charset="0"/>
              </a:rPr>
              <a:t> </a:t>
            </a:r>
            <a:r>
              <a:rPr lang="en-US" sz="1400" dirty="0" err="1" smtClean="0">
                <a:latin typeface="Palatino Linotype" pitchFamily="18" charset="0"/>
                <a:hlinkClick r:id="rId141"/>
              </a:rPr>
              <a:t>ὢν</a:t>
            </a:r>
            <a:r>
              <a:rPr lang="en-US" sz="1400" dirty="0" smtClean="0">
                <a:latin typeface="Palatino Linotype" pitchFamily="18" charset="0"/>
              </a:rPr>
              <a:t> </a:t>
            </a:r>
            <a:r>
              <a:rPr lang="en-US" sz="1400" dirty="0" err="1" smtClean="0">
                <a:latin typeface="Palatino Linotype" pitchFamily="18" charset="0"/>
                <a:hlinkClick r:id="rId142"/>
              </a:rPr>
              <a:t>αὐτῆς</a:t>
            </a:r>
            <a:r>
              <a:rPr lang="en-US" sz="1400" dirty="0" smtClean="0">
                <a:latin typeface="Palatino Linotype" pitchFamily="18" charset="0"/>
              </a:rPr>
              <a:t>; </a:t>
            </a:r>
            <a:r>
              <a:rPr lang="en-US" sz="1400" dirty="0" err="1" smtClean="0">
                <a:latin typeface="Palatino Linotype" pitchFamily="18" charset="0"/>
                <a:hlinkClick r:id="rId143"/>
              </a:rPr>
              <a:t>ἀλλὰ</a:t>
            </a:r>
            <a:r>
              <a:rPr lang="en-US" sz="1400" dirty="0" smtClean="0">
                <a:latin typeface="Palatino Linotype" pitchFamily="18" charset="0"/>
              </a:rPr>
              <a:t> </a:t>
            </a:r>
            <a:r>
              <a:rPr lang="en-US" sz="1400" dirty="0" err="1" smtClean="0">
                <a:latin typeface="Palatino Linotype" pitchFamily="18" charset="0"/>
                <a:hlinkClick r:id="rId144"/>
              </a:rPr>
              <a:t>τὴν</a:t>
            </a:r>
            <a:r>
              <a:rPr lang="en-US" sz="1400" dirty="0" smtClean="0">
                <a:latin typeface="Palatino Linotype" pitchFamily="18" charset="0"/>
              </a:rPr>
              <a:t> </a:t>
            </a:r>
            <a:r>
              <a:rPr lang="en-US" sz="1400" dirty="0" err="1" smtClean="0">
                <a:latin typeface="Palatino Linotype" pitchFamily="18" charset="0"/>
                <a:hlinkClick r:id="rId145"/>
              </a:rPr>
              <a:t>μὲν</a:t>
            </a:r>
            <a:r>
              <a:rPr lang="en-US" sz="1400" dirty="0" smtClean="0">
                <a:latin typeface="Palatino Linotype" pitchFamily="18" charset="0"/>
              </a:rPr>
              <a:t> </a:t>
            </a:r>
            <a:r>
              <a:rPr lang="en-US" sz="1400" dirty="0" err="1" smtClean="0">
                <a:latin typeface="Palatino Linotype" pitchFamily="18" charset="0"/>
                <a:hlinkClick r:id="rId146"/>
              </a:rPr>
              <a:t>πρόκλησιν</a:t>
            </a:r>
            <a:r>
              <a:rPr lang="en-US" sz="1400" dirty="0" smtClean="0">
                <a:latin typeface="Palatino Linotype" pitchFamily="18" charset="0"/>
              </a:rPr>
              <a:t> </a:t>
            </a:r>
            <a:r>
              <a:rPr lang="en-US" sz="1400" dirty="0" err="1" smtClean="0">
                <a:latin typeface="Palatino Linotype" pitchFamily="18" charset="0"/>
                <a:hlinkClick r:id="rId147"/>
              </a:rPr>
              <a:t>φὴς</a:t>
            </a:r>
            <a:r>
              <a:rPr lang="en-US" sz="1400" dirty="0" smtClean="0">
                <a:latin typeface="Palatino Linotype" pitchFamily="18" charset="0"/>
              </a:rPr>
              <a:t> </a:t>
            </a:r>
            <a:r>
              <a:rPr lang="en-US" sz="1400" dirty="0" err="1" smtClean="0">
                <a:latin typeface="Palatino Linotype" pitchFamily="18" charset="0"/>
                <a:hlinkClick r:id="rId148"/>
              </a:rPr>
              <a:t>προκαλέσασθαι</a:t>
            </a:r>
            <a:r>
              <a:rPr lang="en-US" sz="1400" dirty="0" smtClean="0">
                <a:latin typeface="Palatino Linotype" pitchFamily="18" charset="0"/>
              </a:rPr>
              <a:t>, </a:t>
            </a:r>
            <a:r>
              <a:rPr lang="en-US" sz="1400" dirty="0" err="1" smtClean="0">
                <a:latin typeface="Palatino Linotype" pitchFamily="18" charset="0"/>
                <a:hlinkClick r:id="rId149"/>
              </a:rPr>
              <a:t>τὴν</a:t>
            </a:r>
            <a:r>
              <a:rPr lang="en-US" sz="1400" dirty="0" smtClean="0">
                <a:latin typeface="Palatino Linotype" pitchFamily="18" charset="0"/>
              </a:rPr>
              <a:t> </a:t>
            </a:r>
            <a:r>
              <a:rPr lang="en-US" sz="1400" dirty="0" err="1" smtClean="0">
                <a:latin typeface="Palatino Linotype" pitchFamily="18" charset="0"/>
                <a:hlinkClick r:id="rId150"/>
              </a:rPr>
              <a:t>δὲ</a:t>
            </a:r>
            <a:r>
              <a:rPr lang="en-US" sz="1400" dirty="0" smtClean="0">
                <a:latin typeface="Palatino Linotype" pitchFamily="18" charset="0"/>
              </a:rPr>
              <a:t> </a:t>
            </a:r>
            <a:r>
              <a:rPr lang="en-US" sz="1400" dirty="0" err="1" smtClean="0">
                <a:latin typeface="Palatino Linotype" pitchFamily="18" charset="0"/>
                <a:hlinkClick r:id="rId151"/>
              </a:rPr>
              <a:t>ἄνθρωπον</a:t>
            </a:r>
            <a:r>
              <a:rPr lang="en-US" sz="1400" dirty="0" smtClean="0">
                <a:latin typeface="Palatino Linotype" pitchFamily="18" charset="0"/>
              </a:rPr>
              <a:t> </a:t>
            </a:r>
            <a:r>
              <a:rPr lang="en-US" sz="1400" dirty="0" err="1" smtClean="0">
                <a:latin typeface="Palatino Linotype" pitchFamily="18" charset="0"/>
                <a:hlinkClick r:id="rId152"/>
              </a:rPr>
              <a:t>οὐδεὶς</a:t>
            </a:r>
            <a:r>
              <a:rPr lang="en-US" sz="1400" dirty="0" smtClean="0">
                <a:latin typeface="Palatino Linotype" pitchFamily="18" charset="0"/>
              </a:rPr>
              <a:t> </a:t>
            </a:r>
            <a:r>
              <a:rPr lang="en-US" sz="1400" dirty="0" err="1" smtClean="0">
                <a:latin typeface="Palatino Linotype" pitchFamily="18" charset="0"/>
                <a:hlinkClick r:id="rId153"/>
              </a:rPr>
              <a:t>εἶδεν</a:t>
            </a:r>
            <a:r>
              <a:rPr lang="en-US" sz="1400" dirty="0" smtClean="0">
                <a:latin typeface="Palatino Linotype" pitchFamily="18" charset="0"/>
              </a:rPr>
              <a:t>, </a:t>
            </a:r>
            <a:r>
              <a:rPr lang="en-US" sz="1400" dirty="0" err="1" smtClean="0">
                <a:latin typeface="Palatino Linotype" pitchFamily="18" charset="0"/>
                <a:hlinkClick r:id="rId154"/>
              </a:rPr>
              <a:t>δι</a:t>
            </a:r>
            <a:r>
              <a:rPr lang="en-US" sz="1400" dirty="0" smtClean="0">
                <a:latin typeface="Palatino Linotype" pitchFamily="18" charset="0"/>
                <a:hlinkClick r:id="rId154"/>
              </a:rPr>
              <a:t>᾽</a:t>
            </a:r>
            <a:r>
              <a:rPr lang="en-US" sz="1400" dirty="0" smtClean="0">
                <a:latin typeface="Palatino Linotype" pitchFamily="18" charset="0"/>
              </a:rPr>
              <a:t> </a:t>
            </a:r>
            <a:r>
              <a:rPr lang="en-US" sz="1400" dirty="0" err="1" smtClean="0">
                <a:latin typeface="Palatino Linotype" pitchFamily="18" charset="0"/>
                <a:hlinkClick r:id="rId155"/>
              </a:rPr>
              <a:t>ἧς</a:t>
            </a:r>
            <a:r>
              <a:rPr lang="en-US" sz="1400" dirty="0" smtClean="0">
                <a:latin typeface="Palatino Linotype" pitchFamily="18" charset="0"/>
              </a:rPr>
              <a:t> </a:t>
            </a:r>
            <a:r>
              <a:rPr lang="en-US" sz="1400" dirty="0" err="1" smtClean="0">
                <a:latin typeface="Palatino Linotype" pitchFamily="18" charset="0"/>
                <a:hlinkClick r:id="rId156"/>
              </a:rPr>
              <a:t>ἐξηπάτησας</a:t>
            </a:r>
            <a:r>
              <a:rPr lang="en-US" sz="1400" dirty="0" smtClean="0">
                <a:latin typeface="Palatino Linotype" pitchFamily="18" charset="0"/>
              </a:rPr>
              <a:t> </a:t>
            </a:r>
            <a:r>
              <a:rPr lang="en-US" sz="1400" dirty="0" err="1" smtClean="0">
                <a:latin typeface="Palatino Linotype" pitchFamily="18" charset="0"/>
                <a:hlinkClick r:id="rId157"/>
              </a:rPr>
              <a:t>τοὺς</a:t>
            </a:r>
            <a:r>
              <a:rPr lang="en-US" sz="1400" dirty="0" smtClean="0">
                <a:latin typeface="Palatino Linotype" pitchFamily="18" charset="0"/>
              </a:rPr>
              <a:t> </a:t>
            </a:r>
            <a:r>
              <a:rPr lang="en-US" sz="1400" dirty="0" err="1" smtClean="0">
                <a:latin typeface="Palatino Linotype" pitchFamily="18" charset="0"/>
                <a:hlinkClick r:id="rId158"/>
              </a:rPr>
              <a:t>δικαστάς</a:t>
            </a:r>
            <a:r>
              <a:rPr lang="en-US" sz="1400" dirty="0" smtClean="0">
                <a:latin typeface="Palatino Linotype" pitchFamily="18" charset="0"/>
              </a:rPr>
              <a:t>, </a:t>
            </a:r>
            <a:r>
              <a:rPr lang="en-US" sz="1400" dirty="0" err="1" smtClean="0">
                <a:latin typeface="Palatino Linotype" pitchFamily="18" charset="0"/>
                <a:hlinkClick r:id="rId159"/>
              </a:rPr>
              <a:t>ψευδεῖς</a:t>
            </a:r>
            <a:r>
              <a:rPr lang="en-US" sz="1400" dirty="0" smtClean="0">
                <a:latin typeface="Palatino Linotype" pitchFamily="18" charset="0"/>
              </a:rPr>
              <a:t> </a:t>
            </a:r>
            <a:r>
              <a:rPr lang="en-US" sz="1400" dirty="0" err="1" smtClean="0">
                <a:latin typeface="Palatino Linotype" pitchFamily="18" charset="0"/>
                <a:hlinkClick r:id="rId160"/>
              </a:rPr>
              <a:t>μάρτυρας</a:t>
            </a:r>
            <a:r>
              <a:rPr lang="en-US" sz="1400" dirty="0" smtClean="0">
                <a:latin typeface="Palatino Linotype" pitchFamily="18" charset="0"/>
              </a:rPr>
              <a:t> </a:t>
            </a:r>
            <a:r>
              <a:rPr lang="en-US" sz="1400" dirty="0" err="1" smtClean="0">
                <a:latin typeface="Palatino Linotype" pitchFamily="18" charset="0"/>
                <a:hlinkClick r:id="rId161"/>
              </a:rPr>
              <a:t>παρασχόμενος</a:t>
            </a:r>
            <a:r>
              <a:rPr lang="en-US" sz="1400" dirty="0" smtClean="0">
                <a:latin typeface="Palatino Linotype" pitchFamily="18" charset="0"/>
              </a:rPr>
              <a:t> </a:t>
            </a:r>
            <a:r>
              <a:rPr lang="en-US" sz="1400" dirty="0" err="1" smtClean="0">
                <a:latin typeface="Palatino Linotype" pitchFamily="18" charset="0"/>
                <a:hlinkClick r:id="rId162"/>
              </a:rPr>
              <a:t>ὡς</a:t>
            </a:r>
            <a:r>
              <a:rPr lang="en-US" sz="1400" dirty="0" smtClean="0">
                <a:latin typeface="Palatino Linotype" pitchFamily="18" charset="0"/>
              </a:rPr>
              <a:t> </a:t>
            </a:r>
            <a:r>
              <a:rPr lang="en-US" sz="1400" dirty="0" err="1" smtClean="0">
                <a:latin typeface="Palatino Linotype" pitchFamily="18" charset="0"/>
                <a:hlinkClick r:id="rId163"/>
              </a:rPr>
              <a:t>ἐθέλων</a:t>
            </a:r>
            <a:r>
              <a:rPr lang="en-US" sz="1400" dirty="0" smtClean="0">
                <a:latin typeface="Palatino Linotype" pitchFamily="18" charset="0"/>
              </a:rPr>
              <a:t> </a:t>
            </a:r>
            <a:r>
              <a:rPr lang="en-US" sz="1400" dirty="0" err="1" smtClean="0">
                <a:latin typeface="Palatino Linotype" pitchFamily="18" charset="0"/>
                <a:hlinkClick r:id="rId164"/>
              </a:rPr>
              <a:t>παραδοῦναι</a:t>
            </a:r>
            <a:r>
              <a:rPr lang="en-US" sz="1400" dirty="0" smtClean="0">
                <a:latin typeface="Palatino Linotype" pitchFamily="18" charset="0"/>
              </a:rPr>
              <a:t>.</a:t>
            </a:r>
          </a:p>
          <a:p>
            <a:r>
              <a:rPr lang="el-GR" sz="1600" dirty="0" smtClean="0"/>
              <a:t>Στην ίδια κατάθεση, κύριοι δικαστές, βεβαιώνουν πως τάχα εγώ δεν δέχτηκα την αναβολή, που ζήτησε ο </a:t>
            </a:r>
            <a:r>
              <a:rPr lang="el-GR" sz="1600" dirty="0" err="1" smtClean="0"/>
              <a:t>Θεόφημος</a:t>
            </a:r>
            <a:r>
              <a:rPr lang="el-GR" sz="1600" dirty="0" smtClean="0"/>
              <a:t> για να μου παραδώσει τη δούλη. Θα σας αποδείξω πως αυτό δεν είναι αλήθεια. Αν εγώ είχα απευθύνει στο </a:t>
            </a:r>
            <a:r>
              <a:rPr lang="el-GR" sz="1600" dirty="0" err="1" smtClean="0"/>
              <a:t>Θεόφημο</a:t>
            </a:r>
            <a:r>
              <a:rPr lang="el-GR" sz="1600" dirty="0" smtClean="0"/>
              <a:t> την πρόκληση αυτή που αναφέρουν στην κατάθεσή τους και είχα την απαίτηση να μου παραδώσει τη δούλη, θα ήταν λογικό να μου απαντήσει έτσι και να ζητήσει αναβολή της διαιτησίας για την επόμενη συνεδρία, ώστε να φέρει τη γυναίκα και να μου την παραδώσει. Τώρα, όμως, </a:t>
            </a:r>
            <a:r>
              <a:rPr lang="el-GR" sz="1600" dirty="0" err="1" smtClean="0"/>
              <a:t>Θεόφημε</a:t>
            </a:r>
            <a:r>
              <a:rPr lang="el-GR" sz="1600" dirty="0" smtClean="0"/>
              <a:t>, σύμφωνα με την κατάθεσή τους, εσύ ήθελες να παραδώσεις τη δούλη κι εγώ δεν ήθελα να την παραλάβω. Πώς λοιπόν εσύ, ο κύριος της γυναίκας, που επρόκειτο να προτείνεις την πρόκληση, όπως έχουν καταθέσει, που κατέφευγες στη μαρτυρία της για να βρεις το δίκιο σου, εφόσον δεν είχες κανέναν άλλο μάρτυρα, για το ότι σε χτύπησα και μάλιστα πρώτος, παρουσιάστηκες στον διαιτητή χωρίς τη δούλη και δεν την παρέδωσες να βασανιστεί, αν και ήταν παρούσα στον καβγά, εσύ, ο αφέντης της. Ισχυρίζεσαι πως έκανες την πρόκληση, κανείς όμως δεν είδε τη γυναίκα, με την οποία εξαπάτησες τους δικαστές, παρουσιάζοντας ψευδομάρτυρες πως ήθελες να την παραδώσεις.</a:t>
            </a:r>
            <a:endParaRPr lang="en-US" sz="1600" dirty="0" smtClean="0"/>
          </a:p>
          <a:p>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274638"/>
            <a:ext cx="8147248" cy="418058"/>
          </a:xfrm>
        </p:spPr>
        <p:txBody>
          <a:bodyPr>
            <a:normAutofit fontScale="90000"/>
          </a:bodyPr>
          <a:lstStyle/>
          <a:p>
            <a:r>
              <a:rPr lang="en-US" sz="2800" b="1" dirty="0" smtClean="0"/>
              <a:t>7. [Dem.] 47.13-15</a:t>
            </a:r>
            <a:endParaRPr lang="en-US" sz="2800" dirty="0"/>
          </a:p>
        </p:txBody>
      </p:sp>
      <p:sp>
        <p:nvSpPr>
          <p:cNvPr id="3" name="2 - Θέση περιεχομένου"/>
          <p:cNvSpPr>
            <a:spLocks noGrp="1"/>
          </p:cNvSpPr>
          <p:nvPr>
            <p:ph idx="1"/>
          </p:nvPr>
        </p:nvSpPr>
        <p:spPr>
          <a:xfrm>
            <a:off x="323528" y="692696"/>
            <a:ext cx="8363272" cy="5688632"/>
          </a:xfrm>
        </p:spPr>
        <p:txBody>
          <a:bodyPr>
            <a:normAutofit fontScale="70000" lnSpcReduction="20000"/>
          </a:bodyPr>
          <a:lstStyle/>
          <a:p>
            <a:r>
              <a:rPr lang="en-US" dirty="0" smtClean="0">
                <a:latin typeface="Palatino Linotype" pitchFamily="18" charset="0"/>
                <a:hlinkClick r:id="rId2"/>
              </a:rPr>
              <a:t>[</a:t>
            </a:r>
            <a:r>
              <a:rPr lang="en-US" dirty="0" smtClean="0">
                <a:latin typeface="Palatino Linotype" pitchFamily="18" charset="0"/>
              </a:rPr>
              <a:t>64</a:t>
            </a:r>
            <a:r>
              <a:rPr lang="en-US" dirty="0" smtClean="0">
                <a:latin typeface="Palatino Linotype" pitchFamily="18" charset="0"/>
                <a:hlinkClick r:id="rId3"/>
              </a:rPr>
              <a:t>]</a:t>
            </a:r>
            <a:r>
              <a:rPr lang="en-US" dirty="0" smtClean="0">
                <a:latin typeface="Palatino Linotype" pitchFamily="18" charset="0"/>
              </a:rPr>
              <a:t> </a:t>
            </a:r>
            <a:r>
              <a:rPr lang="en-US" dirty="0" err="1" smtClean="0">
                <a:latin typeface="Palatino Linotype" pitchFamily="18" charset="0"/>
                <a:hlinkClick r:id="rId4"/>
              </a:rPr>
              <a:t>ἐκτίνοντος</a:t>
            </a:r>
            <a:r>
              <a:rPr lang="en-US" dirty="0" smtClean="0">
                <a:latin typeface="Palatino Linotype" pitchFamily="18" charset="0"/>
              </a:rPr>
              <a:t> </a:t>
            </a:r>
            <a:r>
              <a:rPr lang="en-US" dirty="0" err="1" smtClean="0">
                <a:latin typeface="Palatino Linotype" pitchFamily="18" charset="0"/>
                <a:hlinkClick r:id="rId5"/>
              </a:rPr>
              <a:t>δέ</a:t>
            </a:r>
            <a:r>
              <a:rPr lang="en-US" dirty="0" smtClean="0">
                <a:latin typeface="Palatino Linotype" pitchFamily="18" charset="0"/>
              </a:rPr>
              <a:t> </a:t>
            </a:r>
            <a:r>
              <a:rPr lang="en-US" dirty="0" err="1" smtClean="0">
                <a:latin typeface="Palatino Linotype" pitchFamily="18" charset="0"/>
                <a:hlinkClick r:id="rId6"/>
              </a:rPr>
              <a:t>μου</a:t>
            </a:r>
            <a:r>
              <a:rPr lang="en-US" dirty="0" smtClean="0">
                <a:latin typeface="Palatino Linotype" pitchFamily="18" charset="0"/>
              </a:rPr>
              <a:t> </a:t>
            </a:r>
            <a:r>
              <a:rPr lang="en-US" dirty="0" err="1" smtClean="0">
                <a:latin typeface="Palatino Linotype" pitchFamily="18" charset="0"/>
                <a:hlinkClick r:id="rId7"/>
              </a:rPr>
              <a:t>τῷ</a:t>
            </a:r>
            <a:r>
              <a:rPr lang="en-US" dirty="0" smtClean="0">
                <a:latin typeface="Palatino Linotype" pitchFamily="18" charset="0"/>
              </a:rPr>
              <a:t> </a:t>
            </a:r>
            <a:r>
              <a:rPr lang="en-US" dirty="0" err="1" smtClean="0">
                <a:latin typeface="Palatino Linotype" pitchFamily="18" charset="0"/>
                <a:hlinkClick r:id="rId8"/>
              </a:rPr>
              <a:t>Θεοφήμῳ</a:t>
            </a:r>
            <a:r>
              <a:rPr lang="en-US" dirty="0" smtClean="0">
                <a:latin typeface="Palatino Linotype" pitchFamily="18" charset="0"/>
              </a:rPr>
              <a:t>, </a:t>
            </a:r>
            <a:r>
              <a:rPr lang="en-US" dirty="0" smtClean="0">
                <a:latin typeface="Palatino Linotype" pitchFamily="18" charset="0"/>
                <a:hlinkClick r:id="rId9"/>
              </a:rPr>
              <a:t>ᾧ</a:t>
            </a:r>
            <a:r>
              <a:rPr lang="en-US" dirty="0" smtClean="0">
                <a:latin typeface="Palatino Linotype" pitchFamily="18" charset="0"/>
              </a:rPr>
              <a:t> </a:t>
            </a:r>
            <a:r>
              <a:rPr lang="en-US" dirty="0" err="1" smtClean="0">
                <a:latin typeface="Palatino Linotype" pitchFamily="18" charset="0"/>
                <a:hlinkClick r:id="rId10"/>
              </a:rPr>
              <a:t>ὠφλήκειν</a:t>
            </a:r>
            <a:r>
              <a:rPr lang="en-US" dirty="0" smtClean="0">
                <a:latin typeface="Palatino Linotype" pitchFamily="18" charset="0"/>
              </a:rPr>
              <a:t> </a:t>
            </a:r>
            <a:r>
              <a:rPr lang="en-US" dirty="0" err="1" smtClean="0">
                <a:latin typeface="Palatino Linotype" pitchFamily="18" charset="0"/>
                <a:hlinkClick r:id="rId11"/>
              </a:rPr>
              <a:t>τὴν</a:t>
            </a:r>
            <a:r>
              <a:rPr lang="en-US" dirty="0" smtClean="0">
                <a:latin typeface="Palatino Linotype" pitchFamily="18" charset="0"/>
              </a:rPr>
              <a:t> </a:t>
            </a:r>
            <a:r>
              <a:rPr lang="en-US" dirty="0" err="1" smtClean="0">
                <a:latin typeface="Palatino Linotype" pitchFamily="18" charset="0"/>
                <a:hlinkClick r:id="rId12"/>
              </a:rPr>
              <a:t>δίκην</a:t>
            </a:r>
            <a:r>
              <a:rPr lang="en-US" dirty="0" smtClean="0">
                <a:latin typeface="Palatino Linotype" pitchFamily="18" charset="0"/>
              </a:rPr>
              <a:t>, </a:t>
            </a:r>
            <a:r>
              <a:rPr lang="en-US" dirty="0" err="1" smtClean="0">
                <a:latin typeface="Palatino Linotype" pitchFamily="18" charset="0"/>
                <a:hlinkClick r:id="rId13"/>
              </a:rPr>
              <a:t>ἐπειδὴ</a:t>
            </a:r>
            <a:r>
              <a:rPr lang="en-US" dirty="0" smtClean="0">
                <a:latin typeface="Palatino Linotype" pitchFamily="18" charset="0"/>
              </a:rPr>
              <a:t> </a:t>
            </a:r>
            <a:r>
              <a:rPr lang="en-US" dirty="0" err="1" smtClean="0">
                <a:latin typeface="Palatino Linotype" pitchFamily="18" charset="0"/>
                <a:hlinkClick r:id="rId14"/>
              </a:rPr>
              <a:t>ἐξέτινον</a:t>
            </a:r>
            <a:r>
              <a:rPr lang="en-US" dirty="0" smtClean="0">
                <a:latin typeface="Palatino Linotype" pitchFamily="18" charset="0"/>
              </a:rPr>
              <a:t> </a:t>
            </a:r>
            <a:r>
              <a:rPr lang="en-US" dirty="0" err="1" smtClean="0">
                <a:latin typeface="Palatino Linotype" pitchFamily="18" charset="0"/>
                <a:hlinkClick r:id="rId15"/>
              </a:rPr>
              <a:t>πολλῶν</a:t>
            </a:r>
            <a:r>
              <a:rPr lang="en-US" dirty="0" smtClean="0">
                <a:latin typeface="Palatino Linotype" pitchFamily="18" charset="0"/>
              </a:rPr>
              <a:t> </a:t>
            </a:r>
            <a:r>
              <a:rPr lang="en-US" dirty="0" err="1" smtClean="0">
                <a:latin typeface="Palatino Linotype" pitchFamily="18" charset="0"/>
                <a:hlinkClick r:id="rId16"/>
              </a:rPr>
              <a:t>παρόντων</a:t>
            </a:r>
            <a:r>
              <a:rPr lang="en-US" dirty="0" smtClean="0">
                <a:latin typeface="Palatino Linotype" pitchFamily="18" charset="0"/>
              </a:rPr>
              <a:t> </a:t>
            </a:r>
            <a:r>
              <a:rPr lang="en-US" dirty="0" err="1" smtClean="0">
                <a:latin typeface="Palatino Linotype" pitchFamily="18" charset="0"/>
                <a:hlinkClick r:id="rId17"/>
              </a:rPr>
              <a:t>μαρτύρων</a:t>
            </a:r>
            <a:r>
              <a:rPr lang="en-US" dirty="0" smtClean="0">
                <a:latin typeface="Palatino Linotype" pitchFamily="18" charset="0"/>
              </a:rPr>
              <a:t> </a:t>
            </a:r>
            <a:r>
              <a:rPr lang="en-US" dirty="0" err="1" smtClean="0">
                <a:latin typeface="Palatino Linotype" pitchFamily="18" charset="0"/>
                <a:hlinkClick r:id="rId18"/>
              </a:rPr>
              <a:t>χιλίας</a:t>
            </a:r>
            <a:r>
              <a:rPr lang="en-US" dirty="0" smtClean="0">
                <a:latin typeface="Palatino Linotype" pitchFamily="18" charset="0"/>
              </a:rPr>
              <a:t> </a:t>
            </a:r>
            <a:r>
              <a:rPr lang="en-US" dirty="0" err="1" smtClean="0">
                <a:latin typeface="Palatino Linotype" pitchFamily="18" charset="0"/>
                <a:hlinkClick r:id="rId19"/>
              </a:rPr>
              <a:t>μὲν</a:t>
            </a:r>
            <a:r>
              <a:rPr lang="en-US" dirty="0" smtClean="0">
                <a:latin typeface="Palatino Linotype" pitchFamily="18" charset="0"/>
              </a:rPr>
              <a:t> </a:t>
            </a:r>
            <a:r>
              <a:rPr lang="en-US" dirty="0" err="1" smtClean="0">
                <a:latin typeface="Palatino Linotype" pitchFamily="18" charset="0"/>
                <a:hlinkClick r:id="rId20"/>
              </a:rPr>
              <a:t>καὶ</a:t>
            </a:r>
            <a:r>
              <a:rPr lang="en-US" dirty="0" smtClean="0">
                <a:latin typeface="Palatino Linotype" pitchFamily="18" charset="0"/>
              </a:rPr>
              <a:t> </a:t>
            </a:r>
            <a:r>
              <a:rPr lang="en-US" dirty="0" err="1" smtClean="0">
                <a:latin typeface="Palatino Linotype" pitchFamily="18" charset="0"/>
                <a:hlinkClick r:id="rId21"/>
              </a:rPr>
              <a:t>ἑκατὸν</a:t>
            </a:r>
            <a:r>
              <a:rPr lang="en-US" dirty="0" smtClean="0">
                <a:latin typeface="Palatino Linotype" pitchFamily="18" charset="0"/>
              </a:rPr>
              <a:t> </a:t>
            </a:r>
            <a:r>
              <a:rPr lang="en-US" dirty="0" err="1" smtClean="0">
                <a:latin typeface="Palatino Linotype" pitchFamily="18" charset="0"/>
                <a:hlinkClick r:id="rId22"/>
              </a:rPr>
              <a:t>δραχμὰς</a:t>
            </a:r>
            <a:r>
              <a:rPr lang="en-US" dirty="0" smtClean="0">
                <a:latin typeface="Palatino Linotype" pitchFamily="18" charset="0"/>
              </a:rPr>
              <a:t> </a:t>
            </a:r>
            <a:r>
              <a:rPr lang="en-US" dirty="0" err="1" smtClean="0">
                <a:latin typeface="Palatino Linotype" pitchFamily="18" charset="0"/>
                <a:hlinkClick r:id="rId23"/>
              </a:rPr>
              <a:t>τὴν</a:t>
            </a:r>
            <a:r>
              <a:rPr lang="en-US" dirty="0" smtClean="0">
                <a:latin typeface="Palatino Linotype" pitchFamily="18" charset="0"/>
              </a:rPr>
              <a:t> </a:t>
            </a:r>
            <a:r>
              <a:rPr lang="en-US" dirty="0" err="1" smtClean="0">
                <a:latin typeface="Palatino Linotype" pitchFamily="18" charset="0"/>
                <a:hlinkClick r:id="rId24"/>
              </a:rPr>
              <a:t>καταδίκην</a:t>
            </a:r>
            <a:r>
              <a:rPr lang="en-US" dirty="0" smtClean="0">
                <a:latin typeface="Palatino Linotype" pitchFamily="18" charset="0"/>
              </a:rPr>
              <a:t>, </a:t>
            </a:r>
            <a:r>
              <a:rPr lang="en-US" dirty="0" err="1" smtClean="0">
                <a:latin typeface="Palatino Linotype" pitchFamily="18" charset="0"/>
                <a:hlinkClick r:id="rId25"/>
              </a:rPr>
              <a:t>ὀγδοήκοντα</a:t>
            </a:r>
            <a:r>
              <a:rPr lang="en-US" dirty="0" smtClean="0">
                <a:latin typeface="Palatino Linotype" pitchFamily="18" charset="0"/>
              </a:rPr>
              <a:t> </a:t>
            </a:r>
            <a:r>
              <a:rPr lang="en-US" dirty="0" err="1" smtClean="0">
                <a:latin typeface="Palatino Linotype" pitchFamily="18" charset="0"/>
                <a:hlinkClick r:id="rId26"/>
              </a:rPr>
              <a:t>δὲ</a:t>
            </a:r>
            <a:r>
              <a:rPr lang="en-US" dirty="0" smtClean="0">
                <a:latin typeface="Palatino Linotype" pitchFamily="18" charset="0"/>
              </a:rPr>
              <a:t> </a:t>
            </a:r>
            <a:r>
              <a:rPr lang="en-US" dirty="0" err="1" smtClean="0">
                <a:latin typeface="Palatino Linotype" pitchFamily="18" charset="0"/>
                <a:hlinkClick r:id="rId27"/>
              </a:rPr>
              <a:t>καὶ</a:t>
            </a:r>
            <a:r>
              <a:rPr lang="en-US" dirty="0" smtClean="0">
                <a:latin typeface="Palatino Linotype" pitchFamily="18" charset="0"/>
              </a:rPr>
              <a:t> </a:t>
            </a:r>
            <a:r>
              <a:rPr lang="en-US" dirty="0" err="1" smtClean="0">
                <a:latin typeface="Palatino Linotype" pitchFamily="18" charset="0"/>
                <a:hlinkClick r:id="rId28"/>
              </a:rPr>
              <a:t>ἑκατὸν</a:t>
            </a:r>
            <a:r>
              <a:rPr lang="en-US" dirty="0" smtClean="0">
                <a:latin typeface="Palatino Linotype" pitchFamily="18" charset="0"/>
              </a:rPr>
              <a:t> </a:t>
            </a:r>
            <a:r>
              <a:rPr lang="en-US" dirty="0" err="1" smtClean="0">
                <a:latin typeface="Palatino Linotype" pitchFamily="18" charset="0"/>
                <a:hlinkClick r:id="rId29"/>
              </a:rPr>
              <a:t>δραχμὰς</a:t>
            </a:r>
            <a:r>
              <a:rPr lang="en-US" dirty="0" smtClean="0">
                <a:latin typeface="Palatino Linotype" pitchFamily="18" charset="0"/>
              </a:rPr>
              <a:t> </a:t>
            </a:r>
            <a:r>
              <a:rPr lang="en-US" dirty="0" err="1" smtClean="0">
                <a:latin typeface="Palatino Linotype" pitchFamily="18" charset="0"/>
                <a:hlinkClick r:id="rId30"/>
              </a:rPr>
              <a:t>καὶ</a:t>
            </a:r>
            <a:r>
              <a:rPr lang="en-US" dirty="0" smtClean="0">
                <a:latin typeface="Palatino Linotype" pitchFamily="18" charset="0"/>
              </a:rPr>
              <a:t> </a:t>
            </a:r>
            <a:r>
              <a:rPr lang="en-US" dirty="0" err="1" smtClean="0">
                <a:latin typeface="Palatino Linotype" pitchFamily="18" charset="0"/>
                <a:hlinkClick r:id="rId31"/>
              </a:rPr>
              <a:t>τρεῖς</a:t>
            </a:r>
            <a:r>
              <a:rPr lang="en-US" dirty="0" smtClean="0">
                <a:latin typeface="Palatino Linotype" pitchFamily="18" charset="0"/>
              </a:rPr>
              <a:t> </a:t>
            </a:r>
            <a:r>
              <a:rPr lang="en-US" dirty="0" err="1" smtClean="0">
                <a:latin typeface="Palatino Linotype" pitchFamily="18" charset="0"/>
                <a:hlinkClick r:id="rId32"/>
              </a:rPr>
              <a:t>καὶ</a:t>
            </a:r>
            <a:r>
              <a:rPr lang="en-US" dirty="0" smtClean="0">
                <a:latin typeface="Palatino Linotype" pitchFamily="18" charset="0"/>
              </a:rPr>
              <a:t> </a:t>
            </a:r>
            <a:r>
              <a:rPr lang="en-US" dirty="0" err="1" smtClean="0">
                <a:latin typeface="Palatino Linotype" pitchFamily="18" charset="0"/>
                <a:hlinkClick r:id="rId33"/>
              </a:rPr>
              <a:t>δύ</a:t>
            </a:r>
            <a:r>
              <a:rPr lang="en-US" dirty="0" smtClean="0">
                <a:latin typeface="Palatino Linotype" pitchFamily="18" charset="0"/>
                <a:hlinkClick r:id="rId33"/>
              </a:rPr>
              <a:t>᾽</a:t>
            </a:r>
            <a:r>
              <a:rPr lang="en-US" dirty="0" smtClean="0">
                <a:latin typeface="Palatino Linotype" pitchFamily="18" charset="0"/>
              </a:rPr>
              <a:t> </a:t>
            </a:r>
            <a:r>
              <a:rPr lang="en-US" dirty="0" err="1" smtClean="0">
                <a:latin typeface="Palatino Linotype" pitchFamily="18" charset="0"/>
                <a:hlinkClick r:id="rId34"/>
              </a:rPr>
              <a:t>ὀβολὼ</a:t>
            </a:r>
            <a:r>
              <a:rPr lang="en-US" dirty="0" smtClean="0">
                <a:latin typeface="Palatino Linotype" pitchFamily="18" charset="0"/>
              </a:rPr>
              <a:t> </a:t>
            </a:r>
            <a:r>
              <a:rPr lang="en-US" dirty="0" err="1" smtClean="0">
                <a:latin typeface="Palatino Linotype" pitchFamily="18" charset="0"/>
                <a:hlinkClick r:id="rId35"/>
              </a:rPr>
              <a:t>τὴν</a:t>
            </a:r>
            <a:r>
              <a:rPr lang="en-US" dirty="0" smtClean="0">
                <a:latin typeface="Palatino Linotype" pitchFamily="18" charset="0"/>
              </a:rPr>
              <a:t> </a:t>
            </a:r>
            <a:r>
              <a:rPr lang="en-US" dirty="0" err="1" smtClean="0">
                <a:latin typeface="Palatino Linotype" pitchFamily="18" charset="0"/>
                <a:hlinkClick r:id="rId36"/>
              </a:rPr>
              <a:t>ἐπωβελίαν</a:t>
            </a:r>
            <a:r>
              <a:rPr lang="en-US" dirty="0" smtClean="0">
                <a:latin typeface="Palatino Linotype" pitchFamily="18" charset="0"/>
              </a:rPr>
              <a:t>, </a:t>
            </a:r>
            <a:r>
              <a:rPr lang="en-US" dirty="0" err="1" smtClean="0">
                <a:latin typeface="Palatino Linotype" pitchFamily="18" charset="0"/>
                <a:hlinkClick r:id="rId37"/>
              </a:rPr>
              <a:t>τριάκοντα</a:t>
            </a:r>
            <a:r>
              <a:rPr lang="en-US" dirty="0" smtClean="0">
                <a:latin typeface="Palatino Linotype" pitchFamily="18" charset="0"/>
              </a:rPr>
              <a:t> </a:t>
            </a:r>
            <a:r>
              <a:rPr lang="en-US" dirty="0" err="1" smtClean="0">
                <a:latin typeface="Palatino Linotype" pitchFamily="18" charset="0"/>
                <a:hlinkClick r:id="rId38"/>
              </a:rPr>
              <a:t>δὲ</a:t>
            </a:r>
            <a:r>
              <a:rPr lang="en-US" dirty="0" smtClean="0">
                <a:latin typeface="Palatino Linotype" pitchFamily="18" charset="0"/>
              </a:rPr>
              <a:t> </a:t>
            </a:r>
            <a:r>
              <a:rPr lang="en-US" dirty="0" err="1" smtClean="0">
                <a:latin typeface="Palatino Linotype" pitchFamily="18" charset="0"/>
                <a:hlinkClick r:id="rId39"/>
              </a:rPr>
              <a:t>τὰ</a:t>
            </a:r>
            <a:r>
              <a:rPr lang="en-US" dirty="0" smtClean="0">
                <a:latin typeface="Palatino Linotype" pitchFamily="18" charset="0"/>
              </a:rPr>
              <a:t> </a:t>
            </a:r>
            <a:r>
              <a:rPr lang="en-US" dirty="0" err="1" smtClean="0">
                <a:latin typeface="Palatino Linotype" pitchFamily="18" charset="0"/>
                <a:hlinkClick r:id="rId40"/>
              </a:rPr>
              <a:t>πρυτανεῖα</a:t>
            </a:r>
            <a:r>
              <a:rPr lang="en-US" dirty="0" smtClean="0">
                <a:latin typeface="Palatino Linotype" pitchFamily="18" charset="0"/>
              </a:rPr>
              <a:t> （</a:t>
            </a:r>
            <a:r>
              <a:rPr lang="en-US" dirty="0" err="1" smtClean="0">
                <a:latin typeface="Palatino Linotype" pitchFamily="18" charset="0"/>
                <a:hlinkClick r:id="rId41"/>
              </a:rPr>
              <a:t>τῶν</a:t>
            </a:r>
            <a:r>
              <a:rPr lang="en-US" dirty="0" smtClean="0">
                <a:latin typeface="Palatino Linotype" pitchFamily="18" charset="0"/>
              </a:rPr>
              <a:t> </a:t>
            </a:r>
            <a:r>
              <a:rPr lang="en-US" dirty="0" err="1" smtClean="0">
                <a:latin typeface="Palatino Linotype" pitchFamily="18" charset="0"/>
                <a:hlinkClick r:id="rId42"/>
              </a:rPr>
              <a:t>γὰρ</a:t>
            </a:r>
            <a:r>
              <a:rPr lang="en-US" dirty="0" smtClean="0">
                <a:latin typeface="Palatino Linotype" pitchFamily="18" charset="0"/>
              </a:rPr>
              <a:t> </a:t>
            </a:r>
            <a:r>
              <a:rPr lang="en-US" dirty="0" err="1" smtClean="0">
                <a:latin typeface="Palatino Linotype" pitchFamily="18" charset="0"/>
                <a:hlinkClick r:id="rId43"/>
              </a:rPr>
              <a:t>ἄλλων</a:t>
            </a:r>
            <a:r>
              <a:rPr lang="en-US" dirty="0" smtClean="0">
                <a:latin typeface="Palatino Linotype" pitchFamily="18" charset="0"/>
              </a:rPr>
              <a:t> </a:t>
            </a:r>
            <a:r>
              <a:rPr lang="en-US" dirty="0" err="1" smtClean="0">
                <a:latin typeface="Palatino Linotype" pitchFamily="18" charset="0"/>
                <a:hlinkClick r:id="rId44"/>
              </a:rPr>
              <a:t>οὐδὲν</a:t>
            </a:r>
            <a:r>
              <a:rPr lang="en-US" dirty="0" smtClean="0">
                <a:latin typeface="Palatino Linotype" pitchFamily="18" charset="0"/>
              </a:rPr>
              <a:t> </a:t>
            </a:r>
            <a:r>
              <a:rPr lang="en-US" dirty="0" err="1" smtClean="0">
                <a:latin typeface="Palatino Linotype" pitchFamily="18" charset="0"/>
                <a:hlinkClick r:id="rId45"/>
              </a:rPr>
              <a:t>αὐτῷ</a:t>
            </a:r>
            <a:r>
              <a:rPr lang="en-US" dirty="0" smtClean="0">
                <a:latin typeface="Palatino Linotype" pitchFamily="18" charset="0"/>
              </a:rPr>
              <a:t> </a:t>
            </a:r>
            <a:r>
              <a:rPr lang="en-US" dirty="0" err="1" smtClean="0">
                <a:latin typeface="Palatino Linotype" pitchFamily="18" charset="0"/>
                <a:hlinkClick r:id="rId46"/>
              </a:rPr>
              <a:t>ἐπιτιμίων</a:t>
            </a:r>
            <a:r>
              <a:rPr lang="en-US" dirty="0" smtClean="0">
                <a:latin typeface="Palatino Linotype" pitchFamily="18" charset="0"/>
              </a:rPr>
              <a:t> </a:t>
            </a:r>
            <a:r>
              <a:rPr lang="en-US" dirty="0" err="1" smtClean="0">
                <a:latin typeface="Palatino Linotype" pitchFamily="18" charset="0"/>
                <a:hlinkClick r:id="rId47"/>
              </a:rPr>
              <a:t>ὦφλον</a:t>
            </a:r>
            <a:r>
              <a:rPr lang="en-US" dirty="0" smtClean="0">
                <a:latin typeface="Palatino Linotype" pitchFamily="18" charset="0"/>
              </a:rPr>
              <a:t>）, </a:t>
            </a:r>
            <a:r>
              <a:rPr lang="en-US" dirty="0" err="1" smtClean="0">
                <a:latin typeface="Palatino Linotype" pitchFamily="18" charset="0"/>
                <a:hlinkClick r:id="rId48"/>
              </a:rPr>
              <a:t>λαβὼν</a:t>
            </a:r>
            <a:r>
              <a:rPr lang="en-US" dirty="0" smtClean="0">
                <a:latin typeface="Palatino Linotype" pitchFamily="18" charset="0"/>
              </a:rPr>
              <a:t> </a:t>
            </a:r>
            <a:r>
              <a:rPr lang="en-US" dirty="0" err="1" smtClean="0">
                <a:latin typeface="Palatino Linotype" pitchFamily="18" charset="0"/>
                <a:hlinkClick r:id="rId49"/>
              </a:rPr>
              <a:t>τοίνυν</a:t>
            </a:r>
            <a:r>
              <a:rPr lang="en-US" dirty="0" smtClean="0">
                <a:latin typeface="Palatino Linotype" pitchFamily="18" charset="0"/>
              </a:rPr>
              <a:t> </a:t>
            </a:r>
            <a:r>
              <a:rPr lang="en-US" dirty="0" err="1" smtClean="0">
                <a:latin typeface="Palatino Linotype" pitchFamily="18" charset="0"/>
                <a:hlinkClick r:id="rId50"/>
              </a:rPr>
              <a:t>παρ</a:t>
            </a:r>
            <a:r>
              <a:rPr lang="en-US" dirty="0" smtClean="0">
                <a:latin typeface="Palatino Linotype" pitchFamily="18" charset="0"/>
                <a:hlinkClick r:id="rId50"/>
              </a:rPr>
              <a:t>᾽</a:t>
            </a:r>
            <a:r>
              <a:rPr lang="en-US" dirty="0" smtClean="0">
                <a:latin typeface="Palatino Linotype" pitchFamily="18" charset="0"/>
              </a:rPr>
              <a:t> </a:t>
            </a:r>
            <a:r>
              <a:rPr lang="en-US" dirty="0" err="1" smtClean="0">
                <a:latin typeface="Palatino Linotype" pitchFamily="18" charset="0"/>
                <a:hlinkClick r:id="rId51"/>
              </a:rPr>
              <a:t>ἐμοῦ</a:t>
            </a:r>
            <a:r>
              <a:rPr lang="en-US" dirty="0" smtClean="0">
                <a:latin typeface="Palatino Linotype" pitchFamily="18" charset="0"/>
              </a:rPr>
              <a:t> </a:t>
            </a:r>
            <a:r>
              <a:rPr lang="en-US" dirty="0" err="1" smtClean="0">
                <a:latin typeface="Palatino Linotype" pitchFamily="18" charset="0"/>
                <a:hlinkClick r:id="rId52"/>
              </a:rPr>
              <a:t>ἐπὶ</a:t>
            </a:r>
            <a:r>
              <a:rPr lang="en-US" dirty="0" smtClean="0">
                <a:latin typeface="Palatino Linotype" pitchFamily="18" charset="0"/>
              </a:rPr>
              <a:t> </a:t>
            </a:r>
            <a:r>
              <a:rPr lang="en-US" dirty="0" err="1" smtClean="0">
                <a:latin typeface="Palatino Linotype" pitchFamily="18" charset="0"/>
                <a:hlinkClick r:id="rId53"/>
              </a:rPr>
              <a:t>τῇ</a:t>
            </a:r>
            <a:r>
              <a:rPr lang="en-US" dirty="0" smtClean="0">
                <a:latin typeface="Palatino Linotype" pitchFamily="18" charset="0"/>
              </a:rPr>
              <a:t> </a:t>
            </a:r>
            <a:r>
              <a:rPr lang="en-US" dirty="0" err="1" smtClean="0">
                <a:latin typeface="Palatino Linotype" pitchFamily="18" charset="0"/>
                <a:hlinkClick r:id="rId54"/>
              </a:rPr>
              <a:t>τραπέζῃ</a:t>
            </a:r>
            <a:r>
              <a:rPr lang="en-US" dirty="0" smtClean="0">
                <a:latin typeface="Palatino Linotype" pitchFamily="18" charset="0"/>
              </a:rPr>
              <a:t> </a:t>
            </a:r>
            <a:r>
              <a:rPr lang="en-US" dirty="0" err="1" smtClean="0">
                <a:latin typeface="Palatino Linotype" pitchFamily="18" charset="0"/>
                <a:hlinkClick r:id="rId55"/>
              </a:rPr>
              <a:t>χιλίας</a:t>
            </a:r>
            <a:r>
              <a:rPr lang="en-US" dirty="0" smtClean="0">
                <a:latin typeface="Palatino Linotype" pitchFamily="18" charset="0"/>
              </a:rPr>
              <a:t> </a:t>
            </a:r>
            <a:r>
              <a:rPr lang="en-US" dirty="0" err="1" smtClean="0">
                <a:latin typeface="Palatino Linotype" pitchFamily="18" charset="0"/>
                <a:hlinkClick r:id="rId56"/>
              </a:rPr>
              <a:t>τριακοσίας</a:t>
            </a:r>
            <a:r>
              <a:rPr lang="en-US" dirty="0" smtClean="0">
                <a:latin typeface="Palatino Linotype" pitchFamily="18" charset="0"/>
              </a:rPr>
              <a:t> </a:t>
            </a:r>
            <a:r>
              <a:rPr lang="en-US" dirty="0" err="1" smtClean="0">
                <a:latin typeface="Palatino Linotype" pitchFamily="18" charset="0"/>
                <a:hlinkClick r:id="rId57"/>
              </a:rPr>
              <a:t>δέκα</a:t>
            </a:r>
            <a:r>
              <a:rPr lang="en-US" dirty="0" smtClean="0">
                <a:latin typeface="Palatino Linotype" pitchFamily="18" charset="0"/>
              </a:rPr>
              <a:t> </a:t>
            </a:r>
            <a:r>
              <a:rPr lang="en-US" dirty="0" err="1" smtClean="0">
                <a:latin typeface="Palatino Linotype" pitchFamily="18" charset="0"/>
                <a:hlinkClick r:id="rId58"/>
              </a:rPr>
              <a:t>τρεῖς</a:t>
            </a:r>
            <a:r>
              <a:rPr lang="en-US" dirty="0" smtClean="0">
                <a:latin typeface="Palatino Linotype" pitchFamily="18" charset="0"/>
              </a:rPr>
              <a:t> </a:t>
            </a:r>
            <a:r>
              <a:rPr lang="en-US" dirty="0" err="1" smtClean="0">
                <a:latin typeface="Palatino Linotype" pitchFamily="18" charset="0"/>
                <a:hlinkClick r:id="rId59"/>
              </a:rPr>
              <a:t>δύ</a:t>
            </a:r>
            <a:r>
              <a:rPr lang="en-US" dirty="0" smtClean="0">
                <a:latin typeface="Palatino Linotype" pitchFamily="18" charset="0"/>
                <a:hlinkClick r:id="rId59"/>
              </a:rPr>
              <a:t>᾽</a:t>
            </a:r>
            <a:r>
              <a:rPr lang="en-US" dirty="0" smtClean="0">
                <a:latin typeface="Palatino Linotype" pitchFamily="18" charset="0"/>
              </a:rPr>
              <a:t> </a:t>
            </a:r>
            <a:r>
              <a:rPr lang="en-US" dirty="0" err="1" smtClean="0">
                <a:latin typeface="Palatino Linotype" pitchFamily="18" charset="0"/>
                <a:hlinkClick r:id="rId60"/>
              </a:rPr>
              <a:t>ὀβολὼ</a:t>
            </a:r>
            <a:r>
              <a:rPr lang="en-US" dirty="0" smtClean="0">
                <a:latin typeface="Palatino Linotype" pitchFamily="18" charset="0"/>
              </a:rPr>
              <a:t> </a:t>
            </a:r>
            <a:r>
              <a:rPr lang="en-US" dirty="0" err="1" smtClean="0">
                <a:latin typeface="Palatino Linotype" pitchFamily="18" charset="0"/>
                <a:hlinkClick r:id="rId61"/>
              </a:rPr>
              <a:t>τὸ</a:t>
            </a:r>
            <a:r>
              <a:rPr lang="en-US" dirty="0" smtClean="0">
                <a:latin typeface="Palatino Linotype" pitchFamily="18" charset="0"/>
              </a:rPr>
              <a:t> </a:t>
            </a:r>
            <a:r>
              <a:rPr lang="en-US" dirty="0" err="1" smtClean="0">
                <a:latin typeface="Palatino Linotype" pitchFamily="18" charset="0"/>
                <a:hlinkClick r:id="rId62"/>
              </a:rPr>
              <a:t>σύμπαν</a:t>
            </a:r>
            <a:r>
              <a:rPr lang="en-US" dirty="0" smtClean="0">
                <a:latin typeface="Palatino Linotype" pitchFamily="18" charset="0"/>
              </a:rPr>
              <a:t> </a:t>
            </a:r>
            <a:r>
              <a:rPr lang="en-US" dirty="0" err="1" smtClean="0">
                <a:latin typeface="Palatino Linotype" pitchFamily="18" charset="0"/>
                <a:hlinkClick r:id="rId63"/>
              </a:rPr>
              <a:t>κεφάλαιον</a:t>
            </a:r>
            <a:r>
              <a:rPr lang="en-US" dirty="0" smtClean="0">
                <a:latin typeface="Palatino Linotype" pitchFamily="18" charset="0"/>
              </a:rPr>
              <a:t>, </a:t>
            </a:r>
            <a:r>
              <a:rPr lang="en-US" dirty="0" err="1" smtClean="0">
                <a:latin typeface="Palatino Linotype" pitchFamily="18" charset="0"/>
                <a:hlinkClick r:id="rId64"/>
              </a:rPr>
              <a:t>ἀπαιτοῦντος</a:t>
            </a:r>
            <a:r>
              <a:rPr lang="en-US" dirty="0" smtClean="0">
                <a:latin typeface="Palatino Linotype" pitchFamily="18" charset="0"/>
              </a:rPr>
              <a:t> </a:t>
            </a:r>
            <a:r>
              <a:rPr lang="en-US" dirty="0" err="1" smtClean="0">
                <a:latin typeface="Palatino Linotype" pitchFamily="18" charset="0"/>
                <a:hlinkClick r:id="rId65"/>
              </a:rPr>
              <a:t>ἐμοῦ</a:t>
            </a:r>
            <a:r>
              <a:rPr lang="en-US" dirty="0" smtClean="0">
                <a:latin typeface="Palatino Linotype" pitchFamily="18" charset="0"/>
              </a:rPr>
              <a:t> </a:t>
            </a:r>
            <a:r>
              <a:rPr lang="en-US" dirty="0" err="1" smtClean="0">
                <a:latin typeface="Palatino Linotype" pitchFamily="18" charset="0"/>
                <a:hlinkClick r:id="rId66"/>
              </a:rPr>
              <a:t>τά</a:t>
            </a:r>
            <a:r>
              <a:rPr lang="en-US" dirty="0" smtClean="0">
                <a:latin typeface="Palatino Linotype" pitchFamily="18" charset="0"/>
              </a:rPr>
              <a:t> </a:t>
            </a:r>
            <a:r>
              <a:rPr lang="en-US" dirty="0" err="1" smtClean="0">
                <a:latin typeface="Palatino Linotype" pitchFamily="18" charset="0"/>
                <a:hlinkClick r:id="rId67"/>
              </a:rPr>
              <a:t>τε</a:t>
            </a:r>
            <a:r>
              <a:rPr lang="en-US" dirty="0" smtClean="0">
                <a:latin typeface="Palatino Linotype" pitchFamily="18" charset="0"/>
              </a:rPr>
              <a:t> </a:t>
            </a:r>
            <a:r>
              <a:rPr lang="en-US" dirty="0" err="1" smtClean="0">
                <a:latin typeface="Palatino Linotype" pitchFamily="18" charset="0"/>
                <a:hlinkClick r:id="rId68"/>
              </a:rPr>
              <a:t>πρόβατα</a:t>
            </a:r>
            <a:r>
              <a:rPr lang="en-US" dirty="0" smtClean="0">
                <a:latin typeface="Palatino Linotype" pitchFamily="18" charset="0"/>
              </a:rPr>
              <a:t> </a:t>
            </a:r>
            <a:r>
              <a:rPr lang="en-US" dirty="0" err="1" smtClean="0">
                <a:latin typeface="Palatino Linotype" pitchFamily="18" charset="0"/>
                <a:hlinkClick r:id="rId69"/>
              </a:rPr>
              <a:t>καὶ</a:t>
            </a:r>
            <a:r>
              <a:rPr lang="en-US" dirty="0" smtClean="0">
                <a:latin typeface="Palatino Linotype" pitchFamily="18" charset="0"/>
              </a:rPr>
              <a:t> </a:t>
            </a:r>
            <a:r>
              <a:rPr lang="en-US" dirty="0" err="1" smtClean="0">
                <a:latin typeface="Palatino Linotype" pitchFamily="18" charset="0"/>
                <a:hlinkClick r:id="rId70"/>
              </a:rPr>
              <a:t>τὰ</a:t>
            </a:r>
            <a:r>
              <a:rPr lang="en-US" dirty="0" smtClean="0">
                <a:latin typeface="Palatino Linotype" pitchFamily="18" charset="0"/>
              </a:rPr>
              <a:t> </a:t>
            </a:r>
            <a:r>
              <a:rPr lang="en-US" dirty="0" err="1" smtClean="0">
                <a:latin typeface="Palatino Linotype" pitchFamily="18" charset="0"/>
                <a:hlinkClick r:id="rId71"/>
              </a:rPr>
              <a:t>ἀνδράποδα</a:t>
            </a:r>
            <a:r>
              <a:rPr lang="en-US" dirty="0" smtClean="0">
                <a:latin typeface="Palatino Linotype" pitchFamily="18" charset="0"/>
              </a:rPr>
              <a:t> </a:t>
            </a:r>
            <a:r>
              <a:rPr lang="en-US" dirty="0" err="1" smtClean="0">
                <a:latin typeface="Palatino Linotype" pitchFamily="18" charset="0"/>
                <a:hlinkClick r:id="rId72"/>
              </a:rPr>
              <a:t>καὶ</a:t>
            </a:r>
            <a:r>
              <a:rPr lang="en-US" dirty="0" smtClean="0">
                <a:latin typeface="Palatino Linotype" pitchFamily="18" charset="0"/>
              </a:rPr>
              <a:t> </a:t>
            </a:r>
            <a:r>
              <a:rPr lang="en-US" dirty="0" err="1" smtClean="0">
                <a:latin typeface="Palatino Linotype" pitchFamily="18" charset="0"/>
                <a:hlinkClick r:id="rId73"/>
              </a:rPr>
              <a:t>τὰ</a:t>
            </a:r>
            <a:r>
              <a:rPr lang="en-US" dirty="0" smtClean="0">
                <a:latin typeface="Palatino Linotype" pitchFamily="18" charset="0"/>
              </a:rPr>
              <a:t> </a:t>
            </a:r>
            <a:r>
              <a:rPr lang="en-US" dirty="0" err="1" smtClean="0">
                <a:latin typeface="Palatino Linotype" pitchFamily="18" charset="0"/>
                <a:hlinkClick r:id="rId74"/>
              </a:rPr>
              <a:t>σκεύη</a:t>
            </a:r>
            <a:r>
              <a:rPr lang="en-US" dirty="0" smtClean="0">
                <a:latin typeface="Palatino Linotype" pitchFamily="18" charset="0"/>
              </a:rPr>
              <a:t> </a:t>
            </a:r>
            <a:r>
              <a:rPr lang="en-US" dirty="0" smtClean="0">
                <a:latin typeface="Palatino Linotype" pitchFamily="18" charset="0"/>
                <a:hlinkClick r:id="rId75"/>
              </a:rPr>
              <a:t>ἃ</a:t>
            </a:r>
            <a:r>
              <a:rPr lang="en-US" dirty="0" smtClean="0">
                <a:latin typeface="Palatino Linotype" pitchFamily="18" charset="0"/>
              </a:rPr>
              <a:t> </a:t>
            </a:r>
            <a:r>
              <a:rPr lang="en-US" dirty="0" err="1" smtClean="0">
                <a:latin typeface="Palatino Linotype" pitchFamily="18" charset="0"/>
                <a:hlinkClick r:id="rId76"/>
              </a:rPr>
              <a:t>ἡρπάκει</a:t>
            </a:r>
            <a:r>
              <a:rPr lang="en-US" dirty="0" smtClean="0">
                <a:latin typeface="Palatino Linotype" pitchFamily="18" charset="0"/>
              </a:rPr>
              <a:t> </a:t>
            </a:r>
            <a:r>
              <a:rPr lang="en-US" dirty="0" err="1" smtClean="0">
                <a:latin typeface="Palatino Linotype" pitchFamily="18" charset="0"/>
                <a:hlinkClick r:id="rId77"/>
              </a:rPr>
              <a:t>μου</a:t>
            </a:r>
            <a:r>
              <a:rPr lang="en-US" dirty="0" smtClean="0">
                <a:latin typeface="Palatino Linotype" pitchFamily="18" charset="0"/>
              </a:rPr>
              <a:t>, </a:t>
            </a:r>
            <a:r>
              <a:rPr lang="en-US" dirty="0" err="1" smtClean="0">
                <a:latin typeface="Palatino Linotype" pitchFamily="18" charset="0"/>
                <a:hlinkClick r:id="rId78"/>
              </a:rPr>
              <a:t>οὐκ</a:t>
            </a:r>
            <a:r>
              <a:rPr lang="en-US" dirty="0" smtClean="0">
                <a:latin typeface="Palatino Linotype" pitchFamily="18" charset="0"/>
              </a:rPr>
              <a:t> </a:t>
            </a:r>
            <a:r>
              <a:rPr lang="en-US" dirty="0" err="1" smtClean="0">
                <a:latin typeface="Palatino Linotype" pitchFamily="18" charset="0"/>
                <a:hlinkClick r:id="rId79"/>
              </a:rPr>
              <a:t>ἔφη</a:t>
            </a:r>
            <a:r>
              <a:rPr lang="en-US" dirty="0" smtClean="0">
                <a:latin typeface="Palatino Linotype" pitchFamily="18" charset="0"/>
              </a:rPr>
              <a:t> </a:t>
            </a:r>
            <a:r>
              <a:rPr lang="en-US" dirty="0" err="1" smtClean="0">
                <a:latin typeface="Palatino Linotype" pitchFamily="18" charset="0"/>
                <a:hlinkClick r:id="rId80"/>
              </a:rPr>
              <a:t>ἀποδώσειν</a:t>
            </a:r>
            <a:r>
              <a:rPr lang="en-US" dirty="0" smtClean="0">
                <a:latin typeface="Palatino Linotype" pitchFamily="18" charset="0"/>
              </a:rPr>
              <a:t> </a:t>
            </a:r>
            <a:r>
              <a:rPr lang="en-US" dirty="0" err="1" smtClean="0">
                <a:latin typeface="Palatino Linotype" pitchFamily="18" charset="0"/>
                <a:hlinkClick r:id="rId81"/>
              </a:rPr>
              <a:t>μοι</a:t>
            </a:r>
            <a:r>
              <a:rPr lang="en-US" dirty="0" smtClean="0">
                <a:latin typeface="Palatino Linotype" pitchFamily="18" charset="0"/>
              </a:rPr>
              <a:t>, </a:t>
            </a:r>
            <a:r>
              <a:rPr lang="en-US" dirty="0" err="1" smtClean="0">
                <a:latin typeface="Palatino Linotype" pitchFamily="18" charset="0"/>
                <a:hlinkClick r:id="rId82"/>
              </a:rPr>
              <a:t>εἰ</a:t>
            </a:r>
            <a:r>
              <a:rPr lang="en-US" dirty="0" smtClean="0">
                <a:latin typeface="Palatino Linotype" pitchFamily="18" charset="0"/>
              </a:rPr>
              <a:t> </a:t>
            </a:r>
            <a:r>
              <a:rPr lang="en-US" dirty="0" err="1" smtClean="0">
                <a:latin typeface="Palatino Linotype" pitchFamily="18" charset="0"/>
                <a:hlinkClick r:id="rId83"/>
              </a:rPr>
              <a:t>μή</a:t>
            </a:r>
            <a:r>
              <a:rPr lang="en-US" dirty="0" smtClean="0">
                <a:latin typeface="Palatino Linotype" pitchFamily="18" charset="0"/>
              </a:rPr>
              <a:t> </a:t>
            </a:r>
            <a:r>
              <a:rPr lang="en-US" dirty="0" err="1" smtClean="0">
                <a:latin typeface="Palatino Linotype" pitchFamily="18" charset="0"/>
                <a:hlinkClick r:id="rId84"/>
              </a:rPr>
              <a:t>τις</a:t>
            </a:r>
            <a:r>
              <a:rPr lang="en-US" dirty="0" smtClean="0">
                <a:latin typeface="Palatino Linotype" pitchFamily="18" charset="0"/>
              </a:rPr>
              <a:t> </a:t>
            </a:r>
            <a:r>
              <a:rPr lang="en-US" dirty="0" err="1" smtClean="0">
                <a:latin typeface="Palatino Linotype" pitchFamily="18" charset="0"/>
                <a:hlinkClick r:id="rId85"/>
              </a:rPr>
              <a:t>αὐτὸν</a:t>
            </a:r>
            <a:r>
              <a:rPr lang="en-US" dirty="0" smtClean="0">
                <a:latin typeface="Palatino Linotype" pitchFamily="18" charset="0"/>
              </a:rPr>
              <a:t> </a:t>
            </a:r>
            <a:r>
              <a:rPr lang="en-US" dirty="0" err="1" smtClean="0">
                <a:latin typeface="Palatino Linotype" pitchFamily="18" charset="0"/>
                <a:hlinkClick r:id="rId86"/>
              </a:rPr>
              <a:t>ἀφήσει</a:t>
            </a:r>
            <a:r>
              <a:rPr lang="en-US" dirty="0" smtClean="0">
                <a:latin typeface="Palatino Linotype" pitchFamily="18" charset="0"/>
              </a:rPr>
              <a:t> </a:t>
            </a:r>
            <a:r>
              <a:rPr lang="en-US" dirty="0" err="1" smtClean="0">
                <a:latin typeface="Palatino Linotype" pitchFamily="18" charset="0"/>
                <a:hlinkClick r:id="rId87"/>
              </a:rPr>
              <a:t>καὶ</a:t>
            </a:r>
            <a:r>
              <a:rPr lang="en-US" dirty="0" smtClean="0">
                <a:latin typeface="Palatino Linotype" pitchFamily="18" charset="0"/>
              </a:rPr>
              <a:t> </a:t>
            </a:r>
            <a:r>
              <a:rPr lang="en-US" dirty="0" err="1" smtClean="0">
                <a:latin typeface="Palatino Linotype" pitchFamily="18" charset="0"/>
                <a:hlinkClick r:id="rId88"/>
              </a:rPr>
              <a:t>τοὺς</a:t>
            </a:r>
            <a:r>
              <a:rPr lang="en-US" dirty="0" smtClean="0">
                <a:latin typeface="Palatino Linotype" pitchFamily="18" charset="0"/>
              </a:rPr>
              <a:t> </a:t>
            </a:r>
            <a:r>
              <a:rPr lang="en-US" dirty="0" err="1" smtClean="0">
                <a:latin typeface="Palatino Linotype" pitchFamily="18" charset="0"/>
                <a:hlinkClick r:id="rId89"/>
              </a:rPr>
              <a:t>μετ</a:t>
            </a:r>
            <a:r>
              <a:rPr lang="en-US" dirty="0" smtClean="0">
                <a:latin typeface="Palatino Linotype" pitchFamily="18" charset="0"/>
                <a:hlinkClick r:id="rId89"/>
              </a:rPr>
              <a:t>᾽</a:t>
            </a:r>
            <a:r>
              <a:rPr lang="en-US" dirty="0" smtClean="0">
                <a:latin typeface="Palatino Linotype" pitchFamily="18" charset="0"/>
              </a:rPr>
              <a:t> </a:t>
            </a:r>
            <a:r>
              <a:rPr lang="en-US" dirty="0" err="1" smtClean="0">
                <a:latin typeface="Palatino Linotype" pitchFamily="18" charset="0"/>
                <a:hlinkClick r:id="rId90"/>
              </a:rPr>
              <a:t>αὐτοῦ</a:t>
            </a:r>
            <a:r>
              <a:rPr lang="en-US" dirty="0" smtClean="0">
                <a:latin typeface="Palatino Linotype" pitchFamily="18" charset="0"/>
              </a:rPr>
              <a:t> </a:t>
            </a:r>
            <a:r>
              <a:rPr lang="en-US" dirty="0" err="1" smtClean="0">
                <a:latin typeface="Palatino Linotype" pitchFamily="18" charset="0"/>
                <a:hlinkClick r:id="rId91"/>
              </a:rPr>
              <a:t>τῶν</a:t>
            </a:r>
            <a:r>
              <a:rPr lang="en-US" dirty="0" smtClean="0">
                <a:latin typeface="Palatino Linotype" pitchFamily="18" charset="0"/>
              </a:rPr>
              <a:t> </a:t>
            </a:r>
            <a:r>
              <a:rPr lang="en-US" dirty="0" err="1" smtClean="0">
                <a:latin typeface="Palatino Linotype" pitchFamily="18" charset="0"/>
                <a:hlinkClick r:id="rId92"/>
              </a:rPr>
              <a:t>ἐγκλημάτων</a:t>
            </a:r>
            <a:r>
              <a:rPr lang="en-US" dirty="0" smtClean="0">
                <a:latin typeface="Palatino Linotype" pitchFamily="18" charset="0"/>
              </a:rPr>
              <a:t> </a:t>
            </a:r>
            <a:r>
              <a:rPr lang="en-US" dirty="0" err="1" smtClean="0">
                <a:latin typeface="Palatino Linotype" pitchFamily="18" charset="0"/>
                <a:hlinkClick r:id="rId93"/>
              </a:rPr>
              <a:t>καὶ</a:t>
            </a:r>
            <a:r>
              <a:rPr lang="en-US" dirty="0" smtClean="0">
                <a:latin typeface="Palatino Linotype" pitchFamily="18" charset="0"/>
              </a:rPr>
              <a:t> </a:t>
            </a:r>
            <a:r>
              <a:rPr lang="en-US" dirty="0" err="1" smtClean="0">
                <a:latin typeface="Palatino Linotype" pitchFamily="18" charset="0"/>
                <a:hlinkClick r:id="rId94"/>
              </a:rPr>
              <a:t>τοὺς</a:t>
            </a:r>
            <a:r>
              <a:rPr lang="en-US" dirty="0" smtClean="0">
                <a:latin typeface="Palatino Linotype" pitchFamily="18" charset="0"/>
              </a:rPr>
              <a:t> </a:t>
            </a:r>
            <a:r>
              <a:rPr lang="en-US" dirty="0" err="1" smtClean="0">
                <a:latin typeface="Palatino Linotype" pitchFamily="18" charset="0"/>
                <a:hlinkClick r:id="rId95"/>
              </a:rPr>
              <a:t>μάρτυρας</a:t>
            </a:r>
            <a:r>
              <a:rPr lang="en-US" dirty="0" smtClean="0">
                <a:latin typeface="Palatino Linotype" pitchFamily="18" charset="0"/>
              </a:rPr>
              <a:t> </a:t>
            </a:r>
            <a:r>
              <a:rPr lang="en-US" dirty="0" err="1" smtClean="0">
                <a:latin typeface="Palatino Linotype" pitchFamily="18" charset="0"/>
                <a:hlinkClick r:id="rId96"/>
              </a:rPr>
              <a:t>τῶν</a:t>
            </a:r>
            <a:r>
              <a:rPr lang="en-US" dirty="0" smtClean="0">
                <a:latin typeface="Palatino Linotype" pitchFamily="18" charset="0"/>
              </a:rPr>
              <a:t> </a:t>
            </a:r>
            <a:r>
              <a:rPr lang="en-US" dirty="0" err="1" smtClean="0">
                <a:latin typeface="Palatino Linotype" pitchFamily="18" charset="0"/>
                <a:hlinkClick r:id="rId97"/>
              </a:rPr>
              <a:t>ψευδομαρτυρίων</a:t>
            </a:r>
            <a:r>
              <a:rPr lang="en-US" dirty="0" smtClean="0">
                <a:latin typeface="Palatino Linotype" pitchFamily="18" charset="0"/>
              </a:rPr>
              <a:t>. </a:t>
            </a:r>
          </a:p>
          <a:p>
            <a:r>
              <a:rPr lang="el-GR" dirty="0" smtClean="0"/>
              <a:t>Εγώ, στο μεταξύ, πλήρωσα στον </a:t>
            </a:r>
            <a:r>
              <a:rPr lang="el-GR" dirty="0" err="1" smtClean="0"/>
              <a:t>Θεόφημο</a:t>
            </a:r>
            <a:r>
              <a:rPr lang="el-GR" dirty="0" smtClean="0"/>
              <a:t>, ενώπιον πολλών μαρτύρων, το πρόστιμο από τη δίκη, 1100 δραχμές, την </a:t>
            </a:r>
            <a:r>
              <a:rPr lang="el-GR" dirty="0" err="1" smtClean="0"/>
              <a:t>επωβελία</a:t>
            </a:r>
            <a:r>
              <a:rPr lang="el-GR" dirty="0" smtClean="0"/>
              <a:t> 183 δραχμές και 2 οβολούς και τα έξοδα της δίκης 30 δραχμές (διότι αυτά μόνο του χρωστούσα για πρόστιμο), ενώ λοιπόν αυτός πήρε από μένα στην τράπεζα 1313 δραχμές και 2 οβολούς συνολικά, όταν εγώ του ζητούσα τα πρόβατα, τους δούλους και τα έπιπλα, που μου είχα καταχραστεί, είπε ότι δεν πρόκειται να μου τα δώσει, αν δεν αποσύρω τη μήνυση εναντίον του και εναντίον των δικών του, καθώς και τη μήνυση εναντίον των μαρτύρων για ψευδομαρτυρία.</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418058"/>
          </a:xfrm>
        </p:spPr>
        <p:txBody>
          <a:bodyPr>
            <a:normAutofit fontScale="90000"/>
          </a:bodyPr>
          <a:lstStyle/>
          <a:p>
            <a:r>
              <a:rPr lang="en-US" sz="2800" b="1" dirty="0" smtClean="0"/>
              <a:t>8. [Dem.] 47.4</a:t>
            </a:r>
            <a:endParaRPr lang="en-US" sz="2800" b="1" dirty="0"/>
          </a:p>
        </p:txBody>
      </p:sp>
      <p:sp>
        <p:nvSpPr>
          <p:cNvPr id="3" name="2 - Θέση περιεχομένου"/>
          <p:cNvSpPr>
            <a:spLocks noGrp="1"/>
          </p:cNvSpPr>
          <p:nvPr>
            <p:ph idx="1"/>
          </p:nvPr>
        </p:nvSpPr>
        <p:spPr>
          <a:xfrm>
            <a:off x="395536" y="764704"/>
            <a:ext cx="8291264" cy="5361459"/>
          </a:xfrm>
        </p:spPr>
        <p:txBody>
          <a:bodyPr>
            <a:normAutofit fontScale="55000" lnSpcReduction="20000"/>
          </a:bodyPr>
          <a:lstStyle/>
          <a:p>
            <a:r>
              <a:rPr lang="en-US" b="1" dirty="0" smtClean="0"/>
              <a:t>4 </a:t>
            </a:r>
            <a:r>
              <a:rPr lang="en-US" u="sng" dirty="0" err="1" smtClean="0">
                <a:latin typeface="Palatino Linotype" pitchFamily="18" charset="0"/>
                <a:hlinkClick r:id="rId2"/>
              </a:rPr>
              <a:t>μάλιστα</a:t>
            </a:r>
            <a:r>
              <a:rPr lang="en-US" dirty="0" smtClean="0">
                <a:latin typeface="Palatino Linotype" pitchFamily="18" charset="0"/>
              </a:rPr>
              <a:t> </a:t>
            </a:r>
            <a:r>
              <a:rPr lang="en-US" u="sng" dirty="0" err="1" smtClean="0">
                <a:latin typeface="Palatino Linotype" pitchFamily="18" charset="0"/>
                <a:hlinkClick r:id="rId3"/>
              </a:rPr>
              <a:t>μὲν</a:t>
            </a:r>
            <a:r>
              <a:rPr lang="en-US" dirty="0" smtClean="0">
                <a:latin typeface="Palatino Linotype" pitchFamily="18" charset="0"/>
              </a:rPr>
              <a:t> </a:t>
            </a:r>
            <a:r>
              <a:rPr lang="en-US" u="sng" dirty="0" err="1" smtClean="0">
                <a:latin typeface="Palatino Linotype" pitchFamily="18" charset="0"/>
                <a:hlinkClick r:id="rId4"/>
              </a:rPr>
              <a:t>οὖν</a:t>
            </a:r>
            <a:r>
              <a:rPr lang="en-US" dirty="0" smtClean="0">
                <a:latin typeface="Palatino Linotype" pitchFamily="18" charset="0"/>
              </a:rPr>
              <a:t> </a:t>
            </a:r>
            <a:r>
              <a:rPr lang="en-US" u="sng" dirty="0" err="1" smtClean="0">
                <a:latin typeface="Palatino Linotype" pitchFamily="18" charset="0"/>
                <a:hlinkClick r:id="rId5"/>
              </a:rPr>
              <a:t>ἂν</a:t>
            </a:r>
            <a:r>
              <a:rPr lang="en-US" dirty="0" smtClean="0">
                <a:latin typeface="Palatino Linotype" pitchFamily="18" charset="0"/>
              </a:rPr>
              <a:t> </a:t>
            </a:r>
            <a:r>
              <a:rPr lang="en-US" u="sng" dirty="0" err="1" smtClean="0">
                <a:latin typeface="Palatino Linotype" pitchFamily="18" charset="0"/>
                <a:hlinkClick r:id="rId6"/>
              </a:rPr>
              <a:t>ἐβουλόμην</a:t>
            </a:r>
            <a:r>
              <a:rPr lang="en-US" dirty="0" smtClean="0">
                <a:latin typeface="Palatino Linotype" pitchFamily="18" charset="0"/>
              </a:rPr>
              <a:t> </a:t>
            </a:r>
            <a:r>
              <a:rPr lang="en-US" u="sng" dirty="0" err="1" smtClean="0">
                <a:latin typeface="Palatino Linotype" pitchFamily="18" charset="0"/>
                <a:hlinkClick r:id="rId7"/>
              </a:rPr>
              <a:t>μὴ</a:t>
            </a:r>
            <a:r>
              <a:rPr lang="en-US" dirty="0" smtClean="0">
                <a:latin typeface="Palatino Linotype" pitchFamily="18" charset="0"/>
              </a:rPr>
              <a:t> </a:t>
            </a:r>
            <a:r>
              <a:rPr lang="en-US" u="sng" dirty="0" err="1" smtClean="0">
                <a:latin typeface="Palatino Linotype" pitchFamily="18" charset="0"/>
                <a:hlinkClick r:id="rId8"/>
              </a:rPr>
              <a:t>ἔχειν</a:t>
            </a:r>
            <a:r>
              <a:rPr lang="en-US" dirty="0" smtClean="0">
                <a:latin typeface="Palatino Linotype" pitchFamily="18" charset="0"/>
              </a:rPr>
              <a:t> </a:t>
            </a:r>
            <a:r>
              <a:rPr lang="en-US" u="sng" dirty="0" err="1" smtClean="0">
                <a:latin typeface="Palatino Linotype" pitchFamily="18" charset="0"/>
                <a:hlinkClick r:id="rId9"/>
              </a:rPr>
              <a:t>πράγματα</a:t>
            </a:r>
            <a:r>
              <a:rPr lang="en-US" dirty="0" smtClean="0">
                <a:latin typeface="Palatino Linotype" pitchFamily="18" charset="0"/>
              </a:rPr>
              <a:t>: </a:t>
            </a:r>
            <a:r>
              <a:rPr lang="en-US" u="sng" dirty="0" err="1" smtClean="0">
                <a:latin typeface="Palatino Linotype" pitchFamily="18" charset="0"/>
                <a:hlinkClick r:id="rId10"/>
              </a:rPr>
              <a:t>εἰ</a:t>
            </a:r>
            <a:r>
              <a:rPr lang="en-US" dirty="0" smtClean="0">
                <a:latin typeface="Palatino Linotype" pitchFamily="18" charset="0"/>
              </a:rPr>
              <a:t> </a:t>
            </a:r>
            <a:r>
              <a:rPr lang="en-US" u="sng" dirty="0" smtClean="0">
                <a:latin typeface="Palatino Linotype" pitchFamily="18" charset="0"/>
                <a:hlinkClick r:id="rId11"/>
              </a:rPr>
              <a:t>δ᾽</a:t>
            </a:r>
            <a:r>
              <a:rPr lang="en-US" dirty="0" smtClean="0">
                <a:latin typeface="Palatino Linotype" pitchFamily="18" charset="0"/>
              </a:rPr>
              <a:t> </a:t>
            </a:r>
            <a:r>
              <a:rPr lang="en-US" u="sng" dirty="0" err="1" smtClean="0">
                <a:latin typeface="Palatino Linotype" pitchFamily="18" charset="0"/>
                <a:hlinkClick r:id="rId12"/>
              </a:rPr>
              <a:t>οὖν</a:t>
            </a:r>
            <a:r>
              <a:rPr lang="en-US" dirty="0" smtClean="0">
                <a:latin typeface="Palatino Linotype" pitchFamily="18" charset="0"/>
              </a:rPr>
              <a:t> </a:t>
            </a:r>
            <a:r>
              <a:rPr lang="en-US" u="sng" dirty="0" err="1" smtClean="0">
                <a:latin typeface="Palatino Linotype" pitchFamily="18" charset="0"/>
                <a:hlinkClick r:id="rId13"/>
              </a:rPr>
              <a:t>ἀναγκάζοι</a:t>
            </a:r>
            <a:r>
              <a:rPr lang="en-US" dirty="0" smtClean="0">
                <a:latin typeface="Palatino Linotype" pitchFamily="18" charset="0"/>
              </a:rPr>
              <a:t> </a:t>
            </a:r>
            <a:r>
              <a:rPr lang="en-US" u="sng" dirty="0" err="1" smtClean="0">
                <a:latin typeface="Palatino Linotype" pitchFamily="18" charset="0"/>
                <a:hlinkClick r:id="rId14"/>
              </a:rPr>
              <a:t>τις</a:t>
            </a:r>
            <a:r>
              <a:rPr lang="en-US" dirty="0" smtClean="0">
                <a:latin typeface="Palatino Linotype" pitchFamily="18" charset="0"/>
              </a:rPr>
              <a:t>, </a:t>
            </a:r>
            <a:r>
              <a:rPr lang="en-US" u="sng" dirty="0" err="1" smtClean="0">
                <a:latin typeface="Palatino Linotype" pitchFamily="18" charset="0"/>
                <a:hlinkClick r:id="rId15"/>
              </a:rPr>
              <a:t>πρὸς</a:t>
            </a:r>
            <a:r>
              <a:rPr lang="en-US" dirty="0" smtClean="0">
                <a:latin typeface="Palatino Linotype" pitchFamily="18" charset="0"/>
              </a:rPr>
              <a:t> </a:t>
            </a:r>
            <a:r>
              <a:rPr lang="en-US" u="sng" dirty="0" err="1" smtClean="0">
                <a:latin typeface="Palatino Linotype" pitchFamily="18" charset="0"/>
                <a:hlinkClick r:id="rId16"/>
              </a:rPr>
              <a:t>τοιούτους</a:t>
            </a:r>
            <a:r>
              <a:rPr lang="en-US" dirty="0" smtClean="0">
                <a:latin typeface="Palatino Linotype" pitchFamily="18" charset="0"/>
              </a:rPr>
              <a:t> </a:t>
            </a:r>
            <a:r>
              <a:rPr lang="en-US" u="sng" dirty="0" err="1" smtClean="0">
                <a:latin typeface="Palatino Linotype" pitchFamily="18" charset="0"/>
                <a:hlinkClick r:id="rId17"/>
              </a:rPr>
              <a:t>ἡδύ</a:t>
            </a:r>
            <a:r>
              <a:rPr lang="en-US" dirty="0" smtClean="0">
                <a:latin typeface="Palatino Linotype" pitchFamily="18" charset="0"/>
              </a:rPr>
              <a:t> </a:t>
            </a:r>
            <a:r>
              <a:rPr lang="en-US" u="sng" dirty="0" err="1" smtClean="0">
                <a:latin typeface="Palatino Linotype" pitchFamily="18" charset="0"/>
                <a:hlinkClick r:id="rId18"/>
              </a:rPr>
              <a:t>ἐστιν</a:t>
            </a:r>
            <a:r>
              <a:rPr lang="en-US" dirty="0" smtClean="0">
                <a:latin typeface="Palatino Linotype" pitchFamily="18" charset="0"/>
              </a:rPr>
              <a:t> </a:t>
            </a:r>
            <a:r>
              <a:rPr lang="en-US" u="sng" dirty="0" err="1" smtClean="0">
                <a:latin typeface="Palatino Linotype" pitchFamily="18" charset="0"/>
                <a:hlinkClick r:id="rId19"/>
              </a:rPr>
              <a:t>εἰσιέναι</a:t>
            </a:r>
            <a:r>
              <a:rPr lang="en-US" dirty="0" smtClean="0">
                <a:latin typeface="Palatino Linotype" pitchFamily="18" charset="0"/>
              </a:rPr>
              <a:t> </a:t>
            </a:r>
            <a:r>
              <a:rPr lang="en-US" u="sng" dirty="0" err="1" smtClean="0">
                <a:latin typeface="Palatino Linotype" pitchFamily="18" charset="0"/>
                <a:hlinkClick r:id="rId20"/>
              </a:rPr>
              <a:t>οἳ</a:t>
            </a:r>
            <a:r>
              <a:rPr lang="en-US" dirty="0" smtClean="0">
                <a:latin typeface="Palatino Linotype" pitchFamily="18" charset="0"/>
              </a:rPr>
              <a:t> </a:t>
            </a:r>
            <a:r>
              <a:rPr lang="en-US" u="sng" dirty="0" err="1" smtClean="0">
                <a:latin typeface="Palatino Linotype" pitchFamily="18" charset="0"/>
                <a:hlinkClick r:id="rId21"/>
              </a:rPr>
              <a:t>μὴ</a:t>
            </a:r>
            <a:r>
              <a:rPr lang="en-US" dirty="0" smtClean="0">
                <a:latin typeface="Palatino Linotype" pitchFamily="18" charset="0"/>
              </a:rPr>
              <a:t> </a:t>
            </a:r>
            <a:r>
              <a:rPr lang="en-US" u="sng" dirty="0" err="1" smtClean="0">
                <a:latin typeface="Palatino Linotype" pitchFamily="18" charset="0"/>
                <a:hlinkClick r:id="rId22"/>
              </a:rPr>
              <a:t>ἀγνῶτές</a:t>
            </a:r>
            <a:r>
              <a:rPr lang="en-US" dirty="0" smtClean="0">
                <a:latin typeface="Palatino Linotype" pitchFamily="18" charset="0"/>
              </a:rPr>
              <a:t> </a:t>
            </a:r>
            <a:r>
              <a:rPr lang="en-US" u="sng" dirty="0" err="1" smtClean="0">
                <a:latin typeface="Palatino Linotype" pitchFamily="18" charset="0"/>
                <a:hlinkClick r:id="rId23"/>
              </a:rPr>
              <a:t>εἰσιν</a:t>
            </a:r>
            <a:r>
              <a:rPr lang="en-US" dirty="0" smtClean="0">
                <a:latin typeface="Palatino Linotype" pitchFamily="18" charset="0"/>
              </a:rPr>
              <a:t> </a:t>
            </a:r>
            <a:r>
              <a:rPr lang="en-US" u="sng" dirty="0" err="1" smtClean="0">
                <a:latin typeface="Palatino Linotype" pitchFamily="18" charset="0"/>
                <a:hlinkClick r:id="rId24"/>
              </a:rPr>
              <a:t>ὑμῖν</a:t>
            </a:r>
            <a:r>
              <a:rPr lang="en-US" dirty="0" smtClean="0">
                <a:latin typeface="Palatino Linotype" pitchFamily="18" charset="0"/>
              </a:rPr>
              <a:t>. </a:t>
            </a:r>
            <a:r>
              <a:rPr lang="el-GR" u="sng" dirty="0" err="1" smtClean="0">
                <a:latin typeface="Palatino Linotype" pitchFamily="18" charset="0"/>
                <a:hlinkClick r:id="rId25"/>
              </a:rPr>
              <a:t>νῦν</a:t>
            </a:r>
            <a:r>
              <a:rPr lang="en-US" dirty="0" smtClean="0">
                <a:latin typeface="Palatino Linotype" pitchFamily="18" charset="0"/>
              </a:rPr>
              <a:t> </a:t>
            </a:r>
            <a:r>
              <a:rPr lang="el-GR" u="sng" dirty="0" err="1" smtClean="0">
                <a:latin typeface="Palatino Linotype" pitchFamily="18" charset="0"/>
                <a:hlinkClick r:id="rId26"/>
              </a:rPr>
              <a:t>δὲ</a:t>
            </a:r>
            <a:r>
              <a:rPr lang="en-US" dirty="0" smtClean="0">
                <a:latin typeface="Palatino Linotype" pitchFamily="18" charset="0"/>
              </a:rPr>
              <a:t> </a:t>
            </a:r>
            <a:r>
              <a:rPr lang="el-GR" u="sng" dirty="0" smtClean="0">
                <a:latin typeface="Palatino Linotype" pitchFamily="18" charset="0"/>
                <a:hlinkClick r:id="rId27"/>
              </a:rPr>
              <a:t>πλείων</a:t>
            </a:r>
            <a:r>
              <a:rPr lang="en-US" dirty="0" smtClean="0">
                <a:latin typeface="Palatino Linotype" pitchFamily="18" charset="0"/>
              </a:rPr>
              <a:t> </a:t>
            </a:r>
            <a:r>
              <a:rPr lang="el-GR" u="sng" dirty="0" err="1" smtClean="0">
                <a:latin typeface="Palatino Linotype" pitchFamily="18" charset="0"/>
                <a:hlinkClick r:id="rId28"/>
              </a:rPr>
              <a:t>μοι</a:t>
            </a:r>
            <a:r>
              <a:rPr lang="en-US" dirty="0" smtClean="0">
                <a:latin typeface="Palatino Linotype" pitchFamily="18" charset="0"/>
              </a:rPr>
              <a:t> </a:t>
            </a:r>
            <a:r>
              <a:rPr lang="el-GR" u="sng" dirty="0" smtClean="0">
                <a:latin typeface="Palatino Linotype" pitchFamily="18" charset="0"/>
                <a:hlinkClick r:id="rId29"/>
              </a:rPr>
              <a:t>λόγος</a:t>
            </a:r>
            <a:r>
              <a:rPr lang="en-US" dirty="0" smtClean="0">
                <a:latin typeface="Palatino Linotype" pitchFamily="18" charset="0"/>
              </a:rPr>
              <a:t> </a:t>
            </a:r>
            <a:r>
              <a:rPr lang="el-GR" u="sng" dirty="0" err="1" smtClean="0">
                <a:latin typeface="Palatino Linotype" pitchFamily="18" charset="0"/>
                <a:hlinkClick r:id="rId30"/>
              </a:rPr>
              <a:t>ἔσται</a:t>
            </a:r>
            <a:r>
              <a:rPr lang="en-US" dirty="0" smtClean="0">
                <a:latin typeface="Palatino Linotype" pitchFamily="18" charset="0"/>
              </a:rPr>
              <a:t> </a:t>
            </a:r>
            <a:r>
              <a:rPr lang="el-GR" u="sng" dirty="0" err="1" smtClean="0">
                <a:latin typeface="Palatino Linotype" pitchFamily="18" charset="0"/>
                <a:hlinkClick r:id="rId31"/>
              </a:rPr>
              <a:t>ἐξελέγχοντι</a:t>
            </a:r>
            <a:r>
              <a:rPr lang="en-US" dirty="0" smtClean="0">
                <a:latin typeface="Palatino Linotype" pitchFamily="18" charset="0"/>
              </a:rPr>
              <a:t> </a:t>
            </a:r>
            <a:r>
              <a:rPr lang="el-GR" u="sng" dirty="0" err="1" smtClean="0">
                <a:latin typeface="Palatino Linotype" pitchFamily="18" charset="0"/>
                <a:hlinkClick r:id="rId32"/>
              </a:rPr>
              <a:t>τὸν</a:t>
            </a:r>
            <a:r>
              <a:rPr lang="en-US" dirty="0" smtClean="0">
                <a:latin typeface="Palatino Linotype" pitchFamily="18" charset="0"/>
              </a:rPr>
              <a:t> </a:t>
            </a:r>
            <a:r>
              <a:rPr lang="el-GR" u="sng" dirty="0" smtClean="0">
                <a:latin typeface="Palatino Linotype" pitchFamily="18" charset="0"/>
                <a:hlinkClick r:id="rId33"/>
              </a:rPr>
              <a:t>τρόπον</a:t>
            </a:r>
            <a:r>
              <a:rPr lang="en-US" dirty="0" smtClean="0">
                <a:latin typeface="Palatino Linotype" pitchFamily="18" charset="0"/>
              </a:rPr>
              <a:t> </a:t>
            </a:r>
            <a:r>
              <a:rPr lang="el-GR" u="sng" dirty="0" err="1" smtClean="0">
                <a:latin typeface="Palatino Linotype" pitchFamily="18" charset="0"/>
                <a:hlinkClick r:id="rId34"/>
              </a:rPr>
              <a:t>αὐτῶν</a:t>
            </a:r>
            <a:r>
              <a:rPr lang="en-US" dirty="0" smtClean="0">
                <a:latin typeface="Palatino Linotype" pitchFamily="18" charset="0"/>
              </a:rPr>
              <a:t> </a:t>
            </a:r>
            <a:r>
              <a:rPr lang="el-GR" u="sng" dirty="0" smtClean="0">
                <a:latin typeface="Palatino Linotype" pitchFamily="18" charset="0"/>
                <a:hlinkClick r:id="rId35"/>
              </a:rPr>
              <a:t>ἢ</a:t>
            </a:r>
            <a:r>
              <a:rPr lang="en-US" dirty="0" smtClean="0">
                <a:latin typeface="Palatino Linotype" pitchFamily="18" charset="0"/>
              </a:rPr>
              <a:t> </a:t>
            </a:r>
            <a:r>
              <a:rPr lang="el-GR" u="sng" dirty="0" err="1" smtClean="0">
                <a:latin typeface="Palatino Linotype" pitchFamily="18" charset="0"/>
                <a:hlinkClick r:id="rId36"/>
              </a:rPr>
              <a:t>τὴν</a:t>
            </a:r>
            <a:r>
              <a:rPr lang="en-US" dirty="0" smtClean="0">
                <a:latin typeface="Palatino Linotype" pitchFamily="18" charset="0"/>
              </a:rPr>
              <a:t> </a:t>
            </a:r>
            <a:r>
              <a:rPr lang="el-GR" u="sng" dirty="0" err="1" smtClean="0">
                <a:latin typeface="Palatino Linotype" pitchFamily="18" charset="0"/>
                <a:hlinkClick r:id="rId37"/>
              </a:rPr>
              <a:t>μαρτυρίαν</a:t>
            </a:r>
            <a:r>
              <a:rPr lang="en-US" dirty="0" smtClean="0">
                <a:latin typeface="Palatino Linotype" pitchFamily="18" charset="0"/>
              </a:rPr>
              <a:t> </a:t>
            </a:r>
            <a:r>
              <a:rPr lang="el-GR" u="sng" dirty="0" err="1" smtClean="0">
                <a:latin typeface="Palatino Linotype" pitchFamily="18" charset="0"/>
                <a:hlinkClick r:id="rId38"/>
              </a:rPr>
              <a:t>ψευδῆ</a:t>
            </a:r>
            <a:r>
              <a:rPr lang="en-US" dirty="0" smtClean="0">
                <a:latin typeface="Palatino Linotype" pitchFamily="18" charset="0"/>
              </a:rPr>
              <a:t> </a:t>
            </a:r>
            <a:r>
              <a:rPr lang="el-GR" u="sng" dirty="0" err="1" smtClean="0">
                <a:latin typeface="Palatino Linotype" pitchFamily="18" charset="0"/>
                <a:hlinkClick r:id="rId39"/>
              </a:rPr>
              <a:t>οὖσαν</a:t>
            </a:r>
            <a:r>
              <a:rPr lang="en-US" dirty="0" smtClean="0">
                <a:latin typeface="Palatino Linotype" pitchFamily="18" charset="0"/>
              </a:rPr>
              <a:t>. </a:t>
            </a:r>
            <a:r>
              <a:rPr lang="en-US" u="sng" dirty="0" err="1" smtClean="0">
                <a:latin typeface="Palatino Linotype" pitchFamily="18" charset="0"/>
                <a:hlinkClick r:id="rId40"/>
              </a:rPr>
              <a:t>περὶ</a:t>
            </a:r>
            <a:r>
              <a:rPr lang="en-US" dirty="0" smtClean="0">
                <a:latin typeface="Palatino Linotype" pitchFamily="18" charset="0"/>
              </a:rPr>
              <a:t> </a:t>
            </a:r>
            <a:r>
              <a:rPr lang="en-US" u="sng" dirty="0" err="1" smtClean="0">
                <a:latin typeface="Palatino Linotype" pitchFamily="18" charset="0"/>
                <a:hlinkClick r:id="rId41"/>
              </a:rPr>
              <a:t>μὲν</a:t>
            </a:r>
            <a:r>
              <a:rPr lang="en-US" dirty="0" smtClean="0">
                <a:latin typeface="Palatino Linotype" pitchFamily="18" charset="0"/>
              </a:rPr>
              <a:t> </a:t>
            </a:r>
            <a:r>
              <a:rPr lang="en-US" u="sng" dirty="0" err="1" smtClean="0">
                <a:latin typeface="Palatino Linotype" pitchFamily="18" charset="0"/>
                <a:hlinkClick r:id="rId42"/>
              </a:rPr>
              <a:t>γὰρ</a:t>
            </a:r>
            <a:r>
              <a:rPr lang="en-US" dirty="0" smtClean="0">
                <a:latin typeface="Palatino Linotype" pitchFamily="18" charset="0"/>
              </a:rPr>
              <a:t> </a:t>
            </a:r>
            <a:r>
              <a:rPr lang="en-US" u="sng" dirty="0" err="1" smtClean="0">
                <a:latin typeface="Palatino Linotype" pitchFamily="18" charset="0"/>
                <a:hlinkClick r:id="rId43"/>
              </a:rPr>
              <a:t>τῆς</a:t>
            </a:r>
            <a:r>
              <a:rPr lang="en-US" dirty="0" smtClean="0">
                <a:latin typeface="Palatino Linotype" pitchFamily="18" charset="0"/>
              </a:rPr>
              <a:t> </a:t>
            </a:r>
            <a:r>
              <a:rPr lang="en-US" u="sng" dirty="0" err="1" smtClean="0">
                <a:latin typeface="Palatino Linotype" pitchFamily="18" charset="0"/>
                <a:hlinkClick r:id="rId44"/>
              </a:rPr>
              <a:t>μαρτυρίας</a:t>
            </a:r>
            <a:r>
              <a:rPr lang="en-US" dirty="0" smtClean="0">
                <a:latin typeface="Palatino Linotype" pitchFamily="18" charset="0"/>
              </a:rPr>
              <a:t>, </a:t>
            </a:r>
            <a:r>
              <a:rPr lang="en-US" u="sng" dirty="0" err="1" smtClean="0">
                <a:latin typeface="Palatino Linotype" pitchFamily="18" charset="0"/>
                <a:hlinkClick r:id="rId45"/>
              </a:rPr>
              <a:t>ὅτι</a:t>
            </a:r>
            <a:r>
              <a:rPr lang="en-US" dirty="0" smtClean="0">
                <a:latin typeface="Palatino Linotype" pitchFamily="18" charset="0"/>
              </a:rPr>
              <a:t> </a:t>
            </a:r>
            <a:r>
              <a:rPr lang="en-US" u="sng" dirty="0" err="1" smtClean="0">
                <a:latin typeface="Palatino Linotype" pitchFamily="18" charset="0"/>
                <a:hlinkClick r:id="rId46"/>
              </a:rPr>
              <a:t>ψευδῆ</a:t>
            </a:r>
            <a:r>
              <a:rPr lang="en-US" dirty="0" smtClean="0">
                <a:latin typeface="Palatino Linotype" pitchFamily="18" charset="0"/>
              </a:rPr>
              <a:t> </a:t>
            </a:r>
            <a:r>
              <a:rPr lang="en-US" u="sng" dirty="0" err="1" smtClean="0">
                <a:latin typeface="Palatino Linotype" pitchFamily="18" charset="0"/>
                <a:hlinkClick r:id="rId47"/>
              </a:rPr>
              <a:t>μεμαρτυρήκασιν</a:t>
            </a:r>
            <a:r>
              <a:rPr lang="en-US" dirty="0" smtClean="0">
                <a:latin typeface="Palatino Linotype" pitchFamily="18" charset="0"/>
              </a:rPr>
              <a:t>, </a:t>
            </a:r>
            <a:r>
              <a:rPr lang="en-US" u="sng" dirty="0" err="1" smtClean="0">
                <a:latin typeface="Palatino Linotype" pitchFamily="18" charset="0"/>
                <a:hlinkClick r:id="rId48"/>
              </a:rPr>
              <a:t>αὐτοί</a:t>
            </a:r>
            <a:r>
              <a:rPr lang="en-US" dirty="0" smtClean="0">
                <a:latin typeface="Palatino Linotype" pitchFamily="18" charset="0"/>
              </a:rPr>
              <a:t> </a:t>
            </a:r>
            <a:r>
              <a:rPr lang="en-US" u="sng" dirty="0" err="1" smtClean="0">
                <a:latin typeface="Palatino Linotype" pitchFamily="18" charset="0"/>
                <a:hlinkClick r:id="rId49"/>
              </a:rPr>
              <a:t>μοι</a:t>
            </a:r>
            <a:r>
              <a:rPr lang="en-US" dirty="0" smtClean="0">
                <a:latin typeface="Palatino Linotype" pitchFamily="18" charset="0"/>
              </a:rPr>
              <a:t> </a:t>
            </a:r>
            <a:r>
              <a:rPr lang="en-US" u="sng" dirty="0" err="1" smtClean="0">
                <a:latin typeface="Palatino Linotype" pitchFamily="18" charset="0"/>
                <a:hlinkClick r:id="rId50"/>
              </a:rPr>
              <a:t>δοκοῦσιν</a:t>
            </a:r>
            <a:r>
              <a:rPr lang="en-US" dirty="0" smtClean="0">
                <a:latin typeface="Palatino Linotype" pitchFamily="18" charset="0"/>
              </a:rPr>
              <a:t> </a:t>
            </a:r>
            <a:r>
              <a:rPr lang="en-US" u="sng" dirty="0" err="1" smtClean="0">
                <a:latin typeface="Palatino Linotype" pitchFamily="18" charset="0"/>
                <a:hlinkClick r:id="rId51"/>
              </a:rPr>
              <a:t>ἔργῳ</a:t>
            </a:r>
            <a:r>
              <a:rPr lang="en-US" dirty="0" smtClean="0">
                <a:latin typeface="Palatino Linotype" pitchFamily="18" charset="0"/>
              </a:rPr>
              <a:t> </a:t>
            </a:r>
            <a:r>
              <a:rPr lang="en-US" u="sng" dirty="0" err="1" smtClean="0">
                <a:latin typeface="Palatino Linotype" pitchFamily="18" charset="0"/>
                <a:hlinkClick r:id="rId52"/>
              </a:rPr>
              <a:t>ἐξελέγχειν</a:t>
            </a:r>
            <a:r>
              <a:rPr lang="en-US" dirty="0" smtClean="0">
                <a:latin typeface="Palatino Linotype" pitchFamily="18" charset="0"/>
              </a:rPr>
              <a:t> </a:t>
            </a:r>
            <a:r>
              <a:rPr lang="en-US" u="sng" dirty="0" err="1" smtClean="0">
                <a:latin typeface="Palatino Linotype" pitchFamily="18" charset="0"/>
                <a:hlinkClick r:id="rId53"/>
              </a:rPr>
              <a:t>αὐτήν</a:t>
            </a:r>
            <a:r>
              <a:rPr lang="en-US" dirty="0" smtClean="0">
                <a:latin typeface="Palatino Linotype" pitchFamily="18" charset="0"/>
              </a:rPr>
              <a:t>, </a:t>
            </a:r>
            <a:r>
              <a:rPr lang="en-US" u="sng" dirty="0" err="1" smtClean="0">
                <a:latin typeface="Palatino Linotype" pitchFamily="18" charset="0"/>
                <a:hlinkClick r:id="rId54"/>
              </a:rPr>
              <a:t>καὶ</a:t>
            </a:r>
            <a:r>
              <a:rPr lang="en-US" dirty="0" smtClean="0">
                <a:latin typeface="Palatino Linotype" pitchFamily="18" charset="0"/>
              </a:rPr>
              <a:t> </a:t>
            </a:r>
            <a:r>
              <a:rPr lang="en-US" u="sng" dirty="0" err="1" smtClean="0">
                <a:latin typeface="Palatino Linotype" pitchFamily="18" charset="0"/>
                <a:hlinkClick r:id="rId55"/>
              </a:rPr>
              <a:t>οὐκ</a:t>
            </a:r>
            <a:r>
              <a:rPr lang="en-US" dirty="0" smtClean="0">
                <a:latin typeface="Palatino Linotype" pitchFamily="18" charset="0"/>
              </a:rPr>
              <a:t> </a:t>
            </a:r>
            <a:r>
              <a:rPr lang="en-US" u="sng" dirty="0" err="1" smtClean="0">
                <a:latin typeface="Palatino Linotype" pitchFamily="18" charset="0"/>
                <a:hlinkClick r:id="rId56"/>
              </a:rPr>
              <a:t>ἄλλους</a:t>
            </a:r>
            <a:r>
              <a:rPr lang="en-US" dirty="0" smtClean="0">
                <a:latin typeface="Palatino Linotype" pitchFamily="18" charset="0"/>
              </a:rPr>
              <a:t> </a:t>
            </a:r>
            <a:r>
              <a:rPr lang="en-US" u="sng" dirty="0" err="1" smtClean="0">
                <a:latin typeface="Palatino Linotype" pitchFamily="18" charset="0"/>
                <a:hlinkClick r:id="rId57"/>
              </a:rPr>
              <a:t>με</a:t>
            </a:r>
            <a:r>
              <a:rPr lang="en-US" dirty="0" smtClean="0">
                <a:latin typeface="Palatino Linotype" pitchFamily="18" charset="0"/>
              </a:rPr>
              <a:t> </a:t>
            </a:r>
            <a:r>
              <a:rPr lang="en-US" u="sng" dirty="0" err="1" smtClean="0">
                <a:latin typeface="Palatino Linotype" pitchFamily="18" charset="0"/>
                <a:hlinkClick r:id="rId58"/>
              </a:rPr>
              <a:t>δεῖ</a:t>
            </a:r>
            <a:r>
              <a:rPr lang="en-US" dirty="0" smtClean="0">
                <a:latin typeface="Palatino Linotype" pitchFamily="18" charset="0"/>
              </a:rPr>
              <a:t> </a:t>
            </a:r>
            <a:r>
              <a:rPr lang="en-US" u="sng" dirty="0" err="1" smtClean="0">
                <a:latin typeface="Palatino Linotype" pitchFamily="18" charset="0"/>
                <a:hlinkClick r:id="rId59"/>
              </a:rPr>
              <a:t>μάρτυρας</a:t>
            </a:r>
            <a:r>
              <a:rPr lang="en-US" dirty="0" smtClean="0">
                <a:latin typeface="Palatino Linotype" pitchFamily="18" charset="0"/>
              </a:rPr>
              <a:t> </a:t>
            </a:r>
            <a:r>
              <a:rPr lang="en-US" u="sng" dirty="0" err="1" smtClean="0">
                <a:latin typeface="Palatino Linotype" pitchFamily="18" charset="0"/>
                <a:hlinkClick r:id="rId60"/>
              </a:rPr>
              <a:t>παρασχέσθαι</a:t>
            </a:r>
            <a:r>
              <a:rPr lang="en-US" dirty="0" smtClean="0">
                <a:latin typeface="Palatino Linotype" pitchFamily="18" charset="0"/>
              </a:rPr>
              <a:t> </a:t>
            </a:r>
            <a:r>
              <a:rPr lang="en-US" u="sng" dirty="0" smtClean="0">
                <a:latin typeface="Palatino Linotype" pitchFamily="18" charset="0"/>
                <a:hlinkClick r:id="rId61"/>
              </a:rPr>
              <a:t>ἢ</a:t>
            </a:r>
            <a:r>
              <a:rPr lang="en-US" dirty="0" smtClean="0">
                <a:latin typeface="Palatino Linotype" pitchFamily="18" charset="0"/>
              </a:rPr>
              <a:t> </a:t>
            </a:r>
            <a:r>
              <a:rPr lang="en-US" u="sng" dirty="0" err="1" smtClean="0">
                <a:latin typeface="Palatino Linotype" pitchFamily="18" charset="0"/>
                <a:hlinkClick r:id="rId62"/>
              </a:rPr>
              <a:t>αὐτοὺς</a:t>
            </a:r>
            <a:r>
              <a:rPr lang="en-US" dirty="0" smtClean="0">
                <a:latin typeface="Palatino Linotype" pitchFamily="18" charset="0"/>
              </a:rPr>
              <a:t> </a:t>
            </a:r>
            <a:r>
              <a:rPr lang="en-US" u="sng" dirty="0" err="1" smtClean="0">
                <a:latin typeface="Palatino Linotype" pitchFamily="18" charset="0"/>
                <a:hlinkClick r:id="rId63"/>
              </a:rPr>
              <a:t>τούτους</a:t>
            </a:r>
            <a:r>
              <a:rPr lang="en-US" dirty="0" smtClean="0">
                <a:latin typeface="Palatino Linotype" pitchFamily="18" charset="0"/>
              </a:rPr>
              <a:t>.</a:t>
            </a:r>
          </a:p>
          <a:p>
            <a:r>
              <a:rPr lang="el-GR" sz="4500" dirty="0" smtClean="0"/>
              <a:t>Κυρίως βέβαια θα ήθελα να μην έχω φασαρίες. Αν όμως κάποιος αναγκάζεται, είναι τουλάχιστον ευχάριστο να έχει αντιδίκους τέτοιους ανθρώπους, που δεν σας είναι άγνωστοι. Πράγματι, θα πω περισσότερα για να επικρίνω τον χαρακτήρα τους, παρά για να αποδείξω ψευδή την κατάθεσή τους. Όσον αφορά την μαρτυρία τους, το ότι δηλαδή έχουν ψευδομαρτυρήσει, πιστεύω πως το αποδεικνύουν οι ίδιοι με τις πράξεις τους και δεν χρειάζεται να παρουσιάσω άλλους μάρτυρες εκτός από τους ίδιους.</a:t>
            </a:r>
            <a:endParaRPr lang="en-US" sz="4500" dirty="0" smtClean="0"/>
          </a:p>
          <a:p>
            <a:endParaRPr lang="en-US" b="1"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3414</Words>
  <Application>Microsoft Office PowerPoint</Application>
  <PresentationFormat>Προβολή στην οθόνη (4:3)</PresentationFormat>
  <Paragraphs>52</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Θέμα του Office</vt:lpstr>
      <vt:lpstr>20η ΣΥΝΑΝΤΗΣΗ ΙΣΤΟΡΙΑΣ ΤΟΥ ΔΙΚΑΙΟΥ 12-13 ΜΑΪΟΥ 2018 ΚΟΜΟΤΗΝΗ</vt:lpstr>
      <vt:lpstr>1. Aristotle Rhet. 1. 2.2 </vt:lpstr>
      <vt:lpstr>2. Demosthenes 46.6-7 </vt:lpstr>
      <vt:lpstr>3. Ath.Pol. 68.4 </vt:lpstr>
      <vt:lpstr>4. [Dem.] 47.1-3 </vt:lpstr>
      <vt:lpstr>5. [Dem.] 47.11-12 </vt:lpstr>
      <vt:lpstr>6. [Dem.] 47.13-15 </vt:lpstr>
      <vt:lpstr>7. [Dem.] 47.13-15</vt:lpstr>
      <vt:lpstr>8. [Dem.] 47.4</vt:lpstr>
      <vt:lpstr>9. [Dem.] 56-61</vt:lpstr>
      <vt:lpstr>9. [Dem.] 56-61</vt:lpstr>
      <vt:lpstr>SELECT BIBLIOGRAPHY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 INTERNATIONAL CONFERENCE ON DRAMA AND ORATORY “Witness and Evidence: Information and Decision in Drama and Oratory – From Antiquity to Byzantium” 27th-29th MARCH 2018, KALAMATA</dc:title>
  <dc:creator>uop</dc:creator>
  <cp:lastModifiedBy>eleni</cp:lastModifiedBy>
  <cp:revision>14</cp:revision>
  <dcterms:created xsi:type="dcterms:W3CDTF">2018-03-27T08:13:59Z</dcterms:created>
  <dcterms:modified xsi:type="dcterms:W3CDTF">2020-10-30T15:12:11Z</dcterms:modified>
</cp:coreProperties>
</file>