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5D771E-F36A-4614-8EBA-6F32D58EE837}" type="datetimeFigureOut">
              <a:rPr lang="el-GR" smtClean="0"/>
              <a:pPr/>
              <a:t>25/11/2014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A691A8-7F60-45F4-8B47-425D866AEC1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14282" y="928670"/>
            <a:ext cx="8458200" cy="1470025"/>
          </a:xfrm>
        </p:spPr>
        <p:txBody>
          <a:bodyPr/>
          <a:lstStyle/>
          <a:p>
            <a:r>
              <a:rPr lang="el-GR" dirty="0" smtClean="0"/>
              <a:t>Τράχηλος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Μύες από εμπρό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27025"/>
            <a:ext cx="6308725" cy="620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8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Μύες από πλάγι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840810" cy="64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4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35844" name="Picture 4" descr="Myscles above hyoid - 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4925"/>
            <a:ext cx="8893175" cy="682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2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37892" name="Picture 4" descr="Muscles above hyoid - 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4625"/>
            <a:ext cx="7777162" cy="6683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7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endParaRPr lang="el-GR" altLang="el-GR"/>
          </a:p>
        </p:txBody>
      </p:sp>
      <p:pic>
        <p:nvPicPr>
          <p:cNvPr id="39940" name="Picture 4" descr="Muscles above hyoid -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4613"/>
            <a:ext cx="9144000" cy="6773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0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Ανωθεν του υοειδού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5905400" cy="627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9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41988" name="Picture 4" descr="Scalene - Προσπονδυλικοί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31750"/>
            <a:ext cx="7416800" cy="682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1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Σκαληνοί και εν τω βάθει μύε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49263"/>
            <a:ext cx="6235700" cy="59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23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6564" name="Picture 4" descr="Πρόσθιο-οπίσθιο τραχηλ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8650" y="0"/>
            <a:ext cx="61214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1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Τρίγωνα τραχήλου - Πρόσθι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16"/>
            <a:ext cx="9228126" cy="683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6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25604" name="Picture 4" descr="Bones Oral-Pharyngeal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588"/>
            <a:ext cx="7561262" cy="6856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08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44036" name="Picture 4" descr="Cervical plexus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908720"/>
            <a:ext cx="8473092" cy="46483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2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bracial plex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9952"/>
            <a:ext cx="7200478" cy="64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46084" name="Picture 4" descr="Derm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16632"/>
            <a:ext cx="8568952" cy="66246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3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48132" name="Picture 4" descr="Trigeminal schem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0"/>
            <a:ext cx="7416800" cy="686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8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0180" name="Picture 4" descr="facial - schem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88"/>
            <a:ext cx="7632700" cy="6937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2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2228" name="Picture 4" descr="Glossopharyngeal - schem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88"/>
            <a:ext cx="7343775" cy="6856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γλωσσοφαρυγγικό στο πρόσθι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3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7" name="Picture 5" descr="πνευμονογαστρικό στο πρόσθι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0"/>
            <a:ext cx="4344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5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l-GR" altLang="el-GR" sz="2400"/>
              <a:t>Παλίνδρομο (κάτω) λαρυγγικό νεύρο</a:t>
            </a:r>
          </a:p>
        </p:txBody>
      </p:sp>
      <p:pic>
        <p:nvPicPr>
          <p:cNvPr id="97283" name="Picture 3" descr="Recurrent nerv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341438"/>
            <a:ext cx="3986212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Recurrent_Laryngeal_2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5148263" cy="473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4276" name="Picture 4" descr="vagus - schem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30163"/>
            <a:ext cx="7489825" cy="687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4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6324" name="Picture 4" descr="παραπληρωματικό - schem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0"/>
            <a:ext cx="6911975" cy="688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5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άτλας-ινιακ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άτλας κάτω - πλάγι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9144000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6" name="Rectangle 6"/>
          <p:cNvSpPr>
            <a:spLocks noGrp="1" noChangeArrowheads="1"/>
          </p:cNvSpPr>
          <p:nvPr>
            <p:ph type="title"/>
          </p:nvPr>
        </p:nvSpPr>
        <p:spPr>
          <a:xfrm>
            <a:off x="2339975" y="6092825"/>
            <a:ext cx="4114800" cy="490538"/>
          </a:xfrm>
        </p:spPr>
        <p:txBody>
          <a:bodyPr/>
          <a:lstStyle/>
          <a:p>
            <a:r>
              <a:rPr lang="el-GR" altLang="el-GR" sz="2400"/>
              <a:t>Άτλας </a:t>
            </a:r>
            <a:r>
              <a:rPr lang="en-US" altLang="el-GR" sz="2400"/>
              <a:t>–</a:t>
            </a:r>
            <a:r>
              <a:rPr lang="el-GR" altLang="el-GR" sz="2400"/>
              <a:t> Ινιακό τρήμα</a:t>
            </a:r>
          </a:p>
        </p:txBody>
      </p:sp>
    </p:spTree>
    <p:extLst>
      <p:ext uri="{BB962C8B-B14F-4D97-AF65-F5344CB8AC3E}">
        <p14:creationId xmlns:p14="http://schemas.microsoft.com/office/powerpoint/2010/main" val="57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58372" name="Picture 4" descr="hypoglossal - schem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14300"/>
            <a:ext cx="7777162" cy="6745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0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 descr="αυχενική αγκύλ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6072950" cy="518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Picture 6" descr="υπογλώσσιο στο πρόσθι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3650758" cy="540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6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0420" name="Picture 4" descr="Arteries Oral-Pharyngeal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116632"/>
            <a:ext cx="5797438" cy="64574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3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καρωτιδικό σύστημ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40352" cy="638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27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Κλάδοι υποκλειδίου αρτηρία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0"/>
            <a:ext cx="5618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3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Εικόνα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893411" cy="61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5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Σπονδυλική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772" cy="64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3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Κλάδοι υποκλείδιας αρτηρία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3897"/>
            <a:ext cx="8137599" cy="651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>
          <a:xfrm>
            <a:off x="6300788" y="1268413"/>
            <a:ext cx="2601912" cy="941387"/>
          </a:xfrm>
        </p:spPr>
        <p:txBody>
          <a:bodyPr/>
          <a:lstStyle/>
          <a:p>
            <a:r>
              <a:rPr lang="el-GR" altLang="el-GR" sz="2000"/>
              <a:t>Κλάδοι υποκλείδιας αρτηρίας</a:t>
            </a:r>
          </a:p>
        </p:txBody>
      </p:sp>
    </p:spTree>
    <p:extLst>
      <p:ext uri="{BB962C8B-B14F-4D97-AF65-F5344CB8AC3E}">
        <p14:creationId xmlns:p14="http://schemas.microsoft.com/office/powerpoint/2010/main" val="23388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8612" name="Picture 4" descr="Φλέβες από εμπρός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6988"/>
            <a:ext cx="7056437" cy="683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4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2468" name="Picture 4" descr="Veins Oral-Pharyngeal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0"/>
            <a:ext cx="61753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77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2843213" y="6440488"/>
            <a:ext cx="2962275" cy="417512"/>
          </a:xfrm>
        </p:spPr>
        <p:txBody>
          <a:bodyPr>
            <a:normAutofit fontScale="90000"/>
          </a:bodyPr>
          <a:lstStyle/>
          <a:p>
            <a:r>
              <a:rPr lang="el-GR" altLang="el-GR" sz="2400"/>
              <a:t>Άξονας </a:t>
            </a:r>
            <a:r>
              <a:rPr lang="en-US" altLang="el-GR" sz="2400"/>
              <a:t>–</a:t>
            </a:r>
            <a:r>
              <a:rPr lang="el-GR" altLang="el-GR" sz="2400"/>
              <a:t> Α5</a:t>
            </a:r>
            <a:r>
              <a:rPr lang="en-US" altLang="el-GR" sz="2400"/>
              <a:t>-A7</a:t>
            </a:r>
            <a:endParaRPr lang="el-GR" altLang="el-GR" sz="2400"/>
          </a:p>
        </p:txBody>
      </p:sp>
      <p:pic>
        <p:nvPicPr>
          <p:cNvPr id="78853" name="Picture 5" descr="5ος-7oς αυχενικοί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79800"/>
            <a:ext cx="9144000" cy="337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5" name="Picture 7" descr="άξονας εμπρός - πίσω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263"/>
            <a:ext cx="9144000" cy="3532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8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/>
          </a:p>
        </p:txBody>
      </p:sp>
      <p:pic>
        <p:nvPicPr>
          <p:cNvPr id="64516" name="Picture 4" descr="Lymphatics Oral-Pharyngeal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7050" y="0"/>
            <a:ext cx="63547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45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Λεμφαγγεί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4408"/>
            <a:ext cx="7380312" cy="662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Μυώδες πλάτυσμ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7512"/>
            <a:ext cx="6840760" cy="6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2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Στερνοκλειδομαστοειδής και έξω σφαγίτι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128792" cy="647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Κάτωθεν του υοειδούς 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3473"/>
            <a:ext cx="6818907" cy="68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Αγγειονευρώδες δεμάτι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3614"/>
            <a:ext cx="6480720" cy="679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Καρωτίδα - ινιακή κλ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832648" cy="639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7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Συμπαθητικό στέλεχο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39" y="44624"/>
            <a:ext cx="5794117" cy="65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4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Φλέβες του τραχήλο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069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Φλέβες θυρεοειδού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0791"/>
            <a:ext cx="6044778" cy="670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4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16113"/>
            <a:ext cx="2159000" cy="1054100"/>
          </a:xfrm>
        </p:spPr>
        <p:txBody>
          <a:bodyPr/>
          <a:lstStyle/>
          <a:p>
            <a:r>
              <a:rPr lang="el-GR" altLang="el-GR" sz="1200"/>
              <a:t>Πρόσθιος επιμήκης </a:t>
            </a:r>
            <a:r>
              <a:rPr lang="en-US" altLang="el-GR" sz="1200"/>
              <a:t>–</a:t>
            </a:r>
            <a:r>
              <a:rPr lang="el-GR" altLang="el-GR" sz="1200"/>
              <a:t> Οπίσθιος επιπωματικός</a:t>
            </a:r>
          </a:p>
        </p:txBody>
      </p:sp>
      <p:pic>
        <p:nvPicPr>
          <p:cNvPr id="82949" name="Picture 5" descr="πρόσθιος επιμήκης-επιπωματικός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0" y="0"/>
            <a:ext cx="7207250" cy="3517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1" name="Picture 7" descr="οπίθιος επιπωματικός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94075"/>
            <a:ext cx="8243888" cy="3463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5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Υπογνάθειο τρίγων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207"/>
            <a:ext cx="8208912" cy="6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κάτω φατνιακ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056586" cy="62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3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γλωσικό νεύρ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526"/>
            <a:ext cx="7039207" cy="674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98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Αστεροειδές γάγγλι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32656"/>
            <a:ext cx="805389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08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Σπονδυλοβασικό σύστημ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9904"/>
            <a:ext cx="5616624" cy="643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8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σταυρωτός σύνδεσμ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4716463" cy="26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 descr="καλυπτήριος υμένα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Εγκάρσιος από πάν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284538"/>
            <a:ext cx="4589463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9" name="Picture 9" descr="Κορυφαίο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1593850" cy="2362200"/>
          </a:xfrm>
        </p:spPr>
        <p:txBody>
          <a:bodyPr/>
          <a:lstStyle/>
          <a:p>
            <a:r>
              <a:rPr lang="el-GR" altLang="el-GR" sz="2400"/>
              <a:t>Μυώδες πλάτυσμα</a:t>
            </a:r>
          </a:p>
        </p:txBody>
      </p:sp>
      <p:pic>
        <p:nvPicPr>
          <p:cNvPr id="31747" name="Picture 3" descr="Platysma and face muscles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7938"/>
            <a:ext cx="6911975" cy="6850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187450" y="3213100"/>
            <a:ext cx="971550" cy="2089150"/>
          </a:xfrm>
        </p:spPr>
        <p:txBody>
          <a:bodyPr/>
          <a:lstStyle/>
          <a:p>
            <a:r>
              <a:rPr lang="el-GR" altLang="el-GR" sz="2400"/>
              <a:t>Στερνοκλειδομαστοειδής</a:t>
            </a:r>
          </a:p>
        </p:txBody>
      </p:sp>
      <p:pic>
        <p:nvPicPr>
          <p:cNvPr id="29700" name="Picture 4" descr="Muscles - lateral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260648"/>
            <a:ext cx="7297475" cy="63093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43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 altLang="el-GR" sz="2400"/>
          </a:p>
        </p:txBody>
      </p:sp>
      <p:pic>
        <p:nvPicPr>
          <p:cNvPr id="33796" name="Picture 4" descr="Muscles under hyoid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37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4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26</Words>
  <Application>Microsoft Office PowerPoint</Application>
  <PresentationFormat>Προβολή στην οθόνη (4:3)</PresentationFormat>
  <Paragraphs>8</Paragraphs>
  <Slides>54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54</vt:i4>
      </vt:variant>
    </vt:vector>
  </HeadingPairs>
  <TitlesOfParts>
    <vt:vector size="55" baseType="lpstr">
      <vt:lpstr>Αστικό</vt:lpstr>
      <vt:lpstr>Τράχηλος</vt:lpstr>
      <vt:lpstr>Παρουσίαση του PowerPoint</vt:lpstr>
      <vt:lpstr>Άτλας – Ινιακό τρήμα</vt:lpstr>
      <vt:lpstr>Άξονας – Α5-A7</vt:lpstr>
      <vt:lpstr>Πρόσθιος επιμήκης – Οπίσθιος επιπωματικός</vt:lpstr>
      <vt:lpstr>Παρουσίαση του PowerPoint</vt:lpstr>
      <vt:lpstr>Μυώδες πλάτυσμα</vt:lpstr>
      <vt:lpstr>Στερνοκλειδομαστοειδής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Παλίνδρομο (κάτω) λαρυγγικό νεύρο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Κλάδοι υποκλείδιας αρτηρίας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Θώρακας – Άνω άκρο</dc:title>
  <dc:creator>Panos</dc:creator>
  <cp:lastModifiedBy>Παναγιώτης</cp:lastModifiedBy>
  <cp:revision>7</cp:revision>
  <dcterms:created xsi:type="dcterms:W3CDTF">2014-11-18T11:01:41Z</dcterms:created>
  <dcterms:modified xsi:type="dcterms:W3CDTF">2014-11-25T11:36:11Z</dcterms:modified>
</cp:coreProperties>
</file>